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colors2.xml" ContentType="application/vnd.openxmlformats-officedocument.drawingml.diagramColors+xml"/>
  <Override PartName="/ppt/diagrams/drawing2.xml" ContentType="application/vnd.ms-office.drawingml.diagramDrawing+xml"/>
  <Override PartName="/ppt/diagrams/drawing3.xml" ContentType="application/vnd.ms-office.drawingml.diagramDrawing+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diagrams/quickStyle2.xml" ContentType="application/vnd.openxmlformats-officedocument.drawingml.diagramStyle+xml"/>
  <Override PartName="/ppt/diagrams/quickStyle3.xml" ContentType="application/vnd.openxmlformats-officedocument.drawingml.diagramStyle+xml"/>
  <Override PartName="/ppt/diagrams/drawing1.xml" ContentType="application/vnd.ms-office.drawingml.diagramDrawing+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3.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11"/>
  </p:notesMasterIdLst>
  <p:sldIdLst>
    <p:sldId id="256" r:id="rId2"/>
    <p:sldId id="258" r:id="rId3"/>
    <p:sldId id="262" r:id="rId4"/>
    <p:sldId id="264" r:id="rId5"/>
    <p:sldId id="259" r:id="rId6"/>
    <p:sldId id="263" r:id="rId7"/>
    <p:sldId id="261" r:id="rId8"/>
    <p:sldId id="260" r:id="rId9"/>
    <p:sldId id="265" r:id="rId10"/>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80" d="100"/>
          <a:sy n="80" d="100"/>
        </p:scale>
        <p:origin x="-1230" y="-7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DDDD2C6-72A5-4182-9415-BFB9A91F3F82}"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US"/>
        </a:p>
      </dgm:t>
    </dgm:pt>
    <dgm:pt modelId="{F90656C6-4DF4-4803-BBE5-CBD01CE497D0}">
      <dgm:prSet/>
      <dgm:spPr>
        <a:scene3d>
          <a:camera prst="orthographicFront"/>
          <a:lightRig rig="threePt" dir="t"/>
        </a:scene3d>
        <a:sp3d>
          <a:bevelT w="165100" prst="coolSlant"/>
        </a:sp3d>
      </dgm:spPr>
      <dgm:t>
        <a:bodyPr/>
        <a:lstStyle/>
        <a:p>
          <a:pPr rtl="0"/>
          <a:r>
            <a:rPr lang="en-US" b="0" i="0" baseline="0" dirty="0" smtClean="0"/>
            <a:t>Signs of career system</a:t>
          </a:r>
          <a:endParaRPr lang="cs-CZ" b="0" i="0" baseline="0" dirty="0"/>
        </a:p>
      </dgm:t>
    </dgm:pt>
    <dgm:pt modelId="{3DFCD705-11B4-405E-A129-A45FD6F4A4F9}" type="parTrans" cxnId="{4CB1EC43-2D9E-4707-B25C-726E41191CF6}">
      <dgm:prSet/>
      <dgm:spPr/>
      <dgm:t>
        <a:bodyPr/>
        <a:lstStyle/>
        <a:p>
          <a:endParaRPr lang="en-US"/>
        </a:p>
      </dgm:t>
    </dgm:pt>
    <dgm:pt modelId="{9E3DC22F-838C-4144-B6FF-459853D6C950}" type="sibTrans" cxnId="{4CB1EC43-2D9E-4707-B25C-726E41191CF6}">
      <dgm:prSet/>
      <dgm:spPr/>
      <dgm:t>
        <a:bodyPr/>
        <a:lstStyle/>
        <a:p>
          <a:endParaRPr lang="en-US"/>
        </a:p>
      </dgm:t>
    </dgm:pt>
    <dgm:pt modelId="{E328EFE7-A2D2-40E7-B4FB-44CE2AA2D3AE}">
      <dgm:prSet/>
      <dgm:spPr>
        <a:scene3d>
          <a:camera prst="orthographicFront"/>
          <a:lightRig rig="threePt" dir="t"/>
        </a:scene3d>
        <a:sp3d>
          <a:bevelT w="165100" prst="coolSlant"/>
        </a:sp3d>
      </dgm:spPr>
      <dgm:t>
        <a:bodyPr/>
        <a:lstStyle/>
        <a:p>
          <a:pPr rtl="0"/>
          <a:r>
            <a:rPr lang="en-US" b="0" i="0" baseline="0" dirty="0" smtClean="0"/>
            <a:t>Law granted permanent service relationship</a:t>
          </a:r>
          <a:endParaRPr lang="cs-CZ" b="0" i="0" baseline="0" dirty="0"/>
        </a:p>
      </dgm:t>
    </dgm:pt>
    <dgm:pt modelId="{9ADB858E-9E39-4B0D-8D43-9B57316D3435}" type="parTrans" cxnId="{32721D62-757E-4C5A-9ED6-6E63F9478C6D}">
      <dgm:prSet/>
      <dgm:spPr/>
      <dgm:t>
        <a:bodyPr/>
        <a:lstStyle/>
        <a:p>
          <a:endParaRPr lang="en-US"/>
        </a:p>
      </dgm:t>
    </dgm:pt>
    <dgm:pt modelId="{FA436CA5-7AE8-42EE-8F3B-0F61AC4C52FB}" type="sibTrans" cxnId="{32721D62-757E-4C5A-9ED6-6E63F9478C6D}">
      <dgm:prSet/>
      <dgm:spPr/>
      <dgm:t>
        <a:bodyPr/>
        <a:lstStyle/>
        <a:p>
          <a:endParaRPr lang="en-US"/>
        </a:p>
      </dgm:t>
    </dgm:pt>
    <dgm:pt modelId="{14D73AB6-2D6D-4780-9941-53D9061DF450}">
      <dgm:prSet/>
      <dgm:spPr>
        <a:scene3d>
          <a:camera prst="orthographicFront"/>
          <a:lightRig rig="threePt" dir="t"/>
        </a:scene3d>
        <a:sp3d>
          <a:bevelT w="165100" prst="coolSlant"/>
        </a:sp3d>
      </dgm:spPr>
      <dgm:t>
        <a:bodyPr/>
        <a:lstStyle/>
        <a:p>
          <a:pPr rtl="0"/>
          <a:r>
            <a:rPr lang="en-US" b="0" i="0" baseline="0" dirty="0" smtClean="0"/>
            <a:t>Granted service and salary advancement</a:t>
          </a:r>
          <a:endParaRPr lang="cs-CZ" b="0" i="0" baseline="0" dirty="0"/>
        </a:p>
      </dgm:t>
    </dgm:pt>
    <dgm:pt modelId="{A1C0B76F-F392-4DA8-B7D8-22227C892330}" type="parTrans" cxnId="{2B70B77D-8465-41C3-8CB8-4FF69284EB59}">
      <dgm:prSet/>
      <dgm:spPr/>
      <dgm:t>
        <a:bodyPr/>
        <a:lstStyle/>
        <a:p>
          <a:endParaRPr lang="en-US"/>
        </a:p>
      </dgm:t>
    </dgm:pt>
    <dgm:pt modelId="{0F7A2063-4341-45C9-A3FE-99911D10D26F}" type="sibTrans" cxnId="{2B70B77D-8465-41C3-8CB8-4FF69284EB59}">
      <dgm:prSet/>
      <dgm:spPr/>
      <dgm:t>
        <a:bodyPr/>
        <a:lstStyle/>
        <a:p>
          <a:endParaRPr lang="en-US"/>
        </a:p>
      </dgm:t>
    </dgm:pt>
    <dgm:pt modelId="{90D66ED2-2488-4E18-967E-B9A28B7B7C37}">
      <dgm:prSet/>
      <dgm:spPr>
        <a:scene3d>
          <a:camera prst="orthographicFront"/>
          <a:lightRig rig="threePt" dir="t"/>
        </a:scene3d>
        <a:sp3d>
          <a:bevelT w="165100" prst="coolSlant"/>
        </a:sp3d>
      </dgm:spPr>
      <dgm:t>
        <a:bodyPr/>
        <a:lstStyle/>
        <a:p>
          <a:pPr rtl="0"/>
          <a:r>
            <a:rPr lang="en-US" b="0" i="0" baseline="0" noProof="0" dirty="0" smtClean="0"/>
            <a:t>Impossibility</a:t>
          </a:r>
          <a:r>
            <a:rPr lang="cs-CZ" b="0" i="0" baseline="0" dirty="0" smtClean="0"/>
            <a:t> </a:t>
          </a:r>
          <a:r>
            <a:rPr lang="en-US" b="0" i="0" baseline="0" dirty="0" smtClean="0"/>
            <a:t>of service contract termination</a:t>
          </a:r>
          <a:endParaRPr lang="en-US" b="0" i="0" baseline="0" dirty="0"/>
        </a:p>
      </dgm:t>
    </dgm:pt>
    <dgm:pt modelId="{46BAA9D2-5916-46C7-A04B-EF8437B5FB42}" type="parTrans" cxnId="{489763B3-709B-461C-BF42-DEA0264A446C}">
      <dgm:prSet/>
      <dgm:spPr/>
      <dgm:t>
        <a:bodyPr/>
        <a:lstStyle/>
        <a:p>
          <a:endParaRPr lang="en-US"/>
        </a:p>
      </dgm:t>
    </dgm:pt>
    <dgm:pt modelId="{7E07A332-E0F1-4DD1-A1DF-92E4A8B84CB2}" type="sibTrans" cxnId="{489763B3-709B-461C-BF42-DEA0264A446C}">
      <dgm:prSet/>
      <dgm:spPr/>
      <dgm:t>
        <a:bodyPr/>
        <a:lstStyle/>
        <a:p>
          <a:endParaRPr lang="en-US"/>
        </a:p>
      </dgm:t>
    </dgm:pt>
    <dgm:pt modelId="{E3D21A86-B732-4A5D-A5CF-02B37D0236C2}" type="pres">
      <dgm:prSet presAssocID="{6DDDD2C6-72A5-4182-9415-BFB9A91F3F82}" presName="Name0" presStyleCnt="0">
        <dgm:presLayoutVars>
          <dgm:dir/>
          <dgm:animLvl val="lvl"/>
          <dgm:resizeHandles val="exact"/>
        </dgm:presLayoutVars>
      </dgm:prSet>
      <dgm:spPr/>
      <dgm:t>
        <a:bodyPr/>
        <a:lstStyle/>
        <a:p>
          <a:endParaRPr lang="en-US"/>
        </a:p>
      </dgm:t>
    </dgm:pt>
    <dgm:pt modelId="{49030E51-707B-4EFE-A8F2-CAF710F08B89}" type="pres">
      <dgm:prSet presAssocID="{F90656C6-4DF4-4803-BBE5-CBD01CE497D0}" presName="composite" presStyleCnt="0"/>
      <dgm:spPr/>
    </dgm:pt>
    <dgm:pt modelId="{3682D8B8-FDD6-46BE-98A5-9A2338F9871E}" type="pres">
      <dgm:prSet presAssocID="{F90656C6-4DF4-4803-BBE5-CBD01CE497D0}" presName="parTx" presStyleLbl="alignNode1" presStyleIdx="0" presStyleCnt="1">
        <dgm:presLayoutVars>
          <dgm:chMax val="0"/>
          <dgm:chPref val="0"/>
          <dgm:bulletEnabled val="1"/>
        </dgm:presLayoutVars>
      </dgm:prSet>
      <dgm:spPr/>
      <dgm:t>
        <a:bodyPr/>
        <a:lstStyle/>
        <a:p>
          <a:endParaRPr lang="en-US"/>
        </a:p>
      </dgm:t>
    </dgm:pt>
    <dgm:pt modelId="{D9DDD80F-6807-4985-AB5D-F73CD7FD64EF}" type="pres">
      <dgm:prSet presAssocID="{F90656C6-4DF4-4803-BBE5-CBD01CE497D0}" presName="desTx" presStyleLbl="alignAccFollowNode1" presStyleIdx="0" presStyleCnt="1">
        <dgm:presLayoutVars>
          <dgm:bulletEnabled val="1"/>
        </dgm:presLayoutVars>
      </dgm:prSet>
      <dgm:spPr/>
      <dgm:t>
        <a:bodyPr/>
        <a:lstStyle/>
        <a:p>
          <a:endParaRPr lang="en-US"/>
        </a:p>
      </dgm:t>
    </dgm:pt>
  </dgm:ptLst>
  <dgm:cxnLst>
    <dgm:cxn modelId="{B7169D30-E725-4499-8ED1-18BAFADEDB01}" type="presOf" srcId="{90D66ED2-2488-4E18-967E-B9A28B7B7C37}" destId="{D9DDD80F-6807-4985-AB5D-F73CD7FD64EF}" srcOrd="0" destOrd="2" presId="urn:microsoft.com/office/officeart/2005/8/layout/hList1"/>
    <dgm:cxn modelId="{75BFD6FD-7F10-4744-BE82-FD5E6F8FB49B}" type="presOf" srcId="{F90656C6-4DF4-4803-BBE5-CBD01CE497D0}" destId="{3682D8B8-FDD6-46BE-98A5-9A2338F9871E}" srcOrd="0" destOrd="0" presId="urn:microsoft.com/office/officeart/2005/8/layout/hList1"/>
    <dgm:cxn modelId="{4CB1EC43-2D9E-4707-B25C-726E41191CF6}" srcId="{6DDDD2C6-72A5-4182-9415-BFB9A91F3F82}" destId="{F90656C6-4DF4-4803-BBE5-CBD01CE497D0}" srcOrd="0" destOrd="0" parTransId="{3DFCD705-11B4-405E-A129-A45FD6F4A4F9}" sibTransId="{9E3DC22F-838C-4144-B6FF-459853D6C950}"/>
    <dgm:cxn modelId="{489763B3-709B-461C-BF42-DEA0264A446C}" srcId="{F90656C6-4DF4-4803-BBE5-CBD01CE497D0}" destId="{90D66ED2-2488-4E18-967E-B9A28B7B7C37}" srcOrd="2" destOrd="0" parTransId="{46BAA9D2-5916-46C7-A04B-EF8437B5FB42}" sibTransId="{7E07A332-E0F1-4DD1-A1DF-92E4A8B84CB2}"/>
    <dgm:cxn modelId="{32721D62-757E-4C5A-9ED6-6E63F9478C6D}" srcId="{F90656C6-4DF4-4803-BBE5-CBD01CE497D0}" destId="{E328EFE7-A2D2-40E7-B4FB-44CE2AA2D3AE}" srcOrd="0" destOrd="0" parTransId="{9ADB858E-9E39-4B0D-8D43-9B57316D3435}" sibTransId="{FA436CA5-7AE8-42EE-8F3B-0F61AC4C52FB}"/>
    <dgm:cxn modelId="{F693CF79-6C31-4A7E-8F12-D016CA09079E}" type="presOf" srcId="{6DDDD2C6-72A5-4182-9415-BFB9A91F3F82}" destId="{E3D21A86-B732-4A5D-A5CF-02B37D0236C2}" srcOrd="0" destOrd="0" presId="urn:microsoft.com/office/officeart/2005/8/layout/hList1"/>
    <dgm:cxn modelId="{176CAA77-4171-4154-8263-395DEE8AE6FD}" type="presOf" srcId="{E328EFE7-A2D2-40E7-B4FB-44CE2AA2D3AE}" destId="{D9DDD80F-6807-4985-AB5D-F73CD7FD64EF}" srcOrd="0" destOrd="0" presId="urn:microsoft.com/office/officeart/2005/8/layout/hList1"/>
    <dgm:cxn modelId="{2B70B77D-8465-41C3-8CB8-4FF69284EB59}" srcId="{F90656C6-4DF4-4803-BBE5-CBD01CE497D0}" destId="{14D73AB6-2D6D-4780-9941-53D9061DF450}" srcOrd="1" destOrd="0" parTransId="{A1C0B76F-F392-4DA8-B7D8-22227C892330}" sibTransId="{0F7A2063-4341-45C9-A3FE-99911D10D26F}"/>
    <dgm:cxn modelId="{2FE8EF6F-01B6-4756-B56D-4D78176316E9}" type="presOf" srcId="{14D73AB6-2D6D-4780-9941-53D9061DF450}" destId="{D9DDD80F-6807-4985-AB5D-F73CD7FD64EF}" srcOrd="0" destOrd="1" presId="urn:microsoft.com/office/officeart/2005/8/layout/hList1"/>
    <dgm:cxn modelId="{F3379F54-2EF9-41FD-A911-52E025BB9E98}" type="presParOf" srcId="{E3D21A86-B732-4A5D-A5CF-02B37D0236C2}" destId="{49030E51-707B-4EFE-A8F2-CAF710F08B89}" srcOrd="0" destOrd="0" presId="urn:microsoft.com/office/officeart/2005/8/layout/hList1"/>
    <dgm:cxn modelId="{DCBCC6E8-A416-448F-AA0D-CD5FFF538D1D}" type="presParOf" srcId="{49030E51-707B-4EFE-A8F2-CAF710F08B89}" destId="{3682D8B8-FDD6-46BE-98A5-9A2338F9871E}" srcOrd="0" destOrd="0" presId="urn:microsoft.com/office/officeart/2005/8/layout/hList1"/>
    <dgm:cxn modelId="{B68DEAA5-844E-4271-A505-EDA01B43F419}" type="presParOf" srcId="{49030E51-707B-4EFE-A8F2-CAF710F08B89}" destId="{D9DDD80F-6807-4985-AB5D-F73CD7FD64EF}" srcOrd="1" destOrd="0" presId="urn:microsoft.com/office/officeart/2005/8/layout/hLis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3E8A3ED-047B-4CF4-84CF-25055E0379AA}" type="doc">
      <dgm:prSet loTypeId="urn:microsoft.com/office/officeart/2005/8/layout/hierarchy4" loCatId="hierarchy" qsTypeId="urn:microsoft.com/office/officeart/2005/8/quickstyle/simple1" qsCatId="simple" csTypeId="urn:microsoft.com/office/officeart/2005/8/colors/accent1_2" csCatId="accent1" phldr="1"/>
      <dgm:spPr/>
      <dgm:t>
        <a:bodyPr/>
        <a:lstStyle/>
        <a:p>
          <a:endParaRPr lang="en-US"/>
        </a:p>
      </dgm:t>
    </dgm:pt>
    <dgm:pt modelId="{BB11376E-69DC-4DD9-8BF5-7E2ACB67389F}">
      <dgm:prSet/>
      <dgm:spPr>
        <a:scene3d>
          <a:camera prst="orthographicFront"/>
          <a:lightRig rig="threePt" dir="t"/>
        </a:scene3d>
        <a:sp3d>
          <a:bevelT w="165100" prst="coolSlant"/>
        </a:sp3d>
      </dgm:spPr>
      <dgm:t>
        <a:bodyPr/>
        <a:lstStyle/>
        <a:p>
          <a:pPr rtl="0"/>
          <a:r>
            <a:rPr lang="en-US" b="1" dirty="0" smtClean="0"/>
            <a:t>Advantages of career system:</a:t>
          </a:r>
          <a:endParaRPr lang="cs-CZ" dirty="0"/>
        </a:p>
      </dgm:t>
    </dgm:pt>
    <dgm:pt modelId="{BAAA0D3E-DE33-41B3-96B7-496306CCACDC}" type="parTrans" cxnId="{3D602A03-C9CB-4009-BAD5-06ADDF105514}">
      <dgm:prSet/>
      <dgm:spPr/>
      <dgm:t>
        <a:bodyPr/>
        <a:lstStyle/>
        <a:p>
          <a:endParaRPr lang="en-US"/>
        </a:p>
      </dgm:t>
    </dgm:pt>
    <dgm:pt modelId="{F72016BB-A492-41D1-A68B-FB6939449A5A}" type="sibTrans" cxnId="{3D602A03-C9CB-4009-BAD5-06ADDF105514}">
      <dgm:prSet/>
      <dgm:spPr/>
      <dgm:t>
        <a:bodyPr/>
        <a:lstStyle/>
        <a:p>
          <a:endParaRPr lang="en-US"/>
        </a:p>
      </dgm:t>
    </dgm:pt>
    <dgm:pt modelId="{262682AE-0B20-4B2C-8166-612680ED330F}">
      <dgm:prSet/>
      <dgm:spPr>
        <a:scene3d>
          <a:camera prst="orthographicFront"/>
          <a:lightRig rig="threePt" dir="t"/>
        </a:scene3d>
        <a:sp3d>
          <a:bevelT w="165100" prst="coolSlant"/>
        </a:sp3d>
      </dgm:spPr>
      <dgm:t>
        <a:bodyPr/>
        <a:lstStyle/>
        <a:p>
          <a:pPr rtl="0"/>
          <a:r>
            <a:rPr lang="en-US" dirty="0" smtClean="0"/>
            <a:t>Professional, loyal and experienced administrative personnel</a:t>
          </a:r>
          <a:endParaRPr lang="cs-CZ" dirty="0"/>
        </a:p>
      </dgm:t>
    </dgm:pt>
    <dgm:pt modelId="{033BF0EB-AF89-4446-94B2-D4A38A15DF68}" type="parTrans" cxnId="{1C6C7869-0167-4072-A076-4B45029C3685}">
      <dgm:prSet/>
      <dgm:spPr/>
      <dgm:t>
        <a:bodyPr/>
        <a:lstStyle/>
        <a:p>
          <a:endParaRPr lang="en-US"/>
        </a:p>
      </dgm:t>
    </dgm:pt>
    <dgm:pt modelId="{46579440-5676-43C4-BD09-3FC004E80EE8}" type="sibTrans" cxnId="{1C6C7869-0167-4072-A076-4B45029C3685}">
      <dgm:prSet/>
      <dgm:spPr/>
      <dgm:t>
        <a:bodyPr/>
        <a:lstStyle/>
        <a:p>
          <a:endParaRPr lang="en-US"/>
        </a:p>
      </dgm:t>
    </dgm:pt>
    <dgm:pt modelId="{ECCF99B4-C219-425C-B5A5-B729456516E9}">
      <dgm:prSet/>
      <dgm:spPr>
        <a:scene3d>
          <a:camera prst="orthographicFront"/>
          <a:lightRig rig="threePt" dir="t"/>
        </a:scene3d>
        <a:sp3d>
          <a:bevelT w="165100" prst="coolSlant"/>
        </a:sp3d>
      </dgm:spPr>
      <dgm:t>
        <a:bodyPr/>
        <a:lstStyle/>
        <a:p>
          <a:pPr rtl="0"/>
          <a:r>
            <a:rPr lang="en-US" dirty="0" smtClean="0"/>
            <a:t>Protection from </a:t>
          </a:r>
          <a:r>
            <a:rPr lang="cs-CZ" dirty="0" smtClean="0"/>
            <a:t>politicalization</a:t>
          </a:r>
          <a:r>
            <a:rPr lang="en-US" dirty="0" smtClean="0"/>
            <a:t> of public administration</a:t>
          </a:r>
          <a:endParaRPr lang="cs-CZ" dirty="0"/>
        </a:p>
      </dgm:t>
    </dgm:pt>
    <dgm:pt modelId="{3F53721B-D1ED-4295-BF2A-3AFDEB32B8B9}" type="parTrans" cxnId="{30199A0A-2486-4789-8242-9F7CB7EAE435}">
      <dgm:prSet/>
      <dgm:spPr/>
      <dgm:t>
        <a:bodyPr/>
        <a:lstStyle/>
        <a:p>
          <a:endParaRPr lang="en-US"/>
        </a:p>
      </dgm:t>
    </dgm:pt>
    <dgm:pt modelId="{1C882795-A644-4465-9B2E-6F3E2088D1F9}" type="sibTrans" cxnId="{30199A0A-2486-4789-8242-9F7CB7EAE435}">
      <dgm:prSet/>
      <dgm:spPr/>
      <dgm:t>
        <a:bodyPr/>
        <a:lstStyle/>
        <a:p>
          <a:endParaRPr lang="en-US"/>
        </a:p>
      </dgm:t>
    </dgm:pt>
    <dgm:pt modelId="{DBB1A652-AD75-4553-A879-4E28B965BE01}">
      <dgm:prSet/>
      <dgm:spPr>
        <a:solidFill>
          <a:schemeClr val="accent1">
            <a:lumMod val="50000"/>
          </a:schemeClr>
        </a:solidFill>
        <a:scene3d>
          <a:camera prst="orthographicFront"/>
          <a:lightRig rig="threePt" dir="t"/>
        </a:scene3d>
        <a:sp3d>
          <a:bevelT w="165100" prst="coolSlant"/>
        </a:sp3d>
      </dgm:spPr>
      <dgm:t>
        <a:bodyPr/>
        <a:lstStyle/>
        <a:p>
          <a:pPr rtl="0"/>
          <a:r>
            <a:rPr lang="en-US" b="1" dirty="0" smtClean="0"/>
            <a:t>Disadvantages of career system:</a:t>
          </a:r>
          <a:endParaRPr lang="cs-CZ" dirty="0"/>
        </a:p>
      </dgm:t>
    </dgm:pt>
    <dgm:pt modelId="{D55CF936-79AE-4FEB-94C6-11AF4FF8335D}" type="parTrans" cxnId="{9186A189-70A7-4785-9F2A-10D7956CE242}">
      <dgm:prSet/>
      <dgm:spPr/>
      <dgm:t>
        <a:bodyPr/>
        <a:lstStyle/>
        <a:p>
          <a:endParaRPr lang="en-US"/>
        </a:p>
      </dgm:t>
    </dgm:pt>
    <dgm:pt modelId="{5109D46B-3C95-4ECA-BDCB-DA362E98EFA5}" type="sibTrans" cxnId="{9186A189-70A7-4785-9F2A-10D7956CE242}">
      <dgm:prSet/>
      <dgm:spPr/>
      <dgm:t>
        <a:bodyPr/>
        <a:lstStyle/>
        <a:p>
          <a:endParaRPr lang="en-US"/>
        </a:p>
      </dgm:t>
    </dgm:pt>
    <dgm:pt modelId="{A94E831A-89E2-44DE-AF6F-073638CCD0D7}">
      <dgm:prSet/>
      <dgm:spPr>
        <a:solidFill>
          <a:schemeClr val="accent1">
            <a:lumMod val="50000"/>
          </a:schemeClr>
        </a:solidFill>
        <a:scene3d>
          <a:camera prst="orthographicFront"/>
          <a:lightRig rig="threePt" dir="t"/>
        </a:scene3d>
        <a:sp3d>
          <a:bevelT w="165100" prst="coolSlant"/>
        </a:sp3d>
      </dgm:spPr>
      <dgm:t>
        <a:bodyPr/>
        <a:lstStyle/>
        <a:p>
          <a:pPr rtl="0"/>
          <a:r>
            <a:rPr lang="en-US" dirty="0" smtClean="0"/>
            <a:t>Excessive formalism of public administration</a:t>
          </a:r>
          <a:endParaRPr lang="cs-CZ" dirty="0"/>
        </a:p>
      </dgm:t>
    </dgm:pt>
    <dgm:pt modelId="{09CD309C-30DA-4608-A9AA-6EDE38557011}" type="parTrans" cxnId="{B4593DBC-DC9A-46A4-8A40-549FE6D26D0C}">
      <dgm:prSet/>
      <dgm:spPr/>
      <dgm:t>
        <a:bodyPr/>
        <a:lstStyle/>
        <a:p>
          <a:endParaRPr lang="en-US"/>
        </a:p>
      </dgm:t>
    </dgm:pt>
    <dgm:pt modelId="{44ABC6B7-B408-4BBA-AE70-949842162FCC}" type="sibTrans" cxnId="{B4593DBC-DC9A-46A4-8A40-549FE6D26D0C}">
      <dgm:prSet/>
      <dgm:spPr/>
      <dgm:t>
        <a:bodyPr/>
        <a:lstStyle/>
        <a:p>
          <a:endParaRPr lang="en-US"/>
        </a:p>
      </dgm:t>
    </dgm:pt>
    <dgm:pt modelId="{1454B668-9B38-44BA-8814-EB82F4A1EC79}">
      <dgm:prSet/>
      <dgm:spPr>
        <a:solidFill>
          <a:schemeClr val="accent1">
            <a:lumMod val="50000"/>
          </a:schemeClr>
        </a:solidFill>
        <a:scene3d>
          <a:camera prst="orthographicFront"/>
          <a:lightRig rig="threePt" dir="t"/>
        </a:scene3d>
        <a:sp3d>
          <a:bevelT w="165100" prst="coolSlant"/>
        </a:sp3d>
      </dgm:spPr>
      <dgm:t>
        <a:bodyPr/>
        <a:lstStyle/>
        <a:p>
          <a:pPr rtl="0"/>
          <a:r>
            <a:rPr lang="en-US" dirty="0" smtClean="0"/>
            <a:t>Excessive certitude of administrative personnel</a:t>
          </a:r>
          <a:endParaRPr lang="cs-CZ" dirty="0"/>
        </a:p>
      </dgm:t>
    </dgm:pt>
    <dgm:pt modelId="{AA73FD3F-F51E-4457-8B51-8B5F532CDB71}" type="parTrans" cxnId="{424806CC-1DF3-4EEC-A96E-053944372338}">
      <dgm:prSet/>
      <dgm:spPr/>
      <dgm:t>
        <a:bodyPr/>
        <a:lstStyle/>
        <a:p>
          <a:endParaRPr lang="en-US"/>
        </a:p>
      </dgm:t>
    </dgm:pt>
    <dgm:pt modelId="{23F0C20F-5CE7-484D-B2DB-986AD24145AF}" type="sibTrans" cxnId="{424806CC-1DF3-4EEC-A96E-053944372338}">
      <dgm:prSet/>
      <dgm:spPr/>
      <dgm:t>
        <a:bodyPr/>
        <a:lstStyle/>
        <a:p>
          <a:endParaRPr lang="en-US"/>
        </a:p>
      </dgm:t>
    </dgm:pt>
    <dgm:pt modelId="{87E912D0-D7F9-46A6-8597-3389E919E55E}">
      <dgm:prSet/>
      <dgm:spPr>
        <a:solidFill>
          <a:schemeClr val="accent1">
            <a:lumMod val="50000"/>
          </a:schemeClr>
        </a:solidFill>
        <a:scene3d>
          <a:camera prst="orthographicFront"/>
          <a:lightRig rig="threePt" dir="t"/>
        </a:scene3d>
        <a:sp3d>
          <a:bevelT w="165100" prst="coolSlant"/>
        </a:sp3d>
      </dgm:spPr>
      <dgm:t>
        <a:bodyPr/>
        <a:lstStyle/>
        <a:p>
          <a:pPr rtl="0"/>
          <a:r>
            <a:rPr lang="en-US" dirty="0" smtClean="0"/>
            <a:t>Egalitarianism of administrative personnel</a:t>
          </a:r>
          <a:endParaRPr lang="cs-CZ" dirty="0"/>
        </a:p>
      </dgm:t>
    </dgm:pt>
    <dgm:pt modelId="{8A6E69CC-01AB-4CA4-B2DE-4AC840103D14}" type="parTrans" cxnId="{AC59C5AE-8038-423D-B749-6AA6710B28CC}">
      <dgm:prSet/>
      <dgm:spPr/>
      <dgm:t>
        <a:bodyPr/>
        <a:lstStyle/>
        <a:p>
          <a:endParaRPr lang="en-US"/>
        </a:p>
      </dgm:t>
    </dgm:pt>
    <dgm:pt modelId="{9EC62430-1C72-44A8-A109-2C0F710A559E}" type="sibTrans" cxnId="{AC59C5AE-8038-423D-B749-6AA6710B28CC}">
      <dgm:prSet/>
      <dgm:spPr/>
      <dgm:t>
        <a:bodyPr/>
        <a:lstStyle/>
        <a:p>
          <a:endParaRPr lang="en-US"/>
        </a:p>
      </dgm:t>
    </dgm:pt>
    <dgm:pt modelId="{424A021A-BA81-4489-B358-3D4D8F12BEC2}" type="pres">
      <dgm:prSet presAssocID="{23E8A3ED-047B-4CF4-84CF-25055E0379AA}" presName="Name0" presStyleCnt="0">
        <dgm:presLayoutVars>
          <dgm:chPref val="1"/>
          <dgm:dir/>
          <dgm:animOne val="branch"/>
          <dgm:animLvl val="lvl"/>
          <dgm:resizeHandles/>
        </dgm:presLayoutVars>
      </dgm:prSet>
      <dgm:spPr/>
      <dgm:t>
        <a:bodyPr/>
        <a:lstStyle/>
        <a:p>
          <a:endParaRPr lang="en-US"/>
        </a:p>
      </dgm:t>
    </dgm:pt>
    <dgm:pt modelId="{0E1027C6-C7EE-48B8-A784-0BA0631B3AE7}" type="pres">
      <dgm:prSet presAssocID="{BB11376E-69DC-4DD9-8BF5-7E2ACB67389F}" presName="vertOne" presStyleCnt="0"/>
      <dgm:spPr/>
    </dgm:pt>
    <dgm:pt modelId="{8F86DE52-4B7C-4757-9003-1EB0CC516A50}" type="pres">
      <dgm:prSet presAssocID="{BB11376E-69DC-4DD9-8BF5-7E2ACB67389F}" presName="txOne" presStyleLbl="node0" presStyleIdx="0" presStyleCnt="2">
        <dgm:presLayoutVars>
          <dgm:chPref val="3"/>
        </dgm:presLayoutVars>
      </dgm:prSet>
      <dgm:spPr/>
      <dgm:t>
        <a:bodyPr/>
        <a:lstStyle/>
        <a:p>
          <a:endParaRPr lang="en-US"/>
        </a:p>
      </dgm:t>
    </dgm:pt>
    <dgm:pt modelId="{95CF8846-BF59-421F-9CD8-EB7CE4FABC61}" type="pres">
      <dgm:prSet presAssocID="{BB11376E-69DC-4DD9-8BF5-7E2ACB67389F}" presName="parTransOne" presStyleCnt="0"/>
      <dgm:spPr/>
    </dgm:pt>
    <dgm:pt modelId="{03B95751-DF07-4104-8A29-EFA09EC1C6D1}" type="pres">
      <dgm:prSet presAssocID="{BB11376E-69DC-4DD9-8BF5-7E2ACB67389F}" presName="horzOne" presStyleCnt="0"/>
      <dgm:spPr/>
    </dgm:pt>
    <dgm:pt modelId="{55764F12-55E6-476B-8E83-808C6335C7BD}" type="pres">
      <dgm:prSet presAssocID="{262682AE-0B20-4B2C-8166-612680ED330F}" presName="vertTwo" presStyleCnt="0"/>
      <dgm:spPr/>
    </dgm:pt>
    <dgm:pt modelId="{31A781CF-DABD-4A55-94D3-E23ED2E1F678}" type="pres">
      <dgm:prSet presAssocID="{262682AE-0B20-4B2C-8166-612680ED330F}" presName="txTwo" presStyleLbl="node2" presStyleIdx="0" presStyleCnt="5">
        <dgm:presLayoutVars>
          <dgm:chPref val="3"/>
        </dgm:presLayoutVars>
      </dgm:prSet>
      <dgm:spPr/>
      <dgm:t>
        <a:bodyPr/>
        <a:lstStyle/>
        <a:p>
          <a:endParaRPr lang="en-US"/>
        </a:p>
      </dgm:t>
    </dgm:pt>
    <dgm:pt modelId="{857C6EFD-8ACA-4130-BF31-8244CC74EC0E}" type="pres">
      <dgm:prSet presAssocID="{262682AE-0B20-4B2C-8166-612680ED330F}" presName="horzTwo" presStyleCnt="0"/>
      <dgm:spPr/>
    </dgm:pt>
    <dgm:pt modelId="{F69C6E27-4DF9-487D-89FA-E1A41D82105C}" type="pres">
      <dgm:prSet presAssocID="{46579440-5676-43C4-BD09-3FC004E80EE8}" presName="sibSpaceTwo" presStyleCnt="0"/>
      <dgm:spPr/>
    </dgm:pt>
    <dgm:pt modelId="{8048DAC6-BD26-4397-BCD1-E883D7CACDD5}" type="pres">
      <dgm:prSet presAssocID="{ECCF99B4-C219-425C-B5A5-B729456516E9}" presName="vertTwo" presStyleCnt="0"/>
      <dgm:spPr/>
    </dgm:pt>
    <dgm:pt modelId="{3D244C07-9B62-4BC1-8AD3-B045B3E5E004}" type="pres">
      <dgm:prSet presAssocID="{ECCF99B4-C219-425C-B5A5-B729456516E9}" presName="txTwo" presStyleLbl="node2" presStyleIdx="1" presStyleCnt="5">
        <dgm:presLayoutVars>
          <dgm:chPref val="3"/>
        </dgm:presLayoutVars>
      </dgm:prSet>
      <dgm:spPr/>
      <dgm:t>
        <a:bodyPr/>
        <a:lstStyle/>
        <a:p>
          <a:endParaRPr lang="en-US"/>
        </a:p>
      </dgm:t>
    </dgm:pt>
    <dgm:pt modelId="{ECC829C6-7278-4DC9-9EDA-4450FAABE61A}" type="pres">
      <dgm:prSet presAssocID="{ECCF99B4-C219-425C-B5A5-B729456516E9}" presName="horzTwo" presStyleCnt="0"/>
      <dgm:spPr/>
    </dgm:pt>
    <dgm:pt modelId="{A9C38393-15DF-4E64-ABCB-4B63121C0B46}" type="pres">
      <dgm:prSet presAssocID="{F72016BB-A492-41D1-A68B-FB6939449A5A}" presName="sibSpaceOne" presStyleCnt="0"/>
      <dgm:spPr/>
    </dgm:pt>
    <dgm:pt modelId="{D62A4758-EDC7-4858-9453-3A653A96F158}" type="pres">
      <dgm:prSet presAssocID="{DBB1A652-AD75-4553-A879-4E28B965BE01}" presName="vertOne" presStyleCnt="0"/>
      <dgm:spPr/>
    </dgm:pt>
    <dgm:pt modelId="{B6EC4A86-AABA-4CCF-9447-138147ED1CAD}" type="pres">
      <dgm:prSet presAssocID="{DBB1A652-AD75-4553-A879-4E28B965BE01}" presName="txOne" presStyleLbl="node0" presStyleIdx="1" presStyleCnt="2">
        <dgm:presLayoutVars>
          <dgm:chPref val="3"/>
        </dgm:presLayoutVars>
      </dgm:prSet>
      <dgm:spPr/>
      <dgm:t>
        <a:bodyPr/>
        <a:lstStyle/>
        <a:p>
          <a:endParaRPr lang="en-US"/>
        </a:p>
      </dgm:t>
    </dgm:pt>
    <dgm:pt modelId="{205AECDD-2062-4797-B1A6-38D5AF1248CE}" type="pres">
      <dgm:prSet presAssocID="{DBB1A652-AD75-4553-A879-4E28B965BE01}" presName="parTransOne" presStyleCnt="0"/>
      <dgm:spPr/>
    </dgm:pt>
    <dgm:pt modelId="{E932AEA6-80F8-4A15-8D67-F48F0B5630E0}" type="pres">
      <dgm:prSet presAssocID="{DBB1A652-AD75-4553-A879-4E28B965BE01}" presName="horzOne" presStyleCnt="0"/>
      <dgm:spPr/>
    </dgm:pt>
    <dgm:pt modelId="{CAA9CBD1-8CA4-43E0-B9B8-AE53806D9614}" type="pres">
      <dgm:prSet presAssocID="{A94E831A-89E2-44DE-AF6F-073638CCD0D7}" presName="vertTwo" presStyleCnt="0"/>
      <dgm:spPr/>
    </dgm:pt>
    <dgm:pt modelId="{B2E39D42-121A-4675-83B2-34BA5DD41BFB}" type="pres">
      <dgm:prSet presAssocID="{A94E831A-89E2-44DE-AF6F-073638CCD0D7}" presName="txTwo" presStyleLbl="node2" presStyleIdx="2" presStyleCnt="5">
        <dgm:presLayoutVars>
          <dgm:chPref val="3"/>
        </dgm:presLayoutVars>
      </dgm:prSet>
      <dgm:spPr/>
      <dgm:t>
        <a:bodyPr/>
        <a:lstStyle/>
        <a:p>
          <a:endParaRPr lang="en-US"/>
        </a:p>
      </dgm:t>
    </dgm:pt>
    <dgm:pt modelId="{41A218D6-A5BD-49FD-8B69-B79913B62CDE}" type="pres">
      <dgm:prSet presAssocID="{A94E831A-89E2-44DE-AF6F-073638CCD0D7}" presName="horzTwo" presStyleCnt="0"/>
      <dgm:spPr/>
    </dgm:pt>
    <dgm:pt modelId="{38192736-E369-43F6-B753-61974365770B}" type="pres">
      <dgm:prSet presAssocID="{44ABC6B7-B408-4BBA-AE70-949842162FCC}" presName="sibSpaceTwo" presStyleCnt="0"/>
      <dgm:spPr/>
    </dgm:pt>
    <dgm:pt modelId="{D0278776-B5EB-471B-9887-E34C1CCDC21C}" type="pres">
      <dgm:prSet presAssocID="{1454B668-9B38-44BA-8814-EB82F4A1EC79}" presName="vertTwo" presStyleCnt="0"/>
      <dgm:spPr/>
    </dgm:pt>
    <dgm:pt modelId="{56510886-D0AC-409D-8974-DB5F65FB03E2}" type="pres">
      <dgm:prSet presAssocID="{1454B668-9B38-44BA-8814-EB82F4A1EC79}" presName="txTwo" presStyleLbl="node2" presStyleIdx="3" presStyleCnt="5">
        <dgm:presLayoutVars>
          <dgm:chPref val="3"/>
        </dgm:presLayoutVars>
      </dgm:prSet>
      <dgm:spPr/>
      <dgm:t>
        <a:bodyPr/>
        <a:lstStyle/>
        <a:p>
          <a:endParaRPr lang="en-US"/>
        </a:p>
      </dgm:t>
    </dgm:pt>
    <dgm:pt modelId="{9A5BF6B9-DCC0-4A55-9CC8-29418FD6E629}" type="pres">
      <dgm:prSet presAssocID="{1454B668-9B38-44BA-8814-EB82F4A1EC79}" presName="horzTwo" presStyleCnt="0"/>
      <dgm:spPr/>
    </dgm:pt>
    <dgm:pt modelId="{28C446CB-A819-4E3E-B292-959D454B9120}" type="pres">
      <dgm:prSet presAssocID="{23F0C20F-5CE7-484D-B2DB-986AD24145AF}" presName="sibSpaceTwo" presStyleCnt="0"/>
      <dgm:spPr/>
    </dgm:pt>
    <dgm:pt modelId="{E18E0C5B-4DF5-468F-B49D-C380157A6B2A}" type="pres">
      <dgm:prSet presAssocID="{87E912D0-D7F9-46A6-8597-3389E919E55E}" presName="vertTwo" presStyleCnt="0"/>
      <dgm:spPr/>
    </dgm:pt>
    <dgm:pt modelId="{C9300DD7-B1C4-48E9-828B-10CABA564F9A}" type="pres">
      <dgm:prSet presAssocID="{87E912D0-D7F9-46A6-8597-3389E919E55E}" presName="txTwo" presStyleLbl="node2" presStyleIdx="4" presStyleCnt="5">
        <dgm:presLayoutVars>
          <dgm:chPref val="3"/>
        </dgm:presLayoutVars>
      </dgm:prSet>
      <dgm:spPr/>
      <dgm:t>
        <a:bodyPr/>
        <a:lstStyle/>
        <a:p>
          <a:endParaRPr lang="en-US"/>
        </a:p>
      </dgm:t>
    </dgm:pt>
    <dgm:pt modelId="{F51D040C-218F-43DC-9C65-E07B32F307B1}" type="pres">
      <dgm:prSet presAssocID="{87E912D0-D7F9-46A6-8597-3389E919E55E}" presName="horzTwo" presStyleCnt="0"/>
      <dgm:spPr/>
    </dgm:pt>
  </dgm:ptLst>
  <dgm:cxnLst>
    <dgm:cxn modelId="{9186A189-70A7-4785-9F2A-10D7956CE242}" srcId="{23E8A3ED-047B-4CF4-84CF-25055E0379AA}" destId="{DBB1A652-AD75-4553-A879-4E28B965BE01}" srcOrd="1" destOrd="0" parTransId="{D55CF936-79AE-4FEB-94C6-11AF4FF8335D}" sibTransId="{5109D46B-3C95-4ECA-BDCB-DA362E98EFA5}"/>
    <dgm:cxn modelId="{F04B8FE4-3502-41E5-8E1A-895F425C241A}" type="presOf" srcId="{DBB1A652-AD75-4553-A879-4E28B965BE01}" destId="{B6EC4A86-AABA-4CCF-9447-138147ED1CAD}" srcOrd="0" destOrd="0" presId="urn:microsoft.com/office/officeart/2005/8/layout/hierarchy4"/>
    <dgm:cxn modelId="{617E0B5D-EF49-4302-8922-7D7DB54E16E2}" type="presOf" srcId="{BB11376E-69DC-4DD9-8BF5-7E2ACB67389F}" destId="{8F86DE52-4B7C-4757-9003-1EB0CC516A50}" srcOrd="0" destOrd="0" presId="urn:microsoft.com/office/officeart/2005/8/layout/hierarchy4"/>
    <dgm:cxn modelId="{1C6C7869-0167-4072-A076-4B45029C3685}" srcId="{BB11376E-69DC-4DD9-8BF5-7E2ACB67389F}" destId="{262682AE-0B20-4B2C-8166-612680ED330F}" srcOrd="0" destOrd="0" parTransId="{033BF0EB-AF89-4446-94B2-D4A38A15DF68}" sibTransId="{46579440-5676-43C4-BD09-3FC004E80EE8}"/>
    <dgm:cxn modelId="{3D602A03-C9CB-4009-BAD5-06ADDF105514}" srcId="{23E8A3ED-047B-4CF4-84CF-25055E0379AA}" destId="{BB11376E-69DC-4DD9-8BF5-7E2ACB67389F}" srcOrd="0" destOrd="0" parTransId="{BAAA0D3E-DE33-41B3-96B7-496306CCACDC}" sibTransId="{F72016BB-A492-41D1-A68B-FB6939449A5A}"/>
    <dgm:cxn modelId="{4338EF89-27C7-4C57-A3BA-AC9E54DB4A31}" type="presOf" srcId="{1454B668-9B38-44BA-8814-EB82F4A1EC79}" destId="{56510886-D0AC-409D-8974-DB5F65FB03E2}" srcOrd="0" destOrd="0" presId="urn:microsoft.com/office/officeart/2005/8/layout/hierarchy4"/>
    <dgm:cxn modelId="{5D962B73-56E3-405A-81BB-CE9E6A1F4614}" type="presOf" srcId="{262682AE-0B20-4B2C-8166-612680ED330F}" destId="{31A781CF-DABD-4A55-94D3-E23ED2E1F678}" srcOrd="0" destOrd="0" presId="urn:microsoft.com/office/officeart/2005/8/layout/hierarchy4"/>
    <dgm:cxn modelId="{CECD4C16-86B0-4204-8A21-AAC25EF5931D}" type="presOf" srcId="{87E912D0-D7F9-46A6-8597-3389E919E55E}" destId="{C9300DD7-B1C4-48E9-828B-10CABA564F9A}" srcOrd="0" destOrd="0" presId="urn:microsoft.com/office/officeart/2005/8/layout/hierarchy4"/>
    <dgm:cxn modelId="{AC59C5AE-8038-423D-B749-6AA6710B28CC}" srcId="{DBB1A652-AD75-4553-A879-4E28B965BE01}" destId="{87E912D0-D7F9-46A6-8597-3389E919E55E}" srcOrd="2" destOrd="0" parTransId="{8A6E69CC-01AB-4CA4-B2DE-4AC840103D14}" sibTransId="{9EC62430-1C72-44A8-A109-2C0F710A559E}"/>
    <dgm:cxn modelId="{30199A0A-2486-4789-8242-9F7CB7EAE435}" srcId="{BB11376E-69DC-4DD9-8BF5-7E2ACB67389F}" destId="{ECCF99B4-C219-425C-B5A5-B729456516E9}" srcOrd="1" destOrd="0" parTransId="{3F53721B-D1ED-4295-BF2A-3AFDEB32B8B9}" sibTransId="{1C882795-A644-4465-9B2E-6F3E2088D1F9}"/>
    <dgm:cxn modelId="{513CA564-FE2C-4B2C-8328-F8C9312F8166}" type="presOf" srcId="{ECCF99B4-C219-425C-B5A5-B729456516E9}" destId="{3D244C07-9B62-4BC1-8AD3-B045B3E5E004}" srcOrd="0" destOrd="0" presId="urn:microsoft.com/office/officeart/2005/8/layout/hierarchy4"/>
    <dgm:cxn modelId="{45AC100D-ADD3-44A5-AD8B-FE173965B863}" type="presOf" srcId="{A94E831A-89E2-44DE-AF6F-073638CCD0D7}" destId="{B2E39D42-121A-4675-83B2-34BA5DD41BFB}" srcOrd="0" destOrd="0" presId="urn:microsoft.com/office/officeart/2005/8/layout/hierarchy4"/>
    <dgm:cxn modelId="{B38CACE0-33B4-42F9-8A14-FE646DF6D90D}" type="presOf" srcId="{23E8A3ED-047B-4CF4-84CF-25055E0379AA}" destId="{424A021A-BA81-4489-B358-3D4D8F12BEC2}" srcOrd="0" destOrd="0" presId="urn:microsoft.com/office/officeart/2005/8/layout/hierarchy4"/>
    <dgm:cxn modelId="{B4593DBC-DC9A-46A4-8A40-549FE6D26D0C}" srcId="{DBB1A652-AD75-4553-A879-4E28B965BE01}" destId="{A94E831A-89E2-44DE-AF6F-073638CCD0D7}" srcOrd="0" destOrd="0" parTransId="{09CD309C-30DA-4608-A9AA-6EDE38557011}" sibTransId="{44ABC6B7-B408-4BBA-AE70-949842162FCC}"/>
    <dgm:cxn modelId="{424806CC-1DF3-4EEC-A96E-053944372338}" srcId="{DBB1A652-AD75-4553-A879-4E28B965BE01}" destId="{1454B668-9B38-44BA-8814-EB82F4A1EC79}" srcOrd="1" destOrd="0" parTransId="{AA73FD3F-F51E-4457-8B51-8B5F532CDB71}" sibTransId="{23F0C20F-5CE7-484D-B2DB-986AD24145AF}"/>
    <dgm:cxn modelId="{8B46BE61-6C65-4815-A3A8-C9522C5716D2}" type="presParOf" srcId="{424A021A-BA81-4489-B358-3D4D8F12BEC2}" destId="{0E1027C6-C7EE-48B8-A784-0BA0631B3AE7}" srcOrd="0" destOrd="0" presId="urn:microsoft.com/office/officeart/2005/8/layout/hierarchy4"/>
    <dgm:cxn modelId="{55781546-8249-4604-9903-00A5FACC5636}" type="presParOf" srcId="{0E1027C6-C7EE-48B8-A784-0BA0631B3AE7}" destId="{8F86DE52-4B7C-4757-9003-1EB0CC516A50}" srcOrd="0" destOrd="0" presId="urn:microsoft.com/office/officeart/2005/8/layout/hierarchy4"/>
    <dgm:cxn modelId="{49775879-B59F-4024-ADF1-488E1C1A4A9B}" type="presParOf" srcId="{0E1027C6-C7EE-48B8-A784-0BA0631B3AE7}" destId="{95CF8846-BF59-421F-9CD8-EB7CE4FABC61}" srcOrd="1" destOrd="0" presId="urn:microsoft.com/office/officeart/2005/8/layout/hierarchy4"/>
    <dgm:cxn modelId="{8E2B6D84-411E-4511-A64A-631E8F2257B3}" type="presParOf" srcId="{0E1027C6-C7EE-48B8-A784-0BA0631B3AE7}" destId="{03B95751-DF07-4104-8A29-EFA09EC1C6D1}" srcOrd="2" destOrd="0" presId="urn:microsoft.com/office/officeart/2005/8/layout/hierarchy4"/>
    <dgm:cxn modelId="{D0B00AB3-0A1E-4092-9D84-A81ADDE02470}" type="presParOf" srcId="{03B95751-DF07-4104-8A29-EFA09EC1C6D1}" destId="{55764F12-55E6-476B-8E83-808C6335C7BD}" srcOrd="0" destOrd="0" presId="urn:microsoft.com/office/officeart/2005/8/layout/hierarchy4"/>
    <dgm:cxn modelId="{BDD62C47-FF22-4DFF-852C-0EF9530BD548}" type="presParOf" srcId="{55764F12-55E6-476B-8E83-808C6335C7BD}" destId="{31A781CF-DABD-4A55-94D3-E23ED2E1F678}" srcOrd="0" destOrd="0" presId="urn:microsoft.com/office/officeart/2005/8/layout/hierarchy4"/>
    <dgm:cxn modelId="{BB66F4E5-6F4F-46B1-B17A-F1154082A3E7}" type="presParOf" srcId="{55764F12-55E6-476B-8E83-808C6335C7BD}" destId="{857C6EFD-8ACA-4130-BF31-8244CC74EC0E}" srcOrd="1" destOrd="0" presId="urn:microsoft.com/office/officeart/2005/8/layout/hierarchy4"/>
    <dgm:cxn modelId="{D3C3B4B1-C883-4598-82B8-7753F3B635AB}" type="presParOf" srcId="{03B95751-DF07-4104-8A29-EFA09EC1C6D1}" destId="{F69C6E27-4DF9-487D-89FA-E1A41D82105C}" srcOrd="1" destOrd="0" presId="urn:microsoft.com/office/officeart/2005/8/layout/hierarchy4"/>
    <dgm:cxn modelId="{203707D7-C739-41DA-89C7-51DED9851A56}" type="presParOf" srcId="{03B95751-DF07-4104-8A29-EFA09EC1C6D1}" destId="{8048DAC6-BD26-4397-BCD1-E883D7CACDD5}" srcOrd="2" destOrd="0" presId="urn:microsoft.com/office/officeart/2005/8/layout/hierarchy4"/>
    <dgm:cxn modelId="{73D451D1-86EB-4BD7-8A27-46FA5896A9F0}" type="presParOf" srcId="{8048DAC6-BD26-4397-BCD1-E883D7CACDD5}" destId="{3D244C07-9B62-4BC1-8AD3-B045B3E5E004}" srcOrd="0" destOrd="0" presId="urn:microsoft.com/office/officeart/2005/8/layout/hierarchy4"/>
    <dgm:cxn modelId="{A0873144-4826-430F-872F-9DC207A60DF8}" type="presParOf" srcId="{8048DAC6-BD26-4397-BCD1-E883D7CACDD5}" destId="{ECC829C6-7278-4DC9-9EDA-4450FAABE61A}" srcOrd="1" destOrd="0" presId="urn:microsoft.com/office/officeart/2005/8/layout/hierarchy4"/>
    <dgm:cxn modelId="{F6441352-5B4D-4948-AD10-A76FCA78A2A0}" type="presParOf" srcId="{424A021A-BA81-4489-B358-3D4D8F12BEC2}" destId="{A9C38393-15DF-4E64-ABCB-4B63121C0B46}" srcOrd="1" destOrd="0" presId="urn:microsoft.com/office/officeart/2005/8/layout/hierarchy4"/>
    <dgm:cxn modelId="{846E04A4-6E6E-4719-9E4F-4B4421E782E1}" type="presParOf" srcId="{424A021A-BA81-4489-B358-3D4D8F12BEC2}" destId="{D62A4758-EDC7-4858-9453-3A653A96F158}" srcOrd="2" destOrd="0" presId="urn:microsoft.com/office/officeart/2005/8/layout/hierarchy4"/>
    <dgm:cxn modelId="{0E5A1EDC-1A7F-4824-B62C-11358A6F3AB1}" type="presParOf" srcId="{D62A4758-EDC7-4858-9453-3A653A96F158}" destId="{B6EC4A86-AABA-4CCF-9447-138147ED1CAD}" srcOrd="0" destOrd="0" presId="urn:microsoft.com/office/officeart/2005/8/layout/hierarchy4"/>
    <dgm:cxn modelId="{5884B7CF-67FE-4331-A450-D456352AC9DB}" type="presParOf" srcId="{D62A4758-EDC7-4858-9453-3A653A96F158}" destId="{205AECDD-2062-4797-B1A6-38D5AF1248CE}" srcOrd="1" destOrd="0" presId="urn:microsoft.com/office/officeart/2005/8/layout/hierarchy4"/>
    <dgm:cxn modelId="{1344B343-A6AA-4879-9620-E8DBCDE4F684}" type="presParOf" srcId="{D62A4758-EDC7-4858-9453-3A653A96F158}" destId="{E932AEA6-80F8-4A15-8D67-F48F0B5630E0}" srcOrd="2" destOrd="0" presId="urn:microsoft.com/office/officeart/2005/8/layout/hierarchy4"/>
    <dgm:cxn modelId="{89B3B696-C633-438D-BE43-A500E783C483}" type="presParOf" srcId="{E932AEA6-80F8-4A15-8D67-F48F0B5630E0}" destId="{CAA9CBD1-8CA4-43E0-B9B8-AE53806D9614}" srcOrd="0" destOrd="0" presId="urn:microsoft.com/office/officeart/2005/8/layout/hierarchy4"/>
    <dgm:cxn modelId="{E3641572-7E37-4CC9-9515-0076D7594CB8}" type="presParOf" srcId="{CAA9CBD1-8CA4-43E0-B9B8-AE53806D9614}" destId="{B2E39D42-121A-4675-83B2-34BA5DD41BFB}" srcOrd="0" destOrd="0" presId="urn:microsoft.com/office/officeart/2005/8/layout/hierarchy4"/>
    <dgm:cxn modelId="{6011EE7F-C4DE-4DDB-9607-070A9E9F28D7}" type="presParOf" srcId="{CAA9CBD1-8CA4-43E0-B9B8-AE53806D9614}" destId="{41A218D6-A5BD-49FD-8B69-B79913B62CDE}" srcOrd="1" destOrd="0" presId="urn:microsoft.com/office/officeart/2005/8/layout/hierarchy4"/>
    <dgm:cxn modelId="{9F06EA8F-BFBC-4D02-B492-87470EC65BA8}" type="presParOf" srcId="{E932AEA6-80F8-4A15-8D67-F48F0B5630E0}" destId="{38192736-E369-43F6-B753-61974365770B}" srcOrd="1" destOrd="0" presId="urn:microsoft.com/office/officeart/2005/8/layout/hierarchy4"/>
    <dgm:cxn modelId="{F3F48BD2-B0A5-4735-B6F8-B5CBA1E85F29}" type="presParOf" srcId="{E932AEA6-80F8-4A15-8D67-F48F0B5630E0}" destId="{D0278776-B5EB-471B-9887-E34C1CCDC21C}" srcOrd="2" destOrd="0" presId="urn:microsoft.com/office/officeart/2005/8/layout/hierarchy4"/>
    <dgm:cxn modelId="{5C3DBD55-5EB3-46C1-B148-41697B7E3B07}" type="presParOf" srcId="{D0278776-B5EB-471B-9887-E34C1CCDC21C}" destId="{56510886-D0AC-409D-8974-DB5F65FB03E2}" srcOrd="0" destOrd="0" presId="urn:microsoft.com/office/officeart/2005/8/layout/hierarchy4"/>
    <dgm:cxn modelId="{DEFDD224-80F1-4514-9314-179230FA6A88}" type="presParOf" srcId="{D0278776-B5EB-471B-9887-E34C1CCDC21C}" destId="{9A5BF6B9-DCC0-4A55-9CC8-29418FD6E629}" srcOrd="1" destOrd="0" presId="urn:microsoft.com/office/officeart/2005/8/layout/hierarchy4"/>
    <dgm:cxn modelId="{1996815D-BF97-4FAB-AFB8-972DEA92A2AC}" type="presParOf" srcId="{E932AEA6-80F8-4A15-8D67-F48F0B5630E0}" destId="{28C446CB-A819-4E3E-B292-959D454B9120}" srcOrd="3" destOrd="0" presId="urn:microsoft.com/office/officeart/2005/8/layout/hierarchy4"/>
    <dgm:cxn modelId="{9593723F-0908-4F56-BE6A-45BD5ED1D575}" type="presParOf" srcId="{E932AEA6-80F8-4A15-8D67-F48F0B5630E0}" destId="{E18E0C5B-4DF5-468F-B49D-C380157A6B2A}" srcOrd="4" destOrd="0" presId="urn:microsoft.com/office/officeart/2005/8/layout/hierarchy4"/>
    <dgm:cxn modelId="{FD6F5083-0261-4EE3-A2D9-C8024FB6CAE5}" type="presParOf" srcId="{E18E0C5B-4DF5-468F-B49D-C380157A6B2A}" destId="{C9300DD7-B1C4-48E9-828B-10CABA564F9A}" srcOrd="0" destOrd="0" presId="urn:microsoft.com/office/officeart/2005/8/layout/hierarchy4"/>
    <dgm:cxn modelId="{C05A9507-D489-4E25-8637-81B39CB0EEF1}" type="presParOf" srcId="{E18E0C5B-4DF5-468F-B49D-C380157A6B2A}" destId="{F51D040C-218F-43DC-9C65-E07B32F307B1}" srcOrd="1" destOrd="0" presId="urn:microsoft.com/office/officeart/2005/8/layout/hierarchy4"/>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FD93CD76-EAA3-4720-94CF-BA6ECF388ADA}"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US"/>
        </a:p>
      </dgm:t>
    </dgm:pt>
    <dgm:pt modelId="{236BBB42-8109-479D-8A3A-875464DA96F5}">
      <dgm:prSet/>
      <dgm:spPr>
        <a:scene3d>
          <a:camera prst="orthographicFront"/>
          <a:lightRig rig="threePt" dir="t"/>
        </a:scene3d>
        <a:sp3d>
          <a:bevelT w="165100" prst="coolSlant"/>
        </a:sp3d>
      </dgm:spPr>
      <dgm:t>
        <a:bodyPr/>
        <a:lstStyle/>
        <a:p>
          <a:pPr rtl="0"/>
          <a:r>
            <a:rPr lang="en-US" b="0" i="0" baseline="0" dirty="0" smtClean="0"/>
            <a:t>Advantages of merit system:</a:t>
          </a:r>
          <a:endParaRPr lang="cs-CZ" b="0" i="0" baseline="0" dirty="0"/>
        </a:p>
      </dgm:t>
    </dgm:pt>
    <dgm:pt modelId="{939A1BA2-4225-449E-8CCA-68602249E6D6}" type="parTrans" cxnId="{326BC10D-99DA-4DFA-81E9-6B089615D49D}">
      <dgm:prSet/>
      <dgm:spPr/>
      <dgm:t>
        <a:bodyPr/>
        <a:lstStyle/>
        <a:p>
          <a:endParaRPr lang="en-US"/>
        </a:p>
      </dgm:t>
    </dgm:pt>
    <dgm:pt modelId="{F1950910-4F7C-4F58-A0E2-098FFC1A8317}" type="sibTrans" cxnId="{326BC10D-99DA-4DFA-81E9-6B089615D49D}">
      <dgm:prSet/>
      <dgm:spPr/>
      <dgm:t>
        <a:bodyPr/>
        <a:lstStyle/>
        <a:p>
          <a:endParaRPr lang="en-US"/>
        </a:p>
      </dgm:t>
    </dgm:pt>
    <dgm:pt modelId="{24E529E4-3480-40B8-9A78-CF8526DB5F23}">
      <dgm:prSet/>
      <dgm:spPr>
        <a:scene3d>
          <a:camera prst="orthographicFront"/>
          <a:lightRig rig="threePt" dir="t"/>
        </a:scene3d>
        <a:sp3d>
          <a:bevelT w="165100" prst="coolSlant"/>
        </a:sp3d>
      </dgm:spPr>
      <dgm:t>
        <a:bodyPr/>
        <a:lstStyle/>
        <a:p>
          <a:pPr rtl="0"/>
          <a:r>
            <a:rPr lang="cs-CZ" dirty="0" smtClean="0"/>
            <a:t>Flexibility </a:t>
          </a:r>
          <a:r>
            <a:rPr lang="en-US" dirty="0" smtClean="0"/>
            <a:t>and</a:t>
          </a:r>
          <a:r>
            <a:rPr lang="cs-CZ" dirty="0" smtClean="0"/>
            <a:t> adaptibility</a:t>
          </a:r>
          <a:endParaRPr lang="cs-CZ" dirty="0"/>
        </a:p>
      </dgm:t>
    </dgm:pt>
    <dgm:pt modelId="{0E49F979-1A48-4D3D-903D-A0C1345456D3}" type="parTrans" cxnId="{C677E5AF-5FA1-48D5-B720-5539AD35C451}">
      <dgm:prSet/>
      <dgm:spPr/>
      <dgm:t>
        <a:bodyPr/>
        <a:lstStyle/>
        <a:p>
          <a:endParaRPr lang="en-US"/>
        </a:p>
      </dgm:t>
    </dgm:pt>
    <dgm:pt modelId="{6E0811BF-2BCA-4F72-BB7B-6AF736488DB6}" type="sibTrans" cxnId="{C677E5AF-5FA1-48D5-B720-5539AD35C451}">
      <dgm:prSet/>
      <dgm:spPr/>
      <dgm:t>
        <a:bodyPr/>
        <a:lstStyle/>
        <a:p>
          <a:endParaRPr lang="en-US"/>
        </a:p>
      </dgm:t>
    </dgm:pt>
    <dgm:pt modelId="{B67E0304-CB1F-4141-BE04-F22C332281F9}">
      <dgm:prSet/>
      <dgm:spPr>
        <a:scene3d>
          <a:camera prst="orthographicFront"/>
          <a:lightRig rig="threePt" dir="t"/>
        </a:scene3d>
        <a:sp3d>
          <a:bevelT w="165100" prst="coolSlant"/>
        </a:sp3d>
      </dgm:spPr>
      <dgm:t>
        <a:bodyPr/>
        <a:lstStyle/>
        <a:p>
          <a:pPr rtl="0"/>
          <a:r>
            <a:rPr lang="en-US" b="0" i="0" baseline="0" dirty="0" smtClean="0"/>
            <a:t>Less tendency </a:t>
          </a:r>
          <a:r>
            <a:rPr lang="en-US" dirty="0" smtClean="0"/>
            <a:t>to egalitarianism</a:t>
          </a:r>
          <a:endParaRPr lang="en-US" b="0" i="0" baseline="0" dirty="0"/>
        </a:p>
      </dgm:t>
    </dgm:pt>
    <dgm:pt modelId="{44A0B502-7954-4C69-9368-214EE732A746}" type="parTrans" cxnId="{D2BAF43A-620B-4801-BEC4-87F7B84D9A94}">
      <dgm:prSet/>
      <dgm:spPr/>
      <dgm:t>
        <a:bodyPr/>
        <a:lstStyle/>
        <a:p>
          <a:endParaRPr lang="en-US"/>
        </a:p>
      </dgm:t>
    </dgm:pt>
    <dgm:pt modelId="{F1ECC3D7-F0FB-49F4-A713-324C2FC64150}" type="sibTrans" cxnId="{D2BAF43A-620B-4801-BEC4-87F7B84D9A94}">
      <dgm:prSet/>
      <dgm:spPr/>
      <dgm:t>
        <a:bodyPr/>
        <a:lstStyle/>
        <a:p>
          <a:endParaRPr lang="en-US"/>
        </a:p>
      </dgm:t>
    </dgm:pt>
    <dgm:pt modelId="{08EB1AEC-5AC9-441E-8004-EC0EF8FD60B4}">
      <dgm:prSet/>
      <dgm:spPr>
        <a:scene3d>
          <a:camera prst="orthographicFront"/>
          <a:lightRig rig="threePt" dir="t"/>
        </a:scene3d>
        <a:sp3d>
          <a:bevelT w="165100" prst="coolSlant"/>
        </a:sp3d>
      </dgm:spPr>
      <dgm:t>
        <a:bodyPr/>
        <a:lstStyle/>
        <a:p>
          <a:pPr rtl="0"/>
          <a:r>
            <a:rPr lang="en-US" dirty="0" smtClean="0"/>
            <a:t>Obtaining experience</a:t>
          </a:r>
          <a:r>
            <a:rPr lang="cs-CZ" dirty="0" smtClean="0"/>
            <a:t>, </a:t>
          </a:r>
          <a:r>
            <a:rPr lang="en-US" dirty="0" smtClean="0"/>
            <a:t>competition, efficiency of private sector</a:t>
          </a:r>
          <a:endParaRPr lang="en-US" b="0" i="0" baseline="0" dirty="0"/>
        </a:p>
      </dgm:t>
    </dgm:pt>
    <dgm:pt modelId="{C60F2D22-9269-4AC6-9220-84F3465D44A9}" type="parTrans" cxnId="{A6BA9577-91E8-4B29-9481-992F62A47BA0}">
      <dgm:prSet/>
      <dgm:spPr/>
      <dgm:t>
        <a:bodyPr/>
        <a:lstStyle/>
        <a:p>
          <a:endParaRPr lang="en-US"/>
        </a:p>
      </dgm:t>
    </dgm:pt>
    <dgm:pt modelId="{848D7581-783F-428D-A870-89D2770DFBD7}" type="sibTrans" cxnId="{A6BA9577-91E8-4B29-9481-992F62A47BA0}">
      <dgm:prSet/>
      <dgm:spPr/>
      <dgm:t>
        <a:bodyPr/>
        <a:lstStyle/>
        <a:p>
          <a:endParaRPr lang="en-US"/>
        </a:p>
      </dgm:t>
    </dgm:pt>
    <dgm:pt modelId="{6D70DE3E-7733-44C3-ACBE-70042C6B5E7F}">
      <dgm:prSet/>
      <dgm:spPr>
        <a:scene3d>
          <a:camera prst="orthographicFront"/>
          <a:lightRig rig="threePt" dir="t"/>
        </a:scene3d>
        <a:sp3d>
          <a:bevelT w="165100" prst="coolSlant"/>
        </a:sp3d>
      </dgm:spPr>
      <dgm:t>
        <a:bodyPr/>
        <a:lstStyle/>
        <a:p>
          <a:pPr rtl="0"/>
          <a:r>
            <a:rPr lang="en-US" dirty="0" smtClean="0"/>
            <a:t>Disadvantages of merit system:</a:t>
          </a:r>
          <a:endParaRPr lang="cs-CZ" dirty="0"/>
        </a:p>
      </dgm:t>
    </dgm:pt>
    <dgm:pt modelId="{6D29D04D-1E22-4FE2-B7FB-65B948FB6C98}" type="parTrans" cxnId="{839E8F9E-787D-41B0-86CE-C73E60CA4FA8}">
      <dgm:prSet/>
      <dgm:spPr/>
      <dgm:t>
        <a:bodyPr/>
        <a:lstStyle/>
        <a:p>
          <a:endParaRPr lang="en-US"/>
        </a:p>
      </dgm:t>
    </dgm:pt>
    <dgm:pt modelId="{19CC9F87-3A98-4F3E-9C32-3F8BFAE5B36E}" type="sibTrans" cxnId="{839E8F9E-787D-41B0-86CE-C73E60CA4FA8}">
      <dgm:prSet/>
      <dgm:spPr/>
      <dgm:t>
        <a:bodyPr/>
        <a:lstStyle/>
        <a:p>
          <a:endParaRPr lang="en-US"/>
        </a:p>
      </dgm:t>
    </dgm:pt>
    <dgm:pt modelId="{739B3D6B-245E-4680-9057-03B6F521A2A4}">
      <dgm:prSet/>
      <dgm:spPr>
        <a:scene3d>
          <a:camera prst="orthographicFront"/>
          <a:lightRig rig="threePt" dir="t"/>
        </a:scene3d>
        <a:sp3d>
          <a:bevelT w="165100" prst="coolSlant"/>
        </a:sp3d>
      </dgm:spPr>
      <dgm:t>
        <a:bodyPr/>
        <a:lstStyle/>
        <a:p>
          <a:pPr rtl="0"/>
          <a:r>
            <a:rPr lang="en-US" b="0" i="0" baseline="0" dirty="0" smtClean="0"/>
            <a:t>Less emphasis ethics</a:t>
          </a:r>
          <a:endParaRPr lang="cs-CZ" b="0" i="0" baseline="0" dirty="0"/>
        </a:p>
      </dgm:t>
    </dgm:pt>
    <dgm:pt modelId="{CB20469D-1FC2-4953-A0D6-74CEDAFE183F}" type="parTrans" cxnId="{24EBFD5F-143B-449E-989A-09DA764EE7D9}">
      <dgm:prSet/>
      <dgm:spPr/>
      <dgm:t>
        <a:bodyPr/>
        <a:lstStyle/>
        <a:p>
          <a:endParaRPr lang="en-US"/>
        </a:p>
      </dgm:t>
    </dgm:pt>
    <dgm:pt modelId="{AFB03D45-E5F4-48D8-837B-98620A09E53A}" type="sibTrans" cxnId="{24EBFD5F-143B-449E-989A-09DA764EE7D9}">
      <dgm:prSet/>
      <dgm:spPr/>
      <dgm:t>
        <a:bodyPr/>
        <a:lstStyle/>
        <a:p>
          <a:endParaRPr lang="en-US"/>
        </a:p>
      </dgm:t>
    </dgm:pt>
    <dgm:pt modelId="{CCF7C178-7E51-49F4-9472-98481395A0D6}">
      <dgm:prSet/>
      <dgm:spPr>
        <a:scene3d>
          <a:camera prst="orthographicFront"/>
          <a:lightRig rig="threePt" dir="t"/>
        </a:scene3d>
        <a:sp3d>
          <a:bevelT w="165100" prst="coolSlant"/>
        </a:sp3d>
      </dgm:spPr>
      <dgm:t>
        <a:bodyPr/>
        <a:lstStyle/>
        <a:p>
          <a:pPr rtl="0"/>
          <a:r>
            <a:rPr lang="en-US" dirty="0" smtClean="0"/>
            <a:t>Harder accomplishment of political neutrality </a:t>
          </a:r>
          <a:endParaRPr lang="en-US" b="0" i="0" baseline="0" dirty="0"/>
        </a:p>
      </dgm:t>
    </dgm:pt>
    <dgm:pt modelId="{8BF6B707-06BA-4409-BE7B-809F60BF2E73}" type="parTrans" cxnId="{770058D7-CCEF-41E8-B272-DDCD4BEC159D}">
      <dgm:prSet/>
      <dgm:spPr/>
      <dgm:t>
        <a:bodyPr/>
        <a:lstStyle/>
        <a:p>
          <a:endParaRPr lang="en-US"/>
        </a:p>
      </dgm:t>
    </dgm:pt>
    <dgm:pt modelId="{E2A6B24B-1E70-4F05-8FA3-14B52F4037A1}" type="sibTrans" cxnId="{770058D7-CCEF-41E8-B272-DDCD4BEC159D}">
      <dgm:prSet/>
      <dgm:spPr/>
      <dgm:t>
        <a:bodyPr/>
        <a:lstStyle/>
        <a:p>
          <a:endParaRPr lang="en-US"/>
        </a:p>
      </dgm:t>
    </dgm:pt>
    <dgm:pt modelId="{9E7E284A-F969-4BA1-81F2-71C44E73AA7E}">
      <dgm:prSet/>
      <dgm:spPr>
        <a:scene3d>
          <a:camera prst="orthographicFront"/>
          <a:lightRig rig="threePt" dir="t"/>
        </a:scene3d>
        <a:sp3d>
          <a:bevelT w="165100" prst="coolSlant"/>
        </a:sp3d>
      </dgm:spPr>
      <dgm:t>
        <a:bodyPr/>
        <a:lstStyle/>
        <a:p>
          <a:pPr rtl="0"/>
          <a:endParaRPr lang="en-US" b="0" i="0" baseline="0" dirty="0"/>
        </a:p>
      </dgm:t>
    </dgm:pt>
    <dgm:pt modelId="{2DF72C9D-3264-455E-AED0-701869BE1C48}" type="parTrans" cxnId="{7984276C-3C4E-41B9-8E06-E18EFB0F7F8A}">
      <dgm:prSet/>
      <dgm:spPr/>
      <dgm:t>
        <a:bodyPr/>
        <a:lstStyle/>
        <a:p>
          <a:endParaRPr lang="en-US"/>
        </a:p>
      </dgm:t>
    </dgm:pt>
    <dgm:pt modelId="{B5A64EAE-3639-470D-B986-3BE714D68EBA}" type="sibTrans" cxnId="{7984276C-3C4E-41B9-8E06-E18EFB0F7F8A}">
      <dgm:prSet/>
      <dgm:spPr/>
      <dgm:t>
        <a:bodyPr/>
        <a:lstStyle/>
        <a:p>
          <a:endParaRPr lang="en-US"/>
        </a:p>
      </dgm:t>
    </dgm:pt>
    <dgm:pt modelId="{665BC35B-4E3A-4A1E-9176-1C81A06B4677}" type="pres">
      <dgm:prSet presAssocID="{FD93CD76-EAA3-4720-94CF-BA6ECF388ADA}" presName="Name0" presStyleCnt="0">
        <dgm:presLayoutVars>
          <dgm:dir/>
          <dgm:animLvl val="lvl"/>
          <dgm:resizeHandles val="exact"/>
        </dgm:presLayoutVars>
      </dgm:prSet>
      <dgm:spPr/>
      <dgm:t>
        <a:bodyPr/>
        <a:lstStyle/>
        <a:p>
          <a:endParaRPr lang="en-US"/>
        </a:p>
      </dgm:t>
    </dgm:pt>
    <dgm:pt modelId="{68ADCD2C-AD02-4640-81A2-C960B443B2EC}" type="pres">
      <dgm:prSet presAssocID="{236BBB42-8109-479D-8A3A-875464DA96F5}" presName="composite" presStyleCnt="0"/>
      <dgm:spPr/>
    </dgm:pt>
    <dgm:pt modelId="{81C1FE8B-4E4E-48FD-8076-EC03DE53F40F}" type="pres">
      <dgm:prSet presAssocID="{236BBB42-8109-479D-8A3A-875464DA96F5}" presName="parTx" presStyleLbl="alignNode1" presStyleIdx="0" presStyleCnt="2">
        <dgm:presLayoutVars>
          <dgm:chMax val="0"/>
          <dgm:chPref val="0"/>
          <dgm:bulletEnabled val="1"/>
        </dgm:presLayoutVars>
      </dgm:prSet>
      <dgm:spPr/>
      <dgm:t>
        <a:bodyPr/>
        <a:lstStyle/>
        <a:p>
          <a:endParaRPr lang="en-US"/>
        </a:p>
      </dgm:t>
    </dgm:pt>
    <dgm:pt modelId="{94635F9F-D59D-4FB5-BBA7-BE8D90345D30}" type="pres">
      <dgm:prSet presAssocID="{236BBB42-8109-479D-8A3A-875464DA96F5}" presName="desTx" presStyleLbl="alignAccFollowNode1" presStyleIdx="0" presStyleCnt="2">
        <dgm:presLayoutVars>
          <dgm:bulletEnabled val="1"/>
        </dgm:presLayoutVars>
      </dgm:prSet>
      <dgm:spPr/>
      <dgm:t>
        <a:bodyPr/>
        <a:lstStyle/>
        <a:p>
          <a:endParaRPr lang="en-US"/>
        </a:p>
      </dgm:t>
    </dgm:pt>
    <dgm:pt modelId="{1F63B665-DE5A-4859-9769-784C86ECC3DD}" type="pres">
      <dgm:prSet presAssocID="{F1950910-4F7C-4F58-A0E2-098FFC1A8317}" presName="space" presStyleCnt="0"/>
      <dgm:spPr/>
    </dgm:pt>
    <dgm:pt modelId="{6E512AC4-4452-49E8-A873-FE3756624A6A}" type="pres">
      <dgm:prSet presAssocID="{6D70DE3E-7733-44C3-ACBE-70042C6B5E7F}" presName="composite" presStyleCnt="0"/>
      <dgm:spPr/>
    </dgm:pt>
    <dgm:pt modelId="{193F6960-23DE-414A-B8B2-CD9BF896681B}" type="pres">
      <dgm:prSet presAssocID="{6D70DE3E-7733-44C3-ACBE-70042C6B5E7F}" presName="parTx" presStyleLbl="alignNode1" presStyleIdx="1" presStyleCnt="2">
        <dgm:presLayoutVars>
          <dgm:chMax val="0"/>
          <dgm:chPref val="0"/>
          <dgm:bulletEnabled val="1"/>
        </dgm:presLayoutVars>
      </dgm:prSet>
      <dgm:spPr/>
      <dgm:t>
        <a:bodyPr/>
        <a:lstStyle/>
        <a:p>
          <a:endParaRPr lang="en-US"/>
        </a:p>
      </dgm:t>
    </dgm:pt>
    <dgm:pt modelId="{5AE7A4BE-C2E6-4FEA-8742-53FFA5E31070}" type="pres">
      <dgm:prSet presAssocID="{6D70DE3E-7733-44C3-ACBE-70042C6B5E7F}" presName="desTx" presStyleLbl="alignAccFollowNode1" presStyleIdx="1" presStyleCnt="2">
        <dgm:presLayoutVars>
          <dgm:bulletEnabled val="1"/>
        </dgm:presLayoutVars>
      </dgm:prSet>
      <dgm:spPr/>
      <dgm:t>
        <a:bodyPr/>
        <a:lstStyle/>
        <a:p>
          <a:endParaRPr lang="en-US"/>
        </a:p>
      </dgm:t>
    </dgm:pt>
  </dgm:ptLst>
  <dgm:cxnLst>
    <dgm:cxn modelId="{E8E7AC41-8ABB-4A7C-AFBA-7ACE45F3ECC3}" type="presOf" srcId="{08EB1AEC-5AC9-441E-8004-EC0EF8FD60B4}" destId="{94635F9F-D59D-4FB5-BBA7-BE8D90345D30}" srcOrd="0" destOrd="2" presId="urn:microsoft.com/office/officeart/2005/8/layout/hList1"/>
    <dgm:cxn modelId="{839E8F9E-787D-41B0-86CE-C73E60CA4FA8}" srcId="{FD93CD76-EAA3-4720-94CF-BA6ECF388ADA}" destId="{6D70DE3E-7733-44C3-ACBE-70042C6B5E7F}" srcOrd="1" destOrd="0" parTransId="{6D29D04D-1E22-4FE2-B7FB-65B948FB6C98}" sibTransId="{19CC9F87-3A98-4F3E-9C32-3F8BFAE5B36E}"/>
    <dgm:cxn modelId="{EF401346-7ADD-433E-AA58-52C39AD0AA3C}" type="presOf" srcId="{236BBB42-8109-479D-8A3A-875464DA96F5}" destId="{81C1FE8B-4E4E-48FD-8076-EC03DE53F40F}" srcOrd="0" destOrd="0" presId="urn:microsoft.com/office/officeart/2005/8/layout/hList1"/>
    <dgm:cxn modelId="{1E83173E-ABB7-48AA-B3F5-BF9223BA3E48}" type="presOf" srcId="{6D70DE3E-7733-44C3-ACBE-70042C6B5E7F}" destId="{193F6960-23DE-414A-B8B2-CD9BF896681B}" srcOrd="0" destOrd="0" presId="urn:microsoft.com/office/officeart/2005/8/layout/hList1"/>
    <dgm:cxn modelId="{A6BA9577-91E8-4B29-9481-992F62A47BA0}" srcId="{236BBB42-8109-479D-8A3A-875464DA96F5}" destId="{08EB1AEC-5AC9-441E-8004-EC0EF8FD60B4}" srcOrd="2" destOrd="0" parTransId="{C60F2D22-9269-4AC6-9220-84F3465D44A9}" sibTransId="{848D7581-783F-428D-A870-89D2770DFBD7}"/>
    <dgm:cxn modelId="{326BC10D-99DA-4DFA-81E9-6B089615D49D}" srcId="{FD93CD76-EAA3-4720-94CF-BA6ECF388ADA}" destId="{236BBB42-8109-479D-8A3A-875464DA96F5}" srcOrd="0" destOrd="0" parTransId="{939A1BA2-4225-449E-8CCA-68602249E6D6}" sibTransId="{F1950910-4F7C-4F58-A0E2-098FFC1A8317}"/>
    <dgm:cxn modelId="{24EBFD5F-143B-449E-989A-09DA764EE7D9}" srcId="{6D70DE3E-7733-44C3-ACBE-70042C6B5E7F}" destId="{739B3D6B-245E-4680-9057-03B6F521A2A4}" srcOrd="0" destOrd="0" parTransId="{CB20469D-1FC2-4953-A0D6-74CEDAFE183F}" sibTransId="{AFB03D45-E5F4-48D8-837B-98620A09E53A}"/>
    <dgm:cxn modelId="{A5097CE5-B27C-42F4-80A2-AAE29AE3D272}" type="presOf" srcId="{24E529E4-3480-40B8-9A78-CF8526DB5F23}" destId="{94635F9F-D59D-4FB5-BBA7-BE8D90345D30}" srcOrd="0" destOrd="0" presId="urn:microsoft.com/office/officeart/2005/8/layout/hList1"/>
    <dgm:cxn modelId="{C677E5AF-5FA1-48D5-B720-5539AD35C451}" srcId="{236BBB42-8109-479D-8A3A-875464DA96F5}" destId="{24E529E4-3480-40B8-9A78-CF8526DB5F23}" srcOrd="0" destOrd="0" parTransId="{0E49F979-1A48-4D3D-903D-A0C1345456D3}" sibTransId="{6E0811BF-2BCA-4F72-BB7B-6AF736488DB6}"/>
    <dgm:cxn modelId="{8A20A12D-1682-43BD-8D49-82E1E54B1680}" type="presOf" srcId="{9E7E284A-F969-4BA1-81F2-71C44E73AA7E}" destId="{5AE7A4BE-C2E6-4FEA-8742-53FFA5E31070}" srcOrd="0" destOrd="2" presId="urn:microsoft.com/office/officeart/2005/8/layout/hList1"/>
    <dgm:cxn modelId="{7984276C-3C4E-41B9-8E06-E18EFB0F7F8A}" srcId="{6D70DE3E-7733-44C3-ACBE-70042C6B5E7F}" destId="{9E7E284A-F969-4BA1-81F2-71C44E73AA7E}" srcOrd="2" destOrd="0" parTransId="{2DF72C9D-3264-455E-AED0-701869BE1C48}" sibTransId="{B5A64EAE-3639-470D-B986-3BE714D68EBA}"/>
    <dgm:cxn modelId="{770058D7-CCEF-41E8-B272-DDCD4BEC159D}" srcId="{6D70DE3E-7733-44C3-ACBE-70042C6B5E7F}" destId="{CCF7C178-7E51-49F4-9472-98481395A0D6}" srcOrd="1" destOrd="0" parTransId="{8BF6B707-06BA-4409-BE7B-809F60BF2E73}" sibTransId="{E2A6B24B-1E70-4F05-8FA3-14B52F4037A1}"/>
    <dgm:cxn modelId="{D2BAF43A-620B-4801-BEC4-87F7B84D9A94}" srcId="{236BBB42-8109-479D-8A3A-875464DA96F5}" destId="{B67E0304-CB1F-4141-BE04-F22C332281F9}" srcOrd="1" destOrd="0" parTransId="{44A0B502-7954-4C69-9368-214EE732A746}" sibTransId="{F1ECC3D7-F0FB-49F4-A713-324C2FC64150}"/>
    <dgm:cxn modelId="{DEB83ECF-F590-49CD-AA36-5F08F1ABA3EB}" type="presOf" srcId="{B67E0304-CB1F-4141-BE04-F22C332281F9}" destId="{94635F9F-D59D-4FB5-BBA7-BE8D90345D30}" srcOrd="0" destOrd="1" presId="urn:microsoft.com/office/officeart/2005/8/layout/hList1"/>
    <dgm:cxn modelId="{DDA50C90-2699-485B-8BA8-BE666B44E4CC}" type="presOf" srcId="{CCF7C178-7E51-49F4-9472-98481395A0D6}" destId="{5AE7A4BE-C2E6-4FEA-8742-53FFA5E31070}" srcOrd="0" destOrd="1" presId="urn:microsoft.com/office/officeart/2005/8/layout/hList1"/>
    <dgm:cxn modelId="{772D851D-C952-4C4A-B25F-01A77510EF8C}" type="presOf" srcId="{739B3D6B-245E-4680-9057-03B6F521A2A4}" destId="{5AE7A4BE-C2E6-4FEA-8742-53FFA5E31070}" srcOrd="0" destOrd="0" presId="urn:microsoft.com/office/officeart/2005/8/layout/hList1"/>
    <dgm:cxn modelId="{C79AE3F1-E01E-4B06-90FD-E4C7ACDFCD1A}" type="presOf" srcId="{FD93CD76-EAA3-4720-94CF-BA6ECF388ADA}" destId="{665BC35B-4E3A-4A1E-9176-1C81A06B4677}" srcOrd="0" destOrd="0" presId="urn:microsoft.com/office/officeart/2005/8/layout/hList1"/>
    <dgm:cxn modelId="{93DF70E4-F9D5-4537-8426-1CEDBECC3CAD}" type="presParOf" srcId="{665BC35B-4E3A-4A1E-9176-1C81A06B4677}" destId="{68ADCD2C-AD02-4640-81A2-C960B443B2EC}" srcOrd="0" destOrd="0" presId="urn:microsoft.com/office/officeart/2005/8/layout/hList1"/>
    <dgm:cxn modelId="{2896AF39-B066-4655-BF6A-C6FD1061298B}" type="presParOf" srcId="{68ADCD2C-AD02-4640-81A2-C960B443B2EC}" destId="{81C1FE8B-4E4E-48FD-8076-EC03DE53F40F}" srcOrd="0" destOrd="0" presId="urn:microsoft.com/office/officeart/2005/8/layout/hList1"/>
    <dgm:cxn modelId="{5650F47E-D628-4FCD-B6BF-5D61F1A8AAC4}" type="presParOf" srcId="{68ADCD2C-AD02-4640-81A2-C960B443B2EC}" destId="{94635F9F-D59D-4FB5-BBA7-BE8D90345D30}" srcOrd="1" destOrd="0" presId="urn:microsoft.com/office/officeart/2005/8/layout/hList1"/>
    <dgm:cxn modelId="{DA056E82-94C1-4BBA-953E-E4A4211299DC}" type="presParOf" srcId="{665BC35B-4E3A-4A1E-9176-1C81A06B4677}" destId="{1F63B665-DE5A-4859-9769-784C86ECC3DD}" srcOrd="1" destOrd="0" presId="urn:microsoft.com/office/officeart/2005/8/layout/hList1"/>
    <dgm:cxn modelId="{92CDD546-26C5-42E2-B6D9-82245AC0A52B}" type="presParOf" srcId="{665BC35B-4E3A-4A1E-9176-1C81A06B4677}" destId="{6E512AC4-4452-49E8-A873-FE3756624A6A}" srcOrd="2" destOrd="0" presId="urn:microsoft.com/office/officeart/2005/8/layout/hList1"/>
    <dgm:cxn modelId="{41EEAA5C-4171-4A35-AF13-ED7DFCAFDFC9}" type="presParOf" srcId="{6E512AC4-4452-49E8-A873-FE3756624A6A}" destId="{193F6960-23DE-414A-B8B2-CD9BF896681B}" srcOrd="0" destOrd="0" presId="urn:microsoft.com/office/officeart/2005/8/layout/hList1"/>
    <dgm:cxn modelId="{2C839DBE-4578-4807-A5AF-2EB848684ADB}" type="presParOf" srcId="{6E512AC4-4452-49E8-A873-FE3756624A6A}" destId="{5AE7A4BE-C2E6-4FEA-8742-53FFA5E31070}" srcOrd="1" destOrd="0" presId="urn:microsoft.com/office/officeart/2005/8/layout/hLis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682D8B8-FDD6-46BE-98A5-9A2338F9871E}">
      <dsp:nvSpPr>
        <dsp:cNvPr id="0" name=""/>
        <dsp:cNvSpPr/>
      </dsp:nvSpPr>
      <dsp:spPr>
        <a:xfrm>
          <a:off x="0" y="60611"/>
          <a:ext cx="7467600" cy="835200"/>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a:scene3d>
          <a:camera prst="orthographicFront"/>
          <a:lightRig rig="threePt" dir="t"/>
        </a:scene3d>
        <a:sp3d>
          <a:bevelT w="165100" prst="coolSlant"/>
        </a:sp3d>
      </dsp:spPr>
      <dsp:style>
        <a:lnRef idx="2">
          <a:scrgbClr r="0" g="0" b="0"/>
        </a:lnRef>
        <a:fillRef idx="1">
          <a:scrgbClr r="0" g="0" b="0"/>
        </a:fillRef>
        <a:effectRef idx="0">
          <a:scrgbClr r="0" g="0" b="0"/>
        </a:effectRef>
        <a:fontRef idx="minor">
          <a:schemeClr val="lt1"/>
        </a:fontRef>
      </dsp:style>
      <dsp:txBody>
        <a:bodyPr spcFirstLastPara="0" vert="horz" wrap="square" lIns="206248" tIns="117856" rIns="206248" bIns="117856" numCol="1" spcCol="1270" anchor="ctr" anchorCtr="0">
          <a:noAutofit/>
        </a:bodyPr>
        <a:lstStyle/>
        <a:p>
          <a:pPr lvl="0" algn="ctr" defTabSz="1289050" rtl="0">
            <a:lnSpc>
              <a:spcPct val="90000"/>
            </a:lnSpc>
            <a:spcBef>
              <a:spcPct val="0"/>
            </a:spcBef>
            <a:spcAft>
              <a:spcPct val="35000"/>
            </a:spcAft>
          </a:pPr>
          <a:r>
            <a:rPr lang="en-US" sz="2900" b="0" i="0" kern="1200" baseline="0" dirty="0" smtClean="0"/>
            <a:t>Signs of career system</a:t>
          </a:r>
          <a:endParaRPr lang="cs-CZ" sz="2900" b="0" i="0" kern="1200" baseline="0" dirty="0"/>
        </a:p>
      </dsp:txBody>
      <dsp:txXfrm>
        <a:off x="0" y="60611"/>
        <a:ext cx="7467600" cy="835200"/>
      </dsp:txXfrm>
    </dsp:sp>
    <dsp:sp modelId="{D9DDD80F-6807-4985-AB5D-F73CD7FD64EF}">
      <dsp:nvSpPr>
        <dsp:cNvPr id="0" name=""/>
        <dsp:cNvSpPr/>
      </dsp:nvSpPr>
      <dsp:spPr>
        <a:xfrm>
          <a:off x="0" y="895811"/>
          <a:ext cx="7467600" cy="2427952"/>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a:scene3d>
          <a:camera prst="orthographicFront"/>
          <a:lightRig rig="threePt" dir="t"/>
        </a:scene3d>
        <a:sp3d>
          <a:bevelT w="165100" prst="coolSlant"/>
        </a:sp3d>
      </dsp:spPr>
      <dsp:style>
        <a:lnRef idx="2">
          <a:scrgbClr r="0" g="0" b="0"/>
        </a:lnRef>
        <a:fillRef idx="1">
          <a:scrgbClr r="0" g="0" b="0"/>
        </a:fillRef>
        <a:effectRef idx="0">
          <a:scrgbClr r="0" g="0" b="0"/>
        </a:effectRef>
        <a:fontRef idx="minor"/>
      </dsp:style>
      <dsp:txBody>
        <a:bodyPr spcFirstLastPara="0" vert="horz" wrap="square" lIns="154686" tIns="154686" rIns="206248" bIns="232029" numCol="1" spcCol="1270" anchor="t" anchorCtr="0">
          <a:noAutofit/>
        </a:bodyPr>
        <a:lstStyle/>
        <a:p>
          <a:pPr marL="285750" lvl="1" indent="-285750" algn="l" defTabSz="1289050" rtl="0">
            <a:lnSpc>
              <a:spcPct val="90000"/>
            </a:lnSpc>
            <a:spcBef>
              <a:spcPct val="0"/>
            </a:spcBef>
            <a:spcAft>
              <a:spcPct val="15000"/>
            </a:spcAft>
            <a:buChar char="••"/>
          </a:pPr>
          <a:r>
            <a:rPr lang="en-US" sz="2900" b="0" i="0" kern="1200" baseline="0" dirty="0" smtClean="0"/>
            <a:t>Law granted permanent service relationship</a:t>
          </a:r>
          <a:endParaRPr lang="cs-CZ" sz="2900" b="0" i="0" kern="1200" baseline="0" dirty="0"/>
        </a:p>
        <a:p>
          <a:pPr marL="285750" lvl="1" indent="-285750" algn="l" defTabSz="1289050" rtl="0">
            <a:lnSpc>
              <a:spcPct val="90000"/>
            </a:lnSpc>
            <a:spcBef>
              <a:spcPct val="0"/>
            </a:spcBef>
            <a:spcAft>
              <a:spcPct val="15000"/>
            </a:spcAft>
            <a:buChar char="••"/>
          </a:pPr>
          <a:r>
            <a:rPr lang="en-US" sz="2900" b="0" i="0" kern="1200" baseline="0" dirty="0" smtClean="0"/>
            <a:t>Granted service and salary advancement</a:t>
          </a:r>
          <a:endParaRPr lang="cs-CZ" sz="2900" b="0" i="0" kern="1200" baseline="0" dirty="0"/>
        </a:p>
        <a:p>
          <a:pPr marL="285750" lvl="1" indent="-285750" algn="l" defTabSz="1289050" rtl="0">
            <a:lnSpc>
              <a:spcPct val="90000"/>
            </a:lnSpc>
            <a:spcBef>
              <a:spcPct val="0"/>
            </a:spcBef>
            <a:spcAft>
              <a:spcPct val="15000"/>
            </a:spcAft>
            <a:buChar char="••"/>
          </a:pPr>
          <a:r>
            <a:rPr lang="en-US" sz="2900" b="0" i="0" kern="1200" baseline="0" noProof="0" dirty="0" smtClean="0"/>
            <a:t>Impossibility</a:t>
          </a:r>
          <a:r>
            <a:rPr lang="cs-CZ" sz="2900" b="0" i="0" kern="1200" baseline="0" dirty="0" smtClean="0"/>
            <a:t> </a:t>
          </a:r>
          <a:r>
            <a:rPr lang="en-US" sz="2900" b="0" i="0" kern="1200" baseline="0" dirty="0" smtClean="0"/>
            <a:t>of service contract termination</a:t>
          </a:r>
          <a:endParaRPr lang="en-US" sz="2900" b="0" i="0" kern="1200" baseline="0" dirty="0"/>
        </a:p>
      </dsp:txBody>
      <dsp:txXfrm>
        <a:off x="0" y="895811"/>
        <a:ext cx="7467600" cy="242795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F86DE52-4B7C-4757-9003-1EB0CC516A50}">
      <dsp:nvSpPr>
        <dsp:cNvPr id="0" name=""/>
        <dsp:cNvSpPr/>
      </dsp:nvSpPr>
      <dsp:spPr>
        <a:xfrm>
          <a:off x="3555" y="2173"/>
          <a:ext cx="2868572" cy="233454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a:scene3d>
          <a:camera prst="orthographicFront"/>
          <a:lightRig rig="threePt" dir="t"/>
        </a:scene3d>
        <a:sp3d>
          <a:bevelT w="165100" prst="coolSlant"/>
        </a:sp3d>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lvl="0" algn="ctr" defTabSz="1466850" rtl="0">
            <a:lnSpc>
              <a:spcPct val="90000"/>
            </a:lnSpc>
            <a:spcBef>
              <a:spcPct val="0"/>
            </a:spcBef>
            <a:spcAft>
              <a:spcPct val="35000"/>
            </a:spcAft>
          </a:pPr>
          <a:r>
            <a:rPr lang="en-US" sz="3300" b="1" kern="1200" dirty="0" smtClean="0"/>
            <a:t>Advantages of career system:</a:t>
          </a:r>
          <a:endParaRPr lang="cs-CZ" sz="3300" kern="1200" dirty="0"/>
        </a:p>
      </dsp:txBody>
      <dsp:txXfrm>
        <a:off x="71932" y="70550"/>
        <a:ext cx="2731818" cy="2197792"/>
      </dsp:txXfrm>
    </dsp:sp>
    <dsp:sp modelId="{31A781CF-DABD-4A55-94D3-E23ED2E1F678}">
      <dsp:nvSpPr>
        <dsp:cNvPr id="0" name=""/>
        <dsp:cNvSpPr/>
      </dsp:nvSpPr>
      <dsp:spPr>
        <a:xfrm>
          <a:off x="3555" y="2537032"/>
          <a:ext cx="1376474" cy="233454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a:scene3d>
          <a:camera prst="orthographicFront"/>
          <a:lightRig rig="threePt" dir="t"/>
        </a:scene3d>
        <a:sp3d>
          <a:bevelT w="165100" prst="coolSlant"/>
        </a:sp3d>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rtl="0">
            <a:lnSpc>
              <a:spcPct val="90000"/>
            </a:lnSpc>
            <a:spcBef>
              <a:spcPct val="0"/>
            </a:spcBef>
            <a:spcAft>
              <a:spcPct val="35000"/>
            </a:spcAft>
          </a:pPr>
          <a:r>
            <a:rPr lang="en-US" sz="1400" kern="1200" dirty="0" smtClean="0"/>
            <a:t>Professional, loyal and experienced administrative personnel</a:t>
          </a:r>
          <a:endParaRPr lang="cs-CZ" sz="1400" kern="1200" dirty="0"/>
        </a:p>
      </dsp:txBody>
      <dsp:txXfrm>
        <a:off x="43871" y="2577348"/>
        <a:ext cx="1295842" cy="2253914"/>
      </dsp:txXfrm>
    </dsp:sp>
    <dsp:sp modelId="{3D244C07-9B62-4BC1-8AD3-B045B3E5E004}">
      <dsp:nvSpPr>
        <dsp:cNvPr id="0" name=""/>
        <dsp:cNvSpPr/>
      </dsp:nvSpPr>
      <dsp:spPr>
        <a:xfrm>
          <a:off x="1495653" y="2537032"/>
          <a:ext cx="1376474" cy="233454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a:scene3d>
          <a:camera prst="orthographicFront"/>
          <a:lightRig rig="threePt" dir="t"/>
        </a:scene3d>
        <a:sp3d>
          <a:bevelT w="165100" prst="coolSlant"/>
        </a:sp3d>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rtl="0">
            <a:lnSpc>
              <a:spcPct val="90000"/>
            </a:lnSpc>
            <a:spcBef>
              <a:spcPct val="0"/>
            </a:spcBef>
            <a:spcAft>
              <a:spcPct val="35000"/>
            </a:spcAft>
          </a:pPr>
          <a:r>
            <a:rPr lang="en-US" sz="1400" kern="1200" dirty="0" smtClean="0"/>
            <a:t>Protection from </a:t>
          </a:r>
          <a:r>
            <a:rPr lang="cs-CZ" sz="1400" kern="1200" dirty="0" smtClean="0"/>
            <a:t>politicalization</a:t>
          </a:r>
          <a:r>
            <a:rPr lang="en-US" sz="1400" kern="1200" dirty="0" smtClean="0"/>
            <a:t> of public administration</a:t>
          </a:r>
          <a:endParaRPr lang="cs-CZ" sz="1400" kern="1200" dirty="0"/>
        </a:p>
      </dsp:txBody>
      <dsp:txXfrm>
        <a:off x="1535969" y="2577348"/>
        <a:ext cx="1295842" cy="2253914"/>
      </dsp:txXfrm>
    </dsp:sp>
    <dsp:sp modelId="{B6EC4A86-AABA-4CCF-9447-138147ED1CAD}">
      <dsp:nvSpPr>
        <dsp:cNvPr id="0" name=""/>
        <dsp:cNvSpPr/>
      </dsp:nvSpPr>
      <dsp:spPr>
        <a:xfrm>
          <a:off x="3103374" y="2173"/>
          <a:ext cx="4360670" cy="2334546"/>
        </a:xfrm>
        <a:prstGeom prst="roundRect">
          <a:avLst>
            <a:gd name="adj" fmla="val 10000"/>
          </a:avLst>
        </a:prstGeom>
        <a:solidFill>
          <a:schemeClr val="accent1">
            <a:lumMod val="50000"/>
          </a:schemeClr>
        </a:solidFill>
        <a:ln w="25400" cap="flat" cmpd="sng" algn="ctr">
          <a:solidFill>
            <a:schemeClr val="lt1">
              <a:hueOff val="0"/>
              <a:satOff val="0"/>
              <a:lumOff val="0"/>
              <a:alphaOff val="0"/>
            </a:schemeClr>
          </a:solidFill>
          <a:prstDash val="solid"/>
        </a:ln>
        <a:effectLst/>
        <a:scene3d>
          <a:camera prst="orthographicFront"/>
          <a:lightRig rig="threePt" dir="t"/>
        </a:scene3d>
        <a:sp3d>
          <a:bevelT w="165100" prst="coolSlant"/>
        </a:sp3d>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lvl="0" algn="ctr" defTabSz="1466850" rtl="0">
            <a:lnSpc>
              <a:spcPct val="90000"/>
            </a:lnSpc>
            <a:spcBef>
              <a:spcPct val="0"/>
            </a:spcBef>
            <a:spcAft>
              <a:spcPct val="35000"/>
            </a:spcAft>
          </a:pPr>
          <a:r>
            <a:rPr lang="en-US" sz="3300" b="1" kern="1200" dirty="0" smtClean="0"/>
            <a:t>Disadvantages of career system:</a:t>
          </a:r>
          <a:endParaRPr lang="cs-CZ" sz="3300" kern="1200" dirty="0"/>
        </a:p>
      </dsp:txBody>
      <dsp:txXfrm>
        <a:off x="3171751" y="70550"/>
        <a:ext cx="4223916" cy="2197792"/>
      </dsp:txXfrm>
    </dsp:sp>
    <dsp:sp modelId="{B2E39D42-121A-4675-83B2-34BA5DD41BFB}">
      <dsp:nvSpPr>
        <dsp:cNvPr id="0" name=""/>
        <dsp:cNvSpPr/>
      </dsp:nvSpPr>
      <dsp:spPr>
        <a:xfrm>
          <a:off x="3103374" y="2537032"/>
          <a:ext cx="1376474" cy="2334546"/>
        </a:xfrm>
        <a:prstGeom prst="roundRect">
          <a:avLst>
            <a:gd name="adj" fmla="val 10000"/>
          </a:avLst>
        </a:prstGeom>
        <a:solidFill>
          <a:schemeClr val="accent1">
            <a:lumMod val="50000"/>
          </a:schemeClr>
        </a:solidFill>
        <a:ln w="25400" cap="flat" cmpd="sng" algn="ctr">
          <a:solidFill>
            <a:schemeClr val="lt1">
              <a:hueOff val="0"/>
              <a:satOff val="0"/>
              <a:lumOff val="0"/>
              <a:alphaOff val="0"/>
            </a:schemeClr>
          </a:solidFill>
          <a:prstDash val="solid"/>
        </a:ln>
        <a:effectLst/>
        <a:scene3d>
          <a:camera prst="orthographicFront"/>
          <a:lightRig rig="threePt" dir="t"/>
        </a:scene3d>
        <a:sp3d>
          <a:bevelT w="165100" prst="coolSlant"/>
        </a:sp3d>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rtl="0">
            <a:lnSpc>
              <a:spcPct val="90000"/>
            </a:lnSpc>
            <a:spcBef>
              <a:spcPct val="0"/>
            </a:spcBef>
            <a:spcAft>
              <a:spcPct val="35000"/>
            </a:spcAft>
          </a:pPr>
          <a:r>
            <a:rPr lang="en-US" sz="1400" kern="1200" dirty="0" smtClean="0"/>
            <a:t>Excessive formalism of public administration</a:t>
          </a:r>
          <a:endParaRPr lang="cs-CZ" sz="1400" kern="1200" dirty="0"/>
        </a:p>
      </dsp:txBody>
      <dsp:txXfrm>
        <a:off x="3143690" y="2577348"/>
        <a:ext cx="1295842" cy="2253914"/>
      </dsp:txXfrm>
    </dsp:sp>
    <dsp:sp modelId="{56510886-D0AC-409D-8974-DB5F65FB03E2}">
      <dsp:nvSpPr>
        <dsp:cNvPr id="0" name=""/>
        <dsp:cNvSpPr/>
      </dsp:nvSpPr>
      <dsp:spPr>
        <a:xfrm>
          <a:off x="4595472" y="2537032"/>
          <a:ext cx="1376474" cy="2334546"/>
        </a:xfrm>
        <a:prstGeom prst="roundRect">
          <a:avLst>
            <a:gd name="adj" fmla="val 10000"/>
          </a:avLst>
        </a:prstGeom>
        <a:solidFill>
          <a:schemeClr val="accent1">
            <a:lumMod val="50000"/>
          </a:schemeClr>
        </a:solidFill>
        <a:ln w="25400" cap="flat" cmpd="sng" algn="ctr">
          <a:solidFill>
            <a:schemeClr val="lt1">
              <a:hueOff val="0"/>
              <a:satOff val="0"/>
              <a:lumOff val="0"/>
              <a:alphaOff val="0"/>
            </a:schemeClr>
          </a:solidFill>
          <a:prstDash val="solid"/>
        </a:ln>
        <a:effectLst/>
        <a:scene3d>
          <a:camera prst="orthographicFront"/>
          <a:lightRig rig="threePt" dir="t"/>
        </a:scene3d>
        <a:sp3d>
          <a:bevelT w="165100" prst="coolSlant"/>
        </a:sp3d>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rtl="0">
            <a:lnSpc>
              <a:spcPct val="90000"/>
            </a:lnSpc>
            <a:spcBef>
              <a:spcPct val="0"/>
            </a:spcBef>
            <a:spcAft>
              <a:spcPct val="35000"/>
            </a:spcAft>
          </a:pPr>
          <a:r>
            <a:rPr lang="en-US" sz="1400" kern="1200" dirty="0" smtClean="0"/>
            <a:t>Excessive certitude of administrative personnel</a:t>
          </a:r>
          <a:endParaRPr lang="cs-CZ" sz="1400" kern="1200" dirty="0"/>
        </a:p>
      </dsp:txBody>
      <dsp:txXfrm>
        <a:off x="4635788" y="2577348"/>
        <a:ext cx="1295842" cy="2253914"/>
      </dsp:txXfrm>
    </dsp:sp>
    <dsp:sp modelId="{C9300DD7-B1C4-48E9-828B-10CABA564F9A}">
      <dsp:nvSpPr>
        <dsp:cNvPr id="0" name=""/>
        <dsp:cNvSpPr/>
      </dsp:nvSpPr>
      <dsp:spPr>
        <a:xfrm>
          <a:off x="6087570" y="2537032"/>
          <a:ext cx="1376474" cy="2334546"/>
        </a:xfrm>
        <a:prstGeom prst="roundRect">
          <a:avLst>
            <a:gd name="adj" fmla="val 10000"/>
          </a:avLst>
        </a:prstGeom>
        <a:solidFill>
          <a:schemeClr val="accent1">
            <a:lumMod val="50000"/>
          </a:schemeClr>
        </a:solidFill>
        <a:ln w="25400" cap="flat" cmpd="sng" algn="ctr">
          <a:solidFill>
            <a:schemeClr val="lt1">
              <a:hueOff val="0"/>
              <a:satOff val="0"/>
              <a:lumOff val="0"/>
              <a:alphaOff val="0"/>
            </a:schemeClr>
          </a:solidFill>
          <a:prstDash val="solid"/>
        </a:ln>
        <a:effectLst/>
        <a:scene3d>
          <a:camera prst="orthographicFront"/>
          <a:lightRig rig="threePt" dir="t"/>
        </a:scene3d>
        <a:sp3d>
          <a:bevelT w="165100" prst="coolSlant"/>
        </a:sp3d>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rtl="0">
            <a:lnSpc>
              <a:spcPct val="90000"/>
            </a:lnSpc>
            <a:spcBef>
              <a:spcPct val="0"/>
            </a:spcBef>
            <a:spcAft>
              <a:spcPct val="35000"/>
            </a:spcAft>
          </a:pPr>
          <a:r>
            <a:rPr lang="en-US" sz="1400" kern="1200" dirty="0" smtClean="0"/>
            <a:t>Egalitarianism of administrative personnel</a:t>
          </a:r>
          <a:endParaRPr lang="cs-CZ" sz="1400" kern="1200" dirty="0"/>
        </a:p>
      </dsp:txBody>
      <dsp:txXfrm>
        <a:off x="6127886" y="2577348"/>
        <a:ext cx="1295842" cy="225391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1C1FE8B-4E4E-48FD-8076-EC03DE53F40F}">
      <dsp:nvSpPr>
        <dsp:cNvPr id="0" name=""/>
        <dsp:cNvSpPr/>
      </dsp:nvSpPr>
      <dsp:spPr>
        <a:xfrm>
          <a:off x="36" y="53461"/>
          <a:ext cx="3489498" cy="679793"/>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a:scene3d>
          <a:camera prst="orthographicFront"/>
          <a:lightRig rig="threePt" dir="t"/>
        </a:scene3d>
        <a:sp3d>
          <a:bevelT w="165100" prst="coolSlant"/>
        </a:sp3d>
      </dsp:spPr>
      <dsp:style>
        <a:lnRef idx="2">
          <a:scrgbClr r="0" g="0" b="0"/>
        </a:lnRef>
        <a:fillRef idx="1">
          <a:scrgbClr r="0" g="0" b="0"/>
        </a:fillRef>
        <a:effectRef idx="0">
          <a:scrgbClr r="0" g="0" b="0"/>
        </a:effectRef>
        <a:fontRef idx="minor">
          <a:schemeClr val="lt1"/>
        </a:fontRef>
      </dsp:style>
      <dsp:txBody>
        <a:bodyPr spcFirstLastPara="0" vert="horz" wrap="square" lIns="135128" tIns="77216" rIns="135128" bIns="77216" numCol="1" spcCol="1270" anchor="ctr" anchorCtr="0">
          <a:noAutofit/>
        </a:bodyPr>
        <a:lstStyle/>
        <a:p>
          <a:pPr lvl="0" algn="ctr" defTabSz="844550" rtl="0">
            <a:lnSpc>
              <a:spcPct val="90000"/>
            </a:lnSpc>
            <a:spcBef>
              <a:spcPct val="0"/>
            </a:spcBef>
            <a:spcAft>
              <a:spcPct val="35000"/>
            </a:spcAft>
          </a:pPr>
          <a:r>
            <a:rPr lang="en-US" sz="1900" b="0" i="0" kern="1200" baseline="0" dirty="0" smtClean="0"/>
            <a:t>Advantages of merit system:</a:t>
          </a:r>
          <a:endParaRPr lang="cs-CZ" sz="1900" b="0" i="0" kern="1200" baseline="0" dirty="0"/>
        </a:p>
      </dsp:txBody>
      <dsp:txXfrm>
        <a:off x="36" y="53461"/>
        <a:ext cx="3489498" cy="679793"/>
      </dsp:txXfrm>
    </dsp:sp>
    <dsp:sp modelId="{94635F9F-D59D-4FB5-BBA7-BE8D90345D30}">
      <dsp:nvSpPr>
        <dsp:cNvPr id="0" name=""/>
        <dsp:cNvSpPr/>
      </dsp:nvSpPr>
      <dsp:spPr>
        <a:xfrm>
          <a:off x="36" y="733254"/>
          <a:ext cx="3489498" cy="1877579"/>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a:scene3d>
          <a:camera prst="orthographicFront"/>
          <a:lightRig rig="threePt" dir="t"/>
        </a:scene3d>
        <a:sp3d>
          <a:bevelT w="165100" prst="coolSlant"/>
        </a:sp3d>
      </dsp:spPr>
      <dsp:style>
        <a:lnRef idx="2">
          <a:scrgbClr r="0" g="0" b="0"/>
        </a:lnRef>
        <a:fillRef idx="1">
          <a:scrgbClr r="0" g="0" b="0"/>
        </a:fillRef>
        <a:effectRef idx="0">
          <a:scrgbClr r="0" g="0" b="0"/>
        </a:effectRef>
        <a:fontRef idx="minor"/>
      </dsp:style>
      <dsp:txBody>
        <a:bodyPr spcFirstLastPara="0" vert="horz" wrap="square" lIns="101346" tIns="101346" rIns="135128" bIns="152019" numCol="1" spcCol="1270" anchor="t" anchorCtr="0">
          <a:noAutofit/>
        </a:bodyPr>
        <a:lstStyle/>
        <a:p>
          <a:pPr marL="171450" lvl="1" indent="-171450" algn="l" defTabSz="844550" rtl="0">
            <a:lnSpc>
              <a:spcPct val="90000"/>
            </a:lnSpc>
            <a:spcBef>
              <a:spcPct val="0"/>
            </a:spcBef>
            <a:spcAft>
              <a:spcPct val="15000"/>
            </a:spcAft>
            <a:buChar char="••"/>
          </a:pPr>
          <a:r>
            <a:rPr lang="cs-CZ" sz="1900" kern="1200" dirty="0" smtClean="0"/>
            <a:t>Flexibility </a:t>
          </a:r>
          <a:r>
            <a:rPr lang="en-US" sz="1900" kern="1200" dirty="0" smtClean="0"/>
            <a:t>and</a:t>
          </a:r>
          <a:r>
            <a:rPr lang="cs-CZ" sz="1900" kern="1200" dirty="0" smtClean="0"/>
            <a:t> adaptibility</a:t>
          </a:r>
          <a:endParaRPr lang="cs-CZ" sz="1900" kern="1200" dirty="0"/>
        </a:p>
        <a:p>
          <a:pPr marL="171450" lvl="1" indent="-171450" algn="l" defTabSz="844550" rtl="0">
            <a:lnSpc>
              <a:spcPct val="90000"/>
            </a:lnSpc>
            <a:spcBef>
              <a:spcPct val="0"/>
            </a:spcBef>
            <a:spcAft>
              <a:spcPct val="15000"/>
            </a:spcAft>
            <a:buChar char="••"/>
          </a:pPr>
          <a:r>
            <a:rPr lang="en-US" sz="1900" b="0" i="0" kern="1200" baseline="0" dirty="0" smtClean="0"/>
            <a:t>Less tendency </a:t>
          </a:r>
          <a:r>
            <a:rPr lang="en-US" sz="1900" kern="1200" dirty="0" smtClean="0"/>
            <a:t>to egalitarianism</a:t>
          </a:r>
          <a:endParaRPr lang="en-US" sz="1900" b="0" i="0" kern="1200" baseline="0" dirty="0"/>
        </a:p>
        <a:p>
          <a:pPr marL="171450" lvl="1" indent="-171450" algn="l" defTabSz="844550" rtl="0">
            <a:lnSpc>
              <a:spcPct val="90000"/>
            </a:lnSpc>
            <a:spcBef>
              <a:spcPct val="0"/>
            </a:spcBef>
            <a:spcAft>
              <a:spcPct val="15000"/>
            </a:spcAft>
            <a:buChar char="••"/>
          </a:pPr>
          <a:r>
            <a:rPr lang="en-US" sz="1900" kern="1200" dirty="0" smtClean="0"/>
            <a:t>Obtaining experience</a:t>
          </a:r>
          <a:r>
            <a:rPr lang="cs-CZ" sz="1900" kern="1200" dirty="0" smtClean="0"/>
            <a:t>, </a:t>
          </a:r>
          <a:r>
            <a:rPr lang="en-US" sz="1900" kern="1200" dirty="0" smtClean="0"/>
            <a:t>competition, efficiency of private sector</a:t>
          </a:r>
          <a:endParaRPr lang="en-US" sz="1900" b="0" i="0" kern="1200" baseline="0" dirty="0"/>
        </a:p>
      </dsp:txBody>
      <dsp:txXfrm>
        <a:off x="36" y="733254"/>
        <a:ext cx="3489498" cy="1877579"/>
      </dsp:txXfrm>
    </dsp:sp>
    <dsp:sp modelId="{193F6960-23DE-414A-B8B2-CD9BF896681B}">
      <dsp:nvSpPr>
        <dsp:cNvPr id="0" name=""/>
        <dsp:cNvSpPr/>
      </dsp:nvSpPr>
      <dsp:spPr>
        <a:xfrm>
          <a:off x="3978064" y="53461"/>
          <a:ext cx="3489498" cy="679793"/>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a:scene3d>
          <a:camera prst="orthographicFront"/>
          <a:lightRig rig="threePt" dir="t"/>
        </a:scene3d>
        <a:sp3d>
          <a:bevelT w="165100" prst="coolSlant"/>
        </a:sp3d>
      </dsp:spPr>
      <dsp:style>
        <a:lnRef idx="2">
          <a:scrgbClr r="0" g="0" b="0"/>
        </a:lnRef>
        <a:fillRef idx="1">
          <a:scrgbClr r="0" g="0" b="0"/>
        </a:fillRef>
        <a:effectRef idx="0">
          <a:scrgbClr r="0" g="0" b="0"/>
        </a:effectRef>
        <a:fontRef idx="minor">
          <a:schemeClr val="lt1"/>
        </a:fontRef>
      </dsp:style>
      <dsp:txBody>
        <a:bodyPr spcFirstLastPara="0" vert="horz" wrap="square" lIns="135128" tIns="77216" rIns="135128" bIns="77216" numCol="1" spcCol="1270" anchor="ctr" anchorCtr="0">
          <a:noAutofit/>
        </a:bodyPr>
        <a:lstStyle/>
        <a:p>
          <a:pPr lvl="0" algn="ctr" defTabSz="844550" rtl="0">
            <a:lnSpc>
              <a:spcPct val="90000"/>
            </a:lnSpc>
            <a:spcBef>
              <a:spcPct val="0"/>
            </a:spcBef>
            <a:spcAft>
              <a:spcPct val="35000"/>
            </a:spcAft>
          </a:pPr>
          <a:r>
            <a:rPr lang="en-US" sz="1900" kern="1200" dirty="0" smtClean="0"/>
            <a:t>Disadvantages of merit system:</a:t>
          </a:r>
          <a:endParaRPr lang="cs-CZ" sz="1900" kern="1200" dirty="0"/>
        </a:p>
      </dsp:txBody>
      <dsp:txXfrm>
        <a:off x="3978064" y="53461"/>
        <a:ext cx="3489498" cy="679793"/>
      </dsp:txXfrm>
    </dsp:sp>
    <dsp:sp modelId="{5AE7A4BE-C2E6-4FEA-8742-53FFA5E31070}">
      <dsp:nvSpPr>
        <dsp:cNvPr id="0" name=""/>
        <dsp:cNvSpPr/>
      </dsp:nvSpPr>
      <dsp:spPr>
        <a:xfrm>
          <a:off x="3978064" y="733254"/>
          <a:ext cx="3489498" cy="1877579"/>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a:scene3d>
          <a:camera prst="orthographicFront"/>
          <a:lightRig rig="threePt" dir="t"/>
        </a:scene3d>
        <a:sp3d>
          <a:bevelT w="165100" prst="coolSlant"/>
        </a:sp3d>
      </dsp:spPr>
      <dsp:style>
        <a:lnRef idx="2">
          <a:scrgbClr r="0" g="0" b="0"/>
        </a:lnRef>
        <a:fillRef idx="1">
          <a:scrgbClr r="0" g="0" b="0"/>
        </a:fillRef>
        <a:effectRef idx="0">
          <a:scrgbClr r="0" g="0" b="0"/>
        </a:effectRef>
        <a:fontRef idx="minor"/>
      </dsp:style>
      <dsp:txBody>
        <a:bodyPr spcFirstLastPara="0" vert="horz" wrap="square" lIns="101346" tIns="101346" rIns="135128" bIns="152019" numCol="1" spcCol="1270" anchor="t" anchorCtr="0">
          <a:noAutofit/>
        </a:bodyPr>
        <a:lstStyle/>
        <a:p>
          <a:pPr marL="171450" lvl="1" indent="-171450" algn="l" defTabSz="844550" rtl="0">
            <a:lnSpc>
              <a:spcPct val="90000"/>
            </a:lnSpc>
            <a:spcBef>
              <a:spcPct val="0"/>
            </a:spcBef>
            <a:spcAft>
              <a:spcPct val="15000"/>
            </a:spcAft>
            <a:buChar char="••"/>
          </a:pPr>
          <a:r>
            <a:rPr lang="en-US" sz="1900" b="0" i="0" kern="1200" baseline="0" dirty="0" smtClean="0"/>
            <a:t>Less emphasis ethics</a:t>
          </a:r>
          <a:endParaRPr lang="cs-CZ" sz="1900" b="0" i="0" kern="1200" baseline="0" dirty="0"/>
        </a:p>
        <a:p>
          <a:pPr marL="171450" lvl="1" indent="-171450" algn="l" defTabSz="844550" rtl="0">
            <a:lnSpc>
              <a:spcPct val="90000"/>
            </a:lnSpc>
            <a:spcBef>
              <a:spcPct val="0"/>
            </a:spcBef>
            <a:spcAft>
              <a:spcPct val="15000"/>
            </a:spcAft>
            <a:buChar char="••"/>
          </a:pPr>
          <a:r>
            <a:rPr lang="en-US" sz="1900" kern="1200" dirty="0" smtClean="0"/>
            <a:t>Harder accomplishment of political neutrality </a:t>
          </a:r>
          <a:endParaRPr lang="en-US" sz="1900" b="0" i="0" kern="1200" baseline="0" dirty="0"/>
        </a:p>
        <a:p>
          <a:pPr marL="171450" lvl="1" indent="-171450" algn="l" defTabSz="844550" rtl="0">
            <a:lnSpc>
              <a:spcPct val="90000"/>
            </a:lnSpc>
            <a:spcBef>
              <a:spcPct val="0"/>
            </a:spcBef>
            <a:spcAft>
              <a:spcPct val="15000"/>
            </a:spcAft>
            <a:buChar char="••"/>
          </a:pPr>
          <a:endParaRPr lang="en-US" sz="1900" b="0" i="0" kern="1200" baseline="0" dirty="0"/>
        </a:p>
      </dsp:txBody>
      <dsp:txXfrm>
        <a:off x="3978064" y="733254"/>
        <a:ext cx="3489498" cy="1877579"/>
      </dsp:txXfrm>
    </dsp:sp>
  </dsp:spTree>
</dsp:drawing>
</file>

<file path=ppt/diagrams/layout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476D644-1C10-4D41-A8FA-EA391C7DA417}" type="datetimeFigureOut">
              <a:rPr lang="en-US" smtClean="0"/>
              <a:pPr/>
              <a:t>3/8/2016</a:t>
            </a:fld>
            <a:endParaRPr lang="en-US"/>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9399389-487D-4636-AEC3-5B7B7FA59ED5}" type="slidenum">
              <a:rPr lang="en-US" smtClean="0"/>
              <a:pPr/>
              <a:t>‹#›</a:t>
            </a:fld>
            <a:endParaRPr lang="en-US"/>
          </a:p>
        </p:txBody>
      </p:sp>
    </p:spTree>
    <p:extLst>
      <p:ext uri="{BB962C8B-B14F-4D97-AF65-F5344CB8AC3E}">
        <p14:creationId xmlns:p14="http://schemas.microsoft.com/office/powerpoint/2010/main" xmlns="" val="19320862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8" name="Nadpis 7"/>
          <p:cNvSpPr>
            <a:spLocks noGrp="1"/>
          </p:cNvSpPr>
          <p:nvPr>
            <p:ph type="ctrTitle"/>
          </p:nvPr>
        </p:nvSpPr>
        <p:spPr>
          <a:xfrm>
            <a:off x="2286000" y="3124200"/>
            <a:ext cx="6172200" cy="1894362"/>
          </a:xfrm>
        </p:spPr>
        <p:txBody>
          <a:bodyPr/>
          <a:lstStyle>
            <a:lvl1pPr>
              <a:defRPr b="1"/>
            </a:lvl1pPr>
          </a:lstStyle>
          <a:p>
            <a:r>
              <a:rPr kumimoji="0" lang="cs-CZ" smtClean="0"/>
              <a:t>Klepnutím lze upravit styl předlohy nadpisů.</a:t>
            </a:r>
            <a:endParaRPr kumimoji="0" lang="en-US"/>
          </a:p>
        </p:txBody>
      </p:sp>
      <p:sp>
        <p:nvSpPr>
          <p:cNvPr id="9" name="Podnadpis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cs-CZ" smtClean="0"/>
              <a:t>Klepnutím lze upravit styl předlohy podnadpisů.</a:t>
            </a:r>
            <a:endParaRPr kumimoji="0" lang="en-US"/>
          </a:p>
        </p:txBody>
      </p:sp>
      <p:sp>
        <p:nvSpPr>
          <p:cNvPr id="28" name="Zástupný symbol pro datum 27"/>
          <p:cNvSpPr>
            <a:spLocks noGrp="1"/>
          </p:cNvSpPr>
          <p:nvPr>
            <p:ph type="dt" sz="half" idx="10"/>
          </p:nvPr>
        </p:nvSpPr>
        <p:spPr bwMode="auto">
          <a:xfrm rot="5400000">
            <a:off x="7764621" y="1174097"/>
            <a:ext cx="2286000" cy="381000"/>
          </a:xfrm>
        </p:spPr>
        <p:txBody>
          <a:bodyPr/>
          <a:lstStyle/>
          <a:p>
            <a:fld id="{18A2481B-5154-415F-B752-558547769AA3}" type="datetimeFigureOut">
              <a:rPr lang="cs-CZ" smtClean="0"/>
              <a:pPr/>
              <a:t>8.3.2016</a:t>
            </a:fld>
            <a:endParaRPr lang="cs-CZ"/>
          </a:p>
        </p:txBody>
      </p:sp>
      <p:sp>
        <p:nvSpPr>
          <p:cNvPr id="17" name="Zástupný symbol pro zápatí 16"/>
          <p:cNvSpPr>
            <a:spLocks noGrp="1"/>
          </p:cNvSpPr>
          <p:nvPr>
            <p:ph type="ftr" sz="quarter" idx="11"/>
          </p:nvPr>
        </p:nvSpPr>
        <p:spPr bwMode="auto">
          <a:xfrm rot="5400000">
            <a:off x="7077269" y="4181669"/>
            <a:ext cx="3657600" cy="384048"/>
          </a:xfrm>
        </p:spPr>
        <p:txBody>
          <a:bodyPr/>
          <a:lstStyle/>
          <a:p>
            <a:endParaRPr lang="cs-CZ"/>
          </a:p>
        </p:txBody>
      </p:sp>
      <p:sp>
        <p:nvSpPr>
          <p:cNvPr id="10" name="Obdélník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Obdélník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bdélník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Obdélník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Přímá spojovací čára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Přímá spojovací čára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Přímá spojovací čára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Přímá spojovací čára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Přímá spojovací čára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Přímá spojovací čára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Obdélník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ipsa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ipsa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Elipsa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Elipsa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Elipsa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Zástupný symbol pro číslo snímku 28"/>
          <p:cNvSpPr>
            <a:spLocks noGrp="1"/>
          </p:cNvSpPr>
          <p:nvPr>
            <p:ph type="sldNum" sz="quarter" idx="12"/>
          </p:nvPr>
        </p:nvSpPr>
        <p:spPr bwMode="auto">
          <a:xfrm>
            <a:off x="1325544" y="4928702"/>
            <a:ext cx="609600" cy="517524"/>
          </a:xfrm>
        </p:spPr>
        <p:txBody>
          <a:bodyPr/>
          <a:lstStyle/>
          <a:p>
            <a:fld id="{20264769-77EF-4CD0-90DE-F7D7F2D423C4}" type="slidenum">
              <a:rPr lang="cs-CZ" smtClean="0"/>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p:txBody>
          <a:bodyPr vert="eaVer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18A2481B-5154-415F-B752-558547769AA3}" type="datetimeFigureOut">
              <a:rPr lang="cs-CZ" smtClean="0"/>
              <a:pPr/>
              <a:t>8.3.2016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40"/>
            <a:ext cx="1676400" cy="5851525"/>
          </a:xfrm>
        </p:spPr>
        <p:txBody>
          <a:bodyPr vert="eaVert"/>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a:xfrm>
            <a:off x="457200" y="274639"/>
            <a:ext cx="6019800" cy="5851525"/>
          </a:xfrm>
        </p:spPr>
        <p:txBody>
          <a:bodyPr vert="eaVer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18A2481B-5154-415F-B752-558547769AA3}" type="datetimeFigureOut">
              <a:rPr lang="cs-CZ" smtClean="0"/>
              <a:pPr/>
              <a:t>8.3.2016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8" name="Zástupný symbol pro obsah 7"/>
          <p:cNvSpPr>
            <a:spLocks noGrp="1"/>
          </p:cNvSpPr>
          <p:nvPr>
            <p:ph sz="quarter" idx="1"/>
          </p:nvPr>
        </p:nvSpPr>
        <p:spPr>
          <a:xfrm>
            <a:off x="457200" y="1600200"/>
            <a:ext cx="7467600" cy="4873752"/>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7" name="Zástupný symbol pro datum 6"/>
          <p:cNvSpPr>
            <a:spLocks noGrp="1"/>
          </p:cNvSpPr>
          <p:nvPr>
            <p:ph type="dt" sz="half" idx="14"/>
          </p:nvPr>
        </p:nvSpPr>
        <p:spPr/>
        <p:txBody>
          <a:bodyPr rtlCol="0"/>
          <a:lstStyle/>
          <a:p>
            <a:fld id="{18A2481B-5154-415F-B752-558547769AA3}" type="datetimeFigureOut">
              <a:rPr lang="cs-CZ" smtClean="0"/>
              <a:pPr/>
              <a:t>8.3.2016</a:t>
            </a:fld>
            <a:endParaRPr lang="cs-CZ"/>
          </a:p>
        </p:txBody>
      </p:sp>
      <p:sp>
        <p:nvSpPr>
          <p:cNvPr id="9" name="Zástupný symbol pro číslo snímku 8"/>
          <p:cNvSpPr>
            <a:spLocks noGrp="1"/>
          </p:cNvSpPr>
          <p:nvPr>
            <p:ph type="sldNum" sz="quarter" idx="15"/>
          </p:nvPr>
        </p:nvSpPr>
        <p:spPr/>
        <p:txBody>
          <a:bodyPr rtlCol="0"/>
          <a:lstStyle/>
          <a:p>
            <a:fld id="{20264769-77EF-4CD0-90DE-F7D7F2D423C4}" type="slidenum">
              <a:rPr lang="cs-CZ" smtClean="0"/>
              <a:pPr/>
              <a:t>‹#›</a:t>
            </a:fld>
            <a:endParaRPr lang="cs-CZ"/>
          </a:p>
        </p:txBody>
      </p:sp>
      <p:sp>
        <p:nvSpPr>
          <p:cNvPr id="10" name="Zástupný symbol pro zápatí 9"/>
          <p:cNvSpPr>
            <a:spLocks noGrp="1"/>
          </p:cNvSpPr>
          <p:nvPr>
            <p:ph type="ftr" sz="quarter" idx="16"/>
          </p:nvPr>
        </p:nvSpPr>
        <p:spPr/>
        <p:txBody>
          <a:bodyPr rtlCol="0"/>
          <a:lstStyle/>
          <a:p>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2286000" y="2895600"/>
            <a:ext cx="6172200" cy="2053590"/>
          </a:xfrm>
        </p:spPr>
        <p:txBody>
          <a:bodyPr/>
          <a:lstStyle>
            <a:lvl1pPr algn="l">
              <a:buNone/>
              <a:defRPr sz="3000" b="1" cap="small" baseline="0"/>
            </a:lvl1pPr>
          </a:lstStyle>
          <a:p>
            <a:r>
              <a:rPr kumimoji="0" lang="cs-CZ" smtClean="0"/>
              <a:t>Klepnutím lze upravit styl předlohy nadpisů.</a:t>
            </a:r>
            <a:endParaRPr kumimoji="0" lang="en-US"/>
          </a:p>
        </p:txBody>
      </p:sp>
      <p:sp>
        <p:nvSpPr>
          <p:cNvPr id="3" name="Zástupný symbol pro text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cs-CZ" smtClean="0"/>
              <a:t>Klepnutím lze upravit styly předlohy textu.</a:t>
            </a:r>
          </a:p>
        </p:txBody>
      </p:sp>
      <p:sp>
        <p:nvSpPr>
          <p:cNvPr id="4" name="Zástupný symbol pro datum 3"/>
          <p:cNvSpPr>
            <a:spLocks noGrp="1"/>
          </p:cNvSpPr>
          <p:nvPr>
            <p:ph type="dt" sz="half" idx="10"/>
          </p:nvPr>
        </p:nvSpPr>
        <p:spPr bwMode="auto">
          <a:xfrm rot="5400000">
            <a:off x="7763256" y="1170432"/>
            <a:ext cx="2286000" cy="381000"/>
          </a:xfrm>
        </p:spPr>
        <p:txBody>
          <a:bodyPr/>
          <a:lstStyle/>
          <a:p>
            <a:fld id="{18A2481B-5154-415F-B752-558547769AA3}" type="datetimeFigureOut">
              <a:rPr lang="cs-CZ" smtClean="0"/>
              <a:pPr/>
              <a:t>8.3.2016</a:t>
            </a:fld>
            <a:endParaRPr lang="cs-CZ"/>
          </a:p>
        </p:txBody>
      </p:sp>
      <p:sp>
        <p:nvSpPr>
          <p:cNvPr id="5" name="Zástupný symbol pro zápatí 4"/>
          <p:cNvSpPr>
            <a:spLocks noGrp="1"/>
          </p:cNvSpPr>
          <p:nvPr>
            <p:ph type="ftr" sz="quarter" idx="11"/>
          </p:nvPr>
        </p:nvSpPr>
        <p:spPr bwMode="auto">
          <a:xfrm rot="5400000">
            <a:off x="7077456" y="4178808"/>
            <a:ext cx="3657600" cy="384048"/>
          </a:xfrm>
        </p:spPr>
        <p:txBody>
          <a:bodyPr/>
          <a:lstStyle/>
          <a:p>
            <a:endParaRPr lang="cs-CZ"/>
          </a:p>
        </p:txBody>
      </p:sp>
      <p:sp>
        <p:nvSpPr>
          <p:cNvPr id="9" name="Obdélník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Obdélník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bdélník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Obdélník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Přímá spojovací čára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Přímá spojovací čára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Přímá spojovací čára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Přímá spojovací čára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Přímá spojovací čára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Obdélník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Elipsa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Elipsa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ipsa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Elipsa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ipsa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Přímá spojovací čára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Zástupný symbol pro číslo snímku 5"/>
          <p:cNvSpPr>
            <a:spLocks noGrp="1"/>
          </p:cNvSpPr>
          <p:nvPr>
            <p:ph type="sldNum" sz="quarter" idx="12"/>
          </p:nvPr>
        </p:nvSpPr>
        <p:spPr bwMode="auto">
          <a:xfrm>
            <a:off x="1340616" y="4928702"/>
            <a:ext cx="609600" cy="517524"/>
          </a:xfrm>
        </p:spPr>
        <p:txBody>
          <a:bodyPr/>
          <a:lstStyle/>
          <a:p>
            <a:fld id="{20264769-77EF-4CD0-90DE-F7D7F2D423C4}" type="slidenum">
              <a:rPr lang="cs-CZ" smtClean="0"/>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5" name="Zástupný symbol pro datum 4"/>
          <p:cNvSpPr>
            <a:spLocks noGrp="1"/>
          </p:cNvSpPr>
          <p:nvPr>
            <p:ph type="dt" sz="half" idx="10"/>
          </p:nvPr>
        </p:nvSpPr>
        <p:spPr/>
        <p:txBody>
          <a:bodyPr/>
          <a:lstStyle/>
          <a:p>
            <a:fld id="{18A2481B-5154-415F-B752-558547769AA3}" type="datetimeFigureOut">
              <a:rPr lang="cs-CZ" smtClean="0"/>
              <a:pPr/>
              <a:t>8.3.2016</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0264769-77EF-4CD0-90DE-F7D7F2D423C4}" type="slidenum">
              <a:rPr lang="cs-CZ" smtClean="0"/>
              <a:pPr/>
              <a:t>‹#›</a:t>
            </a:fld>
            <a:endParaRPr lang="cs-CZ"/>
          </a:p>
        </p:txBody>
      </p:sp>
      <p:sp>
        <p:nvSpPr>
          <p:cNvPr id="9" name="Zástupný symbol pro obsah 8"/>
          <p:cNvSpPr>
            <a:spLocks noGrp="1"/>
          </p:cNvSpPr>
          <p:nvPr>
            <p:ph sz="quarter" idx="1"/>
          </p:nvPr>
        </p:nvSpPr>
        <p:spPr>
          <a:xfrm>
            <a:off x="457200" y="1600200"/>
            <a:ext cx="3657600" cy="4572000"/>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1" name="Zástupný symbol pro obsah 10"/>
          <p:cNvSpPr>
            <a:spLocks noGrp="1"/>
          </p:cNvSpPr>
          <p:nvPr>
            <p:ph sz="quarter" idx="2"/>
          </p:nvPr>
        </p:nvSpPr>
        <p:spPr>
          <a:xfrm>
            <a:off x="4270248" y="1600200"/>
            <a:ext cx="3657600" cy="4572000"/>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7543800" cy="1143000"/>
          </a:xfrm>
        </p:spPr>
        <p:txBody>
          <a:bodyPr anchor="b"/>
          <a:lstStyle>
            <a:lvl1pPr>
              <a:defRPr/>
            </a:lvl1pPr>
          </a:lstStyle>
          <a:p>
            <a:r>
              <a:rPr kumimoji="0" lang="cs-CZ" smtClean="0"/>
              <a:t>Klepnutím lze upravit styl předlohy nadpisů.</a:t>
            </a:r>
            <a:endParaRPr kumimoji="0" lang="en-US"/>
          </a:p>
        </p:txBody>
      </p:sp>
      <p:sp>
        <p:nvSpPr>
          <p:cNvPr id="7" name="Zástupný symbol pro datum 6"/>
          <p:cNvSpPr>
            <a:spLocks noGrp="1"/>
          </p:cNvSpPr>
          <p:nvPr>
            <p:ph type="dt" sz="half" idx="10"/>
          </p:nvPr>
        </p:nvSpPr>
        <p:spPr/>
        <p:txBody>
          <a:bodyPr/>
          <a:lstStyle/>
          <a:p>
            <a:fld id="{18A2481B-5154-415F-B752-558547769AA3}" type="datetimeFigureOut">
              <a:rPr lang="cs-CZ" smtClean="0"/>
              <a:pPr/>
              <a:t>8.3.2016</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20264769-77EF-4CD0-90DE-F7D7F2D423C4}" type="slidenum">
              <a:rPr lang="cs-CZ" smtClean="0"/>
              <a:pPr/>
              <a:t>‹#›</a:t>
            </a:fld>
            <a:endParaRPr lang="cs-CZ"/>
          </a:p>
        </p:txBody>
      </p:sp>
      <p:sp>
        <p:nvSpPr>
          <p:cNvPr id="11" name="Zástupný symbol pro obsah 10"/>
          <p:cNvSpPr>
            <a:spLocks noGrp="1"/>
          </p:cNvSpPr>
          <p:nvPr>
            <p:ph sz="quarter" idx="2"/>
          </p:nvPr>
        </p:nvSpPr>
        <p:spPr>
          <a:xfrm>
            <a:off x="457200" y="2362200"/>
            <a:ext cx="3657600" cy="3886200"/>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3" name="Zástupný symbol pro obsah 12"/>
          <p:cNvSpPr>
            <a:spLocks noGrp="1"/>
          </p:cNvSpPr>
          <p:nvPr>
            <p:ph sz="quarter" idx="4"/>
          </p:nvPr>
        </p:nvSpPr>
        <p:spPr>
          <a:xfrm>
            <a:off x="4371975" y="2362200"/>
            <a:ext cx="3657600" cy="3886200"/>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2" name="Zástupný symbol pro text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cs-CZ" smtClean="0"/>
              <a:t>Klepnutím lze upravit styly předlohy textu.</a:t>
            </a:r>
          </a:p>
        </p:txBody>
      </p:sp>
      <p:sp>
        <p:nvSpPr>
          <p:cNvPr id="14" name="Zástupný symbol pro text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cs-CZ" smtClean="0"/>
              <a:t>Klepnutím lze upravit styly předlohy textu.</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6" name="Zástupný symbol pro datum 5"/>
          <p:cNvSpPr>
            <a:spLocks noGrp="1"/>
          </p:cNvSpPr>
          <p:nvPr>
            <p:ph type="dt" sz="half" idx="10"/>
          </p:nvPr>
        </p:nvSpPr>
        <p:spPr/>
        <p:txBody>
          <a:bodyPr rtlCol="0"/>
          <a:lstStyle/>
          <a:p>
            <a:fld id="{18A2481B-5154-415F-B752-558547769AA3}" type="datetimeFigureOut">
              <a:rPr lang="cs-CZ" smtClean="0"/>
              <a:pPr/>
              <a:t>8.3.2016</a:t>
            </a:fld>
            <a:endParaRPr lang="cs-CZ"/>
          </a:p>
        </p:txBody>
      </p:sp>
      <p:sp>
        <p:nvSpPr>
          <p:cNvPr id="7" name="Zástupný symbol pro číslo snímku 6"/>
          <p:cNvSpPr>
            <a:spLocks noGrp="1"/>
          </p:cNvSpPr>
          <p:nvPr>
            <p:ph type="sldNum" sz="quarter" idx="11"/>
          </p:nvPr>
        </p:nvSpPr>
        <p:spPr/>
        <p:txBody>
          <a:bodyPr rtlCol="0"/>
          <a:lstStyle/>
          <a:p>
            <a:fld id="{20264769-77EF-4CD0-90DE-F7D7F2D423C4}" type="slidenum">
              <a:rPr lang="cs-CZ" smtClean="0"/>
              <a:pPr/>
              <a:t>‹#›</a:t>
            </a:fld>
            <a:endParaRPr lang="cs-CZ"/>
          </a:p>
        </p:txBody>
      </p:sp>
      <p:sp>
        <p:nvSpPr>
          <p:cNvPr id="8" name="Zástupný symbol pro zápatí 7"/>
          <p:cNvSpPr>
            <a:spLocks noGrp="1"/>
          </p:cNvSpPr>
          <p:nvPr>
            <p:ph type="ftr" sz="quarter" idx="12"/>
          </p:nvPr>
        </p:nvSpPr>
        <p:spPr/>
        <p:txBody>
          <a:bodyPr rtlCol="0"/>
          <a:lstStyle/>
          <a:p>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18A2481B-5154-415F-B752-558547769AA3}" type="datetimeFigureOut">
              <a:rPr lang="cs-CZ" smtClean="0"/>
              <a:pPr/>
              <a:t>8.3.2016</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spTree>
      <p:nvGrpSpPr>
        <p:cNvPr id="1" name=""/>
        <p:cNvGrpSpPr/>
        <p:nvPr/>
      </p:nvGrpSpPr>
      <p:grpSpPr>
        <a:xfrm>
          <a:off x="0" y="0"/>
          <a:ext cx="0" cy="0"/>
          <a:chOff x="0" y="0"/>
          <a:chExt cx="0" cy="0"/>
        </a:xfrm>
      </p:grpSpPr>
      <p:sp>
        <p:nvSpPr>
          <p:cNvPr id="10" name="Přímá spojovací čára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Nadpis 1"/>
          <p:cNvSpPr>
            <a:spLocks noGrp="1"/>
          </p:cNvSpPr>
          <p:nvPr>
            <p:ph type="title"/>
          </p:nvPr>
        </p:nvSpPr>
        <p:spPr>
          <a:xfrm rot="5400000">
            <a:off x="3371851" y="3200400"/>
            <a:ext cx="6309360" cy="457200"/>
          </a:xfrm>
        </p:spPr>
        <p:txBody>
          <a:bodyPr anchor="b"/>
          <a:lstStyle>
            <a:lvl1pPr algn="l">
              <a:buNone/>
              <a:defRPr sz="2000" b="1" cap="small" baseline="0"/>
            </a:lvl1pPr>
          </a:lstStyle>
          <a:p>
            <a:r>
              <a:rPr kumimoji="0" lang="cs-CZ" smtClean="0"/>
              <a:t>Klepnutím lze upravit styl předlohy nadpisů.</a:t>
            </a:r>
            <a:endParaRPr kumimoji="0" lang="en-US"/>
          </a:p>
        </p:txBody>
      </p:sp>
      <p:sp>
        <p:nvSpPr>
          <p:cNvPr id="3" name="Zástupný symbol pro text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cs-CZ" smtClean="0"/>
              <a:t>Klepnutím lze upravit styly předlohy textu.</a:t>
            </a:r>
          </a:p>
        </p:txBody>
      </p:sp>
      <p:sp>
        <p:nvSpPr>
          <p:cNvPr id="8" name="Přímá spojovací čára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Přímá spojovací čára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Přímá spojovací čára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bdélník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Přímá spojovací čára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Elipsa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Zástupný symbol pro obsah 17"/>
          <p:cNvSpPr>
            <a:spLocks noGrp="1"/>
          </p:cNvSpPr>
          <p:nvPr>
            <p:ph sz="quarter" idx="1"/>
          </p:nvPr>
        </p:nvSpPr>
        <p:spPr>
          <a:xfrm>
            <a:off x="304800" y="274320"/>
            <a:ext cx="5638800" cy="6327648"/>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21" name="Zástupný symbol pro datum 20"/>
          <p:cNvSpPr>
            <a:spLocks noGrp="1"/>
          </p:cNvSpPr>
          <p:nvPr>
            <p:ph type="dt" sz="half" idx="14"/>
          </p:nvPr>
        </p:nvSpPr>
        <p:spPr/>
        <p:txBody>
          <a:bodyPr rtlCol="0"/>
          <a:lstStyle/>
          <a:p>
            <a:fld id="{18A2481B-5154-415F-B752-558547769AA3}" type="datetimeFigureOut">
              <a:rPr lang="cs-CZ" smtClean="0"/>
              <a:pPr/>
              <a:t>8.3.2016</a:t>
            </a:fld>
            <a:endParaRPr lang="cs-CZ"/>
          </a:p>
        </p:txBody>
      </p:sp>
      <p:sp>
        <p:nvSpPr>
          <p:cNvPr id="22" name="Zástupný symbol pro číslo snímku 21"/>
          <p:cNvSpPr>
            <a:spLocks noGrp="1"/>
          </p:cNvSpPr>
          <p:nvPr>
            <p:ph type="sldNum" sz="quarter" idx="15"/>
          </p:nvPr>
        </p:nvSpPr>
        <p:spPr/>
        <p:txBody>
          <a:bodyPr rtlCol="0"/>
          <a:lstStyle/>
          <a:p>
            <a:fld id="{20264769-77EF-4CD0-90DE-F7D7F2D423C4}" type="slidenum">
              <a:rPr lang="cs-CZ" smtClean="0"/>
              <a:pPr/>
              <a:t>‹#›</a:t>
            </a:fld>
            <a:endParaRPr lang="cs-CZ"/>
          </a:p>
        </p:txBody>
      </p:sp>
      <p:sp>
        <p:nvSpPr>
          <p:cNvPr id="23" name="Zástupný symbol pro zápatí 22"/>
          <p:cNvSpPr>
            <a:spLocks noGrp="1"/>
          </p:cNvSpPr>
          <p:nvPr>
            <p:ph type="ftr" sz="quarter" idx="16"/>
          </p:nvPr>
        </p:nvSpPr>
        <p:spPr/>
        <p:txBody>
          <a:bodyPr rtlCol="0"/>
          <a:lstStyle/>
          <a:p>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9" name="Přímá spojovací čára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Elipsa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Nadpis 1"/>
          <p:cNvSpPr>
            <a:spLocks noGrp="1"/>
          </p:cNvSpPr>
          <p:nvPr>
            <p:ph type="title"/>
          </p:nvPr>
        </p:nvSpPr>
        <p:spPr>
          <a:xfrm rot="5400000">
            <a:off x="3350133" y="3200400"/>
            <a:ext cx="6309360" cy="457200"/>
          </a:xfrm>
        </p:spPr>
        <p:txBody>
          <a:bodyPr anchor="b"/>
          <a:lstStyle>
            <a:lvl1pPr algn="l">
              <a:buNone/>
              <a:defRPr sz="2000" b="1"/>
            </a:lvl1pPr>
          </a:lstStyle>
          <a:p>
            <a:r>
              <a:rPr kumimoji="0" lang="cs-CZ" smtClean="0"/>
              <a:t>Klepnutím lze upravit styl předlohy nadpisů.</a:t>
            </a:r>
            <a:endParaRPr kumimoji="0" lang="en-US"/>
          </a:p>
        </p:txBody>
      </p:sp>
      <p:sp>
        <p:nvSpPr>
          <p:cNvPr id="3" name="Zástupný symbol pro obrázek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cs-CZ" smtClean="0"/>
              <a:t>Klepnutím na ikonu přidáte obrázek.</a:t>
            </a:r>
            <a:endParaRPr kumimoji="0" lang="en-US" dirty="0"/>
          </a:p>
        </p:txBody>
      </p:sp>
      <p:sp>
        <p:nvSpPr>
          <p:cNvPr id="4" name="Zástupný symbol pro text 3"/>
          <p:cNvSpPr>
            <a:spLocks noGrp="1"/>
          </p:cNvSpPr>
          <p:nvPr>
            <p:ph type="body" sz="half" idx="2"/>
          </p:nvPr>
        </p:nvSpPr>
        <p:spPr>
          <a:xfrm>
            <a:off x="6765799"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cs-CZ" smtClean="0"/>
              <a:t>Klepnutím lze upravit styly předlohy textu.</a:t>
            </a:r>
          </a:p>
        </p:txBody>
      </p:sp>
      <p:sp>
        <p:nvSpPr>
          <p:cNvPr id="10" name="Přímá spojovací čára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Obdélník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Přímá spojovací čára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Přímá spojovací čára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Přímá spojovací čára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Zástupný symbol pro datum 16"/>
          <p:cNvSpPr>
            <a:spLocks noGrp="1"/>
          </p:cNvSpPr>
          <p:nvPr>
            <p:ph type="dt" sz="half" idx="10"/>
          </p:nvPr>
        </p:nvSpPr>
        <p:spPr/>
        <p:txBody>
          <a:bodyPr rtlCol="0"/>
          <a:lstStyle/>
          <a:p>
            <a:fld id="{18A2481B-5154-415F-B752-558547769AA3}" type="datetimeFigureOut">
              <a:rPr lang="cs-CZ" smtClean="0"/>
              <a:pPr/>
              <a:t>8.3.2016</a:t>
            </a:fld>
            <a:endParaRPr lang="cs-CZ"/>
          </a:p>
        </p:txBody>
      </p:sp>
      <p:sp>
        <p:nvSpPr>
          <p:cNvPr id="18" name="Zástupný symbol pro číslo snímku 17"/>
          <p:cNvSpPr>
            <a:spLocks noGrp="1"/>
          </p:cNvSpPr>
          <p:nvPr>
            <p:ph type="sldNum" sz="quarter" idx="11"/>
          </p:nvPr>
        </p:nvSpPr>
        <p:spPr/>
        <p:txBody>
          <a:bodyPr rtlCol="0"/>
          <a:lstStyle/>
          <a:p>
            <a:fld id="{20264769-77EF-4CD0-90DE-F7D7F2D423C4}" type="slidenum">
              <a:rPr lang="cs-CZ" smtClean="0"/>
              <a:pPr/>
              <a:t>‹#›</a:t>
            </a:fld>
            <a:endParaRPr lang="cs-CZ"/>
          </a:p>
        </p:txBody>
      </p:sp>
      <p:sp>
        <p:nvSpPr>
          <p:cNvPr id="21" name="Zástupný symbol pro zápatí 20"/>
          <p:cNvSpPr>
            <a:spLocks noGrp="1"/>
          </p:cNvSpPr>
          <p:nvPr>
            <p:ph type="ftr" sz="quarter" idx="12"/>
          </p:nvPr>
        </p:nvSpPr>
        <p:spPr/>
        <p:txBody>
          <a:bodyPr rtlCol="0"/>
          <a:lstStyle/>
          <a:p>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16" name="Přímá spojovací čára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Zástupný symbol pro nadpis 21"/>
          <p:cNvSpPr>
            <a:spLocks noGrp="1"/>
          </p:cNvSpPr>
          <p:nvPr>
            <p:ph type="title"/>
          </p:nvPr>
        </p:nvSpPr>
        <p:spPr>
          <a:xfrm>
            <a:off x="457200" y="274638"/>
            <a:ext cx="7467600" cy="1143000"/>
          </a:xfrm>
          <a:prstGeom prst="rect">
            <a:avLst/>
          </a:prstGeom>
        </p:spPr>
        <p:txBody>
          <a:bodyPr vert="horz" anchor="b">
            <a:normAutofit/>
          </a:bodyPr>
          <a:lstStyle/>
          <a:p>
            <a:r>
              <a:rPr kumimoji="0" lang="cs-CZ" smtClean="0"/>
              <a:t>Klepnutím lze upravit styl předlohy nadpisů.</a:t>
            </a:r>
            <a:endParaRPr kumimoji="0" lang="en-US"/>
          </a:p>
        </p:txBody>
      </p:sp>
      <p:sp>
        <p:nvSpPr>
          <p:cNvPr id="13" name="Zástupný symbol pro text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cs-CZ" smtClean="0"/>
              <a:t>Klepnutím lze upravit styly předlohy textu.</a:t>
            </a:r>
          </a:p>
          <a:p>
            <a:pPr lvl="1" eaLnBrk="1" latinLnBrk="0" hangingPunct="1"/>
            <a:r>
              <a:rPr kumimoji="0" lang="cs-CZ" smtClean="0"/>
              <a:t>Druhá úroveň</a:t>
            </a:r>
          </a:p>
          <a:p>
            <a:pPr lvl="2" eaLnBrk="1" latinLnBrk="0" hangingPunct="1"/>
            <a:r>
              <a:rPr kumimoji="0" lang="cs-CZ" smtClean="0"/>
              <a:t>Třetí úroveň</a:t>
            </a:r>
          </a:p>
          <a:p>
            <a:pPr lvl="3" eaLnBrk="1" latinLnBrk="0" hangingPunct="1"/>
            <a:r>
              <a:rPr kumimoji="0" lang="cs-CZ" smtClean="0"/>
              <a:t>Čtvrtá úroveň</a:t>
            </a:r>
          </a:p>
          <a:p>
            <a:pPr lvl="4" eaLnBrk="1" latinLnBrk="0" hangingPunct="1"/>
            <a:r>
              <a:rPr kumimoji="0" lang="cs-CZ" smtClean="0"/>
              <a:t>Pátá úroveň</a:t>
            </a:r>
            <a:endParaRPr kumimoji="0" lang="en-US"/>
          </a:p>
        </p:txBody>
      </p:sp>
      <p:sp>
        <p:nvSpPr>
          <p:cNvPr id="14" name="Zástupný symbol pro datum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18A2481B-5154-415F-B752-558547769AA3}" type="datetimeFigureOut">
              <a:rPr lang="cs-CZ" smtClean="0"/>
              <a:pPr/>
              <a:t>8.3.2016</a:t>
            </a:fld>
            <a:endParaRPr lang="cs-CZ"/>
          </a:p>
        </p:txBody>
      </p:sp>
      <p:sp>
        <p:nvSpPr>
          <p:cNvPr id="3" name="Zástupný symbol pro zápatí 2"/>
          <p:cNvSpPr>
            <a:spLocks noGrp="1"/>
          </p:cNvSpPr>
          <p:nvPr>
            <p:ph type="ftr" sz="quarter" idx="3"/>
          </p:nvPr>
        </p:nvSpPr>
        <p:spPr>
          <a:xfrm rot="5400000">
            <a:off x="6990187"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cs-CZ"/>
          </a:p>
        </p:txBody>
      </p:sp>
      <p:sp>
        <p:nvSpPr>
          <p:cNvPr id="7" name="Přímá spojovací čára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Přímá spojovací čára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Obdélník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Přímá spojovací čára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Elipsa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Zástupný symbol pro číslo snímku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20264769-77EF-4CD0-90DE-F7D7F2D423C4}" type="slidenum">
              <a:rPr lang="cs-CZ" smtClean="0"/>
              <a:pPr/>
              <a:t>‹#›</a:t>
            </a:fld>
            <a:endParaRPr lang="cs-CZ"/>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a:spLocks noGrp="1"/>
          </p:cNvSpPr>
          <p:nvPr>
            <p:ph type="ctrTitle"/>
          </p:nvPr>
        </p:nvSpPr>
        <p:spPr>
          <a:xfrm>
            <a:off x="1856184" y="1556792"/>
            <a:ext cx="6172200" cy="1894362"/>
          </a:xfrm>
        </p:spPr>
        <p:txBody>
          <a:bodyPr>
            <a:normAutofit/>
          </a:bodyPr>
          <a:lstStyle/>
          <a:p>
            <a:pPr algn="ctr"/>
            <a:r>
              <a:rPr lang="cs-CZ" sz="4800" b="1" dirty="0" smtClean="0">
                <a:solidFill>
                  <a:schemeClr val="tx1"/>
                </a:solidFill>
              </a:rPr>
              <a:t>Public </a:t>
            </a:r>
            <a:r>
              <a:rPr lang="en-US" sz="4800" b="1" dirty="0" smtClean="0">
                <a:solidFill>
                  <a:schemeClr val="tx1"/>
                </a:solidFill>
              </a:rPr>
              <a:t>officials</a:t>
            </a:r>
            <a:r>
              <a:rPr lang="cs-CZ" sz="4800" b="1" dirty="0" smtClean="0">
                <a:solidFill>
                  <a:schemeClr val="tx1"/>
                </a:solidFill>
              </a:rPr>
              <a:t> </a:t>
            </a:r>
            <a:endParaRPr lang="en-US" sz="4800" b="1" dirty="0">
              <a:solidFill>
                <a:schemeClr val="tx1"/>
              </a:solidFill>
            </a:endParaRPr>
          </a:p>
        </p:txBody>
      </p:sp>
      <p:sp>
        <p:nvSpPr>
          <p:cNvPr id="3" name="Podnadpis 2"/>
          <p:cNvSpPr>
            <a:spLocks noGrp="1"/>
          </p:cNvSpPr>
          <p:nvPr>
            <p:ph type="subTitle" idx="1"/>
          </p:nvPr>
        </p:nvSpPr>
        <p:spPr>
          <a:xfrm>
            <a:off x="2267744" y="4721696"/>
            <a:ext cx="6172200" cy="1371600"/>
          </a:xfrm>
        </p:spPr>
        <p:txBody>
          <a:bodyPr>
            <a:normAutofit/>
          </a:bodyPr>
          <a:lstStyle/>
          <a:p>
            <a:r>
              <a:rPr lang="en-US" dirty="0" smtClean="0">
                <a:solidFill>
                  <a:schemeClr val="tx1">
                    <a:lumMod val="50000"/>
                    <a:lumOff val="50000"/>
                  </a:schemeClr>
                </a:solidFill>
              </a:rPr>
              <a:t>History of public official‘s status in Europe. Traditional models</a:t>
            </a:r>
            <a:r>
              <a:rPr lang="cs-CZ" dirty="0" smtClean="0">
                <a:solidFill>
                  <a:schemeClr val="tx1">
                    <a:lumMod val="50000"/>
                    <a:lumOff val="50000"/>
                  </a:schemeClr>
                </a:solidFill>
              </a:rPr>
              <a:t>.</a:t>
            </a:r>
            <a:endParaRPr lang="en-US" dirty="0" smtClean="0">
              <a:solidFill>
                <a:schemeClr val="tx1">
                  <a:lumMod val="50000"/>
                  <a:lumOff val="50000"/>
                </a:schemeClr>
              </a:solidFill>
            </a:endParaRPr>
          </a:p>
          <a:p>
            <a:endParaRPr lang="cs-CZ" dirty="0" smtClean="0">
              <a:solidFill>
                <a:schemeClr val="tx1">
                  <a:lumMod val="50000"/>
                  <a:lumOff val="50000"/>
                </a:schemeClr>
              </a:solidFill>
            </a:endParaRPr>
          </a:p>
          <a:p>
            <a:r>
              <a:rPr lang="en-GB" dirty="0" smtClean="0">
                <a:solidFill>
                  <a:schemeClr val="tx1">
                    <a:lumMod val="50000"/>
                    <a:lumOff val="50000"/>
                  </a:schemeClr>
                </a:solidFill>
              </a:rPr>
              <a:t>Lecture</a:t>
            </a:r>
            <a:r>
              <a:rPr lang="cs-CZ" dirty="0" smtClean="0">
                <a:solidFill>
                  <a:schemeClr val="tx1">
                    <a:lumMod val="50000"/>
                    <a:lumOff val="50000"/>
                  </a:schemeClr>
                </a:solidFill>
              </a:rPr>
              <a:t> #2</a:t>
            </a:r>
            <a:endParaRPr lang="en-GB" dirty="0" smtClean="0">
              <a:solidFill>
                <a:schemeClr val="tx1">
                  <a:lumMod val="50000"/>
                  <a:lumOff val="50000"/>
                </a:schemeClr>
              </a:solidFill>
            </a:endParaRPr>
          </a:p>
          <a:p>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sz="quarter" idx="1"/>
          </p:nvPr>
        </p:nvSpPr>
        <p:spPr/>
        <p:txBody>
          <a:bodyPr/>
          <a:lstStyle/>
          <a:p>
            <a:r>
              <a:rPr lang="en-US" dirty="0" smtClean="0"/>
              <a:t>First specific regulation of public official</a:t>
            </a:r>
            <a:r>
              <a:rPr lang="cs-CZ" dirty="0" smtClean="0"/>
              <a:t>‘</a:t>
            </a:r>
            <a:r>
              <a:rPr lang="en-US" dirty="0" smtClean="0"/>
              <a:t>s status appeared in 18th century in Prussia and affected whole Europe. </a:t>
            </a:r>
          </a:p>
          <a:p>
            <a:r>
              <a:rPr lang="en-US" dirty="0" smtClean="0"/>
              <a:t>This regulation came from existing development, based on loyal relationship of</a:t>
            </a:r>
            <a:r>
              <a:rPr lang="cs-CZ" dirty="0" smtClean="0"/>
              <a:t> public </a:t>
            </a:r>
            <a:r>
              <a:rPr lang="en-US" dirty="0" smtClean="0"/>
              <a:t>officials</a:t>
            </a:r>
            <a:r>
              <a:rPr lang="cs-CZ" dirty="0" smtClean="0"/>
              <a:t> </a:t>
            </a:r>
            <a:r>
              <a:rPr lang="en-US" dirty="0" smtClean="0"/>
              <a:t>to monarch and superior, privileged relationship to common people.</a:t>
            </a:r>
            <a:endParaRPr lang="cs-CZ" dirty="0" smtClean="0"/>
          </a:p>
          <a:p>
            <a:r>
              <a:rPr lang="en-US" dirty="0" smtClean="0"/>
              <a:t>Public service in this conception means whole-life  specific</a:t>
            </a:r>
            <a:r>
              <a:rPr lang="cs-CZ" dirty="0" smtClean="0"/>
              <a:t>, </a:t>
            </a:r>
            <a:r>
              <a:rPr lang="en-US" dirty="0" smtClean="0"/>
              <a:t>career work in public administration, called</a:t>
            </a:r>
            <a:r>
              <a:rPr lang="en-US" b="1" dirty="0" smtClean="0"/>
              <a:t> career system. </a:t>
            </a:r>
            <a:endParaRPr lang="en-US" b="1" dirty="0"/>
          </a:p>
        </p:txBody>
      </p:sp>
      <p:sp>
        <p:nvSpPr>
          <p:cNvPr id="4" name="Nadpis 1"/>
          <p:cNvSpPr txBox="1">
            <a:spLocks/>
          </p:cNvSpPr>
          <p:nvPr/>
        </p:nvSpPr>
        <p:spPr>
          <a:xfrm>
            <a:off x="467544" y="260648"/>
            <a:ext cx="7467600" cy="1143000"/>
          </a:xfrm>
          <a:prstGeom prst="rect">
            <a:avLst/>
          </a:prstGeom>
        </p:spPr>
        <p:style>
          <a:lnRef idx="1">
            <a:schemeClr val="accent1"/>
          </a:lnRef>
          <a:fillRef idx="2">
            <a:schemeClr val="accent1"/>
          </a:fillRef>
          <a:effectRef idx="1">
            <a:schemeClr val="accent1"/>
          </a:effectRef>
          <a:fontRef idx="minor">
            <a:schemeClr val="dk1"/>
          </a:fontRef>
        </p:style>
        <p:txBody>
          <a:bodyPr vert="horz"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800" b="1" i="0" u="none" strike="noStrike" kern="1200" cap="small" spc="0" normalizeH="0" baseline="0" noProof="0" dirty="0" smtClean="0">
                <a:ln>
                  <a:noFill/>
                </a:ln>
                <a:solidFill>
                  <a:schemeClr val="tx1"/>
                </a:solidFill>
                <a:effectLst/>
                <a:uLnTx/>
                <a:uFillTx/>
                <a:latin typeface="+mn-lt"/>
                <a:ea typeface="+mn-ea"/>
                <a:cs typeface="+mn-cs"/>
              </a:rPr>
              <a:t>Origin</a:t>
            </a:r>
            <a:r>
              <a:rPr kumimoji="0" lang="en-US" sz="2800" b="1" i="0" u="none" strike="noStrike" kern="1200" cap="small" spc="0" normalizeH="0" noProof="0" dirty="0" smtClean="0">
                <a:ln>
                  <a:noFill/>
                </a:ln>
                <a:solidFill>
                  <a:schemeClr val="tx1"/>
                </a:solidFill>
                <a:effectLst/>
                <a:uLnTx/>
                <a:uFillTx/>
                <a:latin typeface="+mn-lt"/>
                <a:ea typeface="+mn-ea"/>
                <a:cs typeface="+mn-cs"/>
              </a:rPr>
              <a:t> of public official</a:t>
            </a:r>
            <a:r>
              <a:rPr kumimoji="0" lang="cs-CZ" sz="2800" b="1" i="0" u="none" strike="noStrike" kern="1200" cap="small" spc="0" normalizeH="0" noProof="0" dirty="0" smtClean="0">
                <a:ln>
                  <a:noFill/>
                </a:ln>
                <a:solidFill>
                  <a:schemeClr val="tx1"/>
                </a:solidFill>
                <a:effectLst/>
                <a:uLnTx/>
                <a:uFillTx/>
                <a:latin typeface="+mn-lt"/>
                <a:ea typeface="+mn-ea"/>
                <a:cs typeface="+mn-cs"/>
              </a:rPr>
              <a:t>‘</a:t>
            </a:r>
            <a:r>
              <a:rPr kumimoji="0" lang="en-US" sz="2800" b="1" i="0" u="none" strike="noStrike" kern="1200" cap="small" spc="0" normalizeH="0" noProof="0" dirty="0" smtClean="0">
                <a:ln>
                  <a:noFill/>
                </a:ln>
                <a:solidFill>
                  <a:schemeClr val="tx1"/>
                </a:solidFill>
                <a:effectLst/>
                <a:uLnTx/>
                <a:uFillTx/>
                <a:latin typeface="+mn-lt"/>
                <a:ea typeface="+mn-ea"/>
                <a:cs typeface="+mn-cs"/>
              </a:rPr>
              <a:t>s</a:t>
            </a:r>
            <a:r>
              <a:rPr lang="en-US" sz="2800" b="1" cap="small" dirty="0" smtClean="0">
                <a:solidFill>
                  <a:schemeClr val="tx1"/>
                </a:solidFill>
              </a:rPr>
              <a:t> status</a:t>
            </a:r>
            <a:endParaRPr lang="cs-CZ" sz="2800" b="1" cap="small" dirty="0" smtClean="0">
              <a:solidFill>
                <a:schemeClr val="tx1"/>
              </a:solidFill>
            </a:endParaRP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400" i="0" u="none" strike="noStrike" kern="1200" cap="small" spc="0" normalizeH="0" dirty="0" smtClean="0">
                <a:ln>
                  <a:noFill/>
                </a:ln>
                <a:solidFill>
                  <a:schemeClr val="tx1"/>
                </a:solidFill>
                <a:effectLst/>
                <a:uLnTx/>
                <a:uFillTx/>
                <a:latin typeface="+mn-lt"/>
                <a:ea typeface="+mn-ea"/>
                <a:cs typeface="+mn-cs"/>
              </a:rPr>
              <a:t>Europe</a:t>
            </a:r>
            <a:r>
              <a:rPr kumimoji="0" lang="en-US" sz="2400" b="1" i="0" u="none" strike="noStrike" kern="1200" cap="small" spc="0" normalizeH="0" noProof="0" dirty="0" smtClean="0">
                <a:ln>
                  <a:noFill/>
                </a:ln>
                <a:solidFill>
                  <a:schemeClr val="tx1"/>
                </a:solidFill>
                <a:effectLst/>
                <a:uLnTx/>
                <a:uFillTx/>
                <a:latin typeface="+mn-lt"/>
                <a:ea typeface="+mn-ea"/>
                <a:cs typeface="+mn-cs"/>
              </a:rPr>
              <a:t> </a:t>
            </a:r>
            <a:endParaRPr kumimoji="0" lang="en-US" sz="2400" b="1" i="0" u="none" strike="noStrike" kern="1200" cap="small"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sz="quarter" idx="1"/>
          </p:nvPr>
        </p:nvSpPr>
        <p:spPr>
          <a:xfrm>
            <a:off x="457200" y="1600200"/>
            <a:ext cx="7467600" cy="2188840"/>
          </a:xfrm>
        </p:spPr>
        <p:txBody>
          <a:bodyPr>
            <a:normAutofit/>
          </a:bodyPr>
          <a:lstStyle/>
          <a:p>
            <a:r>
              <a:rPr lang="en-US" dirty="0" smtClean="0"/>
              <a:t>Labor law relationships between officials and their employers have public law nature. </a:t>
            </a:r>
            <a:endParaRPr lang="cs-CZ" dirty="0" smtClean="0"/>
          </a:p>
        </p:txBody>
      </p:sp>
      <p:sp>
        <p:nvSpPr>
          <p:cNvPr id="4" name="Nadpis 1"/>
          <p:cNvSpPr txBox="1">
            <a:spLocks/>
          </p:cNvSpPr>
          <p:nvPr/>
        </p:nvSpPr>
        <p:spPr>
          <a:xfrm>
            <a:off x="467544" y="260648"/>
            <a:ext cx="7467600" cy="1143000"/>
          </a:xfrm>
          <a:prstGeom prst="rect">
            <a:avLst/>
          </a:prstGeom>
        </p:spPr>
        <p:style>
          <a:lnRef idx="1">
            <a:schemeClr val="accent1"/>
          </a:lnRef>
          <a:fillRef idx="2">
            <a:schemeClr val="accent1"/>
          </a:fillRef>
          <a:effectRef idx="1">
            <a:schemeClr val="accent1"/>
          </a:effectRef>
          <a:fontRef idx="minor">
            <a:schemeClr val="dk1"/>
          </a:fontRef>
        </p:style>
        <p:txBody>
          <a:bodyPr vert="horz"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600" b="1" i="0" u="none" strike="noStrike" kern="1200" cap="small" spc="0" normalizeH="0" baseline="0" dirty="0" smtClean="0">
                <a:ln>
                  <a:noFill/>
                </a:ln>
                <a:solidFill>
                  <a:schemeClr val="tx1"/>
                </a:solidFill>
                <a:effectLst/>
                <a:uLnTx/>
                <a:uFillTx/>
                <a:latin typeface="+mn-lt"/>
                <a:ea typeface="+mn-ea"/>
                <a:cs typeface="+mn-cs"/>
              </a:rPr>
              <a:t>Career system</a:t>
            </a:r>
            <a:endParaRPr lang="en-US" sz="3600" b="1" cap="small" dirty="0" smtClean="0">
              <a:solidFill>
                <a:schemeClr val="tx1"/>
              </a:solidFill>
            </a:endParaRPr>
          </a:p>
        </p:txBody>
      </p:sp>
      <p:graphicFrame>
        <p:nvGraphicFramePr>
          <p:cNvPr id="8" name="Diagram 7"/>
          <p:cNvGraphicFramePr/>
          <p:nvPr/>
        </p:nvGraphicFramePr>
        <p:xfrm>
          <a:off x="539552" y="2420888"/>
          <a:ext cx="7467600" cy="338437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Zástupný symbol pro obsah 5"/>
          <p:cNvGraphicFramePr>
            <a:graphicFrameLocks noGrp="1"/>
          </p:cNvGraphicFramePr>
          <p:nvPr>
            <p:ph sz="quarter" idx="1"/>
          </p:nvPr>
        </p:nvGraphicFramePr>
        <p:xfrm>
          <a:off x="457200" y="1600200"/>
          <a:ext cx="7467600" cy="487375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Nadpis 1"/>
          <p:cNvSpPr txBox="1">
            <a:spLocks/>
          </p:cNvSpPr>
          <p:nvPr/>
        </p:nvSpPr>
        <p:spPr>
          <a:xfrm>
            <a:off x="467544" y="260648"/>
            <a:ext cx="7467600" cy="1143000"/>
          </a:xfrm>
          <a:prstGeom prst="rect">
            <a:avLst/>
          </a:prstGeom>
        </p:spPr>
        <p:style>
          <a:lnRef idx="1">
            <a:schemeClr val="accent1"/>
          </a:lnRef>
          <a:fillRef idx="2">
            <a:schemeClr val="accent1"/>
          </a:fillRef>
          <a:effectRef idx="1">
            <a:schemeClr val="accent1"/>
          </a:effectRef>
          <a:fontRef idx="minor">
            <a:schemeClr val="dk1"/>
          </a:fontRef>
        </p:style>
        <p:txBody>
          <a:bodyPr vert="horz"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600" b="1" i="0" u="none" strike="noStrike" kern="1200" cap="small" spc="0" normalizeH="0" baseline="0" dirty="0" smtClean="0">
                <a:ln>
                  <a:noFill/>
                </a:ln>
                <a:solidFill>
                  <a:schemeClr val="tx1"/>
                </a:solidFill>
                <a:effectLst/>
                <a:uLnTx/>
                <a:uFillTx/>
                <a:latin typeface="+mn-lt"/>
                <a:ea typeface="+mn-ea"/>
                <a:cs typeface="+mn-cs"/>
              </a:rPr>
              <a:t>Career system</a:t>
            </a:r>
            <a:endParaRPr lang="en-US" sz="3600" b="1" cap="small" dirty="0" smtClean="0">
              <a:solidFill>
                <a:schemeClr val="tx1"/>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sz="quarter" idx="1"/>
          </p:nvPr>
        </p:nvSpPr>
        <p:spPr/>
        <p:txBody>
          <a:bodyPr/>
          <a:lstStyle/>
          <a:p>
            <a:pPr>
              <a:spcBef>
                <a:spcPts val="1200"/>
              </a:spcBef>
            </a:pPr>
            <a:r>
              <a:rPr lang="en-US" dirty="0" smtClean="0"/>
              <a:t>In USA, with different historical experience, was no need to get over the patrimonial relationship between monarch and public officials</a:t>
            </a:r>
            <a:r>
              <a:rPr lang="cs-CZ" dirty="0" smtClean="0"/>
              <a:t>.</a:t>
            </a:r>
          </a:p>
          <a:p>
            <a:pPr>
              <a:spcBef>
                <a:spcPts val="1200"/>
              </a:spcBef>
            </a:pPr>
            <a:r>
              <a:rPr lang="en-US" dirty="0" smtClean="0"/>
              <a:t>Vice versa, there was rather attempt to obtain liberty and that meant prevent wanton bureaucracy </a:t>
            </a:r>
          </a:p>
          <a:p>
            <a:pPr>
              <a:spcBef>
                <a:spcPts val="1200"/>
              </a:spcBef>
            </a:pPr>
            <a:r>
              <a:rPr lang="en-US" dirty="0" smtClean="0"/>
              <a:t>This development led to so called </a:t>
            </a:r>
            <a:r>
              <a:rPr lang="en-US" b="1" dirty="0" smtClean="0"/>
              <a:t>merit system</a:t>
            </a:r>
            <a:r>
              <a:rPr lang="en-US" dirty="0" smtClean="0"/>
              <a:t>, which is typical for its similarity with human resources management</a:t>
            </a:r>
            <a:r>
              <a:rPr lang="cs-CZ" dirty="0" smtClean="0"/>
              <a:t> in </a:t>
            </a:r>
            <a:r>
              <a:rPr lang="en-US" dirty="0" smtClean="0"/>
              <a:t>private sector</a:t>
            </a:r>
            <a:endParaRPr lang="cs-CZ" dirty="0" smtClean="0"/>
          </a:p>
          <a:p>
            <a:endParaRPr lang="en-US" dirty="0" smtClean="0"/>
          </a:p>
        </p:txBody>
      </p:sp>
      <p:sp>
        <p:nvSpPr>
          <p:cNvPr id="4" name="Nadpis 1"/>
          <p:cNvSpPr txBox="1">
            <a:spLocks/>
          </p:cNvSpPr>
          <p:nvPr/>
        </p:nvSpPr>
        <p:spPr>
          <a:xfrm>
            <a:off x="467544" y="260648"/>
            <a:ext cx="7467600" cy="1143000"/>
          </a:xfrm>
          <a:prstGeom prst="rect">
            <a:avLst/>
          </a:prstGeom>
        </p:spPr>
        <p:style>
          <a:lnRef idx="1">
            <a:schemeClr val="accent1"/>
          </a:lnRef>
          <a:fillRef idx="2">
            <a:schemeClr val="accent1"/>
          </a:fillRef>
          <a:effectRef idx="1">
            <a:schemeClr val="accent1"/>
          </a:effectRef>
          <a:fontRef idx="minor">
            <a:schemeClr val="dk1"/>
          </a:fontRef>
        </p:style>
        <p:txBody>
          <a:bodyPr vert="horz"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800" b="1" i="0" u="none" strike="noStrike" kern="1200" cap="small" spc="0" normalizeH="0" baseline="0" noProof="0" dirty="0" smtClean="0">
                <a:ln>
                  <a:noFill/>
                </a:ln>
                <a:solidFill>
                  <a:schemeClr val="tx1"/>
                </a:solidFill>
                <a:effectLst/>
                <a:uLnTx/>
                <a:uFillTx/>
                <a:latin typeface="+mn-lt"/>
                <a:ea typeface="+mn-ea"/>
                <a:cs typeface="+mn-cs"/>
              </a:rPr>
              <a:t>Origin</a:t>
            </a:r>
            <a:r>
              <a:rPr kumimoji="0" lang="en-US" sz="2800" b="1" i="0" u="none" strike="noStrike" kern="1200" cap="small" spc="0" normalizeH="0" noProof="0" dirty="0" smtClean="0">
                <a:ln>
                  <a:noFill/>
                </a:ln>
                <a:solidFill>
                  <a:schemeClr val="tx1"/>
                </a:solidFill>
                <a:effectLst/>
                <a:uLnTx/>
                <a:uFillTx/>
                <a:latin typeface="+mn-lt"/>
                <a:ea typeface="+mn-ea"/>
                <a:cs typeface="+mn-cs"/>
              </a:rPr>
              <a:t> of public officials</a:t>
            </a:r>
            <a:r>
              <a:rPr lang="en-US" sz="2800" b="1" cap="small" dirty="0" smtClean="0">
                <a:solidFill>
                  <a:schemeClr val="tx1"/>
                </a:solidFill>
              </a:rPr>
              <a:t>‘ status</a:t>
            </a:r>
            <a:endParaRPr lang="cs-CZ" sz="2800" b="1" cap="small" dirty="0" smtClean="0">
              <a:solidFill>
                <a:schemeClr val="tx1"/>
              </a:solidFill>
            </a:endParaRP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cs-CZ" sz="2400" i="0" u="none" strike="noStrike" kern="1200" cap="small" spc="0" normalizeH="0" dirty="0" smtClean="0">
                <a:ln>
                  <a:noFill/>
                </a:ln>
                <a:solidFill>
                  <a:schemeClr val="tx1"/>
                </a:solidFill>
                <a:effectLst/>
                <a:uLnTx/>
                <a:uFillTx/>
                <a:latin typeface="+mn-lt"/>
                <a:ea typeface="+mn-ea"/>
                <a:cs typeface="+mn-cs"/>
              </a:rPr>
              <a:t>USA</a:t>
            </a:r>
            <a:endParaRPr kumimoji="0" lang="en-US" sz="2400" b="1" i="0" u="none" strike="noStrike" kern="1200" cap="small"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sz="quarter" idx="1"/>
          </p:nvPr>
        </p:nvSpPr>
        <p:spPr>
          <a:xfrm>
            <a:off x="457200" y="1600200"/>
            <a:ext cx="7467600" cy="1756792"/>
          </a:xfrm>
        </p:spPr>
        <p:txBody>
          <a:bodyPr/>
          <a:lstStyle/>
          <a:p>
            <a:r>
              <a:rPr lang="en-US" dirty="0" smtClean="0"/>
              <a:t>Merit system is based on catalog of service positions with its detailed description. Free administrative</a:t>
            </a:r>
            <a:r>
              <a:rPr lang="cs-CZ" dirty="0" smtClean="0"/>
              <a:t> </a:t>
            </a:r>
            <a:r>
              <a:rPr lang="en-US" dirty="0" smtClean="0"/>
              <a:t>positions could be filled by people from both private and public sector.</a:t>
            </a:r>
            <a:endParaRPr lang="en-US" dirty="0"/>
          </a:p>
        </p:txBody>
      </p:sp>
      <p:sp>
        <p:nvSpPr>
          <p:cNvPr id="4" name="Nadpis 1"/>
          <p:cNvSpPr txBox="1">
            <a:spLocks/>
          </p:cNvSpPr>
          <p:nvPr/>
        </p:nvSpPr>
        <p:spPr>
          <a:xfrm>
            <a:off x="467544" y="260648"/>
            <a:ext cx="7467600" cy="1143000"/>
          </a:xfrm>
          <a:prstGeom prst="rect">
            <a:avLst/>
          </a:prstGeom>
        </p:spPr>
        <p:style>
          <a:lnRef idx="1">
            <a:schemeClr val="accent1"/>
          </a:lnRef>
          <a:fillRef idx="2">
            <a:schemeClr val="accent1"/>
          </a:fillRef>
          <a:effectRef idx="1">
            <a:schemeClr val="accent1"/>
          </a:effectRef>
          <a:fontRef idx="minor">
            <a:schemeClr val="dk1"/>
          </a:fontRef>
        </p:style>
        <p:txBody>
          <a:bodyPr vert="horz"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cs-CZ" sz="3600" b="1" i="0" u="none" strike="noStrike" kern="1200" cap="small" spc="0" normalizeH="0" baseline="0" dirty="0" smtClean="0">
                <a:ln>
                  <a:noFill/>
                </a:ln>
                <a:solidFill>
                  <a:schemeClr val="tx1"/>
                </a:solidFill>
                <a:effectLst/>
                <a:uLnTx/>
                <a:uFillTx/>
                <a:latin typeface="+mn-lt"/>
                <a:ea typeface="+mn-ea"/>
                <a:cs typeface="+mn-cs"/>
              </a:rPr>
              <a:t>Merit </a:t>
            </a:r>
            <a:r>
              <a:rPr kumimoji="0" lang="en-US" sz="3600" b="1" i="0" u="none" strike="noStrike" kern="1200" cap="small" spc="0" normalizeH="0" baseline="0" dirty="0" smtClean="0">
                <a:ln>
                  <a:noFill/>
                </a:ln>
                <a:solidFill>
                  <a:schemeClr val="tx1"/>
                </a:solidFill>
                <a:effectLst/>
                <a:uLnTx/>
                <a:uFillTx/>
                <a:latin typeface="+mn-lt"/>
                <a:ea typeface="+mn-ea"/>
                <a:cs typeface="+mn-cs"/>
              </a:rPr>
              <a:t>system</a:t>
            </a:r>
            <a:endParaRPr lang="en-US" sz="3600" b="1" cap="small" dirty="0" smtClean="0">
              <a:solidFill>
                <a:schemeClr val="tx1"/>
              </a:solidFill>
            </a:endParaRPr>
          </a:p>
        </p:txBody>
      </p:sp>
      <p:graphicFrame>
        <p:nvGraphicFramePr>
          <p:cNvPr id="6" name="Diagram 5"/>
          <p:cNvGraphicFramePr/>
          <p:nvPr/>
        </p:nvGraphicFramePr>
        <p:xfrm>
          <a:off x="611560" y="3284984"/>
          <a:ext cx="7467600" cy="266429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sz="quarter" idx="1"/>
          </p:nvPr>
        </p:nvSpPr>
        <p:spPr/>
        <p:txBody>
          <a:bodyPr/>
          <a:lstStyle/>
          <a:p>
            <a:r>
              <a:rPr lang="en-US" dirty="0" smtClean="0"/>
              <a:t>Main principles of modern public services comes from Declaration of the Rights of Man and of the Citizen, which states that:</a:t>
            </a:r>
            <a:endParaRPr lang="cs-CZ" dirty="0" smtClean="0"/>
          </a:p>
          <a:p>
            <a:pPr lvl="1"/>
            <a:r>
              <a:rPr lang="en-US" i="1" dirty="0" smtClean="0"/>
              <a:t>All citizens, being equal in the eyes of the law, are equally eligible to all dignities and to all public positions and occupations, according to their abilities, and without distinction except that of their virtues and talents.</a:t>
            </a:r>
            <a:r>
              <a:rPr lang="cs-CZ" dirty="0" smtClean="0"/>
              <a:t>‘‘</a:t>
            </a:r>
          </a:p>
          <a:p>
            <a:pPr lvl="1"/>
            <a:r>
              <a:rPr lang="en-US" dirty="0" smtClean="0"/>
              <a:t>Society has the right to require of every public agent an account of his administration.</a:t>
            </a:r>
            <a:endParaRPr lang="cs-CZ" dirty="0" smtClean="0"/>
          </a:p>
          <a:p>
            <a:pPr marL="274320" lvl="1">
              <a:spcBef>
                <a:spcPts val="600"/>
              </a:spcBef>
              <a:buSzPct val="70000"/>
              <a:buFont typeface="Wingdings"/>
              <a:buChar char=""/>
            </a:pPr>
            <a:r>
              <a:rPr lang="en-US" sz="2400" dirty="0" smtClean="0"/>
              <a:t>Third main principle states that public officials should by protected from wanton political power.</a:t>
            </a:r>
            <a:endParaRPr lang="en-US" dirty="0"/>
          </a:p>
        </p:txBody>
      </p:sp>
      <p:sp>
        <p:nvSpPr>
          <p:cNvPr id="4" name="Nadpis 1"/>
          <p:cNvSpPr txBox="1">
            <a:spLocks/>
          </p:cNvSpPr>
          <p:nvPr/>
        </p:nvSpPr>
        <p:spPr>
          <a:xfrm>
            <a:off x="467544" y="260648"/>
            <a:ext cx="7467600" cy="1143000"/>
          </a:xfrm>
          <a:prstGeom prst="rect">
            <a:avLst/>
          </a:prstGeom>
        </p:spPr>
        <p:style>
          <a:lnRef idx="1">
            <a:schemeClr val="accent1"/>
          </a:lnRef>
          <a:fillRef idx="2">
            <a:schemeClr val="accent1"/>
          </a:fillRef>
          <a:effectRef idx="1">
            <a:schemeClr val="accent1"/>
          </a:effectRef>
          <a:fontRef idx="minor">
            <a:schemeClr val="dk1"/>
          </a:fontRef>
        </p:style>
        <p:txBody>
          <a:bodyPr vert="horz"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200" b="1" i="0" u="none" strike="noStrike" kern="1200" cap="small" spc="0" normalizeH="0" baseline="0" dirty="0" smtClean="0">
                <a:ln>
                  <a:noFill/>
                </a:ln>
                <a:solidFill>
                  <a:schemeClr val="tx1"/>
                </a:solidFill>
                <a:effectLst/>
                <a:uLnTx/>
                <a:uFillTx/>
                <a:latin typeface="+mn-lt"/>
                <a:ea typeface="+mn-ea"/>
                <a:cs typeface="+mn-cs"/>
              </a:rPr>
              <a:t>Present public service</a:t>
            </a:r>
            <a:endParaRPr lang="en-US" sz="3200" b="1" cap="small" dirty="0" smtClean="0">
              <a:solidFill>
                <a:schemeClr val="tx1"/>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sz="quarter" idx="1"/>
          </p:nvPr>
        </p:nvSpPr>
        <p:spPr/>
        <p:txBody>
          <a:bodyPr>
            <a:normAutofit/>
          </a:bodyPr>
          <a:lstStyle/>
          <a:p>
            <a:r>
              <a:rPr lang="en-US" dirty="0" smtClean="0"/>
              <a:t>Neither the career or merit system doesn‘t exist in these days in their original form. They have been influenced by each other. </a:t>
            </a:r>
            <a:endParaRPr lang="cs-CZ" dirty="0" smtClean="0"/>
          </a:p>
          <a:p>
            <a:r>
              <a:rPr lang="en-US" dirty="0" smtClean="0"/>
              <a:t>Rationality and legitimacy of modern public administration is based on professional and impartial service to public.</a:t>
            </a:r>
          </a:p>
          <a:p>
            <a:r>
              <a:rPr lang="en-US" dirty="0" smtClean="0"/>
              <a:t>Max Weber saw public administration as work performed by impartial professional personnel, according to related rules in centralized hierarchical system.</a:t>
            </a:r>
            <a:endParaRPr lang="cs-CZ" dirty="0" smtClean="0"/>
          </a:p>
        </p:txBody>
      </p:sp>
      <p:sp>
        <p:nvSpPr>
          <p:cNvPr id="4" name="Nadpis 1"/>
          <p:cNvSpPr txBox="1">
            <a:spLocks/>
          </p:cNvSpPr>
          <p:nvPr/>
        </p:nvSpPr>
        <p:spPr>
          <a:xfrm>
            <a:off x="467544" y="260648"/>
            <a:ext cx="7467600" cy="1143000"/>
          </a:xfrm>
          <a:prstGeom prst="rect">
            <a:avLst/>
          </a:prstGeom>
        </p:spPr>
        <p:style>
          <a:lnRef idx="1">
            <a:schemeClr val="accent1"/>
          </a:lnRef>
          <a:fillRef idx="2">
            <a:schemeClr val="accent1"/>
          </a:fillRef>
          <a:effectRef idx="1">
            <a:schemeClr val="accent1"/>
          </a:effectRef>
          <a:fontRef idx="minor">
            <a:schemeClr val="dk1"/>
          </a:fontRef>
        </p:style>
        <p:txBody>
          <a:bodyPr vert="horz"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200" b="1" i="0" u="none" strike="noStrike" kern="1200" cap="small" spc="0" normalizeH="0" baseline="0" dirty="0" smtClean="0">
                <a:ln>
                  <a:noFill/>
                </a:ln>
                <a:solidFill>
                  <a:schemeClr val="tx1"/>
                </a:solidFill>
                <a:effectLst/>
                <a:uLnTx/>
                <a:uFillTx/>
                <a:latin typeface="+mn-lt"/>
                <a:ea typeface="+mn-ea"/>
                <a:cs typeface="+mn-cs"/>
              </a:rPr>
              <a:t>Present public service</a:t>
            </a:r>
            <a:endParaRPr lang="en-US" sz="3200" b="1" cap="small" dirty="0" smtClean="0">
              <a:solidFill>
                <a:schemeClr val="tx1"/>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sz="quarter" idx="1"/>
          </p:nvPr>
        </p:nvSpPr>
        <p:spPr/>
        <p:txBody>
          <a:bodyPr/>
          <a:lstStyle/>
          <a:p>
            <a:r>
              <a:rPr lang="en-US" dirty="0" smtClean="0"/>
              <a:t>New conception of administrative personnel developed in 70</a:t>
            </a:r>
            <a:r>
              <a:rPr lang="cs-CZ" dirty="0" smtClean="0"/>
              <a:t>s</a:t>
            </a:r>
            <a:r>
              <a:rPr lang="en-US" dirty="0" smtClean="0"/>
              <a:t> of 20th century in USA</a:t>
            </a:r>
            <a:r>
              <a:rPr lang="cs-CZ" dirty="0" smtClean="0"/>
              <a:t> as a ‚‚N</a:t>
            </a:r>
            <a:r>
              <a:rPr lang="en-US" dirty="0" smtClean="0"/>
              <a:t>ew public management</a:t>
            </a:r>
            <a:r>
              <a:rPr lang="cs-CZ" dirty="0" smtClean="0"/>
              <a:t>‘‘ </a:t>
            </a:r>
            <a:r>
              <a:rPr lang="en-US" dirty="0" smtClean="0"/>
              <a:t>and spreaded to Australia, New Zealand, Netherland, northern European countries etc.</a:t>
            </a:r>
            <a:endParaRPr lang="cs-CZ" dirty="0" smtClean="0"/>
          </a:p>
          <a:p>
            <a:r>
              <a:rPr lang="en-US" dirty="0" smtClean="0"/>
              <a:t>Main goal of this conception is to achieve better effectivity and quality of public administration</a:t>
            </a:r>
            <a:r>
              <a:rPr lang="cs-CZ" dirty="0" smtClean="0"/>
              <a:t>.</a:t>
            </a:r>
          </a:p>
          <a:p>
            <a:r>
              <a:rPr lang="en-US" dirty="0" smtClean="0"/>
              <a:t>New public management is typical by application of  managerial processes and </a:t>
            </a:r>
            <a:r>
              <a:rPr lang="cs-CZ" dirty="0" smtClean="0"/>
              <a:t>more </a:t>
            </a:r>
            <a:r>
              <a:rPr lang="en-US" dirty="0" smtClean="0"/>
              <a:t>liberal personal policy</a:t>
            </a:r>
            <a:r>
              <a:rPr lang="cs-CZ" dirty="0" smtClean="0"/>
              <a:t>.</a:t>
            </a:r>
            <a:endParaRPr lang="en-US" dirty="0" smtClean="0"/>
          </a:p>
          <a:p>
            <a:endParaRPr lang="en-US" dirty="0"/>
          </a:p>
        </p:txBody>
      </p:sp>
      <p:sp>
        <p:nvSpPr>
          <p:cNvPr id="4" name="Nadpis 1"/>
          <p:cNvSpPr txBox="1">
            <a:spLocks/>
          </p:cNvSpPr>
          <p:nvPr/>
        </p:nvSpPr>
        <p:spPr>
          <a:xfrm>
            <a:off x="467544" y="260648"/>
            <a:ext cx="7467600" cy="1143000"/>
          </a:xfrm>
          <a:prstGeom prst="rect">
            <a:avLst/>
          </a:prstGeom>
        </p:spPr>
        <p:style>
          <a:lnRef idx="1">
            <a:schemeClr val="accent1"/>
          </a:lnRef>
          <a:fillRef idx="2">
            <a:schemeClr val="accent1"/>
          </a:fillRef>
          <a:effectRef idx="1">
            <a:schemeClr val="accent1"/>
          </a:effectRef>
          <a:fontRef idx="minor">
            <a:schemeClr val="dk1"/>
          </a:fontRef>
        </p:style>
        <p:txBody>
          <a:bodyPr vert="horz"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cs-CZ" sz="3200" b="1" i="0" u="none" strike="noStrike" kern="1200" cap="small" spc="0" normalizeH="0" baseline="0" dirty="0" smtClean="0">
                <a:ln>
                  <a:noFill/>
                </a:ln>
                <a:solidFill>
                  <a:schemeClr val="tx1"/>
                </a:solidFill>
                <a:effectLst/>
                <a:uLnTx/>
                <a:uFillTx/>
                <a:latin typeface="+mn-lt"/>
                <a:ea typeface="+mn-ea"/>
                <a:cs typeface="+mn-cs"/>
              </a:rPr>
              <a:t>New public management</a:t>
            </a:r>
            <a:endParaRPr lang="en-US" sz="3200" b="1" cap="small" dirty="0" smtClean="0">
              <a:solidFill>
                <a:schemeClr val="tx1"/>
              </a:solidFill>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rkýř">
  <a:themeElements>
    <a:clrScheme name="Bohatý">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Arkýř">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rkýř">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408</TotalTime>
  <Words>532</Words>
  <Application>Microsoft Office PowerPoint</Application>
  <PresentationFormat>Předvádění na obrazovce (4:3)</PresentationFormat>
  <Paragraphs>50</Paragraphs>
  <Slides>9</Slides>
  <Notes>0</Notes>
  <HiddenSlides>0</HiddenSlides>
  <MMClips>0</MMClips>
  <ScaleCrop>false</ScaleCrop>
  <HeadingPairs>
    <vt:vector size="4" baseType="variant">
      <vt:variant>
        <vt:lpstr>Motiv</vt:lpstr>
      </vt:variant>
      <vt:variant>
        <vt:i4>1</vt:i4>
      </vt:variant>
      <vt:variant>
        <vt:lpstr>Nadpisy snímků</vt:lpstr>
      </vt:variant>
      <vt:variant>
        <vt:i4>9</vt:i4>
      </vt:variant>
    </vt:vector>
  </HeadingPairs>
  <TitlesOfParts>
    <vt:vector size="10" baseType="lpstr">
      <vt:lpstr>Arkýř</vt:lpstr>
      <vt:lpstr>Public officials </vt:lpstr>
      <vt:lpstr>Snímek 2</vt:lpstr>
      <vt:lpstr>Snímek 3</vt:lpstr>
      <vt:lpstr>Snímek 4</vt:lpstr>
      <vt:lpstr>Snímek 5</vt:lpstr>
      <vt:lpstr>Snímek 6</vt:lpstr>
      <vt:lpstr>Snímek 7</vt:lpstr>
      <vt:lpstr>Snímek 8</vt:lpstr>
      <vt:lpstr>Snímek 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Public officials in Europe</dc:title>
  <dc:creator>Jiri</dc:creator>
  <cp:lastModifiedBy>Lenovo</cp:lastModifiedBy>
  <cp:revision>49</cp:revision>
  <dcterms:created xsi:type="dcterms:W3CDTF">2012-11-03T16:20:13Z</dcterms:created>
  <dcterms:modified xsi:type="dcterms:W3CDTF">2016-03-08T15:04:33Z</dcterms:modified>
</cp:coreProperties>
</file>