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9"/>
  </p:notesMasterIdLst>
  <p:handoutMasterIdLst>
    <p:handoutMasterId r:id="rId10"/>
  </p:handoutMasterIdLst>
  <p:sldIdLst>
    <p:sldId id="309" r:id="rId3"/>
    <p:sldId id="304" r:id="rId4"/>
    <p:sldId id="305" r:id="rId5"/>
    <p:sldId id="320" r:id="rId6"/>
    <p:sldId id="321" r:id="rId7"/>
    <p:sldId id="319" r:id="rId8"/>
  </p:sldIdLst>
  <p:sldSz cx="9144000" cy="6858000" type="screen4x3"/>
  <p:notesSz cx="6858000" cy="9144000"/>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52" autoAdjust="0"/>
    <p:restoredTop sz="94747" autoAdjust="0"/>
  </p:normalViewPr>
  <p:slideViewPr>
    <p:cSldViewPr>
      <p:cViewPr varScale="1">
        <p:scale>
          <a:sx n="86" d="100"/>
          <a:sy n="86" d="100"/>
        </p:scale>
        <p:origin x="144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8F511B76-CD0D-4FBD-9E2E-2992BC237759}" type="slidenum">
              <a:rPr lang="cs-CZ" altLang="cs-CZ"/>
              <a:pPr/>
              <a:t>‹#›</a:t>
            </a:fld>
            <a:endParaRPr lang="cs-CZ" altLang="cs-CZ"/>
          </a:p>
        </p:txBody>
      </p:sp>
    </p:spTree>
    <p:extLst>
      <p:ext uri="{BB962C8B-B14F-4D97-AF65-F5344CB8AC3E}">
        <p14:creationId xmlns:p14="http://schemas.microsoft.com/office/powerpoint/2010/main" val="4191998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cs-CZ" altLang="cs-CZ"/>
          </a:p>
        </p:txBody>
      </p:sp>
      <p:sp>
        <p:nvSpPr>
          <p:cNvPr id="3348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3348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cs-CZ" alt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77B77796-BD1A-4051-9258-713099EA0944}" type="slidenum">
              <a:rPr lang="cs-CZ" altLang="cs-CZ"/>
              <a:pPr/>
              <a:t>‹#›</a:t>
            </a:fld>
            <a:endParaRPr lang="cs-CZ" altLang="cs-CZ"/>
          </a:p>
        </p:txBody>
      </p:sp>
    </p:spTree>
    <p:extLst>
      <p:ext uri="{BB962C8B-B14F-4D97-AF65-F5344CB8AC3E}">
        <p14:creationId xmlns:p14="http://schemas.microsoft.com/office/powerpoint/2010/main" val="25485112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611697-092D-4A0F-BE8A-1FBE90C54CDE}" type="slidenum">
              <a:rPr lang="cs-CZ" altLang="cs-CZ"/>
              <a:pPr/>
              <a:t>2</a:t>
            </a:fld>
            <a:endParaRPr lang="cs-CZ" altLang="cs-CZ"/>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p:txBody>
          <a:bodyPr/>
          <a:lstStyle/>
          <a:p>
            <a:endParaRPr lang="cs-CZ" altLang="cs-CZ"/>
          </a:p>
        </p:txBody>
      </p:sp>
    </p:spTree>
    <p:extLst>
      <p:ext uri="{BB962C8B-B14F-4D97-AF65-F5344CB8AC3E}">
        <p14:creationId xmlns:p14="http://schemas.microsoft.com/office/powerpoint/2010/main" val="33229417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pPr lvl="0"/>
            <a:r>
              <a:rPr lang="cs-CZ" altLang="cs-CZ" noProof="0" smtClean="0"/>
              <a:t>Kliknutím lze upravit styl.</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pPr lvl="0"/>
            <a:r>
              <a:rPr lang="cs-CZ" altLang="cs-CZ" noProof="0" smtClean="0"/>
              <a:t>Kliknutím lze upravit styl předlohy.</a:t>
            </a:r>
          </a:p>
        </p:txBody>
      </p:sp>
      <p:sp>
        <p:nvSpPr>
          <p:cNvPr id="251910" name="Rectangle 6"/>
          <p:cNvSpPr>
            <a:spLocks noGrp="1" noChangeArrowheads="1"/>
          </p:cNvSpPr>
          <p:nvPr>
            <p:ph type="ftr" sz="quarter" idx="3"/>
          </p:nvPr>
        </p:nvSpPr>
        <p:spPr>
          <a:xfrm>
            <a:off x="2705100" y="6442075"/>
            <a:ext cx="4960938" cy="279400"/>
          </a:xfrm>
        </p:spPr>
        <p:txBody>
          <a:bodyPr/>
          <a:lstStyle>
            <a:lvl1pPr>
              <a:defRPr/>
            </a:lvl1pPr>
          </a:lstStyle>
          <a:p>
            <a:r>
              <a:rPr lang="cs-CZ" altLang="cs-CZ"/>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2D87DE18-1BDE-4173-AC44-C97D62B5AF0E}" type="slidenum">
              <a:rPr lang="cs-CZ" altLang="cs-CZ"/>
              <a:pPr/>
              <a:t>‹#›</a:t>
            </a:fld>
            <a:endParaRPr lang="cs-CZ" altLang="cs-CZ"/>
          </a:p>
        </p:txBody>
      </p:sp>
      <p:sp>
        <p:nvSpPr>
          <p:cNvPr id="251918" name="Rectangle 14"/>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5192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1929"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1930" name="Rectangle 26"/>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3D2790BB-36D8-40A2-982B-FF2A245098A9}" type="slidenum">
              <a:rPr lang="cs-CZ" altLang="cs-CZ"/>
              <a:pPr/>
              <a:t>‹#›</a:t>
            </a:fld>
            <a:endParaRPr lang="cs-CZ" altLang="cs-CZ"/>
          </a:p>
        </p:txBody>
      </p:sp>
    </p:spTree>
    <p:extLst>
      <p:ext uri="{BB962C8B-B14F-4D97-AF65-F5344CB8AC3E}">
        <p14:creationId xmlns:p14="http://schemas.microsoft.com/office/powerpoint/2010/main" val="92161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89E714B0-C5CD-4F21-B8D3-B4EDD02AACE9}" type="slidenum">
              <a:rPr lang="cs-CZ" altLang="cs-CZ"/>
              <a:pPr/>
              <a:t>‹#›</a:t>
            </a:fld>
            <a:endParaRPr lang="cs-CZ" altLang="cs-CZ"/>
          </a:p>
        </p:txBody>
      </p:sp>
    </p:spTree>
    <p:extLst>
      <p:ext uri="{BB962C8B-B14F-4D97-AF65-F5344CB8AC3E}">
        <p14:creationId xmlns:p14="http://schemas.microsoft.com/office/powerpoint/2010/main" val="981890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188671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432926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362016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032165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31241562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4750870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186547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345703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1C760637-A908-438C-A6BC-9D28BFF40086}" type="slidenum">
              <a:rPr lang="cs-CZ" altLang="cs-CZ"/>
              <a:pPr/>
              <a:t>‹#›</a:t>
            </a:fld>
            <a:endParaRPr lang="cs-CZ" altLang="cs-CZ"/>
          </a:p>
        </p:txBody>
      </p:sp>
    </p:spTree>
    <p:extLst>
      <p:ext uri="{BB962C8B-B14F-4D97-AF65-F5344CB8AC3E}">
        <p14:creationId xmlns:p14="http://schemas.microsoft.com/office/powerpoint/2010/main" val="26694101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408399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958757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Tree>
    <p:extLst>
      <p:ext uri="{BB962C8B-B14F-4D97-AF65-F5344CB8AC3E}">
        <p14:creationId xmlns:p14="http://schemas.microsoft.com/office/powerpoint/2010/main" val="2402625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7BA9AC32-BB40-497F-9A14-BAF418306879}" type="slidenum">
              <a:rPr lang="cs-CZ" altLang="cs-CZ"/>
              <a:pPr/>
              <a:t>‹#›</a:t>
            </a:fld>
            <a:endParaRPr lang="cs-CZ" altLang="cs-CZ"/>
          </a:p>
        </p:txBody>
      </p:sp>
    </p:spTree>
    <p:extLst>
      <p:ext uri="{BB962C8B-B14F-4D97-AF65-F5344CB8AC3E}">
        <p14:creationId xmlns:p14="http://schemas.microsoft.com/office/powerpoint/2010/main" val="1271660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C8E1380E-CE38-45BF-AFD2-FB9816607317}" type="slidenum">
              <a:rPr lang="cs-CZ" altLang="cs-CZ"/>
              <a:pPr/>
              <a:t>‹#›</a:t>
            </a:fld>
            <a:endParaRPr lang="cs-CZ" altLang="cs-CZ"/>
          </a:p>
        </p:txBody>
      </p:sp>
    </p:spTree>
    <p:extLst>
      <p:ext uri="{BB962C8B-B14F-4D97-AF65-F5344CB8AC3E}">
        <p14:creationId xmlns:p14="http://schemas.microsoft.com/office/powerpoint/2010/main" val="114102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ltLang="cs-CZ"/>
              <a:t>Zápatí prezentace</a:t>
            </a:r>
          </a:p>
        </p:txBody>
      </p:sp>
      <p:sp>
        <p:nvSpPr>
          <p:cNvPr id="8" name="Zástupný symbol pro číslo snímku 7"/>
          <p:cNvSpPr>
            <a:spLocks noGrp="1"/>
          </p:cNvSpPr>
          <p:nvPr>
            <p:ph type="sldNum" sz="quarter" idx="11"/>
          </p:nvPr>
        </p:nvSpPr>
        <p:spPr/>
        <p:txBody>
          <a:bodyPr/>
          <a:lstStyle>
            <a:lvl1pPr>
              <a:defRPr/>
            </a:lvl1pPr>
          </a:lstStyle>
          <a:p>
            <a:fld id="{36D25557-72C4-4ACD-93EC-944D5BEDAB3F}" type="slidenum">
              <a:rPr lang="cs-CZ" altLang="cs-CZ"/>
              <a:pPr/>
              <a:t>‹#›</a:t>
            </a:fld>
            <a:endParaRPr lang="cs-CZ" altLang="cs-CZ"/>
          </a:p>
        </p:txBody>
      </p:sp>
    </p:spTree>
    <p:extLst>
      <p:ext uri="{BB962C8B-B14F-4D97-AF65-F5344CB8AC3E}">
        <p14:creationId xmlns:p14="http://schemas.microsoft.com/office/powerpoint/2010/main" val="129139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zápatí 2"/>
          <p:cNvSpPr>
            <a:spLocks noGrp="1"/>
          </p:cNvSpPr>
          <p:nvPr>
            <p:ph type="ftr" sz="quarter" idx="10"/>
          </p:nvPr>
        </p:nvSpPr>
        <p:spPr/>
        <p:txBody>
          <a:bodyPr/>
          <a:lstStyle>
            <a:lvl1pPr>
              <a:defRPr/>
            </a:lvl1pPr>
          </a:lstStyle>
          <a:p>
            <a:r>
              <a:rPr lang="cs-CZ" altLang="cs-CZ"/>
              <a:t>Zápatí prezentace</a:t>
            </a:r>
          </a:p>
        </p:txBody>
      </p:sp>
      <p:sp>
        <p:nvSpPr>
          <p:cNvPr id="4" name="Zástupný symbol pro číslo snímku 3"/>
          <p:cNvSpPr>
            <a:spLocks noGrp="1"/>
          </p:cNvSpPr>
          <p:nvPr>
            <p:ph type="sldNum" sz="quarter" idx="11"/>
          </p:nvPr>
        </p:nvSpPr>
        <p:spPr/>
        <p:txBody>
          <a:bodyPr/>
          <a:lstStyle>
            <a:lvl1pPr>
              <a:defRPr/>
            </a:lvl1pPr>
          </a:lstStyle>
          <a:p>
            <a:fld id="{FA184B89-8698-41F5-9BDE-F7DD3481F789}" type="slidenum">
              <a:rPr lang="cs-CZ" altLang="cs-CZ"/>
              <a:pPr/>
              <a:t>‹#›</a:t>
            </a:fld>
            <a:endParaRPr lang="cs-CZ" altLang="cs-CZ"/>
          </a:p>
        </p:txBody>
      </p:sp>
    </p:spTree>
    <p:extLst>
      <p:ext uri="{BB962C8B-B14F-4D97-AF65-F5344CB8AC3E}">
        <p14:creationId xmlns:p14="http://schemas.microsoft.com/office/powerpoint/2010/main" val="2039246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789B84D3-BBF1-45E0-92CC-347A1D8240B6}" type="slidenum">
              <a:rPr lang="cs-CZ" altLang="cs-CZ"/>
              <a:pPr/>
              <a:t>‹#›</a:t>
            </a:fld>
            <a:endParaRPr lang="cs-CZ" altLang="cs-CZ"/>
          </a:p>
        </p:txBody>
      </p:sp>
    </p:spTree>
    <p:extLst>
      <p:ext uri="{BB962C8B-B14F-4D97-AF65-F5344CB8AC3E}">
        <p14:creationId xmlns:p14="http://schemas.microsoft.com/office/powerpoint/2010/main" val="2965036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37391989-17EC-419C-85DC-BC88E7D9E303}" type="slidenum">
              <a:rPr lang="cs-CZ" altLang="cs-CZ"/>
              <a:pPr/>
              <a:t>‹#›</a:t>
            </a:fld>
            <a:endParaRPr lang="cs-CZ" altLang="cs-CZ"/>
          </a:p>
        </p:txBody>
      </p:sp>
    </p:spTree>
    <p:extLst>
      <p:ext uri="{BB962C8B-B14F-4D97-AF65-F5344CB8AC3E}">
        <p14:creationId xmlns:p14="http://schemas.microsoft.com/office/powerpoint/2010/main" val="1933237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7AEB4FB1-F303-47C0-8F0D-D1D83CCF889B}" type="slidenum">
              <a:rPr lang="cs-CZ" altLang="cs-CZ"/>
              <a:pPr/>
              <a:t>‹#›</a:t>
            </a:fld>
            <a:endParaRPr lang="cs-CZ" altLang="cs-CZ"/>
          </a:p>
        </p:txBody>
      </p:sp>
    </p:spTree>
    <p:extLst>
      <p:ext uri="{BB962C8B-B14F-4D97-AF65-F5344CB8AC3E}">
        <p14:creationId xmlns:p14="http://schemas.microsoft.com/office/powerpoint/2010/main" val="2624245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6306" name="Rectangle 2"/>
          <p:cNvSpPr>
            <a:spLocks noGrp="1" noChangeArrowheads="1"/>
          </p:cNvSpPr>
          <p:nvPr>
            <p:ph type="title"/>
          </p:nvPr>
        </p:nvSpPr>
        <p:spPr bwMode="auto">
          <a:xfrm>
            <a:off x="914400" y="1125538"/>
            <a:ext cx="7772400"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a:latin typeface="+mn-lt"/>
              </a:defRPr>
            </a:lvl1pPr>
          </a:lstStyle>
          <a:p>
            <a:fld id="{2BE0AB57-4AD9-4892-8949-A6BE0117F576}" type="slidenum">
              <a:rPr lang="cs-CZ" altLang="cs-CZ"/>
              <a:pPr/>
              <a:t>‹#›</a:t>
            </a:fld>
            <a:endParaRPr lang="cs-CZ" altLang="cs-CZ"/>
          </a:p>
        </p:txBody>
      </p:sp>
      <p:sp>
        <p:nvSpPr>
          <p:cNvPr id="226314" name="Text Box 10"/>
          <p:cNvSpPr txBox="1">
            <a:spLocks noChangeArrowheads="1"/>
          </p:cNvSpPr>
          <p:nvPr/>
        </p:nvSpPr>
        <p:spPr bwMode="auto">
          <a:xfrm>
            <a:off x="6588125" y="161925"/>
            <a:ext cx="21605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cs-CZ" altLang="cs-CZ" sz="1400">
                <a:solidFill>
                  <a:srgbClr val="68676C"/>
                </a:solidFill>
                <a:latin typeface="Trebuchet MS" pitchFamily="34" charset="0"/>
              </a:rPr>
              <a:t>www.law.muni.cz</a:t>
            </a:r>
          </a:p>
        </p:txBody>
      </p:sp>
      <p:pic>
        <p:nvPicPr>
          <p:cNvPr id="226322" name="Picture 18" descr="PF_PPT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extLst>
            <a:ext uri="{909E8E84-426E-40DD-AFC4-6F175D3DCCD1}">
              <a14:hiddenFill xmlns:a14="http://schemas.microsoft.com/office/drawing/2010/main">
                <a:solidFill>
                  <a:srgbClr val="FFFFFF"/>
                </a:solidFill>
              </a14:hiddenFill>
            </a:ext>
          </a:extLst>
        </p:spPr>
      </p:pic>
      <p:pic>
        <p:nvPicPr>
          <p:cNvPr id="226328" name="Picture 24"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extLst>
            <a:ext uri="{909E8E84-426E-40DD-AFC4-6F175D3DCCD1}">
              <a14:hiddenFill xmlns:a14="http://schemas.microsoft.com/office/drawing/2010/main">
                <a:solidFill>
                  <a:srgbClr val="FFFFFF"/>
                </a:solidFill>
              </a14:hiddenFill>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Trebuchet MS" pitchFamily="34" charset="0"/>
        </a:defRPr>
      </a:lvl2pPr>
      <a:lvl3pPr algn="l" rtl="0" eaLnBrk="1" fontAlgn="base" hangingPunct="1">
        <a:spcBef>
          <a:spcPct val="0"/>
        </a:spcBef>
        <a:spcAft>
          <a:spcPct val="0"/>
        </a:spcAft>
        <a:defRPr sz="3200">
          <a:solidFill>
            <a:schemeClr val="tx1"/>
          </a:solidFill>
          <a:latin typeface="Trebuchet MS" pitchFamily="34" charset="0"/>
        </a:defRPr>
      </a:lvl3pPr>
      <a:lvl4pPr algn="l" rtl="0" eaLnBrk="1" fontAlgn="base" hangingPunct="1">
        <a:spcBef>
          <a:spcPct val="0"/>
        </a:spcBef>
        <a:spcAft>
          <a:spcPct val="0"/>
        </a:spcAft>
        <a:defRPr sz="3200">
          <a:solidFill>
            <a:schemeClr val="tx1"/>
          </a:solidFill>
          <a:latin typeface="Trebuchet MS" pitchFamily="34" charset="0"/>
        </a:defRPr>
      </a:lvl4pPr>
      <a:lvl5pPr algn="l" rtl="0" eaLnBrk="1" fontAlgn="base" hangingPunct="1">
        <a:spcBef>
          <a:spcPct val="0"/>
        </a:spcBef>
        <a:spcAft>
          <a:spcPct val="0"/>
        </a:spcAft>
        <a:defRPr sz="3200">
          <a:solidFill>
            <a:schemeClr val="tx1"/>
          </a:solidFill>
          <a:latin typeface="Trebuchet MS" pitchFamily="34" charset="0"/>
        </a:defRPr>
      </a:lvl5pPr>
      <a:lvl6pPr marL="457200" algn="l" rtl="0" eaLnBrk="1" fontAlgn="base" hangingPunct="1">
        <a:spcBef>
          <a:spcPct val="0"/>
        </a:spcBef>
        <a:spcAft>
          <a:spcPct val="0"/>
        </a:spcAft>
        <a:defRPr sz="3200">
          <a:solidFill>
            <a:schemeClr val="tx1"/>
          </a:solidFill>
          <a:latin typeface="Trebuchet MS" pitchFamily="34" charset="0"/>
        </a:defRPr>
      </a:lvl6pPr>
      <a:lvl7pPr marL="914400" algn="l" rtl="0" eaLnBrk="1" fontAlgn="base" hangingPunct="1">
        <a:spcBef>
          <a:spcPct val="0"/>
        </a:spcBef>
        <a:spcAft>
          <a:spcPct val="0"/>
        </a:spcAft>
        <a:defRPr sz="3200">
          <a:solidFill>
            <a:schemeClr val="tx1"/>
          </a:solidFill>
          <a:latin typeface="Trebuchet MS" pitchFamily="34" charset="0"/>
        </a:defRPr>
      </a:lvl7pPr>
      <a:lvl8pPr marL="1371600" algn="l" rtl="0" eaLnBrk="1" fontAlgn="base" hangingPunct="1">
        <a:spcBef>
          <a:spcPct val="0"/>
        </a:spcBef>
        <a:spcAft>
          <a:spcPct val="0"/>
        </a:spcAft>
        <a:defRPr sz="3200">
          <a:solidFill>
            <a:schemeClr val="tx1"/>
          </a:solidFill>
          <a:latin typeface="Trebuchet MS" pitchFamily="34" charset="0"/>
        </a:defRPr>
      </a:lvl8pPr>
      <a:lvl9pPr marL="1828800" algn="l" rtl="0" eaLnBrk="1" fontAlgn="base" hangingPunct="1">
        <a:spcBef>
          <a:spcPct val="0"/>
        </a:spcBef>
        <a:spcAft>
          <a:spcPct val="0"/>
        </a:spcAft>
        <a:defRPr sz="3200">
          <a:solidFill>
            <a:schemeClr val="tx1"/>
          </a:solidFill>
          <a:latin typeface="Trebuchet MS" pitchFamily="34" charset="0"/>
        </a:defRPr>
      </a:lvl9pPr>
    </p:titleStyle>
    <p:bodyStyle>
      <a:lvl1pPr marL="342900" indent="-342900" algn="l" rtl="0" eaLnBrk="1" fontAlgn="base" hangingPunct="1">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1" fontAlgn="base" hangingPunct="1">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cs-CZ" alt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ltLang="cs-CZ"/>
              <a:t>Zápatí prezentace</a:t>
            </a:r>
          </a:p>
        </p:txBody>
      </p:sp>
      <p:sp>
        <p:nvSpPr>
          <p:cNvPr id="227339" name="Rectangle 11"/>
          <p:cNvSpPr>
            <a:spLocks noGrp="1" noChangeArrowheads="1"/>
          </p:cNvSpPr>
          <p:nvPr>
            <p:ph type="title"/>
          </p:nvPr>
        </p:nvSpPr>
        <p:spPr bwMode="auto">
          <a:xfrm>
            <a:off x="2705100" y="3141663"/>
            <a:ext cx="5969000" cy="331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80000" numCol="1" anchor="t" anchorCtr="0" compatLnSpc="1">
            <a:prstTxWarp prst="textNoShape">
              <a:avLst/>
            </a:prstTxWarp>
          </a:bodyPr>
          <a:lstStyle/>
          <a:p>
            <a:pPr lvl="0"/>
            <a:r>
              <a:rPr lang="cs-CZ" alt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pic>
        <p:nvPicPr>
          <p:cNvPr id="227351" name="Picture 23" descr="PF_PP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352" name="Picture 24" descr="pruh+znak_PF_13_gray5+fialovy_RGB"/>
          <p:cNvPicPr>
            <a:picLocks noChangeAspect="1" noChangeArrowheads="1"/>
          </p:cNvPicPr>
          <p:nvPr/>
        </p:nvPicPr>
        <p:blipFill>
          <a:blip r:embed="rId14">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sldNum="0" hdr="0" dt="0"/>
  <p:txStyles>
    <p:title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p:txBody>
          <a:bodyPr/>
          <a:lstStyle/>
          <a:p>
            <a:r>
              <a:rPr lang="cs-CZ" altLang="cs-CZ"/>
              <a:t>Zápatí prezentace</a:t>
            </a:r>
          </a:p>
        </p:txBody>
      </p:sp>
      <p:sp>
        <p:nvSpPr>
          <p:cNvPr id="318470" name="Rectangle 6"/>
          <p:cNvSpPr>
            <a:spLocks noGrp="1" noChangeArrowheads="1"/>
          </p:cNvSpPr>
          <p:nvPr>
            <p:ph type="title"/>
          </p:nvPr>
        </p:nvSpPr>
        <p:spPr>
          <a:xfrm>
            <a:off x="2627784" y="3141663"/>
            <a:ext cx="6264696" cy="3311525"/>
          </a:xfrm>
        </p:spPr>
        <p:txBody>
          <a:bodyPr/>
          <a:lstStyle/>
          <a:p>
            <a:pPr algn="r"/>
            <a:r>
              <a:rPr lang="cs-CZ" altLang="cs-CZ" sz="4900" dirty="0" err="1" smtClean="0"/>
              <a:t>Contents</a:t>
            </a:r>
            <a:r>
              <a:rPr lang="cs-CZ" altLang="cs-CZ" sz="4900" dirty="0" smtClean="0"/>
              <a:t> </a:t>
            </a:r>
            <a:r>
              <a:rPr lang="cs-CZ" altLang="cs-CZ" sz="4900" dirty="0" err="1" smtClean="0"/>
              <a:t>of</a:t>
            </a:r>
            <a:r>
              <a:rPr lang="cs-CZ" altLang="cs-CZ" sz="4900" dirty="0" smtClean="0"/>
              <a:t> testament</a:t>
            </a:r>
            <a:r>
              <a:rPr lang="cs-CZ" altLang="cs-CZ" dirty="0"/>
              <a:t/>
            </a:r>
            <a:br>
              <a:rPr lang="cs-CZ" altLang="cs-CZ" dirty="0"/>
            </a:br>
            <a:r>
              <a:rPr lang="cs-CZ" altLang="cs-CZ" dirty="0" smtClean="0"/>
              <a:t>		</a:t>
            </a:r>
            <a:br>
              <a:rPr lang="cs-CZ" altLang="cs-CZ" dirty="0" smtClean="0"/>
            </a:br>
            <a:r>
              <a:rPr lang="cs-CZ" altLang="cs-CZ" sz="3200" dirty="0" smtClean="0"/>
              <a:t>JUDr. P. Salák jr. Ph.D.</a:t>
            </a:r>
            <a:endParaRPr lang="cs-CZ" altLang="cs-CZ"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Zápatí prezentace</a:t>
            </a:r>
          </a:p>
        </p:txBody>
      </p:sp>
      <p:sp>
        <p:nvSpPr>
          <p:cNvPr id="5" name="Zástupný symbol pro číslo snímku 4"/>
          <p:cNvSpPr>
            <a:spLocks noGrp="1"/>
          </p:cNvSpPr>
          <p:nvPr>
            <p:ph type="sldNum" sz="quarter" idx="11"/>
          </p:nvPr>
        </p:nvSpPr>
        <p:spPr/>
        <p:txBody>
          <a:bodyPr/>
          <a:lstStyle/>
          <a:p>
            <a:fld id="{0450E59B-B223-4F91-9FF4-F7F6C92EA26E}" type="slidenum">
              <a:rPr lang="cs-CZ" altLang="cs-CZ"/>
              <a:pPr/>
              <a:t>2</a:t>
            </a:fld>
            <a:endParaRPr lang="cs-CZ" altLang="cs-CZ"/>
          </a:p>
        </p:txBody>
      </p:sp>
      <p:sp>
        <p:nvSpPr>
          <p:cNvPr id="258096" name="Rectangle 48"/>
          <p:cNvSpPr>
            <a:spLocks noGrp="1" noChangeArrowheads="1"/>
          </p:cNvSpPr>
          <p:nvPr>
            <p:ph type="title"/>
          </p:nvPr>
        </p:nvSpPr>
        <p:spPr>
          <a:xfrm>
            <a:off x="467544" y="893937"/>
            <a:ext cx="8219256" cy="503237"/>
          </a:xfrm>
        </p:spPr>
        <p:txBody>
          <a:bodyPr/>
          <a:lstStyle/>
          <a:p>
            <a:r>
              <a:rPr lang="cs-CZ" sz="2400" dirty="0" err="1"/>
              <a:t>Dig</a:t>
            </a:r>
            <a:r>
              <a:rPr lang="cs-CZ" sz="2400" dirty="0"/>
              <a:t>. 28.5.60.6 , </a:t>
            </a:r>
            <a:r>
              <a:rPr lang="cs-CZ" sz="2400" dirty="0" err="1"/>
              <a:t>Celsus</a:t>
            </a:r>
            <a:r>
              <a:rPr lang="cs-CZ" sz="2400" dirty="0"/>
              <a:t> 16 </a:t>
            </a:r>
            <a:r>
              <a:rPr lang="cs-CZ" sz="2400" dirty="0" err="1"/>
              <a:t>Dig</a:t>
            </a:r>
            <a:r>
              <a:rPr lang="cs-CZ" sz="2400" dirty="0"/>
              <a:t>. </a:t>
            </a:r>
          </a:p>
        </p:txBody>
      </p:sp>
      <p:sp>
        <p:nvSpPr>
          <p:cNvPr id="258097" name="Rectangle 49"/>
          <p:cNvSpPr>
            <a:spLocks noGrp="1" noChangeArrowheads="1"/>
          </p:cNvSpPr>
          <p:nvPr>
            <p:ph type="body" idx="1"/>
          </p:nvPr>
        </p:nvSpPr>
        <p:spPr>
          <a:xfrm>
            <a:off x="323528" y="1397174"/>
            <a:ext cx="8640959" cy="5044901"/>
          </a:xfrm>
        </p:spPr>
        <p:txBody>
          <a:bodyPr/>
          <a:lstStyle/>
          <a:p>
            <a:pPr marL="0" indent="0" algn="just">
              <a:buNone/>
            </a:pPr>
            <a:r>
              <a:rPr lang="cs-CZ" sz="1400" dirty="0"/>
              <a:t>Si </a:t>
            </a:r>
            <a:r>
              <a:rPr lang="cs-CZ" sz="1400" dirty="0" err="1"/>
              <a:t>ita</a:t>
            </a:r>
            <a:r>
              <a:rPr lang="cs-CZ" sz="1400" dirty="0"/>
              <a:t> </a:t>
            </a:r>
            <a:r>
              <a:rPr lang="cs-CZ" sz="1400" dirty="0" err="1"/>
              <a:t>scriptum</a:t>
            </a:r>
            <a:r>
              <a:rPr lang="cs-CZ" sz="1400" dirty="0"/>
              <a:t> </a:t>
            </a:r>
            <a:r>
              <a:rPr lang="cs-CZ" sz="1400" dirty="0" err="1"/>
              <a:t>fuerit</a:t>
            </a:r>
            <a:r>
              <a:rPr lang="cs-CZ" sz="1400" dirty="0"/>
              <a:t>: " </a:t>
            </a:r>
            <a:r>
              <a:rPr lang="cs-CZ" sz="1400" dirty="0" err="1"/>
              <a:t>titius</a:t>
            </a:r>
            <a:r>
              <a:rPr lang="cs-CZ" sz="1400" dirty="0"/>
              <a:t> ex parte </a:t>
            </a:r>
            <a:r>
              <a:rPr lang="cs-CZ" sz="1400" dirty="0" err="1"/>
              <a:t>tertia</a:t>
            </a:r>
            <a:r>
              <a:rPr lang="cs-CZ" sz="1400" dirty="0"/>
              <a:t>, </a:t>
            </a:r>
            <a:r>
              <a:rPr lang="cs-CZ" sz="1400" dirty="0" err="1"/>
              <a:t>maevius</a:t>
            </a:r>
            <a:r>
              <a:rPr lang="cs-CZ" sz="1400" dirty="0"/>
              <a:t> ex parte </a:t>
            </a:r>
            <a:r>
              <a:rPr lang="cs-CZ" sz="1400" dirty="0" err="1"/>
              <a:t>tertia</a:t>
            </a:r>
            <a:r>
              <a:rPr lang="cs-CZ" sz="1400" dirty="0"/>
              <a:t> </a:t>
            </a:r>
            <a:r>
              <a:rPr lang="cs-CZ" sz="1400" dirty="0" err="1"/>
              <a:t>heredes</a:t>
            </a:r>
            <a:r>
              <a:rPr lang="cs-CZ" sz="1400" dirty="0"/>
              <a:t> </a:t>
            </a:r>
            <a:r>
              <a:rPr lang="cs-CZ" sz="1400" dirty="0" err="1"/>
              <a:t>sunto</a:t>
            </a:r>
            <a:r>
              <a:rPr lang="cs-CZ" sz="1400" dirty="0"/>
              <a:t>: </a:t>
            </a:r>
            <a:r>
              <a:rPr lang="cs-CZ" sz="1400" dirty="0" err="1"/>
              <a:t>titius</a:t>
            </a:r>
            <a:r>
              <a:rPr lang="cs-CZ" sz="1400" dirty="0"/>
              <a:t>, si intra </a:t>
            </a:r>
            <a:r>
              <a:rPr lang="cs-CZ" sz="1400" dirty="0" err="1"/>
              <a:t>tertias</a:t>
            </a:r>
            <a:r>
              <a:rPr lang="cs-CZ" sz="1400" dirty="0"/>
              <a:t> </a:t>
            </a:r>
            <a:r>
              <a:rPr lang="cs-CZ" sz="1400" dirty="0" err="1"/>
              <a:t>kalendas</a:t>
            </a:r>
            <a:r>
              <a:rPr lang="cs-CZ" sz="1400" dirty="0"/>
              <a:t> </a:t>
            </a:r>
            <a:r>
              <a:rPr lang="cs-CZ" sz="1400" dirty="0" err="1"/>
              <a:t>navis</a:t>
            </a:r>
            <a:r>
              <a:rPr lang="cs-CZ" sz="1400" dirty="0"/>
              <a:t> ex </a:t>
            </a:r>
            <a:r>
              <a:rPr lang="cs-CZ" sz="1400" dirty="0" err="1"/>
              <a:t>asia</a:t>
            </a:r>
            <a:r>
              <a:rPr lang="cs-CZ" sz="1400" dirty="0"/>
              <a:t> </a:t>
            </a:r>
            <a:r>
              <a:rPr lang="cs-CZ" sz="1400" dirty="0" err="1"/>
              <a:t>venerit</a:t>
            </a:r>
            <a:r>
              <a:rPr lang="cs-CZ" sz="1400" dirty="0"/>
              <a:t>, ex </a:t>
            </a:r>
            <a:r>
              <a:rPr lang="cs-CZ" sz="1400" dirty="0" err="1"/>
              <a:t>reliqua</a:t>
            </a:r>
            <a:r>
              <a:rPr lang="cs-CZ" sz="1400" dirty="0"/>
              <a:t> parte </a:t>
            </a:r>
            <a:r>
              <a:rPr lang="cs-CZ" sz="1400" dirty="0" err="1"/>
              <a:t>heres</a:t>
            </a:r>
            <a:r>
              <a:rPr lang="cs-CZ" sz="1400" dirty="0"/>
              <a:t> </a:t>
            </a:r>
            <a:r>
              <a:rPr lang="cs-CZ" sz="1400" dirty="0" err="1"/>
              <a:t>esto</a:t>
            </a:r>
            <a:r>
              <a:rPr lang="cs-CZ" sz="1400" dirty="0"/>
              <a:t>": </a:t>
            </a:r>
            <a:r>
              <a:rPr lang="cs-CZ" sz="1400" dirty="0" err="1"/>
              <a:t>videamus</a:t>
            </a:r>
            <a:r>
              <a:rPr lang="cs-CZ" sz="1400" dirty="0"/>
              <a:t>, ne </a:t>
            </a:r>
            <a:r>
              <a:rPr lang="cs-CZ" sz="1400" dirty="0" err="1"/>
              <a:t>titius</a:t>
            </a:r>
            <a:r>
              <a:rPr lang="cs-CZ" sz="1400" dirty="0"/>
              <a:t> </a:t>
            </a:r>
            <a:r>
              <a:rPr lang="cs-CZ" sz="1400" dirty="0" err="1"/>
              <a:t>statim</a:t>
            </a:r>
            <a:r>
              <a:rPr lang="cs-CZ" sz="1400" dirty="0"/>
              <a:t> ex </a:t>
            </a:r>
            <a:r>
              <a:rPr lang="cs-CZ" sz="1400" dirty="0" err="1"/>
              <a:t>semisse</a:t>
            </a:r>
            <a:r>
              <a:rPr lang="cs-CZ" sz="1400" dirty="0"/>
              <a:t> </a:t>
            </a:r>
            <a:r>
              <a:rPr lang="cs-CZ" sz="1400" dirty="0" err="1"/>
              <a:t>heres</a:t>
            </a:r>
            <a:r>
              <a:rPr lang="cs-CZ" sz="1400" dirty="0"/>
              <a:t> </a:t>
            </a:r>
            <a:r>
              <a:rPr lang="cs-CZ" sz="1400" dirty="0" err="1"/>
              <a:t>sit</a:t>
            </a:r>
            <a:r>
              <a:rPr lang="cs-CZ" sz="1400" dirty="0"/>
              <a:t>: </a:t>
            </a:r>
            <a:r>
              <a:rPr lang="cs-CZ" sz="1400" dirty="0" err="1"/>
              <a:t>nam</a:t>
            </a:r>
            <a:r>
              <a:rPr lang="cs-CZ" sz="1400" dirty="0"/>
              <a:t> duo </a:t>
            </a:r>
            <a:r>
              <a:rPr lang="cs-CZ" sz="1400" dirty="0" err="1"/>
              <a:t>heredes</a:t>
            </a:r>
            <a:r>
              <a:rPr lang="cs-CZ" sz="1400" dirty="0"/>
              <a:t> </a:t>
            </a:r>
            <a:r>
              <a:rPr lang="cs-CZ" sz="1400" dirty="0" err="1"/>
              <a:t>instituti</a:t>
            </a:r>
            <a:r>
              <a:rPr lang="cs-CZ" sz="1400" dirty="0"/>
              <a:t> </a:t>
            </a:r>
            <a:r>
              <a:rPr lang="cs-CZ" sz="1400" dirty="0" err="1"/>
              <a:t>sunt</a:t>
            </a:r>
            <a:r>
              <a:rPr lang="cs-CZ" sz="1400" dirty="0"/>
              <a:t>, sed </a:t>
            </a:r>
            <a:r>
              <a:rPr lang="cs-CZ" sz="1400" dirty="0" err="1"/>
              <a:t>titius</a:t>
            </a:r>
            <a:r>
              <a:rPr lang="cs-CZ" sz="1400" dirty="0"/>
              <a:t> aut ex </a:t>
            </a:r>
            <a:r>
              <a:rPr lang="cs-CZ" sz="1400" dirty="0" err="1"/>
              <a:t>semisse</a:t>
            </a:r>
            <a:r>
              <a:rPr lang="cs-CZ" sz="1400" dirty="0"/>
              <a:t> aut ex </a:t>
            </a:r>
            <a:r>
              <a:rPr lang="cs-CZ" sz="1400" dirty="0" err="1"/>
              <a:t>besse</a:t>
            </a:r>
            <a:r>
              <a:rPr lang="cs-CZ" sz="1400" dirty="0"/>
              <a:t>: </a:t>
            </a:r>
            <a:r>
              <a:rPr lang="cs-CZ" sz="1400" dirty="0" err="1"/>
              <a:t>ita</a:t>
            </a:r>
            <a:r>
              <a:rPr lang="cs-CZ" sz="1400" dirty="0"/>
              <a:t> </a:t>
            </a:r>
            <a:r>
              <a:rPr lang="cs-CZ" sz="1400" dirty="0" err="1"/>
              <a:t>sextans</a:t>
            </a:r>
            <a:r>
              <a:rPr lang="cs-CZ" sz="1400" dirty="0"/>
              <a:t> </a:t>
            </a:r>
            <a:r>
              <a:rPr lang="cs-CZ" sz="1400" dirty="0" err="1"/>
              <a:t>utique</a:t>
            </a:r>
            <a:r>
              <a:rPr lang="cs-CZ" sz="1400" dirty="0"/>
              <a:t> </a:t>
            </a:r>
            <a:r>
              <a:rPr lang="cs-CZ" sz="1400" dirty="0" err="1"/>
              <a:t>erit</a:t>
            </a:r>
            <a:r>
              <a:rPr lang="cs-CZ" sz="1400" dirty="0"/>
              <a:t> in </a:t>
            </a:r>
            <a:r>
              <a:rPr lang="cs-CZ" sz="1400" dirty="0" err="1"/>
              <a:t>pendenti</a:t>
            </a:r>
            <a:r>
              <a:rPr lang="cs-CZ" sz="1400" dirty="0"/>
              <a:t> et, si </a:t>
            </a:r>
            <a:r>
              <a:rPr lang="cs-CZ" sz="1400" dirty="0" err="1"/>
              <a:t>condicio</a:t>
            </a:r>
            <a:r>
              <a:rPr lang="cs-CZ" sz="1400" dirty="0"/>
              <a:t> </a:t>
            </a:r>
            <a:r>
              <a:rPr lang="cs-CZ" sz="1400" dirty="0" err="1"/>
              <a:t>exstiterit</a:t>
            </a:r>
            <a:r>
              <a:rPr lang="cs-CZ" sz="1400" dirty="0"/>
              <a:t>, ex </a:t>
            </a:r>
            <a:r>
              <a:rPr lang="cs-CZ" sz="1400" dirty="0" err="1"/>
              <a:t>besse</a:t>
            </a:r>
            <a:r>
              <a:rPr lang="cs-CZ" sz="1400" dirty="0"/>
              <a:t> </a:t>
            </a:r>
            <a:r>
              <a:rPr lang="cs-CZ" sz="1400" dirty="0" err="1"/>
              <a:t>heres</a:t>
            </a:r>
            <a:r>
              <a:rPr lang="cs-CZ" sz="1400" dirty="0"/>
              <a:t> </a:t>
            </a:r>
            <a:r>
              <a:rPr lang="cs-CZ" sz="1400" dirty="0" err="1"/>
              <a:t>erit</a:t>
            </a:r>
            <a:r>
              <a:rPr lang="cs-CZ" sz="1400" dirty="0"/>
              <a:t>, si non </a:t>
            </a:r>
            <a:r>
              <a:rPr lang="cs-CZ" sz="1400" dirty="0" err="1"/>
              <a:t>exstiterit</a:t>
            </a:r>
            <a:r>
              <a:rPr lang="cs-CZ" sz="1400" dirty="0"/>
              <a:t>, </a:t>
            </a:r>
            <a:r>
              <a:rPr lang="cs-CZ" sz="1400" dirty="0" err="1"/>
              <a:t>ille</a:t>
            </a:r>
            <a:r>
              <a:rPr lang="cs-CZ" sz="1400" dirty="0"/>
              <a:t> </a:t>
            </a:r>
            <a:r>
              <a:rPr lang="cs-CZ" sz="1400" dirty="0" err="1"/>
              <a:t>sextans</a:t>
            </a:r>
            <a:r>
              <a:rPr lang="cs-CZ" sz="1400" dirty="0"/>
              <a:t> </a:t>
            </a:r>
            <a:r>
              <a:rPr lang="cs-CZ" sz="1400" dirty="0" err="1"/>
              <a:t>maevio</a:t>
            </a:r>
            <a:r>
              <a:rPr lang="cs-CZ" sz="1400" dirty="0"/>
              <a:t> </a:t>
            </a:r>
            <a:r>
              <a:rPr lang="cs-CZ" sz="1400" dirty="0" err="1"/>
              <a:t>adcrescet</a:t>
            </a:r>
            <a:r>
              <a:rPr lang="cs-CZ" sz="1400" dirty="0"/>
              <a:t>. sed si </a:t>
            </a:r>
            <a:r>
              <a:rPr lang="cs-CZ" sz="1400" dirty="0" err="1"/>
              <a:t>decesserit</a:t>
            </a:r>
            <a:r>
              <a:rPr lang="cs-CZ" sz="1400" dirty="0"/>
              <a:t> </a:t>
            </a:r>
            <a:r>
              <a:rPr lang="cs-CZ" sz="1400" dirty="0" err="1"/>
              <a:t>titius</a:t>
            </a:r>
            <a:r>
              <a:rPr lang="cs-CZ" sz="1400" dirty="0"/>
              <a:t>, </a:t>
            </a:r>
            <a:r>
              <a:rPr lang="cs-CZ" sz="1400" dirty="0" err="1"/>
              <a:t>antequam</a:t>
            </a:r>
            <a:r>
              <a:rPr lang="cs-CZ" sz="1400" dirty="0"/>
              <a:t> </a:t>
            </a:r>
            <a:r>
              <a:rPr lang="cs-CZ" sz="1400" dirty="0" err="1"/>
              <a:t>condicio</a:t>
            </a:r>
            <a:r>
              <a:rPr lang="cs-CZ" sz="1400" dirty="0"/>
              <a:t> </a:t>
            </a:r>
            <a:r>
              <a:rPr lang="cs-CZ" sz="1400" dirty="0" err="1"/>
              <a:t>exsistat</a:t>
            </a:r>
            <a:r>
              <a:rPr lang="cs-CZ" sz="1400" dirty="0"/>
              <a:t>, </a:t>
            </a:r>
            <a:r>
              <a:rPr lang="cs-CZ" sz="1400" dirty="0" err="1"/>
              <a:t>deinde</a:t>
            </a:r>
            <a:r>
              <a:rPr lang="cs-CZ" sz="1400" dirty="0"/>
              <a:t> </a:t>
            </a:r>
            <a:r>
              <a:rPr lang="cs-CZ" sz="1400" dirty="0" err="1"/>
              <a:t>condicio</a:t>
            </a:r>
            <a:r>
              <a:rPr lang="cs-CZ" sz="1400" dirty="0"/>
              <a:t> </a:t>
            </a:r>
            <a:r>
              <a:rPr lang="cs-CZ" sz="1400" dirty="0" err="1"/>
              <a:t>exstiterit</a:t>
            </a:r>
            <a:r>
              <a:rPr lang="cs-CZ" sz="1400" dirty="0"/>
              <a:t>, </a:t>
            </a:r>
            <a:r>
              <a:rPr lang="cs-CZ" sz="1400" dirty="0" err="1"/>
              <a:t>tamen</a:t>
            </a:r>
            <a:r>
              <a:rPr lang="cs-CZ" sz="1400" dirty="0"/>
              <a:t> </a:t>
            </a:r>
            <a:r>
              <a:rPr lang="cs-CZ" sz="1400" dirty="0" err="1"/>
              <a:t>ille</a:t>
            </a:r>
            <a:r>
              <a:rPr lang="cs-CZ" sz="1400" dirty="0"/>
              <a:t> </a:t>
            </a:r>
            <a:r>
              <a:rPr lang="cs-CZ" sz="1400" dirty="0" err="1"/>
              <a:t>sextans</a:t>
            </a:r>
            <a:r>
              <a:rPr lang="cs-CZ" sz="1400" dirty="0"/>
              <a:t> non </a:t>
            </a:r>
            <a:r>
              <a:rPr lang="cs-CZ" sz="1400" dirty="0" err="1"/>
              <a:t>titii</a:t>
            </a:r>
            <a:r>
              <a:rPr lang="cs-CZ" sz="1400" dirty="0"/>
              <a:t> </a:t>
            </a:r>
            <a:r>
              <a:rPr lang="cs-CZ" sz="1400" dirty="0" err="1"/>
              <a:t>heredi</a:t>
            </a:r>
            <a:r>
              <a:rPr lang="cs-CZ" sz="1400" dirty="0"/>
              <a:t>, sed </a:t>
            </a:r>
            <a:r>
              <a:rPr lang="cs-CZ" sz="1400" dirty="0" err="1"/>
              <a:t>maevio</a:t>
            </a:r>
            <a:r>
              <a:rPr lang="cs-CZ" sz="1400" dirty="0"/>
              <a:t> </a:t>
            </a:r>
            <a:r>
              <a:rPr lang="cs-CZ" sz="1400" dirty="0" err="1"/>
              <a:t>adcrescet</a:t>
            </a:r>
            <a:r>
              <a:rPr lang="cs-CZ" sz="1400" dirty="0"/>
              <a:t>: </a:t>
            </a:r>
            <a:r>
              <a:rPr lang="cs-CZ" sz="1400" dirty="0" err="1"/>
              <a:t>nam</a:t>
            </a:r>
            <a:r>
              <a:rPr lang="cs-CZ" sz="1400" dirty="0"/>
              <a:t> </a:t>
            </a:r>
            <a:r>
              <a:rPr lang="cs-CZ" sz="1400" dirty="0" err="1"/>
              <a:t>cum</a:t>
            </a:r>
            <a:r>
              <a:rPr lang="cs-CZ" sz="1400" dirty="0"/>
              <a:t> </a:t>
            </a:r>
            <a:r>
              <a:rPr lang="cs-CZ" sz="1400" dirty="0" err="1"/>
              <a:t>adhuc</a:t>
            </a:r>
            <a:r>
              <a:rPr lang="cs-CZ" sz="1400" dirty="0"/>
              <a:t> </a:t>
            </a:r>
            <a:r>
              <a:rPr lang="cs-CZ" sz="1400" dirty="0" err="1"/>
              <a:t>dubium</a:t>
            </a:r>
            <a:r>
              <a:rPr lang="cs-CZ" sz="1400" dirty="0"/>
              <a:t> </a:t>
            </a:r>
            <a:r>
              <a:rPr lang="cs-CZ" sz="1400" dirty="0" err="1"/>
              <a:t>esset</a:t>
            </a:r>
            <a:r>
              <a:rPr lang="cs-CZ" sz="1400" dirty="0"/>
              <a:t>, </a:t>
            </a:r>
            <a:r>
              <a:rPr lang="cs-CZ" sz="1400" dirty="0" err="1"/>
              <a:t>titio</a:t>
            </a:r>
            <a:r>
              <a:rPr lang="cs-CZ" sz="1400" dirty="0"/>
              <a:t> </a:t>
            </a:r>
            <a:r>
              <a:rPr lang="cs-CZ" sz="1400" dirty="0" err="1"/>
              <a:t>an</a:t>
            </a:r>
            <a:r>
              <a:rPr lang="cs-CZ" sz="1400" dirty="0"/>
              <a:t> </a:t>
            </a:r>
            <a:r>
              <a:rPr lang="cs-CZ" sz="1400" dirty="0" err="1"/>
              <a:t>maevio</a:t>
            </a:r>
            <a:r>
              <a:rPr lang="cs-CZ" sz="1400" dirty="0"/>
              <a:t> </a:t>
            </a:r>
            <a:r>
              <a:rPr lang="cs-CZ" sz="1400" dirty="0" err="1"/>
              <a:t>is</a:t>
            </a:r>
            <a:r>
              <a:rPr lang="cs-CZ" sz="1400" dirty="0"/>
              <a:t> </a:t>
            </a:r>
            <a:r>
              <a:rPr lang="cs-CZ" sz="1400" dirty="0" err="1"/>
              <a:t>sextans</a:t>
            </a:r>
            <a:r>
              <a:rPr lang="cs-CZ" sz="1400" dirty="0"/>
              <a:t> </a:t>
            </a:r>
            <a:r>
              <a:rPr lang="cs-CZ" sz="1400" dirty="0" err="1"/>
              <a:t>datus</a:t>
            </a:r>
            <a:r>
              <a:rPr lang="cs-CZ" sz="1400" dirty="0"/>
              <a:t> </a:t>
            </a:r>
            <a:r>
              <a:rPr lang="cs-CZ" sz="1400" dirty="0" err="1"/>
              <a:t>esset</a:t>
            </a:r>
            <a:r>
              <a:rPr lang="cs-CZ" sz="1400" dirty="0"/>
              <a:t>, </a:t>
            </a:r>
            <a:r>
              <a:rPr lang="cs-CZ" sz="1400" dirty="0" err="1"/>
              <a:t>titius</a:t>
            </a:r>
            <a:r>
              <a:rPr lang="cs-CZ" sz="1400" dirty="0"/>
              <a:t> </a:t>
            </a:r>
            <a:r>
              <a:rPr lang="cs-CZ" sz="1400" dirty="0" err="1"/>
              <a:t>decessit</a:t>
            </a:r>
            <a:r>
              <a:rPr lang="cs-CZ" sz="1400" dirty="0"/>
              <a:t> </a:t>
            </a:r>
            <a:r>
              <a:rPr lang="cs-CZ" sz="1400" dirty="0" err="1"/>
              <a:t>nec</a:t>
            </a:r>
            <a:r>
              <a:rPr lang="cs-CZ" sz="1400" dirty="0"/>
              <a:t> </a:t>
            </a:r>
            <a:r>
              <a:rPr lang="cs-CZ" sz="1400" dirty="0" err="1"/>
              <a:t>potest</a:t>
            </a:r>
            <a:r>
              <a:rPr lang="cs-CZ" sz="1400" dirty="0"/>
              <a:t> </a:t>
            </a:r>
            <a:r>
              <a:rPr lang="cs-CZ" sz="1400" dirty="0" err="1"/>
              <a:t>intellegi</a:t>
            </a:r>
            <a:r>
              <a:rPr lang="cs-CZ" sz="1400" dirty="0"/>
              <a:t> </a:t>
            </a:r>
            <a:r>
              <a:rPr lang="cs-CZ" sz="1400" dirty="0" err="1"/>
              <a:t>datus</a:t>
            </a:r>
            <a:r>
              <a:rPr lang="cs-CZ" sz="1400" dirty="0"/>
              <a:t> </a:t>
            </a:r>
            <a:r>
              <a:rPr lang="cs-CZ" sz="1400" dirty="0" err="1"/>
              <a:t>ei</a:t>
            </a:r>
            <a:r>
              <a:rPr lang="cs-CZ" sz="1400" dirty="0"/>
              <a:t> qui </a:t>
            </a:r>
            <a:r>
              <a:rPr lang="cs-CZ" sz="1400" dirty="0" err="1"/>
              <a:t>tempore</a:t>
            </a:r>
            <a:r>
              <a:rPr lang="cs-CZ" sz="1400" dirty="0"/>
              <a:t> </a:t>
            </a:r>
            <a:r>
              <a:rPr lang="cs-CZ" sz="1400" dirty="0" err="1"/>
              <a:t>dandi</a:t>
            </a:r>
            <a:r>
              <a:rPr lang="cs-CZ" sz="1400" dirty="0"/>
              <a:t> in </a:t>
            </a:r>
            <a:r>
              <a:rPr lang="cs-CZ" sz="1400" dirty="0" err="1"/>
              <a:t>rerum</a:t>
            </a:r>
            <a:r>
              <a:rPr lang="cs-CZ" sz="1400" dirty="0"/>
              <a:t> natura non </a:t>
            </a:r>
            <a:r>
              <a:rPr lang="cs-CZ" sz="1400" dirty="0" err="1"/>
              <a:t>fuit</a:t>
            </a:r>
            <a:r>
              <a:rPr lang="cs-CZ" sz="1400" dirty="0" smtClean="0"/>
              <a:t>.</a:t>
            </a:r>
          </a:p>
          <a:p>
            <a:pPr marL="0" indent="0" algn="just">
              <a:buNone/>
            </a:pPr>
            <a:endParaRPr lang="cs-CZ" sz="1600" dirty="0"/>
          </a:p>
          <a:p>
            <a:pPr marL="0" indent="0" algn="just">
              <a:buNone/>
            </a:pPr>
            <a:r>
              <a:rPr lang="en-US" sz="1600" b="1" dirty="0"/>
              <a:t>Where the following is stated in a will: "Let </a:t>
            </a:r>
            <a:r>
              <a:rPr lang="en-US" sz="1600" b="1" dirty="0" err="1"/>
              <a:t>Titius</a:t>
            </a:r>
            <a:r>
              <a:rPr lang="en-US" sz="1600" b="1" dirty="0"/>
              <a:t> be my heir to a third part of my estate, and </a:t>
            </a:r>
            <a:r>
              <a:rPr lang="en-US" sz="1600" b="1" dirty="0" err="1"/>
              <a:t>Maevius</a:t>
            </a:r>
            <a:r>
              <a:rPr lang="en-US" sz="1600" b="1" dirty="0"/>
              <a:t> be my heir to another third, and let </a:t>
            </a:r>
            <a:r>
              <a:rPr lang="en-US" sz="1600" b="1" dirty="0" err="1"/>
              <a:t>Titius</a:t>
            </a:r>
            <a:r>
              <a:rPr lang="en-US" sz="1600" b="1" dirty="0"/>
              <a:t> be my heir to the remaining third, if a ship should arrive from Asia within three months." Let us see whether </a:t>
            </a:r>
            <a:r>
              <a:rPr lang="en-US" sz="1600" b="1" dirty="0" err="1"/>
              <a:t>Titius</a:t>
            </a:r>
            <a:r>
              <a:rPr lang="en-US" sz="1600" b="1" dirty="0"/>
              <a:t> will not immediately become the heir to half of my estate, for two heirs have been appointed. </a:t>
            </a:r>
            <a:r>
              <a:rPr lang="en-US" sz="1600" b="1" dirty="0" err="1"/>
              <a:t>Titius</a:t>
            </a:r>
            <a:r>
              <a:rPr lang="en-US" sz="1600" b="1" dirty="0"/>
              <a:t> will either be an heir to one-half of it, or to two-thirds, so that a sixth of the estate will be in abeyance, and if the condition should be fulfilled, </a:t>
            </a:r>
            <a:r>
              <a:rPr lang="en-US" sz="1600" b="1" dirty="0" err="1"/>
              <a:t>Titius</a:t>
            </a:r>
            <a:r>
              <a:rPr lang="en-US" sz="1600" b="1" dirty="0"/>
              <a:t> will be the heir to two-thirds of the estate, but if it should not be fulfilled, the sixth will accrue to </a:t>
            </a:r>
            <a:r>
              <a:rPr lang="en-US" sz="1600" b="1" dirty="0" err="1"/>
              <a:t>Maevius</a:t>
            </a:r>
            <a:r>
              <a:rPr lang="en-US" sz="1600" b="1" dirty="0"/>
              <a:t>. If, however, </a:t>
            </a:r>
            <a:r>
              <a:rPr lang="en-US" sz="1600" b="1" dirty="0" err="1"/>
              <a:t>Titius</a:t>
            </a:r>
            <a:r>
              <a:rPr lang="en-US" sz="1600" b="1" dirty="0"/>
              <a:t> should die before the condition is fulfilled, and it should be fulfilled afterwards, the sixth of the estate which remained in abeyance will not accrue to the heir of </a:t>
            </a:r>
            <a:r>
              <a:rPr lang="en-US" sz="1600" b="1" dirty="0" err="1"/>
              <a:t>Titius</a:t>
            </a:r>
            <a:r>
              <a:rPr lang="en-US" sz="1600" b="1" dirty="0"/>
              <a:t>, but to </a:t>
            </a:r>
            <a:r>
              <a:rPr lang="en-US" sz="1600" b="1" dirty="0" err="1"/>
              <a:t>Maevius</a:t>
            </a:r>
            <a:r>
              <a:rPr lang="en-US" sz="1600" b="1" dirty="0"/>
              <a:t>; for </a:t>
            </a:r>
            <a:r>
              <a:rPr lang="en-US" sz="1600" b="1" dirty="0" err="1"/>
              <a:t>Titius</a:t>
            </a:r>
            <a:r>
              <a:rPr lang="en-US" sz="1600" b="1" dirty="0"/>
              <a:t> died when it was still doubtful as to whether he or </a:t>
            </a:r>
            <a:r>
              <a:rPr lang="en-US" sz="1600" b="1" dirty="0" err="1"/>
              <a:t>Maevius</a:t>
            </a:r>
            <a:r>
              <a:rPr lang="en-US" sz="1600" b="1" dirty="0"/>
              <a:t> would be entitled to the said sixth, since it could not be understood to have been given to him who was no longer in existence at the time it should have been allotted.</a:t>
            </a:r>
            <a:r>
              <a:rPr lang="cs-CZ" sz="1600" dirty="0" smtClean="0"/>
              <a:t> </a:t>
            </a:r>
            <a:endParaRPr lang="cs-CZ" sz="1600" dirty="0"/>
          </a:p>
          <a:p>
            <a:pPr marL="0" indent="0" algn="just">
              <a:buNone/>
            </a:pPr>
            <a:endParaRPr lang="cs-CZ" altLang="cs-CZ"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Zápatí prezentace</a:t>
            </a:r>
          </a:p>
        </p:txBody>
      </p:sp>
      <p:sp>
        <p:nvSpPr>
          <p:cNvPr id="5" name="Zástupný symbol pro číslo snímku 4"/>
          <p:cNvSpPr>
            <a:spLocks noGrp="1"/>
          </p:cNvSpPr>
          <p:nvPr>
            <p:ph type="sldNum" sz="quarter" idx="11"/>
          </p:nvPr>
        </p:nvSpPr>
        <p:spPr/>
        <p:txBody>
          <a:bodyPr/>
          <a:lstStyle/>
          <a:p>
            <a:fld id="{F855B85F-23AC-447B-817D-F8C648035B9B}" type="slidenum">
              <a:rPr lang="cs-CZ" altLang="cs-CZ"/>
              <a:pPr/>
              <a:t>3</a:t>
            </a:fld>
            <a:endParaRPr lang="cs-CZ" altLang="cs-CZ"/>
          </a:p>
        </p:txBody>
      </p:sp>
      <p:sp>
        <p:nvSpPr>
          <p:cNvPr id="310274" name="Rectangle 2"/>
          <p:cNvSpPr>
            <a:spLocks noGrp="1" noChangeArrowheads="1"/>
          </p:cNvSpPr>
          <p:nvPr>
            <p:ph type="title"/>
          </p:nvPr>
        </p:nvSpPr>
        <p:spPr>
          <a:xfrm>
            <a:off x="755576" y="920094"/>
            <a:ext cx="7772400" cy="503237"/>
          </a:xfrm>
        </p:spPr>
        <p:txBody>
          <a:bodyPr/>
          <a:lstStyle/>
          <a:p>
            <a:pPr algn="ctr"/>
            <a:r>
              <a:rPr lang="cs-CZ" altLang="cs-CZ" dirty="0" err="1" smtClean="0"/>
              <a:t>Questions</a:t>
            </a:r>
            <a:endParaRPr lang="cs-CZ" altLang="cs-CZ" dirty="0"/>
          </a:p>
        </p:txBody>
      </p:sp>
      <p:sp>
        <p:nvSpPr>
          <p:cNvPr id="310275" name="Rectangle 3"/>
          <p:cNvSpPr>
            <a:spLocks noGrp="1" noChangeArrowheads="1"/>
          </p:cNvSpPr>
          <p:nvPr>
            <p:ph type="body" idx="1"/>
          </p:nvPr>
        </p:nvSpPr>
        <p:spPr>
          <a:xfrm>
            <a:off x="179512" y="1482862"/>
            <a:ext cx="8712968" cy="4648064"/>
          </a:xfrm>
          <a:ln/>
        </p:spPr>
        <p:txBody>
          <a:bodyPr/>
          <a:lstStyle/>
          <a:p>
            <a:pPr algn="just"/>
            <a:r>
              <a:rPr lang="cs-CZ" sz="1800" b="1" dirty="0" err="1" smtClean="0"/>
              <a:t>How</a:t>
            </a:r>
            <a:r>
              <a:rPr lang="cs-CZ" sz="1800" b="1" dirty="0" smtClean="0"/>
              <a:t> </a:t>
            </a:r>
            <a:r>
              <a:rPr lang="cs-CZ" sz="1800" b="1" dirty="0" err="1" smtClean="0"/>
              <a:t>does</a:t>
            </a:r>
            <a:r>
              <a:rPr lang="cs-CZ" sz="1800" b="1" dirty="0" smtClean="0"/>
              <a:t> </a:t>
            </a:r>
            <a:r>
              <a:rPr lang="cs-CZ" sz="1800" b="1" dirty="0" err="1" smtClean="0"/>
              <a:t>the</a:t>
            </a:r>
            <a:r>
              <a:rPr lang="cs-CZ" sz="1800" b="1" dirty="0" smtClean="0"/>
              <a:t> </a:t>
            </a:r>
            <a:r>
              <a:rPr lang="cs-CZ" sz="1800" b="1" dirty="0" err="1" smtClean="0"/>
              <a:t>law</a:t>
            </a:r>
            <a:r>
              <a:rPr lang="cs-CZ" sz="1800" b="1" dirty="0" smtClean="0"/>
              <a:t> </a:t>
            </a:r>
            <a:r>
              <a:rPr lang="cs-CZ" sz="1800" b="1" dirty="0" err="1" smtClean="0"/>
              <a:t>understand</a:t>
            </a:r>
            <a:r>
              <a:rPr lang="cs-CZ" sz="1800" b="1" dirty="0" smtClean="0"/>
              <a:t> these </a:t>
            </a:r>
            <a:r>
              <a:rPr lang="cs-CZ" sz="1800" b="1" dirty="0" err="1" smtClean="0"/>
              <a:t>sentences</a:t>
            </a:r>
            <a:r>
              <a:rPr lang="cs-CZ" sz="1800" b="1" dirty="0" smtClean="0"/>
              <a:t>: „…</a:t>
            </a:r>
            <a:r>
              <a:rPr lang="en-US" sz="1800" b="1" dirty="0" smtClean="0"/>
              <a:t>and </a:t>
            </a:r>
            <a:r>
              <a:rPr lang="en-US" sz="1800" b="1" dirty="0"/>
              <a:t>let </a:t>
            </a:r>
            <a:r>
              <a:rPr lang="en-US" sz="1800" b="1" dirty="0" err="1"/>
              <a:t>Titius</a:t>
            </a:r>
            <a:r>
              <a:rPr lang="en-US" sz="1800" b="1" dirty="0"/>
              <a:t> be my heir to the remaining third, if a ship should arrive from Asia within three </a:t>
            </a:r>
            <a:r>
              <a:rPr lang="en-US" sz="1800" b="1" dirty="0" smtClean="0"/>
              <a:t>months</a:t>
            </a:r>
            <a:r>
              <a:rPr lang="cs-CZ" sz="1800" b="1" dirty="0" smtClean="0"/>
              <a:t>.“</a:t>
            </a:r>
          </a:p>
          <a:p>
            <a:pPr algn="just"/>
            <a:endParaRPr lang="cs-CZ" sz="1800" b="1" dirty="0" smtClean="0"/>
          </a:p>
          <a:p>
            <a:pPr algn="just"/>
            <a:r>
              <a:rPr lang="cs-CZ" sz="1800" b="1" dirty="0" err="1" smtClean="0"/>
              <a:t>What</a:t>
            </a:r>
            <a:r>
              <a:rPr lang="cs-CZ" sz="1800" b="1" dirty="0" smtClean="0"/>
              <a:t> </a:t>
            </a:r>
            <a:r>
              <a:rPr lang="cs-CZ" sz="1800" b="1" dirty="0" err="1" smtClean="0"/>
              <a:t>would</a:t>
            </a:r>
            <a:r>
              <a:rPr lang="cs-CZ" sz="1800" b="1" dirty="0" smtClean="0"/>
              <a:t> </a:t>
            </a:r>
            <a:r>
              <a:rPr lang="cs-CZ" sz="1800" b="1" dirty="0" err="1" smtClean="0"/>
              <a:t>change</a:t>
            </a:r>
            <a:r>
              <a:rPr lang="cs-CZ" sz="1800" b="1" dirty="0" smtClean="0"/>
              <a:t> </a:t>
            </a:r>
            <a:r>
              <a:rPr lang="cs-CZ" sz="1800" b="1" dirty="0" err="1" smtClean="0"/>
              <a:t>if</a:t>
            </a:r>
            <a:r>
              <a:rPr lang="cs-CZ" sz="1800" b="1" dirty="0" smtClean="0"/>
              <a:t> </a:t>
            </a:r>
            <a:r>
              <a:rPr lang="cs-CZ" sz="1800" b="1" dirty="0" err="1" smtClean="0"/>
              <a:t>there</a:t>
            </a:r>
            <a:r>
              <a:rPr lang="cs-CZ" sz="1800" b="1" dirty="0" smtClean="0"/>
              <a:t> </a:t>
            </a:r>
            <a:r>
              <a:rPr lang="cs-CZ" sz="1800" b="1" dirty="0" err="1" smtClean="0"/>
              <a:t>were</a:t>
            </a:r>
            <a:r>
              <a:rPr lang="cs-CZ" sz="1800" b="1" dirty="0" smtClean="0"/>
              <a:t> „</a:t>
            </a:r>
            <a:r>
              <a:rPr lang="cs-CZ" sz="1800" b="1" dirty="0" err="1" smtClean="0"/>
              <a:t>within</a:t>
            </a:r>
            <a:r>
              <a:rPr lang="cs-CZ" sz="1800" b="1" dirty="0" smtClean="0"/>
              <a:t> </a:t>
            </a:r>
            <a:r>
              <a:rPr lang="cs-CZ" sz="1800" b="1" dirty="0" err="1" smtClean="0"/>
              <a:t>three</a:t>
            </a:r>
            <a:r>
              <a:rPr lang="cs-CZ" sz="1800" b="1" dirty="0" smtClean="0"/>
              <a:t> </a:t>
            </a:r>
            <a:r>
              <a:rPr lang="cs-CZ" sz="1800" b="1" dirty="0" err="1" smtClean="0"/>
              <a:t>Greek</a:t>
            </a:r>
            <a:r>
              <a:rPr lang="cs-CZ" sz="1800" b="1" dirty="0" smtClean="0"/>
              <a:t> </a:t>
            </a:r>
            <a:r>
              <a:rPr lang="cs-CZ" sz="1800" b="1" dirty="0" err="1" smtClean="0"/>
              <a:t>calendae</a:t>
            </a:r>
            <a:r>
              <a:rPr lang="cs-CZ" sz="1800" b="1" dirty="0" smtClean="0"/>
              <a:t>“? </a:t>
            </a:r>
          </a:p>
          <a:p>
            <a:pPr algn="just"/>
            <a:endParaRPr lang="cs-CZ" sz="1800" b="1" dirty="0"/>
          </a:p>
          <a:p>
            <a:pPr algn="just"/>
            <a:r>
              <a:rPr lang="cs-CZ" sz="1800" b="1" dirty="0" err="1" smtClean="0"/>
              <a:t>What</a:t>
            </a:r>
            <a:r>
              <a:rPr lang="cs-CZ" sz="1800" b="1" dirty="0" smtClean="0"/>
              <a:t> </a:t>
            </a:r>
            <a:r>
              <a:rPr lang="cs-CZ" sz="1800" b="1" dirty="0" err="1" smtClean="0"/>
              <a:t>possibilities</a:t>
            </a:r>
            <a:r>
              <a:rPr lang="cs-CZ" sz="1800" b="1" dirty="0" smtClean="0"/>
              <a:t> </a:t>
            </a:r>
            <a:r>
              <a:rPr lang="cs-CZ" sz="1800" b="1" dirty="0" err="1" smtClean="0"/>
              <a:t>could</a:t>
            </a:r>
            <a:r>
              <a:rPr lang="cs-CZ" sz="1800" b="1" dirty="0" smtClean="0"/>
              <a:t> </a:t>
            </a:r>
            <a:r>
              <a:rPr lang="cs-CZ" sz="1800" b="1" dirty="0" err="1" smtClean="0"/>
              <a:t>happen</a:t>
            </a:r>
            <a:r>
              <a:rPr lang="cs-CZ" sz="1800" b="1" dirty="0" smtClean="0"/>
              <a:t> in </a:t>
            </a:r>
            <a:r>
              <a:rPr lang="cs-CZ" sz="1800" b="1" dirty="0" err="1" smtClean="0"/>
              <a:t>this</a:t>
            </a:r>
            <a:r>
              <a:rPr lang="cs-CZ" sz="1800" b="1" dirty="0" smtClean="0"/>
              <a:t> case?</a:t>
            </a:r>
          </a:p>
          <a:p>
            <a:pPr algn="just"/>
            <a:endParaRPr lang="cs-CZ" sz="1800" b="1" dirty="0" smtClean="0"/>
          </a:p>
          <a:p>
            <a:pPr algn="just"/>
            <a:r>
              <a:rPr lang="cs-CZ" sz="1800" b="1" dirty="0" err="1" smtClean="0"/>
              <a:t>Why</a:t>
            </a:r>
            <a:r>
              <a:rPr lang="cs-CZ" sz="1800" b="1" dirty="0" smtClean="0"/>
              <a:t> </a:t>
            </a:r>
            <a:r>
              <a:rPr lang="cs-CZ" sz="1800" b="1" dirty="0" err="1" smtClean="0"/>
              <a:t>does</a:t>
            </a:r>
            <a:r>
              <a:rPr lang="cs-CZ" sz="1800" b="1" dirty="0" smtClean="0"/>
              <a:t> </a:t>
            </a:r>
            <a:r>
              <a:rPr lang="cs-CZ" sz="1800" b="1" dirty="0" err="1" smtClean="0"/>
              <a:t>Titius</a:t>
            </a:r>
            <a:r>
              <a:rPr lang="cs-CZ" sz="1800" b="1" dirty="0" smtClean="0"/>
              <a:t> </a:t>
            </a:r>
            <a:r>
              <a:rPr lang="cs-CZ" sz="1800" b="1" dirty="0" err="1" smtClean="0"/>
              <a:t>immediately</a:t>
            </a:r>
            <a:r>
              <a:rPr lang="cs-CZ" sz="1800" b="1" dirty="0" smtClean="0"/>
              <a:t> </a:t>
            </a:r>
            <a:r>
              <a:rPr lang="cs-CZ" sz="1800" b="1" dirty="0" err="1" smtClean="0"/>
              <a:t>inherit</a:t>
            </a:r>
            <a:r>
              <a:rPr lang="cs-CZ" sz="1800" b="1" dirty="0" smtClean="0"/>
              <a:t> </a:t>
            </a:r>
            <a:r>
              <a:rPr lang="cs-CZ" sz="1800" b="1" dirty="0" err="1" smtClean="0"/>
              <a:t>one</a:t>
            </a:r>
            <a:r>
              <a:rPr lang="cs-CZ" sz="1800" b="1" dirty="0" smtClean="0"/>
              <a:t> </a:t>
            </a:r>
            <a:r>
              <a:rPr lang="cs-CZ" sz="1800" b="1" dirty="0" err="1" smtClean="0"/>
              <a:t>half</a:t>
            </a:r>
            <a:r>
              <a:rPr lang="cs-CZ" sz="1800" b="1" dirty="0" smtClean="0"/>
              <a:t>, </a:t>
            </a:r>
            <a:r>
              <a:rPr lang="cs-CZ" sz="1800" b="1" dirty="0" err="1" smtClean="0"/>
              <a:t>although</a:t>
            </a:r>
            <a:r>
              <a:rPr lang="cs-CZ" sz="1800" b="1" dirty="0" smtClean="0"/>
              <a:t> he </a:t>
            </a:r>
            <a:r>
              <a:rPr lang="cs-CZ" sz="1800" b="1" dirty="0" err="1" smtClean="0"/>
              <a:t>was</a:t>
            </a:r>
            <a:r>
              <a:rPr lang="cs-CZ" sz="1800" b="1" dirty="0" smtClean="0"/>
              <a:t> </a:t>
            </a:r>
            <a:r>
              <a:rPr lang="cs-CZ" sz="1800" b="1" dirty="0" err="1" smtClean="0"/>
              <a:t>designated</a:t>
            </a:r>
            <a:r>
              <a:rPr lang="cs-CZ" sz="1800" b="1" dirty="0" smtClean="0"/>
              <a:t> </a:t>
            </a:r>
            <a:r>
              <a:rPr lang="cs-CZ" sz="1800" b="1" dirty="0" err="1" smtClean="0"/>
              <a:t>for</a:t>
            </a:r>
            <a:r>
              <a:rPr lang="cs-CZ" sz="1800" b="1" dirty="0" smtClean="0"/>
              <a:t> </a:t>
            </a:r>
            <a:r>
              <a:rPr lang="cs-CZ" sz="1800" b="1" dirty="0" err="1" smtClean="0"/>
              <a:t>one</a:t>
            </a:r>
            <a:r>
              <a:rPr lang="cs-CZ" sz="1800" b="1" dirty="0" smtClean="0"/>
              <a:t> </a:t>
            </a:r>
            <a:r>
              <a:rPr lang="cs-CZ" sz="1800" b="1" dirty="0" err="1" smtClean="0"/>
              <a:t>third</a:t>
            </a:r>
            <a:r>
              <a:rPr lang="cs-CZ" sz="1800" b="1" dirty="0" smtClean="0"/>
              <a:t> </a:t>
            </a:r>
            <a:r>
              <a:rPr lang="cs-CZ" sz="1800" b="1" dirty="0" err="1" smtClean="0"/>
              <a:t>only</a:t>
            </a:r>
            <a:r>
              <a:rPr lang="cs-CZ" sz="1800" b="1" dirty="0" smtClean="0"/>
              <a:t>?</a:t>
            </a:r>
          </a:p>
          <a:p>
            <a:pPr algn="just"/>
            <a:endParaRPr lang="cs-CZ" sz="1800" b="1" dirty="0"/>
          </a:p>
          <a:p>
            <a:pPr algn="just"/>
            <a:r>
              <a:rPr lang="cs-CZ" sz="1800" b="1" dirty="0" smtClean="0"/>
              <a:t> </a:t>
            </a:r>
            <a:r>
              <a:rPr lang="cs-CZ" sz="1800" b="1" dirty="0" err="1" smtClean="0"/>
              <a:t>What</a:t>
            </a:r>
            <a:r>
              <a:rPr lang="cs-CZ" sz="1800" b="1" dirty="0" smtClean="0"/>
              <a:t> </a:t>
            </a:r>
            <a:r>
              <a:rPr lang="cs-CZ" sz="1800" b="1" dirty="0" err="1" smtClean="0"/>
              <a:t>kind</a:t>
            </a:r>
            <a:r>
              <a:rPr lang="cs-CZ" sz="1800" b="1" dirty="0" smtClean="0"/>
              <a:t> </a:t>
            </a:r>
            <a:r>
              <a:rPr lang="cs-CZ" sz="1800" b="1" dirty="0" err="1" smtClean="0"/>
              <a:t>of</a:t>
            </a:r>
            <a:r>
              <a:rPr lang="cs-CZ" sz="1800" b="1" dirty="0" smtClean="0"/>
              <a:t> </a:t>
            </a:r>
            <a:r>
              <a:rPr lang="cs-CZ" sz="1800" b="1" dirty="0" err="1" smtClean="0"/>
              <a:t>principle</a:t>
            </a:r>
            <a:r>
              <a:rPr lang="cs-CZ" sz="1800" b="1" dirty="0" smtClean="0"/>
              <a:t> </a:t>
            </a:r>
            <a:r>
              <a:rPr lang="cs-CZ" sz="1800" b="1" dirty="0" err="1" smtClean="0"/>
              <a:t>follows</a:t>
            </a:r>
            <a:r>
              <a:rPr lang="cs-CZ" sz="1800" b="1" dirty="0" smtClean="0"/>
              <a:t> </a:t>
            </a:r>
            <a:r>
              <a:rPr lang="cs-CZ" sz="1800" b="1" dirty="0" err="1" smtClean="0"/>
              <a:t>from</a:t>
            </a:r>
            <a:r>
              <a:rPr lang="cs-CZ" sz="1800" b="1" dirty="0" smtClean="0"/>
              <a:t> </a:t>
            </a:r>
            <a:r>
              <a:rPr lang="cs-CZ" sz="1800" b="1" dirty="0" err="1" smtClean="0"/>
              <a:t>that</a:t>
            </a:r>
            <a:r>
              <a:rPr lang="cs-CZ" sz="1800" b="1" dirty="0" smtClean="0"/>
              <a:t>?</a:t>
            </a:r>
          </a:p>
          <a:p>
            <a:pPr algn="just"/>
            <a:endParaRPr lang="cs-CZ" sz="1800" b="1" dirty="0"/>
          </a:p>
          <a:p>
            <a:pPr algn="just"/>
            <a:r>
              <a:rPr lang="cs-CZ" sz="1800" b="1" dirty="0" err="1" smtClean="0"/>
              <a:t>Titius</a:t>
            </a:r>
            <a:r>
              <a:rPr lang="cs-CZ" sz="1800" b="1" dirty="0" smtClean="0"/>
              <a:t> </a:t>
            </a:r>
            <a:r>
              <a:rPr lang="cs-CZ" sz="1800" b="1" dirty="0" err="1" smtClean="0"/>
              <a:t>died</a:t>
            </a:r>
            <a:r>
              <a:rPr lang="cs-CZ" sz="1800" b="1" dirty="0" smtClean="0"/>
              <a:t> a </a:t>
            </a:r>
            <a:r>
              <a:rPr lang="cs-CZ" sz="1800" b="1" dirty="0" err="1" smtClean="0"/>
              <a:t>week</a:t>
            </a:r>
            <a:r>
              <a:rPr lang="cs-CZ" sz="1800" b="1" dirty="0" smtClean="0"/>
              <a:t> </a:t>
            </a:r>
            <a:r>
              <a:rPr lang="cs-CZ" sz="1800" b="1" dirty="0" err="1" smtClean="0"/>
              <a:t>before</a:t>
            </a:r>
            <a:r>
              <a:rPr lang="cs-CZ" sz="1800" b="1" dirty="0" smtClean="0"/>
              <a:t> </a:t>
            </a:r>
            <a:r>
              <a:rPr lang="cs-CZ" sz="1800" b="1" dirty="0" err="1" smtClean="0"/>
              <a:t>the</a:t>
            </a:r>
            <a:r>
              <a:rPr lang="cs-CZ" sz="1800" b="1" dirty="0" smtClean="0"/>
              <a:t> </a:t>
            </a:r>
            <a:r>
              <a:rPr lang="cs-CZ" sz="1800" b="1" dirty="0" err="1" smtClean="0"/>
              <a:t>ship</a:t>
            </a:r>
            <a:r>
              <a:rPr lang="cs-CZ" sz="1800" b="1" dirty="0" smtClean="0"/>
              <a:t> </a:t>
            </a:r>
            <a:r>
              <a:rPr lang="cs-CZ" sz="1800" b="1" dirty="0" err="1" smtClean="0"/>
              <a:t>arrived</a:t>
            </a:r>
            <a:r>
              <a:rPr lang="cs-CZ" sz="1800" b="1" dirty="0" smtClean="0"/>
              <a:t> (</a:t>
            </a:r>
            <a:r>
              <a:rPr lang="cs-CZ" sz="1800" b="1" dirty="0" err="1" smtClean="0"/>
              <a:t>within</a:t>
            </a:r>
            <a:r>
              <a:rPr lang="cs-CZ" sz="1800" b="1" dirty="0" smtClean="0"/>
              <a:t> </a:t>
            </a:r>
            <a:r>
              <a:rPr lang="cs-CZ" sz="1800" b="1" dirty="0" err="1" smtClean="0"/>
              <a:t>established</a:t>
            </a:r>
            <a:r>
              <a:rPr lang="cs-CZ" sz="1800" b="1" dirty="0" smtClean="0"/>
              <a:t> period), </a:t>
            </a:r>
            <a:r>
              <a:rPr lang="cs-CZ" sz="1800" b="1" dirty="0" err="1" smtClean="0"/>
              <a:t>could</a:t>
            </a:r>
            <a:r>
              <a:rPr lang="cs-CZ" sz="1800" b="1" dirty="0" smtClean="0"/>
              <a:t> his son </a:t>
            </a:r>
            <a:r>
              <a:rPr lang="cs-CZ" sz="1800" b="1" dirty="0" err="1" smtClean="0"/>
              <a:t>claim</a:t>
            </a:r>
            <a:r>
              <a:rPr lang="cs-CZ" sz="1800" b="1" dirty="0" smtClean="0"/>
              <a:t> a part </a:t>
            </a:r>
            <a:r>
              <a:rPr lang="cs-CZ" sz="1800" b="1" dirty="0" err="1" smtClean="0"/>
              <a:t>of</a:t>
            </a:r>
            <a:r>
              <a:rPr lang="cs-CZ" sz="1800" b="1" dirty="0" smtClean="0"/>
              <a:t> </a:t>
            </a:r>
            <a:r>
              <a:rPr lang="cs-CZ" sz="1800" b="1" dirty="0" err="1" smtClean="0"/>
              <a:t>the</a:t>
            </a:r>
            <a:r>
              <a:rPr lang="cs-CZ" sz="1800" b="1" dirty="0" smtClean="0"/>
              <a:t> </a:t>
            </a:r>
            <a:r>
              <a:rPr lang="cs-CZ" sz="1800" b="1" dirty="0" err="1" smtClean="0"/>
              <a:t>estate</a:t>
            </a:r>
            <a:r>
              <a:rPr lang="cs-CZ" sz="1800" b="1" dirty="0" smtClean="0"/>
              <a:t>?</a:t>
            </a:r>
          </a:p>
          <a:p>
            <a:pPr algn="just"/>
            <a:endParaRPr lang="cs-CZ" sz="1200" dirty="0" smtClean="0"/>
          </a:p>
          <a:p>
            <a:pPr marL="0" indent="0" algn="just">
              <a:buNone/>
            </a:pPr>
            <a:endParaRPr lang="cs-CZ" sz="12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895836"/>
            <a:ext cx="6059016" cy="480199"/>
          </a:xfrm>
        </p:spPr>
        <p:txBody>
          <a:bodyPr/>
          <a:lstStyle/>
          <a:p>
            <a:r>
              <a:rPr lang="cs-CZ" dirty="0" smtClean="0"/>
              <a:t>CC 2012</a:t>
            </a:r>
            <a:endParaRPr lang="cs-CZ" dirty="0"/>
          </a:p>
        </p:txBody>
      </p:sp>
      <p:sp>
        <p:nvSpPr>
          <p:cNvPr id="3" name="Zástupný symbol pro obsah 2"/>
          <p:cNvSpPr>
            <a:spLocks noGrp="1"/>
          </p:cNvSpPr>
          <p:nvPr>
            <p:ph idx="1"/>
          </p:nvPr>
        </p:nvSpPr>
        <p:spPr>
          <a:xfrm>
            <a:off x="323528" y="1484784"/>
            <a:ext cx="8568952" cy="4752528"/>
          </a:xfrm>
        </p:spPr>
        <p:txBody>
          <a:bodyPr/>
          <a:lstStyle/>
          <a:p>
            <a:pPr marL="0" indent="0" algn="just">
              <a:buNone/>
            </a:pPr>
            <a:r>
              <a:rPr lang="en-US" sz="1800" b="1" dirty="0"/>
              <a:t>Section 1476 </a:t>
            </a:r>
          </a:p>
          <a:p>
            <a:pPr marL="0" indent="0" algn="just">
              <a:buNone/>
            </a:pPr>
            <a:r>
              <a:rPr lang="en-US" sz="1800" dirty="0"/>
              <a:t>Inheriting takes place on the basis of an inheritance contract, testament or by means of a statute. These reasons </a:t>
            </a:r>
            <a:r>
              <a:rPr lang="en-US" sz="1800" dirty="0" smtClean="0"/>
              <a:t>may also </a:t>
            </a:r>
            <a:r>
              <a:rPr lang="en-US" sz="1800" dirty="0"/>
              <a:t>operate together. </a:t>
            </a:r>
            <a:endParaRPr lang="cs-CZ" sz="1800" dirty="0" smtClean="0"/>
          </a:p>
          <a:p>
            <a:pPr marL="0" indent="0" algn="just">
              <a:buNone/>
            </a:pPr>
            <a:endParaRPr lang="cs-CZ" sz="1800" dirty="0"/>
          </a:p>
          <a:p>
            <a:pPr marL="0" indent="0" algn="just">
              <a:buNone/>
            </a:pPr>
            <a:r>
              <a:rPr lang="en-US" sz="1800" b="1" dirty="0"/>
              <a:t>Section 1504 </a:t>
            </a:r>
          </a:p>
          <a:p>
            <a:pPr marL="0" indent="0" algn="just">
              <a:buNone/>
            </a:pPr>
            <a:r>
              <a:rPr lang="en-US" sz="1800" dirty="0"/>
              <a:t>The share of an heir who does not inherit and has no substitute heir becomes vacant and shall proportionately </a:t>
            </a:r>
            <a:r>
              <a:rPr lang="en-US" sz="1800" dirty="0" smtClean="0"/>
              <a:t>accede</a:t>
            </a:r>
            <a:r>
              <a:rPr lang="cs-CZ" sz="1800" dirty="0" smtClean="0"/>
              <a:t> </a:t>
            </a:r>
            <a:r>
              <a:rPr lang="en-US" sz="1800" dirty="0" smtClean="0"/>
              <a:t>to </a:t>
            </a:r>
            <a:r>
              <a:rPr lang="en-US" sz="1800" dirty="0"/>
              <a:t>the shares of the other designated heirs only if all heirs have been designated to receive an equal share of the </a:t>
            </a:r>
            <a:r>
              <a:rPr lang="en-US" sz="1800" dirty="0" smtClean="0"/>
              <a:t>inheritance</a:t>
            </a:r>
            <a:r>
              <a:rPr lang="en-US" sz="1800" dirty="0"/>
              <a:t>, or </a:t>
            </a:r>
            <a:r>
              <a:rPr lang="en-US" sz="1800" dirty="0" smtClean="0"/>
              <a:t>a share</a:t>
            </a:r>
            <a:r>
              <a:rPr lang="cs-CZ" sz="1800" dirty="0" smtClean="0"/>
              <a:t> </a:t>
            </a:r>
            <a:r>
              <a:rPr lang="en-US" sz="1800" dirty="0" smtClean="0"/>
              <a:t>defined </a:t>
            </a:r>
            <a:r>
              <a:rPr lang="en-US" sz="1800" dirty="0"/>
              <a:t>by a general expression signifying equal division. </a:t>
            </a:r>
            <a:endParaRPr lang="cs-CZ" sz="1800" dirty="0" smtClean="0"/>
          </a:p>
          <a:p>
            <a:pPr marL="0" indent="0" algn="just">
              <a:buNone/>
            </a:pPr>
            <a:endParaRPr lang="en-US" sz="1800" dirty="0"/>
          </a:p>
          <a:p>
            <a:pPr marL="0" indent="0" algn="just">
              <a:buNone/>
            </a:pPr>
            <a:r>
              <a:rPr lang="en-US" sz="1800" b="1" dirty="0"/>
              <a:t>Section 1505 </a:t>
            </a:r>
          </a:p>
          <a:p>
            <a:pPr marL="0" indent="0" algn="just">
              <a:buNone/>
            </a:pPr>
            <a:r>
              <a:rPr lang="en-US" sz="1800" dirty="0"/>
              <a:t>(1) A person to whom a particular share of inheritance has been left does not have the right to the accession. </a:t>
            </a:r>
          </a:p>
          <a:p>
            <a:pPr marL="0" indent="0" algn="just">
              <a:buNone/>
            </a:pPr>
            <a:r>
              <a:rPr lang="en-US" sz="1800" dirty="0"/>
              <a:t>(2) If some heirs have been designated with a share while </a:t>
            </a:r>
            <a:r>
              <a:rPr lang="en-US" sz="1800" dirty="0" smtClean="0"/>
              <a:t>with </a:t>
            </a:r>
            <a:r>
              <a:rPr lang="en-US" sz="1800" dirty="0"/>
              <a:t>others without it, the vacant share shall accede in </a:t>
            </a:r>
            <a:r>
              <a:rPr lang="en-US" sz="1800" dirty="0" err="1" smtClean="0"/>
              <a:t>favour</a:t>
            </a:r>
            <a:r>
              <a:rPr lang="en-US" sz="1800" dirty="0" smtClean="0"/>
              <a:t> </a:t>
            </a:r>
            <a:r>
              <a:rPr lang="en-US" sz="1800" dirty="0"/>
              <a:t>of the designated heirs without a share. </a:t>
            </a:r>
          </a:p>
          <a:p>
            <a:pPr marL="0" indent="0" algn="just">
              <a:buNone/>
            </a:pPr>
            <a:endParaRPr lang="en-US" sz="1600"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4</a:t>
            </a:fld>
            <a:endParaRPr lang="cs-CZ" altLang="cs-CZ"/>
          </a:p>
        </p:txBody>
      </p:sp>
    </p:spTree>
    <p:extLst>
      <p:ext uri="{BB962C8B-B14F-4D97-AF65-F5344CB8AC3E}">
        <p14:creationId xmlns:p14="http://schemas.microsoft.com/office/powerpoint/2010/main" val="2891823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CC 2012</a:t>
            </a:r>
            <a:endParaRPr lang="cs-CZ" dirty="0"/>
          </a:p>
        </p:txBody>
      </p:sp>
      <p:sp>
        <p:nvSpPr>
          <p:cNvPr id="3" name="Zástupný symbol pro obsah 2"/>
          <p:cNvSpPr>
            <a:spLocks noGrp="1"/>
          </p:cNvSpPr>
          <p:nvPr>
            <p:ph idx="1"/>
          </p:nvPr>
        </p:nvSpPr>
        <p:spPr>
          <a:xfrm>
            <a:off x="323528" y="1773238"/>
            <a:ext cx="8348985" cy="4357687"/>
          </a:xfrm>
        </p:spPr>
        <p:txBody>
          <a:bodyPr/>
          <a:lstStyle/>
          <a:p>
            <a:pPr marL="0" indent="0" algn="just">
              <a:buNone/>
            </a:pPr>
            <a:r>
              <a:rPr lang="en-US" sz="1800" b="1" dirty="0"/>
              <a:t>Section </a:t>
            </a:r>
            <a:r>
              <a:rPr lang="en-US" sz="1800" b="1" dirty="0" smtClean="0"/>
              <a:t>1551 </a:t>
            </a:r>
            <a:endParaRPr lang="en-US" sz="1800" b="1" dirty="0"/>
          </a:p>
          <a:p>
            <a:pPr marL="0" indent="0" algn="just">
              <a:buNone/>
            </a:pPr>
            <a:r>
              <a:rPr lang="en-US" sz="1800" dirty="0" smtClean="0"/>
              <a:t>(1) In </a:t>
            </a:r>
            <a:r>
              <a:rPr lang="en-US" sz="1800" dirty="0"/>
              <a:t>his testament, a decedent may provide a condition, determination of time or a mandate. </a:t>
            </a:r>
            <a:endParaRPr lang="cs-CZ" sz="1800" dirty="0" smtClean="0"/>
          </a:p>
          <a:p>
            <a:pPr marL="0" indent="0" algn="just">
              <a:buNone/>
            </a:pPr>
            <a:r>
              <a:rPr lang="en-US" sz="1800" dirty="0" smtClean="0"/>
              <a:t>(</a:t>
            </a:r>
            <a:r>
              <a:rPr lang="en-US" sz="1800" dirty="0"/>
              <a:t>2) Where a clause of lesser importance only aims to apparently harass an heir or legatee as a result of the </a:t>
            </a:r>
            <a:r>
              <a:rPr lang="en-US" sz="1800" dirty="0" smtClean="0"/>
              <a:t>decedent’s </a:t>
            </a:r>
            <a:r>
              <a:rPr lang="en-US" sz="1800" dirty="0"/>
              <a:t>manifest arbitrariness, it is disregarded. A clause of lesser importance which is clearly contrary to public </a:t>
            </a:r>
            <a:r>
              <a:rPr lang="en-US" sz="1800" dirty="0" smtClean="0"/>
              <a:t>order</a:t>
            </a:r>
            <a:r>
              <a:rPr lang="cs-CZ" sz="1800" dirty="0" smtClean="0"/>
              <a:t> </a:t>
            </a:r>
            <a:r>
              <a:rPr lang="en-US" sz="1800" dirty="0" smtClean="0"/>
              <a:t>or </a:t>
            </a:r>
            <a:r>
              <a:rPr lang="en-US" sz="1800" dirty="0"/>
              <a:t>is </a:t>
            </a:r>
            <a:r>
              <a:rPr lang="en-US" sz="1800" dirty="0" smtClean="0"/>
              <a:t>incomprehensible </a:t>
            </a:r>
            <a:r>
              <a:rPr lang="en-US" sz="1800" dirty="0"/>
              <a:t>is also disregarded. </a:t>
            </a:r>
            <a:endParaRPr lang="cs-CZ" sz="1800" dirty="0" smtClean="0"/>
          </a:p>
          <a:p>
            <a:pPr marL="0" indent="0" algn="just">
              <a:buNone/>
            </a:pPr>
            <a:endParaRPr lang="cs-CZ" sz="1800" dirty="0"/>
          </a:p>
          <a:p>
            <a:pPr marL="0" indent="0" algn="just">
              <a:buNone/>
            </a:pPr>
            <a:r>
              <a:rPr lang="en-US" sz="1800" b="1" dirty="0"/>
              <a:t>Section 1563 </a:t>
            </a:r>
            <a:endParaRPr lang="cs-CZ" sz="1800" b="1" dirty="0" smtClean="0"/>
          </a:p>
          <a:p>
            <a:pPr marL="0" indent="0" algn="just">
              <a:buNone/>
            </a:pPr>
            <a:r>
              <a:rPr lang="en-US" sz="1800" dirty="0" smtClean="0"/>
              <a:t>(1) </a:t>
            </a:r>
            <a:r>
              <a:rPr lang="en-US" sz="1800" dirty="0"/>
              <a:t>If a person is granted a right with an impossible </a:t>
            </a:r>
            <a:r>
              <a:rPr lang="en-US" sz="1800" dirty="0" err="1"/>
              <a:t>resolutive</a:t>
            </a:r>
            <a:r>
              <a:rPr lang="en-US" sz="1800" dirty="0"/>
              <a:t> condition, it is disregarded. </a:t>
            </a:r>
          </a:p>
          <a:p>
            <a:pPr marL="0" indent="0" algn="just">
              <a:buNone/>
            </a:pPr>
            <a:r>
              <a:rPr lang="en-US" sz="1800" dirty="0"/>
              <a:t>(2) A provision of a testament which grants a person a right with an impossible suspensive condition is invalid</a:t>
            </a:r>
          </a:p>
          <a:p>
            <a:pPr marL="0" indent="0" algn="just">
              <a:buNone/>
            </a:pPr>
            <a:endParaRPr lang="en-US" sz="1600" dirty="0"/>
          </a:p>
        </p:txBody>
      </p:sp>
      <p:sp>
        <p:nvSpPr>
          <p:cNvPr id="4" name="Zástupný symbol pro zápatí 3"/>
          <p:cNvSpPr>
            <a:spLocks noGrp="1"/>
          </p:cNvSpPr>
          <p:nvPr>
            <p:ph type="ftr" sz="quarter" idx="10"/>
          </p:nvPr>
        </p:nvSpPr>
        <p:spPr/>
        <p:txBody>
          <a:bodyPr/>
          <a:lstStyle/>
          <a:p>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fld id="{1C760637-A908-438C-A6BC-9D28BFF40086}" type="slidenum">
              <a:rPr lang="cs-CZ" altLang="cs-CZ" smtClean="0"/>
              <a:pPr/>
              <a:t>5</a:t>
            </a:fld>
            <a:endParaRPr lang="cs-CZ" altLang="cs-CZ"/>
          </a:p>
        </p:txBody>
      </p:sp>
    </p:spTree>
    <p:extLst>
      <p:ext uri="{BB962C8B-B14F-4D97-AF65-F5344CB8AC3E}">
        <p14:creationId xmlns:p14="http://schemas.microsoft.com/office/powerpoint/2010/main" val="1553818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ctrTitle"/>
          </p:nvPr>
        </p:nvSpPr>
        <p:spPr>
          <a:xfrm>
            <a:off x="2699792" y="3284984"/>
            <a:ext cx="5974308" cy="2952304"/>
          </a:xfrm>
        </p:spPr>
        <p:txBody>
          <a:bodyPr/>
          <a:lstStyle/>
          <a:p>
            <a:pPr algn="ctr"/>
            <a:r>
              <a:rPr lang="cs-CZ" sz="3600" dirty="0" err="1" smtClean="0"/>
              <a:t>Thank</a:t>
            </a:r>
            <a:r>
              <a:rPr lang="cs-CZ" sz="3600" dirty="0" smtClean="0"/>
              <a:t> </a:t>
            </a:r>
            <a:r>
              <a:rPr lang="cs-CZ" sz="3600" dirty="0" err="1" smtClean="0"/>
              <a:t>You</a:t>
            </a:r>
            <a:r>
              <a:rPr lang="cs-CZ" sz="3600" dirty="0" smtClean="0"/>
              <a:t> </a:t>
            </a:r>
            <a:r>
              <a:rPr lang="cs-CZ" sz="3600" dirty="0" err="1" smtClean="0"/>
              <a:t>for</a:t>
            </a:r>
            <a:r>
              <a:rPr lang="cs-CZ" sz="3600" dirty="0" smtClean="0"/>
              <a:t> </a:t>
            </a:r>
            <a:r>
              <a:rPr lang="cs-CZ" sz="3600" dirty="0" err="1" smtClean="0"/>
              <a:t>Your</a:t>
            </a:r>
            <a:r>
              <a:rPr lang="cs-CZ" sz="3600" dirty="0" smtClean="0"/>
              <a:t> </a:t>
            </a:r>
            <a:r>
              <a:rPr lang="cs-CZ" sz="3600" dirty="0" err="1" smtClean="0"/>
              <a:t>attention</a:t>
            </a:r>
            <a:r>
              <a:rPr lang="cs-CZ" sz="3600" dirty="0" smtClean="0"/>
              <a:t/>
            </a:r>
            <a:br>
              <a:rPr lang="cs-CZ" sz="3600" dirty="0" smtClean="0"/>
            </a:br>
            <a:r>
              <a:rPr lang="cs-CZ" sz="3600" dirty="0"/>
              <a:t/>
            </a:r>
            <a:br>
              <a:rPr lang="cs-CZ" sz="3600" dirty="0"/>
            </a:br>
            <a:r>
              <a:rPr lang="cs-CZ" sz="3600" dirty="0" smtClean="0"/>
              <a:t>P. Salák jr.</a:t>
            </a:r>
            <a:endParaRPr lang="cs-CZ" sz="3600" dirty="0"/>
          </a:p>
        </p:txBody>
      </p:sp>
      <p:sp>
        <p:nvSpPr>
          <p:cNvPr id="5" name="Zástupný symbol pro zápatí 4"/>
          <p:cNvSpPr>
            <a:spLocks noGrp="1"/>
          </p:cNvSpPr>
          <p:nvPr>
            <p:ph type="ftr" sz="quarter" idx="4294967295"/>
          </p:nvPr>
        </p:nvSpPr>
        <p:spPr>
          <a:xfrm>
            <a:off x="0" y="6442075"/>
            <a:ext cx="6837363" cy="263525"/>
          </a:xfrm>
        </p:spPr>
        <p:txBody>
          <a:bodyPr/>
          <a:lstStyle/>
          <a:p>
            <a:r>
              <a:rPr lang="cs-CZ" altLang="cs-CZ" smtClean="0"/>
              <a:t>Zápatí prezentace</a:t>
            </a:r>
            <a:endParaRPr lang="cs-CZ" altLang="cs-CZ"/>
          </a:p>
        </p:txBody>
      </p:sp>
      <p:sp>
        <p:nvSpPr>
          <p:cNvPr id="6" name="Zástupný symbol pro číslo snímku 5"/>
          <p:cNvSpPr>
            <a:spLocks noGrp="1"/>
          </p:cNvSpPr>
          <p:nvPr>
            <p:ph type="sldNum" sz="quarter" idx="4294967295"/>
          </p:nvPr>
        </p:nvSpPr>
        <p:spPr>
          <a:xfrm>
            <a:off x="8480425" y="6442075"/>
            <a:ext cx="663575" cy="263525"/>
          </a:xfrm>
        </p:spPr>
        <p:txBody>
          <a:bodyPr/>
          <a:lstStyle/>
          <a:p>
            <a:fld id="{C8E1380E-CE38-45BF-AFD2-FB9816607317}" type="slidenum">
              <a:rPr lang="cs-CZ" altLang="cs-CZ" smtClean="0"/>
              <a:pPr/>
              <a:t>6</a:t>
            </a:fld>
            <a:endParaRPr lang="cs-CZ" altLang="cs-CZ"/>
          </a:p>
        </p:txBody>
      </p:sp>
    </p:spTree>
    <p:extLst>
      <p:ext uri="{BB962C8B-B14F-4D97-AF65-F5344CB8AC3E}">
        <p14:creationId xmlns:p14="http://schemas.microsoft.com/office/powerpoint/2010/main" val="1690823417"/>
      </p:ext>
    </p:extLst>
  </p:cSld>
  <p:clrMapOvr>
    <a:masterClrMapping/>
  </p:clrMapOvr>
  <p:timing>
    <p:tnLst>
      <p:par>
        <p:cTn id="1" dur="indefinite" restart="never" nodeType="tmRoot"/>
      </p:par>
    </p:tnLst>
  </p:timing>
</p:sld>
</file>

<file path=ppt/theme/theme1.xml><?xml version="1.0" encoding="utf-8"?>
<a:theme xmlns:a="http://schemas.openxmlformats.org/drawingml/2006/main" name="sablona cesky">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sablona cesky</Template>
  <TotalTime>1725</TotalTime>
  <Words>770</Words>
  <Application>Microsoft Office PowerPoint</Application>
  <PresentationFormat>Předvádění na obrazovce (4:3)</PresentationFormat>
  <Paragraphs>48</Paragraphs>
  <Slides>6</Slides>
  <Notes>1</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6</vt:i4>
      </vt:variant>
    </vt:vector>
  </HeadingPairs>
  <TitlesOfParts>
    <vt:vector size="11" baseType="lpstr">
      <vt:lpstr>Arial</vt:lpstr>
      <vt:lpstr>Trebuchet MS</vt:lpstr>
      <vt:lpstr>Wingdings</vt:lpstr>
      <vt:lpstr>sablona cesky</vt:lpstr>
      <vt:lpstr>BÉŽOVÁ TITL</vt:lpstr>
      <vt:lpstr>Contents of testament    JUDr. P. Salák jr. Ph.D.</vt:lpstr>
      <vt:lpstr>Dig. 28.5.60.6 , Celsus 16 Dig. </vt:lpstr>
      <vt:lpstr>Questions</vt:lpstr>
      <vt:lpstr>CC 2012</vt:lpstr>
      <vt:lpstr>CC 2012</vt:lpstr>
      <vt:lpstr>Thank You for Your attention  P. Salák jr.</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 TESTAMENTU</dc:title>
  <dc:creator>10908</dc:creator>
  <cp:lastModifiedBy>Uživatel systému Windows</cp:lastModifiedBy>
  <cp:revision>62</cp:revision>
  <dcterms:created xsi:type="dcterms:W3CDTF">2016-03-07T11:47:48Z</dcterms:created>
  <dcterms:modified xsi:type="dcterms:W3CDTF">2018-04-10T16:02:42Z</dcterms:modified>
</cp:coreProperties>
</file>