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305" r:id="rId3"/>
    <p:sldId id="260" r:id="rId4"/>
    <p:sldId id="373" r:id="rId5"/>
    <p:sldId id="341" r:id="rId6"/>
    <p:sldId id="345" r:id="rId7"/>
    <p:sldId id="346" r:id="rId8"/>
    <p:sldId id="348" r:id="rId9"/>
    <p:sldId id="347" r:id="rId10"/>
    <p:sldId id="393" r:id="rId11"/>
    <p:sldId id="394" r:id="rId12"/>
    <p:sldId id="396" r:id="rId13"/>
    <p:sldId id="405" r:id="rId14"/>
    <p:sldId id="403" r:id="rId15"/>
    <p:sldId id="404" r:id="rId16"/>
    <p:sldId id="409" r:id="rId17"/>
    <p:sldId id="407" r:id="rId18"/>
    <p:sldId id="413" r:id="rId19"/>
    <p:sldId id="300" r:id="rId20"/>
    <p:sldId id="397" r:id="rId21"/>
    <p:sldId id="401" r:id="rId22"/>
    <p:sldId id="400" r:id="rId23"/>
    <p:sldId id="406" r:id="rId24"/>
    <p:sldId id="398" r:id="rId25"/>
    <p:sldId id="399" r:id="rId26"/>
    <p:sldId id="402" r:id="rId27"/>
    <p:sldId id="414" r:id="rId28"/>
    <p:sldId id="41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483" autoAdjust="0"/>
  </p:normalViewPr>
  <p:slideViewPr>
    <p:cSldViewPr snapToGrid="0">
      <p:cViewPr varScale="1">
        <p:scale>
          <a:sx n="41" d="100"/>
          <a:sy n="41" d="100"/>
        </p:scale>
        <p:origin x="16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2.svg"/><Relationship Id="rId1"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svg"/><Relationship Id="rId1" Type="http://schemas.openxmlformats.org/officeDocument/2006/relationships/image" Target="../media/image29.png"/><Relationship Id="rId6" Type="http://schemas.openxmlformats.org/officeDocument/2006/relationships/image" Target="../media/image16.svg"/><Relationship Id="rId5" Type="http://schemas.openxmlformats.org/officeDocument/2006/relationships/image" Target="../media/image23.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BC9C7-292A-4462-B38E-3ED22B52AB14}"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52DE8E19-60E0-4CC0-9FFD-6D93AF8DAAB7}">
      <dgm:prSet/>
      <dgm:spPr/>
      <dgm:t>
        <a:bodyPr/>
        <a:lstStyle/>
        <a:p>
          <a:pPr>
            <a:defRPr b="1"/>
          </a:pPr>
          <a:r>
            <a:rPr lang="cs-CZ"/>
            <a:t>Koncepční </a:t>
          </a:r>
          <a:endParaRPr lang="en-US"/>
        </a:p>
      </dgm:t>
    </dgm:pt>
    <dgm:pt modelId="{11AEA177-4F90-4437-A1D0-B81098647869}" type="parTrans" cxnId="{34D7F1AD-CE6E-4C69-BB91-94DE894EB7A8}">
      <dgm:prSet/>
      <dgm:spPr/>
      <dgm:t>
        <a:bodyPr/>
        <a:lstStyle/>
        <a:p>
          <a:endParaRPr lang="en-US"/>
        </a:p>
      </dgm:t>
    </dgm:pt>
    <dgm:pt modelId="{738E1AA0-16A2-44E5-88D7-4EBE5A4DFD5A}" type="sibTrans" cxnId="{34D7F1AD-CE6E-4C69-BB91-94DE894EB7A8}">
      <dgm:prSet/>
      <dgm:spPr/>
      <dgm:t>
        <a:bodyPr/>
        <a:lstStyle/>
        <a:p>
          <a:endParaRPr lang="en-US"/>
        </a:p>
      </dgm:t>
    </dgm:pt>
    <dgm:pt modelId="{BC6216DB-BF9D-4291-AE24-DDA518043AF3}">
      <dgm:prSet/>
      <dgm:spPr/>
      <dgm:t>
        <a:bodyPr/>
        <a:lstStyle/>
        <a:p>
          <a:r>
            <a:rPr lang="cs-CZ"/>
            <a:t>Oblastní plány rozvoje lesů</a:t>
          </a:r>
          <a:endParaRPr lang="en-US"/>
        </a:p>
      </dgm:t>
    </dgm:pt>
    <dgm:pt modelId="{360E9D21-6451-4E5F-B09F-641C41153E89}" type="parTrans" cxnId="{0EA62904-73B0-43FD-BC66-C40F9137CD91}">
      <dgm:prSet/>
      <dgm:spPr/>
      <dgm:t>
        <a:bodyPr/>
        <a:lstStyle/>
        <a:p>
          <a:endParaRPr lang="en-US"/>
        </a:p>
      </dgm:t>
    </dgm:pt>
    <dgm:pt modelId="{4855A4FA-4132-4E9A-9460-D5F269123C06}" type="sibTrans" cxnId="{0EA62904-73B0-43FD-BC66-C40F9137CD91}">
      <dgm:prSet/>
      <dgm:spPr/>
      <dgm:t>
        <a:bodyPr/>
        <a:lstStyle/>
        <a:p>
          <a:endParaRPr lang="en-US"/>
        </a:p>
      </dgm:t>
    </dgm:pt>
    <dgm:pt modelId="{653D1CB5-6943-40AC-99AB-B570713DAB17}">
      <dgm:prSet/>
      <dgm:spPr/>
      <dgm:t>
        <a:bodyPr/>
        <a:lstStyle/>
        <a:p>
          <a:r>
            <a:rPr lang="cs-CZ"/>
            <a:t>Lesní hospodářské plány a osnovy</a:t>
          </a:r>
          <a:endParaRPr lang="en-US"/>
        </a:p>
      </dgm:t>
    </dgm:pt>
    <dgm:pt modelId="{3A261055-D3C5-4289-B7F4-0EAE77E62A73}" type="parTrans" cxnId="{F8DA2FF0-F3CA-4BAA-B628-C1F62B05524A}">
      <dgm:prSet/>
      <dgm:spPr/>
      <dgm:t>
        <a:bodyPr/>
        <a:lstStyle/>
        <a:p>
          <a:endParaRPr lang="en-US"/>
        </a:p>
      </dgm:t>
    </dgm:pt>
    <dgm:pt modelId="{FF83B0AD-F103-4BE8-B1F4-9E7B4DE91B09}" type="sibTrans" cxnId="{F8DA2FF0-F3CA-4BAA-B628-C1F62B05524A}">
      <dgm:prSet/>
      <dgm:spPr/>
      <dgm:t>
        <a:bodyPr/>
        <a:lstStyle/>
        <a:p>
          <a:endParaRPr lang="en-US"/>
        </a:p>
      </dgm:t>
    </dgm:pt>
    <dgm:pt modelId="{723A29D5-C9C0-46BF-9E7C-995C8FF99494}">
      <dgm:prSet/>
      <dgm:spPr/>
      <dgm:t>
        <a:bodyPr/>
        <a:lstStyle/>
        <a:p>
          <a:pPr>
            <a:defRPr b="1"/>
          </a:pPr>
          <a:r>
            <a:rPr lang="cs-CZ"/>
            <a:t>Administrativní </a:t>
          </a:r>
          <a:endParaRPr lang="en-US"/>
        </a:p>
      </dgm:t>
    </dgm:pt>
    <dgm:pt modelId="{E4ECA424-04FA-485B-9EB7-22B18B6F578C}" type="parTrans" cxnId="{8F050F4A-7B3A-4E4A-B961-D4C911AF2E60}">
      <dgm:prSet/>
      <dgm:spPr/>
      <dgm:t>
        <a:bodyPr/>
        <a:lstStyle/>
        <a:p>
          <a:endParaRPr lang="en-US"/>
        </a:p>
      </dgm:t>
    </dgm:pt>
    <dgm:pt modelId="{9E94BD58-89FB-45E1-A5E1-47F0F5828886}" type="sibTrans" cxnId="{8F050F4A-7B3A-4E4A-B961-D4C911AF2E60}">
      <dgm:prSet/>
      <dgm:spPr/>
      <dgm:t>
        <a:bodyPr/>
        <a:lstStyle/>
        <a:p>
          <a:endParaRPr lang="en-US"/>
        </a:p>
      </dgm:t>
    </dgm:pt>
    <dgm:pt modelId="{D9CFE793-BE5B-43CF-AD59-3D900CAD36CA}">
      <dgm:prSet/>
      <dgm:spPr/>
      <dgm:t>
        <a:bodyPr/>
        <a:lstStyle/>
        <a:p>
          <a:r>
            <a:rPr lang="cs-CZ"/>
            <a:t>Kategorizace lesů</a:t>
          </a:r>
          <a:endParaRPr lang="en-US"/>
        </a:p>
      </dgm:t>
    </dgm:pt>
    <dgm:pt modelId="{F9287E60-CFB8-4337-8A5F-5072CBBC5E83}" type="parTrans" cxnId="{0C09DC41-E734-48FB-8C67-9667C2517316}">
      <dgm:prSet/>
      <dgm:spPr/>
      <dgm:t>
        <a:bodyPr/>
        <a:lstStyle/>
        <a:p>
          <a:endParaRPr lang="en-US"/>
        </a:p>
      </dgm:t>
    </dgm:pt>
    <dgm:pt modelId="{E88C749A-0FC2-4407-9076-D91547C2657D}" type="sibTrans" cxnId="{0C09DC41-E734-48FB-8C67-9667C2517316}">
      <dgm:prSet/>
      <dgm:spPr/>
      <dgm:t>
        <a:bodyPr/>
        <a:lstStyle/>
        <a:p>
          <a:endParaRPr lang="en-US"/>
        </a:p>
      </dgm:t>
    </dgm:pt>
    <dgm:pt modelId="{CD982F73-9E79-4F61-BD0C-5759561932DD}">
      <dgm:prSet/>
      <dgm:spPr/>
      <dgm:t>
        <a:bodyPr/>
        <a:lstStyle/>
        <a:p>
          <a:r>
            <a:rPr lang="cs-CZ"/>
            <a:t>Povinnosti při obecném užívání lesa</a:t>
          </a:r>
          <a:endParaRPr lang="en-US"/>
        </a:p>
      </dgm:t>
    </dgm:pt>
    <dgm:pt modelId="{9D5C9D01-D60D-4D0F-A04F-220A8FE9571F}" type="parTrans" cxnId="{C20893F4-803F-4162-B429-9B31EFADAB29}">
      <dgm:prSet/>
      <dgm:spPr/>
      <dgm:t>
        <a:bodyPr/>
        <a:lstStyle/>
        <a:p>
          <a:endParaRPr lang="en-US"/>
        </a:p>
      </dgm:t>
    </dgm:pt>
    <dgm:pt modelId="{B8D5906B-CA41-44BF-97BE-C3F88B0CAC5C}" type="sibTrans" cxnId="{C20893F4-803F-4162-B429-9B31EFADAB29}">
      <dgm:prSet/>
      <dgm:spPr/>
      <dgm:t>
        <a:bodyPr/>
        <a:lstStyle/>
        <a:p>
          <a:endParaRPr lang="en-US"/>
        </a:p>
      </dgm:t>
    </dgm:pt>
    <dgm:pt modelId="{D3AEB3D5-C912-47A8-B2EA-3C170690F34E}">
      <dgm:prSet/>
      <dgm:spPr/>
      <dgm:t>
        <a:bodyPr/>
        <a:lstStyle/>
        <a:p>
          <a:r>
            <a:rPr lang="cs-CZ"/>
            <a:t>Povinnosti při jiném využití lesa</a:t>
          </a:r>
          <a:endParaRPr lang="en-US"/>
        </a:p>
      </dgm:t>
    </dgm:pt>
    <dgm:pt modelId="{9D4FD714-4EA9-4847-A1C7-A1BC656954DA}" type="parTrans" cxnId="{B7A6D20A-DE4C-4050-AD29-2D3A9962073E}">
      <dgm:prSet/>
      <dgm:spPr/>
      <dgm:t>
        <a:bodyPr/>
        <a:lstStyle/>
        <a:p>
          <a:endParaRPr lang="en-US"/>
        </a:p>
      </dgm:t>
    </dgm:pt>
    <dgm:pt modelId="{DD8478D2-5123-45E0-B08C-A97AC9D11FB1}" type="sibTrans" cxnId="{B7A6D20A-DE4C-4050-AD29-2D3A9962073E}">
      <dgm:prSet/>
      <dgm:spPr/>
      <dgm:t>
        <a:bodyPr/>
        <a:lstStyle/>
        <a:p>
          <a:endParaRPr lang="en-US"/>
        </a:p>
      </dgm:t>
    </dgm:pt>
    <dgm:pt modelId="{537C5567-FC5E-4E5E-B280-351629BFBA11}">
      <dgm:prSet/>
      <dgm:spPr/>
      <dgm:t>
        <a:bodyPr/>
        <a:lstStyle/>
        <a:p>
          <a:r>
            <a:rPr lang="cs-CZ"/>
            <a:t>Povinnosti při hospodaření v lese</a:t>
          </a:r>
          <a:endParaRPr lang="en-US"/>
        </a:p>
      </dgm:t>
    </dgm:pt>
    <dgm:pt modelId="{CD2C0F54-48E4-4785-BC0B-DE03B7F49DA3}" type="parTrans" cxnId="{B8BDE614-D898-4900-B566-BB31B4AB306D}">
      <dgm:prSet/>
      <dgm:spPr/>
      <dgm:t>
        <a:bodyPr/>
        <a:lstStyle/>
        <a:p>
          <a:endParaRPr lang="en-US"/>
        </a:p>
      </dgm:t>
    </dgm:pt>
    <dgm:pt modelId="{EA833BBE-E57C-4D6A-9285-1FECE72ED715}" type="sibTrans" cxnId="{B8BDE614-D898-4900-B566-BB31B4AB306D}">
      <dgm:prSet/>
      <dgm:spPr/>
      <dgm:t>
        <a:bodyPr/>
        <a:lstStyle/>
        <a:p>
          <a:endParaRPr lang="en-US"/>
        </a:p>
      </dgm:t>
    </dgm:pt>
    <dgm:pt modelId="{BB164348-AAC0-4E3E-8CF3-948AD21E1DBF}">
      <dgm:prSet/>
      <dgm:spPr/>
      <dgm:t>
        <a:bodyPr/>
        <a:lstStyle/>
        <a:p>
          <a:r>
            <a:rPr lang="cs-CZ"/>
            <a:t>Výkon kontroly a dozoru a uplatňování odpovědnosti</a:t>
          </a:r>
          <a:endParaRPr lang="en-US"/>
        </a:p>
      </dgm:t>
    </dgm:pt>
    <dgm:pt modelId="{8BA18158-8434-4420-A9E2-30E902BEC642}" type="parTrans" cxnId="{A2B5C915-59F1-4832-8A85-06BEAE709494}">
      <dgm:prSet/>
      <dgm:spPr/>
      <dgm:t>
        <a:bodyPr/>
        <a:lstStyle/>
        <a:p>
          <a:endParaRPr lang="en-US"/>
        </a:p>
      </dgm:t>
    </dgm:pt>
    <dgm:pt modelId="{9E9BD5BC-8051-47AF-A156-FCDA7B125A47}" type="sibTrans" cxnId="{A2B5C915-59F1-4832-8A85-06BEAE709494}">
      <dgm:prSet/>
      <dgm:spPr/>
      <dgm:t>
        <a:bodyPr/>
        <a:lstStyle/>
        <a:p>
          <a:endParaRPr lang="en-US"/>
        </a:p>
      </dgm:t>
    </dgm:pt>
    <dgm:pt modelId="{80334B87-52FD-40C7-8C70-F0ABB676FE76}">
      <dgm:prSet/>
      <dgm:spPr/>
      <dgm:t>
        <a:bodyPr/>
        <a:lstStyle/>
        <a:p>
          <a:pPr>
            <a:defRPr b="1"/>
          </a:pPr>
          <a:r>
            <a:rPr lang="cs-CZ"/>
            <a:t>Sankční</a:t>
          </a:r>
          <a:endParaRPr lang="en-US"/>
        </a:p>
      </dgm:t>
    </dgm:pt>
    <dgm:pt modelId="{829C99B6-8AF5-49AD-9396-379F55E64C59}" type="parTrans" cxnId="{CF5E6CD7-2A17-4D82-B030-F7192F2404E6}">
      <dgm:prSet/>
      <dgm:spPr/>
      <dgm:t>
        <a:bodyPr/>
        <a:lstStyle/>
        <a:p>
          <a:endParaRPr lang="en-US"/>
        </a:p>
      </dgm:t>
    </dgm:pt>
    <dgm:pt modelId="{B76F6616-C0B5-4EC2-9FF4-6BD0BCCC2465}" type="sibTrans" cxnId="{CF5E6CD7-2A17-4D82-B030-F7192F2404E6}">
      <dgm:prSet/>
      <dgm:spPr/>
      <dgm:t>
        <a:bodyPr/>
        <a:lstStyle/>
        <a:p>
          <a:endParaRPr lang="en-US"/>
        </a:p>
      </dgm:t>
    </dgm:pt>
    <dgm:pt modelId="{75A47E30-1951-4F0C-BA8A-06B61C841A83}">
      <dgm:prSet/>
      <dgm:spPr/>
      <dgm:t>
        <a:bodyPr/>
        <a:lstStyle/>
        <a:p>
          <a:r>
            <a:rPr lang="cs-CZ"/>
            <a:t>Pokuty</a:t>
          </a:r>
          <a:endParaRPr lang="en-US"/>
        </a:p>
      </dgm:t>
    </dgm:pt>
    <dgm:pt modelId="{52FC2262-97BE-4498-9BBC-CA120280B45E}" type="parTrans" cxnId="{56DAAC08-7E2A-46CC-9EF9-265C19F80ED0}">
      <dgm:prSet/>
      <dgm:spPr/>
      <dgm:t>
        <a:bodyPr/>
        <a:lstStyle/>
        <a:p>
          <a:endParaRPr lang="en-US"/>
        </a:p>
      </dgm:t>
    </dgm:pt>
    <dgm:pt modelId="{3A485607-4392-41DE-BF37-2C976AC14507}" type="sibTrans" cxnId="{56DAAC08-7E2A-46CC-9EF9-265C19F80ED0}">
      <dgm:prSet/>
      <dgm:spPr/>
      <dgm:t>
        <a:bodyPr/>
        <a:lstStyle/>
        <a:p>
          <a:endParaRPr lang="en-US"/>
        </a:p>
      </dgm:t>
    </dgm:pt>
    <dgm:pt modelId="{9A008D01-F975-444A-A5C5-8D2E078B4878}">
      <dgm:prSet/>
      <dgm:spPr/>
      <dgm:t>
        <a:bodyPr/>
        <a:lstStyle/>
        <a:p>
          <a:pPr>
            <a:defRPr b="1"/>
          </a:pPr>
          <a:r>
            <a:rPr lang="cs-CZ"/>
            <a:t>Ekonomické </a:t>
          </a:r>
          <a:endParaRPr lang="en-US"/>
        </a:p>
      </dgm:t>
    </dgm:pt>
    <dgm:pt modelId="{5953C44D-A408-4E51-89FA-AC339D43CFF4}" type="parTrans" cxnId="{31CFA810-170D-4D03-B520-8F20B75F21B2}">
      <dgm:prSet/>
      <dgm:spPr/>
      <dgm:t>
        <a:bodyPr/>
        <a:lstStyle/>
        <a:p>
          <a:endParaRPr lang="en-US"/>
        </a:p>
      </dgm:t>
    </dgm:pt>
    <dgm:pt modelId="{257C3654-EB7B-4567-8661-E0C8DE901498}" type="sibTrans" cxnId="{31CFA810-170D-4D03-B520-8F20B75F21B2}">
      <dgm:prSet/>
      <dgm:spPr/>
      <dgm:t>
        <a:bodyPr/>
        <a:lstStyle/>
        <a:p>
          <a:endParaRPr lang="en-US"/>
        </a:p>
      </dgm:t>
    </dgm:pt>
    <dgm:pt modelId="{B6347F62-C073-4A50-821F-F87516FA082C}">
      <dgm:prSet/>
      <dgm:spPr/>
      <dgm:t>
        <a:bodyPr/>
        <a:lstStyle/>
        <a:p>
          <a:r>
            <a:rPr lang="cs-CZ"/>
            <a:t>Podpora hospodaření v lesích</a:t>
          </a:r>
          <a:endParaRPr lang="en-US"/>
        </a:p>
      </dgm:t>
    </dgm:pt>
    <dgm:pt modelId="{52D4E37A-80DF-4B7B-91F3-9C9C4A7EB06E}" type="parTrans" cxnId="{F45FD76E-C788-473E-BAB1-E96D5A0CDFC4}">
      <dgm:prSet/>
      <dgm:spPr/>
      <dgm:t>
        <a:bodyPr/>
        <a:lstStyle/>
        <a:p>
          <a:endParaRPr lang="en-US"/>
        </a:p>
      </dgm:t>
    </dgm:pt>
    <dgm:pt modelId="{DADBD8D5-1A27-479C-9B16-2A239ED3A9D0}" type="sibTrans" cxnId="{F45FD76E-C788-473E-BAB1-E96D5A0CDFC4}">
      <dgm:prSet/>
      <dgm:spPr/>
      <dgm:t>
        <a:bodyPr/>
        <a:lstStyle/>
        <a:p>
          <a:endParaRPr lang="en-US"/>
        </a:p>
      </dgm:t>
    </dgm:pt>
    <dgm:pt modelId="{A46BEFBB-DC77-41EF-9036-35CEDA80F545}">
      <dgm:prSet/>
      <dgm:spPr/>
      <dgm:t>
        <a:bodyPr/>
        <a:lstStyle/>
        <a:p>
          <a:pPr>
            <a:defRPr b="1"/>
          </a:pPr>
          <a:r>
            <a:rPr lang="cs-CZ"/>
            <a:t>Informační</a:t>
          </a:r>
          <a:endParaRPr lang="en-US"/>
        </a:p>
      </dgm:t>
    </dgm:pt>
    <dgm:pt modelId="{B73E999F-AB34-4897-9CB2-611445B61FFA}" type="parTrans" cxnId="{BA2CEDD1-8129-4468-9D86-B25ACB0692A8}">
      <dgm:prSet/>
      <dgm:spPr/>
      <dgm:t>
        <a:bodyPr/>
        <a:lstStyle/>
        <a:p>
          <a:endParaRPr lang="en-US"/>
        </a:p>
      </dgm:t>
    </dgm:pt>
    <dgm:pt modelId="{940F9FF6-8991-4652-8593-AED99BA9E61B}" type="sibTrans" cxnId="{BA2CEDD1-8129-4468-9D86-B25ACB0692A8}">
      <dgm:prSet/>
      <dgm:spPr/>
      <dgm:t>
        <a:bodyPr/>
        <a:lstStyle/>
        <a:p>
          <a:endParaRPr lang="en-US"/>
        </a:p>
      </dgm:t>
    </dgm:pt>
    <dgm:pt modelId="{171BDE50-37AD-4667-A04D-9CB083B6659B}">
      <dgm:prSet/>
      <dgm:spPr/>
      <dgm:t>
        <a:bodyPr/>
        <a:lstStyle/>
        <a:p>
          <a:r>
            <a:rPr lang="cs-CZ" dirty="0"/>
            <a:t>Zjišťování vlastností lesních půd</a:t>
          </a:r>
          <a:endParaRPr lang="en-US" dirty="0"/>
        </a:p>
      </dgm:t>
    </dgm:pt>
    <dgm:pt modelId="{61DC4BC8-D1F8-473B-A64F-9E5B98955160}" type="parTrans" cxnId="{C0261392-5D0D-4062-9672-71AD414A6058}">
      <dgm:prSet/>
      <dgm:spPr/>
      <dgm:t>
        <a:bodyPr/>
        <a:lstStyle/>
        <a:p>
          <a:endParaRPr lang="en-US"/>
        </a:p>
      </dgm:t>
    </dgm:pt>
    <dgm:pt modelId="{86FE58FE-C541-44F8-B1D2-44D3ABB917B5}" type="sibTrans" cxnId="{C0261392-5D0D-4062-9672-71AD414A6058}">
      <dgm:prSet/>
      <dgm:spPr/>
      <dgm:t>
        <a:bodyPr/>
        <a:lstStyle/>
        <a:p>
          <a:endParaRPr lang="en-US"/>
        </a:p>
      </dgm:t>
    </dgm:pt>
    <dgm:pt modelId="{604E02C5-4097-4343-BF7C-FE9AB8493416}" type="pres">
      <dgm:prSet presAssocID="{529BC9C7-292A-4462-B38E-3ED22B52AB14}" presName="root" presStyleCnt="0">
        <dgm:presLayoutVars>
          <dgm:dir/>
          <dgm:resizeHandles val="exact"/>
        </dgm:presLayoutVars>
      </dgm:prSet>
      <dgm:spPr/>
    </dgm:pt>
    <dgm:pt modelId="{2E36D57D-6832-43C9-BEF9-F8B255C87286}" type="pres">
      <dgm:prSet presAssocID="{52DE8E19-60E0-4CC0-9FFD-6D93AF8DAAB7}" presName="compNode" presStyleCnt="0"/>
      <dgm:spPr/>
    </dgm:pt>
    <dgm:pt modelId="{FFBBD71A-06A2-46F2-B257-E74937A5CE31}" type="pres">
      <dgm:prSet presAssocID="{52DE8E19-60E0-4CC0-9FFD-6D93AF8DAAB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326BF9DC-66FE-41F6-9F9E-2066822409B8}" type="pres">
      <dgm:prSet presAssocID="{52DE8E19-60E0-4CC0-9FFD-6D93AF8DAAB7}" presName="iconSpace" presStyleCnt="0"/>
      <dgm:spPr/>
    </dgm:pt>
    <dgm:pt modelId="{0FDB49F1-87E4-45BD-AC8C-AAAED4F9D599}" type="pres">
      <dgm:prSet presAssocID="{52DE8E19-60E0-4CC0-9FFD-6D93AF8DAAB7}" presName="parTx" presStyleLbl="revTx" presStyleIdx="0" presStyleCnt="10">
        <dgm:presLayoutVars>
          <dgm:chMax val="0"/>
          <dgm:chPref val="0"/>
        </dgm:presLayoutVars>
      </dgm:prSet>
      <dgm:spPr/>
    </dgm:pt>
    <dgm:pt modelId="{F13D609F-169E-4CAA-9D44-7A42149F27BD}" type="pres">
      <dgm:prSet presAssocID="{52DE8E19-60E0-4CC0-9FFD-6D93AF8DAAB7}" presName="txSpace" presStyleCnt="0"/>
      <dgm:spPr/>
    </dgm:pt>
    <dgm:pt modelId="{F63E0828-76D9-44B5-8ECD-CC8AF5F7D1A7}" type="pres">
      <dgm:prSet presAssocID="{52DE8E19-60E0-4CC0-9FFD-6D93AF8DAAB7}" presName="desTx" presStyleLbl="revTx" presStyleIdx="1" presStyleCnt="10">
        <dgm:presLayoutVars/>
      </dgm:prSet>
      <dgm:spPr/>
    </dgm:pt>
    <dgm:pt modelId="{6A337930-B4DE-4343-A774-0D2AA5707298}" type="pres">
      <dgm:prSet presAssocID="{738E1AA0-16A2-44E5-88D7-4EBE5A4DFD5A}" presName="sibTrans" presStyleCnt="0"/>
      <dgm:spPr/>
    </dgm:pt>
    <dgm:pt modelId="{1CD45138-FC8D-4E0C-BECB-284094497ABC}" type="pres">
      <dgm:prSet presAssocID="{723A29D5-C9C0-46BF-9E7C-995C8FF99494}" presName="compNode" presStyleCnt="0"/>
      <dgm:spPr/>
    </dgm:pt>
    <dgm:pt modelId="{A5492484-4577-436B-A31E-A0C2C89BD946}" type="pres">
      <dgm:prSet presAssocID="{723A29D5-C9C0-46BF-9E7C-995C8FF9949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ECF43BA6-FC1D-4E61-B980-AE0AE2F9F5FF}" type="pres">
      <dgm:prSet presAssocID="{723A29D5-C9C0-46BF-9E7C-995C8FF99494}" presName="iconSpace" presStyleCnt="0"/>
      <dgm:spPr/>
    </dgm:pt>
    <dgm:pt modelId="{1671957A-54CF-4D03-BF78-CCF288AADDB8}" type="pres">
      <dgm:prSet presAssocID="{723A29D5-C9C0-46BF-9E7C-995C8FF99494}" presName="parTx" presStyleLbl="revTx" presStyleIdx="2" presStyleCnt="10">
        <dgm:presLayoutVars>
          <dgm:chMax val="0"/>
          <dgm:chPref val="0"/>
        </dgm:presLayoutVars>
      </dgm:prSet>
      <dgm:spPr/>
    </dgm:pt>
    <dgm:pt modelId="{FEEF3A3F-31A4-46E0-BDCA-937C0ED0515F}" type="pres">
      <dgm:prSet presAssocID="{723A29D5-C9C0-46BF-9E7C-995C8FF99494}" presName="txSpace" presStyleCnt="0"/>
      <dgm:spPr/>
    </dgm:pt>
    <dgm:pt modelId="{19871BD3-A965-49D2-9C78-D74C32BCE045}" type="pres">
      <dgm:prSet presAssocID="{723A29D5-C9C0-46BF-9E7C-995C8FF99494}" presName="desTx" presStyleLbl="revTx" presStyleIdx="3" presStyleCnt="10">
        <dgm:presLayoutVars/>
      </dgm:prSet>
      <dgm:spPr/>
    </dgm:pt>
    <dgm:pt modelId="{915C6FD4-A906-4509-AF99-3DCB5F947872}" type="pres">
      <dgm:prSet presAssocID="{9E94BD58-89FB-45E1-A5E1-47F0F5828886}" presName="sibTrans" presStyleCnt="0"/>
      <dgm:spPr/>
    </dgm:pt>
    <dgm:pt modelId="{8E3C8FE6-1CE8-4A83-86E0-F98828135EA5}" type="pres">
      <dgm:prSet presAssocID="{80334B87-52FD-40C7-8C70-F0ABB676FE76}" presName="compNode" presStyleCnt="0"/>
      <dgm:spPr/>
    </dgm:pt>
    <dgm:pt modelId="{02026F3D-9EE0-47B8-80A1-1A0D77B2CAE0}" type="pres">
      <dgm:prSet presAssocID="{80334B87-52FD-40C7-8C70-F0ABB676FE7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6098848C-0F81-43F1-B625-64F41EEB78D3}" type="pres">
      <dgm:prSet presAssocID="{80334B87-52FD-40C7-8C70-F0ABB676FE76}" presName="iconSpace" presStyleCnt="0"/>
      <dgm:spPr/>
    </dgm:pt>
    <dgm:pt modelId="{379B2415-2634-41FD-85D5-D8576A2B461F}" type="pres">
      <dgm:prSet presAssocID="{80334B87-52FD-40C7-8C70-F0ABB676FE76}" presName="parTx" presStyleLbl="revTx" presStyleIdx="4" presStyleCnt="10">
        <dgm:presLayoutVars>
          <dgm:chMax val="0"/>
          <dgm:chPref val="0"/>
        </dgm:presLayoutVars>
      </dgm:prSet>
      <dgm:spPr/>
    </dgm:pt>
    <dgm:pt modelId="{A1CF516B-9823-49AC-BCBB-2720F9C1C2E8}" type="pres">
      <dgm:prSet presAssocID="{80334B87-52FD-40C7-8C70-F0ABB676FE76}" presName="txSpace" presStyleCnt="0"/>
      <dgm:spPr/>
    </dgm:pt>
    <dgm:pt modelId="{0166E603-2E06-4F8E-9024-B36BB530F0BF}" type="pres">
      <dgm:prSet presAssocID="{80334B87-52FD-40C7-8C70-F0ABB676FE76}" presName="desTx" presStyleLbl="revTx" presStyleIdx="5" presStyleCnt="10">
        <dgm:presLayoutVars/>
      </dgm:prSet>
      <dgm:spPr/>
    </dgm:pt>
    <dgm:pt modelId="{6BED0311-44E5-404F-BFD3-BF9AAE59EB68}" type="pres">
      <dgm:prSet presAssocID="{B76F6616-C0B5-4EC2-9FF4-6BD0BCCC2465}" presName="sibTrans" presStyleCnt="0"/>
      <dgm:spPr/>
    </dgm:pt>
    <dgm:pt modelId="{2442F25B-0172-4A88-AF96-E08202CA02E0}" type="pres">
      <dgm:prSet presAssocID="{9A008D01-F975-444A-A5C5-8D2E078B4878}" presName="compNode" presStyleCnt="0"/>
      <dgm:spPr/>
    </dgm:pt>
    <dgm:pt modelId="{9F08FC5B-691F-4FFF-ACF4-5AC3B6761AFB}" type="pres">
      <dgm:prSet presAssocID="{9A008D01-F975-444A-A5C5-8D2E078B487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B241B54B-B4D7-4137-BAC3-093155DA2733}" type="pres">
      <dgm:prSet presAssocID="{9A008D01-F975-444A-A5C5-8D2E078B4878}" presName="iconSpace" presStyleCnt="0"/>
      <dgm:spPr/>
    </dgm:pt>
    <dgm:pt modelId="{5D7A615C-E0D8-4209-B9B9-C5F0BF1E4F91}" type="pres">
      <dgm:prSet presAssocID="{9A008D01-F975-444A-A5C5-8D2E078B4878}" presName="parTx" presStyleLbl="revTx" presStyleIdx="6" presStyleCnt="10">
        <dgm:presLayoutVars>
          <dgm:chMax val="0"/>
          <dgm:chPref val="0"/>
        </dgm:presLayoutVars>
      </dgm:prSet>
      <dgm:spPr/>
    </dgm:pt>
    <dgm:pt modelId="{C48C510D-F5B9-47A7-A55C-18A605EAB7B1}" type="pres">
      <dgm:prSet presAssocID="{9A008D01-F975-444A-A5C5-8D2E078B4878}" presName="txSpace" presStyleCnt="0"/>
      <dgm:spPr/>
    </dgm:pt>
    <dgm:pt modelId="{101D0007-A97B-4AF9-AC81-6934B3B6D82A}" type="pres">
      <dgm:prSet presAssocID="{9A008D01-F975-444A-A5C5-8D2E078B4878}" presName="desTx" presStyleLbl="revTx" presStyleIdx="7" presStyleCnt="10">
        <dgm:presLayoutVars/>
      </dgm:prSet>
      <dgm:spPr/>
    </dgm:pt>
    <dgm:pt modelId="{C64D5591-4280-4486-BF78-C532A1AE1FE4}" type="pres">
      <dgm:prSet presAssocID="{257C3654-EB7B-4567-8661-E0C8DE901498}" presName="sibTrans" presStyleCnt="0"/>
      <dgm:spPr/>
    </dgm:pt>
    <dgm:pt modelId="{A1864C5E-EF45-45A5-BC2C-B2CCEE19C767}" type="pres">
      <dgm:prSet presAssocID="{A46BEFBB-DC77-41EF-9036-35CEDA80F545}" presName="compNode" presStyleCnt="0"/>
      <dgm:spPr/>
    </dgm:pt>
    <dgm:pt modelId="{132641AA-E987-4E93-BD76-12CEA178D421}" type="pres">
      <dgm:prSet presAssocID="{A46BEFBB-DC77-41EF-9036-35CEDA80F54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st"/>
        </a:ext>
      </dgm:extLst>
    </dgm:pt>
    <dgm:pt modelId="{C3738DFC-B754-4BF8-B010-5C736B367C56}" type="pres">
      <dgm:prSet presAssocID="{A46BEFBB-DC77-41EF-9036-35CEDA80F545}" presName="iconSpace" presStyleCnt="0"/>
      <dgm:spPr/>
    </dgm:pt>
    <dgm:pt modelId="{818CC4BE-D15B-47D5-A354-180F8FC96353}" type="pres">
      <dgm:prSet presAssocID="{A46BEFBB-DC77-41EF-9036-35CEDA80F545}" presName="parTx" presStyleLbl="revTx" presStyleIdx="8" presStyleCnt="10">
        <dgm:presLayoutVars>
          <dgm:chMax val="0"/>
          <dgm:chPref val="0"/>
        </dgm:presLayoutVars>
      </dgm:prSet>
      <dgm:spPr/>
    </dgm:pt>
    <dgm:pt modelId="{E48DA7E3-C352-40DD-8AA8-CB6F61EFE1F1}" type="pres">
      <dgm:prSet presAssocID="{A46BEFBB-DC77-41EF-9036-35CEDA80F545}" presName="txSpace" presStyleCnt="0"/>
      <dgm:spPr/>
    </dgm:pt>
    <dgm:pt modelId="{473B7BFD-EA40-4FA9-BFCA-18ABE1D5FEEC}" type="pres">
      <dgm:prSet presAssocID="{A46BEFBB-DC77-41EF-9036-35CEDA80F545}" presName="desTx" presStyleLbl="revTx" presStyleIdx="9" presStyleCnt="10">
        <dgm:presLayoutVars/>
      </dgm:prSet>
      <dgm:spPr/>
    </dgm:pt>
  </dgm:ptLst>
  <dgm:cxnLst>
    <dgm:cxn modelId="{7DA2BE02-95EF-40EF-8598-0B0E2566B08F}" type="presOf" srcId="{171BDE50-37AD-4667-A04D-9CB083B6659B}" destId="{473B7BFD-EA40-4FA9-BFCA-18ABE1D5FEEC}" srcOrd="0" destOrd="0" presId="urn:microsoft.com/office/officeart/2018/5/layout/CenteredIconLabelDescriptionList"/>
    <dgm:cxn modelId="{0EA62904-73B0-43FD-BC66-C40F9137CD91}" srcId="{52DE8E19-60E0-4CC0-9FFD-6D93AF8DAAB7}" destId="{BC6216DB-BF9D-4291-AE24-DDA518043AF3}" srcOrd="0" destOrd="0" parTransId="{360E9D21-6451-4E5F-B09F-641C41153E89}" sibTransId="{4855A4FA-4132-4E9A-9460-D5F269123C06}"/>
    <dgm:cxn modelId="{56DAAC08-7E2A-46CC-9EF9-265C19F80ED0}" srcId="{80334B87-52FD-40C7-8C70-F0ABB676FE76}" destId="{75A47E30-1951-4F0C-BA8A-06B61C841A83}" srcOrd="0" destOrd="0" parTransId="{52FC2262-97BE-4498-9BBC-CA120280B45E}" sibTransId="{3A485607-4392-41DE-BF37-2C976AC14507}"/>
    <dgm:cxn modelId="{B7A6D20A-DE4C-4050-AD29-2D3A9962073E}" srcId="{723A29D5-C9C0-46BF-9E7C-995C8FF99494}" destId="{D3AEB3D5-C912-47A8-B2EA-3C170690F34E}" srcOrd="2" destOrd="0" parTransId="{9D4FD714-4EA9-4847-A1C7-A1BC656954DA}" sibTransId="{DD8478D2-5123-45E0-B08C-A97AC9D11FB1}"/>
    <dgm:cxn modelId="{85A5DF0E-5EEC-4C34-981A-531C1F584667}" type="presOf" srcId="{BC6216DB-BF9D-4291-AE24-DDA518043AF3}" destId="{F63E0828-76D9-44B5-8ECD-CC8AF5F7D1A7}" srcOrd="0" destOrd="0" presId="urn:microsoft.com/office/officeart/2018/5/layout/CenteredIconLabelDescriptionList"/>
    <dgm:cxn modelId="{31CFA810-170D-4D03-B520-8F20B75F21B2}" srcId="{529BC9C7-292A-4462-B38E-3ED22B52AB14}" destId="{9A008D01-F975-444A-A5C5-8D2E078B4878}" srcOrd="3" destOrd="0" parTransId="{5953C44D-A408-4E51-89FA-AC339D43CFF4}" sibTransId="{257C3654-EB7B-4567-8661-E0C8DE901498}"/>
    <dgm:cxn modelId="{B8BDE614-D898-4900-B566-BB31B4AB306D}" srcId="{723A29D5-C9C0-46BF-9E7C-995C8FF99494}" destId="{537C5567-FC5E-4E5E-B280-351629BFBA11}" srcOrd="3" destOrd="0" parTransId="{CD2C0F54-48E4-4785-BC0B-DE03B7F49DA3}" sibTransId="{EA833BBE-E57C-4D6A-9285-1FECE72ED715}"/>
    <dgm:cxn modelId="{A2B5C915-59F1-4832-8A85-06BEAE709494}" srcId="{723A29D5-C9C0-46BF-9E7C-995C8FF99494}" destId="{BB164348-AAC0-4E3E-8CF3-948AD21E1DBF}" srcOrd="4" destOrd="0" parTransId="{8BA18158-8434-4420-A9E2-30E902BEC642}" sibTransId="{9E9BD5BC-8051-47AF-A156-FCDA7B125A47}"/>
    <dgm:cxn modelId="{AACB3F26-7838-4079-B05C-312231A93513}" type="presOf" srcId="{A46BEFBB-DC77-41EF-9036-35CEDA80F545}" destId="{818CC4BE-D15B-47D5-A354-180F8FC96353}" srcOrd="0" destOrd="0" presId="urn:microsoft.com/office/officeart/2018/5/layout/CenteredIconLabelDescriptionList"/>
    <dgm:cxn modelId="{4EF2D433-87AA-4885-B955-501FBFB5C012}" type="presOf" srcId="{529BC9C7-292A-4462-B38E-3ED22B52AB14}" destId="{604E02C5-4097-4343-BF7C-FE9AB8493416}" srcOrd="0" destOrd="0" presId="urn:microsoft.com/office/officeart/2018/5/layout/CenteredIconLabelDescriptionList"/>
    <dgm:cxn modelId="{EB2B8260-FB46-49BC-B363-588DBDE199D0}" type="presOf" srcId="{CD982F73-9E79-4F61-BD0C-5759561932DD}" destId="{19871BD3-A965-49D2-9C78-D74C32BCE045}" srcOrd="0" destOrd="1" presId="urn:microsoft.com/office/officeart/2018/5/layout/CenteredIconLabelDescriptionList"/>
    <dgm:cxn modelId="{0C09DC41-E734-48FB-8C67-9667C2517316}" srcId="{723A29D5-C9C0-46BF-9E7C-995C8FF99494}" destId="{D9CFE793-BE5B-43CF-AD59-3D900CAD36CA}" srcOrd="0" destOrd="0" parTransId="{F9287E60-CFB8-4337-8A5F-5072CBBC5E83}" sibTransId="{E88C749A-0FC2-4407-9076-D91547C2657D}"/>
    <dgm:cxn modelId="{6B047C63-1A2D-42A6-A6E2-0316CEDA46A3}" type="presOf" srcId="{D9CFE793-BE5B-43CF-AD59-3D900CAD36CA}" destId="{19871BD3-A965-49D2-9C78-D74C32BCE045}" srcOrd="0" destOrd="0" presId="urn:microsoft.com/office/officeart/2018/5/layout/CenteredIconLabelDescriptionList"/>
    <dgm:cxn modelId="{8F050F4A-7B3A-4E4A-B961-D4C911AF2E60}" srcId="{529BC9C7-292A-4462-B38E-3ED22B52AB14}" destId="{723A29D5-C9C0-46BF-9E7C-995C8FF99494}" srcOrd="1" destOrd="0" parTransId="{E4ECA424-04FA-485B-9EB7-22B18B6F578C}" sibTransId="{9E94BD58-89FB-45E1-A5E1-47F0F5828886}"/>
    <dgm:cxn modelId="{F45FD76E-C788-473E-BAB1-E96D5A0CDFC4}" srcId="{9A008D01-F975-444A-A5C5-8D2E078B4878}" destId="{B6347F62-C073-4A50-821F-F87516FA082C}" srcOrd="0" destOrd="0" parTransId="{52D4E37A-80DF-4B7B-91F3-9C9C4A7EB06E}" sibTransId="{DADBD8D5-1A27-479C-9B16-2A239ED3A9D0}"/>
    <dgm:cxn modelId="{A0F14071-B51C-426A-9F9D-C48661DB5F2D}" type="presOf" srcId="{75A47E30-1951-4F0C-BA8A-06B61C841A83}" destId="{0166E603-2E06-4F8E-9024-B36BB530F0BF}" srcOrd="0" destOrd="0" presId="urn:microsoft.com/office/officeart/2018/5/layout/CenteredIconLabelDescriptionList"/>
    <dgm:cxn modelId="{95E24055-FF4E-4801-821E-B6CA0CDA5933}" type="presOf" srcId="{52DE8E19-60E0-4CC0-9FFD-6D93AF8DAAB7}" destId="{0FDB49F1-87E4-45BD-AC8C-AAAED4F9D599}" srcOrd="0" destOrd="0" presId="urn:microsoft.com/office/officeart/2018/5/layout/CenteredIconLabelDescriptionList"/>
    <dgm:cxn modelId="{5E6F5483-7FD7-4C22-8E41-88A329370F80}" type="presOf" srcId="{653D1CB5-6943-40AC-99AB-B570713DAB17}" destId="{F63E0828-76D9-44B5-8ECD-CC8AF5F7D1A7}" srcOrd="0" destOrd="1" presId="urn:microsoft.com/office/officeart/2018/5/layout/CenteredIconLabelDescriptionList"/>
    <dgm:cxn modelId="{9D68C790-5AEF-4188-A259-1CB3BFB0758A}" type="presOf" srcId="{537C5567-FC5E-4E5E-B280-351629BFBA11}" destId="{19871BD3-A965-49D2-9C78-D74C32BCE045}" srcOrd="0" destOrd="3" presId="urn:microsoft.com/office/officeart/2018/5/layout/CenteredIconLabelDescriptionList"/>
    <dgm:cxn modelId="{43217C91-4185-485C-BD58-AFA9F8C09C7A}" type="presOf" srcId="{D3AEB3D5-C912-47A8-B2EA-3C170690F34E}" destId="{19871BD3-A965-49D2-9C78-D74C32BCE045}" srcOrd="0" destOrd="2" presId="urn:microsoft.com/office/officeart/2018/5/layout/CenteredIconLabelDescriptionList"/>
    <dgm:cxn modelId="{C0261392-5D0D-4062-9672-71AD414A6058}" srcId="{A46BEFBB-DC77-41EF-9036-35CEDA80F545}" destId="{171BDE50-37AD-4667-A04D-9CB083B6659B}" srcOrd="0" destOrd="0" parTransId="{61DC4BC8-D1F8-473B-A64F-9E5B98955160}" sibTransId="{86FE58FE-C541-44F8-B1D2-44D3ABB917B5}"/>
    <dgm:cxn modelId="{BD8794A0-4A66-4FFC-AD90-54A9835402B0}" type="presOf" srcId="{80334B87-52FD-40C7-8C70-F0ABB676FE76}" destId="{379B2415-2634-41FD-85D5-D8576A2B461F}" srcOrd="0" destOrd="0" presId="urn:microsoft.com/office/officeart/2018/5/layout/CenteredIconLabelDescriptionList"/>
    <dgm:cxn modelId="{34D7F1AD-CE6E-4C69-BB91-94DE894EB7A8}" srcId="{529BC9C7-292A-4462-B38E-3ED22B52AB14}" destId="{52DE8E19-60E0-4CC0-9FFD-6D93AF8DAAB7}" srcOrd="0" destOrd="0" parTransId="{11AEA177-4F90-4437-A1D0-B81098647869}" sibTransId="{738E1AA0-16A2-44E5-88D7-4EBE5A4DFD5A}"/>
    <dgm:cxn modelId="{BA2CEDD1-8129-4468-9D86-B25ACB0692A8}" srcId="{529BC9C7-292A-4462-B38E-3ED22B52AB14}" destId="{A46BEFBB-DC77-41EF-9036-35CEDA80F545}" srcOrd="4" destOrd="0" parTransId="{B73E999F-AB34-4897-9CB2-611445B61FFA}" sibTransId="{940F9FF6-8991-4652-8593-AED99BA9E61B}"/>
    <dgm:cxn modelId="{CF5E6CD7-2A17-4D82-B030-F7192F2404E6}" srcId="{529BC9C7-292A-4462-B38E-3ED22B52AB14}" destId="{80334B87-52FD-40C7-8C70-F0ABB676FE76}" srcOrd="2" destOrd="0" parTransId="{829C99B6-8AF5-49AD-9396-379F55E64C59}" sibTransId="{B76F6616-C0B5-4EC2-9FF4-6BD0BCCC2465}"/>
    <dgm:cxn modelId="{96D84CE2-93F4-46A6-84E6-6A367035368F}" type="presOf" srcId="{B6347F62-C073-4A50-821F-F87516FA082C}" destId="{101D0007-A97B-4AF9-AC81-6934B3B6D82A}" srcOrd="0" destOrd="0" presId="urn:microsoft.com/office/officeart/2018/5/layout/CenteredIconLabelDescriptionList"/>
    <dgm:cxn modelId="{F8DA2FF0-F3CA-4BAA-B628-C1F62B05524A}" srcId="{52DE8E19-60E0-4CC0-9FFD-6D93AF8DAAB7}" destId="{653D1CB5-6943-40AC-99AB-B570713DAB17}" srcOrd="1" destOrd="0" parTransId="{3A261055-D3C5-4289-B7F4-0EAE77E62A73}" sibTransId="{FF83B0AD-F103-4BE8-B1F4-9E7B4DE91B09}"/>
    <dgm:cxn modelId="{C20893F4-803F-4162-B429-9B31EFADAB29}" srcId="{723A29D5-C9C0-46BF-9E7C-995C8FF99494}" destId="{CD982F73-9E79-4F61-BD0C-5759561932DD}" srcOrd="1" destOrd="0" parTransId="{9D5C9D01-D60D-4D0F-A04F-220A8FE9571F}" sibTransId="{B8D5906B-CA41-44BF-97BE-C3F88B0CAC5C}"/>
    <dgm:cxn modelId="{68CF51F6-21F8-4E33-9166-FDBAF7549D42}" type="presOf" srcId="{BB164348-AAC0-4E3E-8CF3-948AD21E1DBF}" destId="{19871BD3-A965-49D2-9C78-D74C32BCE045}" srcOrd="0" destOrd="4" presId="urn:microsoft.com/office/officeart/2018/5/layout/CenteredIconLabelDescriptionList"/>
    <dgm:cxn modelId="{7C437FFD-ED69-4551-BB68-1C83C5E4D8F2}" type="presOf" srcId="{723A29D5-C9C0-46BF-9E7C-995C8FF99494}" destId="{1671957A-54CF-4D03-BF78-CCF288AADDB8}" srcOrd="0" destOrd="0" presId="urn:microsoft.com/office/officeart/2018/5/layout/CenteredIconLabelDescriptionList"/>
    <dgm:cxn modelId="{AEF8D5FF-249F-4867-8B52-9B6D53E0A8A3}" type="presOf" srcId="{9A008D01-F975-444A-A5C5-8D2E078B4878}" destId="{5D7A615C-E0D8-4209-B9B9-C5F0BF1E4F91}" srcOrd="0" destOrd="0" presId="urn:microsoft.com/office/officeart/2018/5/layout/CenteredIconLabelDescriptionList"/>
    <dgm:cxn modelId="{66D1785A-A84F-4688-B83F-0EA3947637AD}" type="presParOf" srcId="{604E02C5-4097-4343-BF7C-FE9AB8493416}" destId="{2E36D57D-6832-43C9-BEF9-F8B255C87286}" srcOrd="0" destOrd="0" presId="urn:microsoft.com/office/officeart/2018/5/layout/CenteredIconLabelDescriptionList"/>
    <dgm:cxn modelId="{B4EE2FA6-4AFE-488A-9AB5-D334FCC58B55}" type="presParOf" srcId="{2E36D57D-6832-43C9-BEF9-F8B255C87286}" destId="{FFBBD71A-06A2-46F2-B257-E74937A5CE31}" srcOrd="0" destOrd="0" presId="urn:microsoft.com/office/officeart/2018/5/layout/CenteredIconLabelDescriptionList"/>
    <dgm:cxn modelId="{914FAF1A-95E5-4FC3-94F4-8C5A3E941BB9}" type="presParOf" srcId="{2E36D57D-6832-43C9-BEF9-F8B255C87286}" destId="{326BF9DC-66FE-41F6-9F9E-2066822409B8}" srcOrd="1" destOrd="0" presId="urn:microsoft.com/office/officeart/2018/5/layout/CenteredIconLabelDescriptionList"/>
    <dgm:cxn modelId="{5A621A70-58C4-4D44-95D5-C537B8E120FE}" type="presParOf" srcId="{2E36D57D-6832-43C9-BEF9-F8B255C87286}" destId="{0FDB49F1-87E4-45BD-AC8C-AAAED4F9D599}" srcOrd="2" destOrd="0" presId="urn:microsoft.com/office/officeart/2018/5/layout/CenteredIconLabelDescriptionList"/>
    <dgm:cxn modelId="{5BC6632A-DC46-4D57-8A5B-A848C929E2CB}" type="presParOf" srcId="{2E36D57D-6832-43C9-BEF9-F8B255C87286}" destId="{F13D609F-169E-4CAA-9D44-7A42149F27BD}" srcOrd="3" destOrd="0" presId="urn:microsoft.com/office/officeart/2018/5/layout/CenteredIconLabelDescriptionList"/>
    <dgm:cxn modelId="{A18FBED9-54B1-4425-9B3F-5D7F84FB999B}" type="presParOf" srcId="{2E36D57D-6832-43C9-BEF9-F8B255C87286}" destId="{F63E0828-76D9-44B5-8ECD-CC8AF5F7D1A7}" srcOrd="4" destOrd="0" presId="urn:microsoft.com/office/officeart/2018/5/layout/CenteredIconLabelDescriptionList"/>
    <dgm:cxn modelId="{687367BA-D1EF-4CE6-9761-9396932F9C06}" type="presParOf" srcId="{604E02C5-4097-4343-BF7C-FE9AB8493416}" destId="{6A337930-B4DE-4343-A774-0D2AA5707298}" srcOrd="1" destOrd="0" presId="urn:microsoft.com/office/officeart/2018/5/layout/CenteredIconLabelDescriptionList"/>
    <dgm:cxn modelId="{05621073-583E-4C0F-AFF5-144024420F91}" type="presParOf" srcId="{604E02C5-4097-4343-BF7C-FE9AB8493416}" destId="{1CD45138-FC8D-4E0C-BECB-284094497ABC}" srcOrd="2" destOrd="0" presId="urn:microsoft.com/office/officeart/2018/5/layout/CenteredIconLabelDescriptionList"/>
    <dgm:cxn modelId="{9DC51CCF-C140-46B2-9A99-AC7122263AF5}" type="presParOf" srcId="{1CD45138-FC8D-4E0C-BECB-284094497ABC}" destId="{A5492484-4577-436B-A31E-A0C2C89BD946}" srcOrd="0" destOrd="0" presId="urn:microsoft.com/office/officeart/2018/5/layout/CenteredIconLabelDescriptionList"/>
    <dgm:cxn modelId="{CD158DF9-BA84-4A3A-857D-116A9769C29D}" type="presParOf" srcId="{1CD45138-FC8D-4E0C-BECB-284094497ABC}" destId="{ECF43BA6-FC1D-4E61-B980-AE0AE2F9F5FF}" srcOrd="1" destOrd="0" presId="urn:microsoft.com/office/officeart/2018/5/layout/CenteredIconLabelDescriptionList"/>
    <dgm:cxn modelId="{CAC5B300-A7CB-466B-A359-8D03292DB610}" type="presParOf" srcId="{1CD45138-FC8D-4E0C-BECB-284094497ABC}" destId="{1671957A-54CF-4D03-BF78-CCF288AADDB8}" srcOrd="2" destOrd="0" presId="urn:microsoft.com/office/officeart/2018/5/layout/CenteredIconLabelDescriptionList"/>
    <dgm:cxn modelId="{10C92F55-5E70-4006-9686-115B84774761}" type="presParOf" srcId="{1CD45138-FC8D-4E0C-BECB-284094497ABC}" destId="{FEEF3A3F-31A4-46E0-BDCA-937C0ED0515F}" srcOrd="3" destOrd="0" presId="urn:microsoft.com/office/officeart/2018/5/layout/CenteredIconLabelDescriptionList"/>
    <dgm:cxn modelId="{045739DF-BDAD-472D-AA1D-92693856C926}" type="presParOf" srcId="{1CD45138-FC8D-4E0C-BECB-284094497ABC}" destId="{19871BD3-A965-49D2-9C78-D74C32BCE045}" srcOrd="4" destOrd="0" presId="urn:microsoft.com/office/officeart/2018/5/layout/CenteredIconLabelDescriptionList"/>
    <dgm:cxn modelId="{FA05577D-1AB3-4EFB-B088-20E047B8AB41}" type="presParOf" srcId="{604E02C5-4097-4343-BF7C-FE9AB8493416}" destId="{915C6FD4-A906-4509-AF99-3DCB5F947872}" srcOrd="3" destOrd="0" presId="urn:microsoft.com/office/officeart/2018/5/layout/CenteredIconLabelDescriptionList"/>
    <dgm:cxn modelId="{401A24B3-5DC0-4697-9889-A812D091A141}" type="presParOf" srcId="{604E02C5-4097-4343-BF7C-FE9AB8493416}" destId="{8E3C8FE6-1CE8-4A83-86E0-F98828135EA5}" srcOrd="4" destOrd="0" presId="urn:microsoft.com/office/officeart/2018/5/layout/CenteredIconLabelDescriptionList"/>
    <dgm:cxn modelId="{F525F335-ECA6-425A-8ECD-508E9C7AA672}" type="presParOf" srcId="{8E3C8FE6-1CE8-4A83-86E0-F98828135EA5}" destId="{02026F3D-9EE0-47B8-80A1-1A0D77B2CAE0}" srcOrd="0" destOrd="0" presId="urn:microsoft.com/office/officeart/2018/5/layout/CenteredIconLabelDescriptionList"/>
    <dgm:cxn modelId="{38F77BA1-FD2E-44C3-A728-C70A2A7496AD}" type="presParOf" srcId="{8E3C8FE6-1CE8-4A83-86E0-F98828135EA5}" destId="{6098848C-0F81-43F1-B625-64F41EEB78D3}" srcOrd="1" destOrd="0" presId="urn:microsoft.com/office/officeart/2018/5/layout/CenteredIconLabelDescriptionList"/>
    <dgm:cxn modelId="{12A0921E-57EA-424C-B45D-D619429BCAFA}" type="presParOf" srcId="{8E3C8FE6-1CE8-4A83-86E0-F98828135EA5}" destId="{379B2415-2634-41FD-85D5-D8576A2B461F}" srcOrd="2" destOrd="0" presId="urn:microsoft.com/office/officeart/2018/5/layout/CenteredIconLabelDescriptionList"/>
    <dgm:cxn modelId="{32F75B3E-13A0-4B3F-84CB-F689B59BAC56}" type="presParOf" srcId="{8E3C8FE6-1CE8-4A83-86E0-F98828135EA5}" destId="{A1CF516B-9823-49AC-BCBB-2720F9C1C2E8}" srcOrd="3" destOrd="0" presId="urn:microsoft.com/office/officeart/2018/5/layout/CenteredIconLabelDescriptionList"/>
    <dgm:cxn modelId="{73A0B811-4B70-4954-A59B-76BB62EC4F5B}" type="presParOf" srcId="{8E3C8FE6-1CE8-4A83-86E0-F98828135EA5}" destId="{0166E603-2E06-4F8E-9024-B36BB530F0BF}" srcOrd="4" destOrd="0" presId="urn:microsoft.com/office/officeart/2018/5/layout/CenteredIconLabelDescriptionList"/>
    <dgm:cxn modelId="{A0389353-A7C6-4223-BDEF-CA37C92BD144}" type="presParOf" srcId="{604E02C5-4097-4343-BF7C-FE9AB8493416}" destId="{6BED0311-44E5-404F-BFD3-BF9AAE59EB68}" srcOrd="5" destOrd="0" presId="urn:microsoft.com/office/officeart/2018/5/layout/CenteredIconLabelDescriptionList"/>
    <dgm:cxn modelId="{F5ACA4A2-DC2F-4B4F-9F0E-FBFFCD5E8502}" type="presParOf" srcId="{604E02C5-4097-4343-BF7C-FE9AB8493416}" destId="{2442F25B-0172-4A88-AF96-E08202CA02E0}" srcOrd="6" destOrd="0" presId="urn:microsoft.com/office/officeart/2018/5/layout/CenteredIconLabelDescriptionList"/>
    <dgm:cxn modelId="{4AE51191-520F-4BDB-9C03-7277BB5F8542}" type="presParOf" srcId="{2442F25B-0172-4A88-AF96-E08202CA02E0}" destId="{9F08FC5B-691F-4FFF-ACF4-5AC3B6761AFB}" srcOrd="0" destOrd="0" presId="urn:microsoft.com/office/officeart/2018/5/layout/CenteredIconLabelDescriptionList"/>
    <dgm:cxn modelId="{610D9C5B-02EF-4EBF-BEC5-F101C18308D6}" type="presParOf" srcId="{2442F25B-0172-4A88-AF96-E08202CA02E0}" destId="{B241B54B-B4D7-4137-BAC3-093155DA2733}" srcOrd="1" destOrd="0" presId="urn:microsoft.com/office/officeart/2018/5/layout/CenteredIconLabelDescriptionList"/>
    <dgm:cxn modelId="{0B6B68C2-7F38-45BE-A0BA-D72F89A96588}" type="presParOf" srcId="{2442F25B-0172-4A88-AF96-E08202CA02E0}" destId="{5D7A615C-E0D8-4209-B9B9-C5F0BF1E4F91}" srcOrd="2" destOrd="0" presId="urn:microsoft.com/office/officeart/2018/5/layout/CenteredIconLabelDescriptionList"/>
    <dgm:cxn modelId="{0DC194FC-CF91-4101-8703-0D7855871BB1}" type="presParOf" srcId="{2442F25B-0172-4A88-AF96-E08202CA02E0}" destId="{C48C510D-F5B9-47A7-A55C-18A605EAB7B1}" srcOrd="3" destOrd="0" presId="urn:microsoft.com/office/officeart/2018/5/layout/CenteredIconLabelDescriptionList"/>
    <dgm:cxn modelId="{89005DF6-9F77-4B3A-86C7-42722BE5EFE9}" type="presParOf" srcId="{2442F25B-0172-4A88-AF96-E08202CA02E0}" destId="{101D0007-A97B-4AF9-AC81-6934B3B6D82A}" srcOrd="4" destOrd="0" presId="urn:microsoft.com/office/officeart/2018/5/layout/CenteredIconLabelDescriptionList"/>
    <dgm:cxn modelId="{714AF099-CEA3-4504-BE1B-E4AA69FD74B9}" type="presParOf" srcId="{604E02C5-4097-4343-BF7C-FE9AB8493416}" destId="{C64D5591-4280-4486-BF78-C532A1AE1FE4}" srcOrd="7" destOrd="0" presId="urn:microsoft.com/office/officeart/2018/5/layout/CenteredIconLabelDescriptionList"/>
    <dgm:cxn modelId="{5FE13C6E-A9ED-4440-8E40-D63BCEA0837D}" type="presParOf" srcId="{604E02C5-4097-4343-BF7C-FE9AB8493416}" destId="{A1864C5E-EF45-45A5-BC2C-B2CCEE19C767}" srcOrd="8" destOrd="0" presId="urn:microsoft.com/office/officeart/2018/5/layout/CenteredIconLabelDescriptionList"/>
    <dgm:cxn modelId="{ABD6D44A-EB57-44EE-A961-ACBCAE3DE677}" type="presParOf" srcId="{A1864C5E-EF45-45A5-BC2C-B2CCEE19C767}" destId="{132641AA-E987-4E93-BD76-12CEA178D421}" srcOrd="0" destOrd="0" presId="urn:microsoft.com/office/officeart/2018/5/layout/CenteredIconLabelDescriptionList"/>
    <dgm:cxn modelId="{6EF36715-D438-4F6C-91D9-395ED2570E75}" type="presParOf" srcId="{A1864C5E-EF45-45A5-BC2C-B2CCEE19C767}" destId="{C3738DFC-B754-4BF8-B010-5C736B367C56}" srcOrd="1" destOrd="0" presId="urn:microsoft.com/office/officeart/2018/5/layout/CenteredIconLabelDescriptionList"/>
    <dgm:cxn modelId="{FD50FDE6-3131-4269-BB0B-F44346824111}" type="presParOf" srcId="{A1864C5E-EF45-45A5-BC2C-B2CCEE19C767}" destId="{818CC4BE-D15B-47D5-A354-180F8FC96353}" srcOrd="2" destOrd="0" presId="urn:microsoft.com/office/officeart/2018/5/layout/CenteredIconLabelDescriptionList"/>
    <dgm:cxn modelId="{B72389F7-E47B-4BCB-9FF1-BCD7CFD103D0}" type="presParOf" srcId="{A1864C5E-EF45-45A5-BC2C-B2CCEE19C767}" destId="{E48DA7E3-C352-40DD-8AA8-CB6F61EFE1F1}" srcOrd="3" destOrd="0" presId="urn:microsoft.com/office/officeart/2018/5/layout/CenteredIconLabelDescriptionList"/>
    <dgm:cxn modelId="{B46DD870-6614-4C1A-B42D-7CA6022C81A0}" type="presParOf" srcId="{A1864C5E-EF45-45A5-BC2C-B2CCEE19C767}" destId="{473B7BFD-EA40-4FA9-BFCA-18ABE1D5FEE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71F66-6B9B-4EA3-8B5C-227805939569}"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A6FA08A6-4F3B-4041-8DA9-208601D9EB41}">
      <dgm:prSet/>
      <dgm:spPr/>
      <dgm:t>
        <a:bodyPr/>
        <a:lstStyle/>
        <a:p>
          <a:pPr>
            <a:defRPr b="1"/>
          </a:pPr>
          <a:r>
            <a:rPr lang="cs-CZ"/>
            <a:t>Koncepční</a:t>
          </a:r>
          <a:endParaRPr lang="en-US"/>
        </a:p>
      </dgm:t>
    </dgm:pt>
    <dgm:pt modelId="{A3860976-C913-4D9C-82A2-C42320C23FDE}" type="parTrans" cxnId="{F0EE4B77-D57A-45AE-893C-A01B3EA20D3B}">
      <dgm:prSet/>
      <dgm:spPr/>
      <dgm:t>
        <a:bodyPr/>
        <a:lstStyle/>
        <a:p>
          <a:endParaRPr lang="en-US"/>
        </a:p>
      </dgm:t>
    </dgm:pt>
    <dgm:pt modelId="{EF0DA88A-C999-4C1A-AF53-A0E2D67BA094}" type="sibTrans" cxnId="{F0EE4B77-D57A-45AE-893C-A01B3EA20D3B}">
      <dgm:prSet/>
      <dgm:spPr/>
      <dgm:t>
        <a:bodyPr/>
        <a:lstStyle/>
        <a:p>
          <a:endParaRPr lang="en-US"/>
        </a:p>
      </dgm:t>
    </dgm:pt>
    <dgm:pt modelId="{BD631088-E772-4A04-BCAC-5A71C5148A94}">
      <dgm:prSet/>
      <dgm:spPr/>
      <dgm:t>
        <a:bodyPr/>
        <a:lstStyle/>
        <a:p>
          <a:r>
            <a:rPr lang="cs-CZ"/>
            <a:t>Územní plánování </a:t>
          </a:r>
          <a:endParaRPr lang="en-US"/>
        </a:p>
      </dgm:t>
    </dgm:pt>
    <dgm:pt modelId="{0421573A-4F30-4B2A-A1A4-4CDB251D27AA}" type="parTrans" cxnId="{DAD7447D-1A14-4FCA-9B39-9E52D698DC78}">
      <dgm:prSet/>
      <dgm:spPr/>
      <dgm:t>
        <a:bodyPr/>
        <a:lstStyle/>
        <a:p>
          <a:endParaRPr lang="en-US"/>
        </a:p>
      </dgm:t>
    </dgm:pt>
    <dgm:pt modelId="{F46895C6-D140-4C91-B4B8-FFA54F1BC17F}" type="sibTrans" cxnId="{DAD7447D-1A14-4FCA-9B39-9E52D698DC78}">
      <dgm:prSet/>
      <dgm:spPr/>
      <dgm:t>
        <a:bodyPr/>
        <a:lstStyle/>
        <a:p>
          <a:endParaRPr lang="en-US"/>
        </a:p>
      </dgm:t>
    </dgm:pt>
    <dgm:pt modelId="{E8206A80-F05B-4FFF-91BB-FE6A106D6E15}">
      <dgm:prSet/>
      <dgm:spPr/>
      <dgm:t>
        <a:bodyPr/>
        <a:lstStyle/>
        <a:p>
          <a:r>
            <a:rPr lang="cs-CZ"/>
            <a:t>Stanovisko orgánu SSL (§ 4 odst. 2 stavebního zákona)</a:t>
          </a:r>
          <a:endParaRPr lang="en-US"/>
        </a:p>
      </dgm:t>
    </dgm:pt>
    <dgm:pt modelId="{9AD2869A-4B43-497D-8AB6-A496B87529FB}" type="parTrans" cxnId="{F5AC866C-BA32-4F46-A350-3CFC07EF4806}">
      <dgm:prSet/>
      <dgm:spPr/>
      <dgm:t>
        <a:bodyPr/>
        <a:lstStyle/>
        <a:p>
          <a:endParaRPr lang="en-US"/>
        </a:p>
      </dgm:t>
    </dgm:pt>
    <dgm:pt modelId="{9C5F1A90-2569-448C-9B80-AC3D4B505384}" type="sibTrans" cxnId="{F5AC866C-BA32-4F46-A350-3CFC07EF4806}">
      <dgm:prSet/>
      <dgm:spPr/>
      <dgm:t>
        <a:bodyPr/>
        <a:lstStyle/>
        <a:p>
          <a:endParaRPr lang="en-US"/>
        </a:p>
      </dgm:t>
    </dgm:pt>
    <dgm:pt modelId="{CEEE31CC-6FC2-4F1D-AA4B-2348018566BB}">
      <dgm:prSet/>
      <dgm:spPr/>
      <dgm:t>
        <a:bodyPr/>
        <a:lstStyle/>
        <a:p>
          <a:pPr>
            <a:defRPr b="1"/>
          </a:pPr>
          <a:r>
            <a:rPr lang="cs-CZ"/>
            <a:t>Administrativní</a:t>
          </a:r>
          <a:endParaRPr lang="en-US"/>
        </a:p>
      </dgm:t>
    </dgm:pt>
    <dgm:pt modelId="{F2422878-C543-43DC-8916-EA74B2018838}" type="parTrans" cxnId="{67369319-1B07-46DA-8F84-EAAB957E06CA}">
      <dgm:prSet/>
      <dgm:spPr/>
      <dgm:t>
        <a:bodyPr/>
        <a:lstStyle/>
        <a:p>
          <a:endParaRPr lang="en-US"/>
        </a:p>
      </dgm:t>
    </dgm:pt>
    <dgm:pt modelId="{01A233C9-C574-49AA-90B2-C0C2CDF7E687}" type="sibTrans" cxnId="{67369319-1B07-46DA-8F84-EAAB957E06CA}">
      <dgm:prSet/>
      <dgm:spPr/>
      <dgm:t>
        <a:bodyPr/>
        <a:lstStyle/>
        <a:p>
          <a:endParaRPr lang="en-US"/>
        </a:p>
      </dgm:t>
    </dgm:pt>
    <dgm:pt modelId="{F53FEB61-1AB1-47B1-BA15-9FAE556E716D}">
      <dgm:prSet/>
      <dgm:spPr/>
      <dgm:t>
        <a:bodyPr/>
        <a:lstStyle/>
        <a:p>
          <a:r>
            <a:rPr lang="cs-CZ"/>
            <a:t>Povinnosti </a:t>
          </a:r>
          <a:endParaRPr lang="en-US"/>
        </a:p>
      </dgm:t>
    </dgm:pt>
    <dgm:pt modelId="{57A74F72-6BF4-42CA-8998-DB1FA50FB27F}" type="parTrans" cxnId="{111113A4-14F9-429C-8B44-75EF632F4F6B}">
      <dgm:prSet/>
      <dgm:spPr/>
      <dgm:t>
        <a:bodyPr/>
        <a:lstStyle/>
        <a:p>
          <a:endParaRPr lang="en-US"/>
        </a:p>
      </dgm:t>
    </dgm:pt>
    <dgm:pt modelId="{E581E230-6E8B-45B5-9D13-A9D4CA2C96F6}" type="sibTrans" cxnId="{111113A4-14F9-429C-8B44-75EF632F4F6B}">
      <dgm:prSet/>
      <dgm:spPr/>
      <dgm:t>
        <a:bodyPr/>
        <a:lstStyle/>
        <a:p>
          <a:endParaRPr lang="en-US"/>
        </a:p>
      </dgm:t>
    </dgm:pt>
    <dgm:pt modelId="{8A87AC0B-25FA-4CA6-888C-6EA999F77B7B}">
      <dgm:prSet/>
      <dgm:spPr/>
      <dgm:t>
        <a:bodyPr/>
        <a:lstStyle/>
        <a:p>
          <a:r>
            <a:rPr lang="cs-CZ"/>
            <a:t>Souhlas orgánu SSL s dotčením (§ 14 odst. 2 lesního zákona)</a:t>
          </a:r>
          <a:endParaRPr lang="en-US"/>
        </a:p>
      </dgm:t>
    </dgm:pt>
    <dgm:pt modelId="{C42547B6-2213-48B9-B024-9178EB06F136}" type="parTrans" cxnId="{A66DF597-99B2-4D47-A5C4-54A946CD23C3}">
      <dgm:prSet/>
      <dgm:spPr/>
      <dgm:t>
        <a:bodyPr/>
        <a:lstStyle/>
        <a:p>
          <a:endParaRPr lang="en-US"/>
        </a:p>
      </dgm:t>
    </dgm:pt>
    <dgm:pt modelId="{91A564F1-6080-457C-942A-2AA2990E2535}" type="sibTrans" cxnId="{A66DF597-99B2-4D47-A5C4-54A946CD23C3}">
      <dgm:prSet/>
      <dgm:spPr/>
      <dgm:t>
        <a:bodyPr/>
        <a:lstStyle/>
        <a:p>
          <a:endParaRPr lang="en-US"/>
        </a:p>
      </dgm:t>
    </dgm:pt>
    <dgm:pt modelId="{DF7DB5AC-C2E5-4DF7-8C69-1EEBD3221D9E}">
      <dgm:prSet/>
      <dgm:spPr/>
      <dgm:t>
        <a:bodyPr/>
        <a:lstStyle/>
        <a:p>
          <a:r>
            <a:rPr lang="cs-CZ"/>
            <a:t>Rozhodnutí orgánu SSL o odnětí nebo omezení (§ 16 lesního zákona)</a:t>
          </a:r>
          <a:endParaRPr lang="en-US"/>
        </a:p>
      </dgm:t>
    </dgm:pt>
    <dgm:pt modelId="{86B9891A-7BB6-4B12-92AF-8B26DEAF702C}" type="parTrans" cxnId="{8BA2F5C9-A3B6-4584-A4B4-9FAEC368D73E}">
      <dgm:prSet/>
      <dgm:spPr/>
      <dgm:t>
        <a:bodyPr/>
        <a:lstStyle/>
        <a:p>
          <a:endParaRPr lang="en-US"/>
        </a:p>
      </dgm:t>
    </dgm:pt>
    <dgm:pt modelId="{386F6F3B-AB81-4DD2-AE26-7AF2AD47D3EA}" type="sibTrans" cxnId="{8BA2F5C9-A3B6-4584-A4B4-9FAEC368D73E}">
      <dgm:prSet/>
      <dgm:spPr/>
      <dgm:t>
        <a:bodyPr/>
        <a:lstStyle/>
        <a:p>
          <a:endParaRPr lang="en-US"/>
        </a:p>
      </dgm:t>
    </dgm:pt>
    <dgm:pt modelId="{BFCABCB8-DD63-42E8-972A-9EB0EB5F722A}">
      <dgm:prSet/>
      <dgm:spPr/>
      <dgm:t>
        <a:bodyPr/>
        <a:lstStyle/>
        <a:p>
          <a:r>
            <a:rPr lang="cs-CZ"/>
            <a:t>Výkon kontroly a dozoru a uplatňování odpovědnosti</a:t>
          </a:r>
          <a:endParaRPr lang="en-US"/>
        </a:p>
      </dgm:t>
    </dgm:pt>
    <dgm:pt modelId="{87335167-D580-4C03-BAF9-17B972997721}" type="parTrans" cxnId="{039E7B5B-D4CC-41E1-8A49-7185A8262814}">
      <dgm:prSet/>
      <dgm:spPr/>
      <dgm:t>
        <a:bodyPr/>
        <a:lstStyle/>
        <a:p>
          <a:endParaRPr lang="en-US"/>
        </a:p>
      </dgm:t>
    </dgm:pt>
    <dgm:pt modelId="{B06E0E8B-B2D6-41BE-BDBA-3B29565D3AB9}" type="sibTrans" cxnId="{039E7B5B-D4CC-41E1-8A49-7185A8262814}">
      <dgm:prSet/>
      <dgm:spPr/>
      <dgm:t>
        <a:bodyPr/>
        <a:lstStyle/>
        <a:p>
          <a:endParaRPr lang="en-US"/>
        </a:p>
      </dgm:t>
    </dgm:pt>
    <dgm:pt modelId="{5C697DA7-1C58-4185-B16D-94442BDCE60E}">
      <dgm:prSet/>
      <dgm:spPr/>
      <dgm:t>
        <a:bodyPr/>
        <a:lstStyle/>
        <a:p>
          <a:pPr>
            <a:defRPr b="1"/>
          </a:pPr>
          <a:r>
            <a:rPr lang="cs-CZ"/>
            <a:t>Sankční </a:t>
          </a:r>
          <a:endParaRPr lang="en-US"/>
        </a:p>
      </dgm:t>
    </dgm:pt>
    <dgm:pt modelId="{71BE3FAD-D113-47D4-B012-F577BF87E9EF}" type="parTrans" cxnId="{117BD720-D070-46E6-874A-635D4753ADB7}">
      <dgm:prSet/>
      <dgm:spPr/>
      <dgm:t>
        <a:bodyPr/>
        <a:lstStyle/>
        <a:p>
          <a:endParaRPr lang="en-US"/>
        </a:p>
      </dgm:t>
    </dgm:pt>
    <dgm:pt modelId="{BD4520F2-6B73-4400-A1ED-DE99F9A00427}" type="sibTrans" cxnId="{117BD720-D070-46E6-874A-635D4753ADB7}">
      <dgm:prSet/>
      <dgm:spPr/>
      <dgm:t>
        <a:bodyPr/>
        <a:lstStyle/>
        <a:p>
          <a:endParaRPr lang="en-US"/>
        </a:p>
      </dgm:t>
    </dgm:pt>
    <dgm:pt modelId="{4E7E4C5D-2334-4E05-9661-D7797F9A3E96}">
      <dgm:prSet/>
      <dgm:spPr/>
      <dgm:t>
        <a:bodyPr/>
        <a:lstStyle/>
        <a:p>
          <a:r>
            <a:rPr lang="cs-CZ"/>
            <a:t>Pokuty </a:t>
          </a:r>
          <a:endParaRPr lang="en-US"/>
        </a:p>
      </dgm:t>
    </dgm:pt>
    <dgm:pt modelId="{FD241106-8B21-4E6B-8C89-C7FEFC5C5687}" type="parTrans" cxnId="{D9C8F335-DFCC-4143-87B2-7DB896F9970A}">
      <dgm:prSet/>
      <dgm:spPr/>
      <dgm:t>
        <a:bodyPr/>
        <a:lstStyle/>
        <a:p>
          <a:endParaRPr lang="en-US"/>
        </a:p>
      </dgm:t>
    </dgm:pt>
    <dgm:pt modelId="{11AC6471-54DF-49B4-9DBE-B31C0CB1C812}" type="sibTrans" cxnId="{D9C8F335-DFCC-4143-87B2-7DB896F9970A}">
      <dgm:prSet/>
      <dgm:spPr/>
      <dgm:t>
        <a:bodyPr/>
        <a:lstStyle/>
        <a:p>
          <a:endParaRPr lang="en-US"/>
        </a:p>
      </dgm:t>
    </dgm:pt>
    <dgm:pt modelId="{6DF02791-EAE0-4A94-8FB0-FDA51F0D4C35}">
      <dgm:prSet/>
      <dgm:spPr/>
      <dgm:t>
        <a:bodyPr/>
        <a:lstStyle/>
        <a:p>
          <a:pPr>
            <a:defRPr b="1"/>
          </a:pPr>
          <a:r>
            <a:rPr lang="cs-CZ"/>
            <a:t>Ekonomické</a:t>
          </a:r>
          <a:endParaRPr lang="en-US"/>
        </a:p>
      </dgm:t>
    </dgm:pt>
    <dgm:pt modelId="{5002AB10-58B5-4C6A-A083-EB853E028015}" type="parTrans" cxnId="{0399A17A-30B7-4AC1-BAAE-2973164F9EF9}">
      <dgm:prSet/>
      <dgm:spPr/>
      <dgm:t>
        <a:bodyPr/>
        <a:lstStyle/>
        <a:p>
          <a:endParaRPr lang="en-US"/>
        </a:p>
      </dgm:t>
    </dgm:pt>
    <dgm:pt modelId="{B782AB04-1DEB-42A1-8D7B-35579EEA690C}" type="sibTrans" cxnId="{0399A17A-30B7-4AC1-BAAE-2973164F9EF9}">
      <dgm:prSet/>
      <dgm:spPr/>
      <dgm:t>
        <a:bodyPr/>
        <a:lstStyle/>
        <a:p>
          <a:endParaRPr lang="en-US"/>
        </a:p>
      </dgm:t>
    </dgm:pt>
    <dgm:pt modelId="{05F49CF3-FD8E-4948-A7B4-8DF6B0DED59B}">
      <dgm:prSet/>
      <dgm:spPr/>
      <dgm:t>
        <a:bodyPr/>
        <a:lstStyle/>
        <a:p>
          <a:r>
            <a:rPr lang="cs-CZ"/>
            <a:t>Poplatek za odnětí</a:t>
          </a:r>
          <a:endParaRPr lang="en-US"/>
        </a:p>
      </dgm:t>
    </dgm:pt>
    <dgm:pt modelId="{204C6272-ED1A-4090-8A3F-EBB7C4E9B3AB}" type="parTrans" cxnId="{9A201BF0-04AF-4B4E-9980-EED883FA793D}">
      <dgm:prSet/>
      <dgm:spPr/>
      <dgm:t>
        <a:bodyPr/>
        <a:lstStyle/>
        <a:p>
          <a:endParaRPr lang="en-US"/>
        </a:p>
      </dgm:t>
    </dgm:pt>
    <dgm:pt modelId="{B2C1F567-7483-4BC5-8EA2-9CF4C0D1E135}" type="sibTrans" cxnId="{9A201BF0-04AF-4B4E-9980-EED883FA793D}">
      <dgm:prSet/>
      <dgm:spPr/>
      <dgm:t>
        <a:bodyPr/>
        <a:lstStyle/>
        <a:p>
          <a:endParaRPr lang="en-US"/>
        </a:p>
      </dgm:t>
    </dgm:pt>
    <dgm:pt modelId="{AB4F4203-0687-4BD1-81A1-91651A1501BE}" type="pres">
      <dgm:prSet presAssocID="{3FC71F66-6B9B-4EA3-8B5C-227805939569}" presName="root" presStyleCnt="0">
        <dgm:presLayoutVars>
          <dgm:dir/>
          <dgm:resizeHandles val="exact"/>
        </dgm:presLayoutVars>
      </dgm:prSet>
      <dgm:spPr/>
    </dgm:pt>
    <dgm:pt modelId="{2C32B81A-7F25-4377-ACA7-92A748451759}" type="pres">
      <dgm:prSet presAssocID="{A6FA08A6-4F3B-4041-8DA9-208601D9EB41}" presName="compNode" presStyleCnt="0"/>
      <dgm:spPr/>
    </dgm:pt>
    <dgm:pt modelId="{BF4350E3-B4F5-4862-BA64-49169EA2D0E9}" type="pres">
      <dgm:prSet presAssocID="{A6FA08A6-4F3B-4041-8DA9-208601D9EB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88E02A48-C4BB-4257-9DB3-B47574745CAB}" type="pres">
      <dgm:prSet presAssocID="{A6FA08A6-4F3B-4041-8DA9-208601D9EB41}" presName="iconSpace" presStyleCnt="0"/>
      <dgm:spPr/>
    </dgm:pt>
    <dgm:pt modelId="{F86C1A56-DC54-4E6F-AC0B-08E8A5F77C0F}" type="pres">
      <dgm:prSet presAssocID="{A6FA08A6-4F3B-4041-8DA9-208601D9EB41}" presName="parTx" presStyleLbl="revTx" presStyleIdx="0" presStyleCnt="8">
        <dgm:presLayoutVars>
          <dgm:chMax val="0"/>
          <dgm:chPref val="0"/>
        </dgm:presLayoutVars>
      </dgm:prSet>
      <dgm:spPr/>
    </dgm:pt>
    <dgm:pt modelId="{6F25AA41-C399-43AF-9D9C-BF2B08B242CA}" type="pres">
      <dgm:prSet presAssocID="{A6FA08A6-4F3B-4041-8DA9-208601D9EB41}" presName="txSpace" presStyleCnt="0"/>
      <dgm:spPr/>
    </dgm:pt>
    <dgm:pt modelId="{883FEA3B-FBD6-4011-9E5C-1498EB001E93}" type="pres">
      <dgm:prSet presAssocID="{A6FA08A6-4F3B-4041-8DA9-208601D9EB41}" presName="desTx" presStyleLbl="revTx" presStyleIdx="1" presStyleCnt="8">
        <dgm:presLayoutVars/>
      </dgm:prSet>
      <dgm:spPr/>
    </dgm:pt>
    <dgm:pt modelId="{6D46BEE6-469A-4ADB-9D2E-0E3555143F41}" type="pres">
      <dgm:prSet presAssocID="{EF0DA88A-C999-4C1A-AF53-A0E2D67BA094}" presName="sibTrans" presStyleCnt="0"/>
      <dgm:spPr/>
    </dgm:pt>
    <dgm:pt modelId="{7BDBADD1-3D4A-4488-9658-6182C6B99E31}" type="pres">
      <dgm:prSet presAssocID="{CEEE31CC-6FC2-4F1D-AA4B-2348018566BB}" presName="compNode" presStyleCnt="0"/>
      <dgm:spPr/>
    </dgm:pt>
    <dgm:pt modelId="{BD9CA1DC-DC9E-4B17-A484-42E57630B29D}" type="pres">
      <dgm:prSet presAssocID="{CEEE31CC-6FC2-4F1D-AA4B-2348018566B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D80BA64-53F7-4236-986F-09BD18CD6A33}" type="pres">
      <dgm:prSet presAssocID="{CEEE31CC-6FC2-4F1D-AA4B-2348018566BB}" presName="iconSpace" presStyleCnt="0"/>
      <dgm:spPr/>
    </dgm:pt>
    <dgm:pt modelId="{454C6E73-AA44-4C64-80C9-1CA4F0AFC9F2}" type="pres">
      <dgm:prSet presAssocID="{CEEE31CC-6FC2-4F1D-AA4B-2348018566BB}" presName="parTx" presStyleLbl="revTx" presStyleIdx="2" presStyleCnt="8">
        <dgm:presLayoutVars>
          <dgm:chMax val="0"/>
          <dgm:chPref val="0"/>
        </dgm:presLayoutVars>
      </dgm:prSet>
      <dgm:spPr/>
    </dgm:pt>
    <dgm:pt modelId="{6441066A-528D-4956-852A-4DC6FA82EDC8}" type="pres">
      <dgm:prSet presAssocID="{CEEE31CC-6FC2-4F1D-AA4B-2348018566BB}" presName="txSpace" presStyleCnt="0"/>
      <dgm:spPr/>
    </dgm:pt>
    <dgm:pt modelId="{B7BCBF66-F3A9-48F8-8DA8-17BDAC5B6139}" type="pres">
      <dgm:prSet presAssocID="{CEEE31CC-6FC2-4F1D-AA4B-2348018566BB}" presName="desTx" presStyleLbl="revTx" presStyleIdx="3" presStyleCnt="8">
        <dgm:presLayoutVars/>
      </dgm:prSet>
      <dgm:spPr/>
    </dgm:pt>
    <dgm:pt modelId="{D8208410-AF2A-43C2-AC37-9C255C238469}" type="pres">
      <dgm:prSet presAssocID="{01A233C9-C574-49AA-90B2-C0C2CDF7E687}" presName="sibTrans" presStyleCnt="0"/>
      <dgm:spPr/>
    </dgm:pt>
    <dgm:pt modelId="{4544D45F-9723-416D-8B0A-4E19CB20D268}" type="pres">
      <dgm:prSet presAssocID="{5C697DA7-1C58-4185-B16D-94442BDCE60E}" presName="compNode" presStyleCnt="0"/>
      <dgm:spPr/>
    </dgm:pt>
    <dgm:pt modelId="{8B37CEF4-363E-4E15-8E55-5C229995A849}" type="pres">
      <dgm:prSet presAssocID="{5C697DA7-1C58-4185-B16D-94442BDCE6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F4770C57-8A3E-4A16-8C0A-28CD8E53ABA4}" type="pres">
      <dgm:prSet presAssocID="{5C697DA7-1C58-4185-B16D-94442BDCE60E}" presName="iconSpace" presStyleCnt="0"/>
      <dgm:spPr/>
    </dgm:pt>
    <dgm:pt modelId="{3A4DD697-40DF-4BCD-802C-B0F84D10D6AF}" type="pres">
      <dgm:prSet presAssocID="{5C697DA7-1C58-4185-B16D-94442BDCE60E}" presName="parTx" presStyleLbl="revTx" presStyleIdx="4" presStyleCnt="8">
        <dgm:presLayoutVars>
          <dgm:chMax val="0"/>
          <dgm:chPref val="0"/>
        </dgm:presLayoutVars>
      </dgm:prSet>
      <dgm:spPr/>
    </dgm:pt>
    <dgm:pt modelId="{8DFE02AC-4712-496F-87D3-5C16922C7B81}" type="pres">
      <dgm:prSet presAssocID="{5C697DA7-1C58-4185-B16D-94442BDCE60E}" presName="txSpace" presStyleCnt="0"/>
      <dgm:spPr/>
    </dgm:pt>
    <dgm:pt modelId="{814B9B4E-5FFD-465F-B445-357952AB0239}" type="pres">
      <dgm:prSet presAssocID="{5C697DA7-1C58-4185-B16D-94442BDCE60E}" presName="desTx" presStyleLbl="revTx" presStyleIdx="5" presStyleCnt="8">
        <dgm:presLayoutVars/>
      </dgm:prSet>
      <dgm:spPr/>
    </dgm:pt>
    <dgm:pt modelId="{C2E0E8A0-F61B-4355-9A64-B3251E89D3F7}" type="pres">
      <dgm:prSet presAssocID="{BD4520F2-6B73-4400-A1ED-DE99F9A00427}" presName="sibTrans" presStyleCnt="0"/>
      <dgm:spPr/>
    </dgm:pt>
    <dgm:pt modelId="{4F7039D8-74EA-46B3-8215-F437462A8EEA}" type="pres">
      <dgm:prSet presAssocID="{6DF02791-EAE0-4A94-8FB0-FDA51F0D4C35}" presName="compNode" presStyleCnt="0"/>
      <dgm:spPr/>
    </dgm:pt>
    <dgm:pt modelId="{B4EE4849-E2E9-4EF5-B677-0C2A5991FB01}" type="pres">
      <dgm:prSet presAssocID="{6DF02791-EAE0-4A94-8FB0-FDA51F0D4C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4DB211BC-F11B-48D0-823B-B8EF31480843}" type="pres">
      <dgm:prSet presAssocID="{6DF02791-EAE0-4A94-8FB0-FDA51F0D4C35}" presName="iconSpace" presStyleCnt="0"/>
      <dgm:spPr/>
    </dgm:pt>
    <dgm:pt modelId="{9176214E-C8DD-42E1-8CEC-89507E5E4C11}" type="pres">
      <dgm:prSet presAssocID="{6DF02791-EAE0-4A94-8FB0-FDA51F0D4C35}" presName="parTx" presStyleLbl="revTx" presStyleIdx="6" presStyleCnt="8">
        <dgm:presLayoutVars>
          <dgm:chMax val="0"/>
          <dgm:chPref val="0"/>
        </dgm:presLayoutVars>
      </dgm:prSet>
      <dgm:spPr/>
    </dgm:pt>
    <dgm:pt modelId="{90350E0C-188B-43C0-9251-DF4A44692651}" type="pres">
      <dgm:prSet presAssocID="{6DF02791-EAE0-4A94-8FB0-FDA51F0D4C35}" presName="txSpace" presStyleCnt="0"/>
      <dgm:spPr/>
    </dgm:pt>
    <dgm:pt modelId="{E6639B19-51E1-4AD4-A681-65264F082BFA}" type="pres">
      <dgm:prSet presAssocID="{6DF02791-EAE0-4A94-8FB0-FDA51F0D4C35}" presName="desTx" presStyleLbl="revTx" presStyleIdx="7" presStyleCnt="8">
        <dgm:presLayoutVars/>
      </dgm:prSet>
      <dgm:spPr/>
    </dgm:pt>
  </dgm:ptLst>
  <dgm:cxnLst>
    <dgm:cxn modelId="{C85E720C-9B45-48CC-AA25-8609B194151C}" type="presOf" srcId="{3FC71F66-6B9B-4EA3-8B5C-227805939569}" destId="{AB4F4203-0687-4BD1-81A1-91651A1501BE}" srcOrd="0" destOrd="0" presId="urn:microsoft.com/office/officeart/2018/5/layout/CenteredIconLabelDescriptionList"/>
    <dgm:cxn modelId="{C29FA90C-F51A-4BCF-8785-9ABE28BF7E56}" type="presOf" srcId="{5C697DA7-1C58-4185-B16D-94442BDCE60E}" destId="{3A4DD697-40DF-4BCD-802C-B0F84D10D6AF}" srcOrd="0" destOrd="0" presId="urn:microsoft.com/office/officeart/2018/5/layout/CenteredIconLabelDescriptionList"/>
    <dgm:cxn modelId="{67369319-1B07-46DA-8F84-EAAB957E06CA}" srcId="{3FC71F66-6B9B-4EA3-8B5C-227805939569}" destId="{CEEE31CC-6FC2-4F1D-AA4B-2348018566BB}" srcOrd="1" destOrd="0" parTransId="{F2422878-C543-43DC-8916-EA74B2018838}" sibTransId="{01A233C9-C574-49AA-90B2-C0C2CDF7E687}"/>
    <dgm:cxn modelId="{117BD720-D070-46E6-874A-635D4753ADB7}" srcId="{3FC71F66-6B9B-4EA3-8B5C-227805939569}" destId="{5C697DA7-1C58-4185-B16D-94442BDCE60E}" srcOrd="2" destOrd="0" parTransId="{71BE3FAD-D113-47D4-B012-F577BF87E9EF}" sibTransId="{BD4520F2-6B73-4400-A1ED-DE99F9A00427}"/>
    <dgm:cxn modelId="{B12C1223-E7E2-4F93-B33C-749CC789044D}" type="presOf" srcId="{DF7DB5AC-C2E5-4DF7-8C69-1EEBD3221D9E}" destId="{B7BCBF66-F3A9-48F8-8DA8-17BDAC5B6139}" srcOrd="0" destOrd="2" presId="urn:microsoft.com/office/officeart/2018/5/layout/CenteredIconLabelDescriptionList"/>
    <dgm:cxn modelId="{D9C8F335-DFCC-4143-87B2-7DB896F9970A}" srcId="{5C697DA7-1C58-4185-B16D-94442BDCE60E}" destId="{4E7E4C5D-2334-4E05-9661-D7797F9A3E96}" srcOrd="0" destOrd="0" parTransId="{FD241106-8B21-4E6B-8C89-C7FEFC5C5687}" sibTransId="{11AC6471-54DF-49B4-9DBE-B31C0CB1C812}"/>
    <dgm:cxn modelId="{72B56A38-A608-4021-B6B2-AAE71E87A6C2}" type="presOf" srcId="{F53FEB61-1AB1-47B1-BA15-9FAE556E716D}" destId="{B7BCBF66-F3A9-48F8-8DA8-17BDAC5B6139}" srcOrd="0" destOrd="0" presId="urn:microsoft.com/office/officeart/2018/5/layout/CenteredIconLabelDescriptionList"/>
    <dgm:cxn modelId="{5318763E-FBDA-4BCF-A0FE-09FCFF60A632}" type="presOf" srcId="{E8206A80-F05B-4FFF-91BB-FE6A106D6E15}" destId="{883FEA3B-FBD6-4011-9E5C-1498EB001E93}" srcOrd="0" destOrd="1" presId="urn:microsoft.com/office/officeart/2018/5/layout/CenteredIconLabelDescriptionList"/>
    <dgm:cxn modelId="{039E7B5B-D4CC-41E1-8A49-7185A8262814}" srcId="{CEEE31CC-6FC2-4F1D-AA4B-2348018566BB}" destId="{BFCABCB8-DD63-42E8-972A-9EB0EB5F722A}" srcOrd="3" destOrd="0" parTransId="{87335167-D580-4C03-BAF9-17B972997721}" sibTransId="{B06E0E8B-B2D6-41BE-BDBA-3B29565D3AB9}"/>
    <dgm:cxn modelId="{6D226466-E1D4-4C93-93D7-C2691CE88AE9}" type="presOf" srcId="{8A87AC0B-25FA-4CA6-888C-6EA999F77B7B}" destId="{B7BCBF66-F3A9-48F8-8DA8-17BDAC5B6139}" srcOrd="0" destOrd="1" presId="urn:microsoft.com/office/officeart/2018/5/layout/CenteredIconLabelDescriptionList"/>
    <dgm:cxn modelId="{EFB1A646-29D8-4711-979A-BDEB47D142E9}" type="presOf" srcId="{BFCABCB8-DD63-42E8-972A-9EB0EB5F722A}" destId="{B7BCBF66-F3A9-48F8-8DA8-17BDAC5B6139}" srcOrd="0" destOrd="3" presId="urn:microsoft.com/office/officeart/2018/5/layout/CenteredIconLabelDescriptionList"/>
    <dgm:cxn modelId="{9FE51F68-F0AB-49A1-A123-1C72AC14A357}" type="presOf" srcId="{05F49CF3-FD8E-4948-A7B4-8DF6B0DED59B}" destId="{E6639B19-51E1-4AD4-A681-65264F082BFA}" srcOrd="0" destOrd="0" presId="urn:microsoft.com/office/officeart/2018/5/layout/CenteredIconLabelDescriptionList"/>
    <dgm:cxn modelId="{F5AC866C-BA32-4F46-A350-3CFC07EF4806}" srcId="{A6FA08A6-4F3B-4041-8DA9-208601D9EB41}" destId="{E8206A80-F05B-4FFF-91BB-FE6A106D6E15}" srcOrd="1" destOrd="0" parTransId="{9AD2869A-4B43-497D-8AB6-A496B87529FB}" sibTransId="{9C5F1A90-2569-448C-9B80-AC3D4B505384}"/>
    <dgm:cxn modelId="{9F379052-A53E-4797-BF1C-533E83073A83}" type="presOf" srcId="{6DF02791-EAE0-4A94-8FB0-FDA51F0D4C35}" destId="{9176214E-C8DD-42E1-8CEC-89507E5E4C11}" srcOrd="0" destOrd="0" presId="urn:microsoft.com/office/officeart/2018/5/layout/CenteredIconLabelDescriptionList"/>
    <dgm:cxn modelId="{F0EE4B77-D57A-45AE-893C-A01B3EA20D3B}" srcId="{3FC71F66-6B9B-4EA3-8B5C-227805939569}" destId="{A6FA08A6-4F3B-4041-8DA9-208601D9EB41}" srcOrd="0" destOrd="0" parTransId="{A3860976-C913-4D9C-82A2-C42320C23FDE}" sibTransId="{EF0DA88A-C999-4C1A-AF53-A0E2D67BA094}"/>
    <dgm:cxn modelId="{0399A17A-30B7-4AC1-BAAE-2973164F9EF9}" srcId="{3FC71F66-6B9B-4EA3-8B5C-227805939569}" destId="{6DF02791-EAE0-4A94-8FB0-FDA51F0D4C35}" srcOrd="3" destOrd="0" parTransId="{5002AB10-58B5-4C6A-A083-EB853E028015}" sibTransId="{B782AB04-1DEB-42A1-8D7B-35579EEA690C}"/>
    <dgm:cxn modelId="{118C4D7B-7D89-46B3-BCED-57BD312EB1CC}" type="presOf" srcId="{A6FA08A6-4F3B-4041-8DA9-208601D9EB41}" destId="{F86C1A56-DC54-4E6F-AC0B-08E8A5F77C0F}" srcOrd="0" destOrd="0" presId="urn:microsoft.com/office/officeart/2018/5/layout/CenteredIconLabelDescriptionList"/>
    <dgm:cxn modelId="{DAD7447D-1A14-4FCA-9B39-9E52D698DC78}" srcId="{A6FA08A6-4F3B-4041-8DA9-208601D9EB41}" destId="{BD631088-E772-4A04-BCAC-5A71C5148A94}" srcOrd="0" destOrd="0" parTransId="{0421573A-4F30-4B2A-A1A4-4CDB251D27AA}" sibTransId="{F46895C6-D140-4C91-B4B8-FFA54F1BC17F}"/>
    <dgm:cxn modelId="{A66DF597-99B2-4D47-A5C4-54A946CD23C3}" srcId="{CEEE31CC-6FC2-4F1D-AA4B-2348018566BB}" destId="{8A87AC0B-25FA-4CA6-888C-6EA999F77B7B}" srcOrd="1" destOrd="0" parTransId="{C42547B6-2213-48B9-B024-9178EB06F136}" sibTransId="{91A564F1-6080-457C-942A-2AA2990E2535}"/>
    <dgm:cxn modelId="{111113A4-14F9-429C-8B44-75EF632F4F6B}" srcId="{CEEE31CC-6FC2-4F1D-AA4B-2348018566BB}" destId="{F53FEB61-1AB1-47B1-BA15-9FAE556E716D}" srcOrd="0" destOrd="0" parTransId="{57A74F72-6BF4-42CA-8998-DB1FA50FB27F}" sibTransId="{E581E230-6E8B-45B5-9D13-A9D4CA2C96F6}"/>
    <dgm:cxn modelId="{DDBE07BD-CFD0-42DE-8DEB-C96A92C8B708}" type="presOf" srcId="{BD631088-E772-4A04-BCAC-5A71C5148A94}" destId="{883FEA3B-FBD6-4011-9E5C-1498EB001E93}" srcOrd="0" destOrd="0" presId="urn:microsoft.com/office/officeart/2018/5/layout/CenteredIconLabelDescriptionList"/>
    <dgm:cxn modelId="{8BA2F5C9-A3B6-4584-A4B4-9FAEC368D73E}" srcId="{CEEE31CC-6FC2-4F1D-AA4B-2348018566BB}" destId="{DF7DB5AC-C2E5-4DF7-8C69-1EEBD3221D9E}" srcOrd="2" destOrd="0" parTransId="{86B9891A-7BB6-4B12-92AF-8B26DEAF702C}" sibTransId="{386F6F3B-AB81-4DD2-AE26-7AF2AD47D3EA}"/>
    <dgm:cxn modelId="{194D0CE4-6723-4597-A42F-60772E48855D}" type="presOf" srcId="{4E7E4C5D-2334-4E05-9661-D7797F9A3E96}" destId="{814B9B4E-5FFD-465F-B445-357952AB0239}" srcOrd="0" destOrd="0" presId="urn:microsoft.com/office/officeart/2018/5/layout/CenteredIconLabelDescriptionList"/>
    <dgm:cxn modelId="{9A201BF0-04AF-4B4E-9980-EED883FA793D}" srcId="{6DF02791-EAE0-4A94-8FB0-FDA51F0D4C35}" destId="{05F49CF3-FD8E-4948-A7B4-8DF6B0DED59B}" srcOrd="0" destOrd="0" parTransId="{204C6272-ED1A-4090-8A3F-EBB7C4E9B3AB}" sibTransId="{B2C1F567-7483-4BC5-8EA2-9CF4C0D1E135}"/>
    <dgm:cxn modelId="{480AABF9-9AC0-4497-AFF0-B19DBB139AA7}" type="presOf" srcId="{CEEE31CC-6FC2-4F1D-AA4B-2348018566BB}" destId="{454C6E73-AA44-4C64-80C9-1CA4F0AFC9F2}" srcOrd="0" destOrd="0" presId="urn:microsoft.com/office/officeart/2018/5/layout/CenteredIconLabelDescriptionList"/>
    <dgm:cxn modelId="{0A2D2135-0582-4E25-B8B3-D50EE3579216}" type="presParOf" srcId="{AB4F4203-0687-4BD1-81A1-91651A1501BE}" destId="{2C32B81A-7F25-4377-ACA7-92A748451759}" srcOrd="0" destOrd="0" presId="urn:microsoft.com/office/officeart/2018/5/layout/CenteredIconLabelDescriptionList"/>
    <dgm:cxn modelId="{C3DB9CBF-D53E-4F5A-B2A9-FC42C8914BCC}" type="presParOf" srcId="{2C32B81A-7F25-4377-ACA7-92A748451759}" destId="{BF4350E3-B4F5-4862-BA64-49169EA2D0E9}" srcOrd="0" destOrd="0" presId="urn:microsoft.com/office/officeart/2018/5/layout/CenteredIconLabelDescriptionList"/>
    <dgm:cxn modelId="{0F67D36C-13A3-4872-92AE-F4F8A7B98AE5}" type="presParOf" srcId="{2C32B81A-7F25-4377-ACA7-92A748451759}" destId="{88E02A48-C4BB-4257-9DB3-B47574745CAB}" srcOrd="1" destOrd="0" presId="urn:microsoft.com/office/officeart/2018/5/layout/CenteredIconLabelDescriptionList"/>
    <dgm:cxn modelId="{B19B768A-B99C-4DEC-A22B-4375872C0E55}" type="presParOf" srcId="{2C32B81A-7F25-4377-ACA7-92A748451759}" destId="{F86C1A56-DC54-4E6F-AC0B-08E8A5F77C0F}" srcOrd="2" destOrd="0" presId="urn:microsoft.com/office/officeart/2018/5/layout/CenteredIconLabelDescriptionList"/>
    <dgm:cxn modelId="{181394D9-592B-4DE0-946F-A3044BDC230B}" type="presParOf" srcId="{2C32B81A-7F25-4377-ACA7-92A748451759}" destId="{6F25AA41-C399-43AF-9D9C-BF2B08B242CA}" srcOrd="3" destOrd="0" presId="urn:microsoft.com/office/officeart/2018/5/layout/CenteredIconLabelDescriptionList"/>
    <dgm:cxn modelId="{2C435229-FB68-4D0F-BFA6-4D7743F7495B}" type="presParOf" srcId="{2C32B81A-7F25-4377-ACA7-92A748451759}" destId="{883FEA3B-FBD6-4011-9E5C-1498EB001E93}" srcOrd="4" destOrd="0" presId="urn:microsoft.com/office/officeart/2018/5/layout/CenteredIconLabelDescriptionList"/>
    <dgm:cxn modelId="{BA744AD7-F403-47D1-94E1-BECF0F1321B0}" type="presParOf" srcId="{AB4F4203-0687-4BD1-81A1-91651A1501BE}" destId="{6D46BEE6-469A-4ADB-9D2E-0E3555143F41}" srcOrd="1" destOrd="0" presId="urn:microsoft.com/office/officeart/2018/5/layout/CenteredIconLabelDescriptionList"/>
    <dgm:cxn modelId="{CE123475-024D-4486-9086-995073E755EF}" type="presParOf" srcId="{AB4F4203-0687-4BD1-81A1-91651A1501BE}" destId="{7BDBADD1-3D4A-4488-9658-6182C6B99E31}" srcOrd="2" destOrd="0" presId="urn:microsoft.com/office/officeart/2018/5/layout/CenteredIconLabelDescriptionList"/>
    <dgm:cxn modelId="{6048D99A-3261-4A09-BEC0-E508ADE045B8}" type="presParOf" srcId="{7BDBADD1-3D4A-4488-9658-6182C6B99E31}" destId="{BD9CA1DC-DC9E-4B17-A484-42E57630B29D}" srcOrd="0" destOrd="0" presId="urn:microsoft.com/office/officeart/2018/5/layout/CenteredIconLabelDescriptionList"/>
    <dgm:cxn modelId="{17A8A768-6DCE-4B49-891F-9E74601EDC9B}" type="presParOf" srcId="{7BDBADD1-3D4A-4488-9658-6182C6B99E31}" destId="{9D80BA64-53F7-4236-986F-09BD18CD6A33}" srcOrd="1" destOrd="0" presId="urn:microsoft.com/office/officeart/2018/5/layout/CenteredIconLabelDescriptionList"/>
    <dgm:cxn modelId="{1D802EDF-5ED2-44E2-BB7D-563C6CC22025}" type="presParOf" srcId="{7BDBADD1-3D4A-4488-9658-6182C6B99E31}" destId="{454C6E73-AA44-4C64-80C9-1CA4F0AFC9F2}" srcOrd="2" destOrd="0" presId="urn:microsoft.com/office/officeart/2018/5/layout/CenteredIconLabelDescriptionList"/>
    <dgm:cxn modelId="{F28F559A-9A08-4C7E-8D15-06F49B59A2C9}" type="presParOf" srcId="{7BDBADD1-3D4A-4488-9658-6182C6B99E31}" destId="{6441066A-528D-4956-852A-4DC6FA82EDC8}" srcOrd="3" destOrd="0" presId="urn:microsoft.com/office/officeart/2018/5/layout/CenteredIconLabelDescriptionList"/>
    <dgm:cxn modelId="{334ACF0E-A2C1-4BB0-A4B7-BFEDD12683A1}" type="presParOf" srcId="{7BDBADD1-3D4A-4488-9658-6182C6B99E31}" destId="{B7BCBF66-F3A9-48F8-8DA8-17BDAC5B6139}" srcOrd="4" destOrd="0" presId="urn:microsoft.com/office/officeart/2018/5/layout/CenteredIconLabelDescriptionList"/>
    <dgm:cxn modelId="{BD93413F-778A-42BB-AC69-7B39FACC7F96}" type="presParOf" srcId="{AB4F4203-0687-4BD1-81A1-91651A1501BE}" destId="{D8208410-AF2A-43C2-AC37-9C255C238469}" srcOrd="3" destOrd="0" presId="urn:microsoft.com/office/officeart/2018/5/layout/CenteredIconLabelDescriptionList"/>
    <dgm:cxn modelId="{4C4D1E63-7B9D-40CB-8CE6-897E92414D6B}" type="presParOf" srcId="{AB4F4203-0687-4BD1-81A1-91651A1501BE}" destId="{4544D45F-9723-416D-8B0A-4E19CB20D268}" srcOrd="4" destOrd="0" presId="urn:microsoft.com/office/officeart/2018/5/layout/CenteredIconLabelDescriptionList"/>
    <dgm:cxn modelId="{42A991E2-A892-4625-966C-5BAE2A37ED4C}" type="presParOf" srcId="{4544D45F-9723-416D-8B0A-4E19CB20D268}" destId="{8B37CEF4-363E-4E15-8E55-5C229995A849}" srcOrd="0" destOrd="0" presId="urn:microsoft.com/office/officeart/2018/5/layout/CenteredIconLabelDescriptionList"/>
    <dgm:cxn modelId="{E3AB8839-9371-4AA7-BA85-3999ADFD7C91}" type="presParOf" srcId="{4544D45F-9723-416D-8B0A-4E19CB20D268}" destId="{F4770C57-8A3E-4A16-8C0A-28CD8E53ABA4}" srcOrd="1" destOrd="0" presId="urn:microsoft.com/office/officeart/2018/5/layout/CenteredIconLabelDescriptionList"/>
    <dgm:cxn modelId="{6DECDFC2-872D-4218-88A1-0FFF553AE603}" type="presParOf" srcId="{4544D45F-9723-416D-8B0A-4E19CB20D268}" destId="{3A4DD697-40DF-4BCD-802C-B0F84D10D6AF}" srcOrd="2" destOrd="0" presId="urn:microsoft.com/office/officeart/2018/5/layout/CenteredIconLabelDescriptionList"/>
    <dgm:cxn modelId="{C6792EA3-B584-4A21-9D6A-3CD248A13532}" type="presParOf" srcId="{4544D45F-9723-416D-8B0A-4E19CB20D268}" destId="{8DFE02AC-4712-496F-87D3-5C16922C7B81}" srcOrd="3" destOrd="0" presId="urn:microsoft.com/office/officeart/2018/5/layout/CenteredIconLabelDescriptionList"/>
    <dgm:cxn modelId="{D37CED21-CED1-4BD3-A671-17EE069A3931}" type="presParOf" srcId="{4544D45F-9723-416D-8B0A-4E19CB20D268}" destId="{814B9B4E-5FFD-465F-B445-357952AB0239}" srcOrd="4" destOrd="0" presId="urn:microsoft.com/office/officeart/2018/5/layout/CenteredIconLabelDescriptionList"/>
    <dgm:cxn modelId="{87BBB028-FC66-429A-9A97-2CACA76F4573}" type="presParOf" srcId="{AB4F4203-0687-4BD1-81A1-91651A1501BE}" destId="{C2E0E8A0-F61B-4355-9A64-B3251E89D3F7}" srcOrd="5" destOrd="0" presId="urn:microsoft.com/office/officeart/2018/5/layout/CenteredIconLabelDescriptionList"/>
    <dgm:cxn modelId="{033A11A8-9EAC-48BF-966F-27163B2BCCDC}" type="presParOf" srcId="{AB4F4203-0687-4BD1-81A1-91651A1501BE}" destId="{4F7039D8-74EA-46B3-8215-F437462A8EEA}" srcOrd="6" destOrd="0" presId="urn:microsoft.com/office/officeart/2018/5/layout/CenteredIconLabelDescriptionList"/>
    <dgm:cxn modelId="{9902C74F-FB93-4E2E-A5B7-34374C71A8EC}" type="presParOf" srcId="{4F7039D8-74EA-46B3-8215-F437462A8EEA}" destId="{B4EE4849-E2E9-4EF5-B677-0C2A5991FB01}" srcOrd="0" destOrd="0" presId="urn:microsoft.com/office/officeart/2018/5/layout/CenteredIconLabelDescriptionList"/>
    <dgm:cxn modelId="{0113B2C4-C098-47F1-BF10-3265D0FEA0E0}" type="presParOf" srcId="{4F7039D8-74EA-46B3-8215-F437462A8EEA}" destId="{4DB211BC-F11B-48D0-823B-B8EF31480843}" srcOrd="1" destOrd="0" presId="urn:microsoft.com/office/officeart/2018/5/layout/CenteredIconLabelDescriptionList"/>
    <dgm:cxn modelId="{F0D8E7D3-2F1B-4B48-B8C9-59915C4502E6}" type="presParOf" srcId="{4F7039D8-74EA-46B3-8215-F437462A8EEA}" destId="{9176214E-C8DD-42E1-8CEC-89507E5E4C11}" srcOrd="2" destOrd="0" presId="urn:microsoft.com/office/officeart/2018/5/layout/CenteredIconLabelDescriptionList"/>
    <dgm:cxn modelId="{F2E002F8-78AE-45C9-9C5A-FFD4C78362D8}" type="presParOf" srcId="{4F7039D8-74EA-46B3-8215-F437462A8EEA}" destId="{90350E0C-188B-43C0-9251-DF4A44692651}" srcOrd="3" destOrd="0" presId="urn:microsoft.com/office/officeart/2018/5/layout/CenteredIconLabelDescriptionList"/>
    <dgm:cxn modelId="{7165CDCD-E8FD-4335-8391-B25581F1C2BD}" type="presParOf" srcId="{4F7039D8-74EA-46B3-8215-F437462A8EEA}" destId="{E6639B19-51E1-4AD4-A681-65264F082BF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BEB7EA-A917-400D-9121-70F941294B08}"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4FC3281-4FB0-4335-9F46-45B3749FF85B}">
      <dgm:prSet custT="1"/>
      <dgm:spPr/>
      <dgm:t>
        <a:bodyPr/>
        <a:lstStyle/>
        <a:p>
          <a:r>
            <a:rPr lang="cs-CZ" sz="2400" dirty="0"/>
            <a:t>Nikdo nesmí bez povolení užít lesní pozemky k jiným účelům, pokud tento zákon nestanoví jinak.</a:t>
          </a:r>
          <a:endParaRPr lang="en-US" sz="2400" dirty="0"/>
        </a:p>
      </dgm:t>
    </dgm:pt>
    <dgm:pt modelId="{23544D53-6D02-4417-B694-5082C76DF495}" type="parTrans" cxnId="{EDF7C97E-1058-478B-B67F-64955082C4E3}">
      <dgm:prSet/>
      <dgm:spPr/>
      <dgm:t>
        <a:bodyPr/>
        <a:lstStyle/>
        <a:p>
          <a:endParaRPr lang="en-US"/>
        </a:p>
      </dgm:t>
    </dgm:pt>
    <dgm:pt modelId="{61C4AE71-76B3-47F7-88BF-1799EC95CABC}" type="sibTrans" cxnId="{EDF7C97E-1058-478B-B67F-64955082C4E3}">
      <dgm:prSet/>
      <dgm:spPr/>
      <dgm:t>
        <a:bodyPr/>
        <a:lstStyle/>
        <a:p>
          <a:endParaRPr lang="en-US"/>
        </a:p>
      </dgm:t>
    </dgm:pt>
    <dgm:pt modelId="{64E4169E-D5DE-4656-AD52-A1236DFD6455}">
      <dgm:prSet custT="1"/>
      <dgm:spPr/>
      <dgm:t>
        <a:bodyPr/>
        <a:lstStyle/>
        <a:p>
          <a:r>
            <a:rPr lang="cs-CZ" sz="2000" dirty="0"/>
            <a:t>Obdobně § 13 odst. 1 lesního zákona</a:t>
          </a:r>
          <a:endParaRPr lang="en-US" sz="2000" dirty="0"/>
        </a:p>
      </dgm:t>
    </dgm:pt>
    <dgm:pt modelId="{C813DF93-59C0-4A6E-9DDA-CA1BE2A1242C}" type="parTrans" cxnId="{83B86EA2-787D-458E-9330-3B152D92F87E}">
      <dgm:prSet/>
      <dgm:spPr/>
      <dgm:t>
        <a:bodyPr/>
        <a:lstStyle/>
        <a:p>
          <a:endParaRPr lang="en-US"/>
        </a:p>
      </dgm:t>
    </dgm:pt>
    <dgm:pt modelId="{73A0ED56-5CA6-43AA-8B2A-03B4974A13B4}" type="sibTrans" cxnId="{83B86EA2-787D-458E-9330-3B152D92F87E}">
      <dgm:prSet/>
      <dgm:spPr/>
      <dgm:t>
        <a:bodyPr/>
        <a:lstStyle/>
        <a:p>
          <a:endParaRPr lang="en-US"/>
        </a:p>
      </dgm:t>
    </dgm:pt>
    <dgm:pt modelId="{ADA712E7-8676-42F9-BF71-2AB8C3D578BE}">
      <dgm:prSet/>
      <dgm:spPr/>
      <dgm:t>
        <a:bodyPr/>
        <a:lstStyle/>
        <a:p>
          <a:r>
            <a:rPr lang="cs-CZ"/>
            <a:t>Rozhodnutí orgánu státní správy lesů </a:t>
          </a:r>
          <a:endParaRPr lang="en-US"/>
        </a:p>
      </dgm:t>
    </dgm:pt>
    <dgm:pt modelId="{FBBBF147-BCB7-4DDA-951A-3889904DAD83}" type="parTrans" cxnId="{CED48A4E-3CAE-4BDC-AA12-447E9B102450}">
      <dgm:prSet/>
      <dgm:spPr/>
      <dgm:t>
        <a:bodyPr/>
        <a:lstStyle/>
        <a:p>
          <a:endParaRPr lang="en-US"/>
        </a:p>
      </dgm:t>
    </dgm:pt>
    <dgm:pt modelId="{1C2290EE-40FE-49EC-AFCF-B046C91FA39D}" type="sibTrans" cxnId="{CED48A4E-3CAE-4BDC-AA12-447E9B102450}">
      <dgm:prSet/>
      <dgm:spPr/>
      <dgm:t>
        <a:bodyPr/>
        <a:lstStyle/>
        <a:p>
          <a:endParaRPr lang="en-US"/>
        </a:p>
      </dgm:t>
    </dgm:pt>
    <dgm:pt modelId="{E37FC239-ABB7-4943-8989-F2BF6EA1E742}">
      <dgm:prSet/>
      <dgm:spPr/>
      <dgm:t>
        <a:bodyPr/>
        <a:lstStyle/>
        <a:p>
          <a:r>
            <a:rPr lang="cs-CZ" dirty="0"/>
            <a:t>O odnětí PUPFL</a:t>
          </a:r>
          <a:endParaRPr lang="en-US" dirty="0"/>
        </a:p>
      </dgm:t>
    </dgm:pt>
    <dgm:pt modelId="{C923A4A4-22F9-4239-A8F7-7019AD856C25}" type="parTrans" cxnId="{C3D485ED-5DAF-4586-B936-1DE75E465CA6}">
      <dgm:prSet/>
      <dgm:spPr/>
      <dgm:t>
        <a:bodyPr/>
        <a:lstStyle/>
        <a:p>
          <a:endParaRPr lang="en-US"/>
        </a:p>
      </dgm:t>
    </dgm:pt>
    <dgm:pt modelId="{6EE9BA56-1E42-45F7-84E6-AC10C0F7DBA4}" type="sibTrans" cxnId="{C3D485ED-5DAF-4586-B936-1DE75E465CA6}">
      <dgm:prSet/>
      <dgm:spPr/>
      <dgm:t>
        <a:bodyPr/>
        <a:lstStyle/>
        <a:p>
          <a:endParaRPr lang="en-US"/>
        </a:p>
      </dgm:t>
    </dgm:pt>
    <dgm:pt modelId="{8F09BC1D-0EEB-4EFD-8466-554F1B3C6135}">
      <dgm:prSet/>
      <dgm:spPr/>
      <dgm:t>
        <a:bodyPr/>
        <a:lstStyle/>
        <a:p>
          <a:r>
            <a:rPr lang="cs-CZ"/>
            <a:t>O omezení využívání PUPFL</a:t>
          </a:r>
          <a:endParaRPr lang="en-US"/>
        </a:p>
      </dgm:t>
    </dgm:pt>
    <dgm:pt modelId="{F1757CB8-B768-4600-B70F-E94D3E70D493}" type="parTrans" cxnId="{78530BFD-85EA-43A1-9137-4FF8BCD26CDF}">
      <dgm:prSet/>
      <dgm:spPr/>
      <dgm:t>
        <a:bodyPr/>
        <a:lstStyle/>
        <a:p>
          <a:endParaRPr lang="en-US"/>
        </a:p>
      </dgm:t>
    </dgm:pt>
    <dgm:pt modelId="{42EF5C2B-7D6F-4465-AABC-0B450EB54A0E}" type="sibTrans" cxnId="{78530BFD-85EA-43A1-9137-4FF8BCD26CDF}">
      <dgm:prSet/>
      <dgm:spPr/>
      <dgm:t>
        <a:bodyPr/>
        <a:lstStyle/>
        <a:p>
          <a:endParaRPr lang="en-US"/>
        </a:p>
      </dgm:t>
    </dgm:pt>
    <dgm:pt modelId="{28BDEA9D-63FE-4BBA-B0EB-A296CBA99E68}" type="pres">
      <dgm:prSet presAssocID="{D4BEB7EA-A917-400D-9121-70F941294B08}" presName="Name0" presStyleCnt="0">
        <dgm:presLayoutVars>
          <dgm:dir/>
          <dgm:animLvl val="lvl"/>
          <dgm:resizeHandles val="exact"/>
        </dgm:presLayoutVars>
      </dgm:prSet>
      <dgm:spPr/>
    </dgm:pt>
    <dgm:pt modelId="{532341E3-AC86-4187-B4D3-74362554DA0D}" type="pres">
      <dgm:prSet presAssocID="{ADA712E7-8676-42F9-BF71-2AB8C3D578BE}" presName="boxAndChildren" presStyleCnt="0"/>
      <dgm:spPr/>
    </dgm:pt>
    <dgm:pt modelId="{BD8B5C49-3353-4EAC-8B83-C171D2CF4A30}" type="pres">
      <dgm:prSet presAssocID="{ADA712E7-8676-42F9-BF71-2AB8C3D578BE}" presName="parentTextBox" presStyleLbl="node1" presStyleIdx="0" presStyleCnt="2"/>
      <dgm:spPr/>
    </dgm:pt>
    <dgm:pt modelId="{7EFA16D5-9C90-4573-B426-7B001B908618}" type="pres">
      <dgm:prSet presAssocID="{ADA712E7-8676-42F9-BF71-2AB8C3D578BE}" presName="entireBox" presStyleLbl="node1" presStyleIdx="0" presStyleCnt="2"/>
      <dgm:spPr/>
    </dgm:pt>
    <dgm:pt modelId="{EBC3BAFB-C17D-44D7-A47D-F9BCE909F8FD}" type="pres">
      <dgm:prSet presAssocID="{ADA712E7-8676-42F9-BF71-2AB8C3D578BE}" presName="descendantBox" presStyleCnt="0"/>
      <dgm:spPr/>
    </dgm:pt>
    <dgm:pt modelId="{995F88F7-9814-4F3F-8BE9-4D291311E28A}" type="pres">
      <dgm:prSet presAssocID="{E37FC239-ABB7-4943-8989-F2BF6EA1E742}" presName="childTextBox" presStyleLbl="fgAccFollowNode1" presStyleIdx="0" presStyleCnt="3">
        <dgm:presLayoutVars>
          <dgm:bulletEnabled val="1"/>
        </dgm:presLayoutVars>
      </dgm:prSet>
      <dgm:spPr/>
    </dgm:pt>
    <dgm:pt modelId="{B623609C-BC20-41F2-AF41-E94C25EE86FB}" type="pres">
      <dgm:prSet presAssocID="{8F09BC1D-0EEB-4EFD-8466-554F1B3C6135}" presName="childTextBox" presStyleLbl="fgAccFollowNode1" presStyleIdx="1" presStyleCnt="3">
        <dgm:presLayoutVars>
          <dgm:bulletEnabled val="1"/>
        </dgm:presLayoutVars>
      </dgm:prSet>
      <dgm:spPr/>
    </dgm:pt>
    <dgm:pt modelId="{F744EF03-D2A5-418C-8258-81AC161AD293}" type="pres">
      <dgm:prSet presAssocID="{61C4AE71-76B3-47F7-88BF-1799EC95CABC}" presName="sp" presStyleCnt="0"/>
      <dgm:spPr/>
    </dgm:pt>
    <dgm:pt modelId="{9446FC51-BD74-44E5-BD6A-4B9E32A9B476}" type="pres">
      <dgm:prSet presAssocID="{D4FC3281-4FB0-4335-9F46-45B3749FF85B}" presName="arrowAndChildren" presStyleCnt="0"/>
      <dgm:spPr/>
    </dgm:pt>
    <dgm:pt modelId="{48AE858A-21B7-40A9-A685-BFFEED12A7C8}" type="pres">
      <dgm:prSet presAssocID="{D4FC3281-4FB0-4335-9F46-45B3749FF85B}" presName="parentTextArrow" presStyleLbl="node1" presStyleIdx="0" presStyleCnt="2"/>
      <dgm:spPr/>
    </dgm:pt>
    <dgm:pt modelId="{697DB001-62F3-4ACC-8341-9D92106E41E7}" type="pres">
      <dgm:prSet presAssocID="{D4FC3281-4FB0-4335-9F46-45B3749FF85B}" presName="arrow" presStyleLbl="node1" presStyleIdx="1" presStyleCnt="2"/>
      <dgm:spPr/>
    </dgm:pt>
    <dgm:pt modelId="{8E6E9FE7-0A38-42EB-8669-448023BD2578}" type="pres">
      <dgm:prSet presAssocID="{D4FC3281-4FB0-4335-9F46-45B3749FF85B}" presName="descendantArrow" presStyleCnt="0"/>
      <dgm:spPr/>
    </dgm:pt>
    <dgm:pt modelId="{995B43F0-5C03-40B5-BD6E-D7D46DB7F792}" type="pres">
      <dgm:prSet presAssocID="{64E4169E-D5DE-4656-AD52-A1236DFD6455}" presName="childTextArrow" presStyleLbl="fgAccFollowNode1" presStyleIdx="2" presStyleCnt="3">
        <dgm:presLayoutVars>
          <dgm:bulletEnabled val="1"/>
        </dgm:presLayoutVars>
      </dgm:prSet>
      <dgm:spPr/>
    </dgm:pt>
  </dgm:ptLst>
  <dgm:cxnLst>
    <dgm:cxn modelId="{6AF17911-D208-48D4-8FE9-498EBAAE97CC}" type="presOf" srcId="{D4FC3281-4FB0-4335-9F46-45B3749FF85B}" destId="{48AE858A-21B7-40A9-A685-BFFEED12A7C8}" srcOrd="0" destOrd="0" presId="urn:microsoft.com/office/officeart/2005/8/layout/process4"/>
    <dgm:cxn modelId="{9032B01E-999B-4DD8-BD81-069C8A83116D}" type="presOf" srcId="{E37FC239-ABB7-4943-8989-F2BF6EA1E742}" destId="{995F88F7-9814-4F3F-8BE9-4D291311E28A}" srcOrd="0" destOrd="0" presId="urn:microsoft.com/office/officeart/2005/8/layout/process4"/>
    <dgm:cxn modelId="{E3AF7538-1769-4FCD-9968-64BB7389A39B}" type="presOf" srcId="{64E4169E-D5DE-4656-AD52-A1236DFD6455}" destId="{995B43F0-5C03-40B5-BD6E-D7D46DB7F792}" srcOrd="0" destOrd="0" presId="urn:microsoft.com/office/officeart/2005/8/layout/process4"/>
    <dgm:cxn modelId="{8F64A83C-FBD1-4975-857B-02988339267D}" type="presOf" srcId="{D4BEB7EA-A917-400D-9121-70F941294B08}" destId="{28BDEA9D-63FE-4BBA-B0EB-A296CBA99E68}" srcOrd="0" destOrd="0" presId="urn:microsoft.com/office/officeart/2005/8/layout/process4"/>
    <dgm:cxn modelId="{CED48A4E-3CAE-4BDC-AA12-447E9B102450}" srcId="{D4BEB7EA-A917-400D-9121-70F941294B08}" destId="{ADA712E7-8676-42F9-BF71-2AB8C3D578BE}" srcOrd="1" destOrd="0" parTransId="{FBBBF147-BCB7-4DDA-951A-3889904DAD83}" sibTransId="{1C2290EE-40FE-49EC-AFCF-B046C91FA39D}"/>
    <dgm:cxn modelId="{46274452-0C6A-4DD4-8433-68C5B2C60F83}" type="presOf" srcId="{8F09BC1D-0EEB-4EFD-8466-554F1B3C6135}" destId="{B623609C-BC20-41F2-AF41-E94C25EE86FB}" srcOrd="0" destOrd="0" presId="urn:microsoft.com/office/officeart/2005/8/layout/process4"/>
    <dgm:cxn modelId="{EDF7C97E-1058-478B-B67F-64955082C4E3}" srcId="{D4BEB7EA-A917-400D-9121-70F941294B08}" destId="{D4FC3281-4FB0-4335-9F46-45B3749FF85B}" srcOrd="0" destOrd="0" parTransId="{23544D53-6D02-4417-B694-5082C76DF495}" sibTransId="{61C4AE71-76B3-47F7-88BF-1799EC95CABC}"/>
    <dgm:cxn modelId="{83B86EA2-787D-458E-9330-3B152D92F87E}" srcId="{D4FC3281-4FB0-4335-9F46-45B3749FF85B}" destId="{64E4169E-D5DE-4656-AD52-A1236DFD6455}" srcOrd="0" destOrd="0" parTransId="{C813DF93-59C0-4A6E-9DDA-CA1BE2A1242C}" sibTransId="{73A0ED56-5CA6-43AA-8B2A-03B4974A13B4}"/>
    <dgm:cxn modelId="{8AAED6C4-9AAD-43A7-AF6A-1A2EA790168E}" type="presOf" srcId="{D4FC3281-4FB0-4335-9F46-45B3749FF85B}" destId="{697DB001-62F3-4ACC-8341-9D92106E41E7}" srcOrd="1" destOrd="0" presId="urn:microsoft.com/office/officeart/2005/8/layout/process4"/>
    <dgm:cxn modelId="{267A99C6-BE9E-4976-914D-80A97BF77E40}" type="presOf" srcId="{ADA712E7-8676-42F9-BF71-2AB8C3D578BE}" destId="{7EFA16D5-9C90-4573-B426-7B001B908618}" srcOrd="1" destOrd="0" presId="urn:microsoft.com/office/officeart/2005/8/layout/process4"/>
    <dgm:cxn modelId="{CA9BA8EA-732E-423F-B807-A4FDC61348C9}" type="presOf" srcId="{ADA712E7-8676-42F9-BF71-2AB8C3D578BE}" destId="{BD8B5C49-3353-4EAC-8B83-C171D2CF4A30}" srcOrd="0" destOrd="0" presId="urn:microsoft.com/office/officeart/2005/8/layout/process4"/>
    <dgm:cxn modelId="{C3D485ED-5DAF-4586-B936-1DE75E465CA6}" srcId="{ADA712E7-8676-42F9-BF71-2AB8C3D578BE}" destId="{E37FC239-ABB7-4943-8989-F2BF6EA1E742}" srcOrd="0" destOrd="0" parTransId="{C923A4A4-22F9-4239-A8F7-7019AD856C25}" sibTransId="{6EE9BA56-1E42-45F7-84E6-AC10C0F7DBA4}"/>
    <dgm:cxn modelId="{78530BFD-85EA-43A1-9137-4FF8BCD26CDF}" srcId="{ADA712E7-8676-42F9-BF71-2AB8C3D578BE}" destId="{8F09BC1D-0EEB-4EFD-8466-554F1B3C6135}" srcOrd="1" destOrd="0" parTransId="{F1757CB8-B768-4600-B70F-E94D3E70D493}" sibTransId="{42EF5C2B-7D6F-4465-AABC-0B450EB54A0E}"/>
    <dgm:cxn modelId="{B67DACFF-FD5C-4936-8F7C-5D3EAE2868EA}" type="presParOf" srcId="{28BDEA9D-63FE-4BBA-B0EB-A296CBA99E68}" destId="{532341E3-AC86-4187-B4D3-74362554DA0D}" srcOrd="0" destOrd="0" presId="urn:microsoft.com/office/officeart/2005/8/layout/process4"/>
    <dgm:cxn modelId="{A483DECB-A768-490F-905B-EFE4EA8FD640}" type="presParOf" srcId="{532341E3-AC86-4187-B4D3-74362554DA0D}" destId="{BD8B5C49-3353-4EAC-8B83-C171D2CF4A30}" srcOrd="0" destOrd="0" presId="urn:microsoft.com/office/officeart/2005/8/layout/process4"/>
    <dgm:cxn modelId="{05ECA738-4FD0-45B1-9520-BAC467207A40}" type="presParOf" srcId="{532341E3-AC86-4187-B4D3-74362554DA0D}" destId="{7EFA16D5-9C90-4573-B426-7B001B908618}" srcOrd="1" destOrd="0" presId="urn:microsoft.com/office/officeart/2005/8/layout/process4"/>
    <dgm:cxn modelId="{C6E727EA-21E9-44EB-8210-862E3C185B2A}" type="presParOf" srcId="{532341E3-AC86-4187-B4D3-74362554DA0D}" destId="{EBC3BAFB-C17D-44D7-A47D-F9BCE909F8FD}" srcOrd="2" destOrd="0" presId="urn:microsoft.com/office/officeart/2005/8/layout/process4"/>
    <dgm:cxn modelId="{481076A1-3948-41C7-9355-18D7AD8C1636}" type="presParOf" srcId="{EBC3BAFB-C17D-44D7-A47D-F9BCE909F8FD}" destId="{995F88F7-9814-4F3F-8BE9-4D291311E28A}" srcOrd="0" destOrd="0" presId="urn:microsoft.com/office/officeart/2005/8/layout/process4"/>
    <dgm:cxn modelId="{41BBEB14-2411-4564-B18D-1A4936566494}" type="presParOf" srcId="{EBC3BAFB-C17D-44D7-A47D-F9BCE909F8FD}" destId="{B623609C-BC20-41F2-AF41-E94C25EE86FB}" srcOrd="1" destOrd="0" presId="urn:microsoft.com/office/officeart/2005/8/layout/process4"/>
    <dgm:cxn modelId="{0EE32772-C6C1-450E-98BC-DB13E21AA930}" type="presParOf" srcId="{28BDEA9D-63FE-4BBA-B0EB-A296CBA99E68}" destId="{F744EF03-D2A5-418C-8258-81AC161AD293}" srcOrd="1" destOrd="0" presId="urn:microsoft.com/office/officeart/2005/8/layout/process4"/>
    <dgm:cxn modelId="{9906C84A-C562-42CA-9FDB-154CA5089660}" type="presParOf" srcId="{28BDEA9D-63FE-4BBA-B0EB-A296CBA99E68}" destId="{9446FC51-BD74-44E5-BD6A-4B9E32A9B476}" srcOrd="2" destOrd="0" presId="urn:microsoft.com/office/officeart/2005/8/layout/process4"/>
    <dgm:cxn modelId="{CB9CD057-AB93-4141-85F6-D417FD3A1412}" type="presParOf" srcId="{9446FC51-BD74-44E5-BD6A-4B9E32A9B476}" destId="{48AE858A-21B7-40A9-A685-BFFEED12A7C8}" srcOrd="0" destOrd="0" presId="urn:microsoft.com/office/officeart/2005/8/layout/process4"/>
    <dgm:cxn modelId="{28AE0E6B-146B-493B-BBC0-0FC140836995}" type="presParOf" srcId="{9446FC51-BD74-44E5-BD6A-4B9E32A9B476}" destId="{697DB001-62F3-4ACC-8341-9D92106E41E7}" srcOrd="1" destOrd="0" presId="urn:microsoft.com/office/officeart/2005/8/layout/process4"/>
    <dgm:cxn modelId="{4C834BD7-80CC-4076-B3F0-38DDF8859A0E}" type="presParOf" srcId="{9446FC51-BD74-44E5-BD6A-4B9E32A9B476}" destId="{8E6E9FE7-0A38-42EB-8669-448023BD2578}" srcOrd="2" destOrd="0" presId="urn:microsoft.com/office/officeart/2005/8/layout/process4"/>
    <dgm:cxn modelId="{503500B5-D089-4A69-8D15-6214BBC63A4D}" type="presParOf" srcId="{8E6E9FE7-0A38-42EB-8669-448023BD2578}" destId="{995B43F0-5C03-40B5-BD6E-D7D46DB7F79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F79E4E-2132-4D30-93CA-0A4D061AA732}"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9717E088-BB00-402B-A7D2-815A9628659E}">
      <dgm:prSet/>
      <dgm:spPr/>
      <dgm:t>
        <a:bodyPr/>
        <a:lstStyle/>
        <a:p>
          <a:r>
            <a:rPr lang="pl-PL"/>
            <a:t>Žádost o odnětí nebo o omezení</a:t>
          </a:r>
          <a:endParaRPr lang="en-US"/>
        </a:p>
      </dgm:t>
    </dgm:pt>
    <dgm:pt modelId="{13E23CAB-2753-48D8-AC64-F61AA95F6D64}" type="parTrans" cxnId="{D364A028-5630-4155-B6B2-9EFD0BC3A5E1}">
      <dgm:prSet/>
      <dgm:spPr/>
      <dgm:t>
        <a:bodyPr/>
        <a:lstStyle/>
        <a:p>
          <a:endParaRPr lang="en-US"/>
        </a:p>
      </dgm:t>
    </dgm:pt>
    <dgm:pt modelId="{4AD5F268-3B10-43C4-8641-C77334DAEC87}" type="sibTrans" cxnId="{D364A028-5630-4155-B6B2-9EFD0BC3A5E1}">
      <dgm:prSet/>
      <dgm:spPr/>
      <dgm:t>
        <a:bodyPr/>
        <a:lstStyle/>
        <a:p>
          <a:endParaRPr lang="en-US"/>
        </a:p>
      </dgm:t>
    </dgm:pt>
    <dgm:pt modelId="{67CF6209-789E-4366-B7CA-F7E91C8F075E}">
      <dgm:prSet/>
      <dgm:spPr/>
      <dgm:t>
        <a:bodyPr/>
        <a:lstStyle/>
        <a:p>
          <a:r>
            <a:rPr lang="pl-PL"/>
            <a:t>Odnětí trvalé nebo dočasné</a:t>
          </a:r>
          <a:endParaRPr lang="en-US"/>
        </a:p>
      </dgm:t>
    </dgm:pt>
    <dgm:pt modelId="{C7A64473-485F-4805-AA2A-FD98121BABDB}" type="parTrans" cxnId="{965BAB20-66C8-4533-A760-BAB633443D98}">
      <dgm:prSet/>
      <dgm:spPr/>
      <dgm:t>
        <a:bodyPr/>
        <a:lstStyle/>
        <a:p>
          <a:endParaRPr lang="en-US"/>
        </a:p>
      </dgm:t>
    </dgm:pt>
    <dgm:pt modelId="{786FBB7B-1FCF-4EBA-95BF-2D654AA3D38A}" type="sibTrans" cxnId="{965BAB20-66C8-4533-A760-BAB633443D98}">
      <dgm:prSet/>
      <dgm:spPr/>
      <dgm:t>
        <a:bodyPr/>
        <a:lstStyle/>
        <a:p>
          <a:endParaRPr lang="en-US"/>
        </a:p>
      </dgm:t>
    </dgm:pt>
    <dgm:pt modelId="{52F31457-1DEC-4F64-BE0C-20F5D36A0DE1}">
      <dgm:prSet/>
      <dgm:spPr/>
      <dgm:t>
        <a:bodyPr/>
        <a:lstStyle/>
        <a:p>
          <a:r>
            <a:rPr lang="pl-PL"/>
            <a:t>Uvolnění pozemků pro jiné využití</a:t>
          </a:r>
          <a:endParaRPr lang="en-US"/>
        </a:p>
      </dgm:t>
    </dgm:pt>
    <dgm:pt modelId="{C07FB652-662E-451E-A9C1-9F56977BAA60}" type="parTrans" cxnId="{7FE8673E-EA47-46C5-B805-3D4BA965F5F2}">
      <dgm:prSet/>
      <dgm:spPr/>
      <dgm:t>
        <a:bodyPr/>
        <a:lstStyle/>
        <a:p>
          <a:endParaRPr lang="en-US"/>
        </a:p>
      </dgm:t>
    </dgm:pt>
    <dgm:pt modelId="{4AC640CB-E563-4F67-A494-012842ACCF68}" type="sibTrans" cxnId="{7FE8673E-EA47-46C5-B805-3D4BA965F5F2}">
      <dgm:prSet/>
      <dgm:spPr/>
      <dgm:t>
        <a:bodyPr/>
        <a:lstStyle/>
        <a:p>
          <a:endParaRPr lang="en-US"/>
        </a:p>
      </dgm:t>
    </dgm:pt>
    <dgm:pt modelId="{5984C3D1-09D7-4AE5-80FA-595CC1ED5E99}">
      <dgm:prSet/>
      <dgm:spPr/>
      <dgm:t>
        <a:bodyPr/>
        <a:lstStyle/>
        <a:p>
          <a:r>
            <a:rPr lang="pl-PL"/>
            <a:t>Omezení využívání </a:t>
          </a:r>
          <a:endParaRPr lang="en-US"/>
        </a:p>
      </dgm:t>
    </dgm:pt>
    <dgm:pt modelId="{07FE558F-01A6-45D5-9D48-89892E920004}" type="parTrans" cxnId="{FD362C0C-53D2-4FBD-B932-E1E5C6AD7070}">
      <dgm:prSet/>
      <dgm:spPr/>
      <dgm:t>
        <a:bodyPr/>
        <a:lstStyle/>
        <a:p>
          <a:endParaRPr lang="en-US"/>
        </a:p>
      </dgm:t>
    </dgm:pt>
    <dgm:pt modelId="{C6C93CAD-A8BF-4681-837C-29AB31F0D1EA}" type="sibTrans" cxnId="{FD362C0C-53D2-4FBD-B932-E1E5C6AD7070}">
      <dgm:prSet/>
      <dgm:spPr/>
      <dgm:t>
        <a:bodyPr/>
        <a:lstStyle/>
        <a:p>
          <a:endParaRPr lang="en-US"/>
        </a:p>
      </dgm:t>
    </dgm:pt>
    <dgm:pt modelId="{FF50573E-00E7-4888-8172-90E3CE190CDE}">
      <dgm:prSet/>
      <dgm:spPr/>
      <dgm:t>
        <a:bodyPr/>
        <a:lstStyle/>
        <a:p>
          <a:r>
            <a:rPr lang="pl-PL"/>
            <a:t>Na dotčených pozemcích nemohou být plněny některé funkce lesa v obvyklém rozsahu</a:t>
          </a:r>
          <a:endParaRPr lang="en-US"/>
        </a:p>
      </dgm:t>
    </dgm:pt>
    <dgm:pt modelId="{56EBA7AD-AEC3-4179-B46D-32E344FCB6B8}" type="parTrans" cxnId="{1366656A-FCE9-467F-A609-827DC440B191}">
      <dgm:prSet/>
      <dgm:spPr/>
      <dgm:t>
        <a:bodyPr/>
        <a:lstStyle/>
        <a:p>
          <a:endParaRPr lang="en-US"/>
        </a:p>
      </dgm:t>
    </dgm:pt>
    <dgm:pt modelId="{DBD7F694-008A-45E5-8C55-9FD6200E8102}" type="sibTrans" cxnId="{1366656A-FCE9-467F-A609-827DC440B191}">
      <dgm:prSet/>
      <dgm:spPr/>
      <dgm:t>
        <a:bodyPr/>
        <a:lstStyle/>
        <a:p>
          <a:endParaRPr lang="en-US"/>
        </a:p>
      </dgm:t>
    </dgm:pt>
    <dgm:pt modelId="{29DED78C-630B-4336-98E0-C14F5A1A4293}">
      <dgm:prSet/>
      <dgm:spPr/>
      <dgm:t>
        <a:bodyPr/>
        <a:lstStyle/>
        <a:p>
          <a:r>
            <a:rPr lang="pl-PL"/>
            <a:t>Rozhodnutí o odnětí nebo o omezení </a:t>
          </a:r>
          <a:endParaRPr lang="en-US"/>
        </a:p>
      </dgm:t>
    </dgm:pt>
    <dgm:pt modelId="{A6DB2F57-F66E-462C-964D-4BAB0E708C08}" type="parTrans" cxnId="{FDA1EF9A-F721-44E2-BB94-C078230CEAAD}">
      <dgm:prSet/>
      <dgm:spPr/>
      <dgm:t>
        <a:bodyPr/>
        <a:lstStyle/>
        <a:p>
          <a:endParaRPr lang="en-US"/>
        </a:p>
      </dgm:t>
    </dgm:pt>
    <dgm:pt modelId="{297009F9-B8FF-4B6C-8A19-52B55EACFFAB}" type="sibTrans" cxnId="{FDA1EF9A-F721-44E2-BB94-C078230CEAAD}">
      <dgm:prSet/>
      <dgm:spPr/>
      <dgm:t>
        <a:bodyPr/>
        <a:lstStyle/>
        <a:p>
          <a:endParaRPr lang="en-US"/>
        </a:p>
      </dgm:t>
    </dgm:pt>
    <dgm:pt modelId="{C0EB7D77-5D98-499C-BB8F-7828D83A2379}">
      <dgm:prSet/>
      <dgm:spPr/>
      <dgm:t>
        <a:bodyPr/>
        <a:lstStyle/>
        <a:p>
          <a:r>
            <a:rPr lang="pl-PL"/>
            <a:t>Obsah</a:t>
          </a:r>
          <a:endParaRPr lang="en-US"/>
        </a:p>
      </dgm:t>
    </dgm:pt>
    <dgm:pt modelId="{AB430E26-9269-4730-B696-89DC9F8DABF9}" type="parTrans" cxnId="{C1F50068-C5EB-43FB-9C2B-E1AFF2A973BC}">
      <dgm:prSet/>
      <dgm:spPr/>
      <dgm:t>
        <a:bodyPr/>
        <a:lstStyle/>
        <a:p>
          <a:endParaRPr lang="en-US"/>
        </a:p>
      </dgm:t>
    </dgm:pt>
    <dgm:pt modelId="{187D7E6C-55C3-49B6-9F89-D8A7D7830515}" type="sibTrans" cxnId="{C1F50068-C5EB-43FB-9C2B-E1AFF2A973BC}">
      <dgm:prSet/>
      <dgm:spPr/>
      <dgm:t>
        <a:bodyPr/>
        <a:lstStyle/>
        <a:p>
          <a:endParaRPr lang="en-US"/>
        </a:p>
      </dgm:t>
    </dgm:pt>
    <dgm:pt modelId="{015CD52B-2805-46CA-8040-C03B929A9B84}">
      <dgm:prSet/>
      <dgm:spPr/>
      <dgm:t>
        <a:bodyPr/>
        <a:lstStyle/>
        <a:p>
          <a:r>
            <a:rPr lang="pl-PL"/>
            <a:t>údaje o lesních pozemcích, jichž se rozhodnutí týká</a:t>
          </a:r>
          <a:endParaRPr lang="en-US"/>
        </a:p>
      </dgm:t>
    </dgm:pt>
    <dgm:pt modelId="{4888C217-8F25-4B2E-9343-AAA9512F6CE4}" type="parTrans" cxnId="{3916F359-79CB-4008-9DBE-C4E4DE99EA25}">
      <dgm:prSet/>
      <dgm:spPr/>
      <dgm:t>
        <a:bodyPr/>
        <a:lstStyle/>
        <a:p>
          <a:endParaRPr lang="en-US"/>
        </a:p>
      </dgm:t>
    </dgm:pt>
    <dgm:pt modelId="{B523527A-97A3-4B00-8541-7F77A04AACDD}" type="sibTrans" cxnId="{3916F359-79CB-4008-9DBE-C4E4DE99EA25}">
      <dgm:prSet/>
      <dgm:spPr/>
      <dgm:t>
        <a:bodyPr/>
        <a:lstStyle/>
        <a:p>
          <a:endParaRPr lang="en-US"/>
        </a:p>
      </dgm:t>
    </dgm:pt>
    <dgm:pt modelId="{52AE7B6B-728D-49F8-9507-C42F5C283D65}">
      <dgm:prSet/>
      <dgm:spPr/>
      <dgm:t>
        <a:bodyPr/>
        <a:lstStyle/>
        <a:p>
          <a:r>
            <a:rPr lang="pl-PL" dirty="0"/>
            <a:t>záměr, k jehož uskutečnění bylo rozhodnutí vydáno</a:t>
          </a:r>
          <a:endParaRPr lang="en-US" dirty="0"/>
        </a:p>
      </dgm:t>
    </dgm:pt>
    <dgm:pt modelId="{7A91593D-E04C-40AB-B8EB-8EC021588D9A}" type="parTrans" cxnId="{878214C3-F92B-440D-8965-24A7D40E5506}">
      <dgm:prSet/>
      <dgm:spPr/>
      <dgm:t>
        <a:bodyPr/>
        <a:lstStyle/>
        <a:p>
          <a:endParaRPr lang="en-US"/>
        </a:p>
      </dgm:t>
    </dgm:pt>
    <dgm:pt modelId="{8FE96A33-7901-47A9-AA56-54BFFD76D3F5}" type="sibTrans" cxnId="{878214C3-F92B-440D-8965-24A7D40E5506}">
      <dgm:prSet/>
      <dgm:spPr/>
      <dgm:t>
        <a:bodyPr/>
        <a:lstStyle/>
        <a:p>
          <a:endParaRPr lang="en-US"/>
        </a:p>
      </dgm:t>
    </dgm:pt>
    <dgm:pt modelId="{95F65DF1-E339-4A5F-961E-94929C388E32}">
      <dgm:prSet/>
      <dgm:spPr/>
      <dgm:t>
        <a:bodyPr/>
        <a:lstStyle/>
        <a:p>
          <a:r>
            <a:rPr lang="pl-PL"/>
            <a:t>doba, na kterou se dočasné odnětí nebo omezení stanoví</a:t>
          </a:r>
          <a:endParaRPr lang="en-US"/>
        </a:p>
      </dgm:t>
    </dgm:pt>
    <dgm:pt modelId="{7F89EAEA-F9BF-4F95-A6C7-257C21A8C2A1}" type="parTrans" cxnId="{2719408A-F4EF-4AFF-8A47-369BD83B78AD}">
      <dgm:prSet/>
      <dgm:spPr/>
      <dgm:t>
        <a:bodyPr/>
        <a:lstStyle/>
        <a:p>
          <a:endParaRPr lang="en-US"/>
        </a:p>
      </dgm:t>
    </dgm:pt>
    <dgm:pt modelId="{A6DF072D-A46E-40C1-85D7-CEE8AF5D12AA}" type="sibTrans" cxnId="{2719408A-F4EF-4AFF-8A47-369BD83B78AD}">
      <dgm:prSet/>
      <dgm:spPr/>
      <dgm:t>
        <a:bodyPr/>
        <a:lstStyle/>
        <a:p>
          <a:endParaRPr lang="en-US"/>
        </a:p>
      </dgm:t>
    </dgm:pt>
    <dgm:pt modelId="{BDA4DFB3-03CA-4781-AFE6-EE307DBC2653}">
      <dgm:prSet/>
      <dgm:spPr/>
      <dgm:t>
        <a:bodyPr/>
        <a:lstStyle/>
        <a:p>
          <a:r>
            <a:rPr lang="pl-PL"/>
            <a:t>schválení plánu rekultivace</a:t>
          </a:r>
          <a:endParaRPr lang="en-US"/>
        </a:p>
      </dgm:t>
    </dgm:pt>
    <dgm:pt modelId="{994DE4B6-9002-4192-8CC1-044CF3D0F965}" type="parTrans" cxnId="{1E287547-DD1F-440A-88B3-FDFC3FFB76E1}">
      <dgm:prSet/>
      <dgm:spPr/>
      <dgm:t>
        <a:bodyPr/>
        <a:lstStyle/>
        <a:p>
          <a:endParaRPr lang="en-US"/>
        </a:p>
      </dgm:t>
    </dgm:pt>
    <dgm:pt modelId="{D32B9AA7-D06F-4DCC-B3BA-DD75B3DDBD57}" type="sibTrans" cxnId="{1E287547-DD1F-440A-88B3-FDFC3FFB76E1}">
      <dgm:prSet/>
      <dgm:spPr/>
      <dgm:t>
        <a:bodyPr/>
        <a:lstStyle/>
        <a:p>
          <a:endParaRPr lang="en-US"/>
        </a:p>
      </dgm:t>
    </dgm:pt>
    <dgm:pt modelId="{AA86F576-049A-4502-AA61-94C9832B65DC}">
      <dgm:prSet/>
      <dgm:spPr/>
      <dgm:t>
        <a:bodyPr/>
        <a:lstStyle/>
        <a:p>
          <a:r>
            <a:rPr lang="pl-PL"/>
            <a:t>způsob a termín opětovného zalesnění pozemku</a:t>
          </a:r>
          <a:endParaRPr lang="en-US"/>
        </a:p>
      </dgm:t>
    </dgm:pt>
    <dgm:pt modelId="{E1C7B997-FD2E-4C73-A242-15C220C78AD7}" type="parTrans" cxnId="{F319B662-6525-4289-A09D-6CC77DA5E279}">
      <dgm:prSet/>
      <dgm:spPr/>
      <dgm:t>
        <a:bodyPr/>
        <a:lstStyle/>
        <a:p>
          <a:endParaRPr lang="en-US"/>
        </a:p>
      </dgm:t>
    </dgm:pt>
    <dgm:pt modelId="{00CB333F-618C-4AB8-9D4E-F06303C89828}" type="sibTrans" cxnId="{F319B662-6525-4289-A09D-6CC77DA5E279}">
      <dgm:prSet/>
      <dgm:spPr/>
      <dgm:t>
        <a:bodyPr/>
        <a:lstStyle/>
        <a:p>
          <a:endParaRPr lang="en-US"/>
        </a:p>
      </dgm:t>
    </dgm:pt>
    <dgm:pt modelId="{796B28C5-2424-43D2-A27E-18EA7DD2493E}">
      <dgm:prSet/>
      <dgm:spPr/>
      <dgm:t>
        <a:bodyPr/>
        <a:lstStyle/>
        <a:p>
          <a:r>
            <a:rPr lang="pl-PL"/>
            <a:t>lhůty postupného odlesnění odňatých ploch </a:t>
          </a:r>
          <a:endParaRPr lang="en-US"/>
        </a:p>
      </dgm:t>
    </dgm:pt>
    <dgm:pt modelId="{D90DBB59-0132-461E-B8C4-B70DEBBC60ED}" type="parTrans" cxnId="{D67038AF-E423-4D99-91CF-F803CED597A6}">
      <dgm:prSet/>
      <dgm:spPr/>
      <dgm:t>
        <a:bodyPr/>
        <a:lstStyle/>
        <a:p>
          <a:endParaRPr lang="en-US"/>
        </a:p>
      </dgm:t>
    </dgm:pt>
    <dgm:pt modelId="{CCD01751-B488-4B04-9EDB-5CCF8BE4B60C}" type="sibTrans" cxnId="{D67038AF-E423-4D99-91CF-F803CED597A6}">
      <dgm:prSet/>
      <dgm:spPr/>
      <dgm:t>
        <a:bodyPr/>
        <a:lstStyle/>
        <a:p>
          <a:endParaRPr lang="en-US"/>
        </a:p>
      </dgm:t>
    </dgm:pt>
    <dgm:pt modelId="{432D20C0-D6C9-45A4-B99E-F7727131622D}">
      <dgm:prSet/>
      <dgm:spPr/>
      <dgm:t>
        <a:bodyPr/>
        <a:lstStyle/>
        <a:p>
          <a:r>
            <a:rPr lang="cs-CZ"/>
            <a:t>Omezená platnost  </a:t>
          </a:r>
          <a:endParaRPr lang="en-US"/>
        </a:p>
      </dgm:t>
    </dgm:pt>
    <dgm:pt modelId="{BE67F966-4E36-4910-97D5-6AD1666F87D1}" type="parTrans" cxnId="{415FE894-C38B-4DE1-BBCE-80C15C90FD13}">
      <dgm:prSet/>
      <dgm:spPr/>
      <dgm:t>
        <a:bodyPr/>
        <a:lstStyle/>
        <a:p>
          <a:endParaRPr lang="en-US"/>
        </a:p>
      </dgm:t>
    </dgm:pt>
    <dgm:pt modelId="{5F6B047C-D24F-4D21-851F-02584958E7B3}" type="sibTrans" cxnId="{415FE894-C38B-4DE1-BBCE-80C15C90FD13}">
      <dgm:prSet/>
      <dgm:spPr/>
      <dgm:t>
        <a:bodyPr/>
        <a:lstStyle/>
        <a:p>
          <a:endParaRPr lang="en-US"/>
        </a:p>
      </dgm:t>
    </dgm:pt>
    <dgm:pt modelId="{646CD7FA-D1C5-4581-B340-86F9A54F31F6}" type="pres">
      <dgm:prSet presAssocID="{E4F79E4E-2132-4D30-93CA-0A4D061AA732}" presName="linear" presStyleCnt="0">
        <dgm:presLayoutVars>
          <dgm:dir/>
          <dgm:animLvl val="lvl"/>
          <dgm:resizeHandles val="exact"/>
        </dgm:presLayoutVars>
      </dgm:prSet>
      <dgm:spPr/>
    </dgm:pt>
    <dgm:pt modelId="{37C9DB72-F00A-44F8-9EE1-17198946E5EE}" type="pres">
      <dgm:prSet presAssocID="{9717E088-BB00-402B-A7D2-815A9628659E}" presName="parentLin" presStyleCnt="0"/>
      <dgm:spPr/>
    </dgm:pt>
    <dgm:pt modelId="{006891D2-FEAF-485C-9076-2DC30B1AA873}" type="pres">
      <dgm:prSet presAssocID="{9717E088-BB00-402B-A7D2-815A9628659E}" presName="parentLeftMargin" presStyleLbl="node1" presStyleIdx="0" presStyleCnt="2"/>
      <dgm:spPr/>
    </dgm:pt>
    <dgm:pt modelId="{D104667B-9890-49A1-B260-1A9103B9C96C}" type="pres">
      <dgm:prSet presAssocID="{9717E088-BB00-402B-A7D2-815A9628659E}" presName="parentText" presStyleLbl="node1" presStyleIdx="0" presStyleCnt="2">
        <dgm:presLayoutVars>
          <dgm:chMax val="0"/>
          <dgm:bulletEnabled val="1"/>
        </dgm:presLayoutVars>
      </dgm:prSet>
      <dgm:spPr/>
    </dgm:pt>
    <dgm:pt modelId="{EF71D432-5FEE-4CD0-B71D-B76CAAD28430}" type="pres">
      <dgm:prSet presAssocID="{9717E088-BB00-402B-A7D2-815A9628659E}" presName="negativeSpace" presStyleCnt="0"/>
      <dgm:spPr/>
    </dgm:pt>
    <dgm:pt modelId="{B8BB2714-62DA-4AD7-9DFD-1C27DCE3E3A5}" type="pres">
      <dgm:prSet presAssocID="{9717E088-BB00-402B-A7D2-815A9628659E}" presName="childText" presStyleLbl="conFgAcc1" presStyleIdx="0" presStyleCnt="2">
        <dgm:presLayoutVars>
          <dgm:bulletEnabled val="1"/>
        </dgm:presLayoutVars>
      </dgm:prSet>
      <dgm:spPr/>
    </dgm:pt>
    <dgm:pt modelId="{AC1BF751-DE0A-4183-B062-4800DEB9DCFC}" type="pres">
      <dgm:prSet presAssocID="{4AD5F268-3B10-43C4-8641-C77334DAEC87}" presName="spaceBetweenRectangles" presStyleCnt="0"/>
      <dgm:spPr/>
    </dgm:pt>
    <dgm:pt modelId="{4ADC398F-2482-485F-9693-711D507CB69F}" type="pres">
      <dgm:prSet presAssocID="{29DED78C-630B-4336-98E0-C14F5A1A4293}" presName="parentLin" presStyleCnt="0"/>
      <dgm:spPr/>
    </dgm:pt>
    <dgm:pt modelId="{3EC99DA1-CEF1-4A5C-834C-3973541002AB}" type="pres">
      <dgm:prSet presAssocID="{29DED78C-630B-4336-98E0-C14F5A1A4293}" presName="parentLeftMargin" presStyleLbl="node1" presStyleIdx="0" presStyleCnt="2"/>
      <dgm:spPr/>
    </dgm:pt>
    <dgm:pt modelId="{FCDEA3EB-DC54-4A55-9E2C-B4760B9C14C1}" type="pres">
      <dgm:prSet presAssocID="{29DED78C-630B-4336-98E0-C14F5A1A4293}" presName="parentText" presStyleLbl="node1" presStyleIdx="1" presStyleCnt="2">
        <dgm:presLayoutVars>
          <dgm:chMax val="0"/>
          <dgm:bulletEnabled val="1"/>
        </dgm:presLayoutVars>
      </dgm:prSet>
      <dgm:spPr/>
    </dgm:pt>
    <dgm:pt modelId="{69D14F13-AEFD-4E5D-8124-421E87B71153}" type="pres">
      <dgm:prSet presAssocID="{29DED78C-630B-4336-98E0-C14F5A1A4293}" presName="negativeSpace" presStyleCnt="0"/>
      <dgm:spPr/>
    </dgm:pt>
    <dgm:pt modelId="{2612E643-8AD1-48BF-B215-E1456E085647}" type="pres">
      <dgm:prSet presAssocID="{29DED78C-630B-4336-98E0-C14F5A1A4293}" presName="childText" presStyleLbl="conFgAcc1" presStyleIdx="1" presStyleCnt="2">
        <dgm:presLayoutVars>
          <dgm:bulletEnabled val="1"/>
        </dgm:presLayoutVars>
      </dgm:prSet>
      <dgm:spPr/>
    </dgm:pt>
  </dgm:ptLst>
  <dgm:cxnLst>
    <dgm:cxn modelId="{FD362C0C-53D2-4FBD-B932-E1E5C6AD7070}" srcId="{9717E088-BB00-402B-A7D2-815A9628659E}" destId="{5984C3D1-09D7-4AE5-80FA-595CC1ED5E99}" srcOrd="1" destOrd="0" parTransId="{07FE558F-01A6-45D5-9D48-89892E920004}" sibTransId="{C6C93CAD-A8BF-4681-837C-29AB31F0D1EA}"/>
    <dgm:cxn modelId="{5979F915-BBBF-4BD1-AEB6-46115CBC2109}" type="presOf" srcId="{E4F79E4E-2132-4D30-93CA-0A4D061AA732}" destId="{646CD7FA-D1C5-4581-B340-86F9A54F31F6}" srcOrd="0" destOrd="0" presId="urn:microsoft.com/office/officeart/2005/8/layout/list1"/>
    <dgm:cxn modelId="{965BAB20-66C8-4533-A760-BAB633443D98}" srcId="{9717E088-BB00-402B-A7D2-815A9628659E}" destId="{67CF6209-789E-4366-B7CA-F7E91C8F075E}" srcOrd="0" destOrd="0" parTransId="{C7A64473-485F-4805-AA2A-FD98121BABDB}" sibTransId="{786FBB7B-1FCF-4EBA-95BF-2D654AA3D38A}"/>
    <dgm:cxn modelId="{D364A028-5630-4155-B6B2-9EFD0BC3A5E1}" srcId="{E4F79E4E-2132-4D30-93CA-0A4D061AA732}" destId="{9717E088-BB00-402B-A7D2-815A9628659E}" srcOrd="0" destOrd="0" parTransId="{13E23CAB-2753-48D8-AC64-F61AA95F6D64}" sibTransId="{4AD5F268-3B10-43C4-8641-C77334DAEC87}"/>
    <dgm:cxn modelId="{7FE8673E-EA47-46C5-B805-3D4BA965F5F2}" srcId="{67CF6209-789E-4366-B7CA-F7E91C8F075E}" destId="{52F31457-1DEC-4F64-BE0C-20F5D36A0DE1}" srcOrd="0" destOrd="0" parTransId="{C07FB652-662E-451E-A9C1-9F56977BAA60}" sibTransId="{4AC640CB-E563-4F67-A494-012842ACCF68}"/>
    <dgm:cxn modelId="{94176C5C-FD96-474C-9455-1FB861ED99D8}" type="presOf" srcId="{9717E088-BB00-402B-A7D2-815A9628659E}" destId="{D104667B-9890-49A1-B260-1A9103B9C96C}" srcOrd="1" destOrd="0" presId="urn:microsoft.com/office/officeart/2005/8/layout/list1"/>
    <dgm:cxn modelId="{A979135E-E20F-4E11-A6EF-C435FE6AE57D}" type="presOf" srcId="{95F65DF1-E339-4A5F-961E-94929C388E32}" destId="{2612E643-8AD1-48BF-B215-E1456E085647}" srcOrd="0" destOrd="3" presId="urn:microsoft.com/office/officeart/2005/8/layout/list1"/>
    <dgm:cxn modelId="{22109761-E66B-41C4-904B-295BF3A1D538}" type="presOf" srcId="{FF50573E-00E7-4888-8172-90E3CE190CDE}" destId="{B8BB2714-62DA-4AD7-9DFD-1C27DCE3E3A5}" srcOrd="0" destOrd="3" presId="urn:microsoft.com/office/officeart/2005/8/layout/list1"/>
    <dgm:cxn modelId="{E702B061-32C7-46EF-92C8-4F9AF04312E0}" type="presOf" srcId="{52F31457-1DEC-4F64-BE0C-20F5D36A0DE1}" destId="{B8BB2714-62DA-4AD7-9DFD-1C27DCE3E3A5}" srcOrd="0" destOrd="1" presId="urn:microsoft.com/office/officeart/2005/8/layout/list1"/>
    <dgm:cxn modelId="{F319B662-6525-4289-A09D-6CC77DA5E279}" srcId="{C0EB7D77-5D98-499C-BB8F-7828D83A2379}" destId="{AA86F576-049A-4502-AA61-94C9832B65DC}" srcOrd="4" destOrd="0" parTransId="{E1C7B997-FD2E-4C73-A242-15C220C78AD7}" sibTransId="{00CB333F-618C-4AB8-9D4E-F06303C89828}"/>
    <dgm:cxn modelId="{1E287547-DD1F-440A-88B3-FDFC3FFB76E1}" srcId="{C0EB7D77-5D98-499C-BB8F-7828D83A2379}" destId="{BDA4DFB3-03CA-4781-AFE6-EE307DBC2653}" srcOrd="3" destOrd="0" parTransId="{994DE4B6-9002-4192-8CC1-044CF3D0F965}" sibTransId="{D32B9AA7-D06F-4DCC-B3BA-DD75B3DDBD57}"/>
    <dgm:cxn modelId="{C1F50068-C5EB-43FB-9C2B-E1AFF2A973BC}" srcId="{29DED78C-630B-4336-98E0-C14F5A1A4293}" destId="{C0EB7D77-5D98-499C-BB8F-7828D83A2379}" srcOrd="0" destOrd="0" parTransId="{AB430E26-9269-4730-B696-89DC9F8DABF9}" sibTransId="{187D7E6C-55C3-49B6-9F89-D8A7D7830515}"/>
    <dgm:cxn modelId="{1366656A-FCE9-467F-A609-827DC440B191}" srcId="{5984C3D1-09D7-4AE5-80FA-595CC1ED5E99}" destId="{FF50573E-00E7-4888-8172-90E3CE190CDE}" srcOrd="0" destOrd="0" parTransId="{56EBA7AD-AEC3-4179-B46D-32E344FCB6B8}" sibTransId="{DBD7F694-008A-45E5-8C55-9FD6200E8102}"/>
    <dgm:cxn modelId="{0A2BD26D-97E9-420C-B80D-14C6ADB24F3A}" type="presOf" srcId="{67CF6209-789E-4366-B7CA-F7E91C8F075E}" destId="{B8BB2714-62DA-4AD7-9DFD-1C27DCE3E3A5}" srcOrd="0" destOrd="0" presId="urn:microsoft.com/office/officeart/2005/8/layout/list1"/>
    <dgm:cxn modelId="{3916F359-79CB-4008-9DBE-C4E4DE99EA25}" srcId="{C0EB7D77-5D98-499C-BB8F-7828D83A2379}" destId="{015CD52B-2805-46CA-8040-C03B929A9B84}" srcOrd="0" destOrd="0" parTransId="{4888C217-8F25-4B2E-9343-AAA9512F6CE4}" sibTransId="{B523527A-97A3-4B00-8541-7F77A04AACDD}"/>
    <dgm:cxn modelId="{2719408A-F4EF-4AFF-8A47-369BD83B78AD}" srcId="{C0EB7D77-5D98-499C-BB8F-7828D83A2379}" destId="{95F65DF1-E339-4A5F-961E-94929C388E32}" srcOrd="2" destOrd="0" parTransId="{7F89EAEA-F9BF-4F95-A6C7-257C21A8C2A1}" sibTransId="{A6DF072D-A46E-40C1-85D7-CEE8AF5D12AA}"/>
    <dgm:cxn modelId="{61324B92-C26B-40AC-8838-8A2C17DEA97B}" type="presOf" srcId="{5984C3D1-09D7-4AE5-80FA-595CC1ED5E99}" destId="{B8BB2714-62DA-4AD7-9DFD-1C27DCE3E3A5}" srcOrd="0" destOrd="2" presId="urn:microsoft.com/office/officeart/2005/8/layout/list1"/>
    <dgm:cxn modelId="{415FE894-C38B-4DE1-BBCE-80C15C90FD13}" srcId="{29DED78C-630B-4336-98E0-C14F5A1A4293}" destId="{432D20C0-D6C9-45A4-B99E-F7727131622D}" srcOrd="1" destOrd="0" parTransId="{BE67F966-4E36-4910-97D5-6AD1666F87D1}" sibTransId="{5F6B047C-D24F-4D21-851F-02584958E7B3}"/>
    <dgm:cxn modelId="{FDA1EF9A-F721-44E2-BB94-C078230CEAAD}" srcId="{E4F79E4E-2132-4D30-93CA-0A4D061AA732}" destId="{29DED78C-630B-4336-98E0-C14F5A1A4293}" srcOrd="1" destOrd="0" parTransId="{A6DB2F57-F66E-462C-964D-4BAB0E708C08}" sibTransId="{297009F9-B8FF-4B6C-8A19-52B55EACFFAB}"/>
    <dgm:cxn modelId="{D67038AF-E423-4D99-91CF-F803CED597A6}" srcId="{C0EB7D77-5D98-499C-BB8F-7828D83A2379}" destId="{796B28C5-2424-43D2-A27E-18EA7DD2493E}" srcOrd="5" destOrd="0" parTransId="{D90DBB59-0132-461E-B8C4-B70DEBBC60ED}" sibTransId="{CCD01751-B488-4B04-9EDB-5CCF8BE4B60C}"/>
    <dgm:cxn modelId="{9A8544B6-58AE-4335-9FB1-D81B832106AA}" type="presOf" srcId="{796B28C5-2424-43D2-A27E-18EA7DD2493E}" destId="{2612E643-8AD1-48BF-B215-E1456E085647}" srcOrd="0" destOrd="6" presId="urn:microsoft.com/office/officeart/2005/8/layout/list1"/>
    <dgm:cxn modelId="{C0152FB8-9E7D-4CD0-AF8E-F9D57AC33AEC}" type="presOf" srcId="{BDA4DFB3-03CA-4781-AFE6-EE307DBC2653}" destId="{2612E643-8AD1-48BF-B215-E1456E085647}" srcOrd="0" destOrd="4" presId="urn:microsoft.com/office/officeart/2005/8/layout/list1"/>
    <dgm:cxn modelId="{416C09C2-F8A7-4DDD-BBED-D5E0F2E970AA}" type="presOf" srcId="{29DED78C-630B-4336-98E0-C14F5A1A4293}" destId="{3EC99DA1-CEF1-4A5C-834C-3973541002AB}" srcOrd="0" destOrd="0" presId="urn:microsoft.com/office/officeart/2005/8/layout/list1"/>
    <dgm:cxn modelId="{878214C3-F92B-440D-8965-24A7D40E5506}" srcId="{C0EB7D77-5D98-499C-BB8F-7828D83A2379}" destId="{52AE7B6B-728D-49F8-9507-C42F5C283D65}" srcOrd="1" destOrd="0" parTransId="{7A91593D-E04C-40AB-B8EB-8EC021588D9A}" sibTransId="{8FE96A33-7901-47A9-AA56-54BFFD76D3F5}"/>
    <dgm:cxn modelId="{36DFBFC6-E138-4A01-99E4-EA5933E1A5AE}" type="presOf" srcId="{9717E088-BB00-402B-A7D2-815A9628659E}" destId="{006891D2-FEAF-485C-9076-2DC30B1AA873}" srcOrd="0" destOrd="0" presId="urn:microsoft.com/office/officeart/2005/8/layout/list1"/>
    <dgm:cxn modelId="{C406FECA-D2C2-4B83-AF32-2F05FA22B5A0}" type="presOf" srcId="{432D20C0-D6C9-45A4-B99E-F7727131622D}" destId="{2612E643-8AD1-48BF-B215-E1456E085647}" srcOrd="0" destOrd="7" presId="urn:microsoft.com/office/officeart/2005/8/layout/list1"/>
    <dgm:cxn modelId="{7E97FFD2-53FB-46B4-9362-40F8A43FFAEB}" type="presOf" srcId="{52AE7B6B-728D-49F8-9507-C42F5C283D65}" destId="{2612E643-8AD1-48BF-B215-E1456E085647}" srcOrd="0" destOrd="2" presId="urn:microsoft.com/office/officeart/2005/8/layout/list1"/>
    <dgm:cxn modelId="{D84391D5-E195-4680-B521-91E2A9144B5D}" type="presOf" srcId="{C0EB7D77-5D98-499C-BB8F-7828D83A2379}" destId="{2612E643-8AD1-48BF-B215-E1456E085647}" srcOrd="0" destOrd="0" presId="urn:microsoft.com/office/officeart/2005/8/layout/list1"/>
    <dgm:cxn modelId="{878606EB-AF07-4BE2-AC00-4D63C36A2095}" type="presOf" srcId="{29DED78C-630B-4336-98E0-C14F5A1A4293}" destId="{FCDEA3EB-DC54-4A55-9E2C-B4760B9C14C1}" srcOrd="1" destOrd="0" presId="urn:microsoft.com/office/officeart/2005/8/layout/list1"/>
    <dgm:cxn modelId="{94F804EF-9386-4307-9E04-C591C9109D28}" type="presOf" srcId="{015CD52B-2805-46CA-8040-C03B929A9B84}" destId="{2612E643-8AD1-48BF-B215-E1456E085647}" srcOrd="0" destOrd="1" presId="urn:microsoft.com/office/officeart/2005/8/layout/list1"/>
    <dgm:cxn modelId="{3A39BAFE-0910-431B-A7AE-B25767919179}" type="presOf" srcId="{AA86F576-049A-4502-AA61-94C9832B65DC}" destId="{2612E643-8AD1-48BF-B215-E1456E085647}" srcOrd="0" destOrd="5" presId="urn:microsoft.com/office/officeart/2005/8/layout/list1"/>
    <dgm:cxn modelId="{0511553B-B0A0-4DBD-B843-F7C4A71E4807}" type="presParOf" srcId="{646CD7FA-D1C5-4581-B340-86F9A54F31F6}" destId="{37C9DB72-F00A-44F8-9EE1-17198946E5EE}" srcOrd="0" destOrd="0" presId="urn:microsoft.com/office/officeart/2005/8/layout/list1"/>
    <dgm:cxn modelId="{9549BAD1-51D7-46C9-A306-638AC365A680}" type="presParOf" srcId="{37C9DB72-F00A-44F8-9EE1-17198946E5EE}" destId="{006891D2-FEAF-485C-9076-2DC30B1AA873}" srcOrd="0" destOrd="0" presId="urn:microsoft.com/office/officeart/2005/8/layout/list1"/>
    <dgm:cxn modelId="{01436365-9F4B-4E43-9206-6D8EFA29D3C3}" type="presParOf" srcId="{37C9DB72-F00A-44F8-9EE1-17198946E5EE}" destId="{D104667B-9890-49A1-B260-1A9103B9C96C}" srcOrd="1" destOrd="0" presId="urn:microsoft.com/office/officeart/2005/8/layout/list1"/>
    <dgm:cxn modelId="{B54F06B2-E9F6-47CD-B76D-255F3DD7077F}" type="presParOf" srcId="{646CD7FA-D1C5-4581-B340-86F9A54F31F6}" destId="{EF71D432-5FEE-4CD0-B71D-B76CAAD28430}" srcOrd="1" destOrd="0" presId="urn:microsoft.com/office/officeart/2005/8/layout/list1"/>
    <dgm:cxn modelId="{BA488F5C-E439-43FB-BD4C-DE31F1E107FA}" type="presParOf" srcId="{646CD7FA-D1C5-4581-B340-86F9A54F31F6}" destId="{B8BB2714-62DA-4AD7-9DFD-1C27DCE3E3A5}" srcOrd="2" destOrd="0" presId="urn:microsoft.com/office/officeart/2005/8/layout/list1"/>
    <dgm:cxn modelId="{BC98908F-518F-4CFD-91CD-9EFCB9E98780}" type="presParOf" srcId="{646CD7FA-D1C5-4581-B340-86F9A54F31F6}" destId="{AC1BF751-DE0A-4183-B062-4800DEB9DCFC}" srcOrd="3" destOrd="0" presId="urn:microsoft.com/office/officeart/2005/8/layout/list1"/>
    <dgm:cxn modelId="{2C3AF14F-1568-4A95-9BE2-BC94401834D1}" type="presParOf" srcId="{646CD7FA-D1C5-4581-B340-86F9A54F31F6}" destId="{4ADC398F-2482-485F-9693-711D507CB69F}" srcOrd="4" destOrd="0" presId="urn:microsoft.com/office/officeart/2005/8/layout/list1"/>
    <dgm:cxn modelId="{6667122D-EBFA-473C-B87D-E1005A6D700E}" type="presParOf" srcId="{4ADC398F-2482-485F-9693-711D507CB69F}" destId="{3EC99DA1-CEF1-4A5C-834C-3973541002AB}" srcOrd="0" destOrd="0" presId="urn:microsoft.com/office/officeart/2005/8/layout/list1"/>
    <dgm:cxn modelId="{522E48E6-D1FF-48FD-A189-14C924420056}" type="presParOf" srcId="{4ADC398F-2482-485F-9693-711D507CB69F}" destId="{FCDEA3EB-DC54-4A55-9E2C-B4760B9C14C1}" srcOrd="1" destOrd="0" presId="urn:microsoft.com/office/officeart/2005/8/layout/list1"/>
    <dgm:cxn modelId="{AAB5A3F8-6256-42FD-8B29-4B4E90CFAA42}" type="presParOf" srcId="{646CD7FA-D1C5-4581-B340-86F9A54F31F6}" destId="{69D14F13-AEFD-4E5D-8124-421E87B71153}" srcOrd="5" destOrd="0" presId="urn:microsoft.com/office/officeart/2005/8/layout/list1"/>
    <dgm:cxn modelId="{F9E32A4D-6707-43B1-8D4C-EDCC53ECFD1B}" type="presParOf" srcId="{646CD7FA-D1C5-4581-B340-86F9A54F31F6}" destId="{2612E643-8AD1-48BF-B215-E1456E08564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094D29-C51E-4972-8C78-C2CCA9A9041A}"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05AE3EA4-38DB-4B5C-93EF-0F5A89D5AB26}">
      <dgm:prSet/>
      <dgm:spPr/>
      <dgm:t>
        <a:bodyPr/>
        <a:lstStyle/>
        <a:p>
          <a:r>
            <a:rPr lang="cs-CZ"/>
            <a:t>Poplatek za odnětí </a:t>
          </a:r>
          <a:r>
            <a:rPr lang="cs-CZ" u="sng"/>
            <a:t>lesních pozemků</a:t>
          </a:r>
          <a:endParaRPr lang="en-US"/>
        </a:p>
      </dgm:t>
    </dgm:pt>
    <dgm:pt modelId="{23E0BF97-E63E-4589-9A5A-814A7B320AC2}" type="parTrans" cxnId="{2E9A297E-03E6-4457-BAC2-37613EA7FB93}">
      <dgm:prSet/>
      <dgm:spPr/>
      <dgm:t>
        <a:bodyPr/>
        <a:lstStyle/>
        <a:p>
          <a:endParaRPr lang="en-US"/>
        </a:p>
      </dgm:t>
    </dgm:pt>
    <dgm:pt modelId="{D8035E84-6E4C-4908-A769-C7DD420F040B}" type="sibTrans" cxnId="{2E9A297E-03E6-4457-BAC2-37613EA7FB93}">
      <dgm:prSet/>
      <dgm:spPr/>
      <dgm:t>
        <a:bodyPr/>
        <a:lstStyle/>
        <a:p>
          <a:endParaRPr lang="en-US"/>
        </a:p>
      </dgm:t>
    </dgm:pt>
    <dgm:pt modelId="{B9488170-8796-486B-A839-593231046D52}">
      <dgm:prSet/>
      <dgm:spPr/>
      <dgm:t>
        <a:bodyPr/>
        <a:lstStyle/>
        <a:p>
          <a:r>
            <a:rPr lang="cs-CZ"/>
            <a:t>Neplatí se za omezení užívání a výjimky dle § 17 odst. 2 lesního zákona</a:t>
          </a:r>
          <a:endParaRPr lang="en-US"/>
        </a:p>
      </dgm:t>
    </dgm:pt>
    <dgm:pt modelId="{9CC52219-E41C-4306-A060-AD885597EFE7}" type="parTrans" cxnId="{EC29ECDD-62D2-49C0-87EB-341B37E865FD}">
      <dgm:prSet/>
      <dgm:spPr/>
      <dgm:t>
        <a:bodyPr/>
        <a:lstStyle/>
        <a:p>
          <a:endParaRPr lang="en-US"/>
        </a:p>
      </dgm:t>
    </dgm:pt>
    <dgm:pt modelId="{33E2E498-AD17-4E10-8B3B-184C3C0D5F9E}" type="sibTrans" cxnId="{EC29ECDD-62D2-49C0-87EB-341B37E865FD}">
      <dgm:prSet/>
      <dgm:spPr/>
      <dgm:t>
        <a:bodyPr/>
        <a:lstStyle/>
        <a:p>
          <a:endParaRPr lang="en-US"/>
        </a:p>
      </dgm:t>
    </dgm:pt>
    <dgm:pt modelId="{9F9265DC-5F5F-4D35-A593-3BA22FDE1271}">
      <dgm:prSet/>
      <dgm:spPr/>
      <dgm:t>
        <a:bodyPr/>
        <a:lstStyle/>
        <a:p>
          <a:r>
            <a:rPr lang="cs-CZ"/>
            <a:t>Stanovení výše součástí rozhodnutí o trvalém nebo dočasném odnětí </a:t>
          </a:r>
          <a:endParaRPr lang="en-US"/>
        </a:p>
      </dgm:t>
    </dgm:pt>
    <dgm:pt modelId="{A725C4D4-144B-4566-85A1-544568BABFAC}" type="parTrans" cxnId="{4778D55B-B977-4303-BC6A-D34E2D544196}">
      <dgm:prSet/>
      <dgm:spPr/>
      <dgm:t>
        <a:bodyPr/>
        <a:lstStyle/>
        <a:p>
          <a:endParaRPr lang="en-US"/>
        </a:p>
      </dgm:t>
    </dgm:pt>
    <dgm:pt modelId="{EF2323DC-DB40-4972-BB64-8E68541636CF}" type="sibTrans" cxnId="{4778D55B-B977-4303-BC6A-D34E2D544196}">
      <dgm:prSet/>
      <dgm:spPr/>
      <dgm:t>
        <a:bodyPr/>
        <a:lstStyle/>
        <a:p>
          <a:endParaRPr lang="en-US"/>
        </a:p>
      </dgm:t>
    </dgm:pt>
    <dgm:pt modelId="{1C25DF32-E57C-4F46-A35E-4B85F2FA807C}">
      <dgm:prSet/>
      <dgm:spPr/>
      <dgm:t>
        <a:bodyPr/>
        <a:lstStyle/>
        <a:p>
          <a:r>
            <a:rPr lang="cs-CZ"/>
            <a:t>Funkce motivační a akumulační </a:t>
          </a:r>
          <a:endParaRPr lang="en-US"/>
        </a:p>
      </dgm:t>
    </dgm:pt>
    <dgm:pt modelId="{2F4B824A-19B1-433A-8947-F4AA5E7824E5}" type="parTrans" cxnId="{898255EA-97E4-4886-826A-20F243D05F7F}">
      <dgm:prSet/>
      <dgm:spPr/>
      <dgm:t>
        <a:bodyPr/>
        <a:lstStyle/>
        <a:p>
          <a:endParaRPr lang="en-US"/>
        </a:p>
      </dgm:t>
    </dgm:pt>
    <dgm:pt modelId="{4DD71521-B7C3-4622-AA5A-C3A944BA891A}" type="sibTrans" cxnId="{898255EA-97E4-4886-826A-20F243D05F7F}">
      <dgm:prSet/>
      <dgm:spPr/>
      <dgm:t>
        <a:bodyPr/>
        <a:lstStyle/>
        <a:p>
          <a:endParaRPr lang="en-US"/>
        </a:p>
      </dgm:t>
    </dgm:pt>
    <dgm:pt modelId="{AFB8CCAF-E051-4230-A735-0D492B3E7BA6}">
      <dgm:prSet/>
      <dgm:spPr/>
      <dgm:t>
        <a:bodyPr/>
        <a:lstStyle/>
        <a:p>
          <a:r>
            <a:rPr lang="cs-CZ"/>
            <a:t>40 % obci, v jejímž katastrálním území došlo k odnětí (účelová vázanost), a 60 % Státnímu fondu životního prostředí.</a:t>
          </a:r>
          <a:endParaRPr lang="en-US"/>
        </a:p>
      </dgm:t>
    </dgm:pt>
    <dgm:pt modelId="{63E351C0-5FA5-4D50-8F17-498C1D2E2813}" type="parTrans" cxnId="{A4CFDDF4-D515-4325-8B2F-E64F1ACAC5A2}">
      <dgm:prSet/>
      <dgm:spPr/>
      <dgm:t>
        <a:bodyPr/>
        <a:lstStyle/>
        <a:p>
          <a:endParaRPr lang="en-US"/>
        </a:p>
      </dgm:t>
    </dgm:pt>
    <dgm:pt modelId="{A0DF2656-0006-425A-A317-02BFD137A8CB}" type="sibTrans" cxnId="{A4CFDDF4-D515-4325-8B2F-E64F1ACAC5A2}">
      <dgm:prSet/>
      <dgm:spPr/>
      <dgm:t>
        <a:bodyPr/>
        <a:lstStyle/>
        <a:p>
          <a:endParaRPr lang="en-US"/>
        </a:p>
      </dgm:t>
    </dgm:pt>
    <dgm:pt modelId="{0891C818-B998-4833-A53E-44734113B656}">
      <dgm:prSet/>
      <dgm:spPr/>
      <dgm:t>
        <a:bodyPr/>
        <a:lstStyle/>
        <a:p>
          <a:r>
            <a:rPr lang="cs-CZ"/>
            <a:t>Náhrada újmy v důsledku omezení hospodaření v lese (§ 11 odst. 2 lesního zákona)</a:t>
          </a:r>
          <a:endParaRPr lang="en-US"/>
        </a:p>
      </dgm:t>
    </dgm:pt>
    <dgm:pt modelId="{376F2BD9-9FF7-4D52-AAF0-B1AADD72CEB1}" type="parTrans" cxnId="{8EEFEF5A-57D5-4C52-B12E-D9A28466F01B}">
      <dgm:prSet/>
      <dgm:spPr/>
      <dgm:t>
        <a:bodyPr/>
        <a:lstStyle/>
        <a:p>
          <a:endParaRPr lang="en-US"/>
        </a:p>
      </dgm:t>
    </dgm:pt>
    <dgm:pt modelId="{997EC16F-AEBA-4CCA-A492-023C2C42FC32}" type="sibTrans" cxnId="{8EEFEF5A-57D5-4C52-B12E-D9A28466F01B}">
      <dgm:prSet/>
      <dgm:spPr/>
      <dgm:t>
        <a:bodyPr/>
        <a:lstStyle/>
        <a:p>
          <a:endParaRPr lang="en-US"/>
        </a:p>
      </dgm:t>
    </dgm:pt>
    <dgm:pt modelId="{69CD85CC-7479-4194-BF98-7699E0A1B591}">
      <dgm:prSet/>
      <dgm:spPr/>
      <dgm:t>
        <a:bodyPr/>
        <a:lstStyle/>
        <a:p>
          <a:r>
            <a:rPr lang="cs-CZ"/>
            <a:t>Povinný: orgán SSL</a:t>
          </a:r>
          <a:endParaRPr lang="en-US"/>
        </a:p>
      </dgm:t>
    </dgm:pt>
    <dgm:pt modelId="{62E0C341-9F2E-4DA9-B39A-77D30F7AD907}" type="parTrans" cxnId="{AF0A412F-A884-4BA3-992F-CBD438C2FC90}">
      <dgm:prSet/>
      <dgm:spPr/>
      <dgm:t>
        <a:bodyPr/>
        <a:lstStyle/>
        <a:p>
          <a:endParaRPr lang="en-US"/>
        </a:p>
      </dgm:t>
    </dgm:pt>
    <dgm:pt modelId="{095C60AA-94C3-41B7-B339-5D4ADD97664D}" type="sibTrans" cxnId="{AF0A412F-A884-4BA3-992F-CBD438C2FC90}">
      <dgm:prSet/>
      <dgm:spPr/>
      <dgm:t>
        <a:bodyPr/>
        <a:lstStyle/>
        <a:p>
          <a:endParaRPr lang="en-US"/>
        </a:p>
      </dgm:t>
    </dgm:pt>
    <dgm:pt modelId="{57A17992-DEC9-4D06-9BFA-BFA3DD926122}">
      <dgm:prSet/>
      <dgm:spPr/>
      <dgm:t>
        <a:bodyPr/>
        <a:lstStyle/>
        <a:p>
          <a:r>
            <a:rPr lang="cs-CZ"/>
            <a:t>Orgán státní správy může uložit úhradu této náhrady osobám, v jejichž zájmu o tomto omezení rozhodl.</a:t>
          </a:r>
          <a:endParaRPr lang="en-US"/>
        </a:p>
      </dgm:t>
    </dgm:pt>
    <dgm:pt modelId="{E55461C0-9B33-4893-BF67-29D81DA43C9E}" type="parTrans" cxnId="{799561D2-E73C-497A-AD58-B82038AE55F2}">
      <dgm:prSet/>
      <dgm:spPr/>
      <dgm:t>
        <a:bodyPr/>
        <a:lstStyle/>
        <a:p>
          <a:endParaRPr lang="en-US"/>
        </a:p>
      </dgm:t>
    </dgm:pt>
    <dgm:pt modelId="{88FA1EA2-6F67-4070-87D9-A9C54225F690}" type="sibTrans" cxnId="{799561D2-E73C-497A-AD58-B82038AE55F2}">
      <dgm:prSet/>
      <dgm:spPr/>
      <dgm:t>
        <a:bodyPr/>
        <a:lstStyle/>
        <a:p>
          <a:endParaRPr lang="en-US"/>
        </a:p>
      </dgm:t>
    </dgm:pt>
    <dgm:pt modelId="{5A0C3467-5F79-4B14-B5B5-0EF13AFBD29E}" type="pres">
      <dgm:prSet presAssocID="{23094D29-C51E-4972-8C78-C2CCA9A9041A}" presName="linear" presStyleCnt="0">
        <dgm:presLayoutVars>
          <dgm:dir/>
          <dgm:animLvl val="lvl"/>
          <dgm:resizeHandles val="exact"/>
        </dgm:presLayoutVars>
      </dgm:prSet>
      <dgm:spPr/>
    </dgm:pt>
    <dgm:pt modelId="{CA7BDB17-5503-49DC-901C-3303D4018375}" type="pres">
      <dgm:prSet presAssocID="{05AE3EA4-38DB-4B5C-93EF-0F5A89D5AB26}" presName="parentLin" presStyleCnt="0"/>
      <dgm:spPr/>
    </dgm:pt>
    <dgm:pt modelId="{A80FD0AC-CBC0-4543-AB63-4C447A3E1011}" type="pres">
      <dgm:prSet presAssocID="{05AE3EA4-38DB-4B5C-93EF-0F5A89D5AB26}" presName="parentLeftMargin" presStyleLbl="node1" presStyleIdx="0" presStyleCnt="2"/>
      <dgm:spPr/>
    </dgm:pt>
    <dgm:pt modelId="{D7AB6F76-4D91-403B-B171-725291A4E1F9}" type="pres">
      <dgm:prSet presAssocID="{05AE3EA4-38DB-4B5C-93EF-0F5A89D5AB26}" presName="parentText" presStyleLbl="node1" presStyleIdx="0" presStyleCnt="2">
        <dgm:presLayoutVars>
          <dgm:chMax val="0"/>
          <dgm:bulletEnabled val="1"/>
        </dgm:presLayoutVars>
      </dgm:prSet>
      <dgm:spPr/>
    </dgm:pt>
    <dgm:pt modelId="{0F3C03AC-FD5D-4F28-A239-71292ACC1565}" type="pres">
      <dgm:prSet presAssocID="{05AE3EA4-38DB-4B5C-93EF-0F5A89D5AB26}" presName="negativeSpace" presStyleCnt="0"/>
      <dgm:spPr/>
    </dgm:pt>
    <dgm:pt modelId="{16D59912-241E-4B91-BD22-D6CAEB231298}" type="pres">
      <dgm:prSet presAssocID="{05AE3EA4-38DB-4B5C-93EF-0F5A89D5AB26}" presName="childText" presStyleLbl="conFgAcc1" presStyleIdx="0" presStyleCnt="2">
        <dgm:presLayoutVars>
          <dgm:bulletEnabled val="1"/>
        </dgm:presLayoutVars>
      </dgm:prSet>
      <dgm:spPr/>
    </dgm:pt>
    <dgm:pt modelId="{E0082077-8884-474D-866B-355401BA84FE}" type="pres">
      <dgm:prSet presAssocID="{D8035E84-6E4C-4908-A769-C7DD420F040B}" presName="spaceBetweenRectangles" presStyleCnt="0"/>
      <dgm:spPr/>
    </dgm:pt>
    <dgm:pt modelId="{F93311FE-F3B6-435B-8205-E03867922546}" type="pres">
      <dgm:prSet presAssocID="{0891C818-B998-4833-A53E-44734113B656}" presName="parentLin" presStyleCnt="0"/>
      <dgm:spPr/>
    </dgm:pt>
    <dgm:pt modelId="{4F9B862E-D8D3-455A-B1B8-0CCF77FD9F9C}" type="pres">
      <dgm:prSet presAssocID="{0891C818-B998-4833-A53E-44734113B656}" presName="parentLeftMargin" presStyleLbl="node1" presStyleIdx="0" presStyleCnt="2"/>
      <dgm:spPr/>
    </dgm:pt>
    <dgm:pt modelId="{3C26FAC3-69DA-4EED-84A2-52DC991A8AB4}" type="pres">
      <dgm:prSet presAssocID="{0891C818-B998-4833-A53E-44734113B656}" presName="parentText" presStyleLbl="node1" presStyleIdx="1" presStyleCnt="2">
        <dgm:presLayoutVars>
          <dgm:chMax val="0"/>
          <dgm:bulletEnabled val="1"/>
        </dgm:presLayoutVars>
      </dgm:prSet>
      <dgm:spPr/>
    </dgm:pt>
    <dgm:pt modelId="{CA9E04C9-3AD2-4009-BA8D-1296C2706595}" type="pres">
      <dgm:prSet presAssocID="{0891C818-B998-4833-A53E-44734113B656}" presName="negativeSpace" presStyleCnt="0"/>
      <dgm:spPr/>
    </dgm:pt>
    <dgm:pt modelId="{D8FC2F36-9844-4D25-B64D-C567396D17BC}" type="pres">
      <dgm:prSet presAssocID="{0891C818-B998-4833-A53E-44734113B656}" presName="childText" presStyleLbl="conFgAcc1" presStyleIdx="1" presStyleCnt="2">
        <dgm:presLayoutVars>
          <dgm:bulletEnabled val="1"/>
        </dgm:presLayoutVars>
      </dgm:prSet>
      <dgm:spPr/>
    </dgm:pt>
  </dgm:ptLst>
  <dgm:cxnLst>
    <dgm:cxn modelId="{30CE7E06-9F06-4F33-BDA0-DF89FFCE0DCA}" type="presOf" srcId="{1C25DF32-E57C-4F46-A35E-4B85F2FA807C}" destId="{16D59912-241E-4B91-BD22-D6CAEB231298}" srcOrd="0" destOrd="2" presId="urn:microsoft.com/office/officeart/2005/8/layout/list1"/>
    <dgm:cxn modelId="{AF0A412F-A884-4BA3-992F-CBD438C2FC90}" srcId="{0891C818-B998-4833-A53E-44734113B656}" destId="{69CD85CC-7479-4194-BF98-7699E0A1B591}" srcOrd="0" destOrd="0" parTransId="{62E0C341-9F2E-4DA9-B39A-77D30F7AD907}" sibTransId="{095C60AA-94C3-41B7-B339-5D4ADD97664D}"/>
    <dgm:cxn modelId="{4778D55B-B977-4303-BC6A-D34E2D544196}" srcId="{05AE3EA4-38DB-4B5C-93EF-0F5A89D5AB26}" destId="{9F9265DC-5F5F-4D35-A593-3BA22FDE1271}" srcOrd="1" destOrd="0" parTransId="{A725C4D4-144B-4566-85A1-544568BABFAC}" sibTransId="{EF2323DC-DB40-4972-BB64-8E68541636CF}"/>
    <dgm:cxn modelId="{8EEFEF5A-57D5-4C52-B12E-D9A28466F01B}" srcId="{23094D29-C51E-4972-8C78-C2CCA9A9041A}" destId="{0891C818-B998-4833-A53E-44734113B656}" srcOrd="1" destOrd="0" parTransId="{376F2BD9-9FF7-4D52-AAF0-B1AADD72CEB1}" sibTransId="{997EC16F-AEBA-4CCA-A492-023C2C42FC32}"/>
    <dgm:cxn modelId="{2E9A297E-03E6-4457-BAC2-37613EA7FB93}" srcId="{23094D29-C51E-4972-8C78-C2CCA9A9041A}" destId="{05AE3EA4-38DB-4B5C-93EF-0F5A89D5AB26}" srcOrd="0" destOrd="0" parTransId="{23E0BF97-E63E-4589-9A5A-814A7B320AC2}" sibTransId="{D8035E84-6E4C-4908-A769-C7DD420F040B}"/>
    <dgm:cxn modelId="{93014981-0C46-4C02-96FE-E923943B5CA5}" type="presOf" srcId="{23094D29-C51E-4972-8C78-C2CCA9A9041A}" destId="{5A0C3467-5F79-4B14-B5B5-0EF13AFBD29E}" srcOrd="0" destOrd="0" presId="urn:microsoft.com/office/officeart/2005/8/layout/list1"/>
    <dgm:cxn modelId="{2895B988-885A-4921-AECE-930098352134}" type="presOf" srcId="{9F9265DC-5F5F-4D35-A593-3BA22FDE1271}" destId="{16D59912-241E-4B91-BD22-D6CAEB231298}" srcOrd="0" destOrd="1" presId="urn:microsoft.com/office/officeart/2005/8/layout/list1"/>
    <dgm:cxn modelId="{83C5219B-B47C-421F-9816-2E71761B4018}" type="presOf" srcId="{05AE3EA4-38DB-4B5C-93EF-0F5A89D5AB26}" destId="{D7AB6F76-4D91-403B-B171-725291A4E1F9}" srcOrd="1" destOrd="0" presId="urn:microsoft.com/office/officeart/2005/8/layout/list1"/>
    <dgm:cxn modelId="{6A6178A3-79DC-4147-84E9-DA7ED669F868}" type="presOf" srcId="{0891C818-B998-4833-A53E-44734113B656}" destId="{4F9B862E-D8D3-455A-B1B8-0CCF77FD9F9C}" srcOrd="0" destOrd="0" presId="urn:microsoft.com/office/officeart/2005/8/layout/list1"/>
    <dgm:cxn modelId="{E3FA95BC-190C-4C50-BA42-1F426A4370E9}" type="presOf" srcId="{57A17992-DEC9-4D06-9BFA-BFA3DD926122}" destId="{D8FC2F36-9844-4D25-B64D-C567396D17BC}" srcOrd="0" destOrd="1" presId="urn:microsoft.com/office/officeart/2005/8/layout/list1"/>
    <dgm:cxn modelId="{A77A40BE-5287-4D03-BD50-896ED40D3769}" type="presOf" srcId="{B9488170-8796-486B-A839-593231046D52}" destId="{16D59912-241E-4B91-BD22-D6CAEB231298}" srcOrd="0" destOrd="0" presId="urn:microsoft.com/office/officeart/2005/8/layout/list1"/>
    <dgm:cxn modelId="{82433FC1-05C6-4732-B22B-31B9CE54D5AA}" type="presOf" srcId="{0891C818-B998-4833-A53E-44734113B656}" destId="{3C26FAC3-69DA-4EED-84A2-52DC991A8AB4}" srcOrd="1" destOrd="0" presId="urn:microsoft.com/office/officeart/2005/8/layout/list1"/>
    <dgm:cxn modelId="{799561D2-E73C-497A-AD58-B82038AE55F2}" srcId="{0891C818-B998-4833-A53E-44734113B656}" destId="{57A17992-DEC9-4D06-9BFA-BFA3DD926122}" srcOrd="1" destOrd="0" parTransId="{E55461C0-9B33-4893-BF67-29D81DA43C9E}" sibTransId="{88FA1EA2-6F67-4070-87D9-A9C54225F690}"/>
    <dgm:cxn modelId="{E02BAAD6-2A7E-4F49-93E6-6C7D0EA79EEB}" type="presOf" srcId="{69CD85CC-7479-4194-BF98-7699E0A1B591}" destId="{D8FC2F36-9844-4D25-B64D-C567396D17BC}" srcOrd="0" destOrd="0" presId="urn:microsoft.com/office/officeart/2005/8/layout/list1"/>
    <dgm:cxn modelId="{EC29ECDD-62D2-49C0-87EB-341B37E865FD}" srcId="{05AE3EA4-38DB-4B5C-93EF-0F5A89D5AB26}" destId="{B9488170-8796-486B-A839-593231046D52}" srcOrd="0" destOrd="0" parTransId="{9CC52219-E41C-4306-A060-AD885597EFE7}" sibTransId="{33E2E498-AD17-4E10-8B3B-184C3C0D5F9E}"/>
    <dgm:cxn modelId="{898255EA-97E4-4886-826A-20F243D05F7F}" srcId="{05AE3EA4-38DB-4B5C-93EF-0F5A89D5AB26}" destId="{1C25DF32-E57C-4F46-A35E-4B85F2FA807C}" srcOrd="2" destOrd="0" parTransId="{2F4B824A-19B1-433A-8947-F4AA5E7824E5}" sibTransId="{4DD71521-B7C3-4622-AA5A-C3A944BA891A}"/>
    <dgm:cxn modelId="{AF32BAF1-85AF-4F31-9EC0-68D155A8B38F}" type="presOf" srcId="{05AE3EA4-38DB-4B5C-93EF-0F5A89D5AB26}" destId="{A80FD0AC-CBC0-4543-AB63-4C447A3E1011}" srcOrd="0" destOrd="0" presId="urn:microsoft.com/office/officeart/2005/8/layout/list1"/>
    <dgm:cxn modelId="{A4CFDDF4-D515-4325-8B2F-E64F1ACAC5A2}" srcId="{1C25DF32-E57C-4F46-A35E-4B85F2FA807C}" destId="{AFB8CCAF-E051-4230-A735-0D492B3E7BA6}" srcOrd="0" destOrd="0" parTransId="{63E351C0-5FA5-4D50-8F17-498C1D2E2813}" sibTransId="{A0DF2656-0006-425A-A317-02BFD137A8CB}"/>
    <dgm:cxn modelId="{61569FFC-C47E-4CBA-AF7C-462210E79F3A}" type="presOf" srcId="{AFB8CCAF-E051-4230-A735-0D492B3E7BA6}" destId="{16D59912-241E-4B91-BD22-D6CAEB231298}" srcOrd="0" destOrd="3" presId="urn:microsoft.com/office/officeart/2005/8/layout/list1"/>
    <dgm:cxn modelId="{81DEFD2B-9A19-405C-9EAD-C17E3BB573BC}" type="presParOf" srcId="{5A0C3467-5F79-4B14-B5B5-0EF13AFBD29E}" destId="{CA7BDB17-5503-49DC-901C-3303D4018375}" srcOrd="0" destOrd="0" presId="urn:microsoft.com/office/officeart/2005/8/layout/list1"/>
    <dgm:cxn modelId="{50FA6AFD-2EA2-4021-B121-7244820685DA}" type="presParOf" srcId="{CA7BDB17-5503-49DC-901C-3303D4018375}" destId="{A80FD0AC-CBC0-4543-AB63-4C447A3E1011}" srcOrd="0" destOrd="0" presId="urn:microsoft.com/office/officeart/2005/8/layout/list1"/>
    <dgm:cxn modelId="{CBE8F9E5-970D-4639-A028-88373AF1AC1F}" type="presParOf" srcId="{CA7BDB17-5503-49DC-901C-3303D4018375}" destId="{D7AB6F76-4D91-403B-B171-725291A4E1F9}" srcOrd="1" destOrd="0" presId="urn:microsoft.com/office/officeart/2005/8/layout/list1"/>
    <dgm:cxn modelId="{B2644E80-F1AE-4AB4-96B8-EE66E4B80083}" type="presParOf" srcId="{5A0C3467-5F79-4B14-B5B5-0EF13AFBD29E}" destId="{0F3C03AC-FD5D-4F28-A239-71292ACC1565}" srcOrd="1" destOrd="0" presId="urn:microsoft.com/office/officeart/2005/8/layout/list1"/>
    <dgm:cxn modelId="{F66AAF05-D396-49D0-87EA-8333E80CA9DC}" type="presParOf" srcId="{5A0C3467-5F79-4B14-B5B5-0EF13AFBD29E}" destId="{16D59912-241E-4B91-BD22-D6CAEB231298}" srcOrd="2" destOrd="0" presId="urn:microsoft.com/office/officeart/2005/8/layout/list1"/>
    <dgm:cxn modelId="{0F8945E3-6104-4508-ABC7-5D5E95D90366}" type="presParOf" srcId="{5A0C3467-5F79-4B14-B5B5-0EF13AFBD29E}" destId="{E0082077-8884-474D-866B-355401BA84FE}" srcOrd="3" destOrd="0" presId="urn:microsoft.com/office/officeart/2005/8/layout/list1"/>
    <dgm:cxn modelId="{411935ED-81BC-401A-8F8F-1760BD402676}" type="presParOf" srcId="{5A0C3467-5F79-4B14-B5B5-0EF13AFBD29E}" destId="{F93311FE-F3B6-435B-8205-E03867922546}" srcOrd="4" destOrd="0" presId="urn:microsoft.com/office/officeart/2005/8/layout/list1"/>
    <dgm:cxn modelId="{CD27F5BC-C224-471B-990B-7245EC711812}" type="presParOf" srcId="{F93311FE-F3B6-435B-8205-E03867922546}" destId="{4F9B862E-D8D3-455A-B1B8-0CCF77FD9F9C}" srcOrd="0" destOrd="0" presId="urn:microsoft.com/office/officeart/2005/8/layout/list1"/>
    <dgm:cxn modelId="{3638F8E0-6DF7-4F3C-8F2A-166B2A74771E}" type="presParOf" srcId="{F93311FE-F3B6-435B-8205-E03867922546}" destId="{3C26FAC3-69DA-4EED-84A2-52DC991A8AB4}" srcOrd="1" destOrd="0" presId="urn:microsoft.com/office/officeart/2005/8/layout/list1"/>
    <dgm:cxn modelId="{9651AEE6-D57E-406C-A7F8-E646D7F593DF}" type="presParOf" srcId="{5A0C3467-5F79-4B14-B5B5-0EF13AFBD29E}" destId="{CA9E04C9-3AD2-4009-BA8D-1296C2706595}" srcOrd="5" destOrd="0" presId="urn:microsoft.com/office/officeart/2005/8/layout/list1"/>
    <dgm:cxn modelId="{2C240AC1-6F10-411B-BEED-5AC787B78430}" type="presParOf" srcId="{5A0C3467-5F79-4B14-B5B5-0EF13AFBD29E}" destId="{D8FC2F36-9844-4D25-B64D-C567396D17B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BD71A-06A2-46F2-B257-E74937A5CE31}">
      <dsp:nvSpPr>
        <dsp:cNvPr id="0" name=""/>
        <dsp:cNvSpPr/>
      </dsp:nvSpPr>
      <dsp:spPr>
        <a:xfrm>
          <a:off x="580868" y="209376"/>
          <a:ext cx="616600" cy="6166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DB49F1-87E4-45BD-AC8C-AAAED4F9D599}">
      <dsp:nvSpPr>
        <dsp:cNvPr id="0" name=""/>
        <dsp:cNvSpPr/>
      </dsp:nvSpPr>
      <dsp:spPr>
        <a:xfrm>
          <a:off x="8311" y="970771"/>
          <a:ext cx="1761715" cy="2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cs-CZ" sz="1800" kern="1200"/>
            <a:t>Koncepční </a:t>
          </a:r>
          <a:endParaRPr lang="en-US" sz="1800" kern="1200"/>
        </a:p>
      </dsp:txBody>
      <dsp:txXfrm>
        <a:off x="8311" y="970771"/>
        <a:ext cx="1761715" cy="264257"/>
      </dsp:txXfrm>
    </dsp:sp>
    <dsp:sp modelId="{F63E0828-76D9-44B5-8ECD-CC8AF5F7D1A7}">
      <dsp:nvSpPr>
        <dsp:cNvPr id="0" name=""/>
        <dsp:cNvSpPr/>
      </dsp:nvSpPr>
      <dsp:spPr>
        <a:xfrm>
          <a:off x="8311" y="1302375"/>
          <a:ext cx="1761715" cy="227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cs-CZ" sz="1400" kern="1200"/>
            <a:t>Oblastní plány rozvoje lesů</a:t>
          </a:r>
          <a:endParaRPr lang="en-US" sz="1400" kern="1200"/>
        </a:p>
        <a:p>
          <a:pPr marL="0" lvl="0" indent="0" algn="ctr" defTabSz="622300">
            <a:lnSpc>
              <a:spcPct val="90000"/>
            </a:lnSpc>
            <a:spcBef>
              <a:spcPct val="0"/>
            </a:spcBef>
            <a:spcAft>
              <a:spcPct val="35000"/>
            </a:spcAft>
            <a:buNone/>
          </a:pPr>
          <a:r>
            <a:rPr lang="cs-CZ" sz="1400" kern="1200"/>
            <a:t>Lesní hospodářské plány a osnovy</a:t>
          </a:r>
          <a:endParaRPr lang="en-US" sz="1400" kern="1200"/>
        </a:p>
      </dsp:txBody>
      <dsp:txXfrm>
        <a:off x="8311" y="1302375"/>
        <a:ext cx="1761715" cy="2274327"/>
      </dsp:txXfrm>
    </dsp:sp>
    <dsp:sp modelId="{A5492484-4577-436B-A31E-A0C2C89BD946}">
      <dsp:nvSpPr>
        <dsp:cNvPr id="0" name=""/>
        <dsp:cNvSpPr/>
      </dsp:nvSpPr>
      <dsp:spPr>
        <a:xfrm>
          <a:off x="2650884" y="209376"/>
          <a:ext cx="616600" cy="6166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71957A-54CF-4D03-BF78-CCF288AADDB8}">
      <dsp:nvSpPr>
        <dsp:cNvPr id="0" name=""/>
        <dsp:cNvSpPr/>
      </dsp:nvSpPr>
      <dsp:spPr>
        <a:xfrm>
          <a:off x="2078326" y="970771"/>
          <a:ext cx="1761715" cy="2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cs-CZ" sz="1800" kern="1200"/>
            <a:t>Administrativní </a:t>
          </a:r>
          <a:endParaRPr lang="en-US" sz="1800" kern="1200"/>
        </a:p>
      </dsp:txBody>
      <dsp:txXfrm>
        <a:off x="2078326" y="970771"/>
        <a:ext cx="1761715" cy="264257"/>
      </dsp:txXfrm>
    </dsp:sp>
    <dsp:sp modelId="{19871BD3-A965-49D2-9C78-D74C32BCE045}">
      <dsp:nvSpPr>
        <dsp:cNvPr id="0" name=""/>
        <dsp:cNvSpPr/>
      </dsp:nvSpPr>
      <dsp:spPr>
        <a:xfrm>
          <a:off x="2078326" y="1302375"/>
          <a:ext cx="1761715" cy="227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cs-CZ" sz="1400" kern="1200"/>
            <a:t>Kategorizace lesů</a:t>
          </a:r>
          <a:endParaRPr lang="en-US" sz="1400" kern="1200"/>
        </a:p>
        <a:p>
          <a:pPr marL="0" lvl="0" indent="0" algn="ctr" defTabSz="622300">
            <a:lnSpc>
              <a:spcPct val="90000"/>
            </a:lnSpc>
            <a:spcBef>
              <a:spcPct val="0"/>
            </a:spcBef>
            <a:spcAft>
              <a:spcPct val="35000"/>
            </a:spcAft>
            <a:buNone/>
          </a:pPr>
          <a:r>
            <a:rPr lang="cs-CZ" sz="1400" kern="1200"/>
            <a:t>Povinnosti při obecném užívání lesa</a:t>
          </a:r>
          <a:endParaRPr lang="en-US" sz="1400" kern="1200"/>
        </a:p>
        <a:p>
          <a:pPr marL="0" lvl="0" indent="0" algn="ctr" defTabSz="622300">
            <a:lnSpc>
              <a:spcPct val="90000"/>
            </a:lnSpc>
            <a:spcBef>
              <a:spcPct val="0"/>
            </a:spcBef>
            <a:spcAft>
              <a:spcPct val="35000"/>
            </a:spcAft>
            <a:buNone/>
          </a:pPr>
          <a:r>
            <a:rPr lang="cs-CZ" sz="1400" kern="1200"/>
            <a:t>Povinnosti při jiném využití lesa</a:t>
          </a:r>
          <a:endParaRPr lang="en-US" sz="1400" kern="1200"/>
        </a:p>
        <a:p>
          <a:pPr marL="0" lvl="0" indent="0" algn="ctr" defTabSz="622300">
            <a:lnSpc>
              <a:spcPct val="90000"/>
            </a:lnSpc>
            <a:spcBef>
              <a:spcPct val="0"/>
            </a:spcBef>
            <a:spcAft>
              <a:spcPct val="35000"/>
            </a:spcAft>
            <a:buNone/>
          </a:pPr>
          <a:r>
            <a:rPr lang="cs-CZ" sz="1400" kern="1200"/>
            <a:t>Povinnosti při hospodaření v lese</a:t>
          </a:r>
          <a:endParaRPr lang="en-US" sz="1400" kern="1200"/>
        </a:p>
        <a:p>
          <a:pPr marL="0" lvl="0" indent="0" algn="ctr" defTabSz="622300">
            <a:lnSpc>
              <a:spcPct val="90000"/>
            </a:lnSpc>
            <a:spcBef>
              <a:spcPct val="0"/>
            </a:spcBef>
            <a:spcAft>
              <a:spcPct val="35000"/>
            </a:spcAft>
            <a:buNone/>
          </a:pPr>
          <a:r>
            <a:rPr lang="cs-CZ" sz="1400" kern="1200"/>
            <a:t>Výkon kontroly a dozoru a uplatňování odpovědnosti</a:t>
          </a:r>
          <a:endParaRPr lang="en-US" sz="1400" kern="1200"/>
        </a:p>
      </dsp:txBody>
      <dsp:txXfrm>
        <a:off x="2078326" y="1302375"/>
        <a:ext cx="1761715" cy="2274327"/>
      </dsp:txXfrm>
    </dsp:sp>
    <dsp:sp modelId="{02026F3D-9EE0-47B8-80A1-1A0D77B2CAE0}">
      <dsp:nvSpPr>
        <dsp:cNvPr id="0" name=""/>
        <dsp:cNvSpPr/>
      </dsp:nvSpPr>
      <dsp:spPr>
        <a:xfrm>
          <a:off x="4720899" y="209376"/>
          <a:ext cx="616600" cy="6166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9B2415-2634-41FD-85D5-D8576A2B461F}">
      <dsp:nvSpPr>
        <dsp:cNvPr id="0" name=""/>
        <dsp:cNvSpPr/>
      </dsp:nvSpPr>
      <dsp:spPr>
        <a:xfrm>
          <a:off x="4148342" y="970771"/>
          <a:ext cx="1761715" cy="2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cs-CZ" sz="1800" kern="1200"/>
            <a:t>Sankční</a:t>
          </a:r>
          <a:endParaRPr lang="en-US" sz="1800" kern="1200"/>
        </a:p>
      </dsp:txBody>
      <dsp:txXfrm>
        <a:off x="4148342" y="970771"/>
        <a:ext cx="1761715" cy="264257"/>
      </dsp:txXfrm>
    </dsp:sp>
    <dsp:sp modelId="{0166E603-2E06-4F8E-9024-B36BB530F0BF}">
      <dsp:nvSpPr>
        <dsp:cNvPr id="0" name=""/>
        <dsp:cNvSpPr/>
      </dsp:nvSpPr>
      <dsp:spPr>
        <a:xfrm>
          <a:off x="4148342" y="1302375"/>
          <a:ext cx="1761715" cy="227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cs-CZ" sz="1400" kern="1200"/>
            <a:t>Pokuty</a:t>
          </a:r>
          <a:endParaRPr lang="en-US" sz="1400" kern="1200"/>
        </a:p>
      </dsp:txBody>
      <dsp:txXfrm>
        <a:off x="4148342" y="1302375"/>
        <a:ext cx="1761715" cy="2274327"/>
      </dsp:txXfrm>
    </dsp:sp>
    <dsp:sp modelId="{9F08FC5B-691F-4FFF-ACF4-5AC3B6761AFB}">
      <dsp:nvSpPr>
        <dsp:cNvPr id="0" name=""/>
        <dsp:cNvSpPr/>
      </dsp:nvSpPr>
      <dsp:spPr>
        <a:xfrm>
          <a:off x="6790915" y="209376"/>
          <a:ext cx="616600" cy="6166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7A615C-E0D8-4209-B9B9-C5F0BF1E4F91}">
      <dsp:nvSpPr>
        <dsp:cNvPr id="0" name=""/>
        <dsp:cNvSpPr/>
      </dsp:nvSpPr>
      <dsp:spPr>
        <a:xfrm>
          <a:off x="6218357" y="970771"/>
          <a:ext cx="1761715" cy="2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cs-CZ" sz="1800" kern="1200"/>
            <a:t>Ekonomické </a:t>
          </a:r>
          <a:endParaRPr lang="en-US" sz="1800" kern="1200"/>
        </a:p>
      </dsp:txBody>
      <dsp:txXfrm>
        <a:off x="6218357" y="970771"/>
        <a:ext cx="1761715" cy="264257"/>
      </dsp:txXfrm>
    </dsp:sp>
    <dsp:sp modelId="{101D0007-A97B-4AF9-AC81-6934B3B6D82A}">
      <dsp:nvSpPr>
        <dsp:cNvPr id="0" name=""/>
        <dsp:cNvSpPr/>
      </dsp:nvSpPr>
      <dsp:spPr>
        <a:xfrm>
          <a:off x="6218357" y="1302375"/>
          <a:ext cx="1761715" cy="227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cs-CZ" sz="1400" kern="1200"/>
            <a:t>Podpora hospodaření v lesích</a:t>
          </a:r>
          <a:endParaRPr lang="en-US" sz="1400" kern="1200"/>
        </a:p>
      </dsp:txBody>
      <dsp:txXfrm>
        <a:off x="6218357" y="1302375"/>
        <a:ext cx="1761715" cy="2274327"/>
      </dsp:txXfrm>
    </dsp:sp>
    <dsp:sp modelId="{132641AA-E987-4E93-BD76-12CEA178D421}">
      <dsp:nvSpPr>
        <dsp:cNvPr id="0" name=""/>
        <dsp:cNvSpPr/>
      </dsp:nvSpPr>
      <dsp:spPr>
        <a:xfrm>
          <a:off x="8860930" y="209376"/>
          <a:ext cx="616600" cy="6166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8CC4BE-D15B-47D5-A354-180F8FC96353}">
      <dsp:nvSpPr>
        <dsp:cNvPr id="0" name=""/>
        <dsp:cNvSpPr/>
      </dsp:nvSpPr>
      <dsp:spPr>
        <a:xfrm>
          <a:off x="8288373" y="970771"/>
          <a:ext cx="1761715" cy="2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cs-CZ" sz="1800" kern="1200"/>
            <a:t>Informační</a:t>
          </a:r>
          <a:endParaRPr lang="en-US" sz="1800" kern="1200"/>
        </a:p>
      </dsp:txBody>
      <dsp:txXfrm>
        <a:off x="8288373" y="970771"/>
        <a:ext cx="1761715" cy="264257"/>
      </dsp:txXfrm>
    </dsp:sp>
    <dsp:sp modelId="{473B7BFD-EA40-4FA9-BFCA-18ABE1D5FEEC}">
      <dsp:nvSpPr>
        <dsp:cNvPr id="0" name=""/>
        <dsp:cNvSpPr/>
      </dsp:nvSpPr>
      <dsp:spPr>
        <a:xfrm>
          <a:off x="8288373" y="1302375"/>
          <a:ext cx="1761715" cy="227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cs-CZ" sz="1400" kern="1200" dirty="0"/>
            <a:t>Zjišťování vlastností lesních půd</a:t>
          </a:r>
          <a:endParaRPr lang="en-US" sz="1400" kern="1200" dirty="0"/>
        </a:p>
      </dsp:txBody>
      <dsp:txXfrm>
        <a:off x="8288373" y="1302375"/>
        <a:ext cx="1761715" cy="2274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350E3-B4F5-4862-BA64-49169EA2D0E9}">
      <dsp:nvSpPr>
        <dsp:cNvPr id="0" name=""/>
        <dsp:cNvSpPr/>
      </dsp:nvSpPr>
      <dsp:spPr>
        <a:xfrm>
          <a:off x="733965" y="107821"/>
          <a:ext cx="775913" cy="731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6C1A56-DC54-4E6F-AC0B-08E8A5F77C0F}">
      <dsp:nvSpPr>
        <dsp:cNvPr id="0" name=""/>
        <dsp:cNvSpPr/>
      </dsp:nvSpPr>
      <dsp:spPr>
        <a:xfrm>
          <a:off x="13474" y="993070"/>
          <a:ext cx="2216895" cy="313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cs-CZ" sz="2200" kern="1200"/>
            <a:t>Koncepční</a:t>
          </a:r>
          <a:endParaRPr lang="en-US" sz="2200" kern="1200"/>
        </a:p>
      </dsp:txBody>
      <dsp:txXfrm>
        <a:off x="13474" y="993070"/>
        <a:ext cx="2216895" cy="313594"/>
      </dsp:txXfrm>
    </dsp:sp>
    <dsp:sp modelId="{883FEA3B-FBD6-4011-9E5C-1498EB001E93}">
      <dsp:nvSpPr>
        <dsp:cNvPr id="0" name=""/>
        <dsp:cNvSpPr/>
      </dsp:nvSpPr>
      <dsp:spPr>
        <a:xfrm>
          <a:off x="13474" y="1378073"/>
          <a:ext cx="2216895" cy="2300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kern="1200"/>
            <a:t>Územní plánování </a:t>
          </a:r>
          <a:endParaRPr lang="en-US" sz="1700" kern="1200"/>
        </a:p>
        <a:p>
          <a:pPr marL="0" lvl="0" indent="0" algn="ctr" defTabSz="755650">
            <a:lnSpc>
              <a:spcPct val="90000"/>
            </a:lnSpc>
            <a:spcBef>
              <a:spcPct val="0"/>
            </a:spcBef>
            <a:spcAft>
              <a:spcPct val="35000"/>
            </a:spcAft>
            <a:buNone/>
          </a:pPr>
          <a:r>
            <a:rPr lang="cs-CZ" sz="1700" kern="1200"/>
            <a:t>Stanovisko orgánu SSL (§ 4 odst. 2 stavebního zákona)</a:t>
          </a:r>
          <a:endParaRPr lang="en-US" sz="1700" kern="1200"/>
        </a:p>
      </dsp:txBody>
      <dsp:txXfrm>
        <a:off x="13474" y="1378073"/>
        <a:ext cx="2216895" cy="2300185"/>
      </dsp:txXfrm>
    </dsp:sp>
    <dsp:sp modelId="{BD9CA1DC-DC9E-4B17-A484-42E57630B29D}">
      <dsp:nvSpPr>
        <dsp:cNvPr id="0" name=""/>
        <dsp:cNvSpPr/>
      </dsp:nvSpPr>
      <dsp:spPr>
        <a:xfrm>
          <a:off x="3338817" y="107821"/>
          <a:ext cx="775913" cy="731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C6E73-AA44-4C64-80C9-1CA4F0AFC9F2}">
      <dsp:nvSpPr>
        <dsp:cNvPr id="0" name=""/>
        <dsp:cNvSpPr/>
      </dsp:nvSpPr>
      <dsp:spPr>
        <a:xfrm>
          <a:off x="2618326" y="993070"/>
          <a:ext cx="2216895" cy="313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cs-CZ" sz="2200" kern="1200"/>
            <a:t>Administrativní</a:t>
          </a:r>
          <a:endParaRPr lang="en-US" sz="2200" kern="1200"/>
        </a:p>
      </dsp:txBody>
      <dsp:txXfrm>
        <a:off x="2618326" y="993070"/>
        <a:ext cx="2216895" cy="313594"/>
      </dsp:txXfrm>
    </dsp:sp>
    <dsp:sp modelId="{B7BCBF66-F3A9-48F8-8DA8-17BDAC5B6139}">
      <dsp:nvSpPr>
        <dsp:cNvPr id="0" name=""/>
        <dsp:cNvSpPr/>
      </dsp:nvSpPr>
      <dsp:spPr>
        <a:xfrm>
          <a:off x="2618326" y="1378073"/>
          <a:ext cx="2216895" cy="2300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kern="1200"/>
            <a:t>Povinnosti </a:t>
          </a:r>
          <a:endParaRPr lang="en-US" sz="1700" kern="1200"/>
        </a:p>
        <a:p>
          <a:pPr marL="0" lvl="0" indent="0" algn="ctr" defTabSz="755650">
            <a:lnSpc>
              <a:spcPct val="90000"/>
            </a:lnSpc>
            <a:spcBef>
              <a:spcPct val="0"/>
            </a:spcBef>
            <a:spcAft>
              <a:spcPct val="35000"/>
            </a:spcAft>
            <a:buNone/>
          </a:pPr>
          <a:r>
            <a:rPr lang="cs-CZ" sz="1700" kern="1200"/>
            <a:t>Souhlas orgánu SSL s dotčením (§ 14 odst. 2 lesního zákona)</a:t>
          </a:r>
          <a:endParaRPr lang="en-US" sz="1700" kern="1200"/>
        </a:p>
        <a:p>
          <a:pPr marL="0" lvl="0" indent="0" algn="ctr" defTabSz="755650">
            <a:lnSpc>
              <a:spcPct val="90000"/>
            </a:lnSpc>
            <a:spcBef>
              <a:spcPct val="0"/>
            </a:spcBef>
            <a:spcAft>
              <a:spcPct val="35000"/>
            </a:spcAft>
            <a:buNone/>
          </a:pPr>
          <a:r>
            <a:rPr lang="cs-CZ" sz="1700" kern="1200"/>
            <a:t>Rozhodnutí orgánu SSL o odnětí nebo omezení (§ 16 lesního zákona)</a:t>
          </a:r>
          <a:endParaRPr lang="en-US" sz="1700" kern="1200"/>
        </a:p>
        <a:p>
          <a:pPr marL="0" lvl="0" indent="0" algn="ctr" defTabSz="755650">
            <a:lnSpc>
              <a:spcPct val="90000"/>
            </a:lnSpc>
            <a:spcBef>
              <a:spcPct val="0"/>
            </a:spcBef>
            <a:spcAft>
              <a:spcPct val="35000"/>
            </a:spcAft>
            <a:buNone/>
          </a:pPr>
          <a:r>
            <a:rPr lang="cs-CZ" sz="1700" kern="1200"/>
            <a:t>Výkon kontroly a dozoru a uplatňování odpovědnosti</a:t>
          </a:r>
          <a:endParaRPr lang="en-US" sz="1700" kern="1200"/>
        </a:p>
      </dsp:txBody>
      <dsp:txXfrm>
        <a:off x="2618326" y="1378073"/>
        <a:ext cx="2216895" cy="2300185"/>
      </dsp:txXfrm>
    </dsp:sp>
    <dsp:sp modelId="{8B37CEF4-363E-4E15-8E55-5C229995A849}">
      <dsp:nvSpPr>
        <dsp:cNvPr id="0" name=""/>
        <dsp:cNvSpPr/>
      </dsp:nvSpPr>
      <dsp:spPr>
        <a:xfrm>
          <a:off x="5943669" y="107821"/>
          <a:ext cx="775913" cy="731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4DD697-40DF-4BCD-802C-B0F84D10D6AF}">
      <dsp:nvSpPr>
        <dsp:cNvPr id="0" name=""/>
        <dsp:cNvSpPr/>
      </dsp:nvSpPr>
      <dsp:spPr>
        <a:xfrm>
          <a:off x="5223178" y="993070"/>
          <a:ext cx="2216895" cy="313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cs-CZ" sz="2200" kern="1200"/>
            <a:t>Sankční </a:t>
          </a:r>
          <a:endParaRPr lang="en-US" sz="2200" kern="1200"/>
        </a:p>
      </dsp:txBody>
      <dsp:txXfrm>
        <a:off x="5223178" y="993070"/>
        <a:ext cx="2216895" cy="313594"/>
      </dsp:txXfrm>
    </dsp:sp>
    <dsp:sp modelId="{814B9B4E-5FFD-465F-B445-357952AB0239}">
      <dsp:nvSpPr>
        <dsp:cNvPr id="0" name=""/>
        <dsp:cNvSpPr/>
      </dsp:nvSpPr>
      <dsp:spPr>
        <a:xfrm>
          <a:off x="5223178" y="1378073"/>
          <a:ext cx="2216895" cy="2300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kern="1200"/>
            <a:t>Pokuty </a:t>
          </a:r>
          <a:endParaRPr lang="en-US" sz="1700" kern="1200"/>
        </a:p>
      </dsp:txBody>
      <dsp:txXfrm>
        <a:off x="5223178" y="1378073"/>
        <a:ext cx="2216895" cy="2300185"/>
      </dsp:txXfrm>
    </dsp:sp>
    <dsp:sp modelId="{B4EE4849-E2E9-4EF5-B677-0C2A5991FB01}">
      <dsp:nvSpPr>
        <dsp:cNvPr id="0" name=""/>
        <dsp:cNvSpPr/>
      </dsp:nvSpPr>
      <dsp:spPr>
        <a:xfrm>
          <a:off x="8548521" y="107821"/>
          <a:ext cx="775913" cy="7317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76214E-C8DD-42E1-8CEC-89507E5E4C11}">
      <dsp:nvSpPr>
        <dsp:cNvPr id="0" name=""/>
        <dsp:cNvSpPr/>
      </dsp:nvSpPr>
      <dsp:spPr>
        <a:xfrm>
          <a:off x="7828030" y="993070"/>
          <a:ext cx="2216895" cy="313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cs-CZ" sz="2200" kern="1200"/>
            <a:t>Ekonomické</a:t>
          </a:r>
          <a:endParaRPr lang="en-US" sz="2200" kern="1200"/>
        </a:p>
      </dsp:txBody>
      <dsp:txXfrm>
        <a:off x="7828030" y="993070"/>
        <a:ext cx="2216895" cy="313594"/>
      </dsp:txXfrm>
    </dsp:sp>
    <dsp:sp modelId="{E6639B19-51E1-4AD4-A681-65264F082BFA}">
      <dsp:nvSpPr>
        <dsp:cNvPr id="0" name=""/>
        <dsp:cNvSpPr/>
      </dsp:nvSpPr>
      <dsp:spPr>
        <a:xfrm>
          <a:off x="7828030" y="1378073"/>
          <a:ext cx="2216895" cy="2300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kern="1200"/>
            <a:t>Poplatek za odnětí</a:t>
          </a:r>
          <a:endParaRPr lang="en-US" sz="1700" kern="1200"/>
        </a:p>
      </dsp:txBody>
      <dsp:txXfrm>
        <a:off x="7828030" y="1378073"/>
        <a:ext cx="2216895" cy="2300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A16D5-9C90-4573-B426-7B001B908618}">
      <dsp:nvSpPr>
        <dsp:cNvPr id="0" name=""/>
        <dsp:cNvSpPr/>
      </dsp:nvSpPr>
      <dsp:spPr>
        <a:xfrm>
          <a:off x="0" y="2285099"/>
          <a:ext cx="7543800" cy="149927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kern="1200"/>
            <a:t>Rozhodnutí orgánu státní správy lesů </a:t>
          </a:r>
          <a:endParaRPr lang="en-US" sz="2800" kern="1200"/>
        </a:p>
      </dsp:txBody>
      <dsp:txXfrm>
        <a:off x="0" y="2285099"/>
        <a:ext cx="7543800" cy="809607"/>
      </dsp:txXfrm>
    </dsp:sp>
    <dsp:sp modelId="{995F88F7-9814-4F3F-8BE9-4D291311E28A}">
      <dsp:nvSpPr>
        <dsp:cNvPr id="0" name=""/>
        <dsp:cNvSpPr/>
      </dsp:nvSpPr>
      <dsp:spPr>
        <a:xfrm>
          <a:off x="0" y="3064721"/>
          <a:ext cx="3771900" cy="68966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cs-CZ" sz="2400" kern="1200" dirty="0"/>
            <a:t>O odnětí PUPFL</a:t>
          </a:r>
          <a:endParaRPr lang="en-US" sz="2400" kern="1200" dirty="0"/>
        </a:p>
      </dsp:txBody>
      <dsp:txXfrm>
        <a:off x="0" y="3064721"/>
        <a:ext cx="3771900" cy="689665"/>
      </dsp:txXfrm>
    </dsp:sp>
    <dsp:sp modelId="{B623609C-BC20-41F2-AF41-E94C25EE86FB}">
      <dsp:nvSpPr>
        <dsp:cNvPr id="0" name=""/>
        <dsp:cNvSpPr/>
      </dsp:nvSpPr>
      <dsp:spPr>
        <a:xfrm>
          <a:off x="3771900" y="3064721"/>
          <a:ext cx="3771900" cy="68966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cs-CZ" sz="2400" kern="1200"/>
            <a:t>O omezení využívání PUPFL</a:t>
          </a:r>
          <a:endParaRPr lang="en-US" sz="2400" kern="1200"/>
        </a:p>
      </dsp:txBody>
      <dsp:txXfrm>
        <a:off x="3771900" y="3064721"/>
        <a:ext cx="3771900" cy="689665"/>
      </dsp:txXfrm>
    </dsp:sp>
    <dsp:sp modelId="{697DB001-62F3-4ACC-8341-9D92106E41E7}">
      <dsp:nvSpPr>
        <dsp:cNvPr id="0" name=""/>
        <dsp:cNvSpPr/>
      </dsp:nvSpPr>
      <dsp:spPr>
        <a:xfrm rot="10800000">
          <a:off x="0" y="1707"/>
          <a:ext cx="7543800" cy="2305881"/>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cs-CZ" sz="2400" kern="1200" dirty="0"/>
            <a:t>Nikdo nesmí bez povolení užít lesní pozemky k jiným účelům, pokud tento zákon nestanoví jinak.</a:t>
          </a:r>
          <a:endParaRPr lang="en-US" sz="2400" kern="1200" dirty="0"/>
        </a:p>
      </dsp:txBody>
      <dsp:txXfrm rot="-10800000">
        <a:off x="0" y="1707"/>
        <a:ext cx="7543800" cy="809364"/>
      </dsp:txXfrm>
    </dsp:sp>
    <dsp:sp modelId="{995B43F0-5C03-40B5-BD6E-D7D46DB7F792}">
      <dsp:nvSpPr>
        <dsp:cNvPr id="0" name=""/>
        <dsp:cNvSpPr/>
      </dsp:nvSpPr>
      <dsp:spPr>
        <a:xfrm>
          <a:off x="0" y="811071"/>
          <a:ext cx="7543800" cy="689458"/>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cs-CZ" sz="2000" kern="1200" dirty="0"/>
            <a:t>Obdobně § 13 odst. 1 lesního zákona</a:t>
          </a:r>
          <a:endParaRPr lang="en-US" sz="2000" kern="1200" dirty="0"/>
        </a:p>
      </dsp:txBody>
      <dsp:txXfrm>
        <a:off x="0" y="811071"/>
        <a:ext cx="7543800" cy="689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B2714-62DA-4AD7-9DFD-1C27DCE3E3A5}">
      <dsp:nvSpPr>
        <dsp:cNvPr id="0" name=""/>
        <dsp:cNvSpPr/>
      </dsp:nvSpPr>
      <dsp:spPr>
        <a:xfrm>
          <a:off x="0" y="240414"/>
          <a:ext cx="10058399" cy="11875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pl-PL" sz="1300" kern="1200"/>
            <a:t>Odnětí trvalé nebo dočasné</a:t>
          </a:r>
          <a:endParaRPr lang="en-US" sz="1300" kern="1200"/>
        </a:p>
        <a:p>
          <a:pPr marL="228600" lvl="2" indent="-114300" algn="l" defTabSz="577850">
            <a:lnSpc>
              <a:spcPct val="90000"/>
            </a:lnSpc>
            <a:spcBef>
              <a:spcPct val="0"/>
            </a:spcBef>
            <a:spcAft>
              <a:spcPct val="15000"/>
            </a:spcAft>
            <a:buChar char="•"/>
          </a:pPr>
          <a:r>
            <a:rPr lang="pl-PL" sz="1300" kern="1200"/>
            <a:t>Uvolnění pozemků pro jiné využití</a:t>
          </a:r>
          <a:endParaRPr lang="en-US" sz="1300" kern="1200"/>
        </a:p>
        <a:p>
          <a:pPr marL="114300" lvl="1" indent="-114300" algn="l" defTabSz="577850">
            <a:lnSpc>
              <a:spcPct val="90000"/>
            </a:lnSpc>
            <a:spcBef>
              <a:spcPct val="0"/>
            </a:spcBef>
            <a:spcAft>
              <a:spcPct val="15000"/>
            </a:spcAft>
            <a:buChar char="•"/>
          </a:pPr>
          <a:r>
            <a:rPr lang="pl-PL" sz="1300" kern="1200"/>
            <a:t>Omezení využívání </a:t>
          </a:r>
          <a:endParaRPr lang="en-US" sz="1300" kern="1200"/>
        </a:p>
        <a:p>
          <a:pPr marL="228600" lvl="2" indent="-114300" algn="l" defTabSz="577850">
            <a:lnSpc>
              <a:spcPct val="90000"/>
            </a:lnSpc>
            <a:spcBef>
              <a:spcPct val="0"/>
            </a:spcBef>
            <a:spcAft>
              <a:spcPct val="15000"/>
            </a:spcAft>
            <a:buChar char="•"/>
          </a:pPr>
          <a:r>
            <a:rPr lang="pl-PL" sz="1300" kern="1200"/>
            <a:t>Na dotčených pozemcích nemohou být plněny některé funkce lesa v obvyklém rozsahu</a:t>
          </a:r>
          <a:endParaRPr lang="en-US" sz="1300" kern="1200"/>
        </a:p>
      </dsp:txBody>
      <dsp:txXfrm>
        <a:off x="0" y="240414"/>
        <a:ext cx="10058399" cy="1187550"/>
      </dsp:txXfrm>
    </dsp:sp>
    <dsp:sp modelId="{D104667B-9890-49A1-B260-1A9103B9C96C}">
      <dsp:nvSpPr>
        <dsp:cNvPr id="0" name=""/>
        <dsp:cNvSpPr/>
      </dsp:nvSpPr>
      <dsp:spPr>
        <a:xfrm>
          <a:off x="502920" y="48534"/>
          <a:ext cx="7040880" cy="3837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pl-PL" sz="1300" kern="1200"/>
            <a:t>Žádost o odnětí nebo o omezení</a:t>
          </a:r>
          <a:endParaRPr lang="en-US" sz="1300" kern="1200"/>
        </a:p>
      </dsp:txBody>
      <dsp:txXfrm>
        <a:off x="521654" y="67268"/>
        <a:ext cx="7003412" cy="346292"/>
      </dsp:txXfrm>
    </dsp:sp>
    <dsp:sp modelId="{2612E643-8AD1-48BF-B215-E1456E085647}">
      <dsp:nvSpPr>
        <dsp:cNvPr id="0" name=""/>
        <dsp:cNvSpPr/>
      </dsp:nvSpPr>
      <dsp:spPr>
        <a:xfrm>
          <a:off x="0" y="1690045"/>
          <a:ext cx="10058399" cy="20475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pl-PL" sz="1300" kern="1200"/>
            <a:t>Obsah</a:t>
          </a:r>
          <a:endParaRPr lang="en-US" sz="1300" kern="1200"/>
        </a:p>
        <a:p>
          <a:pPr marL="228600" lvl="2" indent="-114300" algn="l" defTabSz="577850">
            <a:lnSpc>
              <a:spcPct val="90000"/>
            </a:lnSpc>
            <a:spcBef>
              <a:spcPct val="0"/>
            </a:spcBef>
            <a:spcAft>
              <a:spcPct val="15000"/>
            </a:spcAft>
            <a:buChar char="•"/>
          </a:pPr>
          <a:r>
            <a:rPr lang="pl-PL" sz="1300" kern="1200"/>
            <a:t>údaje o lesních pozemcích, jichž se rozhodnutí týká</a:t>
          </a:r>
          <a:endParaRPr lang="en-US" sz="1300" kern="1200"/>
        </a:p>
        <a:p>
          <a:pPr marL="228600" lvl="2" indent="-114300" algn="l" defTabSz="577850">
            <a:lnSpc>
              <a:spcPct val="90000"/>
            </a:lnSpc>
            <a:spcBef>
              <a:spcPct val="0"/>
            </a:spcBef>
            <a:spcAft>
              <a:spcPct val="15000"/>
            </a:spcAft>
            <a:buChar char="•"/>
          </a:pPr>
          <a:r>
            <a:rPr lang="pl-PL" sz="1300" kern="1200" dirty="0"/>
            <a:t>záměr, k jehož uskutečnění bylo rozhodnutí vydáno</a:t>
          </a:r>
          <a:endParaRPr lang="en-US" sz="1300" kern="1200" dirty="0"/>
        </a:p>
        <a:p>
          <a:pPr marL="228600" lvl="2" indent="-114300" algn="l" defTabSz="577850">
            <a:lnSpc>
              <a:spcPct val="90000"/>
            </a:lnSpc>
            <a:spcBef>
              <a:spcPct val="0"/>
            </a:spcBef>
            <a:spcAft>
              <a:spcPct val="15000"/>
            </a:spcAft>
            <a:buChar char="•"/>
          </a:pPr>
          <a:r>
            <a:rPr lang="pl-PL" sz="1300" kern="1200"/>
            <a:t>doba, na kterou se dočasné odnětí nebo omezení stanoví</a:t>
          </a:r>
          <a:endParaRPr lang="en-US" sz="1300" kern="1200"/>
        </a:p>
        <a:p>
          <a:pPr marL="228600" lvl="2" indent="-114300" algn="l" defTabSz="577850">
            <a:lnSpc>
              <a:spcPct val="90000"/>
            </a:lnSpc>
            <a:spcBef>
              <a:spcPct val="0"/>
            </a:spcBef>
            <a:spcAft>
              <a:spcPct val="15000"/>
            </a:spcAft>
            <a:buChar char="•"/>
          </a:pPr>
          <a:r>
            <a:rPr lang="pl-PL" sz="1300" kern="1200"/>
            <a:t>schválení plánu rekultivace</a:t>
          </a:r>
          <a:endParaRPr lang="en-US" sz="1300" kern="1200"/>
        </a:p>
        <a:p>
          <a:pPr marL="228600" lvl="2" indent="-114300" algn="l" defTabSz="577850">
            <a:lnSpc>
              <a:spcPct val="90000"/>
            </a:lnSpc>
            <a:spcBef>
              <a:spcPct val="0"/>
            </a:spcBef>
            <a:spcAft>
              <a:spcPct val="15000"/>
            </a:spcAft>
            <a:buChar char="•"/>
          </a:pPr>
          <a:r>
            <a:rPr lang="pl-PL" sz="1300" kern="1200"/>
            <a:t>způsob a termín opětovného zalesnění pozemku</a:t>
          </a:r>
          <a:endParaRPr lang="en-US" sz="1300" kern="1200"/>
        </a:p>
        <a:p>
          <a:pPr marL="228600" lvl="2" indent="-114300" algn="l" defTabSz="577850">
            <a:lnSpc>
              <a:spcPct val="90000"/>
            </a:lnSpc>
            <a:spcBef>
              <a:spcPct val="0"/>
            </a:spcBef>
            <a:spcAft>
              <a:spcPct val="15000"/>
            </a:spcAft>
            <a:buChar char="•"/>
          </a:pPr>
          <a:r>
            <a:rPr lang="pl-PL" sz="1300" kern="1200"/>
            <a:t>lhůty postupného odlesnění odňatých ploch </a:t>
          </a:r>
          <a:endParaRPr lang="en-US" sz="1300" kern="1200"/>
        </a:p>
        <a:p>
          <a:pPr marL="114300" lvl="1" indent="-114300" algn="l" defTabSz="577850">
            <a:lnSpc>
              <a:spcPct val="90000"/>
            </a:lnSpc>
            <a:spcBef>
              <a:spcPct val="0"/>
            </a:spcBef>
            <a:spcAft>
              <a:spcPct val="15000"/>
            </a:spcAft>
            <a:buChar char="•"/>
          </a:pPr>
          <a:r>
            <a:rPr lang="cs-CZ" sz="1300" kern="1200"/>
            <a:t>Omezená platnost  </a:t>
          </a:r>
          <a:endParaRPr lang="en-US" sz="1300" kern="1200"/>
        </a:p>
      </dsp:txBody>
      <dsp:txXfrm>
        <a:off x="0" y="1690045"/>
        <a:ext cx="10058399" cy="2047500"/>
      </dsp:txXfrm>
    </dsp:sp>
    <dsp:sp modelId="{FCDEA3EB-DC54-4A55-9E2C-B4760B9C14C1}">
      <dsp:nvSpPr>
        <dsp:cNvPr id="0" name=""/>
        <dsp:cNvSpPr/>
      </dsp:nvSpPr>
      <dsp:spPr>
        <a:xfrm>
          <a:off x="502920" y="1498164"/>
          <a:ext cx="7040880" cy="3837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pl-PL" sz="1300" kern="1200"/>
            <a:t>Rozhodnutí o odnětí nebo o omezení </a:t>
          </a:r>
          <a:endParaRPr lang="en-US" sz="1300" kern="1200"/>
        </a:p>
      </dsp:txBody>
      <dsp:txXfrm>
        <a:off x="521654" y="1516898"/>
        <a:ext cx="7003412"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59912-241E-4B91-BD22-D6CAEB231298}">
      <dsp:nvSpPr>
        <dsp:cNvPr id="0" name=""/>
        <dsp:cNvSpPr/>
      </dsp:nvSpPr>
      <dsp:spPr>
        <a:xfrm>
          <a:off x="0" y="612227"/>
          <a:ext cx="10058399" cy="16065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cs-CZ" sz="1500" kern="1200"/>
            <a:t>Neplatí se za omezení užívání a výjimky dle § 17 odst. 2 lesního zákona</a:t>
          </a:r>
          <a:endParaRPr lang="en-US" sz="1500" kern="1200"/>
        </a:p>
        <a:p>
          <a:pPr marL="114300" lvl="1" indent="-114300" algn="l" defTabSz="666750">
            <a:lnSpc>
              <a:spcPct val="90000"/>
            </a:lnSpc>
            <a:spcBef>
              <a:spcPct val="0"/>
            </a:spcBef>
            <a:spcAft>
              <a:spcPct val="15000"/>
            </a:spcAft>
            <a:buChar char="•"/>
          </a:pPr>
          <a:r>
            <a:rPr lang="cs-CZ" sz="1500" kern="1200"/>
            <a:t>Stanovení výše součástí rozhodnutí o trvalém nebo dočasném odnětí </a:t>
          </a:r>
          <a:endParaRPr lang="en-US" sz="1500" kern="1200"/>
        </a:p>
        <a:p>
          <a:pPr marL="114300" lvl="1" indent="-114300" algn="l" defTabSz="666750">
            <a:lnSpc>
              <a:spcPct val="90000"/>
            </a:lnSpc>
            <a:spcBef>
              <a:spcPct val="0"/>
            </a:spcBef>
            <a:spcAft>
              <a:spcPct val="15000"/>
            </a:spcAft>
            <a:buChar char="•"/>
          </a:pPr>
          <a:r>
            <a:rPr lang="cs-CZ" sz="1500" kern="1200"/>
            <a:t>Funkce motivační a akumulační </a:t>
          </a:r>
          <a:endParaRPr lang="en-US" sz="1500" kern="1200"/>
        </a:p>
        <a:p>
          <a:pPr marL="228600" lvl="2" indent="-114300" algn="l" defTabSz="666750">
            <a:lnSpc>
              <a:spcPct val="90000"/>
            </a:lnSpc>
            <a:spcBef>
              <a:spcPct val="0"/>
            </a:spcBef>
            <a:spcAft>
              <a:spcPct val="15000"/>
            </a:spcAft>
            <a:buChar char="•"/>
          </a:pPr>
          <a:r>
            <a:rPr lang="cs-CZ" sz="1500" kern="1200"/>
            <a:t>40 % obci, v jejímž katastrálním území došlo k odnětí (účelová vázanost), a 60 % Státnímu fondu životního prostředí.</a:t>
          </a:r>
          <a:endParaRPr lang="en-US" sz="1500" kern="1200"/>
        </a:p>
      </dsp:txBody>
      <dsp:txXfrm>
        <a:off x="0" y="612227"/>
        <a:ext cx="10058399" cy="1606500"/>
      </dsp:txXfrm>
    </dsp:sp>
    <dsp:sp modelId="{D7AB6F76-4D91-403B-B171-725291A4E1F9}">
      <dsp:nvSpPr>
        <dsp:cNvPr id="0" name=""/>
        <dsp:cNvSpPr/>
      </dsp:nvSpPr>
      <dsp:spPr>
        <a:xfrm>
          <a:off x="502920" y="390827"/>
          <a:ext cx="7040880" cy="442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cs-CZ" sz="1500" kern="1200"/>
            <a:t>Poplatek za odnětí </a:t>
          </a:r>
          <a:r>
            <a:rPr lang="cs-CZ" sz="1500" u="sng" kern="1200"/>
            <a:t>lesních pozemků</a:t>
          </a:r>
          <a:endParaRPr lang="en-US" sz="1500" kern="1200"/>
        </a:p>
      </dsp:txBody>
      <dsp:txXfrm>
        <a:off x="524536" y="412443"/>
        <a:ext cx="6997648" cy="399568"/>
      </dsp:txXfrm>
    </dsp:sp>
    <dsp:sp modelId="{D8FC2F36-9844-4D25-B64D-C567396D17BC}">
      <dsp:nvSpPr>
        <dsp:cNvPr id="0" name=""/>
        <dsp:cNvSpPr/>
      </dsp:nvSpPr>
      <dsp:spPr>
        <a:xfrm>
          <a:off x="0" y="2521127"/>
          <a:ext cx="10058399" cy="874125"/>
        </a:xfrm>
        <a:prstGeom prst="rect">
          <a:avLst/>
        </a:prstGeom>
        <a:solidFill>
          <a:schemeClr val="lt1">
            <a:alpha val="90000"/>
            <a:hueOff val="0"/>
            <a:satOff val="0"/>
            <a:lumOff val="0"/>
            <a:alphaOff val="0"/>
          </a:schemeClr>
        </a:solidFill>
        <a:ln w="15875" cap="flat"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cs-CZ" sz="1500" kern="1200"/>
            <a:t>Povinný: orgán SSL</a:t>
          </a:r>
          <a:endParaRPr lang="en-US" sz="1500" kern="1200"/>
        </a:p>
        <a:p>
          <a:pPr marL="114300" lvl="1" indent="-114300" algn="l" defTabSz="666750">
            <a:lnSpc>
              <a:spcPct val="90000"/>
            </a:lnSpc>
            <a:spcBef>
              <a:spcPct val="0"/>
            </a:spcBef>
            <a:spcAft>
              <a:spcPct val="15000"/>
            </a:spcAft>
            <a:buChar char="•"/>
          </a:pPr>
          <a:r>
            <a:rPr lang="cs-CZ" sz="1500" kern="1200"/>
            <a:t>Orgán státní správy může uložit úhradu této náhrady osobám, v jejichž zájmu o tomto omezení rozhodl.</a:t>
          </a:r>
          <a:endParaRPr lang="en-US" sz="1500" kern="1200"/>
        </a:p>
      </dsp:txBody>
      <dsp:txXfrm>
        <a:off x="0" y="2521127"/>
        <a:ext cx="10058399" cy="874125"/>
      </dsp:txXfrm>
    </dsp:sp>
    <dsp:sp modelId="{3C26FAC3-69DA-4EED-84A2-52DC991A8AB4}">
      <dsp:nvSpPr>
        <dsp:cNvPr id="0" name=""/>
        <dsp:cNvSpPr/>
      </dsp:nvSpPr>
      <dsp:spPr>
        <a:xfrm>
          <a:off x="502920" y="2299727"/>
          <a:ext cx="7040880" cy="442800"/>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cs-CZ" sz="1500" kern="1200"/>
            <a:t>Náhrada újmy v důsledku omezení hospodaření v lese (§ 11 odst. 2 lesního zákona)</a:t>
          </a:r>
          <a:endParaRPr lang="en-US" sz="1500" kern="1200"/>
        </a:p>
      </dsp:txBody>
      <dsp:txXfrm>
        <a:off x="524536" y="2321343"/>
        <a:ext cx="6997648" cy="39956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2BC92-04A0-446E-A43C-02972632A5D2}" type="datetimeFigureOut">
              <a:rPr lang="cs-CZ" smtClean="0"/>
              <a:t>29.03.2020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D3942-1A23-4401-B03F-FEC47FB4B26F}" type="slidenum">
              <a:rPr lang="cs-CZ" smtClean="0"/>
              <a:t>‹#›</a:t>
            </a:fld>
            <a:endParaRPr lang="cs-CZ"/>
          </a:p>
        </p:txBody>
      </p:sp>
    </p:spTree>
    <p:extLst>
      <p:ext uri="{BB962C8B-B14F-4D97-AF65-F5344CB8AC3E}">
        <p14:creationId xmlns:p14="http://schemas.microsoft.com/office/powerpoint/2010/main" val="393169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Pozemek je sice nezničitelný, ale půda jako hmotný substrát (svrchní vrstva zemské kůry) je neobnovitelný, obnova 1 cm = 80 – 150 let</a:t>
            </a:r>
          </a:p>
        </p:txBody>
      </p:sp>
      <p:sp>
        <p:nvSpPr>
          <p:cNvPr id="4" name="Zástupný symbol pro číslo snímku 3"/>
          <p:cNvSpPr>
            <a:spLocks noGrp="1"/>
          </p:cNvSpPr>
          <p:nvPr>
            <p:ph type="sldNum" sz="quarter" idx="5"/>
          </p:nvPr>
        </p:nvSpPr>
        <p:spPr/>
        <p:txBody>
          <a:bodyPr/>
          <a:lstStyle/>
          <a:p>
            <a:fld id="{531DD00F-1484-43AC-9F04-E7F3A281014D}" type="slidenum">
              <a:rPr lang="cs-CZ" altLang="cs-CZ" smtClean="0"/>
              <a:pPr/>
              <a:t>2</a:t>
            </a:fld>
            <a:endParaRPr lang="cs-CZ" altLang="cs-CZ"/>
          </a:p>
        </p:txBody>
      </p:sp>
    </p:spTree>
    <p:extLst>
      <p:ext uri="{BB962C8B-B14F-4D97-AF65-F5344CB8AC3E}">
        <p14:creationId xmlns:p14="http://schemas.microsoft.com/office/powerpoint/2010/main" val="356679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a:extLst>
              <a:ext uri="{FF2B5EF4-FFF2-40B4-BE49-F238E27FC236}">
                <a16:creationId xmlns:a16="http://schemas.microsoft.com/office/drawing/2014/main" id="{3F88E949-FC21-458E-AC97-A358CF180B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a:extLst>
              <a:ext uri="{FF2B5EF4-FFF2-40B4-BE49-F238E27FC236}">
                <a16:creationId xmlns:a16="http://schemas.microsoft.com/office/drawing/2014/main" id="{92D985B6-F1E2-4E5C-9723-A9464C7DA5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 indent="-91440">
              <a:defRPr/>
            </a:pPr>
            <a:r>
              <a:rPr lang="cs-CZ" altLang="cs-CZ" dirty="0"/>
              <a:t>Zjišťování půdních vlastností lesních pozemků a vlastností vegetačních orgánů lesních dřevin zahrnuje odběr vzorků, jejich chemické, fyzikální a mikrobiologické rozbory a vyhodnocování výsledků těchto rozborů.</a:t>
            </a:r>
          </a:p>
          <a:p>
            <a:pPr marL="91440" indent="-91440">
              <a:defRPr/>
            </a:pPr>
            <a:r>
              <a:rPr lang="cs-CZ" altLang="cs-CZ" dirty="0"/>
              <a:t>Provádí ÚKZÚZ dle zákona o hnojivech. </a:t>
            </a:r>
          </a:p>
          <a:p>
            <a:pPr marL="91440" indent="-91440">
              <a:defRPr/>
            </a:pPr>
            <a:r>
              <a:rPr lang="cs-CZ" altLang="cs-CZ" dirty="0"/>
              <a:t>Vyhodnocení výsledků rozborů předává ÚKZÚZ Ministerstvu zemědělství; údaje o obsahu rizikových prvků a rizikových látek předává též Ministerstvu životního prostředí.</a:t>
            </a:r>
          </a:p>
          <a:p>
            <a:pPr eaLnBrk="1" hangingPunct="1">
              <a:spcBef>
                <a:spcPct val="0"/>
              </a:spcBef>
            </a:pPr>
            <a:endParaRPr lang="cs-CZ" altLang="cs-CZ" dirty="0"/>
          </a:p>
        </p:txBody>
      </p:sp>
      <p:sp>
        <p:nvSpPr>
          <p:cNvPr id="62468" name="Zástupný symbol pro číslo snímku 3">
            <a:extLst>
              <a:ext uri="{FF2B5EF4-FFF2-40B4-BE49-F238E27FC236}">
                <a16:creationId xmlns:a16="http://schemas.microsoft.com/office/drawing/2014/main" id="{583A090A-107C-4AB4-A3E0-B8DB751D5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36368-8CFE-4346-BF19-A2577B917708}" type="slidenum">
              <a:rPr lang="cs-CZ" altLang="cs-CZ">
                <a:latin typeface="Arial" panose="020B0604020202020204" pitchFamily="34" charset="0"/>
              </a:rPr>
              <a:pPr>
                <a:spcBef>
                  <a:spcPct val="0"/>
                </a:spcBef>
              </a:pPr>
              <a:t>19</a:t>
            </a:fld>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 13 odst. 1 Veškeré pozemky určené k plnění funkcí lesa musí být účelně obhospodařovány podle tohoto zákona. Jejich využití k jiným účelům je zakázáno. O výjimce z tohoto zákazu může rozhodnout orgán státní správy lesů na základě žádosti vlastníka lesního pozemku nebo ve veřejném zájmu.</a:t>
            </a:r>
          </a:p>
          <a:p>
            <a:endParaRPr lang="cs-CZ" dirty="0"/>
          </a:p>
        </p:txBody>
      </p:sp>
      <p:sp>
        <p:nvSpPr>
          <p:cNvPr id="4" name="Zástupný symbol pro číslo snímku 3"/>
          <p:cNvSpPr>
            <a:spLocks noGrp="1"/>
          </p:cNvSpPr>
          <p:nvPr>
            <p:ph type="sldNum" sz="quarter" idx="5"/>
          </p:nvPr>
        </p:nvSpPr>
        <p:spPr/>
        <p:txBody>
          <a:bodyPr/>
          <a:lstStyle/>
          <a:p>
            <a:fld id="{531DD00F-1484-43AC-9F04-E7F3A281014D}" type="slidenum">
              <a:rPr lang="cs-CZ" altLang="cs-CZ" smtClean="0"/>
              <a:pPr/>
              <a:t>24</a:t>
            </a:fld>
            <a:endParaRPr lang="cs-CZ" altLang="cs-CZ"/>
          </a:p>
        </p:txBody>
      </p:sp>
    </p:spTree>
    <p:extLst>
      <p:ext uri="{BB962C8B-B14F-4D97-AF65-F5344CB8AC3E}">
        <p14:creationId xmlns:p14="http://schemas.microsoft.com/office/powerpoint/2010/main" val="350067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Vazba na povolení podle stavebního zákona nebo zvláštních právních předpisů</a:t>
            </a:r>
          </a:p>
          <a:p>
            <a:r>
              <a:rPr lang="cs-CZ" dirty="0"/>
              <a:t>Jestliže k dalšímu využití lesních pozemků odňatých plnění funkcí lesa nebo lesních pozemků, jejichž plnění funkcí lesa je omezeno, je třeba stavební povolení nebo jiné rozhodnutí podle zvláštních předpisů, nesmí být započato s jejich odlesňováním dříve, než toto rozhodnutí nabude právní moci.</a:t>
            </a:r>
          </a:p>
        </p:txBody>
      </p:sp>
      <p:sp>
        <p:nvSpPr>
          <p:cNvPr id="4" name="Zástupný symbol pro číslo snímku 3"/>
          <p:cNvSpPr>
            <a:spLocks noGrp="1"/>
          </p:cNvSpPr>
          <p:nvPr>
            <p:ph type="sldNum" sz="quarter" idx="5"/>
          </p:nvPr>
        </p:nvSpPr>
        <p:spPr/>
        <p:txBody>
          <a:bodyPr/>
          <a:lstStyle/>
          <a:p>
            <a:fld id="{E55D3942-1A23-4401-B03F-FEC47FB4B26F}" type="slidenum">
              <a:rPr lang="cs-CZ" smtClean="0"/>
              <a:t>25</a:t>
            </a:fld>
            <a:endParaRPr lang="cs-CZ"/>
          </a:p>
        </p:txBody>
      </p:sp>
    </p:spTree>
    <p:extLst>
      <p:ext uri="{BB962C8B-B14F-4D97-AF65-F5344CB8AC3E}">
        <p14:creationId xmlns:p14="http://schemas.microsoft.com/office/powerpoint/2010/main" val="378155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lvl="0" indent="-171450">
              <a:buFont typeface="Arial" panose="020B0604020202020204" pitchFamily="34" charset="0"/>
              <a:buChar char="•"/>
            </a:pPr>
            <a:r>
              <a:rPr lang="cs-CZ" dirty="0"/>
              <a:t>Zemědělský půdní fond je základním přírodním bohatstvím naší země, nenahraditelným výrobním prostředkem umožňujícím zemědělskou výrobu a je jednou z hlavních složek životního prostředí. Ochrana zemědělského půdního fondu, jeho zvelebování a racionální využívání jsou činnosti, kterými je také zajišťována ochrana a zlepšování životního prostředí. (§ 1 zákona č. 334/1992 Sb.)</a:t>
            </a:r>
          </a:p>
          <a:p>
            <a:pPr marL="171450" indent="-171450">
              <a:buFont typeface="Arial" panose="020B0604020202020204" pitchFamily="34" charset="0"/>
              <a:buChar char="•"/>
            </a:pPr>
            <a:r>
              <a:rPr lang="cs-CZ" dirty="0"/>
              <a:t>Účelem tohoto zákona je stanovit předpoklady pro zachování lesa, péči o les a obnovu lesa jako národního bohatství, tvořícího nenahraditelnou složku životního prostředí, pro plnění všech jeho funkcí a pro podporu trvale udržitelného hospodaření v něm. (§ 1 zákona č. 289/1995 Sb.)</a:t>
            </a:r>
          </a:p>
        </p:txBody>
      </p:sp>
      <p:sp>
        <p:nvSpPr>
          <p:cNvPr id="4" name="Zástupný symbol pro číslo snímku 3"/>
          <p:cNvSpPr>
            <a:spLocks noGrp="1"/>
          </p:cNvSpPr>
          <p:nvPr>
            <p:ph type="sldNum" sz="quarter" idx="5"/>
          </p:nvPr>
        </p:nvSpPr>
        <p:spPr/>
        <p:txBody>
          <a:bodyPr/>
          <a:lstStyle/>
          <a:p>
            <a:fld id="{531DD00F-1484-43AC-9F04-E7F3A281014D}" type="slidenum">
              <a:rPr lang="cs-CZ" altLang="cs-CZ" smtClean="0"/>
              <a:pPr/>
              <a:t>4</a:t>
            </a:fld>
            <a:endParaRPr lang="cs-CZ" altLang="cs-CZ"/>
          </a:p>
        </p:txBody>
      </p:sp>
    </p:spTree>
    <p:extLst>
      <p:ext uri="{BB962C8B-B14F-4D97-AF65-F5344CB8AC3E}">
        <p14:creationId xmlns:p14="http://schemas.microsoft.com/office/powerpoint/2010/main" val="16613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CFF45C05-74BE-41DF-BC71-C6F32A563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103F008B-49D2-4836-87BC-6D170BB6F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a:extLst>
              <a:ext uri="{FF2B5EF4-FFF2-40B4-BE49-F238E27FC236}">
                <a16:creationId xmlns:a16="http://schemas.microsoft.com/office/drawing/2014/main" id="{FD35C344-7451-4D04-93E1-4087A55B53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6BB2F9-7AF9-463C-86D6-0532B452051D}" type="slidenum">
              <a:rPr lang="cs-CZ" altLang="cs-CZ">
                <a:latin typeface="Arial" panose="020B0604020202020204" pitchFamily="34" charset="0"/>
              </a:rPr>
              <a:pPr>
                <a:spcBef>
                  <a:spcPct val="0"/>
                </a:spcBef>
              </a:pPr>
              <a:t>7</a:t>
            </a:fld>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dirty="0"/>
              <a:t>Zákon o ochraně přírody a krajiny</a:t>
            </a:r>
          </a:p>
          <a:p>
            <a:r>
              <a:rPr lang="cs-CZ" sz="1100" dirty="0"/>
              <a:t>LES = významný krajinný prvek (§ 3 a 4 zákona č. 114/1992 Sb.)</a:t>
            </a:r>
          </a:p>
        </p:txBody>
      </p:sp>
      <p:sp>
        <p:nvSpPr>
          <p:cNvPr id="4" name="Zástupný symbol pro číslo snímku 3"/>
          <p:cNvSpPr>
            <a:spLocks noGrp="1"/>
          </p:cNvSpPr>
          <p:nvPr>
            <p:ph type="sldNum" sz="quarter" idx="5"/>
          </p:nvPr>
        </p:nvSpPr>
        <p:spPr/>
        <p:txBody>
          <a:bodyPr/>
          <a:lstStyle/>
          <a:p>
            <a:fld id="{531DD00F-1484-43AC-9F04-E7F3A281014D}" type="slidenum">
              <a:rPr lang="cs-CZ" altLang="cs-CZ" smtClean="0"/>
              <a:pPr/>
              <a:t>8</a:t>
            </a:fld>
            <a:endParaRPr lang="cs-CZ" altLang="cs-CZ"/>
          </a:p>
        </p:txBody>
      </p:sp>
    </p:spTree>
    <p:extLst>
      <p:ext uri="{BB962C8B-B14F-4D97-AF65-F5344CB8AC3E}">
        <p14:creationId xmlns:p14="http://schemas.microsoft.com/office/powerpoint/2010/main" val="301847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Půdu lze chránit i prostřednictvím nástrojů k ochraně jiné složky životního prostředí, např.</a:t>
            </a:r>
          </a:p>
          <a:p>
            <a:r>
              <a:rPr lang="cs-CZ" dirty="0"/>
              <a:t>Nástroje ochrany přírody dle zákona č. 114/1992 Sb.</a:t>
            </a:r>
          </a:p>
          <a:p>
            <a:r>
              <a:rPr lang="cs-CZ" dirty="0"/>
              <a:t>Nástroje ochrany vodních poměrů dle zákona č. 254/2001 Sb.</a:t>
            </a:r>
          </a:p>
          <a:p>
            <a:r>
              <a:rPr lang="cs-CZ" dirty="0"/>
              <a:t>Nástroj ochrany horninového prostředí dle zákona č. 44/1988 Sb.</a:t>
            </a:r>
          </a:p>
        </p:txBody>
      </p:sp>
      <p:sp>
        <p:nvSpPr>
          <p:cNvPr id="4" name="Zástupný symbol pro číslo snímku 3"/>
          <p:cNvSpPr>
            <a:spLocks noGrp="1"/>
          </p:cNvSpPr>
          <p:nvPr>
            <p:ph type="sldNum" sz="quarter" idx="5"/>
          </p:nvPr>
        </p:nvSpPr>
        <p:spPr/>
        <p:txBody>
          <a:bodyPr/>
          <a:lstStyle/>
          <a:p>
            <a:fld id="{531DD00F-1484-43AC-9F04-E7F3A281014D}" type="slidenum">
              <a:rPr lang="cs-CZ" altLang="cs-CZ" smtClean="0"/>
              <a:pPr/>
              <a:t>9</a:t>
            </a:fld>
            <a:endParaRPr lang="cs-CZ" altLang="cs-CZ"/>
          </a:p>
        </p:txBody>
      </p:sp>
    </p:spTree>
    <p:extLst>
      <p:ext uri="{BB962C8B-B14F-4D97-AF65-F5344CB8AC3E}">
        <p14:creationId xmlns:p14="http://schemas.microsoft.com/office/powerpoint/2010/main" val="87661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t>Zákon o ochraně přírody a krajiny</a:t>
            </a:r>
          </a:p>
          <a:p>
            <a:r>
              <a:rPr lang="cs-CZ" sz="1200" dirty="0"/>
              <a:t>LES = významný krajinný prvek (§ 3 a 4 zákona č. 114/1992 Sb.)</a:t>
            </a:r>
          </a:p>
          <a:p>
            <a:r>
              <a:rPr lang="cs-CZ" sz="1200" dirty="0"/>
              <a:t>Významné krajinné prvky jsou chráněny před poškozováním a ničením. Využívají se pouze tak, aby nebyla narušena jejich obnova a nedošlo k ohrožení nebo oslabení jejich stabilizační funkce. K zásahům, které by mohly vést k poškození nebo zničení významného krajinného prvku nebo ohrožení či oslabení jeho ekologicko-stabilizační funkce, si musí ten, kdo takové zásahy zamýšlí, opatřit závazné stanovisko orgánu ochrany přírody. Mezi takové zásahy patří zejména umisťování staveb, pozemkové úpravy, změny kultur pozemků, odvodňování pozemků, úpravy vodních toků a nádrží a těžba nerostů.</a:t>
            </a:r>
          </a:p>
          <a:p>
            <a:r>
              <a:rPr lang="cs-CZ" sz="1200" dirty="0"/>
              <a:t>Závazné stanovisko orgánu ochrany přírody z hlediska tohoto zákona je také nezbytné ke schválení lesních hospodářských plánů a protokolárnímu předání lesních hospodářských osnov 2), k odlesňování a zalesňování pozemků nad 0,5 ha a k výstavbě lesních cest a lesních melioračních systémů.</a:t>
            </a:r>
          </a:p>
          <a:p>
            <a:endParaRPr lang="cs-CZ" dirty="0"/>
          </a:p>
        </p:txBody>
      </p:sp>
      <p:sp>
        <p:nvSpPr>
          <p:cNvPr id="4" name="Zástupný symbol pro číslo snímku 3"/>
          <p:cNvSpPr>
            <a:spLocks noGrp="1"/>
          </p:cNvSpPr>
          <p:nvPr>
            <p:ph type="sldNum" sz="quarter" idx="5"/>
          </p:nvPr>
        </p:nvSpPr>
        <p:spPr/>
        <p:txBody>
          <a:bodyPr/>
          <a:lstStyle/>
          <a:p>
            <a:fld id="{E55D3942-1A23-4401-B03F-FEC47FB4B26F}" type="slidenum">
              <a:rPr lang="cs-CZ" smtClean="0"/>
              <a:t>10</a:t>
            </a:fld>
            <a:endParaRPr lang="cs-CZ"/>
          </a:p>
        </p:txBody>
      </p:sp>
    </p:spTree>
    <p:extLst>
      <p:ext uri="{BB962C8B-B14F-4D97-AF65-F5344CB8AC3E}">
        <p14:creationId xmlns:p14="http://schemas.microsoft.com/office/powerpoint/2010/main" val="248588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55D3942-1A23-4401-B03F-FEC47FB4B26F}" type="slidenum">
              <a:rPr lang="cs-CZ" smtClean="0"/>
              <a:t>13</a:t>
            </a:fld>
            <a:endParaRPr lang="cs-CZ"/>
          </a:p>
        </p:txBody>
      </p:sp>
    </p:spTree>
    <p:extLst>
      <p:ext uri="{BB962C8B-B14F-4D97-AF65-F5344CB8AC3E}">
        <p14:creationId xmlns:p14="http://schemas.microsoft.com/office/powerpoint/2010/main" val="47258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 7 lesního zákona</a:t>
            </a:r>
          </a:p>
          <a:p>
            <a:r>
              <a:rPr lang="cs-CZ" dirty="0"/>
              <a:t>(1) Do kategorie lesů ochranných se zařazují</a:t>
            </a:r>
          </a:p>
          <a:p>
            <a:r>
              <a:rPr lang="cs-CZ" dirty="0"/>
              <a:t>a) lesy na mimořádně nepříznivých stanovištích (sutě, kamenná moře, prudké svahy, strže, nestabilizované náplavy a písky, rašeliniště, odvaly a výsypky apod.),</a:t>
            </a:r>
          </a:p>
          <a:p>
            <a:r>
              <a:rPr lang="cs-CZ" dirty="0"/>
              <a:t> </a:t>
            </a:r>
          </a:p>
          <a:p>
            <a:r>
              <a:rPr lang="cs-CZ" dirty="0"/>
              <a:t>b) vysokohorské lesy pod hranicí stromové vegetace chránící níže položené lesy a lesy na exponovaných hřebenech,</a:t>
            </a:r>
          </a:p>
          <a:p>
            <a:r>
              <a:rPr lang="cs-CZ" dirty="0"/>
              <a:t> </a:t>
            </a:r>
          </a:p>
          <a:p>
            <a:r>
              <a:rPr lang="cs-CZ" dirty="0"/>
              <a:t>c) lesy v klečovém lesním vegetačním stupni.</a:t>
            </a:r>
          </a:p>
          <a:p>
            <a:r>
              <a:rPr lang="cs-CZ" dirty="0"/>
              <a:t> </a:t>
            </a:r>
          </a:p>
          <a:p>
            <a:r>
              <a:rPr lang="cs-CZ" dirty="0"/>
              <a:t>(2) O zařazení lesů do kategorie lesů ochranných a o vyřazení z této kategorie rozhoduje orgán státní správy lesů na návrh vlastníka lesa nebo z vlastního podnětu.</a:t>
            </a:r>
          </a:p>
          <a:p>
            <a:endParaRPr lang="cs-CZ" dirty="0"/>
          </a:p>
          <a:p>
            <a:endParaRPr lang="cs-CZ" dirty="0"/>
          </a:p>
          <a:p>
            <a:r>
              <a:rPr lang="cs-CZ" b="1" dirty="0"/>
              <a:t>§ 8 lesního zákona</a:t>
            </a:r>
          </a:p>
          <a:p>
            <a:r>
              <a:rPr lang="cs-CZ" dirty="0"/>
              <a:t>(1) Lesy zvláštního určení jsou lesy, které nejsou lesy ochrannými a nacházejí se</a:t>
            </a:r>
          </a:p>
          <a:p>
            <a:r>
              <a:rPr lang="cs-CZ" dirty="0"/>
              <a:t>a) v pásmech hygienické ochrany vodních zdrojů I. stupně,3)</a:t>
            </a:r>
          </a:p>
          <a:p>
            <a:r>
              <a:rPr lang="cs-CZ" dirty="0"/>
              <a:t> </a:t>
            </a:r>
          </a:p>
          <a:p>
            <a:r>
              <a:rPr lang="cs-CZ" dirty="0"/>
              <a:t>b) v ochranných pásmech zdrojů přírodních léčivých a stolních minerálních vod,4)</a:t>
            </a:r>
          </a:p>
          <a:p>
            <a:r>
              <a:rPr lang="cs-CZ" dirty="0"/>
              <a:t> </a:t>
            </a:r>
          </a:p>
          <a:p>
            <a:r>
              <a:rPr lang="cs-CZ" dirty="0"/>
              <a:t>c) na území národních parků a národních přírodních rezervací.5)</a:t>
            </a:r>
          </a:p>
          <a:p>
            <a:r>
              <a:rPr lang="cs-CZ" dirty="0"/>
              <a:t> </a:t>
            </a:r>
          </a:p>
          <a:p>
            <a:r>
              <a:rPr lang="cs-CZ" dirty="0"/>
              <a:t>(2) Do kategorie lesů zvláštního určení lze dále zařadit lesy, u kterých veřejný zájem na zlepšení a ochraně životního prostředí nebo jiný oprávněný zájem na plnění mimoprodukčních funkcí lesa je nadřazen funkcím produkčním. Jde o lesy</a:t>
            </a:r>
          </a:p>
          <a:p>
            <a:r>
              <a:rPr lang="cs-CZ" dirty="0"/>
              <a:t> </a:t>
            </a:r>
          </a:p>
          <a:p>
            <a:r>
              <a:rPr lang="cs-CZ" dirty="0"/>
              <a:t>a) v prvních zónách chráněných krajinných oblastí a lesy v přírodních rezervacích, národních přírodních památkách a přírodních památkách,5)</a:t>
            </a:r>
          </a:p>
          <a:p>
            <a:r>
              <a:rPr lang="cs-CZ" dirty="0"/>
              <a:t> </a:t>
            </a:r>
          </a:p>
          <a:p>
            <a:r>
              <a:rPr lang="cs-CZ" dirty="0"/>
              <a:t>b) lázeňské,</a:t>
            </a:r>
          </a:p>
          <a:p>
            <a:r>
              <a:rPr lang="cs-CZ" dirty="0"/>
              <a:t> </a:t>
            </a:r>
          </a:p>
          <a:p>
            <a:r>
              <a:rPr lang="cs-CZ" dirty="0"/>
              <a:t>c) příměstské a další lesy se zvýšenou rekreační funkcí,</a:t>
            </a:r>
          </a:p>
          <a:p>
            <a:r>
              <a:rPr lang="cs-CZ" dirty="0"/>
              <a:t> </a:t>
            </a:r>
          </a:p>
          <a:p>
            <a:r>
              <a:rPr lang="cs-CZ" dirty="0"/>
              <a:t>d) sloužící lesnickému výzkumu a lesnické výuce,</a:t>
            </a:r>
          </a:p>
          <a:p>
            <a:r>
              <a:rPr lang="cs-CZ" dirty="0"/>
              <a:t> </a:t>
            </a:r>
          </a:p>
          <a:p>
            <a:r>
              <a:rPr lang="cs-CZ" dirty="0"/>
              <a:t>e) se zvýšenou funkcí </a:t>
            </a:r>
            <a:r>
              <a:rPr lang="cs-CZ" dirty="0" err="1"/>
              <a:t>půdoochrannou</a:t>
            </a:r>
            <a:r>
              <a:rPr lang="cs-CZ" dirty="0"/>
              <a:t>, </a:t>
            </a:r>
            <a:r>
              <a:rPr lang="cs-CZ" dirty="0" err="1"/>
              <a:t>vodoochrannou</a:t>
            </a:r>
            <a:r>
              <a:rPr lang="cs-CZ" dirty="0"/>
              <a:t>, klimatickou nebo krajinotvornou,</a:t>
            </a:r>
          </a:p>
          <a:p>
            <a:r>
              <a:rPr lang="cs-CZ" dirty="0"/>
              <a:t> </a:t>
            </a:r>
          </a:p>
          <a:p>
            <a:r>
              <a:rPr lang="cs-CZ" dirty="0"/>
              <a:t>f) potřebné pro zachování biologické různorodosti,</a:t>
            </a:r>
          </a:p>
          <a:p>
            <a:r>
              <a:rPr lang="cs-CZ" dirty="0"/>
              <a:t> </a:t>
            </a:r>
          </a:p>
          <a:p>
            <a:r>
              <a:rPr lang="cs-CZ" dirty="0"/>
              <a:t>g) v uznaných oborách a v samostatných bažantnicích,6)</a:t>
            </a:r>
          </a:p>
          <a:p>
            <a:r>
              <a:rPr lang="cs-CZ" dirty="0"/>
              <a:t> </a:t>
            </a:r>
          </a:p>
          <a:p>
            <a:r>
              <a:rPr lang="cs-CZ" dirty="0"/>
              <a:t>h) v nichž jiný důležitý veřejný zájem vyžaduje odlišný způsob hospodaření.</a:t>
            </a:r>
          </a:p>
          <a:p>
            <a:r>
              <a:rPr lang="cs-CZ" dirty="0"/>
              <a:t> </a:t>
            </a:r>
          </a:p>
          <a:p>
            <a:r>
              <a:rPr lang="cs-CZ" dirty="0"/>
              <a:t>(3) O zařazení lesů do kategorie lesů zvláštního určení podle odstavce 2 a o vyřazení z této kategorie rozhoduje orgán státní správy lesů na návrh vlastníka lesa nebo z vlastního podnětu.</a:t>
            </a:r>
          </a:p>
        </p:txBody>
      </p:sp>
      <p:sp>
        <p:nvSpPr>
          <p:cNvPr id="4" name="Zástupný symbol pro číslo snímku 3"/>
          <p:cNvSpPr>
            <a:spLocks noGrp="1"/>
          </p:cNvSpPr>
          <p:nvPr>
            <p:ph type="sldNum" sz="quarter" idx="5"/>
          </p:nvPr>
        </p:nvSpPr>
        <p:spPr/>
        <p:txBody>
          <a:bodyPr/>
          <a:lstStyle/>
          <a:p>
            <a:fld id="{531DD00F-1484-43AC-9F04-E7F3A281014D}" type="slidenum">
              <a:rPr lang="cs-CZ" altLang="cs-CZ" smtClean="0"/>
              <a:pPr/>
              <a:t>14</a:t>
            </a:fld>
            <a:endParaRPr lang="cs-CZ" altLang="cs-CZ"/>
          </a:p>
        </p:txBody>
      </p:sp>
    </p:spTree>
    <p:extLst>
      <p:ext uri="{BB962C8B-B14F-4D97-AF65-F5344CB8AC3E}">
        <p14:creationId xmlns:p14="http://schemas.microsoft.com/office/powerpoint/2010/main" val="291940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Hospodařením v lese se rozumí obnova, ochrana, výchova a těžba lesních porostů a ostatní činnosti zabezpečující plnění funkcí lesa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Obnovou lesa se rozumí soubor opatření vedoucích ke vzniku následného lesního porostu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Ochranou lesa se rozumí činnosti směřující k omezení vlivu škodlivých činitelů, ochranná opatření proti škodlivým činitelům a zmírňování následků jejich působení</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Škodlivými činiteli se rozumí škodlivé organismy, nepříznivé povětrnostní vlivy, imise a fyzikální nebo chemické faktory, způsobující poškození lesa.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Výstavba a údržba přibližovacích linek, lesní dopravní sítě a ostatních zařízení v lesích nesmí působit ohrožení stability lesních porostů, zvýšené nebezpečí eroze nebo nepřiměřené poškození půdy a vodního režimu v daném území.</a:t>
            </a:r>
          </a:p>
          <a:p>
            <a:endParaRPr lang="cs-CZ" dirty="0"/>
          </a:p>
        </p:txBody>
      </p:sp>
      <p:sp>
        <p:nvSpPr>
          <p:cNvPr id="4" name="Zástupný symbol pro číslo snímku 3"/>
          <p:cNvSpPr>
            <a:spLocks noGrp="1"/>
          </p:cNvSpPr>
          <p:nvPr>
            <p:ph type="sldNum" sz="quarter" idx="5"/>
          </p:nvPr>
        </p:nvSpPr>
        <p:spPr/>
        <p:txBody>
          <a:bodyPr/>
          <a:lstStyle/>
          <a:p>
            <a:fld id="{531DD00F-1484-43AC-9F04-E7F3A281014D}" type="slidenum">
              <a:rPr lang="cs-CZ" altLang="cs-CZ" smtClean="0"/>
              <a:pPr/>
              <a:t>17</a:t>
            </a:fld>
            <a:endParaRPr lang="cs-CZ" altLang="cs-CZ"/>
          </a:p>
        </p:txBody>
      </p:sp>
    </p:spTree>
    <p:extLst>
      <p:ext uri="{BB962C8B-B14F-4D97-AF65-F5344CB8AC3E}">
        <p14:creationId xmlns:p14="http://schemas.microsoft.com/office/powerpoint/2010/main" val="31771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C68B7C1-22BA-436B-A848-0F1B6B6D0FCD}" type="datetimeFigureOut">
              <a:rPr lang="cs-CZ" smtClean="0"/>
              <a:t>29.03.2020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D44FF6-91E6-4631-9C77-F2D9C70BD41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0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C68B7C1-22BA-436B-A848-0F1B6B6D0FCD}" type="datetimeFigureOut">
              <a:rPr lang="cs-CZ" smtClean="0"/>
              <a:t>29.03.2020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D44FF6-91E6-4631-9C77-F2D9C70BD413}" type="slidenum">
              <a:rPr lang="cs-CZ" smtClean="0"/>
              <a:t>‹#›</a:t>
            </a:fld>
            <a:endParaRPr lang="cs-CZ"/>
          </a:p>
        </p:txBody>
      </p:sp>
    </p:spTree>
    <p:extLst>
      <p:ext uri="{BB962C8B-B14F-4D97-AF65-F5344CB8AC3E}">
        <p14:creationId xmlns:p14="http://schemas.microsoft.com/office/powerpoint/2010/main" val="96592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C68B7C1-22BA-436B-A848-0F1B6B6D0FCD}" type="datetimeFigureOut">
              <a:rPr lang="cs-CZ" smtClean="0"/>
              <a:t>29.03.2020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D44FF6-91E6-4631-9C77-F2D9C70BD413}" type="slidenum">
              <a:rPr lang="cs-CZ" smtClean="0"/>
              <a:t>‹#›</a:t>
            </a:fld>
            <a:endParaRPr lang="cs-CZ"/>
          </a:p>
        </p:txBody>
      </p:sp>
    </p:spTree>
    <p:extLst>
      <p:ext uri="{BB962C8B-B14F-4D97-AF65-F5344CB8AC3E}">
        <p14:creationId xmlns:p14="http://schemas.microsoft.com/office/powerpoint/2010/main" val="52238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C68B7C1-22BA-436B-A848-0F1B6B6D0FCD}" type="datetimeFigureOut">
              <a:rPr lang="cs-CZ" smtClean="0"/>
              <a:t>29.03.2020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D44FF6-91E6-4631-9C77-F2D9C70BD413}" type="slidenum">
              <a:rPr lang="cs-CZ" smtClean="0"/>
              <a:t>‹#›</a:t>
            </a:fld>
            <a:endParaRPr lang="cs-CZ"/>
          </a:p>
        </p:txBody>
      </p:sp>
    </p:spTree>
    <p:extLst>
      <p:ext uri="{BB962C8B-B14F-4D97-AF65-F5344CB8AC3E}">
        <p14:creationId xmlns:p14="http://schemas.microsoft.com/office/powerpoint/2010/main" val="2214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C68B7C1-22BA-436B-A848-0F1B6B6D0FCD}" type="datetimeFigureOut">
              <a:rPr lang="cs-CZ" smtClean="0"/>
              <a:t>29.03.2020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D44FF6-91E6-4631-9C77-F2D9C70BD41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79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C68B7C1-22BA-436B-A848-0F1B6B6D0FCD}" type="datetimeFigureOut">
              <a:rPr lang="cs-CZ" smtClean="0"/>
              <a:t>29.03.2020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0D44FF6-91E6-4631-9C77-F2D9C70BD413}" type="slidenum">
              <a:rPr lang="cs-CZ" smtClean="0"/>
              <a:t>‹#›</a:t>
            </a:fld>
            <a:endParaRPr lang="cs-CZ"/>
          </a:p>
        </p:txBody>
      </p:sp>
    </p:spTree>
    <p:extLst>
      <p:ext uri="{BB962C8B-B14F-4D97-AF65-F5344CB8AC3E}">
        <p14:creationId xmlns:p14="http://schemas.microsoft.com/office/powerpoint/2010/main" val="306703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9728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1792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C68B7C1-22BA-436B-A848-0F1B6B6D0FCD}" type="datetimeFigureOut">
              <a:rPr lang="cs-CZ" smtClean="0"/>
              <a:t>29.03.2020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0D44FF6-91E6-4631-9C77-F2D9C70BD413}" type="slidenum">
              <a:rPr lang="cs-CZ" smtClean="0"/>
              <a:t>‹#›</a:t>
            </a:fld>
            <a:endParaRPr lang="cs-CZ"/>
          </a:p>
        </p:txBody>
      </p:sp>
    </p:spTree>
    <p:extLst>
      <p:ext uri="{BB962C8B-B14F-4D97-AF65-F5344CB8AC3E}">
        <p14:creationId xmlns:p14="http://schemas.microsoft.com/office/powerpoint/2010/main" val="222391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C68B7C1-22BA-436B-A848-0F1B6B6D0FCD}" type="datetimeFigureOut">
              <a:rPr lang="cs-CZ" smtClean="0"/>
              <a:t>29.03.2020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0D44FF6-91E6-4631-9C77-F2D9C70BD413}" type="slidenum">
              <a:rPr lang="cs-CZ" smtClean="0"/>
              <a:t>‹#›</a:t>
            </a:fld>
            <a:endParaRPr lang="cs-CZ"/>
          </a:p>
        </p:txBody>
      </p:sp>
    </p:spTree>
    <p:extLst>
      <p:ext uri="{BB962C8B-B14F-4D97-AF65-F5344CB8AC3E}">
        <p14:creationId xmlns:p14="http://schemas.microsoft.com/office/powerpoint/2010/main" val="320625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68B7C1-22BA-436B-A848-0F1B6B6D0FCD}" type="datetimeFigureOut">
              <a:rPr lang="cs-CZ" smtClean="0"/>
              <a:t>29.03.2020</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60D44FF6-91E6-4631-9C77-F2D9C70BD413}" type="slidenum">
              <a:rPr lang="cs-CZ" smtClean="0"/>
              <a:t>‹#›</a:t>
            </a:fld>
            <a:endParaRPr lang="cs-CZ"/>
          </a:p>
        </p:txBody>
      </p:sp>
    </p:spTree>
    <p:extLst>
      <p:ext uri="{BB962C8B-B14F-4D97-AF65-F5344CB8AC3E}">
        <p14:creationId xmlns:p14="http://schemas.microsoft.com/office/powerpoint/2010/main" val="23755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C68B7C1-22BA-436B-A848-0F1B6B6D0FCD}" type="datetimeFigureOut">
              <a:rPr lang="cs-CZ" smtClean="0"/>
              <a:t>29.03.2020</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D44FF6-91E6-4631-9C77-F2D9C70BD413}" type="slidenum">
              <a:rPr lang="cs-CZ" smtClean="0"/>
              <a:t>‹#›</a:t>
            </a:fld>
            <a:endParaRPr lang="cs-CZ"/>
          </a:p>
        </p:txBody>
      </p:sp>
    </p:spTree>
    <p:extLst>
      <p:ext uri="{BB962C8B-B14F-4D97-AF65-F5344CB8AC3E}">
        <p14:creationId xmlns:p14="http://schemas.microsoft.com/office/powerpoint/2010/main" val="394385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C68B7C1-22BA-436B-A848-0F1B6B6D0FCD}" type="datetimeFigureOut">
              <a:rPr lang="cs-CZ" smtClean="0"/>
              <a:t>29.03.2020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0D44FF6-91E6-4631-9C77-F2D9C70BD413}" type="slidenum">
              <a:rPr lang="cs-CZ" smtClean="0"/>
              <a:t>‹#›</a:t>
            </a:fld>
            <a:endParaRPr lang="cs-CZ"/>
          </a:p>
        </p:txBody>
      </p:sp>
    </p:spTree>
    <p:extLst>
      <p:ext uri="{BB962C8B-B14F-4D97-AF65-F5344CB8AC3E}">
        <p14:creationId xmlns:p14="http://schemas.microsoft.com/office/powerpoint/2010/main" val="61574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C68B7C1-22BA-436B-A848-0F1B6B6D0FCD}" type="datetimeFigureOut">
              <a:rPr lang="cs-CZ" smtClean="0"/>
              <a:t>29.03.2020</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D44FF6-91E6-4631-9C77-F2D9C70BD413}"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183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zp.cz/C1257458002F0DC7/cz/definice_pudy/$FILE/OOHPP-Definice_pudy-20080820.pdf"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cuzk.cz/Periodika-a-publikace/Statisticke-udaje/Souhrne-prehledy-pudniho-fondu/Rocenka_pudniho_fondu_2019.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agri.cz/public/web/mze/puda/ochrana-pudy-a-krajiny/degradace-pu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2" descr="Anemones, Forest Floor, White, Forest">
            <a:extLst>
              <a:ext uri="{FF2B5EF4-FFF2-40B4-BE49-F238E27FC236}">
                <a16:creationId xmlns:a16="http://schemas.microsoft.com/office/drawing/2014/main" id="{BF9749B2-BD91-4769-A53F-88BA014AB52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0249638C-012E-4C39-B178-FC30D1B6C824}"/>
              </a:ext>
            </a:extLst>
          </p:cNvPr>
          <p:cNvSpPr>
            <a:spLocks noGrp="1"/>
          </p:cNvSpPr>
          <p:nvPr>
            <p:ph type="ctrTitle"/>
          </p:nvPr>
        </p:nvSpPr>
        <p:spPr>
          <a:xfrm>
            <a:off x="1097280" y="758952"/>
            <a:ext cx="10058400" cy="3566160"/>
          </a:xfrm>
        </p:spPr>
        <p:txBody>
          <a:bodyPr>
            <a:normAutofit/>
          </a:bodyPr>
          <a:lstStyle/>
          <a:p>
            <a:r>
              <a:rPr lang="cs-CZ" dirty="0">
                <a:solidFill>
                  <a:srgbClr val="FFFFFF"/>
                </a:solidFill>
              </a:rPr>
              <a:t>Ochrana půdy, </a:t>
            </a:r>
            <a:br>
              <a:rPr lang="cs-CZ" dirty="0">
                <a:solidFill>
                  <a:srgbClr val="FFFFFF"/>
                </a:solidFill>
              </a:rPr>
            </a:br>
            <a:r>
              <a:rPr lang="cs-CZ" sz="6000" dirty="0">
                <a:solidFill>
                  <a:srgbClr val="FFFFFF"/>
                </a:solidFill>
              </a:rPr>
              <a:t>zejména</a:t>
            </a:r>
            <a:r>
              <a:rPr lang="cs-CZ" dirty="0">
                <a:solidFill>
                  <a:srgbClr val="FFFFFF"/>
                </a:solidFill>
              </a:rPr>
              <a:t> lesní.</a:t>
            </a:r>
          </a:p>
        </p:txBody>
      </p:sp>
      <p:sp>
        <p:nvSpPr>
          <p:cNvPr id="3" name="Podnadpis 2">
            <a:extLst>
              <a:ext uri="{FF2B5EF4-FFF2-40B4-BE49-F238E27FC236}">
                <a16:creationId xmlns:a16="http://schemas.microsoft.com/office/drawing/2014/main" id="{9192BB3A-BE39-4621-8A98-4AEF493DCC6E}"/>
              </a:ext>
            </a:extLst>
          </p:cNvPr>
          <p:cNvSpPr>
            <a:spLocks noGrp="1"/>
          </p:cNvSpPr>
          <p:nvPr>
            <p:ph type="subTitle" idx="1"/>
          </p:nvPr>
        </p:nvSpPr>
        <p:spPr>
          <a:xfrm>
            <a:off x="1100051" y="4455621"/>
            <a:ext cx="10058400" cy="1143000"/>
          </a:xfrm>
        </p:spPr>
        <p:txBody>
          <a:bodyPr>
            <a:normAutofit/>
          </a:bodyPr>
          <a:lstStyle/>
          <a:p>
            <a:r>
              <a:rPr lang="cs-CZ">
                <a:solidFill>
                  <a:srgbClr val="FFFFFF"/>
                </a:solidFill>
              </a:rPr>
              <a:t>JUDr. Jana Tkáčiková, Ph.D.</a:t>
            </a:r>
          </a:p>
        </p:txBody>
      </p:sp>
      <p:cxnSp>
        <p:nvCxnSpPr>
          <p:cNvPr id="34" name="Straight Connector 24">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5" name="Rectangle 26">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59755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0DD87D3E-FE57-4F65-88D6-900936BDAAE3}"/>
              </a:ext>
            </a:extLst>
          </p:cNvPr>
          <p:cNvSpPr>
            <a:spLocks noGrp="1"/>
          </p:cNvSpPr>
          <p:nvPr>
            <p:ph type="title"/>
          </p:nvPr>
        </p:nvSpPr>
        <p:spPr>
          <a:xfrm>
            <a:off x="492370" y="605896"/>
            <a:ext cx="3084844" cy="5646208"/>
          </a:xfrm>
        </p:spPr>
        <p:txBody>
          <a:bodyPr anchor="ctr">
            <a:normAutofit/>
          </a:bodyPr>
          <a:lstStyle/>
          <a:p>
            <a:r>
              <a:rPr lang="cs-CZ" sz="3600" dirty="0">
                <a:solidFill>
                  <a:srgbClr val="FFFFFF"/>
                </a:solidFill>
              </a:rPr>
              <a:t>Ochrana lesní půdy</a:t>
            </a:r>
            <a:br>
              <a:rPr lang="cs-CZ" sz="3600" dirty="0">
                <a:solidFill>
                  <a:srgbClr val="FFFFFF"/>
                </a:solidFill>
              </a:rPr>
            </a:br>
            <a:r>
              <a:rPr lang="cs-CZ" sz="3600" dirty="0">
                <a:solidFill>
                  <a:srgbClr val="FFFFFF"/>
                </a:solidFill>
              </a:rPr>
              <a:t>PUPFL a LES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obsah 2">
            <a:extLst>
              <a:ext uri="{FF2B5EF4-FFF2-40B4-BE49-F238E27FC236}">
                <a16:creationId xmlns:a16="http://schemas.microsoft.com/office/drawing/2014/main" id="{C2377433-90E7-4A17-A439-FF9EB476426A}"/>
              </a:ext>
            </a:extLst>
          </p:cNvPr>
          <p:cNvSpPr>
            <a:spLocks noGrp="1"/>
          </p:cNvSpPr>
          <p:nvPr>
            <p:ph idx="1"/>
          </p:nvPr>
        </p:nvSpPr>
        <p:spPr>
          <a:xfrm>
            <a:off x="4742016" y="605896"/>
            <a:ext cx="6413663" cy="5646208"/>
          </a:xfrm>
        </p:spPr>
        <p:txBody>
          <a:bodyPr anchor="ctr">
            <a:normAutofit/>
          </a:bodyPr>
          <a:lstStyle/>
          <a:p>
            <a:r>
              <a:rPr lang="cs-CZ" dirty="0"/>
              <a:t>Les</a:t>
            </a:r>
          </a:p>
          <a:p>
            <a:pPr lvl="1"/>
            <a:r>
              <a:rPr lang="cs-CZ" dirty="0"/>
              <a:t>Lesní porosty s jejich prostředím a pozemky určené k plnění funkcí lesa</a:t>
            </a:r>
          </a:p>
          <a:p>
            <a:pPr lvl="1"/>
            <a:r>
              <a:rPr lang="cs-CZ" dirty="0"/>
              <a:t>Národní bohatství</a:t>
            </a:r>
          </a:p>
          <a:p>
            <a:pPr lvl="1"/>
            <a:r>
              <a:rPr lang="cs-CZ" dirty="0"/>
              <a:t>Nenahraditelná složka životního prostředí</a:t>
            </a:r>
          </a:p>
          <a:p>
            <a:r>
              <a:rPr lang="cs-CZ" dirty="0"/>
              <a:t>Pozemky určené k plnění funkcí lesa (PUPFL)</a:t>
            </a:r>
          </a:p>
          <a:p>
            <a:pPr lvl="1"/>
            <a:r>
              <a:rPr lang="cs-CZ" dirty="0"/>
              <a:t>Lesní pozemky</a:t>
            </a:r>
          </a:p>
          <a:p>
            <a:pPr lvl="2"/>
            <a:r>
              <a:rPr lang="cs-CZ" dirty="0"/>
              <a:t>pozemky s lesními porosty a plochy, na nichž byly lesní porosty odstraněny za účelem obnovy, lesní průseky a nezpevněné lesní cesty, nejsou-li širší než 4 m, a pozemky, na nichž byly lesní porosty dočasně odstraněny na základě rozhodnutí orgánu státní správy lesů</a:t>
            </a:r>
          </a:p>
          <a:p>
            <a:pPr lvl="1"/>
            <a:r>
              <a:rPr lang="cs-CZ" dirty="0"/>
              <a:t>Jiné pozemky, pokud nejsou součástí ZPF a s lesem souvisejí nebo slouží lesnímu hospodářství </a:t>
            </a:r>
          </a:p>
          <a:p>
            <a:pPr lvl="2"/>
            <a:r>
              <a:rPr lang="cs-CZ" dirty="0"/>
              <a:t>zpevněné lesní cesty, drobné vodní plochy, ostatní plochy, pozemky nad horní hranicí dřevinné vegetace (hole), s výjimkou pozemků zastavěných a jejich příjezdních komunikací, a lesní pastviny a políčka pro zvěř</a:t>
            </a:r>
          </a:p>
          <a:p>
            <a:r>
              <a:rPr lang="cs-CZ" dirty="0"/>
              <a:t>V pochybnostech o tom, zda jde o pozemky určené k plnění funkcí lesa, rozhoduje orgán státní správy lesů.</a:t>
            </a:r>
          </a:p>
        </p:txBody>
      </p:sp>
    </p:spTree>
    <p:extLst>
      <p:ext uri="{BB962C8B-B14F-4D97-AF65-F5344CB8AC3E}">
        <p14:creationId xmlns:p14="http://schemas.microsoft.com/office/powerpoint/2010/main" val="377199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5A9E5A-64A1-4FE1-BA47-0B5D5F17D226}"/>
              </a:ext>
            </a:extLst>
          </p:cNvPr>
          <p:cNvSpPr>
            <a:spLocks noGrp="1"/>
          </p:cNvSpPr>
          <p:nvPr>
            <p:ph type="title"/>
          </p:nvPr>
        </p:nvSpPr>
        <p:spPr/>
        <p:txBody>
          <a:bodyPr/>
          <a:lstStyle/>
          <a:p>
            <a:r>
              <a:rPr lang="cs-CZ" dirty="0"/>
              <a:t>Organizační zabezpečení </a:t>
            </a:r>
          </a:p>
        </p:txBody>
      </p:sp>
      <p:sp>
        <p:nvSpPr>
          <p:cNvPr id="3" name="Zástupný obsah 2">
            <a:extLst>
              <a:ext uri="{FF2B5EF4-FFF2-40B4-BE49-F238E27FC236}">
                <a16:creationId xmlns:a16="http://schemas.microsoft.com/office/drawing/2014/main" id="{C0F28A7E-E5B2-4250-9BEC-250A8497C591}"/>
              </a:ext>
            </a:extLst>
          </p:cNvPr>
          <p:cNvSpPr>
            <a:spLocks noGrp="1"/>
          </p:cNvSpPr>
          <p:nvPr>
            <p:ph idx="1"/>
          </p:nvPr>
        </p:nvSpPr>
        <p:spPr/>
        <p:txBody>
          <a:bodyPr>
            <a:normAutofit fontScale="92500" lnSpcReduction="20000"/>
          </a:bodyPr>
          <a:lstStyle/>
          <a:p>
            <a:r>
              <a:rPr lang="cs-CZ" dirty="0"/>
              <a:t>Orgány státní správy lesů</a:t>
            </a:r>
          </a:p>
          <a:p>
            <a:pPr lvl="1"/>
            <a:r>
              <a:rPr lang="cs-CZ" dirty="0"/>
              <a:t>Ministerstvo zemědělství </a:t>
            </a:r>
          </a:p>
          <a:p>
            <a:pPr lvl="2"/>
            <a:r>
              <a:rPr lang="cs-CZ" dirty="0"/>
              <a:t>Ústřední orgány státní správy lesů</a:t>
            </a:r>
          </a:p>
          <a:p>
            <a:pPr lvl="1"/>
            <a:r>
              <a:rPr lang="cs-CZ" dirty="0"/>
              <a:t>Obecní úřady obcí s rozšířenou působností</a:t>
            </a:r>
          </a:p>
          <a:p>
            <a:pPr lvl="1"/>
            <a:r>
              <a:rPr lang="cs-CZ" dirty="0"/>
              <a:t>Krajské úřady</a:t>
            </a:r>
          </a:p>
          <a:p>
            <a:pPr lvl="1"/>
            <a:r>
              <a:rPr lang="cs-CZ" dirty="0"/>
              <a:t>Vojenský lesní úřad</a:t>
            </a:r>
          </a:p>
          <a:p>
            <a:pPr lvl="2"/>
            <a:r>
              <a:rPr lang="cs-CZ" dirty="0"/>
              <a:t>Působnost obecního úřadu obce s rozšířenou působností a krajského úřadu ve vojenských lesích, </a:t>
            </a:r>
          </a:p>
          <a:p>
            <a:pPr lvl="1"/>
            <a:r>
              <a:rPr lang="cs-CZ" dirty="0"/>
              <a:t>Správy národních parků</a:t>
            </a:r>
          </a:p>
          <a:p>
            <a:pPr lvl="2"/>
            <a:r>
              <a:rPr lang="cs-CZ" dirty="0"/>
              <a:t>Výkon státní správy v lesích národních parků</a:t>
            </a:r>
          </a:p>
          <a:p>
            <a:r>
              <a:rPr lang="cs-CZ" dirty="0"/>
              <a:t>Ministerstvo životního prostředí </a:t>
            </a:r>
          </a:p>
          <a:p>
            <a:pPr lvl="2"/>
            <a:r>
              <a:rPr lang="cs-CZ" dirty="0"/>
              <a:t>Působnost krajského úřadu a Ministerstva zemědělství v lesích národních parků a jejich ochranných pásmech </a:t>
            </a:r>
          </a:p>
          <a:p>
            <a:pPr lvl="2"/>
            <a:r>
              <a:rPr lang="cs-CZ" dirty="0"/>
              <a:t>Orgán vrchního státního dozoru</a:t>
            </a:r>
          </a:p>
          <a:p>
            <a:r>
              <a:rPr lang="cs-CZ" dirty="0"/>
              <a:t>Česká inspekce životního prostředí </a:t>
            </a:r>
          </a:p>
          <a:p>
            <a:pPr lvl="1"/>
            <a:r>
              <a:rPr lang="cs-CZ" dirty="0"/>
              <a:t>Výkon dozoru v ochraně lesa jako složky životního prostředí</a:t>
            </a:r>
          </a:p>
          <a:p>
            <a:pPr lvl="1"/>
            <a:endParaRPr lang="cs-CZ" dirty="0"/>
          </a:p>
        </p:txBody>
      </p:sp>
    </p:spTree>
    <p:extLst>
      <p:ext uri="{BB962C8B-B14F-4D97-AF65-F5344CB8AC3E}">
        <p14:creationId xmlns:p14="http://schemas.microsoft.com/office/powerpoint/2010/main" val="111108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30F20B-E49E-4992-BAB6-AEDC11C878E4}"/>
              </a:ext>
            </a:extLst>
          </p:cNvPr>
          <p:cNvSpPr>
            <a:spLocks noGrp="1"/>
          </p:cNvSpPr>
          <p:nvPr>
            <p:ph type="title"/>
          </p:nvPr>
        </p:nvSpPr>
        <p:spPr/>
        <p:txBody>
          <a:bodyPr/>
          <a:lstStyle/>
          <a:p>
            <a:r>
              <a:rPr lang="cs-CZ" dirty="0"/>
              <a:t>Ochrana PUPFL</a:t>
            </a:r>
            <a:br>
              <a:rPr lang="cs-CZ" dirty="0"/>
            </a:br>
            <a:r>
              <a:rPr lang="cs-CZ" dirty="0"/>
              <a:t>- obecné povinnosti- </a:t>
            </a:r>
          </a:p>
        </p:txBody>
      </p:sp>
      <p:sp>
        <p:nvSpPr>
          <p:cNvPr id="3" name="Zástupný obsah 2">
            <a:extLst>
              <a:ext uri="{FF2B5EF4-FFF2-40B4-BE49-F238E27FC236}">
                <a16:creationId xmlns:a16="http://schemas.microsoft.com/office/drawing/2014/main" id="{8D710011-9DC6-4020-A13C-DE4437E27808}"/>
              </a:ext>
            </a:extLst>
          </p:cNvPr>
          <p:cNvSpPr>
            <a:spLocks noGrp="1"/>
          </p:cNvSpPr>
          <p:nvPr>
            <p:ph idx="1"/>
          </p:nvPr>
        </p:nvSpPr>
        <p:spPr/>
        <p:txBody>
          <a:bodyPr/>
          <a:lstStyle/>
          <a:p>
            <a:r>
              <a:rPr lang="cs-CZ" dirty="0"/>
              <a:t>Každý si musí počínat tak, aby nedocházelo k ohrožování nebo poškozování lesů, jakož i objektů a zařízení sloužících hospodaření v lese.</a:t>
            </a:r>
          </a:p>
          <a:p>
            <a:pPr lvl="1"/>
            <a:r>
              <a:rPr lang="cs-CZ" dirty="0"/>
              <a:t>Povinnosti KAŽDÉHO při výkonu práva obecného užívání</a:t>
            </a:r>
          </a:p>
          <a:p>
            <a:pPr lvl="1"/>
            <a:r>
              <a:rPr lang="cs-CZ" dirty="0"/>
              <a:t>Povinnosti FYZICKÝCH A PRÁVNICKÝCH OSOB při výkonu jiných činností</a:t>
            </a:r>
          </a:p>
          <a:p>
            <a:r>
              <a:rPr lang="cs-CZ" dirty="0"/>
              <a:t>Vlastník lesa je povinen usilovat při hospodaření v lese o to, aby nepoškozoval zájmy jiných vlastníků lesů a funkce lesa byly zachovány (plněny rovnoměrně a trvale) a aby byl zachován (chráněn) genofond lesních dřevin.</a:t>
            </a:r>
          </a:p>
          <a:p>
            <a:pPr lvl="1"/>
            <a:r>
              <a:rPr lang="cs-CZ" dirty="0"/>
              <a:t>Povinnosti VLASTNÍKA LESA při lesním hospodaření</a:t>
            </a:r>
          </a:p>
          <a:p>
            <a:pPr lvl="2"/>
            <a:r>
              <a:rPr lang="cs-CZ" dirty="0"/>
              <a:t>Práva a povinnosti vlastníka lesa podle tohoto zákona má nájemce (pachtýř), popřípadě podnájemce (</a:t>
            </a:r>
            <a:r>
              <a:rPr lang="cs-CZ" dirty="0" err="1"/>
              <a:t>podpachtýř</a:t>
            </a:r>
            <a:r>
              <a:rPr lang="cs-CZ" dirty="0"/>
              <a:t>) lesa, pokud smlouva mezi nimi výslovně nestanoví jinak.</a:t>
            </a:r>
          </a:p>
        </p:txBody>
      </p:sp>
    </p:spTree>
    <p:extLst>
      <p:ext uri="{BB962C8B-B14F-4D97-AF65-F5344CB8AC3E}">
        <p14:creationId xmlns:p14="http://schemas.microsoft.com/office/powerpoint/2010/main" val="380445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0EBEB4-F219-429B-8643-6B911C4DB881}"/>
              </a:ext>
            </a:extLst>
          </p:cNvPr>
          <p:cNvSpPr>
            <a:spLocks noGrp="1"/>
          </p:cNvSpPr>
          <p:nvPr>
            <p:ph type="title"/>
          </p:nvPr>
        </p:nvSpPr>
        <p:spPr>
          <a:xfrm>
            <a:off x="1097280" y="286603"/>
            <a:ext cx="10058400" cy="1450757"/>
          </a:xfrm>
        </p:spPr>
        <p:txBody>
          <a:bodyPr>
            <a:normAutofit/>
          </a:bodyPr>
          <a:lstStyle/>
          <a:p>
            <a:r>
              <a:rPr lang="cs-CZ" dirty="0"/>
              <a:t>Ochrana kvality PUPFL</a:t>
            </a:r>
            <a:br>
              <a:rPr lang="cs-CZ" dirty="0"/>
            </a:br>
            <a:r>
              <a:rPr lang="cs-CZ" dirty="0"/>
              <a:t>- přehled nástrojů -</a:t>
            </a:r>
          </a:p>
        </p:txBody>
      </p:sp>
      <p:graphicFrame>
        <p:nvGraphicFramePr>
          <p:cNvPr id="5" name="Zástupný obsah 2">
            <a:extLst>
              <a:ext uri="{FF2B5EF4-FFF2-40B4-BE49-F238E27FC236}">
                <a16:creationId xmlns:a16="http://schemas.microsoft.com/office/drawing/2014/main" id="{8FD05003-BB69-4192-A994-DA65414119A2}"/>
              </a:ext>
            </a:extLst>
          </p:cNvPr>
          <p:cNvGraphicFramePr>
            <a:graphicFrameLocks noGrp="1"/>
          </p:cNvGraphicFramePr>
          <p:nvPr>
            <p:ph idx="1"/>
            <p:extLst>
              <p:ext uri="{D42A27DB-BD31-4B8C-83A1-F6EECF244321}">
                <p14:modId xmlns:p14="http://schemas.microsoft.com/office/powerpoint/2010/main" val="192730893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73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7F6920-8AD9-4CA7-9E35-1B73975F6AD5}"/>
              </a:ext>
            </a:extLst>
          </p:cNvPr>
          <p:cNvSpPr>
            <a:spLocks noGrp="1"/>
          </p:cNvSpPr>
          <p:nvPr>
            <p:ph type="title"/>
          </p:nvPr>
        </p:nvSpPr>
        <p:spPr/>
        <p:txBody>
          <a:bodyPr/>
          <a:lstStyle/>
          <a:p>
            <a:r>
              <a:rPr lang="cs-CZ" dirty="0"/>
              <a:t>Ochrana PUPFL</a:t>
            </a:r>
            <a:br>
              <a:rPr lang="cs-CZ" dirty="0"/>
            </a:br>
            <a:r>
              <a:rPr lang="cs-CZ" dirty="0"/>
              <a:t>- kategorizace lesů -</a:t>
            </a:r>
          </a:p>
        </p:txBody>
      </p:sp>
      <p:sp>
        <p:nvSpPr>
          <p:cNvPr id="3" name="Zástupný obsah 2">
            <a:extLst>
              <a:ext uri="{FF2B5EF4-FFF2-40B4-BE49-F238E27FC236}">
                <a16:creationId xmlns:a16="http://schemas.microsoft.com/office/drawing/2014/main" id="{4451DFBF-EDD1-4CF7-B00E-264A999E0F44}"/>
              </a:ext>
            </a:extLst>
          </p:cNvPr>
          <p:cNvSpPr>
            <a:spLocks noGrp="1"/>
          </p:cNvSpPr>
          <p:nvPr>
            <p:ph idx="1"/>
          </p:nvPr>
        </p:nvSpPr>
        <p:spPr/>
        <p:txBody>
          <a:bodyPr/>
          <a:lstStyle/>
          <a:p>
            <a:pPr marL="91948" indent="-182880">
              <a:defRPr/>
            </a:pPr>
            <a:r>
              <a:rPr lang="cs-CZ" dirty="0">
                <a:solidFill>
                  <a:schemeClr val="tx1">
                    <a:lumMod val="75000"/>
                    <a:lumOff val="25000"/>
                  </a:schemeClr>
                </a:solidFill>
              </a:rPr>
              <a:t>Kategorizace lesů podle převažujících funkcí </a:t>
            </a:r>
          </a:p>
          <a:p>
            <a:pPr marL="384048" lvl="1" indent="-182880">
              <a:defRPr/>
            </a:pPr>
            <a:r>
              <a:rPr lang="cs-CZ" dirty="0">
                <a:solidFill>
                  <a:schemeClr val="tx1">
                    <a:lumMod val="75000"/>
                    <a:lumOff val="25000"/>
                  </a:schemeClr>
                </a:solidFill>
              </a:rPr>
              <a:t>Lesy hospodářské</a:t>
            </a:r>
          </a:p>
          <a:p>
            <a:pPr marL="384048" lvl="1" indent="-182880">
              <a:defRPr/>
            </a:pPr>
            <a:r>
              <a:rPr lang="cs-CZ" dirty="0">
                <a:solidFill>
                  <a:schemeClr val="tx1">
                    <a:lumMod val="75000"/>
                    <a:lumOff val="25000"/>
                  </a:schemeClr>
                </a:solidFill>
              </a:rPr>
              <a:t>Lesy ochranné </a:t>
            </a:r>
          </a:p>
          <a:p>
            <a:pPr marL="566928" lvl="2" indent="-182880">
              <a:defRPr/>
            </a:pPr>
            <a:r>
              <a:rPr lang="cs-CZ" dirty="0">
                <a:solidFill>
                  <a:schemeClr val="tx1">
                    <a:lumMod val="75000"/>
                    <a:lumOff val="25000"/>
                  </a:schemeClr>
                </a:solidFill>
              </a:rPr>
              <a:t>Např. lesy na mimořádně nepříznivých stanovištích</a:t>
            </a:r>
          </a:p>
          <a:p>
            <a:pPr marL="566928" lvl="2" indent="-182880">
              <a:defRPr/>
            </a:pPr>
            <a:r>
              <a:rPr lang="cs-CZ" dirty="0">
                <a:solidFill>
                  <a:schemeClr val="tx1">
                    <a:lumMod val="75000"/>
                    <a:lumOff val="25000"/>
                  </a:schemeClr>
                </a:solidFill>
              </a:rPr>
              <a:t>O zařazení rozhoduje orgán SSL na návrh vlastníka lesa nebo z vlastního podnětu</a:t>
            </a:r>
          </a:p>
          <a:p>
            <a:pPr marL="382778" lvl="1" indent="-182880">
              <a:defRPr/>
            </a:pPr>
            <a:r>
              <a:rPr lang="cs-CZ" dirty="0">
                <a:solidFill>
                  <a:schemeClr val="tx1">
                    <a:lumMod val="75000"/>
                    <a:lumOff val="25000"/>
                  </a:schemeClr>
                </a:solidFill>
              </a:rPr>
              <a:t>Lesy zvláštního určení </a:t>
            </a:r>
          </a:p>
          <a:p>
            <a:pPr marL="566928" lvl="2" indent="-182880">
              <a:defRPr/>
            </a:pPr>
            <a:r>
              <a:rPr lang="cs-CZ" dirty="0">
                <a:solidFill>
                  <a:schemeClr val="tx1">
                    <a:lumMod val="75000"/>
                    <a:lumOff val="25000"/>
                  </a:schemeClr>
                </a:solidFill>
              </a:rPr>
              <a:t>Vymezené zákonem § 8 odst. 1 lesního zákona </a:t>
            </a:r>
          </a:p>
          <a:p>
            <a:pPr marL="566928" lvl="2" indent="-182880">
              <a:defRPr/>
            </a:pPr>
            <a:r>
              <a:rPr lang="cs-CZ" dirty="0">
                <a:solidFill>
                  <a:schemeClr val="tx1">
                    <a:lumMod val="75000"/>
                    <a:lumOff val="25000"/>
                  </a:schemeClr>
                </a:solidFill>
              </a:rPr>
              <a:t>Zařazené rozhodnutím orgánu SSL na návrh vlastníka lesa nebo z vlastního podnětu (§ 8 odst. 2 lesního zákona)</a:t>
            </a:r>
          </a:p>
          <a:p>
            <a:endParaRPr lang="cs-CZ" dirty="0"/>
          </a:p>
        </p:txBody>
      </p:sp>
    </p:spTree>
    <p:extLst>
      <p:ext uri="{BB962C8B-B14F-4D97-AF65-F5344CB8AC3E}">
        <p14:creationId xmlns:p14="http://schemas.microsoft.com/office/powerpoint/2010/main" val="295385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0FE71D-22FB-4250-9204-60E728D66ED0}"/>
              </a:ext>
            </a:extLst>
          </p:cNvPr>
          <p:cNvSpPr>
            <a:spLocks noGrp="1"/>
          </p:cNvSpPr>
          <p:nvPr>
            <p:ph type="title"/>
          </p:nvPr>
        </p:nvSpPr>
        <p:spPr/>
        <p:txBody>
          <a:bodyPr>
            <a:normAutofit/>
          </a:bodyPr>
          <a:lstStyle/>
          <a:p>
            <a:r>
              <a:rPr lang="cs-CZ" dirty="0"/>
              <a:t>Ochrana kvality PUPFL </a:t>
            </a:r>
            <a:br>
              <a:rPr lang="cs-CZ" dirty="0"/>
            </a:br>
            <a:r>
              <a:rPr lang="cs-CZ" dirty="0"/>
              <a:t>- povinnosti při obecném užívání -</a:t>
            </a:r>
          </a:p>
        </p:txBody>
      </p:sp>
      <p:sp>
        <p:nvSpPr>
          <p:cNvPr id="3" name="Zástupný obsah 2">
            <a:extLst>
              <a:ext uri="{FF2B5EF4-FFF2-40B4-BE49-F238E27FC236}">
                <a16:creationId xmlns:a16="http://schemas.microsoft.com/office/drawing/2014/main" id="{6AC343E7-4028-4D37-9AFD-2429D6CCF015}"/>
              </a:ext>
            </a:extLst>
          </p:cNvPr>
          <p:cNvSpPr>
            <a:spLocks noGrp="1"/>
          </p:cNvSpPr>
          <p:nvPr>
            <p:ph idx="1"/>
          </p:nvPr>
        </p:nvSpPr>
        <p:spPr/>
        <p:txBody>
          <a:bodyPr>
            <a:normAutofit/>
          </a:bodyPr>
          <a:lstStyle/>
          <a:p>
            <a:r>
              <a:rPr lang="cs-CZ" dirty="0"/>
              <a:t>Každý má právo vstupovat do lesa na vlastní nebezpečí, sbírat tam pro vlastní potřebu lesní plody a suchou na zemi ležící klest. </a:t>
            </a:r>
          </a:p>
          <a:p>
            <a:pPr lvl="1"/>
            <a:r>
              <a:rPr lang="cs-CZ" dirty="0"/>
              <a:t>Při tom je povinen les nepoškozovat, nenarušovat lesní prostředí a dbát pokynů vlastníka, popřípadě nájemce lesa a jeho zaměstnanců.</a:t>
            </a:r>
          </a:p>
          <a:p>
            <a:r>
              <a:rPr lang="cs-CZ" dirty="0"/>
              <a:t>Zákaz některých činností v lesích, např. </a:t>
            </a:r>
          </a:p>
          <a:p>
            <a:pPr lvl="1"/>
            <a:r>
              <a:rPr lang="cs-CZ" dirty="0"/>
              <a:t>provádět terénní úpravy, narušovat půdní kryt</a:t>
            </a:r>
          </a:p>
          <a:p>
            <a:pPr lvl="1"/>
            <a:r>
              <a:rPr lang="cs-CZ" dirty="0"/>
              <a:t>sbírat lesní plody způsobem, který poškozuje les</a:t>
            </a:r>
          </a:p>
          <a:p>
            <a:pPr lvl="1"/>
            <a:r>
              <a:rPr lang="cs-CZ" dirty="0"/>
              <a:t>narušovat vodní režim a hrabat stelivo</a:t>
            </a:r>
          </a:p>
          <a:p>
            <a:pPr lvl="1"/>
            <a:r>
              <a:rPr lang="pl-PL" dirty="0"/>
              <a:t>znečišťovat les odpady a odpadky</a:t>
            </a:r>
          </a:p>
        </p:txBody>
      </p:sp>
    </p:spTree>
    <p:extLst>
      <p:ext uri="{BB962C8B-B14F-4D97-AF65-F5344CB8AC3E}">
        <p14:creationId xmlns:p14="http://schemas.microsoft.com/office/powerpoint/2010/main" val="390356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9F6BEB-CEEF-449C-ADFC-F7A0F8892FD2}"/>
              </a:ext>
            </a:extLst>
          </p:cNvPr>
          <p:cNvSpPr>
            <a:spLocks noGrp="1"/>
          </p:cNvSpPr>
          <p:nvPr>
            <p:ph type="title"/>
          </p:nvPr>
        </p:nvSpPr>
        <p:spPr/>
        <p:txBody>
          <a:bodyPr>
            <a:normAutofit/>
          </a:bodyPr>
          <a:lstStyle/>
          <a:p>
            <a:r>
              <a:rPr lang="cs-CZ" dirty="0"/>
              <a:t>Ochrana kvantity PUPFL</a:t>
            </a:r>
            <a:br>
              <a:rPr lang="cs-CZ" dirty="0"/>
            </a:br>
            <a:r>
              <a:rPr lang="cs-CZ" dirty="0"/>
              <a:t>- povinnosti při jiných činnostech -</a:t>
            </a:r>
          </a:p>
        </p:txBody>
      </p:sp>
      <p:sp>
        <p:nvSpPr>
          <p:cNvPr id="3" name="Zástupný obsah 2">
            <a:extLst>
              <a:ext uri="{FF2B5EF4-FFF2-40B4-BE49-F238E27FC236}">
                <a16:creationId xmlns:a16="http://schemas.microsoft.com/office/drawing/2014/main" id="{B2AE699C-C049-49BE-83F6-BFBA50ED4A32}"/>
              </a:ext>
            </a:extLst>
          </p:cNvPr>
          <p:cNvSpPr>
            <a:spLocks noGrp="1"/>
          </p:cNvSpPr>
          <p:nvPr>
            <p:ph idx="1"/>
          </p:nvPr>
        </p:nvSpPr>
        <p:spPr/>
        <p:txBody>
          <a:bodyPr/>
          <a:lstStyle/>
          <a:p>
            <a:r>
              <a:rPr lang="cs-CZ" dirty="0"/>
              <a:t>Právnické a fyzické osoby provádějící stavební, těžební a průmyslovou činnost</a:t>
            </a:r>
          </a:p>
          <a:p>
            <a:pPr lvl="1"/>
            <a:r>
              <a:rPr lang="cs-CZ" dirty="0"/>
              <a:t>Minimalizace škod </a:t>
            </a:r>
            <a:r>
              <a:rPr lang="pl-PL" dirty="0"/>
              <a:t>na pozemcích a lesních porostech</a:t>
            </a:r>
          </a:p>
          <a:p>
            <a:pPr lvl="1"/>
            <a:r>
              <a:rPr lang="cs-CZ" dirty="0"/>
              <a:t>Používání vhodných technických prostředků, technologií a biologicky odbouratelných hydraulických kapalin</a:t>
            </a:r>
          </a:p>
          <a:p>
            <a:pPr lvl="1"/>
            <a:r>
              <a:rPr lang="cs-CZ" dirty="0"/>
              <a:t>Provádění účinných opatření k zabránění úniku látek poškozujících les</a:t>
            </a:r>
          </a:p>
          <a:p>
            <a:pPr lvl="1"/>
            <a:r>
              <a:rPr lang="cs-CZ" dirty="0"/>
              <a:t>Náhrady za poškozování lesa</a:t>
            </a:r>
          </a:p>
        </p:txBody>
      </p:sp>
    </p:spTree>
    <p:extLst>
      <p:ext uri="{BB962C8B-B14F-4D97-AF65-F5344CB8AC3E}">
        <p14:creationId xmlns:p14="http://schemas.microsoft.com/office/powerpoint/2010/main" val="323936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74F0FF-D7FA-45C0-AA38-C6D48CD1F17D}"/>
              </a:ext>
            </a:extLst>
          </p:cNvPr>
          <p:cNvSpPr>
            <a:spLocks noGrp="1"/>
          </p:cNvSpPr>
          <p:nvPr>
            <p:ph type="title"/>
          </p:nvPr>
        </p:nvSpPr>
        <p:spPr/>
        <p:txBody>
          <a:bodyPr>
            <a:normAutofit/>
          </a:bodyPr>
          <a:lstStyle/>
          <a:p>
            <a:r>
              <a:rPr lang="cs-CZ" dirty="0"/>
              <a:t>Ochrana kvality PUPFL</a:t>
            </a:r>
            <a:br>
              <a:rPr lang="cs-CZ" dirty="0"/>
            </a:br>
            <a:r>
              <a:rPr lang="cs-CZ" dirty="0"/>
              <a:t>- povinnosti při hospodaření v lese - </a:t>
            </a:r>
          </a:p>
        </p:txBody>
      </p:sp>
      <p:sp>
        <p:nvSpPr>
          <p:cNvPr id="3" name="Zástupný obsah 2">
            <a:extLst>
              <a:ext uri="{FF2B5EF4-FFF2-40B4-BE49-F238E27FC236}">
                <a16:creationId xmlns:a16="http://schemas.microsoft.com/office/drawing/2014/main" id="{5A31DFA4-07D9-461C-989A-02325BA38DD9}"/>
              </a:ext>
            </a:extLst>
          </p:cNvPr>
          <p:cNvSpPr>
            <a:spLocks noGrp="1"/>
          </p:cNvSpPr>
          <p:nvPr>
            <p:ph idx="1"/>
          </p:nvPr>
        </p:nvSpPr>
        <p:spPr/>
        <p:txBody>
          <a:bodyPr>
            <a:normAutofit fontScale="85000" lnSpcReduction="20000"/>
          </a:bodyPr>
          <a:lstStyle/>
          <a:p>
            <a:r>
              <a:rPr lang="cs-CZ" dirty="0"/>
              <a:t>Povinnost hospodařit tak, aby byly zachovány funkce lesa a genofond lesních dřevin</a:t>
            </a:r>
          </a:p>
          <a:p>
            <a:pPr lvl="1"/>
            <a:r>
              <a:rPr lang="cs-CZ" dirty="0"/>
              <a:t>Rozsah povinností vázán mj. na kategorizaci lesa</a:t>
            </a:r>
          </a:p>
          <a:p>
            <a:r>
              <a:rPr lang="cs-CZ" dirty="0"/>
              <a:t>Povinnosti k ochraně a obnově lesa </a:t>
            </a:r>
          </a:p>
          <a:p>
            <a:pPr lvl="1"/>
            <a:r>
              <a:rPr lang="cs-CZ" dirty="0"/>
              <a:t>Vhodná skladba dřevin</a:t>
            </a:r>
          </a:p>
          <a:p>
            <a:pPr lvl="1"/>
            <a:r>
              <a:rPr lang="cs-CZ" dirty="0"/>
              <a:t>Včasná výchova </a:t>
            </a:r>
          </a:p>
          <a:p>
            <a:pPr lvl="1"/>
            <a:r>
              <a:rPr lang="cs-CZ" dirty="0"/>
              <a:t>Vhodné způsoby a postupy obnovy a řazení sečí</a:t>
            </a:r>
          </a:p>
          <a:p>
            <a:pPr lvl="2"/>
            <a:r>
              <a:rPr lang="cs-CZ" dirty="0"/>
              <a:t>minimální </a:t>
            </a:r>
            <a:r>
              <a:rPr lang="cs-CZ" dirty="0">
                <a:solidFill>
                  <a:schemeClr val="tx1">
                    <a:lumMod val="75000"/>
                    <a:lumOff val="25000"/>
                  </a:schemeClr>
                </a:solidFill>
              </a:rPr>
              <a:t>podíl melioračních a zpevňujících dřevin</a:t>
            </a:r>
            <a:endParaRPr lang="cs-CZ" dirty="0"/>
          </a:p>
          <a:p>
            <a:r>
              <a:rPr lang="cs-CZ" dirty="0"/>
              <a:t>Povinnost zjišťovat a evidovat výskyt a rozsah škodlivých činitelů a jimi působených poškození</a:t>
            </a:r>
          </a:p>
          <a:p>
            <a:pPr lvl="1"/>
            <a:r>
              <a:rPr lang="cs-CZ" dirty="0"/>
              <a:t>Povinnost při vzniku mimořádných okolností a nepředvídaných škod v lese činit bezodkladná opatření k jejich odstranění a pro zmírnění jejich následků</a:t>
            </a:r>
          </a:p>
          <a:p>
            <a:pPr lvl="1"/>
            <a:r>
              <a:rPr lang="cs-CZ" dirty="0"/>
              <a:t>Nařízení orgánu SSL opatření k jejich odstranění a zmírnění jejich následků</a:t>
            </a:r>
          </a:p>
          <a:p>
            <a:r>
              <a:rPr lang="cs-CZ" dirty="0"/>
              <a:t>Povinnost chránit les před znečišťujícími látkami unikajícími nebo vznikajícími při hospodářské činnosti, dávat přednost účinným technologiím šetřícím životní prostředí</a:t>
            </a:r>
          </a:p>
          <a:p>
            <a:r>
              <a:rPr lang="cs-CZ" dirty="0"/>
              <a:t>Povinnosti při lesní dopravě</a:t>
            </a:r>
          </a:p>
          <a:p>
            <a:pPr lvl="1"/>
            <a:r>
              <a:rPr lang="cs-CZ" dirty="0"/>
              <a:t>Provádět tak, aby nedocházelo k nepřiměřenému poškozování lesa a ostatních pozemků.</a:t>
            </a:r>
          </a:p>
        </p:txBody>
      </p:sp>
    </p:spTree>
    <p:extLst>
      <p:ext uri="{BB962C8B-B14F-4D97-AF65-F5344CB8AC3E}">
        <p14:creationId xmlns:p14="http://schemas.microsoft.com/office/powerpoint/2010/main" val="287215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86A96A-B320-47F0-9518-CBABFAD104A2}"/>
              </a:ext>
            </a:extLst>
          </p:cNvPr>
          <p:cNvSpPr>
            <a:spLocks noGrp="1"/>
          </p:cNvSpPr>
          <p:nvPr>
            <p:ph type="title"/>
          </p:nvPr>
        </p:nvSpPr>
        <p:spPr/>
        <p:txBody>
          <a:bodyPr>
            <a:normAutofit/>
          </a:bodyPr>
          <a:lstStyle/>
          <a:p>
            <a:r>
              <a:rPr lang="cs-CZ" dirty="0"/>
              <a:t>Ochrana kvality PUPFL</a:t>
            </a:r>
            <a:br>
              <a:rPr lang="cs-CZ" dirty="0"/>
            </a:br>
            <a:r>
              <a:rPr lang="cs-CZ" dirty="0"/>
              <a:t>- meliorace a hrazení bystřin - </a:t>
            </a:r>
          </a:p>
        </p:txBody>
      </p:sp>
      <p:sp>
        <p:nvSpPr>
          <p:cNvPr id="3" name="Zástupný obsah 2">
            <a:extLst>
              <a:ext uri="{FF2B5EF4-FFF2-40B4-BE49-F238E27FC236}">
                <a16:creationId xmlns:a16="http://schemas.microsoft.com/office/drawing/2014/main" id="{2AD4407E-C64E-4DFC-A4ED-575C7F2CCA50}"/>
              </a:ext>
            </a:extLst>
          </p:cNvPr>
          <p:cNvSpPr>
            <a:spLocks noGrp="1"/>
          </p:cNvSpPr>
          <p:nvPr>
            <p:ph idx="1"/>
          </p:nvPr>
        </p:nvSpPr>
        <p:spPr/>
        <p:txBody>
          <a:bodyPr/>
          <a:lstStyle/>
          <a:p>
            <a:r>
              <a:rPr lang="cs-CZ" dirty="0"/>
              <a:t>Meliorace a hrazení bystřin = biologická a technická opatření zaměřená na ochranu půdy a péči o vodohospodářské poměry</a:t>
            </a:r>
          </a:p>
          <a:p>
            <a:pPr lvl="1"/>
            <a:r>
              <a:rPr lang="cs-CZ" dirty="0"/>
              <a:t>Povinnost vlastníka provést/strpět</a:t>
            </a:r>
          </a:p>
          <a:p>
            <a:pPr lvl="2"/>
            <a:r>
              <a:rPr lang="cs-CZ" dirty="0"/>
              <a:t>Ve vlastním zájmu  </a:t>
            </a:r>
          </a:p>
          <a:p>
            <a:pPr lvl="2"/>
            <a:r>
              <a:rPr lang="cs-CZ" dirty="0"/>
              <a:t>Ve veřejném zájmu na základě rozhodnutí orgánu SSL =  náklady hradí stát</a:t>
            </a:r>
          </a:p>
          <a:p>
            <a:pPr lvl="1"/>
            <a:r>
              <a:rPr lang="cs-CZ" dirty="0"/>
              <a:t>Při vzniku potřeby provedení opatření meliorací a hrazení bystřin v důsledku činnosti vlastníka lesa</a:t>
            </a:r>
          </a:p>
          <a:p>
            <a:pPr lvl="2"/>
            <a:r>
              <a:rPr lang="cs-CZ" dirty="0"/>
              <a:t>Rozhodnutí orgánu SSL o provedení potřebných opatření </a:t>
            </a:r>
          </a:p>
          <a:p>
            <a:pPr lvl="3"/>
            <a:r>
              <a:rPr lang="cs-CZ" dirty="0"/>
              <a:t>Uložení povinnosti provést vlastníku lesa</a:t>
            </a:r>
          </a:p>
          <a:p>
            <a:pPr lvl="3"/>
            <a:r>
              <a:rPr lang="cs-CZ" dirty="0"/>
              <a:t>Uložení vlastníku lesa povinnosti strpět provedení na jeho náklad</a:t>
            </a:r>
          </a:p>
        </p:txBody>
      </p:sp>
    </p:spTree>
    <p:extLst>
      <p:ext uri="{BB962C8B-B14F-4D97-AF65-F5344CB8AC3E}">
        <p14:creationId xmlns:p14="http://schemas.microsoft.com/office/powerpoint/2010/main" val="269778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334B2E25-73D7-4F74-B034-C17FD95AE08C}"/>
              </a:ext>
            </a:extLst>
          </p:cNvPr>
          <p:cNvSpPr>
            <a:spLocks noGrp="1"/>
          </p:cNvSpPr>
          <p:nvPr>
            <p:ph type="title"/>
          </p:nvPr>
        </p:nvSpPr>
        <p:spPr/>
        <p:txBody>
          <a:bodyPr>
            <a:normAutofit/>
          </a:bodyPr>
          <a:lstStyle/>
          <a:p>
            <a:pPr>
              <a:defRPr/>
            </a:pPr>
            <a:r>
              <a:rPr lang="cs-CZ" dirty="0"/>
              <a:t>Ochrana kvality PUPFL</a:t>
            </a:r>
            <a:br>
              <a:rPr lang="cs-CZ" dirty="0"/>
            </a:br>
            <a:r>
              <a:rPr lang="cs-CZ" dirty="0"/>
              <a:t>- související nástroje - </a:t>
            </a:r>
            <a:endParaRPr lang="cs-CZ" dirty="0">
              <a:solidFill>
                <a:schemeClr val="tx1">
                  <a:lumMod val="75000"/>
                  <a:lumOff val="25000"/>
                </a:schemeClr>
              </a:solidFill>
            </a:endParaRPr>
          </a:p>
        </p:txBody>
      </p:sp>
      <p:sp>
        <p:nvSpPr>
          <p:cNvPr id="61443" name="Zástupný symbol pro obsah 2">
            <a:extLst>
              <a:ext uri="{FF2B5EF4-FFF2-40B4-BE49-F238E27FC236}">
                <a16:creationId xmlns:a16="http://schemas.microsoft.com/office/drawing/2014/main" id="{2734EC5F-A21D-4A71-A056-93F3C19C8523}"/>
              </a:ext>
            </a:extLst>
          </p:cNvPr>
          <p:cNvSpPr>
            <a:spLocks noGrp="1" noChangeArrowheads="1"/>
          </p:cNvSpPr>
          <p:nvPr>
            <p:ph idx="1"/>
          </p:nvPr>
        </p:nvSpPr>
        <p:spPr/>
        <p:txBody>
          <a:bodyPr>
            <a:normAutofit fontScale="85000" lnSpcReduction="20000"/>
          </a:bodyPr>
          <a:lstStyle/>
          <a:p>
            <a:pPr marL="91440" indent="-91440">
              <a:defRPr/>
            </a:pPr>
            <a:r>
              <a:rPr lang="cs-CZ" dirty="0">
                <a:solidFill>
                  <a:schemeClr val="tx1">
                    <a:lumMod val="75000"/>
                    <a:lumOff val="25000"/>
                  </a:schemeClr>
                </a:solidFill>
              </a:rPr>
              <a:t>Podmínky používání hnojiv a dalších látek</a:t>
            </a:r>
          </a:p>
          <a:p>
            <a:pPr marL="383540" lvl="1" indent="-91440">
              <a:defRPr/>
            </a:pPr>
            <a:r>
              <a:rPr lang="cs-CZ" dirty="0">
                <a:solidFill>
                  <a:schemeClr val="tx1">
                    <a:lumMod val="75000"/>
                    <a:lumOff val="25000"/>
                  </a:schemeClr>
                </a:solidFill>
              </a:rPr>
              <a:t>Hnojivy, pomocnými látkami a upravenými kaly nesmějí být při jejich používání vnášeny do půdy rizikové prvky nebo rizikové látky v množství, stanoví zvláštní právní předpis.</a:t>
            </a:r>
          </a:p>
          <a:p>
            <a:pPr marL="91440" indent="-91440">
              <a:defRPr/>
            </a:pPr>
            <a:r>
              <a:rPr lang="cs-CZ" dirty="0">
                <a:solidFill>
                  <a:schemeClr val="tx1">
                    <a:lumMod val="75000"/>
                    <a:lumOff val="25000"/>
                  </a:schemeClr>
                </a:solidFill>
              </a:rPr>
              <a:t>Podmínky používání přípravků na ochranu rostlin</a:t>
            </a:r>
          </a:p>
          <a:p>
            <a:pPr marL="383540" lvl="1" indent="-91440">
              <a:defRPr/>
            </a:pPr>
            <a:r>
              <a:rPr lang="cs-CZ" dirty="0">
                <a:solidFill>
                  <a:schemeClr val="tx1">
                    <a:lumMod val="75000"/>
                    <a:lumOff val="25000"/>
                  </a:schemeClr>
                </a:solidFill>
              </a:rPr>
              <a:t>Přípravky mohou být používány pouze v souladu s jejich etiketou. </a:t>
            </a:r>
          </a:p>
          <a:p>
            <a:pPr marL="91440" indent="-91440">
              <a:defRPr/>
            </a:pPr>
            <a:r>
              <a:rPr lang="cs-CZ" dirty="0">
                <a:solidFill>
                  <a:schemeClr val="tx1">
                    <a:lumMod val="75000"/>
                    <a:lumOff val="25000"/>
                  </a:schemeClr>
                </a:solidFill>
              </a:rPr>
              <a:t>Opatření k nápravě</a:t>
            </a:r>
          </a:p>
          <a:p>
            <a:pPr lvl="1"/>
            <a:r>
              <a:rPr lang="cs-CZ" dirty="0"/>
              <a:t>Dle zákona o hnojivech</a:t>
            </a:r>
          </a:p>
          <a:p>
            <a:pPr lvl="2"/>
            <a:r>
              <a:rPr lang="cs-CZ" dirty="0"/>
              <a:t>Rozhodnutí ÚKZÚZ o uložení zvláštního opatření </a:t>
            </a:r>
          </a:p>
          <a:p>
            <a:pPr lvl="3"/>
            <a:r>
              <a:rPr lang="cs-CZ" dirty="0"/>
              <a:t>zákaz použití hnojiva, upraveného kalu nebo sedimentu, pokud nevyhovuje podmínkám</a:t>
            </a:r>
          </a:p>
          <a:p>
            <a:pPr lvl="1"/>
            <a:r>
              <a:rPr lang="cs-CZ" dirty="0"/>
              <a:t>Dle zákona o rostlinolékařské péči</a:t>
            </a:r>
          </a:p>
          <a:p>
            <a:pPr lvl="2"/>
            <a:r>
              <a:rPr lang="cs-CZ" dirty="0"/>
              <a:t>Uložení úředního opatření k nápravě zjištěných skutečností na místě na základě výsledků rostlinolékařského dozoru nebo rostlinolékařské kontroly</a:t>
            </a:r>
          </a:p>
          <a:p>
            <a:pPr lvl="2"/>
            <a:r>
              <a:rPr lang="cs-CZ" dirty="0"/>
              <a:t>Rozhodnutí ÚKZÚZ nebo nařízení o mimořádném rostlinolékařském opatření </a:t>
            </a:r>
          </a:p>
          <a:p>
            <a:pPr lvl="3"/>
            <a:r>
              <a:rPr lang="cs-CZ" dirty="0"/>
              <a:t>Např. zákaz používání profesionálních zařízení pro aplikaci přípravků, nařízení zničení nebo provedení zničení nebo zajištění přípravku, omezení nebo pozastavení nebo zákaz používání přípravku nebo stanovení zvláštních podmínek</a:t>
            </a:r>
          </a:p>
          <a:p>
            <a:r>
              <a:rPr lang="cs-CZ" dirty="0"/>
              <a:t>Zjišťování půdních vlastností prováděné za účelem přípravy návrhů na ozdravná opatření a úpravu vodního režimu v lesích.</a:t>
            </a:r>
            <a:endParaRPr lang="cs-CZ" dirty="0">
              <a:solidFill>
                <a:schemeClr val="tx1">
                  <a:lumMod val="75000"/>
                  <a:lumOff val="25000"/>
                </a:schemeClr>
              </a:solidFill>
            </a:endParaRPr>
          </a:p>
          <a:p>
            <a:pPr marL="383540" lvl="1" indent="-91440">
              <a:defRPr/>
            </a:pPr>
            <a:endParaRPr lang="cs-CZ"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C3EC9C19-5E31-4CE5-92E8-F7977239E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C00D8A5-9793-46CB-9D4C-C2BE3CFFD454}"/>
              </a:ext>
            </a:extLst>
          </p:cNvPr>
          <p:cNvSpPr>
            <a:spLocks noGrp="1"/>
          </p:cNvSpPr>
          <p:nvPr>
            <p:ph type="title"/>
          </p:nvPr>
        </p:nvSpPr>
        <p:spPr>
          <a:xfrm>
            <a:off x="5144679" y="634946"/>
            <a:ext cx="6405063" cy="1450757"/>
          </a:xfrm>
        </p:spPr>
        <p:txBody>
          <a:bodyPr>
            <a:normAutofit/>
          </a:bodyPr>
          <a:lstStyle/>
          <a:p>
            <a:pPr>
              <a:defRPr/>
            </a:pPr>
            <a:r>
              <a:rPr lang="cs-CZ"/>
              <a:t>Půda</a:t>
            </a:r>
            <a:endParaRPr lang="en-GB"/>
          </a:p>
        </p:txBody>
      </p:sp>
      <p:pic>
        <p:nvPicPr>
          <p:cNvPr id="12295" name="Picture 7" descr="Image result for zemědělská půda pixaba">
            <a:extLst>
              <a:ext uri="{FF2B5EF4-FFF2-40B4-BE49-F238E27FC236}">
                <a16:creationId xmlns:a16="http://schemas.microsoft.com/office/drawing/2014/main" id="{4ADE9AAC-8D28-446A-A39C-29E82A14EA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878" r="3" b="3"/>
          <a:stretch/>
        </p:blipFill>
        <p:spPr bwMode="auto">
          <a:xfrm>
            <a:off x="633999" y="581098"/>
            <a:ext cx="4020297"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67B6C0F2-CA33-41E9-BC2E-7FB80DB06A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2293" name="Picture 5" descr="Image result for lesní půda">
            <a:extLst>
              <a:ext uri="{FF2B5EF4-FFF2-40B4-BE49-F238E27FC236}">
                <a16:creationId xmlns:a16="http://schemas.microsoft.com/office/drawing/2014/main" id="{0D14409A-D25D-425C-9735-A2095B256B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29" r="3" b="3"/>
          <a:stretch/>
        </p:blipFill>
        <p:spPr bwMode="auto">
          <a:xfrm>
            <a:off x="633999" y="3218101"/>
            <a:ext cx="4020296" cy="2476136"/>
          </a:xfrm>
          <a:prstGeom prst="rect">
            <a:avLst/>
          </a:prstGeom>
          <a:noFill/>
          <a:extLst>
            <a:ext uri="{909E8E84-426E-40DD-AFC4-6F175D3DCCD1}">
              <a14:hiddenFill xmlns:a14="http://schemas.microsoft.com/office/drawing/2010/main">
                <a:solidFill>
                  <a:srgbClr val="FFFFFF"/>
                </a:solidFill>
              </a14:hiddenFill>
            </a:ext>
          </a:extLst>
        </p:spPr>
      </p:pic>
      <p:sp>
        <p:nvSpPr>
          <p:cNvPr id="12291" name="Zástupný symbol pro obsah 2">
            <a:extLst>
              <a:ext uri="{FF2B5EF4-FFF2-40B4-BE49-F238E27FC236}">
                <a16:creationId xmlns:a16="http://schemas.microsoft.com/office/drawing/2014/main" id="{6CDD839D-8D89-4574-9EA2-9A0697E87616}"/>
              </a:ext>
            </a:extLst>
          </p:cNvPr>
          <p:cNvSpPr>
            <a:spLocks noGrp="1" noChangeArrowheads="1"/>
          </p:cNvSpPr>
          <p:nvPr>
            <p:ph idx="1"/>
          </p:nvPr>
        </p:nvSpPr>
        <p:spPr>
          <a:xfrm>
            <a:off x="5144679" y="2198914"/>
            <a:ext cx="6405063" cy="3670180"/>
          </a:xfrm>
        </p:spPr>
        <p:txBody>
          <a:bodyPr>
            <a:normAutofit/>
          </a:bodyPr>
          <a:lstStyle/>
          <a:p>
            <a:pPr eaLnBrk="1" hangingPunct="1"/>
            <a:r>
              <a:rPr lang="cs-CZ" altLang="cs-CZ"/>
              <a:t>Přírodní útvar vzniklý z povrchových zvětralin zemské kůry a z organických zbytků za působení půdotvorných faktorů (matečná hornina, klima, činnost organismů a člověka)</a:t>
            </a:r>
          </a:p>
          <a:p>
            <a:pPr eaLnBrk="1" hangingPunct="1"/>
            <a:r>
              <a:rPr lang="cs-CZ" altLang="cs-CZ"/>
              <a:t>Vlastnosti</a:t>
            </a:r>
          </a:p>
          <a:p>
            <a:pPr lvl="1" eaLnBrk="1" hangingPunct="1"/>
            <a:r>
              <a:rPr lang="cs-CZ" altLang="cs-CZ"/>
              <a:t>Fyzikální, biologické, chemické</a:t>
            </a:r>
          </a:p>
          <a:p>
            <a:pPr eaLnBrk="1" hangingPunct="1"/>
            <a:r>
              <a:rPr lang="cs-CZ" altLang="cs-CZ"/>
              <a:t>Charakteristika</a:t>
            </a:r>
          </a:p>
          <a:p>
            <a:pPr lvl="1" eaLnBrk="1" hangingPunct="1"/>
            <a:r>
              <a:rPr lang="cs-CZ" altLang="cs-CZ"/>
              <a:t>Multifunkčnost</a:t>
            </a:r>
          </a:p>
          <a:p>
            <a:pPr lvl="1" eaLnBrk="1" hangingPunct="1"/>
            <a:r>
              <a:rPr lang="cs-CZ" altLang="cs-CZ"/>
              <a:t>„Neobnovitelnost“ </a:t>
            </a:r>
          </a:p>
          <a:p>
            <a:pPr lvl="1" eaLnBrk="1" hangingPunct="1"/>
            <a:r>
              <a:rPr lang="cs-CZ" altLang="cs-CZ"/>
              <a:t>Přírodní bohatství státu vs. pozemkové vlastnictví</a:t>
            </a:r>
          </a:p>
        </p:txBody>
      </p:sp>
      <p:sp>
        <p:nvSpPr>
          <p:cNvPr id="80" name="Rectangle 79">
            <a:extLst>
              <a:ext uri="{FF2B5EF4-FFF2-40B4-BE49-F238E27FC236}">
                <a16:creationId xmlns:a16="http://schemas.microsoft.com/office/drawing/2014/main" id="{0453B32E-41DA-4F4C-A1DD-85C5804CC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267D94C7-7E89-4D0A-B2C5-2622C8651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DB56BC-620A-4652-B394-35670074741F}"/>
              </a:ext>
            </a:extLst>
          </p:cNvPr>
          <p:cNvSpPr>
            <a:spLocks noGrp="1"/>
          </p:cNvSpPr>
          <p:nvPr>
            <p:ph type="title"/>
          </p:nvPr>
        </p:nvSpPr>
        <p:spPr>
          <a:xfrm>
            <a:off x="1097280" y="286603"/>
            <a:ext cx="10058400" cy="1450757"/>
          </a:xfrm>
        </p:spPr>
        <p:txBody>
          <a:bodyPr>
            <a:normAutofit/>
          </a:bodyPr>
          <a:lstStyle/>
          <a:p>
            <a:r>
              <a:rPr lang="cs-CZ" dirty="0"/>
              <a:t>Ochrana kvantity PUPFL</a:t>
            </a:r>
            <a:br>
              <a:rPr lang="cs-CZ" dirty="0"/>
            </a:br>
            <a:r>
              <a:rPr lang="cs-CZ" dirty="0"/>
              <a:t>- přehled nástrojů -</a:t>
            </a:r>
          </a:p>
        </p:txBody>
      </p:sp>
      <p:graphicFrame>
        <p:nvGraphicFramePr>
          <p:cNvPr id="5" name="Zástupný obsah 2">
            <a:extLst>
              <a:ext uri="{FF2B5EF4-FFF2-40B4-BE49-F238E27FC236}">
                <a16:creationId xmlns:a16="http://schemas.microsoft.com/office/drawing/2014/main" id="{E5E214AF-334F-4BDD-8EDD-2039B8493154}"/>
              </a:ext>
            </a:extLst>
          </p:cNvPr>
          <p:cNvGraphicFramePr>
            <a:graphicFrameLocks noGrp="1"/>
          </p:cNvGraphicFramePr>
          <p:nvPr>
            <p:ph idx="1"/>
            <p:extLst>
              <p:ext uri="{D42A27DB-BD31-4B8C-83A1-F6EECF244321}">
                <p14:modId xmlns:p14="http://schemas.microsoft.com/office/powerpoint/2010/main" val="296967655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84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1DEA5-DF76-4E34-82E4-684D769F6E99}"/>
              </a:ext>
            </a:extLst>
          </p:cNvPr>
          <p:cNvSpPr>
            <a:spLocks noGrp="1"/>
          </p:cNvSpPr>
          <p:nvPr>
            <p:ph type="title"/>
          </p:nvPr>
        </p:nvSpPr>
        <p:spPr/>
        <p:txBody>
          <a:bodyPr/>
          <a:lstStyle/>
          <a:p>
            <a:r>
              <a:rPr lang="cs-CZ" dirty="0"/>
              <a:t>Ochrana kvantity PUPFL</a:t>
            </a:r>
            <a:br>
              <a:rPr lang="cs-CZ" dirty="0"/>
            </a:br>
            <a:r>
              <a:rPr lang="cs-CZ" dirty="0"/>
              <a:t>- koncepční nástroje - </a:t>
            </a:r>
          </a:p>
        </p:txBody>
      </p:sp>
      <p:sp>
        <p:nvSpPr>
          <p:cNvPr id="3" name="Zástupný obsah 2">
            <a:extLst>
              <a:ext uri="{FF2B5EF4-FFF2-40B4-BE49-F238E27FC236}">
                <a16:creationId xmlns:a16="http://schemas.microsoft.com/office/drawing/2014/main" id="{BF23FEB8-D21E-4EFE-8445-F0B84027B201}"/>
              </a:ext>
            </a:extLst>
          </p:cNvPr>
          <p:cNvSpPr>
            <a:spLocks noGrp="1"/>
          </p:cNvSpPr>
          <p:nvPr>
            <p:ph idx="1"/>
          </p:nvPr>
        </p:nvSpPr>
        <p:spPr/>
        <p:txBody>
          <a:bodyPr/>
          <a:lstStyle/>
          <a:p>
            <a:r>
              <a:rPr lang="cs-CZ" dirty="0"/>
              <a:t>Územní plánování</a:t>
            </a:r>
          </a:p>
          <a:p>
            <a:pPr lvl="1"/>
            <a:r>
              <a:rPr lang="cs-CZ" dirty="0"/>
              <a:t>Povinnosti projektantů a pořizovatelů ÚPD </a:t>
            </a:r>
          </a:p>
          <a:p>
            <a:pPr lvl="2"/>
            <a:r>
              <a:rPr lang="cs-CZ" dirty="0"/>
              <a:t>dbát zachování lesa a řídit se přitom ustanoveními lesního zákona</a:t>
            </a:r>
          </a:p>
          <a:p>
            <a:pPr lvl="2"/>
            <a:r>
              <a:rPr lang="cs-CZ" dirty="0"/>
              <a:t>navrhnout a zdůvodnit taková řešení, která jsou z hlediska zachování lesa, ochrany životního prostředí a ostatních celospolečenských zájmů nejvhodnější</a:t>
            </a:r>
          </a:p>
          <a:p>
            <a:pPr lvl="2"/>
            <a:r>
              <a:rPr lang="cs-CZ" dirty="0"/>
              <a:t>provést vyhodnocení předpokládaných důsledků navrhovaného řešení, navrhnout alternativní řešení</a:t>
            </a:r>
          </a:p>
          <a:p>
            <a:pPr lvl="1"/>
            <a:r>
              <a:rPr lang="cs-CZ" dirty="0"/>
              <a:t>Stanovisko orgánu SSL k ochraně veřejného zájmu (§ 4 odst. 2 písm. b) stavebního zákona)</a:t>
            </a:r>
          </a:p>
          <a:p>
            <a:pPr lvl="2"/>
            <a:r>
              <a:rPr lang="cs-CZ" dirty="0"/>
              <a:t>není samostatným rozhodnutím ve správním řízení</a:t>
            </a:r>
          </a:p>
          <a:p>
            <a:pPr lvl="2"/>
            <a:r>
              <a:rPr lang="cs-CZ" dirty="0"/>
              <a:t>jeho obsah je závazný pro politiku územního rozvoje a územně plánovací dokumentaci</a:t>
            </a:r>
          </a:p>
        </p:txBody>
      </p:sp>
    </p:spTree>
    <p:extLst>
      <p:ext uri="{BB962C8B-B14F-4D97-AF65-F5344CB8AC3E}">
        <p14:creationId xmlns:p14="http://schemas.microsoft.com/office/powerpoint/2010/main" val="308473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6EE557-D25D-483D-A93A-22D9243B8A83}"/>
              </a:ext>
            </a:extLst>
          </p:cNvPr>
          <p:cNvSpPr>
            <a:spLocks noGrp="1"/>
          </p:cNvSpPr>
          <p:nvPr>
            <p:ph type="title"/>
          </p:nvPr>
        </p:nvSpPr>
        <p:spPr/>
        <p:txBody>
          <a:bodyPr/>
          <a:lstStyle/>
          <a:p>
            <a:r>
              <a:rPr lang="cs-CZ" dirty="0"/>
              <a:t>Zásady ochrany kvantity </a:t>
            </a:r>
          </a:p>
        </p:txBody>
      </p:sp>
      <p:sp>
        <p:nvSpPr>
          <p:cNvPr id="3" name="Zástupný obsah 2">
            <a:extLst>
              <a:ext uri="{FF2B5EF4-FFF2-40B4-BE49-F238E27FC236}">
                <a16:creationId xmlns:a16="http://schemas.microsoft.com/office/drawing/2014/main" id="{840CEFBC-BE7D-49F5-9B18-B7DB484BBAAB}"/>
              </a:ext>
            </a:extLst>
          </p:cNvPr>
          <p:cNvSpPr>
            <a:spLocks noGrp="1"/>
          </p:cNvSpPr>
          <p:nvPr>
            <p:ph idx="1"/>
          </p:nvPr>
        </p:nvSpPr>
        <p:spPr/>
        <p:txBody>
          <a:bodyPr>
            <a:normAutofit/>
          </a:bodyPr>
          <a:lstStyle/>
          <a:p>
            <a:r>
              <a:rPr lang="cs-CZ" dirty="0"/>
              <a:t>Rámec pro rozhodování orgánu SSL při využití pozemků určených k plnění funkcí lesa k jiným účelům </a:t>
            </a:r>
          </a:p>
          <a:p>
            <a:pPr lvl="1"/>
            <a:r>
              <a:rPr lang="cs-CZ" dirty="0"/>
              <a:t>Přednostní použití pozemků méně významných z hlediska plnění funkcí lesa </a:t>
            </a:r>
          </a:p>
          <a:p>
            <a:pPr lvl="1"/>
            <a:r>
              <a:rPr lang="cs-CZ" dirty="0"/>
              <a:t>Použití pozemků co nejméně narušující hospodaření v lese a plnění jeho funkcí</a:t>
            </a:r>
          </a:p>
          <a:p>
            <a:pPr lvl="1"/>
            <a:r>
              <a:rPr lang="cs-CZ" dirty="0"/>
              <a:t>Tak, aby nedocházelo k nevhodnému dělení lesa z hlediska jeho ochrany a k ohrožení sousedních lesních porostů,</a:t>
            </a:r>
          </a:p>
          <a:p>
            <a:pPr lvl="1"/>
            <a:r>
              <a:rPr lang="cs-CZ" dirty="0"/>
              <a:t>Nenarušování sítě lesních cest, meliorací a hrazení bystřin v lesích a jiných zařízení sloužící lesnímu hospodářství; </a:t>
            </a:r>
          </a:p>
          <a:p>
            <a:pPr lvl="1"/>
            <a:r>
              <a:rPr lang="cs-CZ" dirty="0"/>
              <a:t>Zřizování pozemních komunikací a průseků v lese tak, aby jejich zřízením nedošlo ke zvýšenému ohrožení lesa, zejména větrem a vodní erozí</a:t>
            </a:r>
          </a:p>
        </p:txBody>
      </p:sp>
    </p:spTree>
    <p:extLst>
      <p:ext uri="{BB962C8B-B14F-4D97-AF65-F5344CB8AC3E}">
        <p14:creationId xmlns:p14="http://schemas.microsoft.com/office/powerpoint/2010/main" val="3203580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90B2F9-0396-40F4-A2BD-B619F84FB943}"/>
              </a:ext>
            </a:extLst>
          </p:cNvPr>
          <p:cNvSpPr>
            <a:spLocks noGrp="1"/>
          </p:cNvSpPr>
          <p:nvPr>
            <p:ph type="title"/>
          </p:nvPr>
        </p:nvSpPr>
        <p:spPr/>
        <p:txBody>
          <a:bodyPr/>
          <a:lstStyle/>
          <a:p>
            <a:r>
              <a:rPr lang="cs-CZ" dirty="0"/>
              <a:t>Ochrana kvantity PUPFL</a:t>
            </a:r>
            <a:br>
              <a:rPr lang="cs-CZ" dirty="0"/>
            </a:br>
            <a:r>
              <a:rPr lang="cs-CZ" dirty="0"/>
              <a:t>- administrativní nástroje - </a:t>
            </a:r>
          </a:p>
        </p:txBody>
      </p:sp>
      <p:sp>
        <p:nvSpPr>
          <p:cNvPr id="3" name="Zástupný obsah 2">
            <a:extLst>
              <a:ext uri="{FF2B5EF4-FFF2-40B4-BE49-F238E27FC236}">
                <a16:creationId xmlns:a16="http://schemas.microsoft.com/office/drawing/2014/main" id="{9DC81510-CC28-4C6F-8874-3AAF37A07B9D}"/>
              </a:ext>
            </a:extLst>
          </p:cNvPr>
          <p:cNvSpPr>
            <a:spLocks noGrp="1"/>
          </p:cNvSpPr>
          <p:nvPr>
            <p:ph idx="1"/>
          </p:nvPr>
        </p:nvSpPr>
        <p:spPr/>
        <p:txBody>
          <a:bodyPr/>
          <a:lstStyle/>
          <a:p>
            <a:r>
              <a:rPr lang="cs-CZ" dirty="0"/>
              <a:t>Souhlas orgánu státní správy lesů </a:t>
            </a:r>
          </a:p>
          <a:p>
            <a:pPr lvl="1"/>
            <a:r>
              <a:rPr lang="cs-CZ" dirty="0"/>
              <a:t>Dotýká-li se řízení podle zvláštních předpisů zájmů chráněných lesní zákonem</a:t>
            </a:r>
          </a:p>
          <a:p>
            <a:pPr lvl="2"/>
            <a:r>
              <a:rPr lang="cs-CZ" dirty="0"/>
              <a:t>Včetně pozemků do 50 m od hranice lesa</a:t>
            </a:r>
          </a:p>
          <a:p>
            <a:pPr lvl="1"/>
            <a:r>
              <a:rPr lang="cs-CZ" dirty="0"/>
              <a:t>Podkladový správní akt </a:t>
            </a:r>
          </a:p>
          <a:p>
            <a:pPr lvl="2"/>
            <a:r>
              <a:rPr lang="cs-CZ" dirty="0"/>
              <a:t>pro rozhodnutí o umístění stavby nebo územní souhlas a dále pro rozhodnutí o povolení stavby, zařízení nebo terénních úprav anebo jejich ohlášení  ve formě závazného stanoviska</a:t>
            </a:r>
          </a:p>
          <a:p>
            <a:pPr lvl="2"/>
            <a:r>
              <a:rPr lang="cs-CZ" dirty="0"/>
              <a:t>pro rozhodnutí jiného orgánu veřejné správy (např. podle horního zákona)</a:t>
            </a:r>
          </a:p>
          <a:p>
            <a:endParaRPr lang="cs-CZ" dirty="0"/>
          </a:p>
        </p:txBody>
      </p:sp>
    </p:spTree>
    <p:extLst>
      <p:ext uri="{BB962C8B-B14F-4D97-AF65-F5344CB8AC3E}">
        <p14:creationId xmlns:p14="http://schemas.microsoft.com/office/powerpoint/2010/main" val="2640211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6DFF4E-1998-4AED-B15F-05FD42BF2CD3}"/>
              </a:ext>
            </a:extLst>
          </p:cNvPr>
          <p:cNvSpPr>
            <a:spLocks noGrp="1"/>
          </p:cNvSpPr>
          <p:nvPr>
            <p:ph type="title"/>
          </p:nvPr>
        </p:nvSpPr>
        <p:spPr>
          <a:xfrm>
            <a:off x="2346960" y="286604"/>
            <a:ext cx="7543800" cy="1450757"/>
          </a:xfrm>
        </p:spPr>
        <p:txBody>
          <a:bodyPr>
            <a:normAutofit/>
          </a:bodyPr>
          <a:lstStyle/>
          <a:p>
            <a:r>
              <a:rPr lang="cs-CZ" dirty="0"/>
              <a:t>Ochrana kvantity PUPFL</a:t>
            </a:r>
            <a:br>
              <a:rPr lang="cs-CZ" dirty="0"/>
            </a:br>
            <a:r>
              <a:rPr lang="cs-CZ" dirty="0"/>
              <a:t>- administrativní nástroje - </a:t>
            </a:r>
          </a:p>
        </p:txBody>
      </p:sp>
      <p:graphicFrame>
        <p:nvGraphicFramePr>
          <p:cNvPr id="5" name="Zástupný obsah 2">
            <a:extLst>
              <a:ext uri="{FF2B5EF4-FFF2-40B4-BE49-F238E27FC236}">
                <a16:creationId xmlns:a16="http://schemas.microsoft.com/office/drawing/2014/main" id="{E77C6877-F5AA-4B14-82C9-014662C9CE50}"/>
              </a:ext>
            </a:extLst>
          </p:cNvPr>
          <p:cNvGraphicFramePr>
            <a:graphicFrameLocks noGrp="1"/>
          </p:cNvGraphicFramePr>
          <p:nvPr>
            <p:ph idx="1"/>
          </p:nvPr>
        </p:nvGraphicFramePr>
        <p:xfrm>
          <a:off x="2346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00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131F5C-127A-457D-861F-7D03068CEA1F}"/>
              </a:ext>
            </a:extLst>
          </p:cNvPr>
          <p:cNvSpPr>
            <a:spLocks noGrp="1"/>
          </p:cNvSpPr>
          <p:nvPr>
            <p:ph type="title"/>
          </p:nvPr>
        </p:nvSpPr>
        <p:spPr>
          <a:xfrm>
            <a:off x="1097280" y="286603"/>
            <a:ext cx="10058400" cy="1450757"/>
          </a:xfrm>
        </p:spPr>
        <p:txBody>
          <a:bodyPr>
            <a:normAutofit/>
          </a:bodyPr>
          <a:lstStyle/>
          <a:p>
            <a:r>
              <a:rPr lang="cs-CZ" dirty="0"/>
              <a:t>Ochrana kvantity</a:t>
            </a:r>
            <a:br>
              <a:rPr lang="cs-CZ" dirty="0"/>
            </a:br>
            <a:r>
              <a:rPr lang="cs-CZ" dirty="0"/>
              <a:t>- administrativní nástroje - </a:t>
            </a:r>
          </a:p>
        </p:txBody>
      </p:sp>
      <p:graphicFrame>
        <p:nvGraphicFramePr>
          <p:cNvPr id="5" name="Zástupný obsah 2">
            <a:extLst>
              <a:ext uri="{FF2B5EF4-FFF2-40B4-BE49-F238E27FC236}">
                <a16:creationId xmlns:a16="http://schemas.microsoft.com/office/drawing/2014/main" id="{37DAB583-A9A1-493D-8785-09112D2C3C87}"/>
              </a:ext>
            </a:extLst>
          </p:cNvPr>
          <p:cNvGraphicFramePr>
            <a:graphicFrameLocks noGrp="1"/>
          </p:cNvGraphicFramePr>
          <p:nvPr>
            <p:ph idx="1"/>
            <p:extLst>
              <p:ext uri="{D42A27DB-BD31-4B8C-83A1-F6EECF244321}">
                <p14:modId xmlns:p14="http://schemas.microsoft.com/office/powerpoint/2010/main" val="342908096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849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0B499-B66A-4B47-A560-F7559D90E952}"/>
              </a:ext>
            </a:extLst>
          </p:cNvPr>
          <p:cNvSpPr>
            <a:spLocks noGrp="1"/>
          </p:cNvSpPr>
          <p:nvPr>
            <p:ph type="title"/>
          </p:nvPr>
        </p:nvSpPr>
        <p:spPr>
          <a:xfrm>
            <a:off x="1097280" y="286603"/>
            <a:ext cx="10058400" cy="1450757"/>
          </a:xfrm>
        </p:spPr>
        <p:txBody>
          <a:bodyPr>
            <a:normAutofit/>
          </a:bodyPr>
          <a:lstStyle/>
          <a:p>
            <a:r>
              <a:rPr lang="cs-CZ" dirty="0"/>
              <a:t>Ochrana kvantity</a:t>
            </a:r>
            <a:br>
              <a:rPr lang="cs-CZ" dirty="0"/>
            </a:br>
            <a:r>
              <a:rPr lang="cs-CZ" dirty="0"/>
              <a:t>- ekonomické nástroje - </a:t>
            </a:r>
          </a:p>
        </p:txBody>
      </p:sp>
      <p:graphicFrame>
        <p:nvGraphicFramePr>
          <p:cNvPr id="5" name="Zástupný obsah 2">
            <a:extLst>
              <a:ext uri="{FF2B5EF4-FFF2-40B4-BE49-F238E27FC236}">
                <a16:creationId xmlns:a16="http://schemas.microsoft.com/office/drawing/2014/main" id="{64FB85AA-9DC9-41EE-84CD-15C6C7C98A81}"/>
              </a:ext>
            </a:extLst>
          </p:cNvPr>
          <p:cNvGraphicFramePr>
            <a:graphicFrameLocks noGrp="1"/>
          </p:cNvGraphicFramePr>
          <p:nvPr>
            <p:ph idx="1"/>
            <p:extLst>
              <p:ext uri="{D42A27DB-BD31-4B8C-83A1-F6EECF244321}">
                <p14:modId xmlns:p14="http://schemas.microsoft.com/office/powerpoint/2010/main" val="219425541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896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E0AF77-A062-4BB1-97BD-E35A23CCF274}"/>
              </a:ext>
            </a:extLst>
          </p:cNvPr>
          <p:cNvSpPr>
            <a:spLocks noGrp="1"/>
          </p:cNvSpPr>
          <p:nvPr>
            <p:ph type="title"/>
          </p:nvPr>
        </p:nvSpPr>
        <p:spPr/>
        <p:txBody>
          <a:bodyPr>
            <a:normAutofit/>
          </a:bodyPr>
          <a:lstStyle/>
          <a:p>
            <a:r>
              <a:rPr lang="cs-CZ" dirty="0"/>
              <a:t>Ochrana lesní půdy</a:t>
            </a:r>
            <a:br>
              <a:rPr lang="cs-CZ" dirty="0"/>
            </a:br>
            <a:r>
              <a:rPr lang="cs-CZ" dirty="0"/>
              <a:t>- výkon státního dozoru v lesích - </a:t>
            </a:r>
          </a:p>
        </p:txBody>
      </p:sp>
      <p:sp>
        <p:nvSpPr>
          <p:cNvPr id="3" name="Zástupný obsah 2">
            <a:extLst>
              <a:ext uri="{FF2B5EF4-FFF2-40B4-BE49-F238E27FC236}">
                <a16:creationId xmlns:a16="http://schemas.microsoft.com/office/drawing/2014/main" id="{122BEB23-D7F9-4E30-AE23-C350AB7DE613}"/>
              </a:ext>
            </a:extLst>
          </p:cNvPr>
          <p:cNvSpPr>
            <a:spLocks noGrp="1"/>
          </p:cNvSpPr>
          <p:nvPr>
            <p:ph idx="1"/>
          </p:nvPr>
        </p:nvSpPr>
        <p:spPr/>
        <p:txBody>
          <a:bodyPr>
            <a:normAutofit/>
          </a:bodyPr>
          <a:lstStyle/>
          <a:p>
            <a:r>
              <a:rPr lang="cs-CZ" dirty="0"/>
              <a:t>Rozhodnutí orgánu SSL o uložení opatření k odstranění zjištěných nedostatků, popřípadě i opatření ke zlepšení stavu lesů a plnění jejich funkcí</a:t>
            </a:r>
          </a:p>
          <a:p>
            <a:pPr lvl="1"/>
            <a:r>
              <a:rPr lang="cs-CZ" dirty="0"/>
              <a:t>Obdobně ČIŽP</a:t>
            </a:r>
          </a:p>
          <a:p>
            <a:r>
              <a:rPr lang="cs-CZ" dirty="0"/>
              <a:t>Rozhodnutí orgánu SSL o omezení nebo zastavení výroby nebo jiné činnosti v lese až do doby odstranění nedostatků nebo jejich příčin</a:t>
            </a:r>
          </a:p>
          <a:p>
            <a:pPr lvl="1"/>
            <a:r>
              <a:rPr lang="cs-CZ" dirty="0"/>
              <a:t>v případě hrozící škody </a:t>
            </a:r>
          </a:p>
          <a:p>
            <a:pPr lvl="1"/>
            <a:r>
              <a:rPr lang="cs-CZ" dirty="0"/>
              <a:t>Obdobně ČIŽP</a:t>
            </a:r>
          </a:p>
          <a:p>
            <a:r>
              <a:rPr lang="cs-CZ" dirty="0"/>
              <a:t>Rozhodnutí nebo opatření obecné povahy Ministerstva zemědělství o odchylných opatření</a:t>
            </a:r>
          </a:p>
          <a:p>
            <a:pPr lvl="1"/>
            <a:r>
              <a:rPr lang="cs-CZ" dirty="0"/>
              <a:t>v případech kalamitních situací na území dvou a více krajů, vyvolaných zejména biotickými nebo abiotickými činiteli</a:t>
            </a:r>
          </a:p>
          <a:p>
            <a:pPr lvl="2"/>
            <a:r>
              <a:rPr lang="cs-CZ" dirty="0"/>
              <a:t>kdy plnění povinností ze strany vlastníků lesů není možné, nebo by nevedlo k naplnění účelu zákona</a:t>
            </a:r>
          </a:p>
          <a:p>
            <a:pPr lvl="1"/>
            <a:r>
              <a:rPr lang="pl-PL" dirty="0"/>
              <a:t>za účelem minimalizace škod na lesích</a:t>
            </a:r>
          </a:p>
          <a:p>
            <a:pPr lvl="1"/>
            <a:endParaRPr lang="cs-CZ" dirty="0"/>
          </a:p>
        </p:txBody>
      </p:sp>
    </p:spTree>
    <p:extLst>
      <p:ext uri="{BB962C8B-B14F-4D97-AF65-F5344CB8AC3E}">
        <p14:creationId xmlns:p14="http://schemas.microsoft.com/office/powerpoint/2010/main" val="3683169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084357-8A8B-4E4C-BAA7-D419E9109AB4}"/>
              </a:ext>
            </a:extLst>
          </p:cNvPr>
          <p:cNvSpPr>
            <a:spLocks noGrp="1"/>
          </p:cNvSpPr>
          <p:nvPr>
            <p:ph type="title"/>
          </p:nvPr>
        </p:nvSpPr>
        <p:spPr/>
        <p:txBody>
          <a:bodyPr>
            <a:normAutofit/>
          </a:bodyPr>
          <a:lstStyle/>
          <a:p>
            <a:r>
              <a:rPr lang="cs-CZ" dirty="0"/>
              <a:t>Ochrana lesní půdy</a:t>
            </a:r>
            <a:br>
              <a:rPr lang="cs-CZ" dirty="0"/>
            </a:br>
            <a:r>
              <a:rPr lang="cs-CZ" dirty="0"/>
              <a:t>- odpovědnost a sankční nástroje - </a:t>
            </a:r>
          </a:p>
        </p:txBody>
      </p:sp>
      <p:sp>
        <p:nvSpPr>
          <p:cNvPr id="3" name="Zástupný obsah 2">
            <a:extLst>
              <a:ext uri="{FF2B5EF4-FFF2-40B4-BE49-F238E27FC236}">
                <a16:creationId xmlns:a16="http://schemas.microsoft.com/office/drawing/2014/main" id="{917A4549-9F56-4B25-8DF1-8EE8A03C123E}"/>
              </a:ext>
            </a:extLst>
          </p:cNvPr>
          <p:cNvSpPr>
            <a:spLocks noGrp="1"/>
          </p:cNvSpPr>
          <p:nvPr>
            <p:ph idx="1"/>
          </p:nvPr>
        </p:nvSpPr>
        <p:spPr/>
        <p:txBody>
          <a:bodyPr/>
          <a:lstStyle/>
          <a:p>
            <a:r>
              <a:rPr lang="cs-CZ" dirty="0"/>
              <a:t>Uplatnění odpovědnosti za přestupky orgánem SSL</a:t>
            </a:r>
          </a:p>
          <a:p>
            <a:pPr lvl="1"/>
            <a:r>
              <a:rPr lang="cs-CZ" dirty="0"/>
              <a:t>Vůči fyzickým osobám za porušení povinností při obecném užívání lesa</a:t>
            </a:r>
          </a:p>
          <a:p>
            <a:pPr lvl="2"/>
            <a:r>
              <a:rPr lang="cs-CZ" dirty="0"/>
              <a:t>A rozhodnutí o uložení pokuty za přestupek s hranicí horní sazby 5.000 Kč/15.000 Kč</a:t>
            </a:r>
          </a:p>
          <a:p>
            <a:pPr lvl="1"/>
            <a:r>
              <a:rPr lang="cs-CZ" dirty="0"/>
              <a:t>Vůči fyzickým a právnickým osobám za porušení povinností při jiných činnostech nebo při hospodaření </a:t>
            </a:r>
          </a:p>
          <a:p>
            <a:pPr lvl="2"/>
            <a:r>
              <a:rPr lang="cs-CZ" dirty="0"/>
              <a:t>A rozhodnutí o uložení pokuty za přestupek s hranicí horní sazby 100.000 Kč/1.000.000 Kč</a:t>
            </a:r>
          </a:p>
          <a:p>
            <a:r>
              <a:rPr lang="cs-CZ" dirty="0"/>
              <a:t>Uplatnění odpovědnosti za přestupky Českou inspekcí životního prostředí</a:t>
            </a:r>
          </a:p>
          <a:p>
            <a:pPr lvl="1"/>
            <a:r>
              <a:rPr lang="cs-CZ" dirty="0"/>
              <a:t>Vůči fyzickým a právnickým osobám za porušení povinností dle § 4 zákona č. 282/1991 Sb.</a:t>
            </a:r>
          </a:p>
          <a:p>
            <a:pPr lvl="2"/>
            <a:r>
              <a:rPr lang="cs-CZ" dirty="0"/>
              <a:t>A rozhodnutí o uložení pokuty za přestupek s hranicí horní sazby 5.000.000 Kč</a:t>
            </a:r>
          </a:p>
          <a:p>
            <a:pPr lvl="2"/>
            <a:endParaRPr lang="cs-CZ" dirty="0"/>
          </a:p>
          <a:p>
            <a:endParaRPr lang="cs-CZ" dirty="0"/>
          </a:p>
          <a:p>
            <a:pPr lvl="2"/>
            <a:endParaRPr lang="cs-CZ" dirty="0"/>
          </a:p>
          <a:p>
            <a:pPr lvl="2"/>
            <a:endParaRPr lang="cs-CZ" dirty="0"/>
          </a:p>
          <a:p>
            <a:pPr lvl="1"/>
            <a:endParaRPr lang="cs-CZ" dirty="0"/>
          </a:p>
          <a:p>
            <a:pPr lvl="1"/>
            <a:endParaRPr lang="cs-CZ" dirty="0"/>
          </a:p>
          <a:p>
            <a:pPr lvl="1"/>
            <a:endParaRPr lang="cs-CZ" dirty="0"/>
          </a:p>
        </p:txBody>
      </p:sp>
    </p:spTree>
    <p:extLst>
      <p:ext uri="{BB962C8B-B14F-4D97-AF65-F5344CB8AC3E}">
        <p14:creationId xmlns:p14="http://schemas.microsoft.com/office/powerpoint/2010/main" val="411169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Nadpis 5">
            <a:extLst>
              <a:ext uri="{FF2B5EF4-FFF2-40B4-BE49-F238E27FC236}">
                <a16:creationId xmlns:a16="http://schemas.microsoft.com/office/drawing/2014/main" id="{ACE4BBB6-988F-48AF-8A38-CF6EFA26B971}"/>
              </a:ext>
            </a:extLst>
          </p:cNvPr>
          <p:cNvSpPr>
            <a:spLocks noGrp="1"/>
          </p:cNvSpPr>
          <p:nvPr>
            <p:ph type="title"/>
          </p:nvPr>
        </p:nvSpPr>
        <p:spPr>
          <a:xfrm>
            <a:off x="492370" y="516835"/>
            <a:ext cx="3084844" cy="2103875"/>
          </a:xfrm>
        </p:spPr>
        <p:txBody>
          <a:bodyPr vert="horz" lIns="91440" tIns="45720" rIns="91440" bIns="45720" rtlCol="0" anchor="b">
            <a:normAutofit/>
          </a:bodyPr>
          <a:lstStyle/>
          <a:p>
            <a:pPr>
              <a:defRPr/>
            </a:pPr>
            <a:r>
              <a:rPr lang="en-US" sz="3600">
                <a:solidFill>
                  <a:srgbClr val="FFFFFF"/>
                </a:solidFill>
              </a:rPr>
              <a:t>Funkce půdy</a:t>
            </a:r>
          </a:p>
        </p:txBody>
      </p:sp>
      <p:sp>
        <p:nvSpPr>
          <p:cNvPr id="3" name="Zástupný symbol pro obsah 2">
            <a:extLst>
              <a:ext uri="{FF2B5EF4-FFF2-40B4-BE49-F238E27FC236}">
                <a16:creationId xmlns:a16="http://schemas.microsoft.com/office/drawing/2014/main" id="{6EDC9C89-2359-4444-AFF2-C7F89FE5BAEC}"/>
              </a:ext>
            </a:extLst>
          </p:cNvPr>
          <p:cNvSpPr>
            <a:spLocks noGrp="1"/>
          </p:cNvSpPr>
          <p:nvPr>
            <p:ph sz="half" idx="1"/>
          </p:nvPr>
        </p:nvSpPr>
        <p:spPr>
          <a:xfrm>
            <a:off x="492371" y="2653800"/>
            <a:ext cx="3084844" cy="3335519"/>
          </a:xfrm>
        </p:spPr>
        <p:txBody>
          <a:bodyPr vert="horz" lIns="0" tIns="45720" rIns="0" bIns="45720" rtlCol="0">
            <a:normAutofit/>
          </a:bodyPr>
          <a:lstStyle/>
          <a:p>
            <a:pPr marL="0" indent="0">
              <a:buFont typeface="Calibri" panose="020F0502020204030204" pitchFamily="34" charset="0"/>
              <a:buNone/>
              <a:defRPr/>
            </a:pPr>
            <a:r>
              <a:rPr lang="en-US" sz="1300">
                <a:solidFill>
                  <a:srgbClr val="FFFFFF"/>
                </a:solidFill>
              </a:rPr>
              <a:t>Produkční</a:t>
            </a:r>
          </a:p>
          <a:p>
            <a:pPr lvl="1">
              <a:buFont typeface="Calibri" panose="020F0502020204030204" pitchFamily="34" charset="0"/>
              <a:buChar char="•"/>
              <a:defRPr/>
            </a:pPr>
            <a:r>
              <a:rPr lang="en-US" sz="1300">
                <a:solidFill>
                  <a:srgbClr val="FFFFFF"/>
                </a:solidFill>
              </a:rPr>
              <a:t>Výrobní prostředek</a:t>
            </a:r>
          </a:p>
          <a:p>
            <a:pPr lvl="1">
              <a:buFont typeface="Calibri" panose="020F0502020204030204" pitchFamily="34" charset="0"/>
              <a:buChar char="•"/>
              <a:defRPr/>
            </a:pPr>
            <a:r>
              <a:rPr lang="en-US" sz="1300">
                <a:solidFill>
                  <a:srgbClr val="FFFFFF"/>
                </a:solidFill>
              </a:rPr>
              <a:t>Hospodářské a stavební využití</a:t>
            </a:r>
          </a:p>
          <a:p>
            <a:pPr lvl="1">
              <a:buFont typeface="Calibri" panose="020F0502020204030204" pitchFamily="34" charset="0"/>
              <a:buChar char="•"/>
              <a:defRPr/>
            </a:pPr>
            <a:r>
              <a:rPr lang="en-US" sz="1300">
                <a:solidFill>
                  <a:srgbClr val="FFFFFF"/>
                </a:solidFill>
              </a:rPr>
              <a:t>Zdroj neobnovitelných surovin</a:t>
            </a:r>
          </a:p>
          <a:p>
            <a:pPr marL="0" indent="0">
              <a:buFont typeface="Calibri" panose="020F0502020204030204" pitchFamily="34" charset="0"/>
              <a:buNone/>
              <a:defRPr/>
            </a:pPr>
            <a:r>
              <a:rPr lang="en-US" sz="1300">
                <a:solidFill>
                  <a:srgbClr val="FFFFFF"/>
                </a:solidFill>
              </a:rPr>
              <a:t>Mimoprodukční</a:t>
            </a:r>
          </a:p>
          <a:p>
            <a:pPr lvl="1">
              <a:buFont typeface="Calibri" panose="020F0502020204030204" pitchFamily="34" charset="0"/>
              <a:buChar char="•"/>
              <a:defRPr/>
            </a:pPr>
            <a:r>
              <a:rPr lang="en-US" sz="1300">
                <a:solidFill>
                  <a:srgbClr val="FFFFFF"/>
                </a:solidFill>
              </a:rPr>
              <a:t>Životní prostor pro rostliny a živočichy</a:t>
            </a:r>
          </a:p>
          <a:p>
            <a:pPr lvl="1">
              <a:buFont typeface="Calibri" panose="020F0502020204030204" pitchFamily="34" charset="0"/>
              <a:buChar char="•"/>
              <a:defRPr/>
            </a:pPr>
            <a:r>
              <a:rPr lang="en-US" sz="1300">
                <a:solidFill>
                  <a:srgbClr val="FFFFFF"/>
                </a:solidFill>
              </a:rPr>
              <a:t>Produkce biomasy</a:t>
            </a:r>
          </a:p>
          <a:p>
            <a:pPr lvl="1">
              <a:buFont typeface="Calibri" panose="020F0502020204030204" pitchFamily="34" charset="0"/>
              <a:buChar char="•"/>
              <a:defRPr/>
            </a:pPr>
            <a:r>
              <a:rPr lang="en-US" sz="1300">
                <a:solidFill>
                  <a:srgbClr val="FFFFFF"/>
                </a:solidFill>
              </a:rPr>
              <a:t>Součást látkového koloběhu</a:t>
            </a:r>
          </a:p>
          <a:p>
            <a:pPr lvl="1">
              <a:buFont typeface="Calibri" panose="020F0502020204030204" pitchFamily="34" charset="0"/>
              <a:buChar char="•"/>
              <a:defRPr/>
            </a:pPr>
            <a:r>
              <a:rPr lang="en-US" sz="1300">
                <a:solidFill>
                  <a:srgbClr val="FFFFFF"/>
                </a:solidFill>
              </a:rPr>
              <a:t>Prostředí pro infiltraci, akumulaci a retenci vody, pro transportní, transformační, pufrační a neutralizační procesy</a:t>
            </a:r>
          </a:p>
          <a:p>
            <a:pPr lvl="1">
              <a:buFont typeface="Calibri" panose="020F0502020204030204" pitchFamily="34" charset="0"/>
              <a:buChar char="•"/>
              <a:defRPr/>
            </a:pPr>
            <a:r>
              <a:rPr lang="en-US" sz="1300">
                <a:solidFill>
                  <a:srgbClr val="FFFFFF"/>
                </a:solidFill>
              </a:rPr>
              <a:t>Archiv dějin přírody i lidstva</a:t>
            </a:r>
          </a:p>
          <a:p>
            <a:pPr>
              <a:buFont typeface="Calibri" panose="020F0502020204030204" pitchFamily="34" charset="0"/>
              <a:buChar char="•"/>
              <a:defRPr/>
            </a:pPr>
            <a:endParaRPr lang="en-US" sz="1300">
              <a:solidFill>
                <a:srgbClr val="FFFFFF"/>
              </a:solidFill>
            </a:endParaRPr>
          </a:p>
        </p:txBody>
      </p:sp>
      <p:sp>
        <p:nvSpPr>
          <p:cNvPr id="84" name="Rectangle 83">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317" name="Picture 2">
            <a:extLst>
              <a:ext uri="{FF2B5EF4-FFF2-40B4-BE49-F238E27FC236}">
                <a16:creationId xmlns:a16="http://schemas.microsoft.com/office/drawing/2014/main" id="{EED7AC89-5345-4AA1-A0D5-8B88795357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2017" y="1627508"/>
            <a:ext cx="6798082" cy="360298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ovéPole 25">
            <a:extLst>
              <a:ext uri="{FF2B5EF4-FFF2-40B4-BE49-F238E27FC236}">
                <a16:creationId xmlns:a16="http://schemas.microsoft.com/office/drawing/2014/main" id="{FA7DB0C7-76E4-4A59-B0EC-09E61DF4CDB3}"/>
              </a:ext>
            </a:extLst>
          </p:cNvPr>
          <p:cNvSpPr txBox="1"/>
          <p:nvPr/>
        </p:nvSpPr>
        <p:spPr>
          <a:xfrm>
            <a:off x="6337757" y="6506289"/>
            <a:ext cx="5719862" cy="246221"/>
          </a:xfrm>
          <a:prstGeom prst="rect">
            <a:avLst/>
          </a:prstGeom>
          <a:noFill/>
        </p:spPr>
        <p:txBody>
          <a:bodyPr wrap="square" rtlCol="0">
            <a:spAutoFit/>
          </a:bodyPr>
          <a:lstStyle/>
          <a:p>
            <a:r>
              <a:rPr lang="cs-CZ" sz="1000" dirty="0">
                <a:hlinkClick r:id="rId3"/>
              </a:rPr>
              <a:t>https://www.mzp.cz/C1257458002F0DC7/cz/definice_pudy/$FILE/OOHPP-Definice_pudy-20080820.pdf</a:t>
            </a:r>
            <a:endParaRPr lang="cs-CZ"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CA4E8592-640D-4AE0-8D6B-440167AEE96B}"/>
              </a:ext>
            </a:extLst>
          </p:cNvPr>
          <p:cNvSpPr>
            <a:spLocks noGrp="1"/>
          </p:cNvSpPr>
          <p:nvPr>
            <p:ph type="title"/>
          </p:nvPr>
        </p:nvSpPr>
        <p:spPr>
          <a:xfrm>
            <a:off x="492370" y="605896"/>
            <a:ext cx="3084844" cy="5646208"/>
          </a:xfrm>
        </p:spPr>
        <p:txBody>
          <a:bodyPr anchor="ctr">
            <a:normAutofit/>
          </a:bodyPr>
          <a:lstStyle/>
          <a:p>
            <a:r>
              <a:rPr lang="cs-CZ" sz="3600">
                <a:solidFill>
                  <a:srgbClr val="FFFFFF"/>
                </a:solidFill>
              </a:rPr>
              <a:t>Ústavní východiska ochrany půdy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obsah 2">
            <a:extLst>
              <a:ext uri="{FF2B5EF4-FFF2-40B4-BE49-F238E27FC236}">
                <a16:creationId xmlns:a16="http://schemas.microsoft.com/office/drawing/2014/main" id="{DD0CC835-8756-4D1B-9A73-63B3F071DFB2}"/>
              </a:ext>
            </a:extLst>
          </p:cNvPr>
          <p:cNvSpPr>
            <a:spLocks noGrp="1"/>
          </p:cNvSpPr>
          <p:nvPr>
            <p:ph idx="1"/>
          </p:nvPr>
        </p:nvSpPr>
        <p:spPr>
          <a:xfrm>
            <a:off x="4742016" y="605896"/>
            <a:ext cx="6413663" cy="5646208"/>
          </a:xfrm>
        </p:spPr>
        <p:txBody>
          <a:bodyPr anchor="ctr">
            <a:normAutofit/>
          </a:bodyPr>
          <a:lstStyle/>
          <a:p>
            <a:r>
              <a:rPr lang="cs-CZ" i="1"/>
              <a:t>Každý má právo vlastnit majetek. Vlastnické právo všech vlastníků má stejný zákonný obsah a ochranu. </a:t>
            </a:r>
          </a:p>
          <a:p>
            <a:r>
              <a:rPr lang="cs-CZ" i="1"/>
              <a:t>Vlastnictví zavazuje. Nesmí být zneužito na újmu práv druhých anebo v rozporu se zákonem chráněnými obecnými zájmy. Jeho výkon nesmí poškozovat lidské zdraví, přírodu a životní prostředí nad míru stanovenou zákonem.</a:t>
            </a:r>
            <a:r>
              <a:rPr lang="cs-CZ"/>
              <a:t> (čl. 11 Listiny)</a:t>
            </a:r>
          </a:p>
          <a:p>
            <a:r>
              <a:rPr lang="cs-CZ" i="1"/>
              <a:t>Stát dbá o šetrné využívání přírodních zdrojů a ochranu přírodního bohatství. </a:t>
            </a:r>
            <a:r>
              <a:rPr lang="cs-CZ"/>
              <a:t>(čl. 7  Ústavy)</a:t>
            </a:r>
          </a:p>
          <a:p>
            <a:pPr lvl="1"/>
            <a:r>
              <a:rPr lang="cs-CZ"/>
              <a:t>Zemědělský </a:t>
            </a:r>
            <a:r>
              <a:rPr lang="cs-CZ" dirty="0"/>
              <a:t>půdní fond i lesy jsou národním přírodním bohatstvím.</a:t>
            </a:r>
          </a:p>
          <a:p>
            <a:pPr lvl="2"/>
            <a:r>
              <a:rPr lang="cs-CZ"/>
              <a:t>Zákon č. 334/1992 Sb. a zákon č. 289/1995 Sb.</a:t>
            </a:r>
            <a:endParaRPr lang="cs-CZ" dirty="0"/>
          </a:p>
        </p:txBody>
      </p:sp>
    </p:spTree>
    <p:extLst>
      <p:ext uri="{BB962C8B-B14F-4D97-AF65-F5344CB8AC3E}">
        <p14:creationId xmlns:p14="http://schemas.microsoft.com/office/powerpoint/2010/main" val="203859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Nadpis 4">
            <a:extLst>
              <a:ext uri="{FF2B5EF4-FFF2-40B4-BE49-F238E27FC236}">
                <a16:creationId xmlns:a16="http://schemas.microsoft.com/office/drawing/2014/main" id="{953D724F-9488-4BAD-B59C-11F33E2065A9}"/>
              </a:ext>
            </a:extLst>
          </p:cNvPr>
          <p:cNvSpPr>
            <a:spLocks noGrp="1"/>
          </p:cNvSpPr>
          <p:nvPr>
            <p:ph type="title"/>
          </p:nvPr>
        </p:nvSpPr>
        <p:spPr>
          <a:xfrm>
            <a:off x="492370" y="516835"/>
            <a:ext cx="3084844" cy="2103875"/>
          </a:xfrm>
        </p:spPr>
        <p:txBody>
          <a:bodyPr vert="horz" lIns="91440" tIns="45720" rIns="91440" bIns="45720" rtlCol="0" anchor="b">
            <a:normAutofit/>
          </a:bodyPr>
          <a:lstStyle/>
          <a:p>
            <a:pPr>
              <a:defRPr/>
            </a:pPr>
            <a:r>
              <a:rPr lang="en-US" sz="3300">
                <a:solidFill>
                  <a:srgbClr val="FFFFFF"/>
                </a:solidFill>
              </a:rPr>
              <a:t>Graf vývoje zemědělských a lesních pozemků (v hektarech)</a:t>
            </a:r>
          </a:p>
        </p:txBody>
      </p:sp>
      <p:sp>
        <p:nvSpPr>
          <p:cNvPr id="2" name="TextovéPole 1">
            <a:extLst>
              <a:ext uri="{FF2B5EF4-FFF2-40B4-BE49-F238E27FC236}">
                <a16:creationId xmlns:a16="http://schemas.microsoft.com/office/drawing/2014/main" id="{59246B2C-AC6F-4F2E-BB27-D189EF6360AE}"/>
              </a:ext>
            </a:extLst>
          </p:cNvPr>
          <p:cNvSpPr txBox="1"/>
          <p:nvPr/>
        </p:nvSpPr>
        <p:spPr>
          <a:xfrm>
            <a:off x="492371" y="2653800"/>
            <a:ext cx="3084844" cy="3335519"/>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a:solidFill>
                  <a:srgbClr val="FFFFFF"/>
                </a:solidFill>
                <a:hlinkClick r:id="rId2">
                  <a:extLst>
                    <a:ext uri="{A12FA001-AC4F-418D-AE19-62706E023703}">
                      <ahyp:hlinkClr xmlns:ahyp="http://schemas.microsoft.com/office/drawing/2018/hyperlinkcolor" val="tx"/>
                    </a:ext>
                  </a:extLst>
                </a:hlinkClick>
              </a:rPr>
              <a:t>https://www.cuzk.cz/Periodika-a-publikace/Statisticke-udaje/Souhrne-prehledy-pudniho-fondu/Rocenka_pudniho_fondu_2019.aspx</a:t>
            </a:r>
            <a:endParaRPr lang="en-US" sz="1500">
              <a:solidFill>
                <a:srgbClr val="FFFFFF"/>
              </a:solidFill>
            </a:endParaRPr>
          </a:p>
        </p:txBody>
      </p:sp>
      <p:sp>
        <p:nvSpPr>
          <p:cNvPr id="77" name="Rectangle 76">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340" name="Obrázek 5">
            <a:extLst>
              <a:ext uri="{FF2B5EF4-FFF2-40B4-BE49-F238E27FC236}">
                <a16:creationId xmlns:a16="http://schemas.microsoft.com/office/drawing/2014/main" id="{327A9D7B-EB2E-4B11-8B8B-3ED7645DBA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42017" y="1720779"/>
            <a:ext cx="6798082" cy="34164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FBE3C24-054B-4824-8085-C04B3BBF18B7}"/>
              </a:ext>
            </a:extLst>
          </p:cNvPr>
          <p:cNvSpPr>
            <a:spLocks noGrp="1"/>
          </p:cNvSpPr>
          <p:nvPr>
            <p:ph type="title"/>
          </p:nvPr>
        </p:nvSpPr>
        <p:spPr>
          <a:xfrm>
            <a:off x="492370" y="605896"/>
            <a:ext cx="3084844" cy="5646208"/>
          </a:xfrm>
        </p:spPr>
        <p:txBody>
          <a:bodyPr anchor="ctr">
            <a:normAutofit/>
          </a:bodyPr>
          <a:lstStyle/>
          <a:p>
            <a:pPr>
              <a:defRPr/>
            </a:pPr>
            <a:r>
              <a:rPr lang="cs-CZ" sz="3300" dirty="0">
                <a:solidFill>
                  <a:srgbClr val="FFFFFF"/>
                </a:solidFill>
              </a:rPr>
              <a:t>Degradační faktory</a:t>
            </a:r>
            <a:br>
              <a:rPr lang="cs-CZ" sz="3300" dirty="0">
                <a:solidFill>
                  <a:srgbClr val="FFFFFF"/>
                </a:solidFill>
              </a:rPr>
            </a:br>
            <a:r>
              <a:rPr lang="cs-CZ" sz="1800" b="1" dirty="0">
                <a:solidFill>
                  <a:srgbClr val="FFFFFF"/>
                </a:solidFill>
              </a:rPr>
              <a:t>Degradace půdy</a:t>
            </a:r>
            <a:r>
              <a:rPr lang="cs-CZ" sz="1800" dirty="0">
                <a:solidFill>
                  <a:srgbClr val="FFFFFF"/>
                </a:solidFill>
              </a:rPr>
              <a:t> = proces, při kterém dochází ke snížení nebo ztrátě úrodnosti, využitelnosti půdy a jejích ekologických funkcí.</a:t>
            </a:r>
            <a:endParaRPr lang="cs-CZ" sz="33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symbol pro obsah 2">
            <a:extLst>
              <a:ext uri="{FF2B5EF4-FFF2-40B4-BE49-F238E27FC236}">
                <a16:creationId xmlns:a16="http://schemas.microsoft.com/office/drawing/2014/main" id="{42D3528B-BA22-492B-B20E-D790D9980B6B}"/>
              </a:ext>
            </a:extLst>
          </p:cNvPr>
          <p:cNvSpPr>
            <a:spLocks noGrp="1"/>
          </p:cNvSpPr>
          <p:nvPr>
            <p:ph idx="1"/>
          </p:nvPr>
        </p:nvSpPr>
        <p:spPr>
          <a:xfrm>
            <a:off x="4742016" y="605896"/>
            <a:ext cx="6413663" cy="5646208"/>
          </a:xfrm>
        </p:spPr>
        <p:txBody>
          <a:bodyPr rtlCol="0" anchor="ctr">
            <a:normAutofit/>
          </a:bodyPr>
          <a:lstStyle/>
          <a:p>
            <a:pPr>
              <a:defRPr/>
            </a:pPr>
            <a:r>
              <a:rPr lang="cs-CZ" sz="1300" b="1" dirty="0"/>
              <a:t>Eroze (vodní a větrná)</a:t>
            </a:r>
          </a:p>
          <a:p>
            <a:pPr lvl="1">
              <a:defRPr/>
            </a:pPr>
            <a:r>
              <a:rPr lang="cs-CZ" sz="1300" dirty="0"/>
              <a:t>přírodní proces, při kterém dochází k rozrušování půdního povrchu působením vody/k odnosu půdních částic z povrchu půdy mechanickou silou větru, transportu půdních částic na jiné místo </a:t>
            </a:r>
          </a:p>
          <a:p>
            <a:pPr>
              <a:defRPr/>
            </a:pPr>
            <a:r>
              <a:rPr lang="cs-CZ" sz="1300" b="1" dirty="0"/>
              <a:t>Zastavování půdy (zábory)</a:t>
            </a:r>
          </a:p>
          <a:p>
            <a:pPr lvl="1">
              <a:defRPr/>
            </a:pPr>
            <a:r>
              <a:rPr lang="cs-CZ" sz="1300" dirty="0"/>
              <a:t>zakrytí půdy nepropustnými materiály, ztráta přirozených vlastnosti a nemožnost plnit přírodní funkce</a:t>
            </a:r>
          </a:p>
          <a:p>
            <a:pPr>
              <a:defRPr/>
            </a:pPr>
            <a:r>
              <a:rPr lang="cs-CZ" sz="1300" b="1" dirty="0"/>
              <a:t>Kontaminace (znečištění)</a:t>
            </a:r>
          </a:p>
          <a:p>
            <a:pPr lvl="1">
              <a:defRPr/>
            </a:pPr>
            <a:r>
              <a:rPr lang="cs-CZ" sz="1300" dirty="0"/>
              <a:t>zvýšení obsahu potenciálně rizikových látek v půdním prostředí, zpravidla antropogenního původu</a:t>
            </a:r>
          </a:p>
          <a:p>
            <a:pPr>
              <a:defRPr/>
            </a:pPr>
            <a:r>
              <a:rPr lang="cs-CZ" sz="1300" b="1" dirty="0"/>
              <a:t>Utužení půdy (</a:t>
            </a:r>
            <a:r>
              <a:rPr lang="cs-CZ" sz="1300" b="1" dirty="0" err="1"/>
              <a:t>kompakce</a:t>
            </a:r>
            <a:r>
              <a:rPr lang="cs-CZ" sz="1300" b="1" dirty="0"/>
              <a:t>)</a:t>
            </a:r>
          </a:p>
          <a:p>
            <a:pPr lvl="1">
              <a:defRPr/>
            </a:pPr>
            <a:r>
              <a:rPr lang="cs-CZ" sz="1300" dirty="0"/>
              <a:t>degradace (rozpad) půdní struktury, změny pórovitosti, objemové hmotnosti, schopnosti infiltrace a propustnosti, snížení retenční kapacity</a:t>
            </a:r>
          </a:p>
          <a:p>
            <a:pPr>
              <a:defRPr/>
            </a:pPr>
            <a:r>
              <a:rPr lang="cs-CZ" sz="1300" b="1" dirty="0"/>
              <a:t>Acidifikace (okyselování)</a:t>
            </a:r>
          </a:p>
          <a:p>
            <a:pPr lvl="1">
              <a:defRPr/>
            </a:pPr>
            <a:r>
              <a:rPr lang="cs-CZ" sz="1300" dirty="0"/>
              <a:t>snížení </a:t>
            </a:r>
            <a:r>
              <a:rPr lang="cs-CZ" sz="1300" dirty="0" err="1"/>
              <a:t>pufrační</a:t>
            </a:r>
            <a:r>
              <a:rPr lang="cs-CZ" sz="1300" dirty="0"/>
              <a:t> schopnosti půdy</a:t>
            </a:r>
          </a:p>
          <a:p>
            <a:pPr>
              <a:defRPr/>
            </a:pPr>
            <a:r>
              <a:rPr lang="cs-CZ" sz="1300" b="1" dirty="0"/>
              <a:t>Úbytek organické hmoty (</a:t>
            </a:r>
            <a:r>
              <a:rPr lang="cs-CZ" sz="1300" b="1" dirty="0" err="1"/>
              <a:t>dehumifikace</a:t>
            </a:r>
            <a:r>
              <a:rPr lang="cs-CZ" sz="1300" b="1" dirty="0"/>
              <a:t>)</a:t>
            </a:r>
          </a:p>
          <a:p>
            <a:pPr lvl="1">
              <a:defRPr/>
            </a:pPr>
            <a:r>
              <a:rPr lang="cs-CZ" sz="1300" dirty="0"/>
              <a:t>snížení obsahu humusu</a:t>
            </a:r>
          </a:p>
          <a:p>
            <a:pPr>
              <a:defRPr/>
            </a:pPr>
            <a:r>
              <a:rPr lang="cs-CZ" sz="1300" b="1" dirty="0"/>
              <a:t>Podmáčení půdy (zamokření)</a:t>
            </a:r>
          </a:p>
          <a:p>
            <a:pPr>
              <a:defRPr/>
            </a:pPr>
            <a:r>
              <a:rPr lang="cs-CZ" sz="1300" b="1" dirty="0"/>
              <a:t>Zasolování půdy (salinizace)</a:t>
            </a:r>
          </a:p>
        </p:txBody>
      </p:sp>
      <p:sp>
        <p:nvSpPr>
          <p:cNvPr id="9" name="TextovéPole 8">
            <a:extLst>
              <a:ext uri="{FF2B5EF4-FFF2-40B4-BE49-F238E27FC236}">
                <a16:creationId xmlns:a16="http://schemas.microsoft.com/office/drawing/2014/main" id="{9F55E2AB-0B08-40A4-949A-D6002E45C2C3}"/>
              </a:ext>
            </a:extLst>
          </p:cNvPr>
          <p:cNvSpPr txBox="1"/>
          <p:nvPr/>
        </p:nvSpPr>
        <p:spPr>
          <a:xfrm>
            <a:off x="5475135" y="6436322"/>
            <a:ext cx="5208578" cy="276999"/>
          </a:xfrm>
          <a:prstGeom prst="rect">
            <a:avLst/>
          </a:prstGeom>
          <a:noFill/>
        </p:spPr>
        <p:txBody>
          <a:bodyPr wrap="square" rtlCol="0">
            <a:spAutoFit/>
          </a:bodyPr>
          <a:lstStyle/>
          <a:p>
            <a:r>
              <a:rPr lang="cs-CZ" sz="1200" dirty="0">
                <a:hlinkClick r:id="rId2"/>
              </a:rPr>
              <a:t>http://eagri.cz/public/web/mze/puda/ochrana-pudy-a-krajiny/degradace-pud/</a:t>
            </a:r>
            <a:endParaRPr lang="cs-CZ"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20482" name="Picture 4" descr="Výsledek obrázku pro zásady ochrany půdy">
            <a:extLst>
              <a:ext uri="{FF2B5EF4-FFF2-40B4-BE49-F238E27FC236}">
                <a16:creationId xmlns:a16="http://schemas.microsoft.com/office/drawing/2014/main" id="{12367EA2-6B12-4E7E-AEF6-14EF15C4781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8000"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7" name="Straight Connector 136">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362" name="Nadpis 1">
            <a:extLst>
              <a:ext uri="{FF2B5EF4-FFF2-40B4-BE49-F238E27FC236}">
                <a16:creationId xmlns:a16="http://schemas.microsoft.com/office/drawing/2014/main" id="{D6D53E3A-6596-4BBA-B742-D04FC51529F9}"/>
              </a:ext>
            </a:extLst>
          </p:cNvPr>
          <p:cNvSpPr>
            <a:spLocks noGrp="1"/>
          </p:cNvSpPr>
          <p:nvPr>
            <p:ph type="title"/>
          </p:nvPr>
        </p:nvSpPr>
        <p:spPr>
          <a:xfrm>
            <a:off x="1097280" y="286603"/>
            <a:ext cx="10058400" cy="1450757"/>
          </a:xfrm>
        </p:spPr>
        <p:txBody>
          <a:bodyPr>
            <a:normAutofit/>
          </a:bodyPr>
          <a:lstStyle/>
          <a:p>
            <a:pPr>
              <a:defRPr/>
            </a:pPr>
            <a:r>
              <a:rPr lang="cs-CZ" dirty="0">
                <a:solidFill>
                  <a:schemeClr val="tx1"/>
                </a:solidFill>
              </a:rPr>
              <a:t>Principy ochrany půdy</a:t>
            </a:r>
          </a:p>
        </p:txBody>
      </p:sp>
      <p:sp>
        <p:nvSpPr>
          <p:cNvPr id="20484" name="Zástupný symbol pro obsah 2">
            <a:extLst>
              <a:ext uri="{FF2B5EF4-FFF2-40B4-BE49-F238E27FC236}">
                <a16:creationId xmlns:a16="http://schemas.microsoft.com/office/drawing/2014/main" id="{81137325-4B73-4D32-9358-08C383E3CF73}"/>
              </a:ext>
            </a:extLst>
          </p:cNvPr>
          <p:cNvSpPr>
            <a:spLocks noGrp="1" noChangeArrowheads="1"/>
          </p:cNvSpPr>
          <p:nvPr>
            <p:ph idx="1"/>
          </p:nvPr>
        </p:nvSpPr>
        <p:spPr>
          <a:xfrm>
            <a:off x="1097280" y="1845734"/>
            <a:ext cx="10058400" cy="4023360"/>
          </a:xfrm>
        </p:spPr>
        <p:txBody>
          <a:bodyPr>
            <a:normAutofit/>
          </a:bodyPr>
          <a:lstStyle/>
          <a:p>
            <a:pPr eaLnBrk="1" hangingPunct="1"/>
            <a:r>
              <a:rPr lang="cs-CZ" altLang="cs-CZ" b="1" dirty="0">
                <a:solidFill>
                  <a:schemeClr val="tx1"/>
                </a:solidFill>
              </a:rPr>
              <a:t>Ochrana ekologických funkcí půdy</a:t>
            </a:r>
          </a:p>
          <a:p>
            <a:pPr lvl="1" eaLnBrk="1" hangingPunct="1"/>
            <a:r>
              <a:rPr lang="cs-CZ" altLang="cs-CZ" b="1" dirty="0">
                <a:solidFill>
                  <a:schemeClr val="tx1"/>
                </a:solidFill>
              </a:rPr>
              <a:t>Zvýšená ochrana některých částí půdy (kategorizace lesů)</a:t>
            </a:r>
          </a:p>
          <a:p>
            <a:pPr eaLnBrk="1" hangingPunct="1"/>
            <a:r>
              <a:rPr lang="cs-CZ" altLang="cs-CZ" b="1" dirty="0">
                <a:solidFill>
                  <a:schemeClr val="tx1"/>
                </a:solidFill>
              </a:rPr>
              <a:t>Prevence</a:t>
            </a:r>
          </a:p>
          <a:p>
            <a:pPr lvl="1" eaLnBrk="1" hangingPunct="1"/>
            <a:r>
              <a:rPr lang="cs-CZ" altLang="cs-CZ" b="1" dirty="0">
                <a:solidFill>
                  <a:schemeClr val="tx1"/>
                </a:solidFill>
              </a:rPr>
              <a:t>Předcházení degradačním procesům</a:t>
            </a:r>
          </a:p>
          <a:p>
            <a:pPr eaLnBrk="1" hangingPunct="1"/>
            <a:r>
              <a:rPr lang="cs-CZ" altLang="cs-CZ" b="1" dirty="0">
                <a:solidFill>
                  <a:schemeClr val="tx1"/>
                </a:solidFill>
              </a:rPr>
              <a:t>Racionalizace a udržitelnost využívání půdy</a:t>
            </a:r>
          </a:p>
          <a:p>
            <a:pPr lvl="1" eaLnBrk="1" hangingPunct="1"/>
            <a:r>
              <a:rPr lang="cs-CZ" altLang="cs-CZ" b="1" dirty="0">
                <a:solidFill>
                  <a:schemeClr val="tx1"/>
                </a:solidFill>
              </a:rPr>
              <a:t>Plánovitost</a:t>
            </a:r>
          </a:p>
          <a:p>
            <a:pPr lvl="1" eaLnBrk="1" hangingPunct="1"/>
            <a:r>
              <a:rPr lang="cs-CZ" altLang="cs-CZ" b="1" dirty="0">
                <a:solidFill>
                  <a:schemeClr val="tx1"/>
                </a:solidFill>
              </a:rPr>
              <a:t>Udržitelné hospodaření</a:t>
            </a:r>
          </a:p>
          <a:p>
            <a:pPr lvl="1" eaLnBrk="1" hangingPunct="1"/>
            <a:r>
              <a:rPr lang="cs-CZ" altLang="cs-CZ" b="1" dirty="0">
                <a:solidFill>
                  <a:schemeClr val="tx1"/>
                </a:solidFill>
              </a:rPr>
              <a:t>Rekultivace </a:t>
            </a:r>
          </a:p>
          <a:p>
            <a:pPr eaLnBrk="1" hangingPunct="1"/>
            <a:r>
              <a:rPr lang="cs-CZ" altLang="cs-CZ" b="1" dirty="0">
                <a:solidFill>
                  <a:schemeClr val="tx1"/>
                </a:solidFill>
              </a:rPr>
              <a:t>Integrace ochrany půdy</a:t>
            </a:r>
          </a:p>
          <a:p>
            <a:pPr lvl="1" eaLnBrk="1" hangingPunct="1"/>
            <a:r>
              <a:rPr lang="cs-CZ" altLang="cs-CZ" b="1" dirty="0">
                <a:solidFill>
                  <a:schemeClr val="tx1"/>
                </a:solidFill>
              </a:rPr>
              <a:t>Ekonomická stimulace (internalizace externalit)</a:t>
            </a:r>
          </a:p>
          <a:p>
            <a:pPr lvl="1" eaLnBrk="1" hangingPunct="1"/>
            <a:r>
              <a:rPr lang="cs-CZ" altLang="cs-CZ" b="1" dirty="0">
                <a:solidFill>
                  <a:schemeClr val="tx1"/>
                </a:solidFill>
              </a:rPr>
              <a:t>Součást ostatních politik (zemědělské, místního rozvoje)</a:t>
            </a:r>
          </a:p>
        </p:txBody>
      </p:sp>
      <p:sp>
        <p:nvSpPr>
          <p:cNvPr id="139" name="Rectangle 138">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88DEF4-C9B8-4CDC-B73C-B65CAEF14282}"/>
              </a:ext>
            </a:extLst>
          </p:cNvPr>
          <p:cNvSpPr>
            <a:spLocks noGrp="1"/>
          </p:cNvSpPr>
          <p:nvPr>
            <p:ph type="title"/>
          </p:nvPr>
        </p:nvSpPr>
        <p:spPr>
          <a:xfrm>
            <a:off x="5181601" y="634946"/>
            <a:ext cx="6368142" cy="1450757"/>
          </a:xfrm>
        </p:spPr>
        <p:txBody>
          <a:bodyPr>
            <a:normAutofit/>
          </a:bodyPr>
          <a:lstStyle/>
          <a:p>
            <a:pPr>
              <a:defRPr/>
            </a:pPr>
            <a:r>
              <a:rPr lang="cs-CZ" dirty="0"/>
              <a:t>Právní rámec ochrany lesní půdy</a:t>
            </a:r>
          </a:p>
        </p:txBody>
      </p:sp>
      <p:pic>
        <p:nvPicPr>
          <p:cNvPr id="23556" name="Picture 4" descr="Výsledek obrázku pro právní předpis">
            <a:extLst>
              <a:ext uri="{FF2B5EF4-FFF2-40B4-BE49-F238E27FC236}">
                <a16:creationId xmlns:a16="http://schemas.microsoft.com/office/drawing/2014/main" id="{A1E89148-2707-4D12-BA54-23C27A5B9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26" r="15426"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Straight Connector 7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B64E301-776A-4787-92DF-D525F8F54E6C}"/>
              </a:ext>
            </a:extLst>
          </p:cNvPr>
          <p:cNvSpPr>
            <a:spLocks noGrp="1"/>
          </p:cNvSpPr>
          <p:nvPr>
            <p:ph idx="1"/>
          </p:nvPr>
        </p:nvSpPr>
        <p:spPr>
          <a:xfrm>
            <a:off x="5181601" y="2198914"/>
            <a:ext cx="6368142" cy="3670180"/>
          </a:xfrm>
        </p:spPr>
        <p:txBody>
          <a:bodyPr rtlCol="0">
            <a:normAutofit fontScale="92500" lnSpcReduction="10000"/>
          </a:bodyPr>
          <a:lstStyle/>
          <a:p>
            <a:pPr>
              <a:defRPr/>
            </a:pPr>
            <a:r>
              <a:rPr lang="cs-CZ" sz="1700" dirty="0"/>
              <a:t>Průřezové právní předpisy</a:t>
            </a:r>
          </a:p>
          <a:p>
            <a:pPr lvl="1">
              <a:defRPr/>
            </a:pPr>
            <a:r>
              <a:rPr lang="cs-CZ" sz="1700" dirty="0"/>
              <a:t>Stavební zákon (183/2006)</a:t>
            </a:r>
          </a:p>
          <a:p>
            <a:pPr lvl="1">
              <a:defRPr/>
            </a:pPr>
            <a:r>
              <a:rPr lang="cs-CZ" sz="1700" dirty="0"/>
              <a:t>Zákon o posuzování vlivů na životní prostředí (100/2001)</a:t>
            </a:r>
          </a:p>
          <a:p>
            <a:pPr lvl="1">
              <a:defRPr/>
            </a:pPr>
            <a:r>
              <a:rPr lang="cs-CZ" sz="1700" dirty="0"/>
              <a:t>Zákon o pozemkových úpravách (139/2002)</a:t>
            </a:r>
          </a:p>
          <a:p>
            <a:pPr lvl="1">
              <a:defRPr/>
            </a:pPr>
            <a:r>
              <a:rPr lang="cs-CZ" sz="1700" dirty="0"/>
              <a:t>Zákon o předcházení ekologické újmě (167/2008)</a:t>
            </a:r>
          </a:p>
          <a:p>
            <a:pPr lvl="1">
              <a:defRPr/>
            </a:pPr>
            <a:r>
              <a:rPr lang="cs-CZ" sz="1700" dirty="0"/>
              <a:t>Zákon o integrované prevenci a omezování znečištění (76/2002)</a:t>
            </a:r>
          </a:p>
          <a:p>
            <a:pPr>
              <a:defRPr/>
            </a:pPr>
            <a:r>
              <a:rPr lang="cs-CZ" sz="1700" dirty="0"/>
              <a:t>Základní sektorové právní předpisy</a:t>
            </a:r>
          </a:p>
          <a:p>
            <a:pPr lvl="1">
              <a:defRPr/>
            </a:pPr>
            <a:r>
              <a:rPr lang="cs-CZ" sz="2800" b="1" dirty="0"/>
              <a:t>Zákon o lesích (289/1995)</a:t>
            </a:r>
          </a:p>
          <a:p>
            <a:pPr lvl="1">
              <a:defRPr/>
            </a:pPr>
            <a:r>
              <a:rPr lang="cs-CZ" sz="1700" dirty="0"/>
              <a:t>Zákon o České inspekci životního prostředí a její působnosti v ochraně lesa (282/1991)</a:t>
            </a:r>
          </a:p>
          <a:p>
            <a:pPr lvl="1">
              <a:defRPr/>
            </a:pPr>
            <a:r>
              <a:rPr lang="cs-CZ" sz="1700" dirty="0"/>
              <a:t>Zákon o ochraně přírody a krajiny (114/1992)</a:t>
            </a:r>
          </a:p>
          <a:p>
            <a:pPr lvl="1">
              <a:defRPr/>
            </a:pPr>
            <a:r>
              <a:rPr lang="cs-CZ" sz="1700" dirty="0"/>
              <a:t>Zákon o hnojivech (156/1998)</a:t>
            </a:r>
          </a:p>
          <a:p>
            <a:pPr lvl="1">
              <a:defRPr/>
            </a:pPr>
            <a:r>
              <a:rPr lang="cs-CZ" sz="1700" dirty="0"/>
              <a:t>Zákon o rostlinolékařské péči (326/2004)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D606E63-ECE8-4EB6-949D-79E6308F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E61D8E0-DA04-4142-AB9B-AE7A93D37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D81F7620-8CE8-415F-B2E0-BFAA8DAD2665}"/>
              </a:ext>
            </a:extLst>
          </p:cNvPr>
          <p:cNvSpPr>
            <a:spLocks noGrp="1"/>
          </p:cNvSpPr>
          <p:nvPr>
            <p:ph type="title"/>
          </p:nvPr>
        </p:nvSpPr>
        <p:spPr>
          <a:xfrm>
            <a:off x="1097280" y="516835"/>
            <a:ext cx="5977937" cy="1666501"/>
          </a:xfrm>
        </p:spPr>
        <p:txBody>
          <a:bodyPr>
            <a:normAutofit/>
          </a:bodyPr>
          <a:lstStyle/>
          <a:p>
            <a:pPr algn="ctr">
              <a:defRPr/>
            </a:pPr>
            <a:r>
              <a:rPr lang="cs-CZ" sz="4400" dirty="0">
                <a:solidFill>
                  <a:srgbClr val="FFFFFF"/>
                </a:solidFill>
              </a:rPr>
              <a:t>Půda jako předmět české právní úpravy</a:t>
            </a:r>
            <a:endParaRPr lang="en-GB" sz="4400" dirty="0">
              <a:solidFill>
                <a:srgbClr val="FFFFFF"/>
              </a:solidFill>
            </a:endParaRPr>
          </a:p>
        </p:txBody>
      </p:sp>
      <p:sp>
        <p:nvSpPr>
          <p:cNvPr id="22534" name="Zástupný symbol pro obsah 2">
            <a:extLst>
              <a:ext uri="{FF2B5EF4-FFF2-40B4-BE49-F238E27FC236}">
                <a16:creationId xmlns:a16="http://schemas.microsoft.com/office/drawing/2014/main" id="{2782CBBD-8B3D-47BF-91DB-D9C17FCA0CB9}"/>
              </a:ext>
            </a:extLst>
          </p:cNvPr>
          <p:cNvSpPr>
            <a:spLocks noGrp="1" noChangeArrowheads="1"/>
          </p:cNvSpPr>
          <p:nvPr>
            <p:ph idx="1"/>
          </p:nvPr>
        </p:nvSpPr>
        <p:spPr>
          <a:xfrm>
            <a:off x="1097279" y="2236304"/>
            <a:ext cx="5977938" cy="3652667"/>
          </a:xfrm>
        </p:spPr>
        <p:txBody>
          <a:bodyPr>
            <a:normAutofit/>
          </a:bodyPr>
          <a:lstStyle/>
          <a:p>
            <a:pPr eaLnBrk="1" hangingPunct="1">
              <a:buFont typeface="Courier New" panose="02070309020205020404" pitchFamily="49" charset="0"/>
              <a:buChar char="o"/>
            </a:pPr>
            <a:endParaRPr lang="cs-CZ" altLang="cs-CZ" sz="1800" dirty="0">
              <a:solidFill>
                <a:srgbClr val="FFFFFF"/>
              </a:solidFill>
            </a:endParaRPr>
          </a:p>
          <a:p>
            <a:pPr marL="0" indent="0" algn="ctr">
              <a:buNone/>
            </a:pPr>
            <a:r>
              <a:rPr lang="cs-CZ" altLang="cs-CZ" sz="1800" dirty="0">
                <a:solidFill>
                  <a:srgbClr val="FFFFFF"/>
                </a:solidFill>
              </a:rPr>
              <a:t>Zemědělský půdní fond</a:t>
            </a:r>
          </a:p>
          <a:p>
            <a:pPr marL="0" indent="0" algn="ctr">
              <a:buNone/>
            </a:pPr>
            <a:r>
              <a:rPr lang="cs-CZ" altLang="cs-CZ" sz="1800" dirty="0">
                <a:solidFill>
                  <a:srgbClr val="FFFFFF"/>
                </a:solidFill>
              </a:rPr>
              <a:t>Pozemky určené k plnění funkcí LESA</a:t>
            </a:r>
          </a:p>
          <a:p>
            <a:pPr marL="0" indent="0" algn="ctr">
              <a:buNone/>
            </a:pPr>
            <a:endParaRPr lang="cs-CZ" altLang="cs-CZ" sz="1800" dirty="0">
              <a:solidFill>
                <a:srgbClr val="FFFFFF"/>
              </a:solidFill>
            </a:endParaRPr>
          </a:p>
          <a:p>
            <a:pPr marL="0" indent="0" algn="ctr">
              <a:buNone/>
            </a:pPr>
            <a:endParaRPr lang="cs-CZ" altLang="cs-CZ" sz="1800" dirty="0">
              <a:solidFill>
                <a:srgbClr val="FFFFFF"/>
              </a:solidFill>
            </a:endParaRPr>
          </a:p>
          <a:p>
            <a:pPr marL="0" indent="0" algn="ctr">
              <a:buNone/>
            </a:pPr>
            <a:r>
              <a:rPr lang="cs-CZ" altLang="cs-CZ" sz="1800" dirty="0">
                <a:solidFill>
                  <a:srgbClr val="FFFFFF"/>
                </a:solidFill>
              </a:rPr>
              <a:t>Ochrana kvality půdy       Ochrana kvantity půdy</a:t>
            </a:r>
          </a:p>
          <a:p>
            <a:pPr marL="0" indent="0" algn="ctr">
              <a:buNone/>
            </a:pPr>
            <a:endParaRPr lang="cs-CZ" altLang="cs-CZ" sz="1800" dirty="0">
              <a:solidFill>
                <a:srgbClr val="FFFFFF"/>
              </a:solidFill>
            </a:endParaRPr>
          </a:p>
          <a:p>
            <a:pPr marL="0" indent="0" algn="ctr">
              <a:buNone/>
            </a:pPr>
            <a:r>
              <a:rPr lang="cs-CZ" altLang="cs-CZ" sz="1800" dirty="0">
                <a:solidFill>
                  <a:srgbClr val="FFFFFF"/>
                </a:solidFill>
              </a:rPr>
              <a:t>Ochrana půdy před erozí</a:t>
            </a:r>
          </a:p>
        </p:txBody>
      </p:sp>
      <p:pic>
        <p:nvPicPr>
          <p:cNvPr id="22531" name="Picture 4" descr="Výsledek obrázku pro lesní půda">
            <a:extLst>
              <a:ext uri="{FF2B5EF4-FFF2-40B4-BE49-F238E27FC236}">
                <a16:creationId xmlns:a16="http://schemas.microsoft.com/office/drawing/2014/main" id="{2A6E4635-A0EC-433F-BC30-5BFB2BA6C4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19" r="-3" b="674"/>
          <a:stretch/>
        </p:blipFill>
        <p:spPr bwMode="auto">
          <a:xfrm>
            <a:off x="7613443" y="10"/>
            <a:ext cx="4578557" cy="2285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a:extLst>
              <a:ext uri="{FF2B5EF4-FFF2-40B4-BE49-F238E27FC236}">
                <a16:creationId xmlns:a16="http://schemas.microsoft.com/office/drawing/2014/main" id="{19105ED9-0B8B-42EF-8B30-96F916A95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530" name="Picture 2" descr="Výsledek obrázku pro zemědělská půda">
            <a:extLst>
              <a:ext uri="{FF2B5EF4-FFF2-40B4-BE49-F238E27FC236}">
                <a16:creationId xmlns:a16="http://schemas.microsoft.com/office/drawing/2014/main" id="{FED8FF54-3A3E-4ACB-AB28-3DAD66A489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945" r="-2" b="-2"/>
          <a:stretch/>
        </p:blipFill>
        <p:spPr bwMode="auto">
          <a:xfrm>
            <a:off x="7611903" y="4572000"/>
            <a:ext cx="4580097"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Výsledek obrázku pro rašeliniště">
            <a:extLst>
              <a:ext uri="{FF2B5EF4-FFF2-40B4-BE49-F238E27FC236}">
                <a16:creationId xmlns:a16="http://schemas.microsoft.com/office/drawing/2014/main" id="{D9D5B7BF-F4A3-4BE0-82B0-349D53E72F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795" r="-2" b="8430"/>
          <a:stretch/>
        </p:blipFill>
        <p:spPr bwMode="auto">
          <a:xfrm>
            <a:off x="7611902" y="2318167"/>
            <a:ext cx="4580098"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80">
            <a:extLst>
              <a:ext uri="{FF2B5EF4-FFF2-40B4-BE49-F238E27FC236}">
                <a16:creationId xmlns:a16="http://schemas.microsoft.com/office/drawing/2014/main" id="{B4810D55-E650-46EB-9B73-AD63B95B1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9F51718-0C6B-401D-B1A2-FC5E47E0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Šipka: dolů 2">
            <a:extLst>
              <a:ext uri="{FF2B5EF4-FFF2-40B4-BE49-F238E27FC236}">
                <a16:creationId xmlns:a16="http://schemas.microsoft.com/office/drawing/2014/main" id="{7BDFC966-3BF5-4789-A1CC-EE67DB0F08D1}"/>
              </a:ext>
            </a:extLst>
          </p:cNvPr>
          <p:cNvSpPr/>
          <p:nvPr/>
        </p:nvSpPr>
        <p:spPr>
          <a:xfrm>
            <a:off x="2859693" y="3490645"/>
            <a:ext cx="524088" cy="739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lů 20">
            <a:extLst>
              <a:ext uri="{FF2B5EF4-FFF2-40B4-BE49-F238E27FC236}">
                <a16:creationId xmlns:a16="http://schemas.microsoft.com/office/drawing/2014/main" id="{AB6FF543-F6B0-4954-A1B0-8336FBEB7126}"/>
              </a:ext>
            </a:extLst>
          </p:cNvPr>
          <p:cNvSpPr/>
          <p:nvPr/>
        </p:nvSpPr>
        <p:spPr>
          <a:xfrm>
            <a:off x="4836433" y="3490645"/>
            <a:ext cx="524088" cy="739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Šipka: dolů 21">
            <a:extLst>
              <a:ext uri="{FF2B5EF4-FFF2-40B4-BE49-F238E27FC236}">
                <a16:creationId xmlns:a16="http://schemas.microsoft.com/office/drawing/2014/main" id="{2257AF48-6849-4447-90E4-5D2FCA48D911}"/>
              </a:ext>
            </a:extLst>
          </p:cNvPr>
          <p:cNvSpPr/>
          <p:nvPr/>
        </p:nvSpPr>
        <p:spPr>
          <a:xfrm>
            <a:off x="3824204" y="3490644"/>
            <a:ext cx="524088" cy="16875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3381</Words>
  <Application>Microsoft Office PowerPoint</Application>
  <PresentationFormat>Širokoúhlá obrazovka</PresentationFormat>
  <Paragraphs>357</Paragraphs>
  <Slides>28</Slides>
  <Notes>12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Courier New</vt:lpstr>
      <vt:lpstr>Retrospektiva</vt:lpstr>
      <vt:lpstr>Ochrana půdy,  zejména lesní.</vt:lpstr>
      <vt:lpstr>Půda</vt:lpstr>
      <vt:lpstr>Funkce půdy</vt:lpstr>
      <vt:lpstr>Ústavní východiska ochrany půdy</vt:lpstr>
      <vt:lpstr>Graf vývoje zemědělských a lesních pozemků (v hektarech)</vt:lpstr>
      <vt:lpstr>Degradační faktory Degradace půdy = proces, při kterém dochází ke snížení nebo ztrátě úrodnosti, využitelnosti půdy a jejích ekologických funkcí.</vt:lpstr>
      <vt:lpstr>Principy ochrany půdy</vt:lpstr>
      <vt:lpstr>Právní rámec ochrany lesní půdy</vt:lpstr>
      <vt:lpstr>Půda jako předmět české právní úpravy</vt:lpstr>
      <vt:lpstr>Ochrana lesní půdy PUPFL a LES</vt:lpstr>
      <vt:lpstr>Organizační zabezpečení </vt:lpstr>
      <vt:lpstr>Ochrana PUPFL - obecné povinnosti- </vt:lpstr>
      <vt:lpstr>Ochrana kvality PUPFL - přehled nástrojů -</vt:lpstr>
      <vt:lpstr>Ochrana PUPFL - kategorizace lesů -</vt:lpstr>
      <vt:lpstr>Ochrana kvality PUPFL  - povinnosti při obecném užívání -</vt:lpstr>
      <vt:lpstr>Ochrana kvantity PUPFL - povinnosti při jiných činnostech -</vt:lpstr>
      <vt:lpstr>Ochrana kvality PUPFL - povinnosti při hospodaření v lese - </vt:lpstr>
      <vt:lpstr>Ochrana kvality PUPFL - meliorace a hrazení bystřin - </vt:lpstr>
      <vt:lpstr>Ochrana kvality PUPFL - související nástroje - </vt:lpstr>
      <vt:lpstr>Ochrana kvantity PUPFL - přehled nástrojů -</vt:lpstr>
      <vt:lpstr>Ochrana kvantity PUPFL - koncepční nástroje - </vt:lpstr>
      <vt:lpstr>Zásady ochrany kvantity </vt:lpstr>
      <vt:lpstr>Ochrana kvantity PUPFL - administrativní nástroje - </vt:lpstr>
      <vt:lpstr>Ochrana kvantity PUPFL - administrativní nástroje - </vt:lpstr>
      <vt:lpstr>Ochrana kvantity - administrativní nástroje - </vt:lpstr>
      <vt:lpstr>Ochrana kvantity - ekonomické nástroje - </vt:lpstr>
      <vt:lpstr>Ochrana lesní půdy - výkon státního dozoru v lesích - </vt:lpstr>
      <vt:lpstr>Ochrana lesní půdy - odpovědnost a sankční nástroje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lesní půdy</dc:title>
  <dc:creator>Jana</dc:creator>
  <cp:lastModifiedBy>Jana</cp:lastModifiedBy>
  <cp:revision>5</cp:revision>
  <dcterms:created xsi:type="dcterms:W3CDTF">2020-03-28T21:14:46Z</dcterms:created>
  <dcterms:modified xsi:type="dcterms:W3CDTF">2020-03-29T17:42:14Z</dcterms:modified>
</cp:coreProperties>
</file>