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4" r:id="rId3"/>
    <p:sldId id="263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51AC5-270E-448D-B70A-728A527F1A88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3C08B-4517-4500-9971-BD5C0E1FEE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87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36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22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07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2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27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8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4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9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09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37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5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953F-5D56-4E42-9F6F-65E854500D8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10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3C671-0C5B-456C-8C34-9A9FA4913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9410"/>
            <a:ext cx="7772400" cy="1370770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dialog</a:t>
            </a:r>
            <a:br>
              <a:rPr lang="cs-CZ" dirty="0"/>
            </a:br>
            <a:r>
              <a:rPr lang="cs-CZ" sz="3600" dirty="0"/>
              <a:t>MV 618K</a:t>
            </a:r>
            <a:br>
              <a:rPr lang="cs-CZ" sz="3600" dirty="0"/>
            </a:br>
            <a:r>
              <a:rPr lang="cs-CZ" sz="3600" dirty="0"/>
              <a:t>Jaro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E75A47-8C10-4C73-B777-5582E3A8E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97657"/>
            <a:ext cx="6858000" cy="1655762"/>
          </a:xfrm>
        </p:spPr>
        <p:txBody>
          <a:bodyPr>
            <a:normAutofit/>
          </a:bodyPr>
          <a:lstStyle/>
          <a:p>
            <a:r>
              <a:rPr lang="cs-CZ" sz="3200" dirty="0"/>
              <a:t>Seminář č. 2</a:t>
            </a:r>
          </a:p>
        </p:txBody>
      </p:sp>
    </p:spTree>
    <p:extLst>
      <p:ext uri="{BB962C8B-B14F-4D97-AF65-F5344CB8AC3E}">
        <p14:creationId xmlns:p14="http://schemas.microsoft.com/office/powerpoint/2010/main" val="167794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37188"/>
            <a:ext cx="8229600" cy="4519161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200" dirty="0"/>
              <a:t>Sociální dialog a kolektivní vyjednávání</a:t>
            </a:r>
          </a:p>
          <a:p>
            <a:pPr marL="609600" indent="-609600"/>
            <a:r>
              <a:rPr lang="cs-CZ" altLang="ja-JP" sz="3200" dirty="0"/>
              <a:t>Principy sociálního dialogu</a:t>
            </a:r>
          </a:p>
          <a:p>
            <a:pPr marL="609600" indent="-609600"/>
            <a:r>
              <a:rPr lang="cs-CZ" altLang="ja-JP" sz="3200" dirty="0"/>
              <a:t>Právní, ekonomický a osobní rámec sociálního dialogu</a:t>
            </a:r>
          </a:p>
          <a:p>
            <a:pPr marL="609600" indent="-609600"/>
            <a:endParaRPr lang="cs-CZ" altLang="ja-JP" sz="32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495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Osnova semináře</a:t>
            </a:r>
          </a:p>
        </p:txBody>
      </p:sp>
    </p:spTree>
    <p:extLst>
      <p:ext uri="{BB962C8B-B14F-4D97-AF65-F5344CB8AC3E}">
        <p14:creationId xmlns:p14="http://schemas.microsoft.com/office/powerpoint/2010/main" val="139747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28132"/>
            <a:ext cx="8229600" cy="462821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Za sociální dialog považujeme jakékoli jednání sociálních partnerů, které souvisí s výkonem závislé práce zaměstnanců pro zaměstnavatele.</a:t>
            </a:r>
          </a:p>
          <a:p>
            <a:pPr marL="609600" indent="-609600"/>
            <a:r>
              <a:rPr lang="cs-CZ" altLang="ja-JP" sz="3000" dirty="0"/>
              <a:t>Sociální partneři: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zaměstnavatel,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zástupce zaměstnanců.</a:t>
            </a:r>
          </a:p>
          <a:p>
            <a:pPr marL="609600" indent="-609600"/>
            <a:r>
              <a:rPr lang="cs-CZ" altLang="ja-JP" sz="3000" dirty="0"/>
              <a:t>Kolektivní vyjednávání je speciální formou sociálního dialogu. Jde o formalizované, právem upravené jednání za účelem uzavření kolektivní smlouvy.</a:t>
            </a:r>
          </a:p>
          <a:p>
            <a:pPr marL="609600" indent="-609600"/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495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Sociální dialog vs. 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421090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439518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cs-CZ" altLang="ja-JP" sz="3000" dirty="0"/>
              <a:t>Vyjednávat lze vždy a o všem</a:t>
            </a:r>
          </a:p>
          <a:p>
            <a:pPr marL="609600" indent="-609600"/>
            <a:r>
              <a:rPr lang="cs-CZ" altLang="ja-JP" sz="3000" dirty="0"/>
              <a:t>Neformálnost</a:t>
            </a:r>
          </a:p>
          <a:p>
            <a:pPr marL="609600" indent="-609600"/>
            <a:r>
              <a:rPr lang="cs-CZ" altLang="ja-JP" sz="3000" dirty="0"/>
              <a:t>Rovnost stran</a:t>
            </a:r>
          </a:p>
          <a:p>
            <a:pPr marL="609600" indent="-609600"/>
            <a:r>
              <a:rPr lang="cs-CZ" altLang="ja-JP" sz="3000" dirty="0"/>
              <a:t>Autonomie</a:t>
            </a:r>
          </a:p>
          <a:p>
            <a:pPr marL="609600" indent="-609600"/>
            <a:r>
              <a:rPr lang="cs-CZ" altLang="ja-JP" sz="3000" dirty="0"/>
              <a:t>Zvládání konfliktu a kooperace</a:t>
            </a:r>
          </a:p>
          <a:p>
            <a:pPr marL="609600" indent="-609600"/>
            <a:r>
              <a:rPr lang="cs-CZ" altLang="ja-JP" sz="3000" dirty="0"/>
              <a:t>Smluvní svoboda</a:t>
            </a:r>
          </a:p>
          <a:p>
            <a:pPr marL="609600" indent="-609600"/>
            <a:r>
              <a:rPr lang="cs-CZ" altLang="ja-JP" sz="3000" dirty="0"/>
              <a:t>Participace zaměstnanců</a:t>
            </a:r>
          </a:p>
          <a:p>
            <a:pPr marL="609600" indent="-609600"/>
            <a:r>
              <a:rPr lang="cs-CZ" altLang="ja-JP" sz="3000" dirty="0"/>
              <a:t>Zvláštní způsob řešení sporů</a:t>
            </a:r>
          </a:p>
          <a:p>
            <a:pPr marL="609600" indent="-609600"/>
            <a:r>
              <a:rPr lang="cs-CZ" altLang="ja-JP" sz="3000" dirty="0"/>
              <a:t>Možnost legálního nátlaku</a:t>
            </a:r>
          </a:p>
          <a:p>
            <a:pPr marL="609600" indent="-609600"/>
            <a:r>
              <a:rPr lang="cs-CZ" altLang="ja-JP" sz="3000" dirty="0" err="1"/>
              <a:t>Win-win</a:t>
            </a:r>
            <a:endParaRPr lang="cs-CZ" altLang="ja-JP" sz="3000" dirty="0"/>
          </a:p>
          <a:p>
            <a:pPr marL="609600" indent="-609600"/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69215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Principy sociálního dialogu</a:t>
            </a:r>
          </a:p>
        </p:txBody>
      </p:sp>
    </p:spTree>
    <p:extLst>
      <p:ext uri="{BB962C8B-B14F-4D97-AF65-F5344CB8AC3E}">
        <p14:creationId xmlns:p14="http://schemas.microsoft.com/office/powerpoint/2010/main" val="400360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03311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Sociální dialog má rámec: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právní,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ekonomický,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osobní.</a:t>
            </a:r>
          </a:p>
          <a:p>
            <a:pPr marL="609600" indent="-609600"/>
            <a:r>
              <a:rPr lang="cs-CZ" altLang="ja-JP" sz="3000" dirty="0"/>
              <a:t>Cílem je nalezení sociálně-ekonomického optima jako podmínky dlouhodobého sociálního smíru.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6250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Principy sociálního dialogu</a:t>
            </a:r>
          </a:p>
        </p:txBody>
      </p:sp>
    </p:spTree>
    <p:extLst>
      <p:ext uri="{BB962C8B-B14F-4D97-AF65-F5344CB8AC3E}">
        <p14:creationId xmlns:p14="http://schemas.microsoft.com/office/powerpoint/2010/main" val="39902395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146</Words>
  <Application>Microsoft Office PowerPoint</Application>
  <PresentationFormat>Předvádění na obrazovce (4:3)</PresentationFormat>
  <Paragraphs>37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Sociální dialog MV 618K Jaro 2020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dialog MV 618K Jaro 2020</dc:title>
  <dc:creator>Jaroslav Stransky</dc:creator>
  <cp:lastModifiedBy>Jaroslav Stransky</cp:lastModifiedBy>
  <cp:revision>2</cp:revision>
  <dcterms:created xsi:type="dcterms:W3CDTF">2020-03-23T00:13:36Z</dcterms:created>
  <dcterms:modified xsi:type="dcterms:W3CDTF">2020-03-23T01:06:05Z</dcterms:modified>
</cp:coreProperties>
</file>