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8" r:id="rId3"/>
    <p:sldId id="270" r:id="rId4"/>
    <p:sldId id="269" r:id="rId5"/>
    <p:sldId id="333" r:id="rId6"/>
    <p:sldId id="271" r:id="rId7"/>
    <p:sldId id="275" r:id="rId8"/>
    <p:sldId id="330" r:id="rId9"/>
    <p:sldId id="334" r:id="rId10"/>
    <p:sldId id="274" r:id="rId11"/>
    <p:sldId id="267" r:id="rId12"/>
    <p:sldId id="335" r:id="rId13"/>
    <p:sldId id="336" r:id="rId14"/>
    <p:sldId id="276" r:id="rId15"/>
    <p:sldId id="337" r:id="rId16"/>
    <p:sldId id="331" r:id="rId17"/>
    <p:sldId id="338" r:id="rId18"/>
    <p:sldId id="329" r:id="rId19"/>
    <p:sldId id="340" r:id="rId20"/>
    <p:sldId id="339" r:id="rId21"/>
    <p:sldId id="33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hyperlink" Target="https://cpz.czu.cz/cs/" TargetMode="Externa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eagri.cz/public/web/mze/zemedelstvi/ekologicke-zemedelstvi/dokumenty-statistiky-formulare/formulare/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hyperlink" Target="https://cpz.czu.cz/cs/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7.svg"/><Relationship Id="rId9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eagri.cz/public/web/mze/zemedelstvi/ekologicke-zemedelstvi/dokumenty-statistiky-formulare/formular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E0C305-A3A0-4557-A79F-30E633CFBD6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9F6E0D8-9FFC-45A0-B741-1340197C3882}">
      <dgm:prSet/>
      <dgm:spPr/>
      <dgm:t>
        <a:bodyPr/>
        <a:lstStyle/>
        <a:p>
          <a:r>
            <a:rPr lang="cs-CZ" dirty="0"/>
            <a:t>Konvenční = intenzifikace a maximalizace </a:t>
          </a:r>
          <a:endParaRPr lang="en-US" dirty="0"/>
        </a:p>
      </dgm:t>
    </dgm:pt>
    <dgm:pt modelId="{378EACA3-A9B9-40E7-99AD-A74BBBC125B8}" type="parTrans" cxnId="{291BE996-7981-4E17-82F2-E812F48DA628}">
      <dgm:prSet/>
      <dgm:spPr/>
      <dgm:t>
        <a:bodyPr/>
        <a:lstStyle/>
        <a:p>
          <a:endParaRPr lang="en-US"/>
        </a:p>
      </dgm:t>
    </dgm:pt>
    <dgm:pt modelId="{9CDA72C9-B308-402D-9A05-29852ECCC869}" type="sibTrans" cxnId="{291BE996-7981-4E17-82F2-E812F48DA628}">
      <dgm:prSet/>
      <dgm:spPr/>
      <dgm:t>
        <a:bodyPr/>
        <a:lstStyle/>
        <a:p>
          <a:endParaRPr lang="en-US"/>
        </a:p>
      </dgm:t>
    </dgm:pt>
    <dgm:pt modelId="{021BB357-7F88-4BEF-A229-38D5DADA695E}">
      <dgm:prSet/>
      <dgm:spPr/>
      <dgm:t>
        <a:bodyPr/>
        <a:lstStyle/>
        <a:p>
          <a:r>
            <a:rPr lang="cs-CZ" dirty="0">
              <a:hlinkClick xmlns:r="http://schemas.openxmlformats.org/officeDocument/2006/relationships" r:id="rId1"/>
            </a:rPr>
            <a:t>Precizní</a:t>
          </a:r>
          <a:r>
            <a:rPr lang="cs-CZ" dirty="0"/>
            <a:t> = </a:t>
          </a:r>
          <a:r>
            <a:rPr lang="cs-CZ" dirty="0" err="1"/>
            <a:t>efektivizace</a:t>
          </a:r>
          <a:r>
            <a:rPr lang="cs-CZ" dirty="0"/>
            <a:t> a optimalizace </a:t>
          </a:r>
          <a:endParaRPr lang="en-US" dirty="0"/>
        </a:p>
      </dgm:t>
    </dgm:pt>
    <dgm:pt modelId="{8069D453-25D6-4F73-91DF-A1B660E11EB9}" type="parTrans" cxnId="{297987D8-124B-4521-9BFC-76D96767B9AF}">
      <dgm:prSet/>
      <dgm:spPr/>
      <dgm:t>
        <a:bodyPr/>
        <a:lstStyle/>
        <a:p>
          <a:endParaRPr lang="en-US"/>
        </a:p>
      </dgm:t>
    </dgm:pt>
    <dgm:pt modelId="{CE9D69C0-0C43-41CA-801C-D5959C6A668E}" type="sibTrans" cxnId="{297987D8-124B-4521-9BFC-76D96767B9AF}">
      <dgm:prSet/>
      <dgm:spPr/>
      <dgm:t>
        <a:bodyPr/>
        <a:lstStyle/>
        <a:p>
          <a:endParaRPr lang="en-US"/>
        </a:p>
      </dgm:t>
    </dgm:pt>
    <dgm:pt modelId="{5228B34C-2D58-4FD9-B057-57CBB52701E2}">
      <dgm:prSet/>
      <dgm:spPr/>
      <dgm:t>
        <a:bodyPr/>
        <a:lstStyle/>
        <a:p>
          <a:r>
            <a:rPr lang="cs-CZ" dirty="0"/>
            <a:t>Integrované = udržitelnost a racionalizace</a:t>
          </a:r>
          <a:endParaRPr lang="en-US" dirty="0"/>
        </a:p>
      </dgm:t>
    </dgm:pt>
    <dgm:pt modelId="{1DBBCA44-5175-409E-98A3-50BE98E371F2}" type="parTrans" cxnId="{D4F885DE-8727-4797-9776-F8BEBD29DE3B}">
      <dgm:prSet/>
      <dgm:spPr/>
      <dgm:t>
        <a:bodyPr/>
        <a:lstStyle/>
        <a:p>
          <a:endParaRPr lang="en-US"/>
        </a:p>
      </dgm:t>
    </dgm:pt>
    <dgm:pt modelId="{A37E95E6-2498-4081-940C-3BC82E3DAACA}" type="sibTrans" cxnId="{D4F885DE-8727-4797-9776-F8BEBD29DE3B}">
      <dgm:prSet/>
      <dgm:spPr/>
      <dgm:t>
        <a:bodyPr/>
        <a:lstStyle/>
        <a:p>
          <a:endParaRPr lang="en-US"/>
        </a:p>
      </dgm:t>
    </dgm:pt>
    <dgm:pt modelId="{E2BC2B25-B421-4F90-91A5-F8D2D67DEF2C}">
      <dgm:prSet/>
      <dgm:spPr/>
      <dgm:t>
        <a:bodyPr/>
        <a:lstStyle/>
        <a:p>
          <a:r>
            <a:rPr lang="cs-CZ" dirty="0"/>
            <a:t>Ekologické = udržitelnost a holistický přístup</a:t>
          </a:r>
          <a:endParaRPr lang="en-US" dirty="0"/>
        </a:p>
      </dgm:t>
    </dgm:pt>
    <dgm:pt modelId="{00758070-F8E6-4A50-9D6F-7C26089713B1}" type="parTrans" cxnId="{195F086D-D8BC-4934-844C-F95885E045FF}">
      <dgm:prSet/>
      <dgm:spPr/>
      <dgm:t>
        <a:bodyPr/>
        <a:lstStyle/>
        <a:p>
          <a:endParaRPr lang="en-US"/>
        </a:p>
      </dgm:t>
    </dgm:pt>
    <dgm:pt modelId="{52ED7D8C-CEB7-447E-B18F-805EDB4CA507}" type="sibTrans" cxnId="{195F086D-D8BC-4934-844C-F95885E045FF}">
      <dgm:prSet/>
      <dgm:spPr/>
      <dgm:t>
        <a:bodyPr/>
        <a:lstStyle/>
        <a:p>
          <a:endParaRPr lang="en-US"/>
        </a:p>
      </dgm:t>
    </dgm:pt>
    <dgm:pt modelId="{840709B8-E508-4325-85FF-AD33DDB37429}">
      <dgm:prSet/>
      <dgm:spPr/>
      <dgm:t>
        <a:bodyPr/>
        <a:lstStyle/>
        <a:p>
          <a:r>
            <a:rPr lang="cs-CZ" dirty="0"/>
            <a:t>Biodynamické = individualizace a etika </a:t>
          </a:r>
          <a:endParaRPr lang="en-US" dirty="0"/>
        </a:p>
      </dgm:t>
    </dgm:pt>
    <dgm:pt modelId="{5E91F950-EFA0-40A4-81CB-0A9FFFBE0327}" type="parTrans" cxnId="{B9DACE88-4243-4BC9-AEA4-F195DAE59DBA}">
      <dgm:prSet/>
      <dgm:spPr/>
      <dgm:t>
        <a:bodyPr/>
        <a:lstStyle/>
        <a:p>
          <a:endParaRPr lang="en-US"/>
        </a:p>
      </dgm:t>
    </dgm:pt>
    <dgm:pt modelId="{2B34084F-485D-4562-B4E5-360FFB865EB1}" type="sibTrans" cxnId="{B9DACE88-4243-4BC9-AEA4-F195DAE59DBA}">
      <dgm:prSet/>
      <dgm:spPr/>
      <dgm:t>
        <a:bodyPr/>
        <a:lstStyle/>
        <a:p>
          <a:endParaRPr lang="en-US"/>
        </a:p>
      </dgm:t>
    </dgm:pt>
    <dgm:pt modelId="{48F01F88-A3E1-4382-9421-CB256227035A}" type="pres">
      <dgm:prSet presAssocID="{DBE0C305-A3A0-4557-A79F-30E633CFBD61}" presName="root" presStyleCnt="0">
        <dgm:presLayoutVars>
          <dgm:dir/>
          <dgm:resizeHandles val="exact"/>
        </dgm:presLayoutVars>
      </dgm:prSet>
      <dgm:spPr/>
    </dgm:pt>
    <dgm:pt modelId="{10495731-374A-4A39-AEEA-606620C42399}" type="pres">
      <dgm:prSet presAssocID="{09F6E0D8-9FFC-45A0-B741-1340197C3882}" presName="compNode" presStyleCnt="0"/>
      <dgm:spPr/>
    </dgm:pt>
    <dgm:pt modelId="{00786152-0CBB-4B4A-978E-CA012A0B592C}" type="pres">
      <dgm:prSet presAssocID="{09F6E0D8-9FFC-45A0-B741-1340197C3882}" presName="bgRect" presStyleLbl="bgShp" presStyleIdx="0" presStyleCnt="5"/>
      <dgm:spPr/>
    </dgm:pt>
    <dgm:pt modelId="{A4C8EB7C-0BDC-45E8-A87A-EBC19EE3C786}" type="pres">
      <dgm:prSet presAssocID="{09F6E0D8-9FFC-45A0-B741-1340197C3882}" presName="iconRect" presStyleLbl="node1" presStyleIdx="0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uck"/>
        </a:ext>
      </dgm:extLst>
    </dgm:pt>
    <dgm:pt modelId="{CEE1AC92-41D3-4CEB-BE9A-5151958E4AAD}" type="pres">
      <dgm:prSet presAssocID="{09F6E0D8-9FFC-45A0-B741-1340197C3882}" presName="spaceRect" presStyleCnt="0"/>
      <dgm:spPr/>
    </dgm:pt>
    <dgm:pt modelId="{262E6C1B-2263-4D22-889B-F7D1624B6427}" type="pres">
      <dgm:prSet presAssocID="{09F6E0D8-9FFC-45A0-B741-1340197C3882}" presName="parTx" presStyleLbl="revTx" presStyleIdx="0" presStyleCnt="5">
        <dgm:presLayoutVars>
          <dgm:chMax val="0"/>
          <dgm:chPref val="0"/>
        </dgm:presLayoutVars>
      </dgm:prSet>
      <dgm:spPr/>
    </dgm:pt>
    <dgm:pt modelId="{CC930036-FFD6-41B6-9135-C1541B77DC8D}" type="pres">
      <dgm:prSet presAssocID="{9CDA72C9-B308-402D-9A05-29852ECCC869}" presName="sibTrans" presStyleCnt="0"/>
      <dgm:spPr/>
    </dgm:pt>
    <dgm:pt modelId="{F8A6EB01-E174-4C09-A0BC-1B7D3E93F435}" type="pres">
      <dgm:prSet presAssocID="{021BB357-7F88-4BEF-A229-38D5DADA695E}" presName="compNode" presStyleCnt="0"/>
      <dgm:spPr/>
    </dgm:pt>
    <dgm:pt modelId="{71B1667B-5639-4F28-BE0D-BCAF6B889667}" type="pres">
      <dgm:prSet presAssocID="{021BB357-7F88-4BEF-A229-38D5DADA695E}" presName="bgRect" presStyleLbl="bgShp" presStyleIdx="1" presStyleCnt="5"/>
      <dgm:spPr/>
    </dgm:pt>
    <dgm:pt modelId="{9738870B-EFF1-4716-A1E9-9448CE6C6490}" type="pres">
      <dgm:prSet presAssocID="{021BB357-7F88-4BEF-A229-38D5DADA695E}" presName="iconRect" presStyleLbl="node1" presStyleIdx="1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0AED4E76-C867-41C5-B483-7D693482F7F3}" type="pres">
      <dgm:prSet presAssocID="{021BB357-7F88-4BEF-A229-38D5DADA695E}" presName="spaceRect" presStyleCnt="0"/>
      <dgm:spPr/>
    </dgm:pt>
    <dgm:pt modelId="{35E7EE31-303A-48F7-A03D-A3DB307B9BEF}" type="pres">
      <dgm:prSet presAssocID="{021BB357-7F88-4BEF-A229-38D5DADA695E}" presName="parTx" presStyleLbl="revTx" presStyleIdx="1" presStyleCnt="5">
        <dgm:presLayoutVars>
          <dgm:chMax val="0"/>
          <dgm:chPref val="0"/>
        </dgm:presLayoutVars>
      </dgm:prSet>
      <dgm:spPr/>
    </dgm:pt>
    <dgm:pt modelId="{953FF2E9-A0D1-462F-AE0C-166B9EE1E929}" type="pres">
      <dgm:prSet presAssocID="{CE9D69C0-0C43-41CA-801C-D5959C6A668E}" presName="sibTrans" presStyleCnt="0"/>
      <dgm:spPr/>
    </dgm:pt>
    <dgm:pt modelId="{9F7785F7-09B2-4CA0-838D-7C39D48300C8}" type="pres">
      <dgm:prSet presAssocID="{5228B34C-2D58-4FD9-B057-57CBB52701E2}" presName="compNode" presStyleCnt="0"/>
      <dgm:spPr/>
    </dgm:pt>
    <dgm:pt modelId="{B35CC402-4BFF-4798-8D1E-897F1109C7D1}" type="pres">
      <dgm:prSet presAssocID="{5228B34C-2D58-4FD9-B057-57CBB52701E2}" presName="bgRect" presStyleLbl="bgShp" presStyleIdx="2" presStyleCnt="5"/>
      <dgm:spPr/>
    </dgm:pt>
    <dgm:pt modelId="{3B9098AD-0BC0-4970-A270-D1EE799A0A3F}" type="pres">
      <dgm:prSet presAssocID="{5228B34C-2D58-4FD9-B057-57CBB52701E2}" presName="iconRect" presStyleLbl="node1" presStyleIdx="2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17C6C951-5FDB-45AB-80E1-3C4D908F07DD}" type="pres">
      <dgm:prSet presAssocID="{5228B34C-2D58-4FD9-B057-57CBB52701E2}" presName="spaceRect" presStyleCnt="0"/>
      <dgm:spPr/>
    </dgm:pt>
    <dgm:pt modelId="{DD7145FB-A36B-4CD2-99FB-1D7344DB6B60}" type="pres">
      <dgm:prSet presAssocID="{5228B34C-2D58-4FD9-B057-57CBB52701E2}" presName="parTx" presStyleLbl="revTx" presStyleIdx="2" presStyleCnt="5">
        <dgm:presLayoutVars>
          <dgm:chMax val="0"/>
          <dgm:chPref val="0"/>
        </dgm:presLayoutVars>
      </dgm:prSet>
      <dgm:spPr/>
    </dgm:pt>
    <dgm:pt modelId="{92675BAA-4BDB-43EC-ABDE-A57CD98A2978}" type="pres">
      <dgm:prSet presAssocID="{A37E95E6-2498-4081-940C-3BC82E3DAACA}" presName="sibTrans" presStyleCnt="0"/>
      <dgm:spPr/>
    </dgm:pt>
    <dgm:pt modelId="{F1B08AD7-2D10-4E56-B327-446E80A871B8}" type="pres">
      <dgm:prSet presAssocID="{E2BC2B25-B421-4F90-91A5-F8D2D67DEF2C}" presName="compNode" presStyleCnt="0"/>
      <dgm:spPr/>
    </dgm:pt>
    <dgm:pt modelId="{B5329207-7102-4599-9DEF-0D333BED31FD}" type="pres">
      <dgm:prSet presAssocID="{E2BC2B25-B421-4F90-91A5-F8D2D67DEF2C}" presName="bgRect" presStyleLbl="bgShp" presStyleIdx="3" presStyleCnt="5"/>
      <dgm:spPr/>
    </dgm:pt>
    <dgm:pt modelId="{487A5C62-90ED-4CA4-8863-D9537A3C4968}" type="pres">
      <dgm:prSet presAssocID="{E2BC2B25-B421-4F90-91A5-F8D2D67DEF2C}" presName="iconRect" presStyleLbl="node1" presStyleIdx="3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6FE5AA04-36C3-48DF-8207-593A4F50DE85}" type="pres">
      <dgm:prSet presAssocID="{E2BC2B25-B421-4F90-91A5-F8D2D67DEF2C}" presName="spaceRect" presStyleCnt="0"/>
      <dgm:spPr/>
    </dgm:pt>
    <dgm:pt modelId="{547AA17B-32B6-45D3-8654-FF5CD8E7E980}" type="pres">
      <dgm:prSet presAssocID="{E2BC2B25-B421-4F90-91A5-F8D2D67DEF2C}" presName="parTx" presStyleLbl="revTx" presStyleIdx="3" presStyleCnt="5">
        <dgm:presLayoutVars>
          <dgm:chMax val="0"/>
          <dgm:chPref val="0"/>
        </dgm:presLayoutVars>
      </dgm:prSet>
      <dgm:spPr/>
    </dgm:pt>
    <dgm:pt modelId="{C3F63616-7EA0-4754-9FE5-AAD2A681C616}" type="pres">
      <dgm:prSet presAssocID="{52ED7D8C-CEB7-447E-B18F-805EDB4CA507}" presName="sibTrans" presStyleCnt="0"/>
      <dgm:spPr/>
    </dgm:pt>
    <dgm:pt modelId="{4AB5FDE0-C242-45B1-970C-779C024C5840}" type="pres">
      <dgm:prSet presAssocID="{840709B8-E508-4325-85FF-AD33DDB37429}" presName="compNode" presStyleCnt="0"/>
      <dgm:spPr/>
    </dgm:pt>
    <dgm:pt modelId="{5569DDFC-85D6-4739-82C8-0E366E52C014}" type="pres">
      <dgm:prSet presAssocID="{840709B8-E508-4325-85FF-AD33DDB37429}" presName="bgRect" presStyleLbl="bgShp" presStyleIdx="4" presStyleCnt="5"/>
      <dgm:spPr/>
    </dgm:pt>
    <dgm:pt modelId="{A8D24B9A-E58B-4574-99D1-4A381D74EF88}" type="pres">
      <dgm:prSet presAssocID="{840709B8-E508-4325-85FF-AD33DDB37429}" presName="iconRect" presStyleLbl="node1" presStyleIdx="4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0CB4E453-56D8-4342-AFCD-2D89CFD5DE05}" type="pres">
      <dgm:prSet presAssocID="{840709B8-E508-4325-85FF-AD33DDB37429}" presName="spaceRect" presStyleCnt="0"/>
      <dgm:spPr/>
    </dgm:pt>
    <dgm:pt modelId="{5BA565E3-6F04-4DBE-BCBA-0EFA3CD12F6F}" type="pres">
      <dgm:prSet presAssocID="{840709B8-E508-4325-85FF-AD33DDB3742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95F086D-D8BC-4934-844C-F95885E045FF}" srcId="{DBE0C305-A3A0-4557-A79F-30E633CFBD61}" destId="{E2BC2B25-B421-4F90-91A5-F8D2D67DEF2C}" srcOrd="3" destOrd="0" parTransId="{00758070-F8E6-4A50-9D6F-7C26089713B1}" sibTransId="{52ED7D8C-CEB7-447E-B18F-805EDB4CA507}"/>
    <dgm:cxn modelId="{E4B3FC71-70AA-4768-8AAC-1185CDA711F9}" type="presOf" srcId="{E2BC2B25-B421-4F90-91A5-F8D2D67DEF2C}" destId="{547AA17B-32B6-45D3-8654-FF5CD8E7E980}" srcOrd="0" destOrd="0" presId="urn:microsoft.com/office/officeart/2018/2/layout/IconVerticalSolidList"/>
    <dgm:cxn modelId="{B9DACE88-4243-4BC9-AEA4-F195DAE59DBA}" srcId="{DBE0C305-A3A0-4557-A79F-30E633CFBD61}" destId="{840709B8-E508-4325-85FF-AD33DDB37429}" srcOrd="4" destOrd="0" parTransId="{5E91F950-EFA0-40A4-81CB-0A9FFFBE0327}" sibTransId="{2B34084F-485D-4562-B4E5-360FFB865EB1}"/>
    <dgm:cxn modelId="{AF7C508B-E4CF-4FD0-A5B6-8D8DB40F653E}" type="presOf" srcId="{DBE0C305-A3A0-4557-A79F-30E633CFBD61}" destId="{48F01F88-A3E1-4382-9421-CB256227035A}" srcOrd="0" destOrd="0" presId="urn:microsoft.com/office/officeart/2018/2/layout/IconVerticalSolidList"/>
    <dgm:cxn modelId="{291BE996-7981-4E17-82F2-E812F48DA628}" srcId="{DBE0C305-A3A0-4557-A79F-30E633CFBD61}" destId="{09F6E0D8-9FFC-45A0-B741-1340197C3882}" srcOrd="0" destOrd="0" parTransId="{378EACA3-A9B9-40E7-99AD-A74BBBC125B8}" sibTransId="{9CDA72C9-B308-402D-9A05-29852ECCC869}"/>
    <dgm:cxn modelId="{59C0559E-BDAC-4ABD-A95A-280439C0AE73}" type="presOf" srcId="{840709B8-E508-4325-85FF-AD33DDB37429}" destId="{5BA565E3-6F04-4DBE-BCBA-0EFA3CD12F6F}" srcOrd="0" destOrd="0" presId="urn:microsoft.com/office/officeart/2018/2/layout/IconVerticalSolidList"/>
    <dgm:cxn modelId="{642B0DA2-51A7-433F-A1B7-DC94E0715FD6}" type="presOf" srcId="{09F6E0D8-9FFC-45A0-B741-1340197C3882}" destId="{262E6C1B-2263-4D22-889B-F7D1624B6427}" srcOrd="0" destOrd="0" presId="urn:microsoft.com/office/officeart/2018/2/layout/IconVerticalSolidList"/>
    <dgm:cxn modelId="{FAE311CC-740E-4905-A921-482DA023BE95}" type="presOf" srcId="{021BB357-7F88-4BEF-A229-38D5DADA695E}" destId="{35E7EE31-303A-48F7-A03D-A3DB307B9BEF}" srcOrd="0" destOrd="0" presId="urn:microsoft.com/office/officeart/2018/2/layout/IconVerticalSolidList"/>
    <dgm:cxn modelId="{4FF483CF-C4F3-4197-9592-B0A9CA4A46DE}" type="presOf" srcId="{5228B34C-2D58-4FD9-B057-57CBB52701E2}" destId="{DD7145FB-A36B-4CD2-99FB-1D7344DB6B60}" srcOrd="0" destOrd="0" presId="urn:microsoft.com/office/officeart/2018/2/layout/IconVerticalSolidList"/>
    <dgm:cxn modelId="{297987D8-124B-4521-9BFC-76D96767B9AF}" srcId="{DBE0C305-A3A0-4557-A79F-30E633CFBD61}" destId="{021BB357-7F88-4BEF-A229-38D5DADA695E}" srcOrd="1" destOrd="0" parTransId="{8069D453-25D6-4F73-91DF-A1B660E11EB9}" sibTransId="{CE9D69C0-0C43-41CA-801C-D5959C6A668E}"/>
    <dgm:cxn modelId="{D4F885DE-8727-4797-9776-F8BEBD29DE3B}" srcId="{DBE0C305-A3A0-4557-A79F-30E633CFBD61}" destId="{5228B34C-2D58-4FD9-B057-57CBB52701E2}" srcOrd="2" destOrd="0" parTransId="{1DBBCA44-5175-409E-98A3-50BE98E371F2}" sibTransId="{A37E95E6-2498-4081-940C-3BC82E3DAACA}"/>
    <dgm:cxn modelId="{6643FE96-72DE-442D-BDF2-4DB4D5FEBA4E}" type="presParOf" srcId="{48F01F88-A3E1-4382-9421-CB256227035A}" destId="{10495731-374A-4A39-AEEA-606620C42399}" srcOrd="0" destOrd="0" presId="urn:microsoft.com/office/officeart/2018/2/layout/IconVerticalSolidList"/>
    <dgm:cxn modelId="{2EA58895-4184-4AA1-8B57-A840A53808BB}" type="presParOf" srcId="{10495731-374A-4A39-AEEA-606620C42399}" destId="{00786152-0CBB-4B4A-978E-CA012A0B592C}" srcOrd="0" destOrd="0" presId="urn:microsoft.com/office/officeart/2018/2/layout/IconVerticalSolidList"/>
    <dgm:cxn modelId="{5E238D1E-26EB-415B-B133-F2A77B5BFA91}" type="presParOf" srcId="{10495731-374A-4A39-AEEA-606620C42399}" destId="{A4C8EB7C-0BDC-45E8-A87A-EBC19EE3C786}" srcOrd="1" destOrd="0" presId="urn:microsoft.com/office/officeart/2018/2/layout/IconVerticalSolidList"/>
    <dgm:cxn modelId="{4D54B5A5-9669-4473-B4F0-1FD593BD124C}" type="presParOf" srcId="{10495731-374A-4A39-AEEA-606620C42399}" destId="{CEE1AC92-41D3-4CEB-BE9A-5151958E4AAD}" srcOrd="2" destOrd="0" presId="urn:microsoft.com/office/officeart/2018/2/layout/IconVerticalSolidList"/>
    <dgm:cxn modelId="{5271A966-8537-4764-A6C2-CD459A7957FD}" type="presParOf" srcId="{10495731-374A-4A39-AEEA-606620C42399}" destId="{262E6C1B-2263-4D22-889B-F7D1624B6427}" srcOrd="3" destOrd="0" presId="urn:microsoft.com/office/officeart/2018/2/layout/IconVerticalSolidList"/>
    <dgm:cxn modelId="{9FF7ACC4-B62A-4CAA-9C3D-CE589391CC6E}" type="presParOf" srcId="{48F01F88-A3E1-4382-9421-CB256227035A}" destId="{CC930036-FFD6-41B6-9135-C1541B77DC8D}" srcOrd="1" destOrd="0" presId="urn:microsoft.com/office/officeart/2018/2/layout/IconVerticalSolidList"/>
    <dgm:cxn modelId="{6136C00E-A230-4DB5-9F9B-985C55B97F0E}" type="presParOf" srcId="{48F01F88-A3E1-4382-9421-CB256227035A}" destId="{F8A6EB01-E174-4C09-A0BC-1B7D3E93F435}" srcOrd="2" destOrd="0" presId="urn:microsoft.com/office/officeart/2018/2/layout/IconVerticalSolidList"/>
    <dgm:cxn modelId="{0D048CD8-F8B7-4715-B320-C7B56E50EDA3}" type="presParOf" srcId="{F8A6EB01-E174-4C09-A0BC-1B7D3E93F435}" destId="{71B1667B-5639-4F28-BE0D-BCAF6B889667}" srcOrd="0" destOrd="0" presId="urn:microsoft.com/office/officeart/2018/2/layout/IconVerticalSolidList"/>
    <dgm:cxn modelId="{4EC41E2B-5E3D-4B8B-A0F0-69B69D344402}" type="presParOf" srcId="{F8A6EB01-E174-4C09-A0BC-1B7D3E93F435}" destId="{9738870B-EFF1-4716-A1E9-9448CE6C6490}" srcOrd="1" destOrd="0" presId="urn:microsoft.com/office/officeart/2018/2/layout/IconVerticalSolidList"/>
    <dgm:cxn modelId="{CCE7F359-5FB0-445B-98B0-6EDEF596E9C1}" type="presParOf" srcId="{F8A6EB01-E174-4C09-A0BC-1B7D3E93F435}" destId="{0AED4E76-C867-41C5-B483-7D693482F7F3}" srcOrd="2" destOrd="0" presId="urn:microsoft.com/office/officeart/2018/2/layout/IconVerticalSolidList"/>
    <dgm:cxn modelId="{02B6B728-6C3F-498D-8911-7707F186909B}" type="presParOf" srcId="{F8A6EB01-E174-4C09-A0BC-1B7D3E93F435}" destId="{35E7EE31-303A-48F7-A03D-A3DB307B9BEF}" srcOrd="3" destOrd="0" presId="urn:microsoft.com/office/officeart/2018/2/layout/IconVerticalSolidList"/>
    <dgm:cxn modelId="{C7C407C3-C22D-4627-ADBE-F1FB814CEC25}" type="presParOf" srcId="{48F01F88-A3E1-4382-9421-CB256227035A}" destId="{953FF2E9-A0D1-462F-AE0C-166B9EE1E929}" srcOrd="3" destOrd="0" presId="urn:microsoft.com/office/officeart/2018/2/layout/IconVerticalSolidList"/>
    <dgm:cxn modelId="{00690B65-8955-4C32-9F58-B634A1FA6FF5}" type="presParOf" srcId="{48F01F88-A3E1-4382-9421-CB256227035A}" destId="{9F7785F7-09B2-4CA0-838D-7C39D48300C8}" srcOrd="4" destOrd="0" presId="urn:microsoft.com/office/officeart/2018/2/layout/IconVerticalSolidList"/>
    <dgm:cxn modelId="{6E59036C-A293-41FC-872F-A8556685F5B1}" type="presParOf" srcId="{9F7785F7-09B2-4CA0-838D-7C39D48300C8}" destId="{B35CC402-4BFF-4798-8D1E-897F1109C7D1}" srcOrd="0" destOrd="0" presId="urn:microsoft.com/office/officeart/2018/2/layout/IconVerticalSolidList"/>
    <dgm:cxn modelId="{D36B7D53-20AD-48DA-B691-6481F8F4E2FD}" type="presParOf" srcId="{9F7785F7-09B2-4CA0-838D-7C39D48300C8}" destId="{3B9098AD-0BC0-4970-A270-D1EE799A0A3F}" srcOrd="1" destOrd="0" presId="urn:microsoft.com/office/officeart/2018/2/layout/IconVerticalSolidList"/>
    <dgm:cxn modelId="{100B276F-F883-49E1-8C8C-C438994FB59F}" type="presParOf" srcId="{9F7785F7-09B2-4CA0-838D-7C39D48300C8}" destId="{17C6C951-5FDB-45AB-80E1-3C4D908F07DD}" srcOrd="2" destOrd="0" presId="urn:microsoft.com/office/officeart/2018/2/layout/IconVerticalSolidList"/>
    <dgm:cxn modelId="{D0536CB4-3955-43B7-ABB8-41FCE055FFC0}" type="presParOf" srcId="{9F7785F7-09B2-4CA0-838D-7C39D48300C8}" destId="{DD7145FB-A36B-4CD2-99FB-1D7344DB6B60}" srcOrd="3" destOrd="0" presId="urn:microsoft.com/office/officeart/2018/2/layout/IconVerticalSolidList"/>
    <dgm:cxn modelId="{22C8A0D6-AFEF-4022-AA10-311FD94BBA05}" type="presParOf" srcId="{48F01F88-A3E1-4382-9421-CB256227035A}" destId="{92675BAA-4BDB-43EC-ABDE-A57CD98A2978}" srcOrd="5" destOrd="0" presId="urn:microsoft.com/office/officeart/2018/2/layout/IconVerticalSolidList"/>
    <dgm:cxn modelId="{73DE933B-B877-4D93-B5A5-0EB5B3BD06B8}" type="presParOf" srcId="{48F01F88-A3E1-4382-9421-CB256227035A}" destId="{F1B08AD7-2D10-4E56-B327-446E80A871B8}" srcOrd="6" destOrd="0" presId="urn:microsoft.com/office/officeart/2018/2/layout/IconVerticalSolidList"/>
    <dgm:cxn modelId="{C08575DB-69C2-4D3A-A373-605B9DCCD8E3}" type="presParOf" srcId="{F1B08AD7-2D10-4E56-B327-446E80A871B8}" destId="{B5329207-7102-4599-9DEF-0D333BED31FD}" srcOrd="0" destOrd="0" presId="urn:microsoft.com/office/officeart/2018/2/layout/IconVerticalSolidList"/>
    <dgm:cxn modelId="{20BDA76E-F022-4D40-A93B-CB19FF9705BA}" type="presParOf" srcId="{F1B08AD7-2D10-4E56-B327-446E80A871B8}" destId="{487A5C62-90ED-4CA4-8863-D9537A3C4968}" srcOrd="1" destOrd="0" presId="urn:microsoft.com/office/officeart/2018/2/layout/IconVerticalSolidList"/>
    <dgm:cxn modelId="{7B54A186-F1D8-4E34-BCEC-6F567E8524A7}" type="presParOf" srcId="{F1B08AD7-2D10-4E56-B327-446E80A871B8}" destId="{6FE5AA04-36C3-48DF-8207-593A4F50DE85}" srcOrd="2" destOrd="0" presId="urn:microsoft.com/office/officeart/2018/2/layout/IconVerticalSolidList"/>
    <dgm:cxn modelId="{24E63201-792C-4B00-AB35-9DA362941ACF}" type="presParOf" srcId="{F1B08AD7-2D10-4E56-B327-446E80A871B8}" destId="{547AA17B-32B6-45D3-8654-FF5CD8E7E980}" srcOrd="3" destOrd="0" presId="urn:microsoft.com/office/officeart/2018/2/layout/IconVerticalSolidList"/>
    <dgm:cxn modelId="{A0FB6F4A-A63C-4DE5-9EDD-5070DACB6544}" type="presParOf" srcId="{48F01F88-A3E1-4382-9421-CB256227035A}" destId="{C3F63616-7EA0-4754-9FE5-AAD2A681C616}" srcOrd="7" destOrd="0" presId="urn:microsoft.com/office/officeart/2018/2/layout/IconVerticalSolidList"/>
    <dgm:cxn modelId="{3DF182E8-8282-4F39-9EC5-0299B3E1DC4C}" type="presParOf" srcId="{48F01F88-A3E1-4382-9421-CB256227035A}" destId="{4AB5FDE0-C242-45B1-970C-779C024C5840}" srcOrd="8" destOrd="0" presId="urn:microsoft.com/office/officeart/2018/2/layout/IconVerticalSolidList"/>
    <dgm:cxn modelId="{2EC20D9E-B4FF-4E51-A14B-6FF7B4ED3E61}" type="presParOf" srcId="{4AB5FDE0-C242-45B1-970C-779C024C5840}" destId="{5569DDFC-85D6-4739-82C8-0E366E52C014}" srcOrd="0" destOrd="0" presId="urn:microsoft.com/office/officeart/2018/2/layout/IconVerticalSolidList"/>
    <dgm:cxn modelId="{A17E69F7-5AEE-4742-86A4-69DF4DA2EDDD}" type="presParOf" srcId="{4AB5FDE0-C242-45B1-970C-779C024C5840}" destId="{A8D24B9A-E58B-4574-99D1-4A381D74EF88}" srcOrd="1" destOrd="0" presId="urn:microsoft.com/office/officeart/2018/2/layout/IconVerticalSolidList"/>
    <dgm:cxn modelId="{6ADC81B0-0F5F-49EC-A195-9D8B346DAFDC}" type="presParOf" srcId="{4AB5FDE0-C242-45B1-970C-779C024C5840}" destId="{0CB4E453-56D8-4342-AFCD-2D89CFD5DE05}" srcOrd="2" destOrd="0" presId="urn:microsoft.com/office/officeart/2018/2/layout/IconVerticalSolidList"/>
    <dgm:cxn modelId="{B5E23D6A-F6DE-4F37-A12B-9D5CA2A7233C}" type="presParOf" srcId="{4AB5FDE0-C242-45B1-970C-779C024C5840}" destId="{5BA565E3-6F04-4DBE-BCBA-0EFA3CD12F6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99D5F9-ACBB-433E-B2E2-327B45E746B8}" type="doc">
      <dgm:prSet loTypeId="urn:microsoft.com/office/officeart/2005/8/layout/vProcess5" loCatId="process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C7484C3A-B885-4A14-BBA6-FCB9D756A7C4}">
      <dgm:prSet/>
      <dgm:spPr/>
      <dgm:t>
        <a:bodyPr/>
        <a:lstStyle/>
        <a:p>
          <a:r>
            <a:rPr lang="cs-CZ"/>
            <a:t>Celkový systém řízení zemědělského podniku a produkce potravin, který spojuje</a:t>
          </a:r>
        </a:p>
      </dgm:t>
    </dgm:pt>
    <dgm:pt modelId="{F940D17A-FD47-4275-B668-56E11C8BA004}" type="parTrans" cxnId="{FAF7263F-44EB-4635-A2E4-85F8A9641B19}">
      <dgm:prSet/>
      <dgm:spPr/>
      <dgm:t>
        <a:bodyPr/>
        <a:lstStyle/>
        <a:p>
          <a:endParaRPr lang="cs-CZ"/>
        </a:p>
      </dgm:t>
    </dgm:pt>
    <dgm:pt modelId="{94DDA403-CD16-466E-AF26-E128DA039708}" type="sibTrans" cxnId="{FAF7263F-44EB-4635-A2E4-85F8A9641B19}">
      <dgm:prSet/>
      <dgm:spPr/>
      <dgm:t>
        <a:bodyPr/>
        <a:lstStyle/>
        <a:p>
          <a:endParaRPr lang="cs-CZ"/>
        </a:p>
      </dgm:t>
    </dgm:pt>
    <dgm:pt modelId="{F684082C-B56D-4D6A-B90B-94E5225C6447}">
      <dgm:prSet/>
      <dgm:spPr/>
      <dgm:t>
        <a:bodyPr/>
        <a:lstStyle/>
        <a:p>
          <a:r>
            <a:rPr lang="cs-CZ"/>
            <a:t>vysokou úroveň biologické rozmanitosti, </a:t>
          </a:r>
        </a:p>
      </dgm:t>
    </dgm:pt>
    <dgm:pt modelId="{D13C52D1-6B04-4F73-8516-62DE8C365CE1}" type="parTrans" cxnId="{727DD3FD-7F4F-4915-BE0F-980417CB0799}">
      <dgm:prSet/>
      <dgm:spPr/>
      <dgm:t>
        <a:bodyPr/>
        <a:lstStyle/>
        <a:p>
          <a:endParaRPr lang="cs-CZ"/>
        </a:p>
      </dgm:t>
    </dgm:pt>
    <dgm:pt modelId="{DDBEC68E-79DC-4337-A4B0-FD951E5E5E4E}" type="sibTrans" cxnId="{727DD3FD-7F4F-4915-BE0F-980417CB0799}">
      <dgm:prSet/>
      <dgm:spPr/>
      <dgm:t>
        <a:bodyPr/>
        <a:lstStyle/>
        <a:p>
          <a:endParaRPr lang="cs-CZ"/>
        </a:p>
      </dgm:t>
    </dgm:pt>
    <dgm:pt modelId="{A4F810AA-D953-4D4A-A82E-4F5F029C4464}">
      <dgm:prSet/>
      <dgm:spPr/>
      <dgm:t>
        <a:bodyPr/>
        <a:lstStyle/>
        <a:p>
          <a:r>
            <a:rPr lang="cs-CZ"/>
            <a:t>ochranu přírodních zdrojů, </a:t>
          </a:r>
        </a:p>
      </dgm:t>
    </dgm:pt>
    <dgm:pt modelId="{99CAC896-64BD-48D7-A6EB-0ABB11B8DB0D}" type="parTrans" cxnId="{E2F3791E-8835-46C5-9B33-34B0E1CA01D5}">
      <dgm:prSet/>
      <dgm:spPr/>
      <dgm:t>
        <a:bodyPr/>
        <a:lstStyle/>
        <a:p>
          <a:endParaRPr lang="cs-CZ"/>
        </a:p>
      </dgm:t>
    </dgm:pt>
    <dgm:pt modelId="{5747AC22-D24B-4E96-81C6-9ABDDD6643B5}" type="sibTrans" cxnId="{E2F3791E-8835-46C5-9B33-34B0E1CA01D5}">
      <dgm:prSet/>
      <dgm:spPr/>
      <dgm:t>
        <a:bodyPr/>
        <a:lstStyle/>
        <a:p>
          <a:endParaRPr lang="cs-CZ"/>
        </a:p>
      </dgm:t>
    </dgm:pt>
    <dgm:pt modelId="{A575D83F-B9DA-4E2F-A9B2-DE10A089E280}">
      <dgm:prSet/>
      <dgm:spPr/>
      <dgm:t>
        <a:bodyPr/>
        <a:lstStyle/>
        <a:p>
          <a:r>
            <a:rPr lang="cs-CZ" dirty="0"/>
            <a:t>uplatňování přísných norem pro dobré životní podmínky zvířat </a:t>
          </a:r>
        </a:p>
      </dgm:t>
    </dgm:pt>
    <dgm:pt modelId="{F7C5EFB9-1737-44ED-960A-BE895F97E8E6}" type="parTrans" cxnId="{A966D9C8-7AFE-4354-95CC-C6FF0D0B2250}">
      <dgm:prSet/>
      <dgm:spPr/>
      <dgm:t>
        <a:bodyPr/>
        <a:lstStyle/>
        <a:p>
          <a:endParaRPr lang="cs-CZ"/>
        </a:p>
      </dgm:t>
    </dgm:pt>
    <dgm:pt modelId="{448C8571-C2BC-4E91-91A9-8BA4653130FA}" type="sibTrans" cxnId="{A966D9C8-7AFE-4354-95CC-C6FF0D0B2250}">
      <dgm:prSet/>
      <dgm:spPr/>
      <dgm:t>
        <a:bodyPr/>
        <a:lstStyle/>
        <a:p>
          <a:endParaRPr lang="cs-CZ"/>
        </a:p>
      </dgm:t>
    </dgm:pt>
    <dgm:pt modelId="{7B364F3E-B0FD-4156-A05A-B516C0B9128D}">
      <dgm:prSet/>
      <dgm:spPr/>
      <dgm:t>
        <a:bodyPr/>
        <a:lstStyle/>
        <a:p>
          <a:r>
            <a:rPr lang="cs-CZ"/>
            <a:t>a norem produkce v souladu s poptávkou rostoucího počtu spotřebitelů po produktech získaných za použití přírodních látek a procesů.</a:t>
          </a:r>
        </a:p>
      </dgm:t>
    </dgm:pt>
    <dgm:pt modelId="{2C12F1B7-0484-416D-98B5-C7D0CCDFF7D4}" type="parTrans" cxnId="{BC9EF9F7-89DE-4960-9123-0E01E154C823}">
      <dgm:prSet/>
      <dgm:spPr/>
      <dgm:t>
        <a:bodyPr/>
        <a:lstStyle/>
        <a:p>
          <a:endParaRPr lang="cs-CZ"/>
        </a:p>
      </dgm:t>
    </dgm:pt>
    <dgm:pt modelId="{4FB90E70-5D71-4B4B-9744-37B0ED464F38}" type="sibTrans" cxnId="{BC9EF9F7-89DE-4960-9123-0E01E154C823}">
      <dgm:prSet/>
      <dgm:spPr/>
      <dgm:t>
        <a:bodyPr/>
        <a:lstStyle/>
        <a:p>
          <a:endParaRPr lang="cs-CZ"/>
        </a:p>
      </dgm:t>
    </dgm:pt>
    <dgm:pt modelId="{F2C63675-E9E2-495F-A798-33404E808076}">
      <dgm:prSet/>
      <dgm:spPr/>
      <dgm:t>
        <a:bodyPr/>
        <a:lstStyle/>
        <a:p>
          <a:r>
            <a:rPr lang="cs-CZ" dirty="0"/>
            <a:t>Dvojí společenská role</a:t>
          </a:r>
        </a:p>
      </dgm:t>
    </dgm:pt>
    <dgm:pt modelId="{54F7C109-69AE-4F1A-BDD6-7444C26030E1}" type="parTrans" cxnId="{8AA08F83-0DFD-433A-AA5F-BEA3788101B8}">
      <dgm:prSet/>
      <dgm:spPr/>
      <dgm:t>
        <a:bodyPr/>
        <a:lstStyle/>
        <a:p>
          <a:endParaRPr lang="cs-CZ"/>
        </a:p>
      </dgm:t>
    </dgm:pt>
    <dgm:pt modelId="{9DAFD723-756E-44FD-B92E-13BBF5CB3129}" type="sibTrans" cxnId="{8AA08F83-0DFD-433A-AA5F-BEA3788101B8}">
      <dgm:prSet/>
      <dgm:spPr/>
      <dgm:t>
        <a:bodyPr/>
        <a:lstStyle/>
        <a:p>
          <a:endParaRPr lang="cs-CZ"/>
        </a:p>
      </dgm:t>
    </dgm:pt>
    <dgm:pt modelId="{330D2B34-E6F0-42BF-9BE5-D468FCEEA34B}">
      <dgm:prSet/>
      <dgm:spPr/>
      <dgm:t>
        <a:bodyPr/>
        <a:lstStyle/>
        <a:p>
          <a:r>
            <a:rPr lang="cs-CZ" dirty="0"/>
            <a:t>Zajištění specifického trhu reagujícího na spotřebitelskou poptávku po ekologických produktech </a:t>
          </a:r>
        </a:p>
      </dgm:t>
    </dgm:pt>
    <dgm:pt modelId="{61D7FFD5-C639-4C43-8749-FEF181964AFB}" type="parTrans" cxnId="{4D4A0BCC-6FB3-4CDF-9147-CBAA356590A2}">
      <dgm:prSet/>
      <dgm:spPr/>
      <dgm:t>
        <a:bodyPr/>
        <a:lstStyle/>
        <a:p>
          <a:endParaRPr lang="cs-CZ"/>
        </a:p>
      </dgm:t>
    </dgm:pt>
    <dgm:pt modelId="{7C5EA1F9-B575-49FE-BA30-AD134CCF1606}" type="sibTrans" cxnId="{4D4A0BCC-6FB3-4CDF-9147-CBAA356590A2}">
      <dgm:prSet/>
      <dgm:spPr/>
      <dgm:t>
        <a:bodyPr/>
        <a:lstStyle/>
        <a:p>
          <a:endParaRPr lang="cs-CZ"/>
        </a:p>
      </dgm:t>
    </dgm:pt>
    <dgm:pt modelId="{2E187745-5D15-4C97-AC27-B573DD661A0B}">
      <dgm:prSet/>
      <dgm:spPr/>
      <dgm:t>
        <a:bodyPr/>
        <a:lstStyle/>
        <a:p>
          <a:r>
            <a:rPr lang="cs-CZ"/>
            <a:t>Veřejné statky přispívající k ochraně životního prostředí a dobrým životním podmínkám zvířat, jakož i k rozvoji venkova.</a:t>
          </a:r>
        </a:p>
      </dgm:t>
    </dgm:pt>
    <dgm:pt modelId="{5B6B284C-C87C-43B5-91BE-0C70DB450539}" type="parTrans" cxnId="{BA4249E8-CFD3-419F-B2D7-DE8CBF1B586A}">
      <dgm:prSet/>
      <dgm:spPr/>
      <dgm:t>
        <a:bodyPr/>
        <a:lstStyle/>
        <a:p>
          <a:endParaRPr lang="cs-CZ"/>
        </a:p>
      </dgm:t>
    </dgm:pt>
    <dgm:pt modelId="{06D2211E-086D-4D8E-A07B-1A955C7898E1}" type="sibTrans" cxnId="{BA4249E8-CFD3-419F-B2D7-DE8CBF1B586A}">
      <dgm:prSet/>
      <dgm:spPr/>
      <dgm:t>
        <a:bodyPr/>
        <a:lstStyle/>
        <a:p>
          <a:endParaRPr lang="cs-CZ"/>
        </a:p>
      </dgm:t>
    </dgm:pt>
    <dgm:pt modelId="{39071503-CFA0-4995-B070-1E833E7B5DA1}">
      <dgm:prSet/>
      <dgm:spPr/>
      <dgm:t>
        <a:bodyPr/>
        <a:lstStyle/>
        <a:p>
          <a:r>
            <a:rPr lang="cs-CZ"/>
            <a:t>osvědčené environmentální postupy, </a:t>
          </a:r>
        </a:p>
      </dgm:t>
    </dgm:pt>
    <dgm:pt modelId="{7EDBFDEC-9F5A-431E-9657-A3095E43097E}" type="sibTrans" cxnId="{EFA6A894-1C88-46FD-9BE2-A569DF2237A2}">
      <dgm:prSet/>
      <dgm:spPr/>
      <dgm:t>
        <a:bodyPr/>
        <a:lstStyle/>
        <a:p>
          <a:endParaRPr lang="cs-CZ"/>
        </a:p>
      </dgm:t>
    </dgm:pt>
    <dgm:pt modelId="{FEA9F71A-30AC-468C-B97E-62CDF0D7AA84}" type="parTrans" cxnId="{EFA6A894-1C88-46FD-9BE2-A569DF2237A2}">
      <dgm:prSet/>
      <dgm:spPr/>
      <dgm:t>
        <a:bodyPr/>
        <a:lstStyle/>
        <a:p>
          <a:endParaRPr lang="cs-CZ"/>
        </a:p>
      </dgm:t>
    </dgm:pt>
    <dgm:pt modelId="{3297E6DB-189F-4509-B3C8-9077F05F4C1E}" type="pres">
      <dgm:prSet presAssocID="{5699D5F9-ACBB-433E-B2E2-327B45E746B8}" presName="outerComposite" presStyleCnt="0">
        <dgm:presLayoutVars>
          <dgm:chMax val="5"/>
          <dgm:dir/>
          <dgm:resizeHandles val="exact"/>
        </dgm:presLayoutVars>
      </dgm:prSet>
      <dgm:spPr/>
    </dgm:pt>
    <dgm:pt modelId="{98E335C6-DCB5-4BFB-A964-E4A20C2FB8B6}" type="pres">
      <dgm:prSet presAssocID="{5699D5F9-ACBB-433E-B2E2-327B45E746B8}" presName="dummyMaxCanvas" presStyleCnt="0">
        <dgm:presLayoutVars/>
      </dgm:prSet>
      <dgm:spPr/>
    </dgm:pt>
    <dgm:pt modelId="{B5AD3333-2F91-47B6-9711-650F7E53387A}" type="pres">
      <dgm:prSet presAssocID="{5699D5F9-ACBB-433E-B2E2-327B45E746B8}" presName="TwoNodes_1" presStyleLbl="node1" presStyleIdx="0" presStyleCnt="2">
        <dgm:presLayoutVars>
          <dgm:bulletEnabled val="1"/>
        </dgm:presLayoutVars>
      </dgm:prSet>
      <dgm:spPr/>
    </dgm:pt>
    <dgm:pt modelId="{C990BF9E-9E68-4839-8B0C-1A639051DE25}" type="pres">
      <dgm:prSet presAssocID="{5699D5F9-ACBB-433E-B2E2-327B45E746B8}" presName="TwoNodes_2" presStyleLbl="node1" presStyleIdx="1" presStyleCnt="2">
        <dgm:presLayoutVars>
          <dgm:bulletEnabled val="1"/>
        </dgm:presLayoutVars>
      </dgm:prSet>
      <dgm:spPr/>
    </dgm:pt>
    <dgm:pt modelId="{564DC5BE-AEF0-4105-A199-D2D96FB8FAE3}" type="pres">
      <dgm:prSet presAssocID="{5699D5F9-ACBB-433E-B2E2-327B45E746B8}" presName="TwoConn_1-2" presStyleLbl="fgAccFollowNode1" presStyleIdx="0" presStyleCnt="1">
        <dgm:presLayoutVars>
          <dgm:bulletEnabled val="1"/>
        </dgm:presLayoutVars>
      </dgm:prSet>
      <dgm:spPr/>
    </dgm:pt>
    <dgm:pt modelId="{109DBC97-0C51-4C38-B4CA-01C2DC57C7E9}" type="pres">
      <dgm:prSet presAssocID="{5699D5F9-ACBB-433E-B2E2-327B45E746B8}" presName="TwoNodes_1_text" presStyleLbl="node1" presStyleIdx="1" presStyleCnt="2">
        <dgm:presLayoutVars>
          <dgm:bulletEnabled val="1"/>
        </dgm:presLayoutVars>
      </dgm:prSet>
      <dgm:spPr/>
    </dgm:pt>
    <dgm:pt modelId="{227EB710-DC54-4CF5-8988-1FDB9C343695}" type="pres">
      <dgm:prSet presAssocID="{5699D5F9-ACBB-433E-B2E2-327B45E746B8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45A2D000-F1FA-4E17-AE15-51CB800C29F4}" type="presOf" srcId="{5699D5F9-ACBB-433E-B2E2-327B45E746B8}" destId="{3297E6DB-189F-4509-B3C8-9077F05F4C1E}" srcOrd="0" destOrd="0" presId="urn:microsoft.com/office/officeart/2005/8/layout/vProcess5"/>
    <dgm:cxn modelId="{FCDAFB01-79F2-4A12-A442-98A97C4B267B}" type="presOf" srcId="{A4F810AA-D953-4D4A-A82E-4F5F029C4464}" destId="{B5AD3333-2F91-47B6-9711-650F7E53387A}" srcOrd="0" destOrd="3" presId="urn:microsoft.com/office/officeart/2005/8/layout/vProcess5"/>
    <dgm:cxn modelId="{8ED9CE0D-0BB1-4870-B1AE-1EEDE57E0A84}" type="presOf" srcId="{A575D83F-B9DA-4E2F-A9B2-DE10A089E280}" destId="{109DBC97-0C51-4C38-B4CA-01C2DC57C7E9}" srcOrd="1" destOrd="4" presId="urn:microsoft.com/office/officeart/2005/8/layout/vProcess5"/>
    <dgm:cxn modelId="{4D9AAD1A-3E4C-4BE8-A913-21D7CA3D90B8}" type="presOf" srcId="{F2C63675-E9E2-495F-A798-33404E808076}" destId="{C990BF9E-9E68-4839-8B0C-1A639051DE25}" srcOrd="0" destOrd="0" presId="urn:microsoft.com/office/officeart/2005/8/layout/vProcess5"/>
    <dgm:cxn modelId="{E2F3791E-8835-46C5-9B33-34B0E1CA01D5}" srcId="{C7484C3A-B885-4A14-BBA6-FCB9D756A7C4}" destId="{A4F810AA-D953-4D4A-A82E-4F5F029C4464}" srcOrd="2" destOrd="0" parTransId="{99CAC896-64BD-48D7-A6EB-0ABB11B8DB0D}" sibTransId="{5747AC22-D24B-4E96-81C6-9ABDDD6643B5}"/>
    <dgm:cxn modelId="{9020E038-B04C-4A6A-A93F-CF7ACDCDBB59}" type="presOf" srcId="{94DDA403-CD16-466E-AF26-E128DA039708}" destId="{564DC5BE-AEF0-4105-A199-D2D96FB8FAE3}" srcOrd="0" destOrd="0" presId="urn:microsoft.com/office/officeart/2005/8/layout/vProcess5"/>
    <dgm:cxn modelId="{639F8E3C-552A-4A9E-A691-FD37F7CDB7A7}" type="presOf" srcId="{330D2B34-E6F0-42BF-9BE5-D468FCEEA34B}" destId="{227EB710-DC54-4CF5-8988-1FDB9C343695}" srcOrd="1" destOrd="1" presId="urn:microsoft.com/office/officeart/2005/8/layout/vProcess5"/>
    <dgm:cxn modelId="{FAF7263F-44EB-4635-A2E4-85F8A9641B19}" srcId="{5699D5F9-ACBB-433E-B2E2-327B45E746B8}" destId="{C7484C3A-B885-4A14-BBA6-FCB9D756A7C4}" srcOrd="0" destOrd="0" parTransId="{F940D17A-FD47-4275-B668-56E11C8BA004}" sibTransId="{94DDA403-CD16-466E-AF26-E128DA039708}"/>
    <dgm:cxn modelId="{F3D22D52-E2BA-42DE-945D-5BB48F1CFC69}" type="presOf" srcId="{A4F810AA-D953-4D4A-A82E-4F5F029C4464}" destId="{109DBC97-0C51-4C38-B4CA-01C2DC57C7E9}" srcOrd="1" destOrd="3" presId="urn:microsoft.com/office/officeart/2005/8/layout/vProcess5"/>
    <dgm:cxn modelId="{8AA08F83-0DFD-433A-AA5F-BEA3788101B8}" srcId="{5699D5F9-ACBB-433E-B2E2-327B45E746B8}" destId="{F2C63675-E9E2-495F-A798-33404E808076}" srcOrd="1" destOrd="0" parTransId="{54F7C109-69AE-4F1A-BDD6-7444C26030E1}" sibTransId="{9DAFD723-756E-44FD-B92E-13BBF5CB3129}"/>
    <dgm:cxn modelId="{EA349D83-ABB8-41A4-A679-00B21F3DD05F}" type="presOf" srcId="{C7484C3A-B885-4A14-BBA6-FCB9D756A7C4}" destId="{109DBC97-0C51-4C38-B4CA-01C2DC57C7E9}" srcOrd="1" destOrd="0" presId="urn:microsoft.com/office/officeart/2005/8/layout/vProcess5"/>
    <dgm:cxn modelId="{424F0194-E692-4AB3-AB6F-C64FF82FDB80}" type="presOf" srcId="{39071503-CFA0-4995-B070-1E833E7B5DA1}" destId="{B5AD3333-2F91-47B6-9711-650F7E53387A}" srcOrd="0" destOrd="1" presId="urn:microsoft.com/office/officeart/2005/8/layout/vProcess5"/>
    <dgm:cxn modelId="{EFA6A894-1C88-46FD-9BE2-A569DF2237A2}" srcId="{C7484C3A-B885-4A14-BBA6-FCB9D756A7C4}" destId="{39071503-CFA0-4995-B070-1E833E7B5DA1}" srcOrd="0" destOrd="0" parTransId="{FEA9F71A-30AC-468C-B97E-62CDF0D7AA84}" sibTransId="{7EDBFDEC-9F5A-431E-9657-A3095E43097E}"/>
    <dgm:cxn modelId="{B1934D9D-7FFB-492A-A800-5EA210E6EA23}" type="presOf" srcId="{330D2B34-E6F0-42BF-9BE5-D468FCEEA34B}" destId="{C990BF9E-9E68-4839-8B0C-1A639051DE25}" srcOrd="0" destOrd="1" presId="urn:microsoft.com/office/officeart/2005/8/layout/vProcess5"/>
    <dgm:cxn modelId="{384928A0-E4EF-411C-9130-1A5332D454C1}" type="presOf" srcId="{2E187745-5D15-4C97-AC27-B573DD661A0B}" destId="{C990BF9E-9E68-4839-8B0C-1A639051DE25}" srcOrd="0" destOrd="2" presId="urn:microsoft.com/office/officeart/2005/8/layout/vProcess5"/>
    <dgm:cxn modelId="{ABA781AD-7638-43A5-BA42-833979B41B0E}" type="presOf" srcId="{A575D83F-B9DA-4E2F-A9B2-DE10A089E280}" destId="{B5AD3333-2F91-47B6-9711-650F7E53387A}" srcOrd="0" destOrd="4" presId="urn:microsoft.com/office/officeart/2005/8/layout/vProcess5"/>
    <dgm:cxn modelId="{634976BA-E5AE-4D87-B28D-79FE56708221}" type="presOf" srcId="{7B364F3E-B0FD-4156-A05A-B516C0B9128D}" destId="{B5AD3333-2F91-47B6-9711-650F7E53387A}" srcOrd="0" destOrd="5" presId="urn:microsoft.com/office/officeart/2005/8/layout/vProcess5"/>
    <dgm:cxn modelId="{A966D9C8-7AFE-4354-95CC-C6FF0D0B2250}" srcId="{C7484C3A-B885-4A14-BBA6-FCB9D756A7C4}" destId="{A575D83F-B9DA-4E2F-A9B2-DE10A089E280}" srcOrd="3" destOrd="0" parTransId="{F7C5EFB9-1737-44ED-960A-BE895F97E8E6}" sibTransId="{448C8571-C2BC-4E91-91A9-8BA4653130FA}"/>
    <dgm:cxn modelId="{4D4A0BCC-6FB3-4CDF-9147-CBAA356590A2}" srcId="{F2C63675-E9E2-495F-A798-33404E808076}" destId="{330D2B34-E6F0-42BF-9BE5-D468FCEEA34B}" srcOrd="0" destOrd="0" parTransId="{61D7FFD5-C639-4C43-8749-FEF181964AFB}" sibTransId="{7C5EA1F9-B575-49FE-BA30-AD134CCF1606}"/>
    <dgm:cxn modelId="{23FC29D2-AD4C-43AA-9861-D773075338DB}" type="presOf" srcId="{F684082C-B56D-4D6A-B90B-94E5225C6447}" destId="{109DBC97-0C51-4C38-B4CA-01C2DC57C7E9}" srcOrd="1" destOrd="2" presId="urn:microsoft.com/office/officeart/2005/8/layout/vProcess5"/>
    <dgm:cxn modelId="{110796D2-79F6-42CB-9B52-31B3B03288C4}" type="presOf" srcId="{2E187745-5D15-4C97-AC27-B573DD661A0B}" destId="{227EB710-DC54-4CF5-8988-1FDB9C343695}" srcOrd="1" destOrd="2" presId="urn:microsoft.com/office/officeart/2005/8/layout/vProcess5"/>
    <dgm:cxn modelId="{32765DE0-458E-4A6B-9312-821F295528FE}" type="presOf" srcId="{39071503-CFA0-4995-B070-1E833E7B5DA1}" destId="{109DBC97-0C51-4C38-B4CA-01C2DC57C7E9}" srcOrd="1" destOrd="1" presId="urn:microsoft.com/office/officeart/2005/8/layout/vProcess5"/>
    <dgm:cxn modelId="{604C80E3-BFF6-4A13-B841-EFBACC6995AE}" type="presOf" srcId="{C7484C3A-B885-4A14-BBA6-FCB9D756A7C4}" destId="{B5AD3333-2F91-47B6-9711-650F7E53387A}" srcOrd="0" destOrd="0" presId="urn:microsoft.com/office/officeart/2005/8/layout/vProcess5"/>
    <dgm:cxn modelId="{038C43E8-D668-4BF7-9808-C342DCAC6A63}" type="presOf" srcId="{F2C63675-E9E2-495F-A798-33404E808076}" destId="{227EB710-DC54-4CF5-8988-1FDB9C343695}" srcOrd="1" destOrd="0" presId="urn:microsoft.com/office/officeart/2005/8/layout/vProcess5"/>
    <dgm:cxn modelId="{BA4249E8-CFD3-419F-B2D7-DE8CBF1B586A}" srcId="{F2C63675-E9E2-495F-A798-33404E808076}" destId="{2E187745-5D15-4C97-AC27-B573DD661A0B}" srcOrd="1" destOrd="0" parTransId="{5B6B284C-C87C-43B5-91BE-0C70DB450539}" sibTransId="{06D2211E-086D-4D8E-A07B-1A955C7898E1}"/>
    <dgm:cxn modelId="{BC9EF9F7-89DE-4960-9123-0E01E154C823}" srcId="{C7484C3A-B885-4A14-BBA6-FCB9D756A7C4}" destId="{7B364F3E-B0FD-4156-A05A-B516C0B9128D}" srcOrd="4" destOrd="0" parTransId="{2C12F1B7-0484-416D-98B5-C7D0CCDFF7D4}" sibTransId="{4FB90E70-5D71-4B4B-9744-37B0ED464F38}"/>
    <dgm:cxn modelId="{444826FA-1E2E-4F01-B20F-FDAFB9875BAD}" type="presOf" srcId="{F684082C-B56D-4D6A-B90B-94E5225C6447}" destId="{B5AD3333-2F91-47B6-9711-650F7E53387A}" srcOrd="0" destOrd="2" presId="urn:microsoft.com/office/officeart/2005/8/layout/vProcess5"/>
    <dgm:cxn modelId="{CDFA58FA-A34B-4979-AA23-4367F79C6AB7}" type="presOf" srcId="{7B364F3E-B0FD-4156-A05A-B516C0B9128D}" destId="{109DBC97-0C51-4C38-B4CA-01C2DC57C7E9}" srcOrd="1" destOrd="5" presId="urn:microsoft.com/office/officeart/2005/8/layout/vProcess5"/>
    <dgm:cxn modelId="{727DD3FD-7F4F-4915-BE0F-980417CB0799}" srcId="{C7484C3A-B885-4A14-BBA6-FCB9D756A7C4}" destId="{F684082C-B56D-4D6A-B90B-94E5225C6447}" srcOrd="1" destOrd="0" parTransId="{D13C52D1-6B04-4F73-8516-62DE8C365CE1}" sibTransId="{DDBEC68E-79DC-4337-A4B0-FD951E5E5E4E}"/>
    <dgm:cxn modelId="{D5264D6B-51E3-4B24-A657-1B352506F8C8}" type="presParOf" srcId="{3297E6DB-189F-4509-B3C8-9077F05F4C1E}" destId="{98E335C6-DCB5-4BFB-A964-E4A20C2FB8B6}" srcOrd="0" destOrd="0" presId="urn:microsoft.com/office/officeart/2005/8/layout/vProcess5"/>
    <dgm:cxn modelId="{EE7E003B-8216-4AEC-94F6-9D16C14BE13F}" type="presParOf" srcId="{3297E6DB-189F-4509-B3C8-9077F05F4C1E}" destId="{B5AD3333-2F91-47B6-9711-650F7E53387A}" srcOrd="1" destOrd="0" presId="urn:microsoft.com/office/officeart/2005/8/layout/vProcess5"/>
    <dgm:cxn modelId="{6EAD600C-F928-4805-B781-2F64E9B74E90}" type="presParOf" srcId="{3297E6DB-189F-4509-B3C8-9077F05F4C1E}" destId="{C990BF9E-9E68-4839-8B0C-1A639051DE25}" srcOrd="2" destOrd="0" presId="urn:microsoft.com/office/officeart/2005/8/layout/vProcess5"/>
    <dgm:cxn modelId="{F4B50650-FFDB-44F1-8E8C-F35E61A213CD}" type="presParOf" srcId="{3297E6DB-189F-4509-B3C8-9077F05F4C1E}" destId="{564DC5BE-AEF0-4105-A199-D2D96FB8FAE3}" srcOrd="3" destOrd="0" presId="urn:microsoft.com/office/officeart/2005/8/layout/vProcess5"/>
    <dgm:cxn modelId="{4FE1F9BE-A451-442F-88EF-307DEB36AE38}" type="presParOf" srcId="{3297E6DB-189F-4509-B3C8-9077F05F4C1E}" destId="{109DBC97-0C51-4C38-B4CA-01C2DC57C7E9}" srcOrd="4" destOrd="0" presId="urn:microsoft.com/office/officeart/2005/8/layout/vProcess5"/>
    <dgm:cxn modelId="{AAA78DF9-D1C6-4A3D-BC1D-3122743B3DAB}" type="presParOf" srcId="{3297E6DB-189F-4509-B3C8-9077F05F4C1E}" destId="{227EB710-DC54-4CF5-8988-1FDB9C34369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220865-4DCB-4ABB-983D-1110B0EF50F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FD05014-F306-4B0D-8E04-83E242F1672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Cíle</a:t>
          </a:r>
          <a:endParaRPr lang="en-US"/>
        </a:p>
      </dgm:t>
    </dgm:pt>
    <dgm:pt modelId="{7B9D2845-B331-4C67-9E42-65531983F1B5}" type="parTrans" cxnId="{BE962384-9CE7-45DB-B31B-8A8C1F8E85D8}">
      <dgm:prSet/>
      <dgm:spPr/>
      <dgm:t>
        <a:bodyPr/>
        <a:lstStyle/>
        <a:p>
          <a:endParaRPr lang="en-US"/>
        </a:p>
      </dgm:t>
    </dgm:pt>
    <dgm:pt modelId="{43B0E67B-ADFD-4A8C-834F-416BFC8C0A93}" type="sibTrans" cxnId="{BE962384-9CE7-45DB-B31B-8A8C1F8E85D8}">
      <dgm:prSet/>
      <dgm:spPr/>
      <dgm:t>
        <a:bodyPr/>
        <a:lstStyle/>
        <a:p>
          <a:endParaRPr lang="en-US"/>
        </a:p>
      </dgm:t>
    </dgm:pt>
    <dgm:pt modelId="{81B537D0-3D10-4121-B2F7-C929B5C6056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Zásady</a:t>
          </a:r>
          <a:endParaRPr lang="en-US"/>
        </a:p>
      </dgm:t>
    </dgm:pt>
    <dgm:pt modelId="{A3936E46-3EBA-4A91-BB59-198472850AA0}" type="parTrans" cxnId="{D013EE07-49E2-4CE9-9131-A8D40680DCDB}">
      <dgm:prSet/>
      <dgm:spPr/>
      <dgm:t>
        <a:bodyPr/>
        <a:lstStyle/>
        <a:p>
          <a:endParaRPr lang="en-US"/>
        </a:p>
      </dgm:t>
    </dgm:pt>
    <dgm:pt modelId="{CCD8160B-B765-4389-9481-FB88CCFE7BBD}" type="sibTrans" cxnId="{D013EE07-49E2-4CE9-9131-A8D40680DCDB}">
      <dgm:prSet/>
      <dgm:spPr/>
      <dgm:t>
        <a:bodyPr/>
        <a:lstStyle/>
        <a:p>
          <a:endParaRPr lang="en-US"/>
        </a:p>
      </dgm:t>
    </dgm:pt>
    <dgm:pt modelId="{8E0F44F2-9391-42E9-A95E-98640BE061D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Pravidla</a:t>
          </a:r>
          <a:endParaRPr lang="en-US"/>
        </a:p>
      </dgm:t>
    </dgm:pt>
    <dgm:pt modelId="{6CCA5E7D-774A-4FEA-8116-48BA26F33540}" type="parTrans" cxnId="{53DCB7BF-FDFB-4CFE-B522-0F15EC6960A8}">
      <dgm:prSet/>
      <dgm:spPr/>
      <dgm:t>
        <a:bodyPr/>
        <a:lstStyle/>
        <a:p>
          <a:endParaRPr lang="en-US"/>
        </a:p>
      </dgm:t>
    </dgm:pt>
    <dgm:pt modelId="{AC0ECDCE-5DB3-452F-891A-AD4CD40F4053}" type="sibTrans" cxnId="{53DCB7BF-FDFB-4CFE-B522-0F15EC6960A8}">
      <dgm:prSet/>
      <dgm:spPr/>
      <dgm:t>
        <a:bodyPr/>
        <a:lstStyle/>
        <a:p>
          <a:endParaRPr lang="en-US"/>
        </a:p>
      </dgm:t>
    </dgm:pt>
    <dgm:pt modelId="{B8219989-71D0-4A27-A53C-50D50CC4CA0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Obecné </a:t>
          </a:r>
          <a:endParaRPr lang="en-US"/>
        </a:p>
      </dgm:t>
    </dgm:pt>
    <dgm:pt modelId="{ACE6B36F-2BB3-4C47-8F4C-1B4B1DDFD257}" type="parTrans" cxnId="{00D9D2E9-F735-4860-8920-F574365B43AD}">
      <dgm:prSet/>
      <dgm:spPr/>
      <dgm:t>
        <a:bodyPr/>
        <a:lstStyle/>
        <a:p>
          <a:endParaRPr lang="cs-CZ"/>
        </a:p>
      </dgm:t>
    </dgm:pt>
    <dgm:pt modelId="{E3DE8A9F-0E66-4F8C-97D3-A2D6D987AB04}" type="sibTrans" cxnId="{00D9D2E9-F735-4860-8920-F574365B43AD}">
      <dgm:prSet/>
      <dgm:spPr/>
      <dgm:t>
        <a:bodyPr/>
        <a:lstStyle/>
        <a:p>
          <a:endParaRPr lang="en-US"/>
        </a:p>
      </dgm:t>
    </dgm:pt>
    <dgm:pt modelId="{95DA9E27-AB0B-457A-95AF-564DC8CC0F7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Zvláštní </a:t>
          </a:r>
          <a:endParaRPr lang="en-US"/>
        </a:p>
      </dgm:t>
    </dgm:pt>
    <dgm:pt modelId="{36563A75-C1AC-4AEE-8429-4E613DB9EF75}" type="parTrans" cxnId="{58ECADB2-5E92-4CC3-BABB-06EE21A1086A}">
      <dgm:prSet/>
      <dgm:spPr/>
      <dgm:t>
        <a:bodyPr/>
        <a:lstStyle/>
        <a:p>
          <a:endParaRPr lang="cs-CZ"/>
        </a:p>
      </dgm:t>
    </dgm:pt>
    <dgm:pt modelId="{406A1832-1D81-4A43-8D0F-F480AC3EEA6B}" type="sibTrans" cxnId="{58ECADB2-5E92-4CC3-BABB-06EE21A1086A}">
      <dgm:prSet/>
      <dgm:spPr/>
      <dgm:t>
        <a:bodyPr/>
        <a:lstStyle/>
        <a:p>
          <a:endParaRPr lang="en-US"/>
        </a:p>
      </dgm:t>
    </dgm:pt>
    <dgm:pt modelId="{3EDAA913-6AF4-4AF3-81D9-87551766F85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Obecná</a:t>
          </a:r>
          <a:endParaRPr lang="en-US"/>
        </a:p>
      </dgm:t>
    </dgm:pt>
    <dgm:pt modelId="{24853912-7E9E-46FD-9552-2F0CED546E37}" type="parTrans" cxnId="{66C1063B-77EA-470D-A641-C41B3B45F783}">
      <dgm:prSet/>
      <dgm:spPr/>
      <dgm:t>
        <a:bodyPr/>
        <a:lstStyle/>
        <a:p>
          <a:endParaRPr lang="cs-CZ"/>
        </a:p>
      </dgm:t>
    </dgm:pt>
    <dgm:pt modelId="{3DDD78EC-24DF-4B86-9E1F-636BFB631893}" type="sibTrans" cxnId="{66C1063B-77EA-470D-A641-C41B3B45F783}">
      <dgm:prSet/>
      <dgm:spPr/>
      <dgm:t>
        <a:bodyPr/>
        <a:lstStyle/>
        <a:p>
          <a:endParaRPr lang="en-US"/>
        </a:p>
      </dgm:t>
    </dgm:pt>
    <dgm:pt modelId="{1CD5AEFC-D56B-4010-BBAF-6C88B448B6E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Zvláštní  </a:t>
          </a:r>
          <a:endParaRPr lang="en-US"/>
        </a:p>
      </dgm:t>
    </dgm:pt>
    <dgm:pt modelId="{C680460A-8368-4345-8547-AE2EAC28B11F}" type="parTrans" cxnId="{74E5754A-0F08-4D52-A21E-ECD8427A08A7}">
      <dgm:prSet/>
      <dgm:spPr/>
      <dgm:t>
        <a:bodyPr/>
        <a:lstStyle/>
        <a:p>
          <a:endParaRPr lang="cs-CZ"/>
        </a:p>
      </dgm:t>
    </dgm:pt>
    <dgm:pt modelId="{015ED8F9-3230-4EC0-B191-E783ADD02FCF}" type="sibTrans" cxnId="{74E5754A-0F08-4D52-A21E-ECD8427A08A7}">
      <dgm:prSet/>
      <dgm:spPr/>
      <dgm:t>
        <a:bodyPr/>
        <a:lstStyle/>
        <a:p>
          <a:endParaRPr lang="en-US"/>
        </a:p>
      </dgm:t>
    </dgm:pt>
    <dgm:pt modelId="{8ABF1272-928C-4D35-98C8-F5A6514E2E0E}" type="pres">
      <dgm:prSet presAssocID="{79220865-4DCB-4ABB-983D-1110B0EF50F4}" presName="root" presStyleCnt="0">
        <dgm:presLayoutVars>
          <dgm:dir/>
          <dgm:resizeHandles val="exact"/>
        </dgm:presLayoutVars>
      </dgm:prSet>
      <dgm:spPr/>
    </dgm:pt>
    <dgm:pt modelId="{D5E4E3A6-58FF-4340-B107-6FC5E33C61FB}" type="pres">
      <dgm:prSet presAssocID="{4FD05014-F306-4B0D-8E04-83E242F16728}" presName="compNode" presStyleCnt="0"/>
      <dgm:spPr/>
    </dgm:pt>
    <dgm:pt modelId="{416D571F-5C24-48E2-BBA3-807CD9AC105F}" type="pres">
      <dgm:prSet presAssocID="{4FD05014-F306-4B0D-8E04-83E242F16728}" presName="bgRect" presStyleLbl="bgShp" presStyleIdx="0" presStyleCnt="3"/>
      <dgm:spPr/>
    </dgm:pt>
    <dgm:pt modelId="{2E45CBC4-4142-4FF9-BC23-E93CDA9483B6}" type="pres">
      <dgm:prSet presAssocID="{4FD05014-F306-4B0D-8E04-83E242F1672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18D7FC74-FFE9-463E-A8A4-9385FAC6439F}" type="pres">
      <dgm:prSet presAssocID="{4FD05014-F306-4B0D-8E04-83E242F16728}" presName="spaceRect" presStyleCnt="0"/>
      <dgm:spPr/>
    </dgm:pt>
    <dgm:pt modelId="{9658CBBA-27A7-485C-89AF-7E0C64308ECD}" type="pres">
      <dgm:prSet presAssocID="{4FD05014-F306-4B0D-8E04-83E242F16728}" presName="parTx" presStyleLbl="revTx" presStyleIdx="0" presStyleCnt="5">
        <dgm:presLayoutVars>
          <dgm:chMax val="0"/>
          <dgm:chPref val="0"/>
        </dgm:presLayoutVars>
      </dgm:prSet>
      <dgm:spPr/>
    </dgm:pt>
    <dgm:pt modelId="{61EB3EE4-DD03-4B13-9B1A-6B35BEDCA23F}" type="pres">
      <dgm:prSet presAssocID="{43B0E67B-ADFD-4A8C-834F-416BFC8C0A93}" presName="sibTrans" presStyleCnt="0"/>
      <dgm:spPr/>
    </dgm:pt>
    <dgm:pt modelId="{826FF621-02AC-46FE-939D-63E9A1AD9FAC}" type="pres">
      <dgm:prSet presAssocID="{81B537D0-3D10-4121-B2F7-C929B5C6056D}" presName="compNode" presStyleCnt="0"/>
      <dgm:spPr/>
    </dgm:pt>
    <dgm:pt modelId="{6F5C660D-0FF3-418E-AC66-3AC3C99FCA8B}" type="pres">
      <dgm:prSet presAssocID="{81B537D0-3D10-4121-B2F7-C929B5C6056D}" presName="bgRect" presStyleLbl="bgShp" presStyleIdx="1" presStyleCnt="3"/>
      <dgm:spPr/>
    </dgm:pt>
    <dgm:pt modelId="{5BBEA9D6-3534-4BFE-8D50-D6F93C90C088}" type="pres">
      <dgm:prSet presAssocID="{81B537D0-3D10-4121-B2F7-C929B5C6056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24D69AE-8A66-435D-82EC-D793AAFAD1BE}" type="pres">
      <dgm:prSet presAssocID="{81B537D0-3D10-4121-B2F7-C929B5C6056D}" presName="spaceRect" presStyleCnt="0"/>
      <dgm:spPr/>
    </dgm:pt>
    <dgm:pt modelId="{CD57863A-D316-499F-906F-EF14FF759298}" type="pres">
      <dgm:prSet presAssocID="{81B537D0-3D10-4121-B2F7-C929B5C6056D}" presName="parTx" presStyleLbl="revTx" presStyleIdx="1" presStyleCnt="5">
        <dgm:presLayoutVars>
          <dgm:chMax val="0"/>
          <dgm:chPref val="0"/>
        </dgm:presLayoutVars>
      </dgm:prSet>
      <dgm:spPr/>
    </dgm:pt>
    <dgm:pt modelId="{9084D8E7-6505-4282-812F-94D0F70C765F}" type="pres">
      <dgm:prSet presAssocID="{81B537D0-3D10-4121-B2F7-C929B5C6056D}" presName="desTx" presStyleLbl="revTx" presStyleIdx="2" presStyleCnt="5">
        <dgm:presLayoutVars/>
      </dgm:prSet>
      <dgm:spPr/>
    </dgm:pt>
    <dgm:pt modelId="{91EAB076-DC7A-4A03-97EC-8417E9E2683A}" type="pres">
      <dgm:prSet presAssocID="{CCD8160B-B765-4389-9481-FB88CCFE7BBD}" presName="sibTrans" presStyleCnt="0"/>
      <dgm:spPr/>
    </dgm:pt>
    <dgm:pt modelId="{9AFF24DA-5587-4CD6-9BF1-6883BC49AE85}" type="pres">
      <dgm:prSet presAssocID="{8E0F44F2-9391-42E9-A95E-98640BE061D7}" presName="compNode" presStyleCnt="0"/>
      <dgm:spPr/>
    </dgm:pt>
    <dgm:pt modelId="{26C52307-8310-4BC1-A710-7FFAFFFC6246}" type="pres">
      <dgm:prSet presAssocID="{8E0F44F2-9391-42E9-A95E-98640BE061D7}" presName="bgRect" presStyleLbl="bgShp" presStyleIdx="2" presStyleCnt="3"/>
      <dgm:spPr/>
    </dgm:pt>
    <dgm:pt modelId="{BC70504C-C9F1-4957-9D51-F42DC1729095}" type="pres">
      <dgm:prSet presAssocID="{8E0F44F2-9391-42E9-A95E-98640BE061D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C0230641-D177-461C-91FF-B3C08606C89B}" type="pres">
      <dgm:prSet presAssocID="{8E0F44F2-9391-42E9-A95E-98640BE061D7}" presName="spaceRect" presStyleCnt="0"/>
      <dgm:spPr/>
    </dgm:pt>
    <dgm:pt modelId="{034B9185-07EC-4BFB-8FF3-E9ACF69AC52A}" type="pres">
      <dgm:prSet presAssocID="{8E0F44F2-9391-42E9-A95E-98640BE061D7}" presName="parTx" presStyleLbl="revTx" presStyleIdx="3" presStyleCnt="5">
        <dgm:presLayoutVars>
          <dgm:chMax val="0"/>
          <dgm:chPref val="0"/>
        </dgm:presLayoutVars>
      </dgm:prSet>
      <dgm:spPr/>
    </dgm:pt>
    <dgm:pt modelId="{6BFED783-04A7-4AAA-BBD8-77E347063100}" type="pres">
      <dgm:prSet presAssocID="{8E0F44F2-9391-42E9-A95E-98640BE061D7}" presName="desTx" presStyleLbl="revTx" presStyleIdx="4" presStyleCnt="5">
        <dgm:presLayoutVars/>
      </dgm:prSet>
      <dgm:spPr/>
    </dgm:pt>
  </dgm:ptLst>
  <dgm:cxnLst>
    <dgm:cxn modelId="{D013EE07-49E2-4CE9-9131-A8D40680DCDB}" srcId="{79220865-4DCB-4ABB-983D-1110B0EF50F4}" destId="{81B537D0-3D10-4121-B2F7-C929B5C6056D}" srcOrd="1" destOrd="0" parTransId="{A3936E46-3EBA-4A91-BB59-198472850AA0}" sibTransId="{CCD8160B-B765-4389-9481-FB88CCFE7BBD}"/>
    <dgm:cxn modelId="{AFA5910C-7045-425C-A71E-15CF27A32492}" type="presOf" srcId="{81B537D0-3D10-4121-B2F7-C929B5C6056D}" destId="{CD57863A-D316-499F-906F-EF14FF759298}" srcOrd="0" destOrd="0" presId="urn:microsoft.com/office/officeart/2018/2/layout/IconVerticalSolidList"/>
    <dgm:cxn modelId="{128E3513-DFD3-4BB7-86C5-CA320BBECCFD}" type="presOf" srcId="{B8219989-71D0-4A27-A53C-50D50CC4CA0A}" destId="{9084D8E7-6505-4282-812F-94D0F70C765F}" srcOrd="0" destOrd="0" presId="urn:microsoft.com/office/officeart/2018/2/layout/IconVerticalSolidList"/>
    <dgm:cxn modelId="{DC3FC51A-1752-4F06-BB52-D7A2695F5BE4}" type="presOf" srcId="{8E0F44F2-9391-42E9-A95E-98640BE061D7}" destId="{034B9185-07EC-4BFB-8FF3-E9ACF69AC52A}" srcOrd="0" destOrd="0" presId="urn:microsoft.com/office/officeart/2018/2/layout/IconVerticalSolidList"/>
    <dgm:cxn modelId="{CD09541E-AB3D-41B1-8D62-E2B90E71A28B}" type="presOf" srcId="{95DA9E27-AB0B-457A-95AF-564DC8CC0F70}" destId="{9084D8E7-6505-4282-812F-94D0F70C765F}" srcOrd="0" destOrd="1" presId="urn:microsoft.com/office/officeart/2018/2/layout/IconVerticalSolidList"/>
    <dgm:cxn modelId="{66C1063B-77EA-470D-A641-C41B3B45F783}" srcId="{8E0F44F2-9391-42E9-A95E-98640BE061D7}" destId="{3EDAA913-6AF4-4AF3-81D9-87551766F853}" srcOrd="0" destOrd="0" parTransId="{24853912-7E9E-46FD-9552-2F0CED546E37}" sibTransId="{3DDD78EC-24DF-4B86-9E1F-636BFB631893}"/>
    <dgm:cxn modelId="{9A2DD13D-4819-4859-8FD7-FF26E7DAFC78}" type="presOf" srcId="{1CD5AEFC-D56B-4010-BBAF-6C88B448B6E4}" destId="{6BFED783-04A7-4AAA-BBD8-77E347063100}" srcOrd="0" destOrd="1" presId="urn:microsoft.com/office/officeart/2018/2/layout/IconVerticalSolidList"/>
    <dgm:cxn modelId="{589E5B42-B974-4FFB-AC25-562961560A71}" type="presOf" srcId="{4FD05014-F306-4B0D-8E04-83E242F16728}" destId="{9658CBBA-27A7-485C-89AF-7E0C64308ECD}" srcOrd="0" destOrd="0" presId="urn:microsoft.com/office/officeart/2018/2/layout/IconVerticalSolidList"/>
    <dgm:cxn modelId="{6D0A4946-BC48-47BF-8455-548E9B44CC83}" type="presOf" srcId="{3EDAA913-6AF4-4AF3-81D9-87551766F853}" destId="{6BFED783-04A7-4AAA-BBD8-77E347063100}" srcOrd="0" destOrd="0" presId="urn:microsoft.com/office/officeart/2018/2/layout/IconVerticalSolidList"/>
    <dgm:cxn modelId="{74E5754A-0F08-4D52-A21E-ECD8427A08A7}" srcId="{8E0F44F2-9391-42E9-A95E-98640BE061D7}" destId="{1CD5AEFC-D56B-4010-BBAF-6C88B448B6E4}" srcOrd="1" destOrd="0" parTransId="{C680460A-8368-4345-8547-AE2EAC28B11F}" sibTransId="{015ED8F9-3230-4EC0-B191-E783ADD02FCF}"/>
    <dgm:cxn modelId="{BE962384-9CE7-45DB-B31B-8A8C1F8E85D8}" srcId="{79220865-4DCB-4ABB-983D-1110B0EF50F4}" destId="{4FD05014-F306-4B0D-8E04-83E242F16728}" srcOrd="0" destOrd="0" parTransId="{7B9D2845-B331-4C67-9E42-65531983F1B5}" sibTransId="{43B0E67B-ADFD-4A8C-834F-416BFC8C0A93}"/>
    <dgm:cxn modelId="{58ECADB2-5E92-4CC3-BABB-06EE21A1086A}" srcId="{81B537D0-3D10-4121-B2F7-C929B5C6056D}" destId="{95DA9E27-AB0B-457A-95AF-564DC8CC0F70}" srcOrd="1" destOrd="0" parTransId="{36563A75-C1AC-4AEE-8429-4E613DB9EF75}" sibTransId="{406A1832-1D81-4A43-8D0F-F480AC3EEA6B}"/>
    <dgm:cxn modelId="{53DCB7BF-FDFB-4CFE-B522-0F15EC6960A8}" srcId="{79220865-4DCB-4ABB-983D-1110B0EF50F4}" destId="{8E0F44F2-9391-42E9-A95E-98640BE061D7}" srcOrd="2" destOrd="0" parTransId="{6CCA5E7D-774A-4FEA-8116-48BA26F33540}" sibTransId="{AC0ECDCE-5DB3-452F-891A-AD4CD40F4053}"/>
    <dgm:cxn modelId="{00D9D2E9-F735-4860-8920-F574365B43AD}" srcId="{81B537D0-3D10-4121-B2F7-C929B5C6056D}" destId="{B8219989-71D0-4A27-A53C-50D50CC4CA0A}" srcOrd="0" destOrd="0" parTransId="{ACE6B36F-2BB3-4C47-8F4C-1B4B1DDFD257}" sibTransId="{E3DE8A9F-0E66-4F8C-97D3-A2D6D987AB04}"/>
    <dgm:cxn modelId="{E35FC3F6-8985-401F-8114-23ADE2AB5C81}" type="presOf" srcId="{79220865-4DCB-4ABB-983D-1110B0EF50F4}" destId="{8ABF1272-928C-4D35-98C8-F5A6514E2E0E}" srcOrd="0" destOrd="0" presId="urn:microsoft.com/office/officeart/2018/2/layout/IconVerticalSolidList"/>
    <dgm:cxn modelId="{5C94EF61-E451-4886-AADF-503FB7F2BA87}" type="presParOf" srcId="{8ABF1272-928C-4D35-98C8-F5A6514E2E0E}" destId="{D5E4E3A6-58FF-4340-B107-6FC5E33C61FB}" srcOrd="0" destOrd="0" presId="urn:microsoft.com/office/officeart/2018/2/layout/IconVerticalSolidList"/>
    <dgm:cxn modelId="{D795F5A7-9495-44A6-8A6B-6EEFE6F69E0F}" type="presParOf" srcId="{D5E4E3A6-58FF-4340-B107-6FC5E33C61FB}" destId="{416D571F-5C24-48E2-BBA3-807CD9AC105F}" srcOrd="0" destOrd="0" presId="urn:microsoft.com/office/officeart/2018/2/layout/IconVerticalSolidList"/>
    <dgm:cxn modelId="{2FAB130D-E3A6-4184-B6D9-E03EFE50C0E7}" type="presParOf" srcId="{D5E4E3A6-58FF-4340-B107-6FC5E33C61FB}" destId="{2E45CBC4-4142-4FF9-BC23-E93CDA9483B6}" srcOrd="1" destOrd="0" presId="urn:microsoft.com/office/officeart/2018/2/layout/IconVerticalSolidList"/>
    <dgm:cxn modelId="{E96417F5-6B92-45A6-A13D-28B0F1A4B4D1}" type="presParOf" srcId="{D5E4E3A6-58FF-4340-B107-6FC5E33C61FB}" destId="{18D7FC74-FFE9-463E-A8A4-9385FAC6439F}" srcOrd="2" destOrd="0" presId="urn:microsoft.com/office/officeart/2018/2/layout/IconVerticalSolidList"/>
    <dgm:cxn modelId="{6288B7E9-039C-4AC6-9233-789A6A310569}" type="presParOf" srcId="{D5E4E3A6-58FF-4340-B107-6FC5E33C61FB}" destId="{9658CBBA-27A7-485C-89AF-7E0C64308ECD}" srcOrd="3" destOrd="0" presId="urn:microsoft.com/office/officeart/2018/2/layout/IconVerticalSolidList"/>
    <dgm:cxn modelId="{4E1B0792-AAD8-452E-8C5F-9A4AEB564776}" type="presParOf" srcId="{8ABF1272-928C-4D35-98C8-F5A6514E2E0E}" destId="{61EB3EE4-DD03-4B13-9B1A-6B35BEDCA23F}" srcOrd="1" destOrd="0" presId="urn:microsoft.com/office/officeart/2018/2/layout/IconVerticalSolidList"/>
    <dgm:cxn modelId="{22116667-72ED-42FE-8C0E-341C469B1CD0}" type="presParOf" srcId="{8ABF1272-928C-4D35-98C8-F5A6514E2E0E}" destId="{826FF621-02AC-46FE-939D-63E9A1AD9FAC}" srcOrd="2" destOrd="0" presId="urn:microsoft.com/office/officeart/2018/2/layout/IconVerticalSolidList"/>
    <dgm:cxn modelId="{61B8B290-AD54-4901-816A-29AFED562907}" type="presParOf" srcId="{826FF621-02AC-46FE-939D-63E9A1AD9FAC}" destId="{6F5C660D-0FF3-418E-AC66-3AC3C99FCA8B}" srcOrd="0" destOrd="0" presId="urn:microsoft.com/office/officeart/2018/2/layout/IconVerticalSolidList"/>
    <dgm:cxn modelId="{60ECC403-665D-4771-AC21-C5FD39A2FE17}" type="presParOf" srcId="{826FF621-02AC-46FE-939D-63E9A1AD9FAC}" destId="{5BBEA9D6-3534-4BFE-8D50-D6F93C90C088}" srcOrd="1" destOrd="0" presId="urn:microsoft.com/office/officeart/2018/2/layout/IconVerticalSolidList"/>
    <dgm:cxn modelId="{AF454D53-E0B7-4A64-A1AC-55608E9DF557}" type="presParOf" srcId="{826FF621-02AC-46FE-939D-63E9A1AD9FAC}" destId="{724D69AE-8A66-435D-82EC-D793AAFAD1BE}" srcOrd="2" destOrd="0" presId="urn:microsoft.com/office/officeart/2018/2/layout/IconVerticalSolidList"/>
    <dgm:cxn modelId="{6E1AD002-96B7-4DD9-BF62-0FABD13B8E9E}" type="presParOf" srcId="{826FF621-02AC-46FE-939D-63E9A1AD9FAC}" destId="{CD57863A-D316-499F-906F-EF14FF759298}" srcOrd="3" destOrd="0" presId="urn:microsoft.com/office/officeart/2018/2/layout/IconVerticalSolidList"/>
    <dgm:cxn modelId="{43BA215E-9016-488A-8869-7A370187B790}" type="presParOf" srcId="{826FF621-02AC-46FE-939D-63E9A1AD9FAC}" destId="{9084D8E7-6505-4282-812F-94D0F70C765F}" srcOrd="4" destOrd="0" presId="urn:microsoft.com/office/officeart/2018/2/layout/IconVerticalSolidList"/>
    <dgm:cxn modelId="{B554B41B-7D6B-4FCD-AB14-FF087E197DE2}" type="presParOf" srcId="{8ABF1272-928C-4D35-98C8-F5A6514E2E0E}" destId="{91EAB076-DC7A-4A03-97EC-8417E9E2683A}" srcOrd="3" destOrd="0" presId="urn:microsoft.com/office/officeart/2018/2/layout/IconVerticalSolidList"/>
    <dgm:cxn modelId="{56C7A25C-E993-46B6-9143-CEA797923249}" type="presParOf" srcId="{8ABF1272-928C-4D35-98C8-F5A6514E2E0E}" destId="{9AFF24DA-5587-4CD6-9BF1-6883BC49AE85}" srcOrd="4" destOrd="0" presId="urn:microsoft.com/office/officeart/2018/2/layout/IconVerticalSolidList"/>
    <dgm:cxn modelId="{A884D5E6-0BDD-4E51-8820-5E207CEA3CF3}" type="presParOf" srcId="{9AFF24DA-5587-4CD6-9BF1-6883BC49AE85}" destId="{26C52307-8310-4BC1-A710-7FFAFFFC6246}" srcOrd="0" destOrd="0" presId="urn:microsoft.com/office/officeart/2018/2/layout/IconVerticalSolidList"/>
    <dgm:cxn modelId="{64BAF433-DC16-45CF-8BBB-702BEBBB74A7}" type="presParOf" srcId="{9AFF24DA-5587-4CD6-9BF1-6883BC49AE85}" destId="{BC70504C-C9F1-4957-9D51-F42DC1729095}" srcOrd="1" destOrd="0" presId="urn:microsoft.com/office/officeart/2018/2/layout/IconVerticalSolidList"/>
    <dgm:cxn modelId="{6DB446D8-F346-43EF-8E7F-6E3BE71F43C3}" type="presParOf" srcId="{9AFF24DA-5587-4CD6-9BF1-6883BC49AE85}" destId="{C0230641-D177-461C-91FF-B3C08606C89B}" srcOrd="2" destOrd="0" presId="urn:microsoft.com/office/officeart/2018/2/layout/IconVerticalSolidList"/>
    <dgm:cxn modelId="{334E40DB-575E-4E31-B58E-DF94A4F50D69}" type="presParOf" srcId="{9AFF24DA-5587-4CD6-9BF1-6883BC49AE85}" destId="{034B9185-07EC-4BFB-8FF3-E9ACF69AC52A}" srcOrd="3" destOrd="0" presId="urn:microsoft.com/office/officeart/2018/2/layout/IconVerticalSolidList"/>
    <dgm:cxn modelId="{123F86CF-2252-4C53-AEB3-F439922A762A}" type="presParOf" srcId="{9AFF24DA-5587-4CD6-9BF1-6883BC49AE85}" destId="{6BFED783-04A7-4AAA-BBD8-77E347063100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F838E6-B9E1-41F5-9472-12257577DD7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4D7966C3-037D-4D63-898F-785DA7338456}">
      <dgm:prSet custT="1"/>
      <dgm:spPr/>
      <dgm:t>
        <a:bodyPr/>
        <a:lstStyle/>
        <a:p>
          <a:r>
            <a:rPr lang="cs-CZ" sz="1600"/>
            <a:t>Evidence zemědělského podnikatele nebo obchodní rejstřík</a:t>
          </a:r>
          <a:endParaRPr lang="cs-CZ" sz="1600" dirty="0"/>
        </a:p>
      </dgm:t>
    </dgm:pt>
    <dgm:pt modelId="{F1A7005C-4567-4421-96A9-23CF1E99094F}" type="parTrans" cxnId="{02193299-8325-41E2-BFE6-10498FBC3ACC}">
      <dgm:prSet/>
      <dgm:spPr/>
      <dgm:t>
        <a:bodyPr/>
        <a:lstStyle/>
        <a:p>
          <a:endParaRPr lang="cs-CZ"/>
        </a:p>
      </dgm:t>
    </dgm:pt>
    <dgm:pt modelId="{5AFAB107-63AE-4086-A54A-1C022373CC27}" type="sibTrans" cxnId="{02193299-8325-41E2-BFE6-10498FBC3ACC}">
      <dgm:prSet/>
      <dgm:spPr/>
      <dgm:t>
        <a:bodyPr/>
        <a:lstStyle/>
        <a:p>
          <a:endParaRPr lang="cs-CZ"/>
        </a:p>
      </dgm:t>
    </dgm:pt>
    <dgm:pt modelId="{FDD5F3F9-C776-40F2-8A22-2280008AAF26}">
      <dgm:prSet custT="1"/>
      <dgm:spPr/>
      <dgm:t>
        <a:bodyPr/>
        <a:lstStyle/>
        <a:p>
          <a:r>
            <a:rPr lang="cs-CZ" sz="1000" dirty="0"/>
            <a:t>S </a:t>
          </a:r>
          <a:r>
            <a:rPr lang="cs-CZ" sz="1050" dirty="0"/>
            <a:t>ekofarmou = pozemky evidované v LPIS + další evidence dle zaměření výroby</a:t>
          </a:r>
          <a:endParaRPr lang="cs-CZ" sz="1000" dirty="0"/>
        </a:p>
      </dgm:t>
    </dgm:pt>
    <dgm:pt modelId="{FC94DBA4-D5F5-42EB-9F97-1A150EF5B85C}" type="parTrans" cxnId="{23EFD952-4EFD-43F7-A43C-190D84DD861F}">
      <dgm:prSet/>
      <dgm:spPr/>
      <dgm:t>
        <a:bodyPr/>
        <a:lstStyle/>
        <a:p>
          <a:endParaRPr lang="cs-CZ"/>
        </a:p>
      </dgm:t>
    </dgm:pt>
    <dgm:pt modelId="{9DDF86C1-1DCC-47DA-9305-F46FD4D46504}" type="sibTrans" cxnId="{23EFD952-4EFD-43F7-A43C-190D84DD861F}">
      <dgm:prSet/>
      <dgm:spPr/>
      <dgm:t>
        <a:bodyPr/>
        <a:lstStyle/>
        <a:p>
          <a:endParaRPr lang="cs-CZ"/>
        </a:p>
      </dgm:t>
    </dgm:pt>
    <dgm:pt modelId="{D6FEBB1D-D03E-4BBC-B5CA-4BF6399F362B}">
      <dgm:prSet custT="1"/>
      <dgm:spPr/>
      <dgm:t>
        <a:bodyPr/>
        <a:lstStyle/>
        <a:p>
          <a:r>
            <a:rPr lang="cs-CZ" sz="1200" dirty="0"/>
            <a:t>Bez ekofarmy = včelař</a:t>
          </a:r>
        </a:p>
      </dgm:t>
    </dgm:pt>
    <dgm:pt modelId="{94527AA1-F326-4A66-B134-EC25AAEC792B}" type="parTrans" cxnId="{120AB36A-D1BB-407D-93E1-14F91E6B8446}">
      <dgm:prSet/>
      <dgm:spPr/>
      <dgm:t>
        <a:bodyPr/>
        <a:lstStyle/>
        <a:p>
          <a:endParaRPr lang="cs-CZ"/>
        </a:p>
      </dgm:t>
    </dgm:pt>
    <dgm:pt modelId="{EFFB88F6-D9B0-4128-8B75-08086B78E564}" type="sibTrans" cxnId="{120AB36A-D1BB-407D-93E1-14F91E6B8446}">
      <dgm:prSet/>
      <dgm:spPr/>
      <dgm:t>
        <a:bodyPr/>
        <a:lstStyle/>
        <a:p>
          <a:endParaRPr lang="cs-CZ"/>
        </a:p>
      </dgm:t>
    </dgm:pt>
    <dgm:pt modelId="{7EF032D5-4292-4917-9B43-1F0FFA73B7C4}">
      <dgm:prSet custT="1"/>
      <dgm:spPr/>
      <dgm:t>
        <a:bodyPr/>
        <a:lstStyle/>
        <a:p>
          <a:r>
            <a:rPr lang="cs-CZ" sz="1600" dirty="0"/>
            <a:t>Smlouva o kontrole a certifikaci s kontrolní organizací </a:t>
          </a:r>
          <a:r>
            <a:rPr lang="cs-CZ" sz="1200" dirty="0"/>
            <a:t>(KEZ, </a:t>
          </a:r>
          <a:r>
            <a:rPr lang="cs-CZ" sz="1200" dirty="0" err="1"/>
            <a:t>ABCERt</a:t>
          </a:r>
          <a:r>
            <a:rPr lang="cs-CZ" sz="1200" dirty="0"/>
            <a:t> AG, </a:t>
          </a:r>
          <a:r>
            <a:rPr lang="cs-CZ" sz="1200" dirty="0" err="1"/>
            <a:t>Biokont</a:t>
          </a:r>
          <a:r>
            <a:rPr lang="cs-CZ" sz="1200" dirty="0"/>
            <a:t> CZ, BUREAU VERITAS)</a:t>
          </a:r>
        </a:p>
      </dgm:t>
    </dgm:pt>
    <dgm:pt modelId="{788FBED9-1FDA-41B8-BA0C-8D0DD5780D5E}" type="parTrans" cxnId="{981BE214-8BB3-4A98-967D-EC993CB64987}">
      <dgm:prSet/>
      <dgm:spPr/>
      <dgm:t>
        <a:bodyPr/>
        <a:lstStyle/>
        <a:p>
          <a:endParaRPr lang="cs-CZ"/>
        </a:p>
      </dgm:t>
    </dgm:pt>
    <dgm:pt modelId="{776E17C6-6C8A-4557-B5D0-62CB4BABE729}" type="sibTrans" cxnId="{981BE214-8BB3-4A98-967D-EC993CB64987}">
      <dgm:prSet/>
      <dgm:spPr/>
      <dgm:t>
        <a:bodyPr/>
        <a:lstStyle/>
        <a:p>
          <a:endParaRPr lang="cs-CZ"/>
        </a:p>
      </dgm:t>
    </dgm:pt>
    <dgm:pt modelId="{D21A5A3F-6A1D-4F7B-8A17-191C80D1D5E5}">
      <dgm:prSet custT="1"/>
      <dgm:spPr/>
      <dgm:t>
        <a:bodyPr/>
        <a:lstStyle/>
        <a:p>
          <a:r>
            <a:rPr lang="cs-CZ" sz="1200" dirty="0"/>
            <a:t>Na základě vstupní kontroly</a:t>
          </a:r>
        </a:p>
      </dgm:t>
    </dgm:pt>
    <dgm:pt modelId="{2032F0DF-C082-4DD7-8777-FE2609C7E2BE}" type="parTrans" cxnId="{C6E73A5A-83A2-497C-809F-10B3D25598FF}">
      <dgm:prSet/>
      <dgm:spPr/>
      <dgm:t>
        <a:bodyPr/>
        <a:lstStyle/>
        <a:p>
          <a:endParaRPr lang="cs-CZ"/>
        </a:p>
      </dgm:t>
    </dgm:pt>
    <dgm:pt modelId="{B5D72243-BAE1-4A16-A964-F5DA66DC673E}" type="sibTrans" cxnId="{C6E73A5A-83A2-497C-809F-10B3D25598FF}">
      <dgm:prSet/>
      <dgm:spPr/>
      <dgm:t>
        <a:bodyPr/>
        <a:lstStyle/>
        <a:p>
          <a:endParaRPr lang="cs-CZ"/>
        </a:p>
      </dgm:t>
    </dgm:pt>
    <dgm:pt modelId="{F899E14A-4C9A-4085-8A66-D8A146361751}">
      <dgm:prSet custT="1"/>
      <dgm:spPr/>
      <dgm:t>
        <a:bodyPr/>
        <a:lstStyle/>
        <a:p>
          <a:r>
            <a:rPr lang="cs-CZ" sz="1600" dirty="0">
              <a:solidFill>
                <a:srgbClr val="00206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Žádost o registraci </a:t>
          </a:r>
          <a:r>
            <a:rPr lang="cs-CZ" sz="1200" dirty="0"/>
            <a:t>(Ministerstvo zemědělství)</a:t>
          </a:r>
        </a:p>
      </dgm:t>
    </dgm:pt>
    <dgm:pt modelId="{244EA950-9882-4692-B26D-0007BB031616}" type="parTrans" cxnId="{BBDE8132-41D7-4F70-A4FE-B651F1BAE44A}">
      <dgm:prSet/>
      <dgm:spPr/>
      <dgm:t>
        <a:bodyPr/>
        <a:lstStyle/>
        <a:p>
          <a:endParaRPr lang="cs-CZ"/>
        </a:p>
      </dgm:t>
    </dgm:pt>
    <dgm:pt modelId="{9F0F0CF2-FD9C-42BF-A254-8B029729811D}" type="sibTrans" cxnId="{BBDE8132-41D7-4F70-A4FE-B651F1BAE44A}">
      <dgm:prSet/>
      <dgm:spPr/>
      <dgm:t>
        <a:bodyPr/>
        <a:lstStyle/>
        <a:p>
          <a:endParaRPr lang="cs-CZ"/>
        </a:p>
      </dgm:t>
    </dgm:pt>
    <dgm:pt modelId="{D1F9EC34-EC4D-4E8B-8A6A-32575463E4DE}">
      <dgm:prSet custT="1"/>
      <dgm:spPr/>
      <dgm:t>
        <a:bodyPr/>
        <a:lstStyle/>
        <a:p>
          <a:r>
            <a:rPr lang="cs-CZ" sz="1100" dirty="0"/>
            <a:t>osvědčení o zápisu do evidence zemědělského podnikatele</a:t>
          </a:r>
        </a:p>
      </dgm:t>
    </dgm:pt>
    <dgm:pt modelId="{A800A583-53A7-472E-B6D6-27571DA97E9F}" type="parTrans" cxnId="{4EA0C35A-365D-48D8-90C1-97EC47E61362}">
      <dgm:prSet/>
      <dgm:spPr/>
      <dgm:t>
        <a:bodyPr/>
        <a:lstStyle/>
        <a:p>
          <a:endParaRPr lang="cs-CZ"/>
        </a:p>
      </dgm:t>
    </dgm:pt>
    <dgm:pt modelId="{6DF47318-F212-4C52-86CE-76C7B7757A01}" type="sibTrans" cxnId="{4EA0C35A-365D-48D8-90C1-97EC47E61362}">
      <dgm:prSet/>
      <dgm:spPr/>
      <dgm:t>
        <a:bodyPr/>
        <a:lstStyle/>
        <a:p>
          <a:endParaRPr lang="cs-CZ"/>
        </a:p>
      </dgm:t>
    </dgm:pt>
    <dgm:pt modelId="{3352BDC2-443B-4F6C-B5B7-0AED38B51350}">
      <dgm:prSet custT="1"/>
      <dgm:spPr/>
      <dgm:t>
        <a:bodyPr/>
        <a:lstStyle/>
        <a:p>
          <a:r>
            <a:rPr lang="cs-CZ" sz="1100" dirty="0"/>
            <a:t>potvrzení o vstupní kontrole</a:t>
          </a:r>
        </a:p>
      </dgm:t>
    </dgm:pt>
    <dgm:pt modelId="{C798578E-8A91-4CEB-9178-9053917EDED6}" type="parTrans" cxnId="{E9BDA704-E8BD-44CC-81A8-F82BAC7D2B88}">
      <dgm:prSet/>
      <dgm:spPr/>
      <dgm:t>
        <a:bodyPr/>
        <a:lstStyle/>
        <a:p>
          <a:endParaRPr lang="cs-CZ"/>
        </a:p>
      </dgm:t>
    </dgm:pt>
    <dgm:pt modelId="{FD75715B-44F4-46A9-A925-7F46521AAE11}" type="sibTrans" cxnId="{E9BDA704-E8BD-44CC-81A8-F82BAC7D2B88}">
      <dgm:prSet/>
      <dgm:spPr/>
      <dgm:t>
        <a:bodyPr/>
        <a:lstStyle/>
        <a:p>
          <a:endParaRPr lang="cs-CZ"/>
        </a:p>
      </dgm:t>
    </dgm:pt>
    <dgm:pt modelId="{FF4F19AC-5516-4736-A3D3-2A53A039046F}">
      <dgm:prSet custT="1"/>
      <dgm:spPr/>
      <dgm:t>
        <a:bodyPr/>
        <a:lstStyle/>
        <a:p>
          <a:r>
            <a:rPr lang="cs-CZ" sz="1600" dirty="0"/>
            <a:t>Rozhodnutí o registraci</a:t>
          </a:r>
        </a:p>
      </dgm:t>
    </dgm:pt>
    <dgm:pt modelId="{A6A196FB-7C8A-4169-B7A3-0E60F43F4C28}" type="parTrans" cxnId="{615B60D5-D095-4F63-8494-A11B30E6034E}">
      <dgm:prSet/>
      <dgm:spPr/>
      <dgm:t>
        <a:bodyPr/>
        <a:lstStyle/>
        <a:p>
          <a:endParaRPr lang="cs-CZ"/>
        </a:p>
      </dgm:t>
    </dgm:pt>
    <dgm:pt modelId="{EE48D87E-4CC1-437E-8D47-79D9837A7BCB}" type="sibTrans" cxnId="{615B60D5-D095-4F63-8494-A11B30E6034E}">
      <dgm:prSet/>
      <dgm:spPr/>
      <dgm:t>
        <a:bodyPr/>
        <a:lstStyle/>
        <a:p>
          <a:endParaRPr lang="cs-CZ"/>
        </a:p>
      </dgm:t>
    </dgm:pt>
    <dgm:pt modelId="{87938880-28F5-4DD3-9E07-D4F5A8602575}">
      <dgm:prSet custT="1"/>
      <dgm:spPr/>
      <dgm:t>
        <a:bodyPr/>
        <a:lstStyle/>
        <a:p>
          <a:r>
            <a:rPr lang="cs-CZ" sz="1200" dirty="0">
              <a:solidFill>
                <a:schemeClr val="tx1"/>
              </a:solidFill>
            </a:rPr>
            <a:t>Registr ekologických podnikatelů</a:t>
          </a:r>
        </a:p>
      </dgm:t>
    </dgm:pt>
    <dgm:pt modelId="{1B7D4488-0EAB-4BF8-9A1F-416729BAC962}" type="parTrans" cxnId="{1EB608C0-37DC-4C6B-9B78-EC724E3BCE7E}">
      <dgm:prSet/>
      <dgm:spPr/>
      <dgm:t>
        <a:bodyPr/>
        <a:lstStyle/>
        <a:p>
          <a:endParaRPr lang="cs-CZ"/>
        </a:p>
      </dgm:t>
    </dgm:pt>
    <dgm:pt modelId="{519D0919-7081-4226-B7B2-5DE8591F289E}" type="sibTrans" cxnId="{1EB608C0-37DC-4C6B-9B78-EC724E3BCE7E}">
      <dgm:prSet/>
      <dgm:spPr/>
      <dgm:t>
        <a:bodyPr/>
        <a:lstStyle/>
        <a:p>
          <a:endParaRPr lang="cs-CZ"/>
        </a:p>
      </dgm:t>
    </dgm:pt>
    <dgm:pt modelId="{3824017F-A2E5-494F-9BF1-FCACF13E9082}">
      <dgm:prSet custT="1"/>
      <dgm:spPr/>
      <dgm:t>
        <a:bodyPr/>
        <a:lstStyle/>
        <a:p>
          <a:r>
            <a:rPr lang="cs-CZ" sz="1600" dirty="0">
              <a:solidFill>
                <a:schemeClr val="bg1"/>
              </a:solidFill>
            </a:rPr>
            <a:t>Přechodné období </a:t>
          </a:r>
        </a:p>
      </dgm:t>
    </dgm:pt>
    <dgm:pt modelId="{283F77E1-D1EF-4524-B9B4-D1808886FDE4}" type="parTrans" cxnId="{8B3CBC3C-91B3-413E-A89E-A93DAA11B52D}">
      <dgm:prSet/>
      <dgm:spPr/>
      <dgm:t>
        <a:bodyPr/>
        <a:lstStyle/>
        <a:p>
          <a:endParaRPr lang="cs-CZ"/>
        </a:p>
      </dgm:t>
    </dgm:pt>
    <dgm:pt modelId="{8E21BA07-67E4-486A-A030-1AF9D9B4C9C8}" type="sibTrans" cxnId="{8B3CBC3C-91B3-413E-A89E-A93DAA11B52D}">
      <dgm:prSet/>
      <dgm:spPr/>
      <dgm:t>
        <a:bodyPr/>
        <a:lstStyle/>
        <a:p>
          <a:endParaRPr lang="cs-CZ"/>
        </a:p>
      </dgm:t>
    </dgm:pt>
    <dgm:pt modelId="{41DFBFB8-7968-4EA7-8C2A-67B417BEEB41}">
      <dgm:prSet custT="1"/>
      <dgm:spPr/>
      <dgm:t>
        <a:bodyPr/>
        <a:lstStyle/>
        <a:p>
          <a:r>
            <a:rPr lang="cs-CZ" sz="1200" dirty="0"/>
            <a:t>Dnem doručení žádosti o registraci</a:t>
          </a:r>
        </a:p>
      </dgm:t>
    </dgm:pt>
    <dgm:pt modelId="{FD998C35-271A-4FA7-9202-21DD94223E4A}" type="parTrans" cxnId="{36590899-DB94-48F9-A033-2F4766C7A5EE}">
      <dgm:prSet/>
      <dgm:spPr/>
      <dgm:t>
        <a:bodyPr/>
        <a:lstStyle/>
        <a:p>
          <a:endParaRPr lang="cs-CZ"/>
        </a:p>
      </dgm:t>
    </dgm:pt>
    <dgm:pt modelId="{42DFF54D-CAF7-40BA-BA1E-7EA13D26E9FD}" type="sibTrans" cxnId="{36590899-DB94-48F9-A033-2F4766C7A5EE}">
      <dgm:prSet/>
      <dgm:spPr/>
      <dgm:t>
        <a:bodyPr/>
        <a:lstStyle/>
        <a:p>
          <a:endParaRPr lang="cs-CZ"/>
        </a:p>
      </dgm:t>
    </dgm:pt>
    <dgm:pt modelId="{ADDEA7D7-F625-4E89-977A-8CCD9CC7A361}" type="pres">
      <dgm:prSet presAssocID="{20F838E6-B9E1-41F5-9472-12257577DD77}" presName="Name0" presStyleCnt="0">
        <dgm:presLayoutVars>
          <dgm:dir/>
          <dgm:animLvl val="lvl"/>
          <dgm:resizeHandles val="exact"/>
        </dgm:presLayoutVars>
      </dgm:prSet>
      <dgm:spPr/>
    </dgm:pt>
    <dgm:pt modelId="{A0CCE694-E44F-495A-A125-C623CCB21FA6}" type="pres">
      <dgm:prSet presAssocID="{3824017F-A2E5-494F-9BF1-FCACF13E9082}" presName="boxAndChildren" presStyleCnt="0"/>
      <dgm:spPr/>
    </dgm:pt>
    <dgm:pt modelId="{8A0EEBD3-4EDB-4257-9CAC-23B4FB51FF79}" type="pres">
      <dgm:prSet presAssocID="{3824017F-A2E5-494F-9BF1-FCACF13E9082}" presName="parentTextBox" presStyleLbl="node1" presStyleIdx="0" presStyleCnt="5"/>
      <dgm:spPr/>
    </dgm:pt>
    <dgm:pt modelId="{7018972D-77CE-4CD6-BB70-6C116ABFDFCA}" type="pres">
      <dgm:prSet presAssocID="{3824017F-A2E5-494F-9BF1-FCACF13E9082}" presName="entireBox" presStyleLbl="node1" presStyleIdx="0" presStyleCnt="5"/>
      <dgm:spPr/>
    </dgm:pt>
    <dgm:pt modelId="{E28B50D3-36BA-4F42-AA7A-1263BA7CB9ED}" type="pres">
      <dgm:prSet presAssocID="{3824017F-A2E5-494F-9BF1-FCACF13E9082}" presName="descendantBox" presStyleCnt="0"/>
      <dgm:spPr/>
    </dgm:pt>
    <dgm:pt modelId="{ED7273DC-DBBA-4C16-A618-894BD0B941CC}" type="pres">
      <dgm:prSet presAssocID="{41DFBFB8-7968-4EA7-8C2A-67B417BEEB41}" presName="childTextBox" presStyleLbl="fgAccFollowNode1" presStyleIdx="0" presStyleCnt="7">
        <dgm:presLayoutVars>
          <dgm:bulletEnabled val="1"/>
        </dgm:presLayoutVars>
      </dgm:prSet>
      <dgm:spPr/>
    </dgm:pt>
    <dgm:pt modelId="{82C660BC-0B7F-4595-A6FC-B1B20DCF4DBA}" type="pres">
      <dgm:prSet presAssocID="{EE48D87E-4CC1-437E-8D47-79D9837A7BCB}" presName="sp" presStyleCnt="0"/>
      <dgm:spPr/>
    </dgm:pt>
    <dgm:pt modelId="{B6BFBDAB-EA7B-4D07-9085-81255E57A1C4}" type="pres">
      <dgm:prSet presAssocID="{FF4F19AC-5516-4736-A3D3-2A53A039046F}" presName="arrowAndChildren" presStyleCnt="0"/>
      <dgm:spPr/>
    </dgm:pt>
    <dgm:pt modelId="{8C2698D8-A2A2-4CD1-B2DA-F64F81B1BEF0}" type="pres">
      <dgm:prSet presAssocID="{FF4F19AC-5516-4736-A3D3-2A53A039046F}" presName="parentTextArrow" presStyleLbl="node1" presStyleIdx="0" presStyleCnt="5"/>
      <dgm:spPr/>
    </dgm:pt>
    <dgm:pt modelId="{D9FFFAC2-4586-4F35-9685-5BB421E46819}" type="pres">
      <dgm:prSet presAssocID="{FF4F19AC-5516-4736-A3D3-2A53A039046F}" presName="arrow" presStyleLbl="node1" presStyleIdx="1" presStyleCnt="5"/>
      <dgm:spPr/>
    </dgm:pt>
    <dgm:pt modelId="{ECD5FAC2-840E-42F3-906E-D84C59D7F58B}" type="pres">
      <dgm:prSet presAssocID="{FF4F19AC-5516-4736-A3D3-2A53A039046F}" presName="descendantArrow" presStyleCnt="0"/>
      <dgm:spPr/>
    </dgm:pt>
    <dgm:pt modelId="{55B1FB9F-5D57-4CDD-AC50-C885D4987F8C}" type="pres">
      <dgm:prSet presAssocID="{87938880-28F5-4DD3-9E07-D4F5A8602575}" presName="childTextArrow" presStyleLbl="fgAccFollowNode1" presStyleIdx="1" presStyleCnt="7">
        <dgm:presLayoutVars>
          <dgm:bulletEnabled val="1"/>
        </dgm:presLayoutVars>
      </dgm:prSet>
      <dgm:spPr/>
    </dgm:pt>
    <dgm:pt modelId="{4AF37FA9-3B99-478A-B959-5897C00CC239}" type="pres">
      <dgm:prSet presAssocID="{9F0F0CF2-FD9C-42BF-A254-8B029729811D}" presName="sp" presStyleCnt="0"/>
      <dgm:spPr/>
    </dgm:pt>
    <dgm:pt modelId="{7CAE0105-F589-4CF1-9073-09D6C9712B19}" type="pres">
      <dgm:prSet presAssocID="{F899E14A-4C9A-4085-8A66-D8A146361751}" presName="arrowAndChildren" presStyleCnt="0"/>
      <dgm:spPr/>
    </dgm:pt>
    <dgm:pt modelId="{D9A4BF4A-79F8-4565-BAB4-02A4D0599090}" type="pres">
      <dgm:prSet presAssocID="{F899E14A-4C9A-4085-8A66-D8A146361751}" presName="parentTextArrow" presStyleLbl="node1" presStyleIdx="1" presStyleCnt="5"/>
      <dgm:spPr/>
    </dgm:pt>
    <dgm:pt modelId="{EB4AC3FE-BC8E-4AB4-AF25-A08A41339577}" type="pres">
      <dgm:prSet presAssocID="{F899E14A-4C9A-4085-8A66-D8A146361751}" presName="arrow" presStyleLbl="node1" presStyleIdx="2" presStyleCnt="5"/>
      <dgm:spPr/>
    </dgm:pt>
    <dgm:pt modelId="{7014DEF5-1A40-4877-9E52-F1029BCC0922}" type="pres">
      <dgm:prSet presAssocID="{F899E14A-4C9A-4085-8A66-D8A146361751}" presName="descendantArrow" presStyleCnt="0"/>
      <dgm:spPr/>
    </dgm:pt>
    <dgm:pt modelId="{AA163F4E-2D3F-4271-822F-B252B0759EF7}" type="pres">
      <dgm:prSet presAssocID="{D1F9EC34-EC4D-4E8B-8A6A-32575463E4DE}" presName="childTextArrow" presStyleLbl="fgAccFollowNode1" presStyleIdx="2" presStyleCnt="7">
        <dgm:presLayoutVars>
          <dgm:bulletEnabled val="1"/>
        </dgm:presLayoutVars>
      </dgm:prSet>
      <dgm:spPr/>
    </dgm:pt>
    <dgm:pt modelId="{675972B1-3771-4BEA-8C33-A08AFA1E4BB3}" type="pres">
      <dgm:prSet presAssocID="{3352BDC2-443B-4F6C-B5B7-0AED38B51350}" presName="childTextArrow" presStyleLbl="fgAccFollowNode1" presStyleIdx="3" presStyleCnt="7">
        <dgm:presLayoutVars>
          <dgm:bulletEnabled val="1"/>
        </dgm:presLayoutVars>
      </dgm:prSet>
      <dgm:spPr/>
    </dgm:pt>
    <dgm:pt modelId="{C6B5EA0E-2B7A-4E1D-874E-C20347EE982C}" type="pres">
      <dgm:prSet presAssocID="{776E17C6-6C8A-4557-B5D0-62CB4BABE729}" presName="sp" presStyleCnt="0"/>
      <dgm:spPr/>
    </dgm:pt>
    <dgm:pt modelId="{AC329CA1-4D90-45F7-8B50-3B283BC2D0E2}" type="pres">
      <dgm:prSet presAssocID="{7EF032D5-4292-4917-9B43-1F0FFA73B7C4}" presName="arrowAndChildren" presStyleCnt="0"/>
      <dgm:spPr/>
    </dgm:pt>
    <dgm:pt modelId="{DAEFF171-2707-40F7-B600-E0989C1C62D0}" type="pres">
      <dgm:prSet presAssocID="{7EF032D5-4292-4917-9B43-1F0FFA73B7C4}" presName="parentTextArrow" presStyleLbl="node1" presStyleIdx="2" presStyleCnt="5"/>
      <dgm:spPr/>
    </dgm:pt>
    <dgm:pt modelId="{75DF81D9-45AD-4E49-9C7F-C692D3CC373D}" type="pres">
      <dgm:prSet presAssocID="{7EF032D5-4292-4917-9B43-1F0FFA73B7C4}" presName="arrow" presStyleLbl="node1" presStyleIdx="3" presStyleCnt="5"/>
      <dgm:spPr/>
    </dgm:pt>
    <dgm:pt modelId="{8B917C3A-BF43-4246-8DB9-AF1F38D3ADA8}" type="pres">
      <dgm:prSet presAssocID="{7EF032D5-4292-4917-9B43-1F0FFA73B7C4}" presName="descendantArrow" presStyleCnt="0"/>
      <dgm:spPr/>
    </dgm:pt>
    <dgm:pt modelId="{047FFEC4-D06D-4773-BC1F-01D115C45F1D}" type="pres">
      <dgm:prSet presAssocID="{D21A5A3F-6A1D-4F7B-8A17-191C80D1D5E5}" presName="childTextArrow" presStyleLbl="fgAccFollowNode1" presStyleIdx="4" presStyleCnt="7">
        <dgm:presLayoutVars>
          <dgm:bulletEnabled val="1"/>
        </dgm:presLayoutVars>
      </dgm:prSet>
      <dgm:spPr/>
    </dgm:pt>
    <dgm:pt modelId="{AD8F0D39-7979-44C0-AA06-FFF4353F4FCA}" type="pres">
      <dgm:prSet presAssocID="{5AFAB107-63AE-4086-A54A-1C022373CC27}" presName="sp" presStyleCnt="0"/>
      <dgm:spPr/>
    </dgm:pt>
    <dgm:pt modelId="{4128D53B-E5AB-431F-ADE8-B16F1934E39A}" type="pres">
      <dgm:prSet presAssocID="{4D7966C3-037D-4D63-898F-785DA7338456}" presName="arrowAndChildren" presStyleCnt="0"/>
      <dgm:spPr/>
    </dgm:pt>
    <dgm:pt modelId="{24DEF5E9-6F09-4FD6-B2E6-37F49EE03D3B}" type="pres">
      <dgm:prSet presAssocID="{4D7966C3-037D-4D63-898F-785DA7338456}" presName="parentTextArrow" presStyleLbl="node1" presStyleIdx="3" presStyleCnt="5"/>
      <dgm:spPr/>
    </dgm:pt>
    <dgm:pt modelId="{1629653B-4B23-4900-89D9-3B1FBF2B3CD6}" type="pres">
      <dgm:prSet presAssocID="{4D7966C3-037D-4D63-898F-785DA7338456}" presName="arrow" presStyleLbl="node1" presStyleIdx="4" presStyleCnt="5"/>
      <dgm:spPr/>
    </dgm:pt>
    <dgm:pt modelId="{CA8CF763-D11F-4834-8B62-06BAA7AC0923}" type="pres">
      <dgm:prSet presAssocID="{4D7966C3-037D-4D63-898F-785DA7338456}" presName="descendantArrow" presStyleCnt="0"/>
      <dgm:spPr/>
    </dgm:pt>
    <dgm:pt modelId="{FCB219C0-2D83-4229-956D-F4117F590437}" type="pres">
      <dgm:prSet presAssocID="{FDD5F3F9-C776-40F2-8A22-2280008AAF26}" presName="childTextArrow" presStyleLbl="fgAccFollowNode1" presStyleIdx="5" presStyleCnt="7">
        <dgm:presLayoutVars>
          <dgm:bulletEnabled val="1"/>
        </dgm:presLayoutVars>
      </dgm:prSet>
      <dgm:spPr/>
    </dgm:pt>
    <dgm:pt modelId="{5D58DBDA-9070-4B3F-80C0-22B22C794C6B}" type="pres">
      <dgm:prSet presAssocID="{D6FEBB1D-D03E-4BBC-B5CA-4BF6399F362B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E9BDA704-E8BD-44CC-81A8-F82BAC7D2B88}" srcId="{F899E14A-4C9A-4085-8A66-D8A146361751}" destId="{3352BDC2-443B-4F6C-B5B7-0AED38B51350}" srcOrd="1" destOrd="0" parTransId="{C798578E-8A91-4CEB-9178-9053917EDED6}" sibTransId="{FD75715B-44F4-46A9-A925-7F46521AAE11}"/>
    <dgm:cxn modelId="{9A7C9A0D-6238-485F-8C36-27BE6D8242D0}" type="presOf" srcId="{3824017F-A2E5-494F-9BF1-FCACF13E9082}" destId="{8A0EEBD3-4EDB-4257-9CAC-23B4FB51FF79}" srcOrd="0" destOrd="0" presId="urn:microsoft.com/office/officeart/2005/8/layout/process4"/>
    <dgm:cxn modelId="{981BE214-8BB3-4A98-967D-EC993CB64987}" srcId="{20F838E6-B9E1-41F5-9472-12257577DD77}" destId="{7EF032D5-4292-4917-9B43-1F0FFA73B7C4}" srcOrd="1" destOrd="0" parTransId="{788FBED9-1FDA-41B8-BA0C-8D0DD5780D5E}" sibTransId="{776E17C6-6C8A-4557-B5D0-62CB4BABE729}"/>
    <dgm:cxn modelId="{BC5E3521-53B5-4670-AC7D-717C55C36DA2}" type="presOf" srcId="{7EF032D5-4292-4917-9B43-1F0FFA73B7C4}" destId="{DAEFF171-2707-40F7-B600-E0989C1C62D0}" srcOrd="0" destOrd="0" presId="urn:microsoft.com/office/officeart/2005/8/layout/process4"/>
    <dgm:cxn modelId="{4EF2182F-A9F0-4F94-B792-18E45B39C43B}" type="presOf" srcId="{FF4F19AC-5516-4736-A3D3-2A53A039046F}" destId="{D9FFFAC2-4586-4F35-9685-5BB421E46819}" srcOrd="1" destOrd="0" presId="urn:microsoft.com/office/officeart/2005/8/layout/process4"/>
    <dgm:cxn modelId="{BBDE8132-41D7-4F70-A4FE-B651F1BAE44A}" srcId="{20F838E6-B9E1-41F5-9472-12257577DD77}" destId="{F899E14A-4C9A-4085-8A66-D8A146361751}" srcOrd="2" destOrd="0" parTransId="{244EA950-9882-4692-B26D-0007BB031616}" sibTransId="{9F0F0CF2-FD9C-42BF-A254-8B029729811D}"/>
    <dgm:cxn modelId="{8B3CBC3C-91B3-413E-A89E-A93DAA11B52D}" srcId="{20F838E6-B9E1-41F5-9472-12257577DD77}" destId="{3824017F-A2E5-494F-9BF1-FCACF13E9082}" srcOrd="4" destOrd="0" parTransId="{283F77E1-D1EF-4524-B9B4-D1808886FDE4}" sibTransId="{8E21BA07-67E4-486A-A030-1AF9D9B4C9C8}"/>
    <dgm:cxn modelId="{9DB83E40-161A-4747-8194-F974C73B7978}" type="presOf" srcId="{F899E14A-4C9A-4085-8A66-D8A146361751}" destId="{EB4AC3FE-BC8E-4AB4-AF25-A08A41339577}" srcOrd="1" destOrd="0" presId="urn:microsoft.com/office/officeart/2005/8/layout/process4"/>
    <dgm:cxn modelId="{08D7155F-A0DF-448A-85E7-03B186F317C7}" type="presOf" srcId="{F899E14A-4C9A-4085-8A66-D8A146361751}" destId="{D9A4BF4A-79F8-4565-BAB4-02A4D0599090}" srcOrd="0" destOrd="0" presId="urn:microsoft.com/office/officeart/2005/8/layout/process4"/>
    <dgm:cxn modelId="{C1ECC141-3855-4796-BA99-CC98FA6028A9}" type="presOf" srcId="{4D7966C3-037D-4D63-898F-785DA7338456}" destId="{24DEF5E9-6F09-4FD6-B2E6-37F49EE03D3B}" srcOrd="0" destOrd="0" presId="urn:microsoft.com/office/officeart/2005/8/layout/process4"/>
    <dgm:cxn modelId="{C85CF262-4DD9-45D5-9CC6-C3F7288B4B2A}" type="presOf" srcId="{FF4F19AC-5516-4736-A3D3-2A53A039046F}" destId="{8C2698D8-A2A2-4CD1-B2DA-F64F81B1BEF0}" srcOrd="0" destOrd="0" presId="urn:microsoft.com/office/officeart/2005/8/layout/process4"/>
    <dgm:cxn modelId="{1EBAFA44-B46B-4622-B0EE-8D99220F14E3}" type="presOf" srcId="{87938880-28F5-4DD3-9E07-D4F5A8602575}" destId="{55B1FB9F-5D57-4CDD-AC50-C885D4987F8C}" srcOrd="0" destOrd="0" presId="urn:microsoft.com/office/officeart/2005/8/layout/process4"/>
    <dgm:cxn modelId="{120AB36A-D1BB-407D-93E1-14F91E6B8446}" srcId="{4D7966C3-037D-4D63-898F-785DA7338456}" destId="{D6FEBB1D-D03E-4BBC-B5CA-4BF6399F362B}" srcOrd="1" destOrd="0" parTransId="{94527AA1-F326-4A66-B134-EC25AAEC792B}" sibTransId="{EFFB88F6-D9B0-4128-8B75-08086B78E564}"/>
    <dgm:cxn modelId="{BEB89650-F7AE-4A1B-AA8A-0CA22420ECDA}" type="presOf" srcId="{D21A5A3F-6A1D-4F7B-8A17-191C80D1D5E5}" destId="{047FFEC4-D06D-4773-BC1F-01D115C45F1D}" srcOrd="0" destOrd="0" presId="urn:microsoft.com/office/officeart/2005/8/layout/process4"/>
    <dgm:cxn modelId="{23EFD952-4EFD-43F7-A43C-190D84DD861F}" srcId="{4D7966C3-037D-4D63-898F-785DA7338456}" destId="{FDD5F3F9-C776-40F2-8A22-2280008AAF26}" srcOrd="0" destOrd="0" parTransId="{FC94DBA4-D5F5-42EB-9F97-1A150EF5B85C}" sibTransId="{9DDF86C1-1DCC-47DA-9305-F46FD4D46504}"/>
    <dgm:cxn modelId="{F8C85158-FBEB-4F82-A402-311B90B48F92}" type="presOf" srcId="{3824017F-A2E5-494F-9BF1-FCACF13E9082}" destId="{7018972D-77CE-4CD6-BB70-6C116ABFDFCA}" srcOrd="1" destOrd="0" presId="urn:microsoft.com/office/officeart/2005/8/layout/process4"/>
    <dgm:cxn modelId="{C6E73A5A-83A2-497C-809F-10B3D25598FF}" srcId="{7EF032D5-4292-4917-9B43-1F0FFA73B7C4}" destId="{D21A5A3F-6A1D-4F7B-8A17-191C80D1D5E5}" srcOrd="0" destOrd="0" parTransId="{2032F0DF-C082-4DD7-8777-FE2609C7E2BE}" sibTransId="{B5D72243-BAE1-4A16-A964-F5DA66DC673E}"/>
    <dgm:cxn modelId="{4EA0C35A-365D-48D8-90C1-97EC47E61362}" srcId="{F899E14A-4C9A-4085-8A66-D8A146361751}" destId="{D1F9EC34-EC4D-4E8B-8A6A-32575463E4DE}" srcOrd="0" destOrd="0" parTransId="{A800A583-53A7-472E-B6D6-27571DA97E9F}" sibTransId="{6DF47318-F212-4C52-86CE-76C7B7757A01}"/>
    <dgm:cxn modelId="{8FDE8981-0608-4C48-876E-77B2A0BDC28C}" type="presOf" srcId="{7EF032D5-4292-4917-9B43-1F0FFA73B7C4}" destId="{75DF81D9-45AD-4E49-9C7F-C692D3CC373D}" srcOrd="1" destOrd="0" presId="urn:microsoft.com/office/officeart/2005/8/layout/process4"/>
    <dgm:cxn modelId="{2ECE248B-7F00-4328-882F-65A5E70BF8E9}" type="presOf" srcId="{3352BDC2-443B-4F6C-B5B7-0AED38B51350}" destId="{675972B1-3771-4BEA-8C33-A08AFA1E4BB3}" srcOrd="0" destOrd="0" presId="urn:microsoft.com/office/officeart/2005/8/layout/process4"/>
    <dgm:cxn modelId="{2063D690-512D-4DAA-B539-5C9ACDDF8283}" type="presOf" srcId="{FDD5F3F9-C776-40F2-8A22-2280008AAF26}" destId="{FCB219C0-2D83-4229-956D-F4117F590437}" srcOrd="0" destOrd="0" presId="urn:microsoft.com/office/officeart/2005/8/layout/process4"/>
    <dgm:cxn modelId="{36590899-DB94-48F9-A033-2F4766C7A5EE}" srcId="{3824017F-A2E5-494F-9BF1-FCACF13E9082}" destId="{41DFBFB8-7968-4EA7-8C2A-67B417BEEB41}" srcOrd="0" destOrd="0" parTransId="{FD998C35-271A-4FA7-9202-21DD94223E4A}" sibTransId="{42DFF54D-CAF7-40BA-BA1E-7EA13D26E9FD}"/>
    <dgm:cxn modelId="{02193299-8325-41E2-BFE6-10498FBC3ACC}" srcId="{20F838E6-B9E1-41F5-9472-12257577DD77}" destId="{4D7966C3-037D-4D63-898F-785DA7338456}" srcOrd="0" destOrd="0" parTransId="{F1A7005C-4567-4421-96A9-23CF1E99094F}" sibTransId="{5AFAB107-63AE-4086-A54A-1C022373CC27}"/>
    <dgm:cxn modelId="{2A3A05A2-D5DF-4C1E-9D67-22E970598DE2}" type="presOf" srcId="{20F838E6-B9E1-41F5-9472-12257577DD77}" destId="{ADDEA7D7-F625-4E89-977A-8CCD9CC7A361}" srcOrd="0" destOrd="0" presId="urn:microsoft.com/office/officeart/2005/8/layout/process4"/>
    <dgm:cxn modelId="{8DC797A2-4679-434E-A52C-B33D928A943D}" type="presOf" srcId="{D6FEBB1D-D03E-4BBC-B5CA-4BF6399F362B}" destId="{5D58DBDA-9070-4B3F-80C0-22B22C794C6B}" srcOrd="0" destOrd="0" presId="urn:microsoft.com/office/officeart/2005/8/layout/process4"/>
    <dgm:cxn modelId="{F33206B7-BEC0-4E9C-B080-216908E56451}" type="presOf" srcId="{D1F9EC34-EC4D-4E8B-8A6A-32575463E4DE}" destId="{AA163F4E-2D3F-4271-822F-B252B0759EF7}" srcOrd="0" destOrd="0" presId="urn:microsoft.com/office/officeart/2005/8/layout/process4"/>
    <dgm:cxn modelId="{1EB608C0-37DC-4C6B-9B78-EC724E3BCE7E}" srcId="{FF4F19AC-5516-4736-A3D3-2A53A039046F}" destId="{87938880-28F5-4DD3-9E07-D4F5A8602575}" srcOrd="0" destOrd="0" parTransId="{1B7D4488-0EAB-4BF8-9A1F-416729BAC962}" sibTransId="{519D0919-7081-4226-B7B2-5DE8591F289E}"/>
    <dgm:cxn modelId="{615B60D5-D095-4F63-8494-A11B30E6034E}" srcId="{20F838E6-B9E1-41F5-9472-12257577DD77}" destId="{FF4F19AC-5516-4736-A3D3-2A53A039046F}" srcOrd="3" destOrd="0" parTransId="{A6A196FB-7C8A-4169-B7A3-0E60F43F4C28}" sibTransId="{EE48D87E-4CC1-437E-8D47-79D9837A7BCB}"/>
    <dgm:cxn modelId="{198D95E9-8F00-458A-87F1-F0D09B9A2B9B}" type="presOf" srcId="{4D7966C3-037D-4D63-898F-785DA7338456}" destId="{1629653B-4B23-4900-89D9-3B1FBF2B3CD6}" srcOrd="1" destOrd="0" presId="urn:microsoft.com/office/officeart/2005/8/layout/process4"/>
    <dgm:cxn modelId="{BD0C78FD-3462-4948-9873-44FAC8B4F175}" type="presOf" srcId="{41DFBFB8-7968-4EA7-8C2A-67B417BEEB41}" destId="{ED7273DC-DBBA-4C16-A618-894BD0B941CC}" srcOrd="0" destOrd="0" presId="urn:microsoft.com/office/officeart/2005/8/layout/process4"/>
    <dgm:cxn modelId="{068332A1-C9CB-456F-842C-D29D602C6720}" type="presParOf" srcId="{ADDEA7D7-F625-4E89-977A-8CCD9CC7A361}" destId="{A0CCE694-E44F-495A-A125-C623CCB21FA6}" srcOrd="0" destOrd="0" presId="urn:microsoft.com/office/officeart/2005/8/layout/process4"/>
    <dgm:cxn modelId="{DCDA7C01-64FB-4D94-BFF1-8B77B67F77B9}" type="presParOf" srcId="{A0CCE694-E44F-495A-A125-C623CCB21FA6}" destId="{8A0EEBD3-4EDB-4257-9CAC-23B4FB51FF79}" srcOrd="0" destOrd="0" presId="urn:microsoft.com/office/officeart/2005/8/layout/process4"/>
    <dgm:cxn modelId="{0F385332-B0B5-4986-B2FC-D8D1D810B63A}" type="presParOf" srcId="{A0CCE694-E44F-495A-A125-C623CCB21FA6}" destId="{7018972D-77CE-4CD6-BB70-6C116ABFDFCA}" srcOrd="1" destOrd="0" presId="urn:microsoft.com/office/officeart/2005/8/layout/process4"/>
    <dgm:cxn modelId="{B7F350EB-BEAE-4968-8A70-C98D57B0BB96}" type="presParOf" srcId="{A0CCE694-E44F-495A-A125-C623CCB21FA6}" destId="{E28B50D3-36BA-4F42-AA7A-1263BA7CB9ED}" srcOrd="2" destOrd="0" presId="urn:microsoft.com/office/officeart/2005/8/layout/process4"/>
    <dgm:cxn modelId="{E8EAA487-DF58-4CDF-9E02-A6C6E5C4F7E3}" type="presParOf" srcId="{E28B50D3-36BA-4F42-AA7A-1263BA7CB9ED}" destId="{ED7273DC-DBBA-4C16-A618-894BD0B941CC}" srcOrd="0" destOrd="0" presId="urn:microsoft.com/office/officeart/2005/8/layout/process4"/>
    <dgm:cxn modelId="{7F7DC784-94AF-421C-B0EE-3E0B8FB827AA}" type="presParOf" srcId="{ADDEA7D7-F625-4E89-977A-8CCD9CC7A361}" destId="{82C660BC-0B7F-4595-A6FC-B1B20DCF4DBA}" srcOrd="1" destOrd="0" presId="urn:microsoft.com/office/officeart/2005/8/layout/process4"/>
    <dgm:cxn modelId="{1AEA7840-9E31-4A11-8F68-49711353E575}" type="presParOf" srcId="{ADDEA7D7-F625-4E89-977A-8CCD9CC7A361}" destId="{B6BFBDAB-EA7B-4D07-9085-81255E57A1C4}" srcOrd="2" destOrd="0" presId="urn:microsoft.com/office/officeart/2005/8/layout/process4"/>
    <dgm:cxn modelId="{140FA9D4-1EA4-4AEB-9AB4-EF691C478335}" type="presParOf" srcId="{B6BFBDAB-EA7B-4D07-9085-81255E57A1C4}" destId="{8C2698D8-A2A2-4CD1-B2DA-F64F81B1BEF0}" srcOrd="0" destOrd="0" presId="urn:microsoft.com/office/officeart/2005/8/layout/process4"/>
    <dgm:cxn modelId="{C9D4BDB4-EBE6-4CAA-9038-09081CB72307}" type="presParOf" srcId="{B6BFBDAB-EA7B-4D07-9085-81255E57A1C4}" destId="{D9FFFAC2-4586-4F35-9685-5BB421E46819}" srcOrd="1" destOrd="0" presId="urn:microsoft.com/office/officeart/2005/8/layout/process4"/>
    <dgm:cxn modelId="{9445B3D9-12E5-4457-ADF5-496C7448F245}" type="presParOf" srcId="{B6BFBDAB-EA7B-4D07-9085-81255E57A1C4}" destId="{ECD5FAC2-840E-42F3-906E-D84C59D7F58B}" srcOrd="2" destOrd="0" presId="urn:microsoft.com/office/officeart/2005/8/layout/process4"/>
    <dgm:cxn modelId="{66F5EEBA-7DC0-46B2-A58F-C6196C39BE8E}" type="presParOf" srcId="{ECD5FAC2-840E-42F3-906E-D84C59D7F58B}" destId="{55B1FB9F-5D57-4CDD-AC50-C885D4987F8C}" srcOrd="0" destOrd="0" presId="urn:microsoft.com/office/officeart/2005/8/layout/process4"/>
    <dgm:cxn modelId="{211821A9-C2CD-45FE-8F53-DFB8DFBE2ADE}" type="presParOf" srcId="{ADDEA7D7-F625-4E89-977A-8CCD9CC7A361}" destId="{4AF37FA9-3B99-478A-B959-5897C00CC239}" srcOrd="3" destOrd="0" presId="urn:microsoft.com/office/officeart/2005/8/layout/process4"/>
    <dgm:cxn modelId="{F7DF1632-ED56-41F8-BE03-C4E0D7528331}" type="presParOf" srcId="{ADDEA7D7-F625-4E89-977A-8CCD9CC7A361}" destId="{7CAE0105-F589-4CF1-9073-09D6C9712B19}" srcOrd="4" destOrd="0" presId="urn:microsoft.com/office/officeart/2005/8/layout/process4"/>
    <dgm:cxn modelId="{52575D8A-33FC-4CFA-A6E8-E2D358D8B730}" type="presParOf" srcId="{7CAE0105-F589-4CF1-9073-09D6C9712B19}" destId="{D9A4BF4A-79F8-4565-BAB4-02A4D0599090}" srcOrd="0" destOrd="0" presId="urn:microsoft.com/office/officeart/2005/8/layout/process4"/>
    <dgm:cxn modelId="{FD9BB945-7A4E-4D85-96A9-B389070D1231}" type="presParOf" srcId="{7CAE0105-F589-4CF1-9073-09D6C9712B19}" destId="{EB4AC3FE-BC8E-4AB4-AF25-A08A41339577}" srcOrd="1" destOrd="0" presId="urn:microsoft.com/office/officeart/2005/8/layout/process4"/>
    <dgm:cxn modelId="{9E29D38B-DBF2-4F69-A423-9EAF30B41097}" type="presParOf" srcId="{7CAE0105-F589-4CF1-9073-09D6C9712B19}" destId="{7014DEF5-1A40-4877-9E52-F1029BCC0922}" srcOrd="2" destOrd="0" presId="urn:microsoft.com/office/officeart/2005/8/layout/process4"/>
    <dgm:cxn modelId="{11341904-41F6-42EA-954F-8452FDD5CC55}" type="presParOf" srcId="{7014DEF5-1A40-4877-9E52-F1029BCC0922}" destId="{AA163F4E-2D3F-4271-822F-B252B0759EF7}" srcOrd="0" destOrd="0" presId="urn:microsoft.com/office/officeart/2005/8/layout/process4"/>
    <dgm:cxn modelId="{8F1F3B00-FA70-498B-A99F-762268496C19}" type="presParOf" srcId="{7014DEF5-1A40-4877-9E52-F1029BCC0922}" destId="{675972B1-3771-4BEA-8C33-A08AFA1E4BB3}" srcOrd="1" destOrd="0" presId="urn:microsoft.com/office/officeart/2005/8/layout/process4"/>
    <dgm:cxn modelId="{B3099242-7F21-4629-A969-B36B972BFE1E}" type="presParOf" srcId="{ADDEA7D7-F625-4E89-977A-8CCD9CC7A361}" destId="{C6B5EA0E-2B7A-4E1D-874E-C20347EE982C}" srcOrd="5" destOrd="0" presId="urn:microsoft.com/office/officeart/2005/8/layout/process4"/>
    <dgm:cxn modelId="{1B9A5961-F179-4E08-821C-B9A17368A1F2}" type="presParOf" srcId="{ADDEA7D7-F625-4E89-977A-8CCD9CC7A361}" destId="{AC329CA1-4D90-45F7-8B50-3B283BC2D0E2}" srcOrd="6" destOrd="0" presId="urn:microsoft.com/office/officeart/2005/8/layout/process4"/>
    <dgm:cxn modelId="{E6DBC47B-0F74-4E45-8960-74DB0D708B06}" type="presParOf" srcId="{AC329CA1-4D90-45F7-8B50-3B283BC2D0E2}" destId="{DAEFF171-2707-40F7-B600-E0989C1C62D0}" srcOrd="0" destOrd="0" presId="urn:microsoft.com/office/officeart/2005/8/layout/process4"/>
    <dgm:cxn modelId="{5644CBDF-0B49-4B59-8FFD-E505A90260C9}" type="presParOf" srcId="{AC329CA1-4D90-45F7-8B50-3B283BC2D0E2}" destId="{75DF81D9-45AD-4E49-9C7F-C692D3CC373D}" srcOrd="1" destOrd="0" presId="urn:microsoft.com/office/officeart/2005/8/layout/process4"/>
    <dgm:cxn modelId="{D5A3545E-607A-4321-9303-CC85D342DD2C}" type="presParOf" srcId="{AC329CA1-4D90-45F7-8B50-3B283BC2D0E2}" destId="{8B917C3A-BF43-4246-8DB9-AF1F38D3ADA8}" srcOrd="2" destOrd="0" presId="urn:microsoft.com/office/officeart/2005/8/layout/process4"/>
    <dgm:cxn modelId="{215FCDF8-46FE-482A-893D-A909FD2285C0}" type="presParOf" srcId="{8B917C3A-BF43-4246-8DB9-AF1F38D3ADA8}" destId="{047FFEC4-D06D-4773-BC1F-01D115C45F1D}" srcOrd="0" destOrd="0" presId="urn:microsoft.com/office/officeart/2005/8/layout/process4"/>
    <dgm:cxn modelId="{AE4679AE-E61E-4505-AA62-20D183B09D8E}" type="presParOf" srcId="{ADDEA7D7-F625-4E89-977A-8CCD9CC7A361}" destId="{AD8F0D39-7979-44C0-AA06-FFF4353F4FCA}" srcOrd="7" destOrd="0" presId="urn:microsoft.com/office/officeart/2005/8/layout/process4"/>
    <dgm:cxn modelId="{F3C9D53D-099D-4AEF-8122-6BB0CD5F0949}" type="presParOf" srcId="{ADDEA7D7-F625-4E89-977A-8CCD9CC7A361}" destId="{4128D53B-E5AB-431F-ADE8-B16F1934E39A}" srcOrd="8" destOrd="0" presId="urn:microsoft.com/office/officeart/2005/8/layout/process4"/>
    <dgm:cxn modelId="{46877162-2E9C-445F-9745-E2E09E100E28}" type="presParOf" srcId="{4128D53B-E5AB-431F-ADE8-B16F1934E39A}" destId="{24DEF5E9-6F09-4FD6-B2E6-37F49EE03D3B}" srcOrd="0" destOrd="0" presId="urn:microsoft.com/office/officeart/2005/8/layout/process4"/>
    <dgm:cxn modelId="{13B7D8A6-39B2-484C-AF59-54883C49255A}" type="presParOf" srcId="{4128D53B-E5AB-431F-ADE8-B16F1934E39A}" destId="{1629653B-4B23-4900-89D9-3B1FBF2B3CD6}" srcOrd="1" destOrd="0" presId="urn:microsoft.com/office/officeart/2005/8/layout/process4"/>
    <dgm:cxn modelId="{558E147F-7F59-4273-B254-618529BCE33C}" type="presParOf" srcId="{4128D53B-E5AB-431F-ADE8-B16F1934E39A}" destId="{CA8CF763-D11F-4834-8B62-06BAA7AC0923}" srcOrd="2" destOrd="0" presId="urn:microsoft.com/office/officeart/2005/8/layout/process4"/>
    <dgm:cxn modelId="{CC42906B-1D94-429A-B25E-D2524EC66823}" type="presParOf" srcId="{CA8CF763-D11F-4834-8B62-06BAA7AC0923}" destId="{FCB219C0-2D83-4229-956D-F4117F590437}" srcOrd="0" destOrd="0" presId="urn:microsoft.com/office/officeart/2005/8/layout/process4"/>
    <dgm:cxn modelId="{DA80CAE7-BA09-4A5C-86C3-8B6EACC16A41}" type="presParOf" srcId="{CA8CF763-D11F-4834-8B62-06BAA7AC0923}" destId="{5D58DBDA-9070-4B3F-80C0-22B22C794C6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86152-0CBB-4B4A-978E-CA012A0B592C}">
      <dsp:nvSpPr>
        <dsp:cNvPr id="0" name=""/>
        <dsp:cNvSpPr/>
      </dsp:nvSpPr>
      <dsp:spPr>
        <a:xfrm>
          <a:off x="0" y="4113"/>
          <a:ext cx="6832212" cy="8760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8EB7C-0BDC-45E8-A87A-EBC19EE3C786}">
      <dsp:nvSpPr>
        <dsp:cNvPr id="0" name=""/>
        <dsp:cNvSpPr/>
      </dsp:nvSpPr>
      <dsp:spPr>
        <a:xfrm>
          <a:off x="265017" y="201233"/>
          <a:ext cx="481850" cy="4818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E6C1B-2263-4D22-889B-F7D1624B6427}">
      <dsp:nvSpPr>
        <dsp:cNvPr id="0" name=""/>
        <dsp:cNvSpPr/>
      </dsp:nvSpPr>
      <dsp:spPr>
        <a:xfrm>
          <a:off x="1011886" y="4113"/>
          <a:ext cx="5820325" cy="87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20" tIns="92720" rIns="92720" bIns="9272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Konvenční = intenzifikace a maximalizace </a:t>
          </a:r>
          <a:endParaRPr lang="en-US" sz="1900" kern="1200" dirty="0"/>
        </a:p>
      </dsp:txBody>
      <dsp:txXfrm>
        <a:off x="1011886" y="4113"/>
        <a:ext cx="5820325" cy="876092"/>
      </dsp:txXfrm>
    </dsp:sp>
    <dsp:sp modelId="{71B1667B-5639-4F28-BE0D-BCAF6B889667}">
      <dsp:nvSpPr>
        <dsp:cNvPr id="0" name=""/>
        <dsp:cNvSpPr/>
      </dsp:nvSpPr>
      <dsp:spPr>
        <a:xfrm>
          <a:off x="0" y="1099228"/>
          <a:ext cx="6832212" cy="8760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8870B-EFF1-4716-A1E9-9448CE6C6490}">
      <dsp:nvSpPr>
        <dsp:cNvPr id="0" name=""/>
        <dsp:cNvSpPr/>
      </dsp:nvSpPr>
      <dsp:spPr>
        <a:xfrm>
          <a:off x="265017" y="1296349"/>
          <a:ext cx="481850" cy="4818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7EE31-303A-48F7-A03D-A3DB307B9BEF}">
      <dsp:nvSpPr>
        <dsp:cNvPr id="0" name=""/>
        <dsp:cNvSpPr/>
      </dsp:nvSpPr>
      <dsp:spPr>
        <a:xfrm>
          <a:off x="1011886" y="1099228"/>
          <a:ext cx="5820325" cy="87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20" tIns="92720" rIns="92720" bIns="9272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hlinkClick xmlns:r="http://schemas.openxmlformats.org/officeDocument/2006/relationships" r:id="rId5"/>
            </a:rPr>
            <a:t>Precizní</a:t>
          </a:r>
          <a:r>
            <a:rPr lang="cs-CZ" sz="1900" kern="1200" dirty="0"/>
            <a:t> = </a:t>
          </a:r>
          <a:r>
            <a:rPr lang="cs-CZ" sz="1900" kern="1200" dirty="0" err="1"/>
            <a:t>efektivizace</a:t>
          </a:r>
          <a:r>
            <a:rPr lang="cs-CZ" sz="1900" kern="1200" dirty="0"/>
            <a:t> a optimalizace </a:t>
          </a:r>
          <a:endParaRPr lang="en-US" sz="1900" kern="1200" dirty="0"/>
        </a:p>
      </dsp:txBody>
      <dsp:txXfrm>
        <a:off x="1011886" y="1099228"/>
        <a:ext cx="5820325" cy="876092"/>
      </dsp:txXfrm>
    </dsp:sp>
    <dsp:sp modelId="{B35CC402-4BFF-4798-8D1E-897F1109C7D1}">
      <dsp:nvSpPr>
        <dsp:cNvPr id="0" name=""/>
        <dsp:cNvSpPr/>
      </dsp:nvSpPr>
      <dsp:spPr>
        <a:xfrm>
          <a:off x="0" y="2194343"/>
          <a:ext cx="6832212" cy="8760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098AD-0BC0-4970-A270-D1EE799A0A3F}">
      <dsp:nvSpPr>
        <dsp:cNvPr id="0" name=""/>
        <dsp:cNvSpPr/>
      </dsp:nvSpPr>
      <dsp:spPr>
        <a:xfrm>
          <a:off x="265017" y="2391464"/>
          <a:ext cx="481850" cy="481850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145FB-A36B-4CD2-99FB-1D7344DB6B60}">
      <dsp:nvSpPr>
        <dsp:cNvPr id="0" name=""/>
        <dsp:cNvSpPr/>
      </dsp:nvSpPr>
      <dsp:spPr>
        <a:xfrm>
          <a:off x="1011886" y="2194343"/>
          <a:ext cx="5820325" cy="87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20" tIns="92720" rIns="92720" bIns="9272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Integrované = udržitelnost a racionalizace</a:t>
          </a:r>
          <a:endParaRPr lang="en-US" sz="1900" kern="1200" dirty="0"/>
        </a:p>
      </dsp:txBody>
      <dsp:txXfrm>
        <a:off x="1011886" y="2194343"/>
        <a:ext cx="5820325" cy="876092"/>
      </dsp:txXfrm>
    </dsp:sp>
    <dsp:sp modelId="{B5329207-7102-4599-9DEF-0D333BED31FD}">
      <dsp:nvSpPr>
        <dsp:cNvPr id="0" name=""/>
        <dsp:cNvSpPr/>
      </dsp:nvSpPr>
      <dsp:spPr>
        <a:xfrm>
          <a:off x="0" y="3289458"/>
          <a:ext cx="6832212" cy="8760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A5C62-90ED-4CA4-8863-D9537A3C4968}">
      <dsp:nvSpPr>
        <dsp:cNvPr id="0" name=""/>
        <dsp:cNvSpPr/>
      </dsp:nvSpPr>
      <dsp:spPr>
        <a:xfrm>
          <a:off x="265017" y="3486579"/>
          <a:ext cx="481850" cy="481850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AA17B-32B6-45D3-8654-FF5CD8E7E980}">
      <dsp:nvSpPr>
        <dsp:cNvPr id="0" name=""/>
        <dsp:cNvSpPr/>
      </dsp:nvSpPr>
      <dsp:spPr>
        <a:xfrm>
          <a:off x="1011886" y="3289458"/>
          <a:ext cx="5820325" cy="87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20" tIns="92720" rIns="92720" bIns="9272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Ekologické = udržitelnost a holistický přístup</a:t>
          </a:r>
          <a:endParaRPr lang="en-US" sz="1900" kern="1200" dirty="0"/>
        </a:p>
      </dsp:txBody>
      <dsp:txXfrm>
        <a:off x="1011886" y="3289458"/>
        <a:ext cx="5820325" cy="876092"/>
      </dsp:txXfrm>
    </dsp:sp>
    <dsp:sp modelId="{5569DDFC-85D6-4739-82C8-0E366E52C014}">
      <dsp:nvSpPr>
        <dsp:cNvPr id="0" name=""/>
        <dsp:cNvSpPr/>
      </dsp:nvSpPr>
      <dsp:spPr>
        <a:xfrm>
          <a:off x="0" y="4384573"/>
          <a:ext cx="6832212" cy="8760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24B9A-E58B-4574-99D1-4A381D74EF88}">
      <dsp:nvSpPr>
        <dsp:cNvPr id="0" name=""/>
        <dsp:cNvSpPr/>
      </dsp:nvSpPr>
      <dsp:spPr>
        <a:xfrm>
          <a:off x="265017" y="4581694"/>
          <a:ext cx="481850" cy="481850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565E3-6F04-4DBE-BCBA-0EFA3CD12F6F}">
      <dsp:nvSpPr>
        <dsp:cNvPr id="0" name=""/>
        <dsp:cNvSpPr/>
      </dsp:nvSpPr>
      <dsp:spPr>
        <a:xfrm>
          <a:off x="1011886" y="4384573"/>
          <a:ext cx="5820325" cy="87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20" tIns="92720" rIns="92720" bIns="9272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Biodynamické = individualizace a etika </a:t>
          </a:r>
          <a:endParaRPr lang="en-US" sz="1900" kern="1200" dirty="0"/>
        </a:p>
      </dsp:txBody>
      <dsp:txXfrm>
        <a:off x="1011886" y="4384573"/>
        <a:ext cx="5820325" cy="876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D3333-2F91-47B6-9711-650F7E53387A}">
      <dsp:nvSpPr>
        <dsp:cNvPr id="0" name=""/>
        <dsp:cNvSpPr/>
      </dsp:nvSpPr>
      <dsp:spPr>
        <a:xfrm>
          <a:off x="0" y="0"/>
          <a:ext cx="7639293" cy="1644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Celkový systém řízení zemědělského podniku a produkce potravin, který spojuje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/>
            <a:t>osvědčené environmentální postupy,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/>
            <a:t>vysokou úroveň biologické rozmanitosti,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/>
            <a:t>ochranu přírodních zdrojů,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/>
            <a:t>uplatňování přísných norem pro dobré životní podmínky zvířat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/>
            <a:t>a norem produkce v souladu s poptávkou rostoucího počtu spotřebitelů po produktech získaných za použití přírodních látek a procesů.</a:t>
          </a:r>
        </a:p>
      </dsp:txBody>
      <dsp:txXfrm>
        <a:off x="48159" y="48159"/>
        <a:ext cx="5939808" cy="1547955"/>
      </dsp:txXfrm>
    </dsp:sp>
    <dsp:sp modelId="{C990BF9E-9E68-4839-8B0C-1A639051DE25}">
      <dsp:nvSpPr>
        <dsp:cNvPr id="0" name=""/>
        <dsp:cNvSpPr/>
      </dsp:nvSpPr>
      <dsp:spPr>
        <a:xfrm>
          <a:off x="1348110" y="2009667"/>
          <a:ext cx="7639293" cy="1644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Dvojí společenská role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/>
            <a:t>Zajištění specifického trhu reagujícího na spotřebitelskou poptávku po ekologických produktech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/>
            <a:t>Veřejné statky přispívající k ochraně životního prostředí a dobrým životním podmínkám zvířat, jakož i k rozvoji venkova.</a:t>
          </a:r>
        </a:p>
      </dsp:txBody>
      <dsp:txXfrm>
        <a:off x="1396269" y="2057826"/>
        <a:ext cx="5126087" cy="1547955"/>
      </dsp:txXfrm>
    </dsp:sp>
    <dsp:sp modelId="{564DC5BE-AEF0-4105-A199-D2D96FB8FAE3}">
      <dsp:nvSpPr>
        <dsp:cNvPr id="0" name=""/>
        <dsp:cNvSpPr/>
      </dsp:nvSpPr>
      <dsp:spPr>
        <a:xfrm>
          <a:off x="6570515" y="1292581"/>
          <a:ext cx="1068777" cy="106877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>
        <a:off x="6810990" y="1292581"/>
        <a:ext cx="587827" cy="804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D571F-5C24-48E2-BBA3-807CD9AC105F}">
      <dsp:nvSpPr>
        <dsp:cNvPr id="0" name=""/>
        <dsp:cNvSpPr/>
      </dsp:nvSpPr>
      <dsp:spPr>
        <a:xfrm>
          <a:off x="0" y="642"/>
          <a:ext cx="6832212" cy="15038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5CBC4-4142-4FF9-BC23-E93CDA9483B6}">
      <dsp:nvSpPr>
        <dsp:cNvPr id="0" name=""/>
        <dsp:cNvSpPr/>
      </dsp:nvSpPr>
      <dsp:spPr>
        <a:xfrm>
          <a:off x="454916" y="339010"/>
          <a:ext cx="827120" cy="8271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8CBBA-27A7-485C-89AF-7E0C64308ECD}">
      <dsp:nvSpPr>
        <dsp:cNvPr id="0" name=""/>
        <dsp:cNvSpPr/>
      </dsp:nvSpPr>
      <dsp:spPr>
        <a:xfrm>
          <a:off x="1736952" y="642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Cíle</a:t>
          </a:r>
          <a:endParaRPr lang="en-US" sz="2500" kern="1200"/>
        </a:p>
      </dsp:txBody>
      <dsp:txXfrm>
        <a:off x="1736952" y="642"/>
        <a:ext cx="5095259" cy="1503855"/>
      </dsp:txXfrm>
    </dsp:sp>
    <dsp:sp modelId="{6F5C660D-0FF3-418E-AC66-3AC3C99FCA8B}">
      <dsp:nvSpPr>
        <dsp:cNvPr id="0" name=""/>
        <dsp:cNvSpPr/>
      </dsp:nvSpPr>
      <dsp:spPr>
        <a:xfrm>
          <a:off x="0" y="1880461"/>
          <a:ext cx="6832212" cy="15038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EA9D6-3534-4BFE-8D50-D6F93C90C088}">
      <dsp:nvSpPr>
        <dsp:cNvPr id="0" name=""/>
        <dsp:cNvSpPr/>
      </dsp:nvSpPr>
      <dsp:spPr>
        <a:xfrm>
          <a:off x="454916" y="2218829"/>
          <a:ext cx="827120" cy="8271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7863A-D316-499F-906F-EF14FF759298}">
      <dsp:nvSpPr>
        <dsp:cNvPr id="0" name=""/>
        <dsp:cNvSpPr/>
      </dsp:nvSpPr>
      <dsp:spPr>
        <a:xfrm>
          <a:off x="1736952" y="1880461"/>
          <a:ext cx="3074495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Zásady</a:t>
          </a:r>
          <a:endParaRPr lang="en-US" sz="2500" kern="1200"/>
        </a:p>
      </dsp:txBody>
      <dsp:txXfrm>
        <a:off x="1736952" y="1880461"/>
        <a:ext cx="3074495" cy="1503855"/>
      </dsp:txXfrm>
    </dsp:sp>
    <dsp:sp modelId="{9084D8E7-6505-4282-812F-94D0F70C765F}">
      <dsp:nvSpPr>
        <dsp:cNvPr id="0" name=""/>
        <dsp:cNvSpPr/>
      </dsp:nvSpPr>
      <dsp:spPr>
        <a:xfrm>
          <a:off x="4811448" y="1880461"/>
          <a:ext cx="2020763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Obecné </a:t>
          </a:r>
          <a:endParaRPr lang="en-US" sz="1800" kern="120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Zvláštní </a:t>
          </a:r>
          <a:endParaRPr lang="en-US" sz="1800" kern="1200"/>
        </a:p>
      </dsp:txBody>
      <dsp:txXfrm>
        <a:off x="4811448" y="1880461"/>
        <a:ext cx="2020763" cy="1503855"/>
      </dsp:txXfrm>
    </dsp:sp>
    <dsp:sp modelId="{26C52307-8310-4BC1-A710-7FFAFFFC6246}">
      <dsp:nvSpPr>
        <dsp:cNvPr id="0" name=""/>
        <dsp:cNvSpPr/>
      </dsp:nvSpPr>
      <dsp:spPr>
        <a:xfrm>
          <a:off x="0" y="3760280"/>
          <a:ext cx="6832212" cy="15038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0504C-C9F1-4957-9D51-F42DC1729095}">
      <dsp:nvSpPr>
        <dsp:cNvPr id="0" name=""/>
        <dsp:cNvSpPr/>
      </dsp:nvSpPr>
      <dsp:spPr>
        <a:xfrm>
          <a:off x="454916" y="4098648"/>
          <a:ext cx="827120" cy="8271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B9185-07EC-4BFB-8FF3-E9ACF69AC52A}">
      <dsp:nvSpPr>
        <dsp:cNvPr id="0" name=""/>
        <dsp:cNvSpPr/>
      </dsp:nvSpPr>
      <dsp:spPr>
        <a:xfrm>
          <a:off x="1736952" y="3760280"/>
          <a:ext cx="3074495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Pravidla</a:t>
          </a:r>
          <a:endParaRPr lang="en-US" sz="2500" kern="1200"/>
        </a:p>
      </dsp:txBody>
      <dsp:txXfrm>
        <a:off x="1736952" y="3760280"/>
        <a:ext cx="3074495" cy="1503855"/>
      </dsp:txXfrm>
    </dsp:sp>
    <dsp:sp modelId="{6BFED783-04A7-4AAA-BBD8-77E347063100}">
      <dsp:nvSpPr>
        <dsp:cNvPr id="0" name=""/>
        <dsp:cNvSpPr/>
      </dsp:nvSpPr>
      <dsp:spPr>
        <a:xfrm>
          <a:off x="4811448" y="3760280"/>
          <a:ext cx="2020763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Obecná</a:t>
          </a:r>
          <a:endParaRPr lang="en-US" sz="1800" kern="120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Zvláštní  </a:t>
          </a:r>
          <a:endParaRPr lang="en-US" sz="1800" kern="1200"/>
        </a:p>
      </dsp:txBody>
      <dsp:txXfrm>
        <a:off x="4811448" y="3760280"/>
        <a:ext cx="2020763" cy="15038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8972D-77CE-4CD6-BB70-6C116ABFDFCA}">
      <dsp:nvSpPr>
        <dsp:cNvPr id="0" name=""/>
        <dsp:cNvSpPr/>
      </dsp:nvSpPr>
      <dsp:spPr>
        <a:xfrm>
          <a:off x="0" y="3985347"/>
          <a:ext cx="9996754" cy="6538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Přechodné období </a:t>
          </a:r>
        </a:p>
      </dsp:txBody>
      <dsp:txXfrm>
        <a:off x="0" y="3985347"/>
        <a:ext cx="9996754" cy="353067"/>
      </dsp:txXfrm>
    </dsp:sp>
    <dsp:sp modelId="{ED7273DC-DBBA-4C16-A618-894BD0B941CC}">
      <dsp:nvSpPr>
        <dsp:cNvPr id="0" name=""/>
        <dsp:cNvSpPr/>
      </dsp:nvSpPr>
      <dsp:spPr>
        <a:xfrm>
          <a:off x="0" y="4325339"/>
          <a:ext cx="9996754" cy="30076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Dnem doručení žádosti o registraci</a:t>
          </a:r>
        </a:p>
      </dsp:txBody>
      <dsp:txXfrm>
        <a:off x="0" y="4325339"/>
        <a:ext cx="9996754" cy="300761"/>
      </dsp:txXfrm>
    </dsp:sp>
    <dsp:sp modelId="{D9FFFAC2-4586-4F35-9685-5BB421E46819}">
      <dsp:nvSpPr>
        <dsp:cNvPr id="0" name=""/>
        <dsp:cNvSpPr/>
      </dsp:nvSpPr>
      <dsp:spPr>
        <a:xfrm rot="10800000">
          <a:off x="0" y="2989565"/>
          <a:ext cx="9996754" cy="1005589"/>
        </a:xfrm>
        <a:prstGeom prst="upArrowCallout">
          <a:avLst/>
        </a:prstGeom>
        <a:solidFill>
          <a:schemeClr val="accent2">
            <a:hueOff val="113291"/>
            <a:satOff val="-11998"/>
            <a:lumOff val="-2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Rozhodnutí o registraci</a:t>
          </a:r>
        </a:p>
      </dsp:txBody>
      <dsp:txXfrm rot="-10800000">
        <a:off x="0" y="2989565"/>
        <a:ext cx="9996754" cy="352961"/>
      </dsp:txXfrm>
    </dsp:sp>
    <dsp:sp modelId="{55B1FB9F-5D57-4CDD-AC50-C885D4987F8C}">
      <dsp:nvSpPr>
        <dsp:cNvPr id="0" name=""/>
        <dsp:cNvSpPr/>
      </dsp:nvSpPr>
      <dsp:spPr>
        <a:xfrm>
          <a:off x="0" y="3342527"/>
          <a:ext cx="9996754" cy="300671"/>
        </a:xfrm>
        <a:prstGeom prst="rect">
          <a:avLst/>
        </a:prstGeom>
        <a:solidFill>
          <a:schemeClr val="accent2">
            <a:tint val="40000"/>
            <a:alpha val="90000"/>
            <a:hueOff val="154776"/>
            <a:satOff val="-6976"/>
            <a:lumOff val="-492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154776"/>
              <a:satOff val="-6976"/>
              <a:lumOff val="-4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tx1"/>
              </a:solidFill>
            </a:rPr>
            <a:t>Registr ekologických podnikatelů</a:t>
          </a:r>
        </a:p>
      </dsp:txBody>
      <dsp:txXfrm>
        <a:off x="0" y="3342527"/>
        <a:ext cx="9996754" cy="300671"/>
      </dsp:txXfrm>
    </dsp:sp>
    <dsp:sp modelId="{EB4AC3FE-BC8E-4AB4-AF25-A08A41339577}">
      <dsp:nvSpPr>
        <dsp:cNvPr id="0" name=""/>
        <dsp:cNvSpPr/>
      </dsp:nvSpPr>
      <dsp:spPr>
        <a:xfrm rot="10800000">
          <a:off x="0" y="1993783"/>
          <a:ext cx="9996754" cy="1005589"/>
        </a:xfrm>
        <a:prstGeom prst="upArrowCallout">
          <a:avLst/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00206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Žádost o registraci </a:t>
          </a:r>
          <a:r>
            <a:rPr lang="cs-CZ" sz="1200" kern="1200" dirty="0"/>
            <a:t>(Ministerstvo zemědělství)</a:t>
          </a:r>
        </a:p>
      </dsp:txBody>
      <dsp:txXfrm rot="-10800000">
        <a:off x="0" y="1993783"/>
        <a:ext cx="9996754" cy="352961"/>
      </dsp:txXfrm>
    </dsp:sp>
    <dsp:sp modelId="{AA163F4E-2D3F-4271-822F-B252B0759EF7}">
      <dsp:nvSpPr>
        <dsp:cNvPr id="0" name=""/>
        <dsp:cNvSpPr/>
      </dsp:nvSpPr>
      <dsp:spPr>
        <a:xfrm>
          <a:off x="0" y="2346745"/>
          <a:ext cx="4998377" cy="300671"/>
        </a:xfrm>
        <a:prstGeom prst="rect">
          <a:avLst/>
        </a:prstGeom>
        <a:solidFill>
          <a:schemeClr val="accent2">
            <a:tint val="40000"/>
            <a:alpha val="90000"/>
            <a:hueOff val="309552"/>
            <a:satOff val="-13952"/>
            <a:lumOff val="-985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309552"/>
              <a:satOff val="-13952"/>
              <a:lumOff val="-9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osvědčení o zápisu do evidence zemědělského podnikatele</a:t>
          </a:r>
        </a:p>
      </dsp:txBody>
      <dsp:txXfrm>
        <a:off x="0" y="2346745"/>
        <a:ext cx="4998377" cy="300671"/>
      </dsp:txXfrm>
    </dsp:sp>
    <dsp:sp modelId="{675972B1-3771-4BEA-8C33-A08AFA1E4BB3}">
      <dsp:nvSpPr>
        <dsp:cNvPr id="0" name=""/>
        <dsp:cNvSpPr/>
      </dsp:nvSpPr>
      <dsp:spPr>
        <a:xfrm>
          <a:off x="4998377" y="2346745"/>
          <a:ext cx="4998377" cy="300671"/>
        </a:xfrm>
        <a:prstGeom prst="rect">
          <a:avLst/>
        </a:prstGeom>
        <a:solidFill>
          <a:schemeClr val="accent2">
            <a:tint val="40000"/>
            <a:alpha val="90000"/>
            <a:hueOff val="464328"/>
            <a:satOff val="-20928"/>
            <a:lumOff val="-1477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464328"/>
              <a:satOff val="-20928"/>
              <a:lumOff val="-14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potvrzení o vstupní kontrole</a:t>
          </a:r>
        </a:p>
      </dsp:txBody>
      <dsp:txXfrm>
        <a:off x="4998377" y="2346745"/>
        <a:ext cx="4998377" cy="300671"/>
      </dsp:txXfrm>
    </dsp:sp>
    <dsp:sp modelId="{75DF81D9-45AD-4E49-9C7F-C692D3CC373D}">
      <dsp:nvSpPr>
        <dsp:cNvPr id="0" name=""/>
        <dsp:cNvSpPr/>
      </dsp:nvSpPr>
      <dsp:spPr>
        <a:xfrm rot="10800000">
          <a:off x="0" y="998000"/>
          <a:ext cx="9996754" cy="1005589"/>
        </a:xfrm>
        <a:prstGeom prst="upArrowCallout">
          <a:avLst/>
        </a:prstGeom>
        <a:solidFill>
          <a:schemeClr val="accent2">
            <a:hueOff val="339874"/>
            <a:satOff val="-35995"/>
            <a:lumOff val="-8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Smlouva o kontrole a certifikaci s kontrolní organizací </a:t>
          </a:r>
          <a:r>
            <a:rPr lang="cs-CZ" sz="1200" kern="1200" dirty="0"/>
            <a:t>(KEZ, </a:t>
          </a:r>
          <a:r>
            <a:rPr lang="cs-CZ" sz="1200" kern="1200" dirty="0" err="1"/>
            <a:t>ABCERt</a:t>
          </a:r>
          <a:r>
            <a:rPr lang="cs-CZ" sz="1200" kern="1200" dirty="0"/>
            <a:t> AG, </a:t>
          </a:r>
          <a:r>
            <a:rPr lang="cs-CZ" sz="1200" kern="1200" dirty="0" err="1"/>
            <a:t>Biokont</a:t>
          </a:r>
          <a:r>
            <a:rPr lang="cs-CZ" sz="1200" kern="1200" dirty="0"/>
            <a:t> CZ, BUREAU VERITAS)</a:t>
          </a:r>
        </a:p>
      </dsp:txBody>
      <dsp:txXfrm rot="-10800000">
        <a:off x="0" y="998000"/>
        <a:ext cx="9996754" cy="352961"/>
      </dsp:txXfrm>
    </dsp:sp>
    <dsp:sp modelId="{047FFEC4-D06D-4773-BC1F-01D115C45F1D}">
      <dsp:nvSpPr>
        <dsp:cNvPr id="0" name=""/>
        <dsp:cNvSpPr/>
      </dsp:nvSpPr>
      <dsp:spPr>
        <a:xfrm>
          <a:off x="0" y="1350962"/>
          <a:ext cx="9996754" cy="300671"/>
        </a:xfrm>
        <a:prstGeom prst="rect">
          <a:avLst/>
        </a:prstGeom>
        <a:solidFill>
          <a:schemeClr val="accent2">
            <a:tint val="40000"/>
            <a:alpha val="90000"/>
            <a:hueOff val="619104"/>
            <a:satOff val="-27904"/>
            <a:lumOff val="-1969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619104"/>
              <a:satOff val="-27904"/>
              <a:lumOff val="-19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Na základě vstupní kontroly</a:t>
          </a:r>
        </a:p>
      </dsp:txBody>
      <dsp:txXfrm>
        <a:off x="0" y="1350962"/>
        <a:ext cx="9996754" cy="300671"/>
      </dsp:txXfrm>
    </dsp:sp>
    <dsp:sp modelId="{1629653B-4B23-4900-89D9-3B1FBF2B3CD6}">
      <dsp:nvSpPr>
        <dsp:cNvPr id="0" name=""/>
        <dsp:cNvSpPr/>
      </dsp:nvSpPr>
      <dsp:spPr>
        <a:xfrm rot="10800000">
          <a:off x="0" y="2218"/>
          <a:ext cx="9996754" cy="1005589"/>
        </a:xfrm>
        <a:prstGeom prst="upArrowCallou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Evidence zemědělského podnikatele nebo obchodní rejstřík</a:t>
          </a:r>
          <a:endParaRPr lang="cs-CZ" sz="1600" kern="1200" dirty="0"/>
        </a:p>
      </dsp:txBody>
      <dsp:txXfrm rot="-10800000">
        <a:off x="0" y="2218"/>
        <a:ext cx="9996754" cy="352961"/>
      </dsp:txXfrm>
    </dsp:sp>
    <dsp:sp modelId="{FCB219C0-2D83-4229-956D-F4117F590437}">
      <dsp:nvSpPr>
        <dsp:cNvPr id="0" name=""/>
        <dsp:cNvSpPr/>
      </dsp:nvSpPr>
      <dsp:spPr>
        <a:xfrm>
          <a:off x="0" y="355180"/>
          <a:ext cx="4998377" cy="300671"/>
        </a:xfrm>
        <a:prstGeom prst="rect">
          <a:avLst/>
        </a:prstGeom>
        <a:solidFill>
          <a:schemeClr val="accent2">
            <a:tint val="40000"/>
            <a:alpha val="90000"/>
            <a:hueOff val="773880"/>
            <a:satOff val="-34880"/>
            <a:lumOff val="-2462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773880"/>
              <a:satOff val="-34880"/>
              <a:lumOff val="-2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S </a:t>
          </a:r>
          <a:r>
            <a:rPr lang="cs-CZ" sz="1050" kern="1200" dirty="0"/>
            <a:t>ekofarmou = pozemky evidované v LPIS + další evidence dle zaměření výroby</a:t>
          </a:r>
          <a:endParaRPr lang="cs-CZ" sz="1000" kern="1200" dirty="0"/>
        </a:p>
      </dsp:txBody>
      <dsp:txXfrm>
        <a:off x="0" y="355180"/>
        <a:ext cx="4998377" cy="300671"/>
      </dsp:txXfrm>
    </dsp:sp>
    <dsp:sp modelId="{5D58DBDA-9070-4B3F-80C0-22B22C794C6B}">
      <dsp:nvSpPr>
        <dsp:cNvPr id="0" name=""/>
        <dsp:cNvSpPr/>
      </dsp:nvSpPr>
      <dsp:spPr>
        <a:xfrm>
          <a:off x="4998377" y="355180"/>
          <a:ext cx="4998377" cy="300671"/>
        </a:xfrm>
        <a:prstGeom prst="rect">
          <a:avLst/>
        </a:prstGeom>
        <a:solidFill>
          <a:schemeClr val="accent2">
            <a:tint val="40000"/>
            <a:alpha val="90000"/>
            <a:hueOff val="928656"/>
            <a:satOff val="-41856"/>
            <a:lumOff val="-2954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928656"/>
              <a:satOff val="-41856"/>
              <a:lumOff val="-29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Bez ekofarmy = včelař</a:t>
          </a:r>
        </a:p>
      </dsp:txBody>
      <dsp:txXfrm>
        <a:off x="4998377" y="355180"/>
        <a:ext cx="4998377" cy="300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15426-F4A4-4973-BF39-F9F0FF13E434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46769-97FD-4B53-8419-06618DC83B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50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2.mendelu.cz/af_291_projekty2/vseo/print.php?page=4793&amp;typ=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Blíže např. </a:t>
            </a:r>
            <a:r>
              <a:rPr lang="cs-CZ" dirty="0">
                <a:hlinkClick r:id="rId3"/>
              </a:rPr>
              <a:t>http://web2.mendelu.cz/af_291_projekty2/vseo/print.php?page=4793&amp;typ=html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46769-97FD-4B53-8419-06618DC83B6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391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46769-97FD-4B53-8419-06618DC83B6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306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04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70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854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264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3051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648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29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22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74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00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49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05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32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27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91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10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9EA6A-7F9E-43EF-B03B-50F26161B590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E3573C-EA7B-47FC-94D9-251AB8097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16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mze/zemedelstvi/ekologicke-zemedelstvi/dokumenty-statistiky-formulare/formulare/" TargetMode="External"/><Relationship Id="rId2" Type="http://schemas.openxmlformats.org/officeDocument/2006/relationships/hyperlink" Target="http://eagri.cz/public/web/mze/zemedelstvi/ekologicke-zemedelstvi/ekologicke-zemedelstvi/vyjimky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ukzuz/portal/osivo-a-sadba/ekologicke-osivo/vyjimky-na-pouziti-konvencniho-osiva-v/prehled-eko-osiv.html" TargetMode="External"/><Relationship Id="rId2" Type="http://schemas.openxmlformats.org/officeDocument/2006/relationships/hyperlink" Target="http://eagri.cz/public/app/eagriapp/EKO/Prehled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mze/dotace/program-rozvoje-venkova-na-obdobi-2014/opatreni/m11-ekologicke-zemedelstvi-ez/metodika-ez-2020.html" TargetMode="External"/><Relationship Id="rId2" Type="http://schemas.openxmlformats.org/officeDocument/2006/relationships/hyperlink" Target="https://op.europa.eu/en/publication-detail/-/publication/3b428e25-aa3b-4e9d-a7d4-9c640d6f5a3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file/410563/EKO_zemedelstvi_2014.pdf" TargetMode="External"/><Relationship Id="rId2" Type="http://schemas.openxmlformats.org/officeDocument/2006/relationships/hyperlink" Target="http://eagri.cz/public/web/mze/zemedelstvi/ekologicke-zemedelstv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okont.cz/" TargetMode="External"/><Relationship Id="rId4" Type="http://schemas.openxmlformats.org/officeDocument/2006/relationships/hyperlink" Target="https://www.kez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file/442986/Akcni_plan_CR_pro_rozvoj_EZ_Czech_Action_Plan_for_Development_of_OF.pdf" TargetMode="External"/><Relationship Id="rId2" Type="http://schemas.openxmlformats.org/officeDocument/2006/relationships/hyperlink" Target="http://eagri.cz/public/web/mze/zemedelstvi/ekologicke-zemedelstvi/ekologicke-zemedelstv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%3A32007R083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s.odok.cz/veklep-detail?pid=KORNBL2BY8VT" TargetMode="External"/><Relationship Id="rId5" Type="http://schemas.openxmlformats.org/officeDocument/2006/relationships/hyperlink" Target="https://eur-lex.europa.eu/legal-content/EN/TXT/?uri=uriserv%3AOJ.L_.2018.150.01.0001.01.ENG" TargetMode="External"/><Relationship Id="rId4" Type="http://schemas.openxmlformats.org/officeDocument/2006/relationships/hyperlink" Target="http://eagri.cz/public/web/mze/zemedelstvi/ekologicke-zemedelstvi/legislativa/metodicke-pokyny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agri.cz/public/web/file/645377/Co_prinasi_nove_narizeni_EP_a_R_c._848_20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1ABE8-A005-4607-A56D-522DB684A6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Ekologické zemědělství.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83A5B7-0ED5-48EB-9814-7B87EC897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Jana </a:t>
            </a:r>
            <a:r>
              <a:rPr lang="cs-CZ" dirty="0" err="1"/>
              <a:t>Tkáčiková</a:t>
            </a:r>
            <a:r>
              <a:rPr lang="cs-CZ" dirty="0"/>
              <a:t>, </a:t>
            </a:r>
            <a:r>
              <a:rPr lang="cs-CZ" dirty="0" err="1"/>
              <a:t>Ph</a:t>
            </a:r>
            <a:r>
              <a:rPr lang="cs-CZ" dirty="0"/>
              <a:t>. D.</a:t>
            </a:r>
          </a:p>
        </p:txBody>
      </p:sp>
    </p:spTree>
    <p:extLst>
      <p:ext uri="{BB962C8B-B14F-4D97-AF65-F5344CB8AC3E}">
        <p14:creationId xmlns:p14="http://schemas.microsoft.com/office/powerpoint/2010/main" val="1538172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8E48E1A-2AEF-43D2-8773-D36BF398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Ekologická produkce</a:t>
            </a:r>
          </a:p>
        </p:txBody>
      </p:sp>
      <p:sp>
        <p:nvSpPr>
          <p:cNvPr id="46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Zástupný symbol pro obsah 5">
            <a:extLst>
              <a:ext uri="{FF2B5EF4-FFF2-40B4-BE49-F238E27FC236}">
                <a16:creationId xmlns:a16="http://schemas.microsoft.com/office/drawing/2014/main" id="{3D19D588-87BE-4E38-8A05-540C2DBCD2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408796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1174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1132BF-380A-411D-AED0-F857EBA5D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cs-CZ" dirty="0"/>
              <a:t>CÍLE ekologické zemědělství</a:t>
            </a:r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69653B-73C2-4345-AE84-7270413AE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přispívat k ochraně životního prostředí a klimatu</a:t>
            </a:r>
          </a:p>
          <a:p>
            <a:r>
              <a:rPr lang="cs-CZ" dirty="0"/>
              <a:t>zachovávat dlouhodobou úrodnost půdy</a:t>
            </a:r>
          </a:p>
          <a:p>
            <a:r>
              <a:rPr lang="cs-CZ" dirty="0"/>
              <a:t>přispívat k vysoké míře biologické rozmanitosti</a:t>
            </a:r>
          </a:p>
          <a:p>
            <a:r>
              <a:rPr lang="cs-CZ" dirty="0"/>
              <a:t>významným způsobem přispívat k netoxickému životnímu prostředí</a:t>
            </a:r>
          </a:p>
          <a:p>
            <a:r>
              <a:rPr lang="cs-CZ" dirty="0"/>
              <a:t>přispívat k dodržování přísných norem pro dobré životní podmínky zvířat a zejména uspokojovat jejich druhově specifické etologické potřeby</a:t>
            </a:r>
          </a:p>
          <a:p>
            <a:r>
              <a:rPr lang="cs-CZ" dirty="0"/>
              <a:t>podporovat krátké distribuční kanály a místní produkci v různých oblastech Unie</a:t>
            </a:r>
          </a:p>
          <a:p>
            <a:r>
              <a:rPr lang="cs-CZ" dirty="0"/>
              <a:t>podporovat zachování vzácných nebo původních plemen, jimž hrozí vyhynutí</a:t>
            </a:r>
          </a:p>
          <a:p>
            <a:r>
              <a:rPr lang="cs-CZ" dirty="0"/>
              <a:t>přispívat k rozšiřování nabídky rostlinného genetického materiálu přizpůsobeného specifickým potřebám a cílům ekologického zemědělství</a:t>
            </a:r>
          </a:p>
          <a:p>
            <a:r>
              <a:rPr lang="cs-CZ" dirty="0"/>
              <a:t>přispívat k vysoké míře biologické rozmanitosti, a to zejména za použití různého rostlinného genetického materiálu, jako je ekologický heterogenní materiál a ekologické odrůdy vhodné pro ekologickou produkci</a:t>
            </a:r>
          </a:p>
          <a:p>
            <a:r>
              <a:rPr lang="cs-CZ" dirty="0"/>
              <a:t>podporovat rozvoj ekologických šlechtitelských činností s cílem přispět k zajištění příznivých hospodářských vyhlídek sektoru ekologické produkce</a:t>
            </a:r>
          </a:p>
        </p:txBody>
      </p:sp>
    </p:spTree>
    <p:extLst>
      <p:ext uri="{BB962C8B-B14F-4D97-AF65-F5344CB8AC3E}">
        <p14:creationId xmlns:p14="http://schemas.microsoft.com/office/powerpoint/2010/main" val="354438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A1964-7EEB-4907-8A38-25E99FD53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ZÁSADY ekologického zemědělství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5673D-F245-49A8-A0CB-ED3B96802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respektování přírodních systémů a cyklů a zachování a zlepšení stavu půdy, vody a vzduchu, zdraví rostlin a zvířat a rovnováhy mezi nimi</a:t>
            </a:r>
          </a:p>
          <a:p>
            <a:r>
              <a:rPr lang="cs-CZ" dirty="0"/>
              <a:t>zachování přírodních krajinných prvků</a:t>
            </a:r>
          </a:p>
          <a:p>
            <a:r>
              <a:rPr lang="cs-CZ" dirty="0"/>
              <a:t>odpovědné využívání energie a přírodních zdrojů</a:t>
            </a:r>
          </a:p>
          <a:p>
            <a:r>
              <a:rPr lang="cs-CZ" dirty="0"/>
              <a:t>produkce vysoce kvalitních potravin a jiných zemědělských produktů zemědělství </a:t>
            </a:r>
          </a:p>
          <a:p>
            <a:r>
              <a:rPr lang="cs-CZ" dirty="0"/>
              <a:t>zajištění integrity ekologické produkce ve všech fázích produkce, zpracování a distribuce potravin a krmiva</a:t>
            </a:r>
          </a:p>
          <a:p>
            <a:r>
              <a:rPr lang="cs-CZ" dirty="0"/>
              <a:t>vhodné koncipování a řízení biologických procesů na základě ekologických systémů využívajících přírodní zdroje, které jsou danému systému řízení vlastní</a:t>
            </a:r>
          </a:p>
          <a:p>
            <a:r>
              <a:rPr lang="cs-CZ" dirty="0"/>
              <a:t>omezení využívání vnějších vstupů</a:t>
            </a:r>
          </a:p>
          <a:p>
            <a:r>
              <a:rPr lang="cs-CZ" dirty="0"/>
              <a:t>přizpůsobení procesu produkce s ohledem na hygienickou situaci, regionální rozdíly v ekologické rovnováze, klimatické a místní podmínky, stupně rozvoje a zvláštní chovatelské postupy</a:t>
            </a:r>
          </a:p>
          <a:p>
            <a:r>
              <a:rPr lang="cs-CZ" dirty="0"/>
              <a:t>dodržování vysoké úrovně dobrých životních podmínek zvířat při respektování jejich druhově specifických potřeb</a:t>
            </a:r>
          </a:p>
        </p:txBody>
      </p:sp>
    </p:spTree>
    <p:extLst>
      <p:ext uri="{BB962C8B-B14F-4D97-AF65-F5344CB8AC3E}">
        <p14:creationId xmlns:p14="http://schemas.microsoft.com/office/powerpoint/2010/main" val="2212377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E4ECD-4FE4-4060-9476-66465E311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ZÁSADY ekologického zemědělství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0239E-21A4-42F9-9CD5-FAC93A9E5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zásady vztahující se na zemědělské činnosti a akvakulturu</a:t>
            </a:r>
          </a:p>
          <a:p>
            <a:r>
              <a:rPr lang="cs-CZ" dirty="0"/>
              <a:t>Zvláštní zásady vztahující se na zpracovávání ekologických potravin</a:t>
            </a:r>
          </a:p>
          <a:p>
            <a:r>
              <a:rPr lang="cs-CZ" dirty="0"/>
              <a:t>Zvláštní zásady vztahující se na zpracovávání ekologického krmiva</a:t>
            </a:r>
          </a:p>
        </p:txBody>
      </p:sp>
    </p:spTree>
    <p:extLst>
      <p:ext uri="{BB962C8B-B14F-4D97-AF65-F5344CB8AC3E}">
        <p14:creationId xmlns:p14="http://schemas.microsoft.com/office/powerpoint/2010/main" val="2136953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83001-95F3-49FD-94A3-CACBE2EFB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ekologické produkce</a:t>
            </a:r>
            <a:br>
              <a:rPr lang="cs-CZ" dirty="0"/>
            </a:br>
            <a:r>
              <a:rPr lang="cs-CZ" dirty="0"/>
              <a:t>= povinnosti hospodářských subjektů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C0EED3-7E38-400B-95D1-5C9E65C33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Obecná </a:t>
            </a:r>
          </a:p>
          <a:p>
            <a:pPr lvl="1"/>
            <a:r>
              <a:rPr lang="cs-CZ" dirty="0"/>
              <a:t>Používání pouze povolených látek a produktů</a:t>
            </a:r>
          </a:p>
          <a:p>
            <a:pPr lvl="1"/>
            <a:r>
              <a:rPr lang="cs-CZ" dirty="0"/>
              <a:t>Zákaz používání GMO</a:t>
            </a:r>
          </a:p>
          <a:p>
            <a:pPr lvl="1"/>
            <a:r>
              <a:rPr lang="cs-CZ" dirty="0"/>
              <a:t>Zákaz klonování zvířat</a:t>
            </a:r>
          </a:p>
          <a:p>
            <a:pPr lvl="1"/>
            <a:r>
              <a:rPr lang="cs-CZ" dirty="0"/>
              <a:t>Zákaz používání ionizujícího záření</a:t>
            </a:r>
          </a:p>
          <a:p>
            <a:pPr lvl="1"/>
            <a:r>
              <a:rPr lang="cs-CZ" dirty="0"/>
              <a:t>Požadavky na oddělenou konvenční, přechodnou a ekologickou produkci</a:t>
            </a:r>
          </a:p>
          <a:p>
            <a:r>
              <a:rPr lang="cs-CZ" dirty="0"/>
              <a:t>Zvláštní</a:t>
            </a:r>
          </a:p>
          <a:p>
            <a:pPr lvl="1"/>
            <a:r>
              <a:rPr lang="cs-CZ" dirty="0"/>
              <a:t>Pravidla rostlinné produkce</a:t>
            </a:r>
          </a:p>
          <a:p>
            <a:pPr lvl="1"/>
            <a:r>
              <a:rPr lang="cs-CZ" dirty="0"/>
              <a:t>Pravidla živočišné produkce</a:t>
            </a:r>
          </a:p>
          <a:p>
            <a:pPr lvl="1"/>
            <a:r>
              <a:rPr lang="cs-CZ" dirty="0"/>
              <a:t>Pravidla produkce pro řasy a živočichy pocházející z akvakultury</a:t>
            </a:r>
          </a:p>
          <a:p>
            <a:pPr lvl="1"/>
            <a:r>
              <a:rPr lang="pl-PL" dirty="0"/>
              <a:t>Pravidla produkce pro zpracované potraviny</a:t>
            </a:r>
          </a:p>
          <a:p>
            <a:pPr lvl="1"/>
            <a:r>
              <a:rPr lang="cs-CZ" dirty="0"/>
              <a:t>Pravidla produkce pro zpracované krmivo</a:t>
            </a:r>
          </a:p>
          <a:p>
            <a:pPr lvl="1"/>
            <a:r>
              <a:rPr lang="cs-CZ" dirty="0"/>
              <a:t>Pravidla produkce pro víno</a:t>
            </a:r>
          </a:p>
          <a:p>
            <a:pPr lvl="1"/>
            <a:r>
              <a:rPr lang="cs-CZ" dirty="0"/>
              <a:t>Pravidla produkce pro kvasinky používané jako potraviny nebo krmivo</a:t>
            </a:r>
          </a:p>
          <a:p>
            <a:r>
              <a:rPr lang="cs-CZ" dirty="0"/>
              <a:t>Povinnost přijímat bezpečnostní opatřením, kterými se zabraňuje kontaminaci produkty nebo látkami, které nejsou povoleny pro použití v ekologické produkci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689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884F59F-526D-4568-9CEF-3D211AC14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přechodné období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C800D0E-F547-4090-B42C-47DBCDBF9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Platí všechna pravidla ekologické produkce</a:t>
            </a:r>
          </a:p>
          <a:p>
            <a:r>
              <a:rPr lang="cs-CZ" dirty="0"/>
              <a:t>Možnost zpětného uznání předcházejícího období</a:t>
            </a:r>
          </a:p>
          <a:p>
            <a:r>
              <a:rPr lang="cs-CZ" dirty="0"/>
              <a:t>Produkty vyprodukované během přechodného období nelze uvádět na trh jako ekologické produkty ani jako produkty z přechodného období. </a:t>
            </a:r>
          </a:p>
          <a:p>
            <a:pPr lvl="1"/>
            <a:r>
              <a:rPr lang="cs-CZ" dirty="0"/>
              <a:t>Výjimky pro vyjmenované produkty z přechodného období </a:t>
            </a:r>
          </a:p>
          <a:p>
            <a:pPr lvl="2"/>
            <a:r>
              <a:rPr lang="cs-CZ" dirty="0"/>
              <a:t>rozmnožovací materiál rostlin</a:t>
            </a:r>
          </a:p>
          <a:p>
            <a:pPr lvl="2"/>
            <a:r>
              <a:rPr lang="cs-CZ" dirty="0"/>
              <a:t>jednosložkové potravinové nebo krmivové produkty rostlinného původu</a:t>
            </a:r>
          </a:p>
          <a:p>
            <a:r>
              <a:rPr lang="cs-CZ" dirty="0"/>
              <a:t>Přechodná období pro jednotlivé druhy produkce</a:t>
            </a:r>
          </a:p>
        </p:txBody>
      </p:sp>
    </p:spTree>
    <p:extLst>
      <p:ext uri="{BB962C8B-B14F-4D97-AF65-F5344CB8AC3E}">
        <p14:creationId xmlns:p14="http://schemas.microsoft.com/office/powerpoint/2010/main" val="30033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Výjimky z pravidel ekologické produkce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Na </a:t>
            </a:r>
            <a:r>
              <a:rPr lang="cs-CZ" dirty="0">
                <a:hlinkClick r:id="rId3"/>
              </a:rPr>
              <a:t>žádost</a:t>
            </a:r>
            <a:endParaRPr lang="cs-CZ" dirty="0"/>
          </a:p>
          <a:p>
            <a:pPr lvl="1"/>
            <a:r>
              <a:rPr lang="cs-CZ" dirty="0"/>
              <a:t>Dočasnost, důvodnost</a:t>
            </a:r>
          </a:p>
          <a:p>
            <a:r>
              <a:rPr lang="cs-CZ" dirty="0"/>
              <a:t>Ministerstvo zemědělství</a:t>
            </a:r>
          </a:p>
          <a:p>
            <a:pPr lvl="1"/>
            <a:r>
              <a:rPr lang="cs-CZ" dirty="0"/>
              <a:t>vazné ustájení skotu v malých zemědělských podnicích;</a:t>
            </a:r>
          </a:p>
          <a:p>
            <a:pPr lvl="1"/>
            <a:r>
              <a:rPr lang="cs-CZ" dirty="0"/>
              <a:t>zásahy na zvířatech;</a:t>
            </a:r>
          </a:p>
          <a:p>
            <a:pPr lvl="1"/>
            <a:r>
              <a:rPr lang="cs-CZ" dirty="0"/>
              <a:t>přivedení konvenčních zvířat na ekologickou farmu;</a:t>
            </a:r>
          </a:p>
          <a:p>
            <a:pPr lvl="1"/>
            <a:r>
              <a:rPr lang="cs-CZ" dirty="0"/>
              <a:t>souběžný chov stejného druhu zvířat v ekologickém a konvenčním režimu;</a:t>
            </a:r>
          </a:p>
          <a:p>
            <a:pPr lvl="1"/>
            <a:r>
              <a:rPr lang="cs-CZ" dirty="0"/>
              <a:t>použití syntetických vitamínů A, D, E pro přežvýkavce;</a:t>
            </a:r>
          </a:p>
          <a:p>
            <a:pPr lvl="1"/>
            <a:r>
              <a:rPr lang="cs-CZ" dirty="0"/>
              <a:t>povolení složek potravin zemědělského původu nezískaných z ekologického zemědělství;</a:t>
            </a:r>
          </a:p>
          <a:p>
            <a:pPr lvl="1"/>
            <a:r>
              <a:rPr lang="cs-CZ" dirty="0"/>
              <a:t>při katastrofických událostech</a:t>
            </a:r>
          </a:p>
          <a:p>
            <a:pPr lvl="2"/>
            <a:r>
              <a:rPr lang="cs-CZ" dirty="0"/>
              <a:t>přivedení zvířat mimo ekologický  chov, opětovné vytvoření včelínů s včelami mimo ekologický chov, používání jiných než ekologických krmiv, krmení včel medem, cukrem nebo cukrovým sirupem z ekologické produkce, použití většího množství oxidu siřičitého, jestliže výjimečné klimatické podmínky  daného roku sklizně poškodí zdravotní stav ekologických hroznů, obnovu nebo opětovné vytvoření populace akvakultury živočichy  pocházejícími  z konvenční akvakultury. </a:t>
            </a:r>
          </a:p>
          <a:p>
            <a:r>
              <a:rPr lang="cs-CZ" dirty="0"/>
              <a:t>Ústřední kontrolní a zkušební ústav zemědělský </a:t>
            </a:r>
          </a:p>
          <a:p>
            <a:pPr lvl="1"/>
            <a:r>
              <a:rPr lang="cs-CZ" dirty="0"/>
              <a:t>použití konvenčních osiv a vegetativního rozmnožovacího materiálu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372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3D4655-DD6F-4411-9FC4-294E3AFF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a 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F3293F-EE19-44B7-A503-349361264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Registr ekologických podnikatelů</a:t>
            </a:r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Registr ekologických osiv</a:t>
            </a:r>
            <a:r>
              <a:rPr lang="cs-CZ" dirty="0"/>
              <a:t> a rozmnožovacího materiálu</a:t>
            </a:r>
          </a:p>
          <a:p>
            <a:r>
              <a:rPr lang="cs-CZ" dirty="0"/>
              <a:t>Od roku 2021</a:t>
            </a:r>
          </a:p>
          <a:p>
            <a:pPr lvl="1"/>
            <a:r>
              <a:rPr lang="cs-CZ" dirty="0"/>
              <a:t>Databáze ekologicky chovaných zvířat a mladých jedinců z akvakultury</a:t>
            </a:r>
          </a:p>
        </p:txBody>
      </p:sp>
    </p:spTree>
    <p:extLst>
      <p:ext uri="{BB962C8B-B14F-4D97-AF65-F5344CB8AC3E}">
        <p14:creationId xmlns:p14="http://schemas.microsoft.com/office/powerpoint/2010/main" val="75301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/>
              <a:t>Jak se stát ekologickým zemědělcem?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58E626B-41DE-494B-A345-1D1540F006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625961"/>
              </p:ext>
            </p:extLst>
          </p:nvPr>
        </p:nvGraphicFramePr>
        <p:xfrm>
          <a:off x="1253448" y="1592495"/>
          <a:ext cx="9996754" cy="4641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400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FA5AE-8A3D-4B09-8D8C-D0D5DA8A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78BB2-70A6-4D3D-B28D-CB6BF8F91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Ministerstvo zemědělství</a:t>
            </a:r>
          </a:p>
          <a:p>
            <a:pPr lvl="1"/>
            <a:r>
              <a:rPr lang="cs-CZ" dirty="0"/>
              <a:t>Uplatňování </a:t>
            </a:r>
            <a:r>
              <a:rPr lang="cs-CZ" dirty="0" err="1"/>
              <a:t>správněprávní</a:t>
            </a:r>
            <a:r>
              <a:rPr lang="cs-CZ" dirty="0"/>
              <a:t> odpovědnosti za porušení právních povinností</a:t>
            </a:r>
          </a:p>
          <a:p>
            <a:pPr lvl="2"/>
            <a:r>
              <a:rPr lang="cs-CZ" dirty="0"/>
              <a:t>Projednání přestupku a uložení pokuty anebo rozhodnutí o uložení zvláštního opatření</a:t>
            </a:r>
          </a:p>
          <a:p>
            <a:r>
              <a:rPr lang="cs-CZ" dirty="0"/>
              <a:t>Pověřené subjekty</a:t>
            </a:r>
          </a:p>
          <a:p>
            <a:pPr lvl="2"/>
            <a:r>
              <a:rPr lang="cs-CZ" dirty="0"/>
              <a:t>Pro vydávání osvědčení o původu bioproduktu, biopotraviny nebo ostatního bioproduktu a provádění kontroly a dalších odborných úkonů </a:t>
            </a:r>
          </a:p>
          <a:p>
            <a:pPr lvl="1"/>
            <a:r>
              <a:rPr lang="cs-CZ" dirty="0"/>
              <a:t>Právnické osoby (KEZ, o.p.s., ABCERT AG, </a:t>
            </a:r>
            <a:r>
              <a:rPr lang="cs-CZ" dirty="0" err="1"/>
              <a:t>Biokont</a:t>
            </a:r>
            <a:r>
              <a:rPr lang="cs-CZ" dirty="0"/>
              <a:t> CZ, s.r.o., </a:t>
            </a:r>
            <a:r>
              <a:rPr lang="fr-FR" dirty="0"/>
              <a:t>BUREAU VERITAS CERTIFICATION CZ, s.r.o.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Veřejnoprávní smlouva s </a:t>
            </a:r>
            <a:r>
              <a:rPr lang="cs-CZ" dirty="0" err="1"/>
              <a:t>Mze</a:t>
            </a:r>
            <a:endParaRPr lang="cs-CZ" dirty="0"/>
          </a:p>
          <a:p>
            <a:pPr lvl="1"/>
            <a:r>
              <a:rPr lang="cs-CZ" dirty="0"/>
              <a:t>Organizační složky státu (ÚKZÚZ, SVS, SZPI)</a:t>
            </a:r>
          </a:p>
          <a:p>
            <a:pPr lvl="2"/>
            <a:r>
              <a:rPr lang="cs-CZ" dirty="0"/>
              <a:t>Dohoda s </a:t>
            </a:r>
            <a:r>
              <a:rPr lang="cs-CZ" dirty="0" err="1"/>
              <a:t>Mze</a:t>
            </a:r>
            <a:endParaRPr lang="cs-CZ" dirty="0"/>
          </a:p>
          <a:p>
            <a:pPr lvl="3"/>
            <a:r>
              <a:rPr lang="cs-CZ" dirty="0"/>
              <a:t>Kontrola ekologické produkce v rámci kompetencí dle příslušných kompetenčních zákonů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19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97947FE-0C16-46FA-AD26-467B88AC6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08944"/>
            <a:ext cx="10905066" cy="484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26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A3873-9187-4C81-B618-BB080FADE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Společná zemědělská politika a ekologické zemědělství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2A3FD-876A-4990-BD37-74FB3BEE0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Průvodce možnostmi podpory pro ekologické producenty v Evropě</a:t>
            </a:r>
            <a:endParaRPr lang="cs-CZ" dirty="0"/>
          </a:p>
          <a:p>
            <a:r>
              <a:rPr lang="cs-CZ" dirty="0"/>
              <a:t>Přímá podpora</a:t>
            </a:r>
          </a:p>
          <a:p>
            <a:pPr lvl="1"/>
            <a:r>
              <a:rPr lang="cs-CZ" dirty="0"/>
              <a:t>Jednotná platba na plochu</a:t>
            </a:r>
          </a:p>
          <a:p>
            <a:pPr lvl="1"/>
            <a:r>
              <a:rPr lang="cs-CZ" dirty="0"/>
              <a:t>Platby na zemědělské postupy příznivé pro klima a ochranu životního prostředí</a:t>
            </a:r>
          </a:p>
          <a:p>
            <a:pPr lvl="2"/>
            <a:r>
              <a:rPr lang="cs-CZ" dirty="0"/>
              <a:t>Ekologické zemědělství považováno za rovnocenný postup</a:t>
            </a:r>
          </a:p>
          <a:p>
            <a:r>
              <a:rPr lang="cs-CZ" dirty="0"/>
              <a:t>Dotace v rámci Programu rozvoje venkova</a:t>
            </a:r>
          </a:p>
          <a:p>
            <a:pPr lvl="1"/>
            <a:r>
              <a:rPr lang="cs-CZ" dirty="0"/>
              <a:t>Opatření Ekologické zemědělství</a:t>
            </a:r>
          </a:p>
          <a:p>
            <a:pPr lvl="3"/>
            <a:r>
              <a:rPr lang="cs-CZ" dirty="0"/>
              <a:t>Pro přechodné období</a:t>
            </a:r>
          </a:p>
          <a:p>
            <a:pPr lvl="3"/>
            <a:r>
              <a:rPr lang="cs-CZ" dirty="0"/>
              <a:t>Pro ekologickou produkci</a:t>
            </a:r>
          </a:p>
          <a:p>
            <a:pPr lvl="2"/>
            <a:r>
              <a:rPr lang="cs-CZ" dirty="0"/>
              <a:t>Nařízení vlády č. 76/2015 Sb. a nařízení vlády č. 331/2019 Sb.</a:t>
            </a:r>
          </a:p>
          <a:p>
            <a:pPr lvl="2"/>
            <a:r>
              <a:rPr lang="cs-CZ" dirty="0">
                <a:hlinkClick r:id="rId3"/>
              </a:rPr>
              <a:t>Metodika 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874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1550E-AFE6-4754-86FE-FB6082095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a doporučené zdroje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20067F-82E3-4542-89D9-E5F93507F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http://eagri.cz/public/web/mze/zemedelstvi/ekologicke-zemedelstvi/</a:t>
            </a:r>
            <a:endParaRPr lang="cs-CZ" dirty="0"/>
          </a:p>
          <a:p>
            <a:r>
              <a:rPr lang="cs-CZ" dirty="0">
                <a:hlinkClick r:id="rId3"/>
              </a:rPr>
              <a:t>Dvorský J., Urban J. Základy ekologického zemědělství. ÚKZÚZ, 2014.</a:t>
            </a:r>
            <a:endParaRPr lang="cs-CZ" dirty="0"/>
          </a:p>
          <a:p>
            <a:r>
              <a:rPr lang="cs-CZ" dirty="0">
                <a:hlinkClick r:id="rId4"/>
              </a:rPr>
              <a:t>https://www.kez.cz/</a:t>
            </a:r>
            <a:endParaRPr lang="cs-CZ" dirty="0"/>
          </a:p>
          <a:p>
            <a:r>
              <a:rPr lang="cs-CZ">
                <a:hlinkClick r:id="rId5"/>
              </a:rPr>
              <a:t>https://www.biokont.cz/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35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A174E7A-D23E-4297-84F2-4EE37F495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098" y="643467"/>
            <a:ext cx="993180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7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1CA52CB-E613-4C61-A435-845B269F0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034" y="643467"/>
            <a:ext cx="879393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2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567394-575C-4239-8F3D-6F672B111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cs-CZ" sz="2500" dirty="0">
                <a:solidFill>
                  <a:schemeClr val="bg1"/>
                </a:solidFill>
              </a:rPr>
              <a:t>Způsoby zemědělského hospodaření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ACC36CBF-2A47-40B6-BE56-1D18C60FCB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90801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628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70DC3E2-B22A-4730-B150-21774932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 dirty="0"/>
              <a:t>Ekologické zemědělství</a:t>
            </a:r>
            <a:br>
              <a:rPr lang="cs-CZ" dirty="0"/>
            </a:br>
            <a:endParaRPr lang="cs-CZ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CE3EA9FC-5AB1-4BC5-9409-14DEED995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168584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50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794FCA7-B763-494D-B9B5-D9CF0860A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bg1"/>
                </a:solidFill>
              </a:rPr>
              <a:t>Ekologické zemědělství v ČR</a:t>
            </a:r>
            <a:br>
              <a:rPr lang="cs-CZ" sz="2000" dirty="0">
                <a:solidFill>
                  <a:schemeClr val="bg1"/>
                </a:solidFill>
              </a:rPr>
            </a:br>
            <a:r>
              <a:rPr lang="cs-CZ" sz="2000" dirty="0">
                <a:solidFill>
                  <a:schemeClr val="bg1"/>
                </a:solidFill>
              </a:rPr>
              <a:t>Zdroj: </a:t>
            </a:r>
            <a:r>
              <a:rPr lang="cs-CZ" sz="1200" dirty="0">
                <a:solidFill>
                  <a:schemeClr val="bg1"/>
                </a:solidFill>
                <a:hlinkClick r:id="rId2"/>
              </a:rPr>
              <a:t>http://eagri.cz/public/web/mze/zemedelstvi/ekologicke-zemedelstvi/ekologicke-zemedelstvi/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30333A7-43AE-4AB8-806D-E533D974E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 fontScale="92500" lnSpcReduction="20000"/>
          </a:bodyPr>
          <a:lstStyle/>
          <a:p>
            <a:r>
              <a:rPr lang="cs-CZ" dirty="0"/>
              <a:t>Specifika českého ekologického zemědělství</a:t>
            </a:r>
          </a:p>
          <a:p>
            <a:pPr lvl="1"/>
            <a:r>
              <a:rPr lang="cs-CZ" dirty="0"/>
              <a:t>Extenzivní chov masného skotu, koz a ovcí v zemědělsky méně příznivých oblastech</a:t>
            </a:r>
          </a:p>
          <a:p>
            <a:pPr lvl="1"/>
            <a:r>
              <a:rPr lang="cs-CZ" dirty="0"/>
              <a:t>Produkce masa, mléka a mléčných výrobků</a:t>
            </a:r>
          </a:p>
          <a:p>
            <a:pPr lvl="1"/>
            <a:r>
              <a:rPr lang="cs-CZ" dirty="0"/>
              <a:t>Pozvolný růst ploch s rostlinnou výrobou</a:t>
            </a:r>
          </a:p>
          <a:p>
            <a:pPr lvl="1"/>
            <a:r>
              <a:rPr lang="cs-CZ" dirty="0"/>
              <a:t>Přispívá k zaměstnanosti a udržení obyvatel zejména v ekonomicky i geograficky okrajových regionech</a:t>
            </a:r>
          </a:p>
          <a:p>
            <a:pPr lvl="1"/>
            <a:r>
              <a:rPr lang="cs-CZ" dirty="0"/>
              <a:t>Zachování tradičního rázu krajiny</a:t>
            </a:r>
          </a:p>
          <a:p>
            <a:pPr lvl="1"/>
            <a:r>
              <a:rPr lang="cs-CZ" dirty="0"/>
              <a:t>Atraktivita pro turistický ruch</a:t>
            </a:r>
          </a:p>
          <a:p>
            <a:endParaRPr lang="cs-CZ" dirty="0"/>
          </a:p>
          <a:p>
            <a:r>
              <a:rPr lang="cs-CZ" dirty="0"/>
              <a:t>Cíle </a:t>
            </a:r>
            <a:r>
              <a:rPr lang="cs-CZ" dirty="0">
                <a:hlinkClick r:id="rId3"/>
              </a:rPr>
              <a:t>Akčního plánu ekologického zemědělství do roku 2020</a:t>
            </a:r>
            <a:endParaRPr lang="cs-CZ" dirty="0"/>
          </a:p>
          <a:p>
            <a:pPr lvl="1"/>
            <a:r>
              <a:rPr lang="cs-CZ" i="1" dirty="0"/>
              <a:t>„Zvýšit životaschopnost ekofarem při současném zachování přínosů pro životní prostředí a </a:t>
            </a:r>
            <a:r>
              <a:rPr lang="cs-CZ" i="1" dirty="0" err="1"/>
              <a:t>welfare</a:t>
            </a:r>
            <a:r>
              <a:rPr lang="cs-CZ" i="1" dirty="0"/>
              <a:t> zvířat (spravedlivé ceny a efektivní a současně šetrná forma bioprodukce)“</a:t>
            </a:r>
          </a:p>
          <a:p>
            <a:pPr lvl="1"/>
            <a:r>
              <a:rPr lang="cs-CZ" i="1" dirty="0"/>
              <a:t>„Vybudovat stabilní trh biopotravin s významným podílem biopotravin českého původu (vyrobených z domácích </a:t>
            </a:r>
            <a:r>
              <a:rPr lang="cs-CZ" i="1" dirty="0" err="1"/>
              <a:t>biosurovin</a:t>
            </a:r>
            <a:r>
              <a:rPr lang="cs-CZ" i="1" dirty="0"/>
              <a:t>) a zvýšit důvěru a spotřebu biopotravin“ </a:t>
            </a:r>
          </a:p>
          <a:p>
            <a:pPr lvl="1"/>
            <a:r>
              <a:rPr lang="cs-CZ" i="1" dirty="0"/>
              <a:t>„Fungující spolupráce v rámci celého dodavatelského řetězce (fungující odbyt)“</a:t>
            </a:r>
          </a:p>
        </p:txBody>
      </p:sp>
    </p:spTree>
    <p:extLst>
      <p:ext uri="{BB962C8B-B14F-4D97-AF65-F5344CB8AC3E}">
        <p14:creationId xmlns:p14="http://schemas.microsoft.com/office/powerpoint/2010/main" val="108430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3"/>
              </a:rPr>
              <a:t>Nařízení Rady (ES) č. 834/2007 o ekologické produkci</a:t>
            </a:r>
            <a:endParaRPr lang="cs-CZ" dirty="0"/>
          </a:p>
          <a:p>
            <a:r>
              <a:rPr lang="cs-CZ" dirty="0"/>
              <a:t>Prováděcí nařízení Komise (ES) č. 889/2008 </a:t>
            </a:r>
          </a:p>
          <a:p>
            <a:r>
              <a:rPr lang="cs-CZ" dirty="0"/>
              <a:t>Zákon č. 242/2000 Sb., o ekologickém zemědělství</a:t>
            </a:r>
          </a:p>
          <a:p>
            <a:r>
              <a:rPr lang="cs-CZ" dirty="0"/>
              <a:t>Prováděcí vyhláška č. 16/2006 Sb.</a:t>
            </a:r>
          </a:p>
          <a:p>
            <a:pPr lvl="1"/>
            <a:r>
              <a:rPr lang="cs-CZ" dirty="0">
                <a:hlinkClick r:id="rId4"/>
              </a:rPr>
              <a:t>Metodické pokyny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sz="2000" b="1" dirty="0"/>
              <a:t>Nový právní rámec s účinností od 1. 1. 2021</a:t>
            </a:r>
          </a:p>
          <a:p>
            <a:pPr lvl="1"/>
            <a:r>
              <a:rPr lang="cs-CZ" dirty="0">
                <a:hlinkClick r:id="rId5"/>
              </a:rPr>
              <a:t>Nařízení Evropského parlamentu a Rady (EU) 2018/848</a:t>
            </a:r>
            <a:endParaRPr lang="cs-CZ" dirty="0"/>
          </a:p>
          <a:p>
            <a:pPr lvl="1"/>
            <a:r>
              <a:rPr lang="cs-CZ" dirty="0">
                <a:hlinkClick r:id="rId6"/>
              </a:rPr>
              <a:t>Návrh novely zákona č. 242/2000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909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1B5E9-A4CD-4188-88A3-CBD9569F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přináší nová právní úprava?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AAA2C-2E6B-403E-BE61-9FD0B9651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Blíže viz </a:t>
            </a:r>
            <a:r>
              <a:rPr lang="cs-CZ" dirty="0">
                <a:hlinkClick r:id="rId2"/>
              </a:rPr>
              <a:t>http://eagri.cz/public/web/file/645377/Co_prinasi_nove_narizeni_EP_a_R_c._848_2018.pdf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09079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1324</Words>
  <Application>Microsoft Office PowerPoint</Application>
  <PresentationFormat>Širokoúhlá obrazovka</PresentationFormat>
  <Paragraphs>164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Stébla</vt:lpstr>
      <vt:lpstr>Ekologické zemědělství.</vt:lpstr>
      <vt:lpstr>Prezentace aplikace PowerPoint</vt:lpstr>
      <vt:lpstr>Prezentace aplikace PowerPoint</vt:lpstr>
      <vt:lpstr>Prezentace aplikace PowerPoint</vt:lpstr>
      <vt:lpstr>Způsoby zemědělského hospodaření</vt:lpstr>
      <vt:lpstr>Ekologické zemědělství </vt:lpstr>
      <vt:lpstr>Ekologické zemědělství v ČR Zdroj: http://eagri.cz/public/web/mze/zemedelstvi/ekologicke-zemedelstvi/ekologicke-zemedelstvi/</vt:lpstr>
      <vt:lpstr>Právní rámec</vt:lpstr>
      <vt:lpstr>Co přináší nová právní úprava?</vt:lpstr>
      <vt:lpstr>Ekologická produkce</vt:lpstr>
      <vt:lpstr>CÍLE ekologické zemědělství</vt:lpstr>
      <vt:lpstr>Obecné ZÁSADY ekologického zemědělství</vt:lpstr>
      <vt:lpstr>Zvláštní ZÁSADY ekologického zemědělství</vt:lpstr>
      <vt:lpstr>PRAVIDLA ekologické produkce = povinnosti hospodářských subjektů</vt:lpstr>
      <vt:lpstr>Pravidla pro přechodné období</vt:lpstr>
      <vt:lpstr>Výjimky z pravidel ekologické produkce</vt:lpstr>
      <vt:lpstr>Evidence a databáze</vt:lpstr>
      <vt:lpstr>Jak se stát ekologickým zemědělcem?</vt:lpstr>
      <vt:lpstr>Kontrola </vt:lpstr>
      <vt:lpstr>Společná zemědělská politika a ekologické zemědělství </vt:lpstr>
      <vt:lpstr>Použité a doporučené 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Ekologické zemědělství.</dc:title>
  <dc:creator>Jana</dc:creator>
  <cp:lastModifiedBy>Jana</cp:lastModifiedBy>
  <cp:revision>23</cp:revision>
  <dcterms:created xsi:type="dcterms:W3CDTF">2020-04-28T07:00:52Z</dcterms:created>
  <dcterms:modified xsi:type="dcterms:W3CDTF">2020-04-28T15:19:08Z</dcterms:modified>
</cp:coreProperties>
</file>