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323" r:id="rId3"/>
    <p:sldId id="276" r:id="rId4"/>
    <p:sldId id="271" r:id="rId5"/>
    <p:sldId id="270" r:id="rId6"/>
    <p:sldId id="272" r:id="rId7"/>
    <p:sldId id="273" r:id="rId8"/>
    <p:sldId id="274" r:id="rId9"/>
    <p:sldId id="275" r:id="rId10"/>
    <p:sldId id="278" r:id="rId11"/>
    <p:sldId id="322" r:id="rId12"/>
    <p:sldId id="324" r:id="rId13"/>
    <p:sldId id="277" r:id="rId14"/>
    <p:sldId id="319" r:id="rId15"/>
    <p:sldId id="320" r:id="rId16"/>
    <p:sldId id="321" r:id="rId17"/>
    <p:sldId id="257" r:id="rId18"/>
    <p:sldId id="328" r:id="rId19"/>
    <p:sldId id="259" r:id="rId20"/>
    <p:sldId id="325" r:id="rId21"/>
    <p:sldId id="329" r:id="rId22"/>
    <p:sldId id="327" r:id="rId23"/>
    <p:sldId id="261" r:id="rId24"/>
    <p:sldId id="262" r:id="rId25"/>
    <p:sldId id="263" r:id="rId26"/>
    <p:sldId id="330" r:id="rId27"/>
    <p:sldId id="264" r:id="rId28"/>
    <p:sldId id="332" r:id="rId29"/>
    <p:sldId id="333" r:id="rId30"/>
    <p:sldId id="258" r:id="rId31"/>
    <p:sldId id="331"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46019" autoAdjust="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_rels/data4.xml.rels><?xml version="1.0" encoding="UTF-8" standalone="yes"?>
<Relationships xmlns="http://schemas.openxmlformats.org/package/2006/relationships"><Relationship Id="rId1" Type="http://schemas.openxmlformats.org/officeDocument/2006/relationships/hyperlink" Target="https://geoportal.vumop.cz/" TargetMode="External"/></Relationships>
</file>

<file path=ppt/diagrams/_rels/drawing4.xml.rels><?xml version="1.0" encoding="UTF-8" standalone="yes"?>
<Relationships xmlns="http://schemas.openxmlformats.org/package/2006/relationships"><Relationship Id="rId1" Type="http://schemas.openxmlformats.org/officeDocument/2006/relationships/hyperlink" Target="https://geoportal.vumop.cz/"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499670-5F4E-4D8B-AC0B-5BBDADBB13F0}"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cs-CZ"/>
        </a:p>
      </dgm:t>
    </dgm:pt>
    <dgm:pt modelId="{7DE48199-A8E6-46D0-A87B-77F43D634EAC}">
      <dgm:prSet custT="1"/>
      <dgm:spPr/>
      <dgm:t>
        <a:bodyPr/>
        <a:lstStyle/>
        <a:p>
          <a:r>
            <a:rPr lang="cs-CZ" sz="1600" dirty="0"/>
            <a:t>MINISTERSTVO ZEMĚDĚLSTVÍ</a:t>
          </a:r>
        </a:p>
      </dgm:t>
    </dgm:pt>
    <dgm:pt modelId="{52F623AB-D6E9-4DAF-98AC-B61582D64F0A}" type="parTrans" cxnId="{23130E3A-EE59-4950-860C-EA8A4ADC6172}">
      <dgm:prSet/>
      <dgm:spPr/>
      <dgm:t>
        <a:bodyPr/>
        <a:lstStyle/>
        <a:p>
          <a:endParaRPr lang="cs-CZ"/>
        </a:p>
      </dgm:t>
    </dgm:pt>
    <dgm:pt modelId="{4EE23BA5-A193-4725-831E-80A94E81D598}" type="sibTrans" cxnId="{23130E3A-EE59-4950-860C-EA8A4ADC6172}">
      <dgm:prSet/>
      <dgm:spPr/>
      <dgm:t>
        <a:bodyPr/>
        <a:lstStyle/>
        <a:p>
          <a:endParaRPr lang="cs-CZ"/>
        </a:p>
      </dgm:t>
    </dgm:pt>
    <dgm:pt modelId="{86C52749-5A5C-4CE8-A0D7-FA8637788E6F}">
      <dgm:prSet/>
      <dgm:spPr/>
      <dgm:t>
        <a:bodyPr/>
        <a:lstStyle/>
        <a:p>
          <a:r>
            <a:rPr lang="cs-CZ" dirty="0"/>
            <a:t>VÝZKUMNÝ ÚSTAV MELIORACÍ A OCHRANY PŮDY</a:t>
          </a:r>
        </a:p>
      </dgm:t>
    </dgm:pt>
    <dgm:pt modelId="{71C1D6C8-2F1F-440A-BF86-E254BF928EEC}" type="parTrans" cxnId="{E5AEB506-DCFC-4DCA-BC5C-38D6F3BA52B0}">
      <dgm:prSet/>
      <dgm:spPr/>
      <dgm:t>
        <a:bodyPr/>
        <a:lstStyle/>
        <a:p>
          <a:endParaRPr lang="cs-CZ"/>
        </a:p>
      </dgm:t>
    </dgm:pt>
    <dgm:pt modelId="{BCFFC31C-8B34-4A35-B5D4-A9F4AABF7A03}" type="sibTrans" cxnId="{E5AEB506-DCFC-4DCA-BC5C-38D6F3BA52B0}">
      <dgm:prSet/>
      <dgm:spPr/>
      <dgm:t>
        <a:bodyPr/>
        <a:lstStyle/>
        <a:p>
          <a:endParaRPr lang="cs-CZ"/>
        </a:p>
      </dgm:t>
    </dgm:pt>
    <dgm:pt modelId="{680FE430-0CDB-43FD-9DE6-7E41B6B18E64}">
      <dgm:prSet/>
      <dgm:spPr/>
      <dgm:t>
        <a:bodyPr/>
        <a:lstStyle/>
        <a:p>
          <a:r>
            <a:rPr lang="cs-CZ" dirty="0"/>
            <a:t>Odborná podpora, výzkum</a:t>
          </a:r>
        </a:p>
      </dgm:t>
    </dgm:pt>
    <dgm:pt modelId="{5D10E097-525B-45A8-A13B-CE00D1F8C4D1}" type="parTrans" cxnId="{D51D179D-1647-4DC4-89D7-8CFD021B248D}">
      <dgm:prSet/>
      <dgm:spPr/>
      <dgm:t>
        <a:bodyPr/>
        <a:lstStyle/>
        <a:p>
          <a:endParaRPr lang="cs-CZ"/>
        </a:p>
      </dgm:t>
    </dgm:pt>
    <dgm:pt modelId="{5F60912D-52D7-4E9F-A0F3-A0F78A884144}" type="sibTrans" cxnId="{D51D179D-1647-4DC4-89D7-8CFD021B248D}">
      <dgm:prSet/>
      <dgm:spPr/>
      <dgm:t>
        <a:bodyPr/>
        <a:lstStyle/>
        <a:p>
          <a:endParaRPr lang="cs-CZ"/>
        </a:p>
      </dgm:t>
    </dgm:pt>
    <dgm:pt modelId="{CE14E206-5DE9-4C17-8048-6C539986ADD3}">
      <dgm:prSet/>
      <dgm:spPr/>
      <dgm:t>
        <a:bodyPr/>
        <a:lstStyle/>
        <a:p>
          <a:r>
            <a:rPr lang="cs-CZ" dirty="0"/>
            <a:t>STÁTNÍ POZEMKOVÝ ÚŘAD</a:t>
          </a:r>
        </a:p>
      </dgm:t>
    </dgm:pt>
    <dgm:pt modelId="{16A0B0F2-40BF-43FE-9777-878BB000BF1D}" type="parTrans" cxnId="{6D5A3622-33B6-4489-B572-6B1DBA9FD286}">
      <dgm:prSet/>
      <dgm:spPr/>
      <dgm:t>
        <a:bodyPr/>
        <a:lstStyle/>
        <a:p>
          <a:endParaRPr lang="cs-CZ"/>
        </a:p>
      </dgm:t>
    </dgm:pt>
    <dgm:pt modelId="{60BCA304-9C7F-4970-B637-FB014B27CA7E}" type="sibTrans" cxnId="{6D5A3622-33B6-4489-B572-6B1DBA9FD286}">
      <dgm:prSet/>
      <dgm:spPr/>
      <dgm:t>
        <a:bodyPr/>
        <a:lstStyle/>
        <a:p>
          <a:endParaRPr lang="cs-CZ"/>
        </a:p>
      </dgm:t>
    </dgm:pt>
    <dgm:pt modelId="{E465DBFF-CC14-4BB2-BAB4-376C7C88569A}">
      <dgm:prSet/>
      <dgm:spPr/>
      <dgm:t>
        <a:bodyPr/>
        <a:lstStyle/>
        <a:p>
          <a:r>
            <a:rPr lang="cs-CZ"/>
            <a:t>Státní správa na úseku pozemkových úprav</a:t>
          </a:r>
        </a:p>
      </dgm:t>
    </dgm:pt>
    <dgm:pt modelId="{2F48DBF2-0AD6-4178-AC9D-DC566363BE0F}" type="parTrans" cxnId="{43CD246E-A037-419F-BA7F-6F2E1338802B}">
      <dgm:prSet/>
      <dgm:spPr/>
      <dgm:t>
        <a:bodyPr/>
        <a:lstStyle/>
        <a:p>
          <a:endParaRPr lang="cs-CZ"/>
        </a:p>
      </dgm:t>
    </dgm:pt>
    <dgm:pt modelId="{5CB3F873-EF88-40D8-AE33-449EB3262DC7}" type="sibTrans" cxnId="{43CD246E-A037-419F-BA7F-6F2E1338802B}">
      <dgm:prSet/>
      <dgm:spPr/>
      <dgm:t>
        <a:bodyPr/>
        <a:lstStyle/>
        <a:p>
          <a:endParaRPr lang="cs-CZ"/>
        </a:p>
      </dgm:t>
    </dgm:pt>
    <dgm:pt modelId="{A76238B5-60BD-406C-9D05-D58314D0703D}">
      <dgm:prSet/>
      <dgm:spPr/>
      <dgm:t>
        <a:bodyPr/>
        <a:lstStyle/>
        <a:p>
          <a:r>
            <a:rPr lang="cs-CZ"/>
            <a:t>Monitoring erozních událostí</a:t>
          </a:r>
        </a:p>
      </dgm:t>
    </dgm:pt>
    <dgm:pt modelId="{87C45183-EB26-43F8-9502-AA8EABC1AF79}" type="parTrans" cxnId="{B718842D-EBD7-4058-9FED-C39CE247CAF2}">
      <dgm:prSet/>
      <dgm:spPr/>
      <dgm:t>
        <a:bodyPr/>
        <a:lstStyle/>
        <a:p>
          <a:endParaRPr lang="cs-CZ"/>
        </a:p>
      </dgm:t>
    </dgm:pt>
    <dgm:pt modelId="{38DF4116-A252-4A0F-A217-A9EFDD238A51}" type="sibTrans" cxnId="{B718842D-EBD7-4058-9FED-C39CE247CAF2}">
      <dgm:prSet/>
      <dgm:spPr/>
      <dgm:t>
        <a:bodyPr/>
        <a:lstStyle/>
        <a:p>
          <a:endParaRPr lang="cs-CZ"/>
        </a:p>
      </dgm:t>
    </dgm:pt>
    <dgm:pt modelId="{769F73A1-CCB6-4FE2-8E95-962E034870A9}">
      <dgm:prSet/>
      <dgm:spPr/>
      <dgm:t>
        <a:bodyPr/>
        <a:lstStyle/>
        <a:p>
          <a:r>
            <a:rPr lang="cs-CZ" dirty="0"/>
            <a:t>STÁTNÍ ZEMĚDĚLSKÝ INTERVENČNÍ FOND</a:t>
          </a:r>
        </a:p>
      </dgm:t>
    </dgm:pt>
    <dgm:pt modelId="{1688F6B5-E5A7-42AE-AC91-0ECD9C37A20E}" type="parTrans" cxnId="{A94E112D-DD8E-4954-BBCB-034780FC4350}">
      <dgm:prSet/>
      <dgm:spPr/>
      <dgm:t>
        <a:bodyPr/>
        <a:lstStyle/>
        <a:p>
          <a:endParaRPr lang="cs-CZ"/>
        </a:p>
      </dgm:t>
    </dgm:pt>
    <dgm:pt modelId="{05F06E48-DA6D-4544-998E-0E75E599F0A1}" type="sibTrans" cxnId="{A94E112D-DD8E-4954-BBCB-034780FC4350}">
      <dgm:prSet/>
      <dgm:spPr/>
      <dgm:t>
        <a:bodyPr/>
        <a:lstStyle/>
        <a:p>
          <a:endParaRPr lang="cs-CZ"/>
        </a:p>
      </dgm:t>
    </dgm:pt>
    <dgm:pt modelId="{3A5D6C25-78ED-40D2-97A4-A6B10E0F9460}">
      <dgm:prSet/>
      <dgm:spPr/>
      <dgm:t>
        <a:bodyPr/>
        <a:lstStyle/>
        <a:p>
          <a:r>
            <a:rPr lang="cs-CZ" dirty="0"/>
            <a:t>Kontrola dodržování pravidel podmíněnosti (DZES)</a:t>
          </a:r>
        </a:p>
      </dgm:t>
    </dgm:pt>
    <dgm:pt modelId="{727E26E5-479E-4D77-A762-A4DA06D00C3E}" type="parTrans" cxnId="{9CADF8C5-F6E4-4A7F-8DEB-1183A78AFA7F}">
      <dgm:prSet/>
      <dgm:spPr/>
      <dgm:t>
        <a:bodyPr/>
        <a:lstStyle/>
        <a:p>
          <a:endParaRPr lang="cs-CZ"/>
        </a:p>
      </dgm:t>
    </dgm:pt>
    <dgm:pt modelId="{C2A7BF45-FBE1-4961-B6A3-F568A16047F5}" type="sibTrans" cxnId="{9CADF8C5-F6E4-4A7F-8DEB-1183A78AFA7F}">
      <dgm:prSet/>
      <dgm:spPr/>
      <dgm:t>
        <a:bodyPr/>
        <a:lstStyle/>
        <a:p>
          <a:endParaRPr lang="cs-CZ"/>
        </a:p>
      </dgm:t>
    </dgm:pt>
    <dgm:pt modelId="{FB28260E-4525-4F6B-9270-3BA8AB4C55FB}">
      <dgm:prSet/>
      <dgm:spPr/>
      <dgm:t>
        <a:bodyPr/>
        <a:lstStyle/>
        <a:p>
          <a:r>
            <a:rPr lang="cs-CZ" dirty="0"/>
            <a:t>Rozhodování o dotacích</a:t>
          </a:r>
        </a:p>
      </dgm:t>
    </dgm:pt>
    <dgm:pt modelId="{B09A3252-773F-4B92-9F3C-C85D7719B3C8}" type="parTrans" cxnId="{0365A2E3-65D3-4150-8E66-2312D34297F4}">
      <dgm:prSet/>
      <dgm:spPr/>
      <dgm:t>
        <a:bodyPr/>
        <a:lstStyle/>
        <a:p>
          <a:endParaRPr lang="cs-CZ"/>
        </a:p>
      </dgm:t>
    </dgm:pt>
    <dgm:pt modelId="{F3B6464D-9271-42F6-BA7F-3E418C379339}" type="sibTrans" cxnId="{0365A2E3-65D3-4150-8E66-2312D34297F4}">
      <dgm:prSet/>
      <dgm:spPr/>
      <dgm:t>
        <a:bodyPr/>
        <a:lstStyle/>
        <a:p>
          <a:endParaRPr lang="cs-CZ"/>
        </a:p>
      </dgm:t>
    </dgm:pt>
    <dgm:pt modelId="{1A0B09CF-6BA5-4EF1-A4BA-2DB0C5CF6741}">
      <dgm:prSet custT="1"/>
      <dgm:spPr/>
      <dgm:t>
        <a:bodyPr/>
        <a:lstStyle/>
        <a:p>
          <a:r>
            <a:rPr lang="cs-CZ" sz="1600" dirty="0"/>
            <a:t>MINISTERSTVO ŽIVOTNÍHO PROSTŘEDÍ</a:t>
          </a:r>
        </a:p>
      </dgm:t>
    </dgm:pt>
    <dgm:pt modelId="{D404710F-F91A-43D2-ADE1-0950AFBDBC8A}" type="parTrans" cxnId="{0231ACE1-9EE1-4E61-80F4-7A26293AA924}">
      <dgm:prSet/>
      <dgm:spPr/>
      <dgm:t>
        <a:bodyPr/>
        <a:lstStyle/>
        <a:p>
          <a:endParaRPr lang="cs-CZ"/>
        </a:p>
      </dgm:t>
    </dgm:pt>
    <dgm:pt modelId="{794FE7F1-94B2-4573-BE35-81D1EDED2618}" type="sibTrans" cxnId="{0231ACE1-9EE1-4E61-80F4-7A26293AA924}">
      <dgm:prSet/>
      <dgm:spPr/>
      <dgm:t>
        <a:bodyPr/>
        <a:lstStyle/>
        <a:p>
          <a:endParaRPr lang="cs-CZ"/>
        </a:p>
      </dgm:t>
    </dgm:pt>
    <dgm:pt modelId="{97E92A2A-F0C2-4F2C-807D-FEAF506D7141}">
      <dgm:prSet/>
      <dgm:spPr/>
      <dgm:t>
        <a:bodyPr/>
        <a:lstStyle/>
        <a:p>
          <a:r>
            <a:rPr lang="cs-CZ" dirty="0"/>
            <a:t>OBECNÍ ÚŘADY OBCÍ S ROZŠÍŘENOU PŮSOBNOSTÍ</a:t>
          </a:r>
        </a:p>
      </dgm:t>
    </dgm:pt>
    <dgm:pt modelId="{5E16BF7E-73F0-4EBA-8515-54C529C89D41}" type="parTrans" cxnId="{F6489E1E-B53F-4C89-8268-3C2D8AE45595}">
      <dgm:prSet/>
      <dgm:spPr/>
      <dgm:t>
        <a:bodyPr/>
        <a:lstStyle/>
        <a:p>
          <a:endParaRPr lang="cs-CZ"/>
        </a:p>
      </dgm:t>
    </dgm:pt>
    <dgm:pt modelId="{1F902C39-06C0-4830-9210-EF35755DE937}" type="sibTrans" cxnId="{F6489E1E-B53F-4C89-8268-3C2D8AE45595}">
      <dgm:prSet/>
      <dgm:spPr/>
      <dgm:t>
        <a:bodyPr/>
        <a:lstStyle/>
        <a:p>
          <a:endParaRPr lang="cs-CZ"/>
        </a:p>
      </dgm:t>
    </dgm:pt>
    <dgm:pt modelId="{B7994B8D-0FCF-4CB3-A33C-E1AC0A2685B3}">
      <dgm:prSet/>
      <dgm:spPr/>
      <dgm:t>
        <a:bodyPr/>
        <a:lstStyle/>
        <a:p>
          <a:r>
            <a:rPr lang="cs-CZ"/>
            <a:t>Rozhodování na úseku ochrany ZPF (mj. problematika erozního ohrožení půdy)</a:t>
          </a:r>
        </a:p>
      </dgm:t>
    </dgm:pt>
    <dgm:pt modelId="{F4B06967-8259-4A2D-A6C5-020702991F29}" type="parTrans" cxnId="{56A990AE-E63A-473A-8095-BEFCF759FB8B}">
      <dgm:prSet/>
      <dgm:spPr/>
      <dgm:t>
        <a:bodyPr/>
        <a:lstStyle/>
        <a:p>
          <a:endParaRPr lang="cs-CZ"/>
        </a:p>
      </dgm:t>
    </dgm:pt>
    <dgm:pt modelId="{98707EA6-31EB-4ED7-8E79-72FFAD33F8F6}" type="sibTrans" cxnId="{56A990AE-E63A-473A-8095-BEFCF759FB8B}">
      <dgm:prSet/>
      <dgm:spPr/>
      <dgm:t>
        <a:bodyPr/>
        <a:lstStyle/>
        <a:p>
          <a:endParaRPr lang="cs-CZ"/>
        </a:p>
      </dgm:t>
    </dgm:pt>
    <dgm:pt modelId="{AC119C3F-A9B1-4833-8F7F-8FDB0EF89C6B}">
      <dgm:prSet/>
      <dgm:spPr/>
      <dgm:t>
        <a:bodyPr/>
        <a:lstStyle/>
        <a:p>
          <a:r>
            <a:rPr lang="cs-CZ"/>
            <a:t>Kontrola plnění povinností, ukládání opatření k nápravě a projednávání přestupků</a:t>
          </a:r>
        </a:p>
      </dgm:t>
    </dgm:pt>
    <dgm:pt modelId="{929632D9-145B-4CDB-A203-5A2C9C8BF811}" type="parTrans" cxnId="{34F48ED6-BC1D-44E4-B6DC-0822DC73FF53}">
      <dgm:prSet/>
      <dgm:spPr/>
      <dgm:t>
        <a:bodyPr/>
        <a:lstStyle/>
        <a:p>
          <a:endParaRPr lang="cs-CZ"/>
        </a:p>
      </dgm:t>
    </dgm:pt>
    <dgm:pt modelId="{2C5EE947-35A8-4187-BFE2-73201D5B9E7C}" type="sibTrans" cxnId="{34F48ED6-BC1D-44E4-B6DC-0822DC73FF53}">
      <dgm:prSet/>
      <dgm:spPr/>
      <dgm:t>
        <a:bodyPr/>
        <a:lstStyle/>
        <a:p>
          <a:endParaRPr lang="cs-CZ"/>
        </a:p>
      </dgm:t>
    </dgm:pt>
    <dgm:pt modelId="{61290DBB-AEE8-4F22-8148-919CD15DB415}">
      <dgm:prSet/>
      <dgm:spPr/>
      <dgm:t>
        <a:bodyPr/>
        <a:lstStyle/>
        <a:p>
          <a:r>
            <a:rPr lang="cs-CZ"/>
            <a:t>Pořizování informací o zemědělské půdě a hodnocení jejího stavu</a:t>
          </a:r>
        </a:p>
      </dgm:t>
    </dgm:pt>
    <dgm:pt modelId="{3D2D091D-8F65-41E2-AEB9-9FEA2831E9CC}" type="parTrans" cxnId="{4B09DF9F-4302-4704-8DFC-B1AB9E9BA6DE}">
      <dgm:prSet/>
      <dgm:spPr/>
      <dgm:t>
        <a:bodyPr/>
        <a:lstStyle/>
        <a:p>
          <a:endParaRPr lang="cs-CZ"/>
        </a:p>
      </dgm:t>
    </dgm:pt>
    <dgm:pt modelId="{EDACB764-C31A-4656-A1D5-FB10FBC34444}" type="sibTrans" cxnId="{4B09DF9F-4302-4704-8DFC-B1AB9E9BA6DE}">
      <dgm:prSet/>
      <dgm:spPr/>
      <dgm:t>
        <a:bodyPr/>
        <a:lstStyle/>
        <a:p>
          <a:endParaRPr lang="cs-CZ"/>
        </a:p>
      </dgm:t>
    </dgm:pt>
    <dgm:pt modelId="{EBD11ACE-35BC-4E16-8B75-C85C4D4D189A}">
      <dgm:prSet/>
      <dgm:spPr/>
      <dgm:t>
        <a:bodyPr/>
        <a:lstStyle/>
        <a:p>
          <a:r>
            <a:rPr lang="cs-CZ" dirty="0"/>
            <a:t>SPRÁVY NÁRODNÍCH PARKŮ </a:t>
          </a:r>
        </a:p>
      </dgm:t>
    </dgm:pt>
    <dgm:pt modelId="{6AC4AFE3-0CCC-4E72-B5FC-0CD7984BC822}" type="parTrans" cxnId="{8405F6D4-7503-486F-838F-0A1150C105D8}">
      <dgm:prSet/>
      <dgm:spPr/>
      <dgm:t>
        <a:bodyPr/>
        <a:lstStyle/>
        <a:p>
          <a:endParaRPr lang="cs-CZ"/>
        </a:p>
      </dgm:t>
    </dgm:pt>
    <dgm:pt modelId="{D6D61DCA-D1A3-444A-A97D-761AB0476FEA}" type="sibTrans" cxnId="{8405F6D4-7503-486F-838F-0A1150C105D8}">
      <dgm:prSet/>
      <dgm:spPr/>
      <dgm:t>
        <a:bodyPr/>
        <a:lstStyle/>
        <a:p>
          <a:endParaRPr lang="cs-CZ"/>
        </a:p>
      </dgm:t>
    </dgm:pt>
    <dgm:pt modelId="{7642D2FD-6495-49EA-B79B-E646995CB8DA}">
      <dgm:prSet/>
      <dgm:spPr/>
      <dgm:t>
        <a:bodyPr/>
        <a:lstStyle/>
        <a:p>
          <a:r>
            <a:rPr lang="cs-CZ"/>
            <a:t>Kompetence orgánů ochrany ZPF na území národních parků</a:t>
          </a:r>
        </a:p>
      </dgm:t>
    </dgm:pt>
    <dgm:pt modelId="{069CDABF-D07F-427B-B535-9515530CD893}" type="parTrans" cxnId="{F1ABDE92-F6A9-45A5-93FE-B1EAEC62AAB8}">
      <dgm:prSet/>
      <dgm:spPr/>
      <dgm:t>
        <a:bodyPr/>
        <a:lstStyle/>
        <a:p>
          <a:endParaRPr lang="cs-CZ"/>
        </a:p>
      </dgm:t>
    </dgm:pt>
    <dgm:pt modelId="{D4CAFCB6-1447-4818-B23C-9F5E5FFD60D7}" type="sibTrans" cxnId="{F1ABDE92-F6A9-45A5-93FE-B1EAEC62AAB8}">
      <dgm:prSet/>
      <dgm:spPr/>
      <dgm:t>
        <a:bodyPr/>
        <a:lstStyle/>
        <a:p>
          <a:endParaRPr lang="cs-CZ"/>
        </a:p>
      </dgm:t>
    </dgm:pt>
    <dgm:pt modelId="{9FD57021-C6F3-4068-91F1-7330B47BFDDE}" type="pres">
      <dgm:prSet presAssocID="{90499670-5F4E-4D8B-AC0B-5BBDADBB13F0}" presName="hierChild1" presStyleCnt="0">
        <dgm:presLayoutVars>
          <dgm:orgChart val="1"/>
          <dgm:chPref val="1"/>
          <dgm:dir/>
          <dgm:animOne val="branch"/>
          <dgm:animLvl val="lvl"/>
          <dgm:resizeHandles/>
        </dgm:presLayoutVars>
      </dgm:prSet>
      <dgm:spPr/>
    </dgm:pt>
    <dgm:pt modelId="{32CE4E1B-BFB7-48E5-A366-B15D6B95AB02}" type="pres">
      <dgm:prSet presAssocID="{7DE48199-A8E6-46D0-A87B-77F43D634EAC}" presName="hierRoot1" presStyleCnt="0">
        <dgm:presLayoutVars>
          <dgm:hierBranch val="init"/>
        </dgm:presLayoutVars>
      </dgm:prSet>
      <dgm:spPr/>
    </dgm:pt>
    <dgm:pt modelId="{BBE2C30D-A0F2-49FA-B5D9-320E0001A3AD}" type="pres">
      <dgm:prSet presAssocID="{7DE48199-A8E6-46D0-A87B-77F43D634EAC}" presName="rootComposite1" presStyleCnt="0"/>
      <dgm:spPr/>
    </dgm:pt>
    <dgm:pt modelId="{4CF43AEC-1D7D-4401-91C3-F4171DBF45FB}" type="pres">
      <dgm:prSet presAssocID="{7DE48199-A8E6-46D0-A87B-77F43D634EAC}" presName="rootText1" presStyleLbl="node0" presStyleIdx="0" presStyleCnt="2" custScaleX="159461">
        <dgm:presLayoutVars>
          <dgm:chPref val="3"/>
        </dgm:presLayoutVars>
      </dgm:prSet>
      <dgm:spPr/>
    </dgm:pt>
    <dgm:pt modelId="{63F2726D-5188-4C37-8EA6-74A548F20A29}" type="pres">
      <dgm:prSet presAssocID="{7DE48199-A8E6-46D0-A87B-77F43D634EAC}" presName="rootConnector1" presStyleLbl="node1" presStyleIdx="0" presStyleCnt="0"/>
      <dgm:spPr/>
    </dgm:pt>
    <dgm:pt modelId="{7F196CB9-20C1-4756-9C0A-883058BF16C7}" type="pres">
      <dgm:prSet presAssocID="{7DE48199-A8E6-46D0-A87B-77F43D634EAC}" presName="hierChild2" presStyleCnt="0"/>
      <dgm:spPr/>
    </dgm:pt>
    <dgm:pt modelId="{FF088227-F7A6-42EA-ACED-3FF49C5226EA}" type="pres">
      <dgm:prSet presAssocID="{71C1D6C8-2F1F-440A-BF86-E254BF928EEC}" presName="Name37" presStyleLbl="parChTrans1D2" presStyleIdx="0" presStyleCnt="5"/>
      <dgm:spPr/>
    </dgm:pt>
    <dgm:pt modelId="{2F81A7BE-2AF1-471E-A8BE-68202BEECD8F}" type="pres">
      <dgm:prSet presAssocID="{86C52749-5A5C-4CE8-A0D7-FA8637788E6F}" presName="hierRoot2" presStyleCnt="0">
        <dgm:presLayoutVars>
          <dgm:hierBranch val="init"/>
        </dgm:presLayoutVars>
      </dgm:prSet>
      <dgm:spPr/>
    </dgm:pt>
    <dgm:pt modelId="{C02DFA42-B718-454B-81ED-D9CF837C20B4}" type="pres">
      <dgm:prSet presAssocID="{86C52749-5A5C-4CE8-A0D7-FA8637788E6F}" presName="rootComposite" presStyleCnt="0"/>
      <dgm:spPr/>
    </dgm:pt>
    <dgm:pt modelId="{ED4E2C31-74DC-4DA3-AF52-8F3BA4909491}" type="pres">
      <dgm:prSet presAssocID="{86C52749-5A5C-4CE8-A0D7-FA8637788E6F}" presName="rootText" presStyleLbl="node2" presStyleIdx="0" presStyleCnt="5">
        <dgm:presLayoutVars>
          <dgm:chPref val="3"/>
        </dgm:presLayoutVars>
      </dgm:prSet>
      <dgm:spPr/>
    </dgm:pt>
    <dgm:pt modelId="{C8AA0959-48D1-4F7C-A081-B7BB11830104}" type="pres">
      <dgm:prSet presAssocID="{86C52749-5A5C-4CE8-A0D7-FA8637788E6F}" presName="rootConnector" presStyleLbl="node2" presStyleIdx="0" presStyleCnt="5"/>
      <dgm:spPr/>
    </dgm:pt>
    <dgm:pt modelId="{4A22B9C8-5525-4D3D-B8DB-EC08C1009A08}" type="pres">
      <dgm:prSet presAssocID="{86C52749-5A5C-4CE8-A0D7-FA8637788E6F}" presName="hierChild4" presStyleCnt="0"/>
      <dgm:spPr/>
    </dgm:pt>
    <dgm:pt modelId="{E1742D90-E646-4ED2-AD09-AAE0FA5F854E}" type="pres">
      <dgm:prSet presAssocID="{5D10E097-525B-45A8-A13B-CE00D1F8C4D1}" presName="Name37" presStyleLbl="parChTrans1D3" presStyleIdx="0" presStyleCnt="9"/>
      <dgm:spPr/>
    </dgm:pt>
    <dgm:pt modelId="{928546DB-3B89-4D26-87FC-06B2FF09161E}" type="pres">
      <dgm:prSet presAssocID="{680FE430-0CDB-43FD-9DE6-7E41B6B18E64}" presName="hierRoot2" presStyleCnt="0">
        <dgm:presLayoutVars>
          <dgm:hierBranch val="init"/>
        </dgm:presLayoutVars>
      </dgm:prSet>
      <dgm:spPr/>
    </dgm:pt>
    <dgm:pt modelId="{9E5E1D56-B06A-4608-8D93-57185E508718}" type="pres">
      <dgm:prSet presAssocID="{680FE430-0CDB-43FD-9DE6-7E41B6B18E64}" presName="rootComposite" presStyleCnt="0"/>
      <dgm:spPr/>
    </dgm:pt>
    <dgm:pt modelId="{3F4DA668-704A-498E-9210-161CA2523607}" type="pres">
      <dgm:prSet presAssocID="{680FE430-0CDB-43FD-9DE6-7E41B6B18E64}" presName="rootText" presStyleLbl="node3" presStyleIdx="0" presStyleCnt="9">
        <dgm:presLayoutVars>
          <dgm:chPref val="3"/>
        </dgm:presLayoutVars>
      </dgm:prSet>
      <dgm:spPr/>
    </dgm:pt>
    <dgm:pt modelId="{5F7BD4A7-1836-4518-8F2F-CAD1870A9091}" type="pres">
      <dgm:prSet presAssocID="{680FE430-0CDB-43FD-9DE6-7E41B6B18E64}" presName="rootConnector" presStyleLbl="node3" presStyleIdx="0" presStyleCnt="9"/>
      <dgm:spPr/>
    </dgm:pt>
    <dgm:pt modelId="{CA97CE2E-1BF0-4445-8BD9-9BE2F349580D}" type="pres">
      <dgm:prSet presAssocID="{680FE430-0CDB-43FD-9DE6-7E41B6B18E64}" presName="hierChild4" presStyleCnt="0"/>
      <dgm:spPr/>
    </dgm:pt>
    <dgm:pt modelId="{7C541AC2-2EF7-4A67-821D-6EA6FF531B44}" type="pres">
      <dgm:prSet presAssocID="{680FE430-0CDB-43FD-9DE6-7E41B6B18E64}" presName="hierChild5" presStyleCnt="0"/>
      <dgm:spPr/>
    </dgm:pt>
    <dgm:pt modelId="{449B7B45-200F-405D-B76B-EC373AB77E1F}" type="pres">
      <dgm:prSet presAssocID="{86C52749-5A5C-4CE8-A0D7-FA8637788E6F}" presName="hierChild5" presStyleCnt="0"/>
      <dgm:spPr/>
    </dgm:pt>
    <dgm:pt modelId="{82CFE5A6-4D1D-4229-821D-A1E786D0130B}" type="pres">
      <dgm:prSet presAssocID="{16A0B0F2-40BF-43FE-9777-878BB000BF1D}" presName="Name37" presStyleLbl="parChTrans1D2" presStyleIdx="1" presStyleCnt="5"/>
      <dgm:spPr/>
    </dgm:pt>
    <dgm:pt modelId="{E48692D1-FBD4-460B-BFF0-3AF7C64EE552}" type="pres">
      <dgm:prSet presAssocID="{CE14E206-5DE9-4C17-8048-6C539986ADD3}" presName="hierRoot2" presStyleCnt="0">
        <dgm:presLayoutVars>
          <dgm:hierBranch val="init"/>
        </dgm:presLayoutVars>
      </dgm:prSet>
      <dgm:spPr/>
    </dgm:pt>
    <dgm:pt modelId="{9B960439-99E8-46A1-849F-8458D3C8BA8A}" type="pres">
      <dgm:prSet presAssocID="{CE14E206-5DE9-4C17-8048-6C539986ADD3}" presName="rootComposite" presStyleCnt="0"/>
      <dgm:spPr/>
    </dgm:pt>
    <dgm:pt modelId="{7BD7507E-BF60-4AFE-9E1D-74FCF2545E25}" type="pres">
      <dgm:prSet presAssocID="{CE14E206-5DE9-4C17-8048-6C539986ADD3}" presName="rootText" presStyleLbl="node2" presStyleIdx="1" presStyleCnt="5">
        <dgm:presLayoutVars>
          <dgm:chPref val="3"/>
        </dgm:presLayoutVars>
      </dgm:prSet>
      <dgm:spPr/>
    </dgm:pt>
    <dgm:pt modelId="{471F6879-1CDB-412B-9CD5-6392F9769250}" type="pres">
      <dgm:prSet presAssocID="{CE14E206-5DE9-4C17-8048-6C539986ADD3}" presName="rootConnector" presStyleLbl="node2" presStyleIdx="1" presStyleCnt="5"/>
      <dgm:spPr/>
    </dgm:pt>
    <dgm:pt modelId="{C0250102-76BD-41F6-A3D3-BD1F0338B12C}" type="pres">
      <dgm:prSet presAssocID="{CE14E206-5DE9-4C17-8048-6C539986ADD3}" presName="hierChild4" presStyleCnt="0"/>
      <dgm:spPr/>
    </dgm:pt>
    <dgm:pt modelId="{F77BE6D2-9E41-4060-AB28-68EB2C4406EB}" type="pres">
      <dgm:prSet presAssocID="{2F48DBF2-0AD6-4178-AC9D-DC566363BE0F}" presName="Name37" presStyleLbl="parChTrans1D3" presStyleIdx="1" presStyleCnt="9"/>
      <dgm:spPr/>
    </dgm:pt>
    <dgm:pt modelId="{60EF6AD2-69CD-40E0-8D77-C3C2F8BF86B8}" type="pres">
      <dgm:prSet presAssocID="{E465DBFF-CC14-4BB2-BAB4-376C7C88569A}" presName="hierRoot2" presStyleCnt="0">
        <dgm:presLayoutVars>
          <dgm:hierBranch val="init"/>
        </dgm:presLayoutVars>
      </dgm:prSet>
      <dgm:spPr/>
    </dgm:pt>
    <dgm:pt modelId="{6700FB45-588F-42F2-A3E5-44C66C871EC0}" type="pres">
      <dgm:prSet presAssocID="{E465DBFF-CC14-4BB2-BAB4-376C7C88569A}" presName="rootComposite" presStyleCnt="0"/>
      <dgm:spPr/>
    </dgm:pt>
    <dgm:pt modelId="{0898CFA8-00D8-4DF6-B68E-50FFF12C1C61}" type="pres">
      <dgm:prSet presAssocID="{E465DBFF-CC14-4BB2-BAB4-376C7C88569A}" presName="rootText" presStyleLbl="node3" presStyleIdx="1" presStyleCnt="9">
        <dgm:presLayoutVars>
          <dgm:chPref val="3"/>
        </dgm:presLayoutVars>
      </dgm:prSet>
      <dgm:spPr/>
    </dgm:pt>
    <dgm:pt modelId="{FBB15410-3FCC-49EA-95D0-D5EC5E9163D0}" type="pres">
      <dgm:prSet presAssocID="{E465DBFF-CC14-4BB2-BAB4-376C7C88569A}" presName="rootConnector" presStyleLbl="node3" presStyleIdx="1" presStyleCnt="9"/>
      <dgm:spPr/>
    </dgm:pt>
    <dgm:pt modelId="{50CB0DC2-3C7E-4F44-B527-FDCBCFBA5110}" type="pres">
      <dgm:prSet presAssocID="{E465DBFF-CC14-4BB2-BAB4-376C7C88569A}" presName="hierChild4" presStyleCnt="0"/>
      <dgm:spPr/>
    </dgm:pt>
    <dgm:pt modelId="{485C97AF-E4A4-4034-9B42-ECA32AAAB5FB}" type="pres">
      <dgm:prSet presAssocID="{E465DBFF-CC14-4BB2-BAB4-376C7C88569A}" presName="hierChild5" presStyleCnt="0"/>
      <dgm:spPr/>
    </dgm:pt>
    <dgm:pt modelId="{040155C9-E748-44F4-A5F1-F587F5D07E0E}" type="pres">
      <dgm:prSet presAssocID="{87C45183-EB26-43F8-9502-AA8EABC1AF79}" presName="Name37" presStyleLbl="parChTrans1D3" presStyleIdx="2" presStyleCnt="9"/>
      <dgm:spPr/>
    </dgm:pt>
    <dgm:pt modelId="{1FCDFE6A-5A70-41ED-A024-F497C1F09CF7}" type="pres">
      <dgm:prSet presAssocID="{A76238B5-60BD-406C-9D05-D58314D0703D}" presName="hierRoot2" presStyleCnt="0">
        <dgm:presLayoutVars>
          <dgm:hierBranch val="init"/>
        </dgm:presLayoutVars>
      </dgm:prSet>
      <dgm:spPr/>
    </dgm:pt>
    <dgm:pt modelId="{1523910D-802C-4E92-8982-CB0C55D7D8C0}" type="pres">
      <dgm:prSet presAssocID="{A76238B5-60BD-406C-9D05-D58314D0703D}" presName="rootComposite" presStyleCnt="0"/>
      <dgm:spPr/>
    </dgm:pt>
    <dgm:pt modelId="{6DE1E033-86B3-43B8-B8CC-A7BE2073C02A}" type="pres">
      <dgm:prSet presAssocID="{A76238B5-60BD-406C-9D05-D58314D0703D}" presName="rootText" presStyleLbl="node3" presStyleIdx="2" presStyleCnt="9">
        <dgm:presLayoutVars>
          <dgm:chPref val="3"/>
        </dgm:presLayoutVars>
      </dgm:prSet>
      <dgm:spPr/>
    </dgm:pt>
    <dgm:pt modelId="{32D6ADA7-61C5-4C56-A300-308B95BCEEDA}" type="pres">
      <dgm:prSet presAssocID="{A76238B5-60BD-406C-9D05-D58314D0703D}" presName="rootConnector" presStyleLbl="node3" presStyleIdx="2" presStyleCnt="9"/>
      <dgm:spPr/>
    </dgm:pt>
    <dgm:pt modelId="{DA43AACA-5B38-4CAB-BE08-7920FB037B4E}" type="pres">
      <dgm:prSet presAssocID="{A76238B5-60BD-406C-9D05-D58314D0703D}" presName="hierChild4" presStyleCnt="0"/>
      <dgm:spPr/>
    </dgm:pt>
    <dgm:pt modelId="{19327839-C773-49C0-AB21-DEEDA51B722A}" type="pres">
      <dgm:prSet presAssocID="{A76238B5-60BD-406C-9D05-D58314D0703D}" presName="hierChild5" presStyleCnt="0"/>
      <dgm:spPr/>
    </dgm:pt>
    <dgm:pt modelId="{5412ECF7-3443-4803-9866-125F762D9CAF}" type="pres">
      <dgm:prSet presAssocID="{CE14E206-5DE9-4C17-8048-6C539986ADD3}" presName="hierChild5" presStyleCnt="0"/>
      <dgm:spPr/>
    </dgm:pt>
    <dgm:pt modelId="{1CFEE1D1-12DE-4D8E-939B-41D947135C5C}" type="pres">
      <dgm:prSet presAssocID="{1688F6B5-E5A7-42AE-AC91-0ECD9C37A20E}" presName="Name37" presStyleLbl="parChTrans1D2" presStyleIdx="2" presStyleCnt="5"/>
      <dgm:spPr/>
    </dgm:pt>
    <dgm:pt modelId="{8086B63D-E0FD-40A6-8A01-82C5288B4D69}" type="pres">
      <dgm:prSet presAssocID="{769F73A1-CCB6-4FE2-8E95-962E034870A9}" presName="hierRoot2" presStyleCnt="0">
        <dgm:presLayoutVars>
          <dgm:hierBranch val="init"/>
        </dgm:presLayoutVars>
      </dgm:prSet>
      <dgm:spPr/>
    </dgm:pt>
    <dgm:pt modelId="{F84BFC6F-1C6A-4F0C-B499-A1981F88B54D}" type="pres">
      <dgm:prSet presAssocID="{769F73A1-CCB6-4FE2-8E95-962E034870A9}" presName="rootComposite" presStyleCnt="0"/>
      <dgm:spPr/>
    </dgm:pt>
    <dgm:pt modelId="{A3A47F2D-1182-4959-A793-A2E17EA82599}" type="pres">
      <dgm:prSet presAssocID="{769F73A1-CCB6-4FE2-8E95-962E034870A9}" presName="rootText" presStyleLbl="node2" presStyleIdx="2" presStyleCnt="5">
        <dgm:presLayoutVars>
          <dgm:chPref val="3"/>
        </dgm:presLayoutVars>
      </dgm:prSet>
      <dgm:spPr/>
    </dgm:pt>
    <dgm:pt modelId="{663C8AA6-5793-4604-943D-F6223FCA119A}" type="pres">
      <dgm:prSet presAssocID="{769F73A1-CCB6-4FE2-8E95-962E034870A9}" presName="rootConnector" presStyleLbl="node2" presStyleIdx="2" presStyleCnt="5"/>
      <dgm:spPr/>
    </dgm:pt>
    <dgm:pt modelId="{E141B4BE-E41F-4D38-A983-2E5360FDA950}" type="pres">
      <dgm:prSet presAssocID="{769F73A1-CCB6-4FE2-8E95-962E034870A9}" presName="hierChild4" presStyleCnt="0"/>
      <dgm:spPr/>
    </dgm:pt>
    <dgm:pt modelId="{0B075270-D019-43F0-A140-0DFFAD744114}" type="pres">
      <dgm:prSet presAssocID="{727E26E5-479E-4D77-A762-A4DA06D00C3E}" presName="Name37" presStyleLbl="parChTrans1D3" presStyleIdx="3" presStyleCnt="9"/>
      <dgm:spPr/>
    </dgm:pt>
    <dgm:pt modelId="{32A679F3-0F3F-4B45-8655-1E9A7F26AF80}" type="pres">
      <dgm:prSet presAssocID="{3A5D6C25-78ED-40D2-97A4-A6B10E0F9460}" presName="hierRoot2" presStyleCnt="0">
        <dgm:presLayoutVars>
          <dgm:hierBranch val="init"/>
        </dgm:presLayoutVars>
      </dgm:prSet>
      <dgm:spPr/>
    </dgm:pt>
    <dgm:pt modelId="{A7786548-6B82-48F6-B0B3-49727C66DAFC}" type="pres">
      <dgm:prSet presAssocID="{3A5D6C25-78ED-40D2-97A4-A6B10E0F9460}" presName="rootComposite" presStyleCnt="0"/>
      <dgm:spPr/>
    </dgm:pt>
    <dgm:pt modelId="{0ED2B489-90DB-458F-8DAC-F76A6EC9B5BE}" type="pres">
      <dgm:prSet presAssocID="{3A5D6C25-78ED-40D2-97A4-A6B10E0F9460}" presName="rootText" presStyleLbl="node3" presStyleIdx="3" presStyleCnt="9">
        <dgm:presLayoutVars>
          <dgm:chPref val="3"/>
        </dgm:presLayoutVars>
      </dgm:prSet>
      <dgm:spPr/>
    </dgm:pt>
    <dgm:pt modelId="{D2311D2B-2C66-4B0B-BB9A-5D0167457746}" type="pres">
      <dgm:prSet presAssocID="{3A5D6C25-78ED-40D2-97A4-A6B10E0F9460}" presName="rootConnector" presStyleLbl="node3" presStyleIdx="3" presStyleCnt="9"/>
      <dgm:spPr/>
    </dgm:pt>
    <dgm:pt modelId="{F9A0D94A-918B-4B1E-A6AB-7868B245A62C}" type="pres">
      <dgm:prSet presAssocID="{3A5D6C25-78ED-40D2-97A4-A6B10E0F9460}" presName="hierChild4" presStyleCnt="0"/>
      <dgm:spPr/>
    </dgm:pt>
    <dgm:pt modelId="{191C74C3-0D61-467E-A69B-17DEA030A5E9}" type="pres">
      <dgm:prSet presAssocID="{3A5D6C25-78ED-40D2-97A4-A6B10E0F9460}" presName="hierChild5" presStyleCnt="0"/>
      <dgm:spPr/>
    </dgm:pt>
    <dgm:pt modelId="{A6F3EF1C-0496-4785-A7AA-BFAB0FD815E0}" type="pres">
      <dgm:prSet presAssocID="{B09A3252-773F-4B92-9F3C-C85D7719B3C8}" presName="Name37" presStyleLbl="parChTrans1D3" presStyleIdx="4" presStyleCnt="9"/>
      <dgm:spPr/>
    </dgm:pt>
    <dgm:pt modelId="{778C803F-19F3-45E2-B4EC-BF349669DDB6}" type="pres">
      <dgm:prSet presAssocID="{FB28260E-4525-4F6B-9270-3BA8AB4C55FB}" presName="hierRoot2" presStyleCnt="0">
        <dgm:presLayoutVars>
          <dgm:hierBranch val="init"/>
        </dgm:presLayoutVars>
      </dgm:prSet>
      <dgm:spPr/>
    </dgm:pt>
    <dgm:pt modelId="{ECD5AAD2-01F8-4892-8E60-709F23FEBB11}" type="pres">
      <dgm:prSet presAssocID="{FB28260E-4525-4F6B-9270-3BA8AB4C55FB}" presName="rootComposite" presStyleCnt="0"/>
      <dgm:spPr/>
    </dgm:pt>
    <dgm:pt modelId="{FF227206-F607-43C9-9B7B-8CC45FA14E2C}" type="pres">
      <dgm:prSet presAssocID="{FB28260E-4525-4F6B-9270-3BA8AB4C55FB}" presName="rootText" presStyleLbl="node3" presStyleIdx="4" presStyleCnt="9">
        <dgm:presLayoutVars>
          <dgm:chPref val="3"/>
        </dgm:presLayoutVars>
      </dgm:prSet>
      <dgm:spPr/>
    </dgm:pt>
    <dgm:pt modelId="{45D6BFCE-1F57-4735-BFA3-F230097CBD0A}" type="pres">
      <dgm:prSet presAssocID="{FB28260E-4525-4F6B-9270-3BA8AB4C55FB}" presName="rootConnector" presStyleLbl="node3" presStyleIdx="4" presStyleCnt="9"/>
      <dgm:spPr/>
    </dgm:pt>
    <dgm:pt modelId="{9052CCD3-1FDA-425F-B0F3-E07A141F5E52}" type="pres">
      <dgm:prSet presAssocID="{FB28260E-4525-4F6B-9270-3BA8AB4C55FB}" presName="hierChild4" presStyleCnt="0"/>
      <dgm:spPr/>
    </dgm:pt>
    <dgm:pt modelId="{80D007CB-E489-4438-AAD1-5FCA5A4504B5}" type="pres">
      <dgm:prSet presAssocID="{FB28260E-4525-4F6B-9270-3BA8AB4C55FB}" presName="hierChild5" presStyleCnt="0"/>
      <dgm:spPr/>
    </dgm:pt>
    <dgm:pt modelId="{7C312EF5-CFFA-4560-BA3F-F109064257ED}" type="pres">
      <dgm:prSet presAssocID="{769F73A1-CCB6-4FE2-8E95-962E034870A9}" presName="hierChild5" presStyleCnt="0"/>
      <dgm:spPr/>
    </dgm:pt>
    <dgm:pt modelId="{810CE6BF-2F89-42ED-A962-96E25C6A2097}" type="pres">
      <dgm:prSet presAssocID="{7DE48199-A8E6-46D0-A87B-77F43D634EAC}" presName="hierChild3" presStyleCnt="0"/>
      <dgm:spPr/>
    </dgm:pt>
    <dgm:pt modelId="{CBA669A1-5DA0-4025-B2DF-41D553AE4617}" type="pres">
      <dgm:prSet presAssocID="{1A0B09CF-6BA5-4EF1-A4BA-2DB0C5CF6741}" presName="hierRoot1" presStyleCnt="0">
        <dgm:presLayoutVars>
          <dgm:hierBranch val="init"/>
        </dgm:presLayoutVars>
      </dgm:prSet>
      <dgm:spPr/>
    </dgm:pt>
    <dgm:pt modelId="{2DCB6C9C-8D70-4E08-BCE3-E056C806A717}" type="pres">
      <dgm:prSet presAssocID="{1A0B09CF-6BA5-4EF1-A4BA-2DB0C5CF6741}" presName="rootComposite1" presStyleCnt="0"/>
      <dgm:spPr/>
    </dgm:pt>
    <dgm:pt modelId="{6B1FFAAE-3B32-40E8-A7CF-D4F6E4130BB5}" type="pres">
      <dgm:prSet presAssocID="{1A0B09CF-6BA5-4EF1-A4BA-2DB0C5CF6741}" presName="rootText1" presStyleLbl="node0" presStyleIdx="1" presStyleCnt="2" custScaleX="163989">
        <dgm:presLayoutVars>
          <dgm:chPref val="3"/>
        </dgm:presLayoutVars>
      </dgm:prSet>
      <dgm:spPr/>
    </dgm:pt>
    <dgm:pt modelId="{334AC301-8531-49E6-AFA5-65251E7E5617}" type="pres">
      <dgm:prSet presAssocID="{1A0B09CF-6BA5-4EF1-A4BA-2DB0C5CF6741}" presName="rootConnector1" presStyleLbl="node1" presStyleIdx="0" presStyleCnt="0"/>
      <dgm:spPr/>
    </dgm:pt>
    <dgm:pt modelId="{B3E7D666-F873-4777-B7CB-1801337EF706}" type="pres">
      <dgm:prSet presAssocID="{1A0B09CF-6BA5-4EF1-A4BA-2DB0C5CF6741}" presName="hierChild2" presStyleCnt="0"/>
      <dgm:spPr/>
    </dgm:pt>
    <dgm:pt modelId="{4A4BDD0D-CC3F-47E0-849E-4BAC60006252}" type="pres">
      <dgm:prSet presAssocID="{5E16BF7E-73F0-4EBA-8515-54C529C89D41}" presName="Name37" presStyleLbl="parChTrans1D2" presStyleIdx="3" presStyleCnt="5"/>
      <dgm:spPr/>
    </dgm:pt>
    <dgm:pt modelId="{05884FA0-4147-447C-88A9-7984BC5496A1}" type="pres">
      <dgm:prSet presAssocID="{97E92A2A-F0C2-4F2C-807D-FEAF506D7141}" presName="hierRoot2" presStyleCnt="0">
        <dgm:presLayoutVars>
          <dgm:hierBranch val="init"/>
        </dgm:presLayoutVars>
      </dgm:prSet>
      <dgm:spPr/>
    </dgm:pt>
    <dgm:pt modelId="{973C1E1A-F473-4508-BD22-34473817869D}" type="pres">
      <dgm:prSet presAssocID="{97E92A2A-F0C2-4F2C-807D-FEAF506D7141}" presName="rootComposite" presStyleCnt="0"/>
      <dgm:spPr/>
    </dgm:pt>
    <dgm:pt modelId="{0D72A90B-382C-47DC-96C5-90FF034456AA}" type="pres">
      <dgm:prSet presAssocID="{97E92A2A-F0C2-4F2C-807D-FEAF506D7141}" presName="rootText" presStyleLbl="node2" presStyleIdx="3" presStyleCnt="5">
        <dgm:presLayoutVars>
          <dgm:chPref val="3"/>
        </dgm:presLayoutVars>
      </dgm:prSet>
      <dgm:spPr/>
    </dgm:pt>
    <dgm:pt modelId="{29B7F8C4-E7BF-4AB4-B079-63071F0E2F30}" type="pres">
      <dgm:prSet presAssocID="{97E92A2A-F0C2-4F2C-807D-FEAF506D7141}" presName="rootConnector" presStyleLbl="node2" presStyleIdx="3" presStyleCnt="5"/>
      <dgm:spPr/>
    </dgm:pt>
    <dgm:pt modelId="{107624D9-7A70-453F-A42F-82726E4512B6}" type="pres">
      <dgm:prSet presAssocID="{97E92A2A-F0C2-4F2C-807D-FEAF506D7141}" presName="hierChild4" presStyleCnt="0"/>
      <dgm:spPr/>
    </dgm:pt>
    <dgm:pt modelId="{150FAE85-D80C-4B12-B97F-D2D435B0CA62}" type="pres">
      <dgm:prSet presAssocID="{F4B06967-8259-4A2D-A6C5-020702991F29}" presName="Name37" presStyleLbl="parChTrans1D3" presStyleIdx="5" presStyleCnt="9"/>
      <dgm:spPr/>
    </dgm:pt>
    <dgm:pt modelId="{3165644A-542F-42CF-9D6A-E76FB1D15721}" type="pres">
      <dgm:prSet presAssocID="{B7994B8D-0FCF-4CB3-A33C-E1AC0A2685B3}" presName="hierRoot2" presStyleCnt="0">
        <dgm:presLayoutVars>
          <dgm:hierBranch val="init"/>
        </dgm:presLayoutVars>
      </dgm:prSet>
      <dgm:spPr/>
    </dgm:pt>
    <dgm:pt modelId="{AC0C9E67-7EDD-4D75-8BBC-D1F2225E8573}" type="pres">
      <dgm:prSet presAssocID="{B7994B8D-0FCF-4CB3-A33C-E1AC0A2685B3}" presName="rootComposite" presStyleCnt="0"/>
      <dgm:spPr/>
    </dgm:pt>
    <dgm:pt modelId="{33F2E243-9898-41FB-B8B0-141EB267ABAC}" type="pres">
      <dgm:prSet presAssocID="{B7994B8D-0FCF-4CB3-A33C-E1AC0A2685B3}" presName="rootText" presStyleLbl="node3" presStyleIdx="5" presStyleCnt="9">
        <dgm:presLayoutVars>
          <dgm:chPref val="3"/>
        </dgm:presLayoutVars>
      </dgm:prSet>
      <dgm:spPr/>
    </dgm:pt>
    <dgm:pt modelId="{AC3E2704-DBDA-4EAE-8607-CF37BE4847C8}" type="pres">
      <dgm:prSet presAssocID="{B7994B8D-0FCF-4CB3-A33C-E1AC0A2685B3}" presName="rootConnector" presStyleLbl="node3" presStyleIdx="5" presStyleCnt="9"/>
      <dgm:spPr/>
    </dgm:pt>
    <dgm:pt modelId="{043AB4B4-C1AB-46C4-8547-99ABBD2816DB}" type="pres">
      <dgm:prSet presAssocID="{B7994B8D-0FCF-4CB3-A33C-E1AC0A2685B3}" presName="hierChild4" presStyleCnt="0"/>
      <dgm:spPr/>
    </dgm:pt>
    <dgm:pt modelId="{54C74A99-E351-46D1-ABAF-29F9BF2CF4A3}" type="pres">
      <dgm:prSet presAssocID="{B7994B8D-0FCF-4CB3-A33C-E1AC0A2685B3}" presName="hierChild5" presStyleCnt="0"/>
      <dgm:spPr/>
    </dgm:pt>
    <dgm:pt modelId="{A7F3CB93-8F65-493C-9D51-12615C63BA36}" type="pres">
      <dgm:prSet presAssocID="{929632D9-145B-4CDB-A203-5A2C9C8BF811}" presName="Name37" presStyleLbl="parChTrans1D3" presStyleIdx="6" presStyleCnt="9"/>
      <dgm:spPr/>
    </dgm:pt>
    <dgm:pt modelId="{08FEC57B-C5A4-4258-81EC-BE5692B2370B}" type="pres">
      <dgm:prSet presAssocID="{AC119C3F-A9B1-4833-8F7F-8FDB0EF89C6B}" presName="hierRoot2" presStyleCnt="0">
        <dgm:presLayoutVars>
          <dgm:hierBranch val="init"/>
        </dgm:presLayoutVars>
      </dgm:prSet>
      <dgm:spPr/>
    </dgm:pt>
    <dgm:pt modelId="{E87D210B-9FB3-4220-BD41-E24BDDFAB904}" type="pres">
      <dgm:prSet presAssocID="{AC119C3F-A9B1-4833-8F7F-8FDB0EF89C6B}" presName="rootComposite" presStyleCnt="0"/>
      <dgm:spPr/>
    </dgm:pt>
    <dgm:pt modelId="{F06B818B-6284-4132-BC60-DC9CAF0463FB}" type="pres">
      <dgm:prSet presAssocID="{AC119C3F-A9B1-4833-8F7F-8FDB0EF89C6B}" presName="rootText" presStyleLbl="node3" presStyleIdx="6" presStyleCnt="9">
        <dgm:presLayoutVars>
          <dgm:chPref val="3"/>
        </dgm:presLayoutVars>
      </dgm:prSet>
      <dgm:spPr/>
    </dgm:pt>
    <dgm:pt modelId="{3EF262E7-BD3D-4664-9B14-08494A91CC4F}" type="pres">
      <dgm:prSet presAssocID="{AC119C3F-A9B1-4833-8F7F-8FDB0EF89C6B}" presName="rootConnector" presStyleLbl="node3" presStyleIdx="6" presStyleCnt="9"/>
      <dgm:spPr/>
    </dgm:pt>
    <dgm:pt modelId="{3597DFBC-5B52-4D34-8B56-3290C21A4AE6}" type="pres">
      <dgm:prSet presAssocID="{AC119C3F-A9B1-4833-8F7F-8FDB0EF89C6B}" presName="hierChild4" presStyleCnt="0"/>
      <dgm:spPr/>
    </dgm:pt>
    <dgm:pt modelId="{4FE7785A-64A3-460E-841D-1206BF8CD8B9}" type="pres">
      <dgm:prSet presAssocID="{AC119C3F-A9B1-4833-8F7F-8FDB0EF89C6B}" presName="hierChild5" presStyleCnt="0"/>
      <dgm:spPr/>
    </dgm:pt>
    <dgm:pt modelId="{FAFC000D-533C-4788-B16C-9112F49CC9BC}" type="pres">
      <dgm:prSet presAssocID="{3D2D091D-8F65-41E2-AEB9-9FEA2831E9CC}" presName="Name37" presStyleLbl="parChTrans1D3" presStyleIdx="7" presStyleCnt="9"/>
      <dgm:spPr/>
    </dgm:pt>
    <dgm:pt modelId="{995CE2C3-6136-4757-9E95-E255802F4F6A}" type="pres">
      <dgm:prSet presAssocID="{61290DBB-AEE8-4F22-8148-919CD15DB415}" presName="hierRoot2" presStyleCnt="0">
        <dgm:presLayoutVars>
          <dgm:hierBranch val="init"/>
        </dgm:presLayoutVars>
      </dgm:prSet>
      <dgm:spPr/>
    </dgm:pt>
    <dgm:pt modelId="{A0D3BEA8-B48D-4AFD-B51E-EA785614F689}" type="pres">
      <dgm:prSet presAssocID="{61290DBB-AEE8-4F22-8148-919CD15DB415}" presName="rootComposite" presStyleCnt="0"/>
      <dgm:spPr/>
    </dgm:pt>
    <dgm:pt modelId="{55D5D65C-9CAC-4F14-9300-5C1123A5F0D9}" type="pres">
      <dgm:prSet presAssocID="{61290DBB-AEE8-4F22-8148-919CD15DB415}" presName="rootText" presStyleLbl="node3" presStyleIdx="7" presStyleCnt="9">
        <dgm:presLayoutVars>
          <dgm:chPref val="3"/>
        </dgm:presLayoutVars>
      </dgm:prSet>
      <dgm:spPr/>
    </dgm:pt>
    <dgm:pt modelId="{19A58324-EA85-4731-9BF0-6198786D8C9A}" type="pres">
      <dgm:prSet presAssocID="{61290DBB-AEE8-4F22-8148-919CD15DB415}" presName="rootConnector" presStyleLbl="node3" presStyleIdx="7" presStyleCnt="9"/>
      <dgm:spPr/>
    </dgm:pt>
    <dgm:pt modelId="{A1CBD9BC-538D-4F75-8C94-75F7BBE35121}" type="pres">
      <dgm:prSet presAssocID="{61290DBB-AEE8-4F22-8148-919CD15DB415}" presName="hierChild4" presStyleCnt="0"/>
      <dgm:spPr/>
    </dgm:pt>
    <dgm:pt modelId="{3F15B674-7B04-42C5-B2D5-9885ABC7B020}" type="pres">
      <dgm:prSet presAssocID="{61290DBB-AEE8-4F22-8148-919CD15DB415}" presName="hierChild5" presStyleCnt="0"/>
      <dgm:spPr/>
    </dgm:pt>
    <dgm:pt modelId="{9588CB22-E5AB-4711-9F1E-0AD52B15E8BE}" type="pres">
      <dgm:prSet presAssocID="{97E92A2A-F0C2-4F2C-807D-FEAF506D7141}" presName="hierChild5" presStyleCnt="0"/>
      <dgm:spPr/>
    </dgm:pt>
    <dgm:pt modelId="{445E1E0A-95C7-475A-8886-04C0529D6FF5}" type="pres">
      <dgm:prSet presAssocID="{6AC4AFE3-0CCC-4E72-B5FC-0CD7984BC822}" presName="Name37" presStyleLbl="parChTrans1D2" presStyleIdx="4" presStyleCnt="5"/>
      <dgm:spPr/>
    </dgm:pt>
    <dgm:pt modelId="{A7C7E356-EF8C-423E-BB79-5849E57883E7}" type="pres">
      <dgm:prSet presAssocID="{EBD11ACE-35BC-4E16-8B75-C85C4D4D189A}" presName="hierRoot2" presStyleCnt="0">
        <dgm:presLayoutVars>
          <dgm:hierBranch val="init"/>
        </dgm:presLayoutVars>
      </dgm:prSet>
      <dgm:spPr/>
    </dgm:pt>
    <dgm:pt modelId="{8710892E-9885-47E6-A65E-1D58C9ABC681}" type="pres">
      <dgm:prSet presAssocID="{EBD11ACE-35BC-4E16-8B75-C85C4D4D189A}" presName="rootComposite" presStyleCnt="0"/>
      <dgm:spPr/>
    </dgm:pt>
    <dgm:pt modelId="{030E21E6-567C-4D32-A425-C1E8234CBA9C}" type="pres">
      <dgm:prSet presAssocID="{EBD11ACE-35BC-4E16-8B75-C85C4D4D189A}" presName="rootText" presStyleLbl="node2" presStyleIdx="4" presStyleCnt="5">
        <dgm:presLayoutVars>
          <dgm:chPref val="3"/>
        </dgm:presLayoutVars>
      </dgm:prSet>
      <dgm:spPr/>
    </dgm:pt>
    <dgm:pt modelId="{AF87636E-80DA-4290-82E2-C739930FC418}" type="pres">
      <dgm:prSet presAssocID="{EBD11ACE-35BC-4E16-8B75-C85C4D4D189A}" presName="rootConnector" presStyleLbl="node2" presStyleIdx="4" presStyleCnt="5"/>
      <dgm:spPr/>
    </dgm:pt>
    <dgm:pt modelId="{874BEE02-F918-461D-ACA5-3F8301A3DF56}" type="pres">
      <dgm:prSet presAssocID="{EBD11ACE-35BC-4E16-8B75-C85C4D4D189A}" presName="hierChild4" presStyleCnt="0"/>
      <dgm:spPr/>
    </dgm:pt>
    <dgm:pt modelId="{866D5E5E-5D97-4FF4-BDEB-34465E64947A}" type="pres">
      <dgm:prSet presAssocID="{069CDABF-D07F-427B-B535-9515530CD893}" presName="Name37" presStyleLbl="parChTrans1D3" presStyleIdx="8" presStyleCnt="9"/>
      <dgm:spPr/>
    </dgm:pt>
    <dgm:pt modelId="{0FDB7A2C-18D2-4863-B272-C5A45F4FE265}" type="pres">
      <dgm:prSet presAssocID="{7642D2FD-6495-49EA-B79B-E646995CB8DA}" presName="hierRoot2" presStyleCnt="0">
        <dgm:presLayoutVars>
          <dgm:hierBranch val="init"/>
        </dgm:presLayoutVars>
      </dgm:prSet>
      <dgm:spPr/>
    </dgm:pt>
    <dgm:pt modelId="{73B02907-2AAE-4BBD-8F5D-68CA69F6B002}" type="pres">
      <dgm:prSet presAssocID="{7642D2FD-6495-49EA-B79B-E646995CB8DA}" presName="rootComposite" presStyleCnt="0"/>
      <dgm:spPr/>
    </dgm:pt>
    <dgm:pt modelId="{E8ACBD5D-3E84-44B0-AF35-DA26138F9F1A}" type="pres">
      <dgm:prSet presAssocID="{7642D2FD-6495-49EA-B79B-E646995CB8DA}" presName="rootText" presStyleLbl="node3" presStyleIdx="8" presStyleCnt="9">
        <dgm:presLayoutVars>
          <dgm:chPref val="3"/>
        </dgm:presLayoutVars>
      </dgm:prSet>
      <dgm:spPr/>
    </dgm:pt>
    <dgm:pt modelId="{8A03D184-80F3-4807-816C-A07B912404AC}" type="pres">
      <dgm:prSet presAssocID="{7642D2FD-6495-49EA-B79B-E646995CB8DA}" presName="rootConnector" presStyleLbl="node3" presStyleIdx="8" presStyleCnt="9"/>
      <dgm:spPr/>
    </dgm:pt>
    <dgm:pt modelId="{27883BAC-236A-4843-A694-1D7043A6A8F4}" type="pres">
      <dgm:prSet presAssocID="{7642D2FD-6495-49EA-B79B-E646995CB8DA}" presName="hierChild4" presStyleCnt="0"/>
      <dgm:spPr/>
    </dgm:pt>
    <dgm:pt modelId="{9D75FC7C-2AFC-4794-8B83-7CA4936DE1FA}" type="pres">
      <dgm:prSet presAssocID="{7642D2FD-6495-49EA-B79B-E646995CB8DA}" presName="hierChild5" presStyleCnt="0"/>
      <dgm:spPr/>
    </dgm:pt>
    <dgm:pt modelId="{7FC1D593-0C38-4144-959E-D3F29B85A2C3}" type="pres">
      <dgm:prSet presAssocID="{EBD11ACE-35BC-4E16-8B75-C85C4D4D189A}" presName="hierChild5" presStyleCnt="0"/>
      <dgm:spPr/>
    </dgm:pt>
    <dgm:pt modelId="{BA61BB5B-4675-4936-8C5A-A208C992D666}" type="pres">
      <dgm:prSet presAssocID="{1A0B09CF-6BA5-4EF1-A4BA-2DB0C5CF6741}" presName="hierChild3" presStyleCnt="0"/>
      <dgm:spPr/>
    </dgm:pt>
  </dgm:ptLst>
  <dgm:cxnLst>
    <dgm:cxn modelId="{2472B205-04B6-42D3-8C42-F12EAC8E15BA}" type="presOf" srcId="{069CDABF-D07F-427B-B535-9515530CD893}" destId="{866D5E5E-5D97-4FF4-BDEB-34465E64947A}" srcOrd="0" destOrd="0" presId="urn:microsoft.com/office/officeart/2005/8/layout/orgChart1"/>
    <dgm:cxn modelId="{E5AEB506-DCFC-4DCA-BC5C-38D6F3BA52B0}" srcId="{7DE48199-A8E6-46D0-A87B-77F43D634EAC}" destId="{86C52749-5A5C-4CE8-A0D7-FA8637788E6F}" srcOrd="0" destOrd="0" parTransId="{71C1D6C8-2F1F-440A-BF86-E254BF928EEC}" sibTransId="{BCFFC31C-8B34-4A35-B5D4-A9F4AABF7A03}"/>
    <dgm:cxn modelId="{D2A3B708-E792-49A9-9776-15FC1DDF39DD}" type="presOf" srcId="{7642D2FD-6495-49EA-B79B-E646995CB8DA}" destId="{E8ACBD5D-3E84-44B0-AF35-DA26138F9F1A}" srcOrd="0" destOrd="0" presId="urn:microsoft.com/office/officeart/2005/8/layout/orgChart1"/>
    <dgm:cxn modelId="{A96BE009-03E6-451B-86A7-715D9DFFE476}" type="presOf" srcId="{61290DBB-AEE8-4F22-8148-919CD15DB415}" destId="{19A58324-EA85-4731-9BF0-6198786D8C9A}" srcOrd="1" destOrd="0" presId="urn:microsoft.com/office/officeart/2005/8/layout/orgChart1"/>
    <dgm:cxn modelId="{352C810B-567D-498C-BE6B-2E9E71D22832}" type="presOf" srcId="{E465DBFF-CC14-4BB2-BAB4-376C7C88569A}" destId="{0898CFA8-00D8-4DF6-B68E-50FFF12C1C61}" srcOrd="0" destOrd="0" presId="urn:microsoft.com/office/officeart/2005/8/layout/orgChart1"/>
    <dgm:cxn modelId="{0CB5001A-2A3A-4956-83F2-0453E20EC8E5}" type="presOf" srcId="{EBD11ACE-35BC-4E16-8B75-C85C4D4D189A}" destId="{AF87636E-80DA-4290-82E2-C739930FC418}" srcOrd="1" destOrd="0" presId="urn:microsoft.com/office/officeart/2005/8/layout/orgChart1"/>
    <dgm:cxn modelId="{4E578B1D-6195-4A3F-AF36-65ABC1ECBF32}" type="presOf" srcId="{61290DBB-AEE8-4F22-8148-919CD15DB415}" destId="{55D5D65C-9CAC-4F14-9300-5C1123A5F0D9}" srcOrd="0" destOrd="0" presId="urn:microsoft.com/office/officeart/2005/8/layout/orgChart1"/>
    <dgm:cxn modelId="{F6489E1E-B53F-4C89-8268-3C2D8AE45595}" srcId="{1A0B09CF-6BA5-4EF1-A4BA-2DB0C5CF6741}" destId="{97E92A2A-F0C2-4F2C-807D-FEAF506D7141}" srcOrd="0" destOrd="0" parTransId="{5E16BF7E-73F0-4EBA-8515-54C529C89D41}" sibTransId="{1F902C39-06C0-4830-9210-EF35755DE937}"/>
    <dgm:cxn modelId="{CEFD1422-6984-4556-A57F-CFBEF9C6E574}" type="presOf" srcId="{7642D2FD-6495-49EA-B79B-E646995CB8DA}" destId="{8A03D184-80F3-4807-816C-A07B912404AC}" srcOrd="1" destOrd="0" presId="urn:microsoft.com/office/officeart/2005/8/layout/orgChart1"/>
    <dgm:cxn modelId="{6D5A3622-33B6-4489-B572-6B1DBA9FD286}" srcId="{7DE48199-A8E6-46D0-A87B-77F43D634EAC}" destId="{CE14E206-5DE9-4C17-8048-6C539986ADD3}" srcOrd="1" destOrd="0" parTransId="{16A0B0F2-40BF-43FE-9777-878BB000BF1D}" sibTransId="{60BCA304-9C7F-4970-B637-FB014B27CA7E}"/>
    <dgm:cxn modelId="{B3637126-D941-4F70-B676-44E72EBF7346}" type="presOf" srcId="{A76238B5-60BD-406C-9D05-D58314D0703D}" destId="{6DE1E033-86B3-43B8-B8CC-A7BE2073C02A}" srcOrd="0" destOrd="0" presId="urn:microsoft.com/office/officeart/2005/8/layout/orgChart1"/>
    <dgm:cxn modelId="{C1F36028-9B5F-4517-8AA6-AF5A93C775F4}" type="presOf" srcId="{AC119C3F-A9B1-4833-8F7F-8FDB0EF89C6B}" destId="{F06B818B-6284-4132-BC60-DC9CAF0463FB}" srcOrd="0" destOrd="0" presId="urn:microsoft.com/office/officeart/2005/8/layout/orgChart1"/>
    <dgm:cxn modelId="{6348322B-10FE-4524-86DA-F956F2BFB7A6}" type="presOf" srcId="{16A0B0F2-40BF-43FE-9777-878BB000BF1D}" destId="{82CFE5A6-4D1D-4229-821D-A1E786D0130B}" srcOrd="0" destOrd="0" presId="urn:microsoft.com/office/officeart/2005/8/layout/orgChart1"/>
    <dgm:cxn modelId="{27EB062C-232B-4A82-AEF2-9538616C535D}" type="presOf" srcId="{1A0B09CF-6BA5-4EF1-A4BA-2DB0C5CF6741}" destId="{334AC301-8531-49E6-AFA5-65251E7E5617}" srcOrd="1" destOrd="0" presId="urn:microsoft.com/office/officeart/2005/8/layout/orgChart1"/>
    <dgm:cxn modelId="{A94E112D-DD8E-4954-BBCB-034780FC4350}" srcId="{7DE48199-A8E6-46D0-A87B-77F43D634EAC}" destId="{769F73A1-CCB6-4FE2-8E95-962E034870A9}" srcOrd="2" destOrd="0" parTransId="{1688F6B5-E5A7-42AE-AC91-0ECD9C37A20E}" sibTransId="{05F06E48-DA6D-4544-998E-0E75E599F0A1}"/>
    <dgm:cxn modelId="{B718842D-EBD7-4058-9FED-C39CE247CAF2}" srcId="{CE14E206-5DE9-4C17-8048-6C539986ADD3}" destId="{A76238B5-60BD-406C-9D05-D58314D0703D}" srcOrd="1" destOrd="0" parTransId="{87C45183-EB26-43F8-9502-AA8EABC1AF79}" sibTransId="{38DF4116-A252-4A0F-A217-A9EFDD238A51}"/>
    <dgm:cxn modelId="{23130E3A-EE59-4950-860C-EA8A4ADC6172}" srcId="{90499670-5F4E-4D8B-AC0B-5BBDADBB13F0}" destId="{7DE48199-A8E6-46D0-A87B-77F43D634EAC}" srcOrd="0" destOrd="0" parTransId="{52F623AB-D6E9-4DAF-98AC-B61582D64F0A}" sibTransId="{4EE23BA5-A193-4725-831E-80A94E81D598}"/>
    <dgm:cxn modelId="{291DCA5D-7C77-4022-94E1-17505C86A00C}" type="presOf" srcId="{97E92A2A-F0C2-4F2C-807D-FEAF506D7141}" destId="{29B7F8C4-E7BF-4AB4-B079-63071F0E2F30}" srcOrd="1" destOrd="0" presId="urn:microsoft.com/office/officeart/2005/8/layout/orgChart1"/>
    <dgm:cxn modelId="{D7655C60-D51F-4B81-B966-AB84A6177ACF}" type="presOf" srcId="{86C52749-5A5C-4CE8-A0D7-FA8637788E6F}" destId="{ED4E2C31-74DC-4DA3-AF52-8F3BA4909491}" srcOrd="0" destOrd="0" presId="urn:microsoft.com/office/officeart/2005/8/layout/orgChart1"/>
    <dgm:cxn modelId="{4BFCF741-6C56-4B5E-9B32-4E04276806DF}" type="presOf" srcId="{CE14E206-5DE9-4C17-8048-6C539986ADD3}" destId="{471F6879-1CDB-412B-9CD5-6392F9769250}" srcOrd="1" destOrd="0" presId="urn:microsoft.com/office/officeart/2005/8/layout/orgChart1"/>
    <dgm:cxn modelId="{33930F45-4956-459A-AA55-641C2CD64A38}" type="presOf" srcId="{1A0B09CF-6BA5-4EF1-A4BA-2DB0C5CF6741}" destId="{6B1FFAAE-3B32-40E8-A7CF-D4F6E4130BB5}" srcOrd="0" destOrd="0" presId="urn:microsoft.com/office/officeart/2005/8/layout/orgChart1"/>
    <dgm:cxn modelId="{DBEEBE6A-B7D4-419A-93A1-B8CC49BD4435}" type="presOf" srcId="{680FE430-0CDB-43FD-9DE6-7E41B6B18E64}" destId="{3F4DA668-704A-498E-9210-161CA2523607}" srcOrd="0" destOrd="0" presId="urn:microsoft.com/office/officeart/2005/8/layout/orgChart1"/>
    <dgm:cxn modelId="{DCF2286B-043C-4DF9-9CDD-82AA6CC97EB1}" type="presOf" srcId="{7DE48199-A8E6-46D0-A87B-77F43D634EAC}" destId="{4CF43AEC-1D7D-4401-91C3-F4171DBF45FB}" srcOrd="0" destOrd="0" presId="urn:microsoft.com/office/officeart/2005/8/layout/orgChart1"/>
    <dgm:cxn modelId="{43CD246E-A037-419F-BA7F-6F2E1338802B}" srcId="{CE14E206-5DE9-4C17-8048-6C539986ADD3}" destId="{E465DBFF-CC14-4BB2-BAB4-376C7C88569A}" srcOrd="0" destOrd="0" parTransId="{2F48DBF2-0AD6-4178-AC9D-DC566363BE0F}" sibTransId="{5CB3F873-EF88-40D8-AE33-449EB3262DC7}"/>
    <dgm:cxn modelId="{15FC554F-CF00-4CC1-9F80-99775F2D67EB}" type="presOf" srcId="{5E16BF7E-73F0-4EBA-8515-54C529C89D41}" destId="{4A4BDD0D-CC3F-47E0-849E-4BAC60006252}" srcOrd="0" destOrd="0" presId="urn:microsoft.com/office/officeart/2005/8/layout/orgChart1"/>
    <dgm:cxn modelId="{60509E52-9DF3-4F97-9D4D-CB39477A1DC7}" type="presOf" srcId="{769F73A1-CCB6-4FE2-8E95-962E034870A9}" destId="{663C8AA6-5793-4604-943D-F6223FCA119A}" srcOrd="1" destOrd="0" presId="urn:microsoft.com/office/officeart/2005/8/layout/orgChart1"/>
    <dgm:cxn modelId="{F8F30E73-B47B-47B0-A965-BB7B1773656A}" type="presOf" srcId="{E465DBFF-CC14-4BB2-BAB4-376C7C88569A}" destId="{FBB15410-3FCC-49EA-95D0-D5EC5E9163D0}" srcOrd="1" destOrd="0" presId="urn:microsoft.com/office/officeart/2005/8/layout/orgChart1"/>
    <dgm:cxn modelId="{375F1553-E9BA-445E-8C03-CF4BD6A0B5DA}" type="presOf" srcId="{FB28260E-4525-4F6B-9270-3BA8AB4C55FB}" destId="{45D6BFCE-1F57-4735-BFA3-F230097CBD0A}" srcOrd="1" destOrd="0" presId="urn:microsoft.com/office/officeart/2005/8/layout/orgChart1"/>
    <dgm:cxn modelId="{69578D56-EA3D-49A1-A70B-51E71B833DDA}" type="presOf" srcId="{87C45183-EB26-43F8-9502-AA8EABC1AF79}" destId="{040155C9-E748-44F4-A5F1-F587F5D07E0E}" srcOrd="0" destOrd="0" presId="urn:microsoft.com/office/officeart/2005/8/layout/orgChart1"/>
    <dgm:cxn modelId="{B221F558-5116-44AA-8777-87A185442DFE}" type="presOf" srcId="{F4B06967-8259-4A2D-A6C5-020702991F29}" destId="{150FAE85-D80C-4B12-B97F-D2D435B0CA62}" srcOrd="0" destOrd="0" presId="urn:microsoft.com/office/officeart/2005/8/layout/orgChart1"/>
    <dgm:cxn modelId="{A22D017A-A597-4284-B268-A85ABCCA1FC3}" type="presOf" srcId="{680FE430-0CDB-43FD-9DE6-7E41B6B18E64}" destId="{5F7BD4A7-1836-4518-8F2F-CAD1870A9091}" srcOrd="1" destOrd="0" presId="urn:microsoft.com/office/officeart/2005/8/layout/orgChart1"/>
    <dgm:cxn modelId="{E1ADB47D-31CC-477F-ADE3-E0324F6D5801}" type="presOf" srcId="{3A5D6C25-78ED-40D2-97A4-A6B10E0F9460}" destId="{0ED2B489-90DB-458F-8DAC-F76A6EC9B5BE}" srcOrd="0" destOrd="0" presId="urn:microsoft.com/office/officeart/2005/8/layout/orgChart1"/>
    <dgm:cxn modelId="{1FC47C7E-010C-452D-B8A6-5E53DD971DEA}" type="presOf" srcId="{86C52749-5A5C-4CE8-A0D7-FA8637788E6F}" destId="{C8AA0959-48D1-4F7C-A081-B7BB11830104}" srcOrd="1" destOrd="0" presId="urn:microsoft.com/office/officeart/2005/8/layout/orgChart1"/>
    <dgm:cxn modelId="{9CA7D181-D921-4B8A-8AC3-EB3E2C25DD9E}" type="presOf" srcId="{97E92A2A-F0C2-4F2C-807D-FEAF506D7141}" destId="{0D72A90B-382C-47DC-96C5-90FF034456AA}" srcOrd="0" destOrd="0" presId="urn:microsoft.com/office/officeart/2005/8/layout/orgChart1"/>
    <dgm:cxn modelId="{0C56E784-CD4B-459C-9DEA-56DADDC31BEB}" type="presOf" srcId="{EBD11ACE-35BC-4E16-8B75-C85C4D4D189A}" destId="{030E21E6-567C-4D32-A425-C1E8234CBA9C}" srcOrd="0" destOrd="0" presId="urn:microsoft.com/office/officeart/2005/8/layout/orgChart1"/>
    <dgm:cxn modelId="{FC38098A-608F-4D7D-812C-B046A144C7C2}" type="presOf" srcId="{727E26E5-479E-4D77-A762-A4DA06D00C3E}" destId="{0B075270-D019-43F0-A140-0DFFAD744114}" srcOrd="0" destOrd="0" presId="urn:microsoft.com/office/officeart/2005/8/layout/orgChart1"/>
    <dgm:cxn modelId="{3C5D558F-0ECC-4FE8-9CE5-C0CD55129BF9}" type="presOf" srcId="{5D10E097-525B-45A8-A13B-CE00D1F8C4D1}" destId="{E1742D90-E646-4ED2-AD09-AAE0FA5F854E}" srcOrd="0" destOrd="0" presId="urn:microsoft.com/office/officeart/2005/8/layout/orgChart1"/>
    <dgm:cxn modelId="{A17F9A8F-21C3-4CB7-98CB-48E04838A4B6}" type="presOf" srcId="{929632D9-145B-4CDB-A203-5A2C9C8BF811}" destId="{A7F3CB93-8F65-493C-9D51-12615C63BA36}" srcOrd="0" destOrd="0" presId="urn:microsoft.com/office/officeart/2005/8/layout/orgChart1"/>
    <dgm:cxn modelId="{4B8FD991-BCB1-40D0-A4F7-46B3EB145F3B}" type="presOf" srcId="{3A5D6C25-78ED-40D2-97A4-A6B10E0F9460}" destId="{D2311D2B-2C66-4B0B-BB9A-5D0167457746}" srcOrd="1" destOrd="0" presId="urn:microsoft.com/office/officeart/2005/8/layout/orgChart1"/>
    <dgm:cxn modelId="{F1ABDE92-F6A9-45A5-93FE-B1EAEC62AAB8}" srcId="{EBD11ACE-35BC-4E16-8B75-C85C4D4D189A}" destId="{7642D2FD-6495-49EA-B79B-E646995CB8DA}" srcOrd="0" destOrd="0" parTransId="{069CDABF-D07F-427B-B535-9515530CD893}" sibTransId="{D4CAFCB6-1447-4818-B23C-9F5E5FFD60D7}"/>
    <dgm:cxn modelId="{372C7B9B-8E36-4118-A572-EF2772DEEA88}" type="presOf" srcId="{71C1D6C8-2F1F-440A-BF86-E254BF928EEC}" destId="{FF088227-F7A6-42EA-ACED-3FF49C5226EA}" srcOrd="0" destOrd="0" presId="urn:microsoft.com/office/officeart/2005/8/layout/orgChart1"/>
    <dgm:cxn modelId="{D51D179D-1647-4DC4-89D7-8CFD021B248D}" srcId="{86C52749-5A5C-4CE8-A0D7-FA8637788E6F}" destId="{680FE430-0CDB-43FD-9DE6-7E41B6B18E64}" srcOrd="0" destOrd="0" parTransId="{5D10E097-525B-45A8-A13B-CE00D1F8C4D1}" sibTransId="{5F60912D-52D7-4E9F-A0F3-A0F78A884144}"/>
    <dgm:cxn modelId="{4B09DF9F-4302-4704-8DFC-B1AB9E9BA6DE}" srcId="{97E92A2A-F0C2-4F2C-807D-FEAF506D7141}" destId="{61290DBB-AEE8-4F22-8148-919CD15DB415}" srcOrd="2" destOrd="0" parTransId="{3D2D091D-8F65-41E2-AEB9-9FEA2831E9CC}" sibTransId="{EDACB764-C31A-4656-A1D5-FB10FBC34444}"/>
    <dgm:cxn modelId="{5A4BCFAB-0050-4AB8-862A-056CE5FF528A}" type="presOf" srcId="{CE14E206-5DE9-4C17-8048-6C539986ADD3}" destId="{7BD7507E-BF60-4AFE-9E1D-74FCF2545E25}" srcOrd="0" destOrd="0" presId="urn:microsoft.com/office/officeart/2005/8/layout/orgChart1"/>
    <dgm:cxn modelId="{56A990AE-E63A-473A-8095-BEFCF759FB8B}" srcId="{97E92A2A-F0C2-4F2C-807D-FEAF506D7141}" destId="{B7994B8D-0FCF-4CB3-A33C-E1AC0A2685B3}" srcOrd="0" destOrd="0" parTransId="{F4B06967-8259-4A2D-A6C5-020702991F29}" sibTransId="{98707EA6-31EB-4ED7-8E79-72FFAD33F8F6}"/>
    <dgm:cxn modelId="{249B4BB1-C36A-4030-AFF3-6D2110792B3A}" type="presOf" srcId="{769F73A1-CCB6-4FE2-8E95-962E034870A9}" destId="{A3A47F2D-1182-4959-A793-A2E17EA82599}" srcOrd="0" destOrd="0" presId="urn:microsoft.com/office/officeart/2005/8/layout/orgChart1"/>
    <dgm:cxn modelId="{86CD74B6-1F6D-48B4-B6C8-15DE9500D83C}" type="presOf" srcId="{3D2D091D-8F65-41E2-AEB9-9FEA2831E9CC}" destId="{FAFC000D-533C-4788-B16C-9112F49CC9BC}" srcOrd="0" destOrd="0" presId="urn:microsoft.com/office/officeart/2005/8/layout/orgChart1"/>
    <dgm:cxn modelId="{E4151EBB-E4E3-4CDB-A2C7-FDFF3D57CFAA}" type="presOf" srcId="{90499670-5F4E-4D8B-AC0B-5BBDADBB13F0}" destId="{9FD57021-C6F3-4068-91F1-7330B47BFDDE}" srcOrd="0" destOrd="0" presId="urn:microsoft.com/office/officeart/2005/8/layout/orgChart1"/>
    <dgm:cxn modelId="{9CADF8C5-F6E4-4A7F-8DEB-1183A78AFA7F}" srcId="{769F73A1-CCB6-4FE2-8E95-962E034870A9}" destId="{3A5D6C25-78ED-40D2-97A4-A6B10E0F9460}" srcOrd="0" destOrd="0" parTransId="{727E26E5-479E-4D77-A762-A4DA06D00C3E}" sibTransId="{C2A7BF45-FBE1-4961-B6A3-F568A16047F5}"/>
    <dgm:cxn modelId="{8A8568CF-2F5E-49EA-9DD7-EAC81E7743F0}" type="presOf" srcId="{6AC4AFE3-0CCC-4E72-B5FC-0CD7984BC822}" destId="{445E1E0A-95C7-475A-8886-04C0529D6FF5}" srcOrd="0" destOrd="0" presId="urn:microsoft.com/office/officeart/2005/8/layout/orgChart1"/>
    <dgm:cxn modelId="{8405F6D4-7503-486F-838F-0A1150C105D8}" srcId="{1A0B09CF-6BA5-4EF1-A4BA-2DB0C5CF6741}" destId="{EBD11ACE-35BC-4E16-8B75-C85C4D4D189A}" srcOrd="1" destOrd="0" parTransId="{6AC4AFE3-0CCC-4E72-B5FC-0CD7984BC822}" sibTransId="{D6D61DCA-D1A3-444A-A97D-761AB0476FEA}"/>
    <dgm:cxn modelId="{34F48ED6-BC1D-44E4-B6DC-0822DC73FF53}" srcId="{97E92A2A-F0C2-4F2C-807D-FEAF506D7141}" destId="{AC119C3F-A9B1-4833-8F7F-8FDB0EF89C6B}" srcOrd="1" destOrd="0" parTransId="{929632D9-145B-4CDB-A203-5A2C9C8BF811}" sibTransId="{2C5EE947-35A8-4187-BFE2-73201D5B9E7C}"/>
    <dgm:cxn modelId="{1A8E80D8-0927-4221-8146-A61389871FA7}" type="presOf" srcId="{7DE48199-A8E6-46D0-A87B-77F43D634EAC}" destId="{63F2726D-5188-4C37-8EA6-74A548F20A29}" srcOrd="1" destOrd="0" presId="urn:microsoft.com/office/officeart/2005/8/layout/orgChart1"/>
    <dgm:cxn modelId="{DFAC27D9-010B-44A7-8A83-EE5E5A91A862}" type="presOf" srcId="{1688F6B5-E5A7-42AE-AC91-0ECD9C37A20E}" destId="{1CFEE1D1-12DE-4D8E-939B-41D947135C5C}" srcOrd="0" destOrd="0" presId="urn:microsoft.com/office/officeart/2005/8/layout/orgChart1"/>
    <dgm:cxn modelId="{07E10DE1-6802-4958-8555-49ADA9936104}" type="presOf" srcId="{B09A3252-773F-4B92-9F3C-C85D7719B3C8}" destId="{A6F3EF1C-0496-4785-A7AA-BFAB0FD815E0}" srcOrd="0" destOrd="0" presId="urn:microsoft.com/office/officeart/2005/8/layout/orgChart1"/>
    <dgm:cxn modelId="{0231ACE1-9EE1-4E61-80F4-7A26293AA924}" srcId="{90499670-5F4E-4D8B-AC0B-5BBDADBB13F0}" destId="{1A0B09CF-6BA5-4EF1-A4BA-2DB0C5CF6741}" srcOrd="1" destOrd="0" parTransId="{D404710F-F91A-43D2-ADE1-0950AFBDBC8A}" sibTransId="{794FE7F1-94B2-4573-BE35-81D1EDED2618}"/>
    <dgm:cxn modelId="{0365A2E3-65D3-4150-8E66-2312D34297F4}" srcId="{769F73A1-CCB6-4FE2-8E95-962E034870A9}" destId="{FB28260E-4525-4F6B-9270-3BA8AB4C55FB}" srcOrd="1" destOrd="0" parTransId="{B09A3252-773F-4B92-9F3C-C85D7719B3C8}" sibTransId="{F3B6464D-9271-42F6-BA7F-3E418C379339}"/>
    <dgm:cxn modelId="{4D83F9E6-4655-430F-88A7-2905EBDC85EE}" type="presOf" srcId="{AC119C3F-A9B1-4833-8F7F-8FDB0EF89C6B}" destId="{3EF262E7-BD3D-4664-9B14-08494A91CC4F}" srcOrd="1" destOrd="0" presId="urn:microsoft.com/office/officeart/2005/8/layout/orgChart1"/>
    <dgm:cxn modelId="{1F57ABEA-7243-437E-8ECA-E5E4E789F462}" type="presOf" srcId="{A76238B5-60BD-406C-9D05-D58314D0703D}" destId="{32D6ADA7-61C5-4C56-A300-308B95BCEEDA}" srcOrd="1" destOrd="0" presId="urn:microsoft.com/office/officeart/2005/8/layout/orgChart1"/>
    <dgm:cxn modelId="{47DE74EB-D666-4CC1-B981-DD5AFDB1777B}" type="presOf" srcId="{B7994B8D-0FCF-4CB3-A33C-E1AC0A2685B3}" destId="{33F2E243-9898-41FB-B8B0-141EB267ABAC}" srcOrd="0" destOrd="0" presId="urn:microsoft.com/office/officeart/2005/8/layout/orgChart1"/>
    <dgm:cxn modelId="{3B585AF0-C697-49AC-BFAA-F406203CBC60}" type="presOf" srcId="{B7994B8D-0FCF-4CB3-A33C-E1AC0A2685B3}" destId="{AC3E2704-DBDA-4EAE-8607-CF37BE4847C8}" srcOrd="1" destOrd="0" presId="urn:microsoft.com/office/officeart/2005/8/layout/orgChart1"/>
    <dgm:cxn modelId="{AFE823F7-1FF2-4C66-9C98-B9F4513A7E2B}" type="presOf" srcId="{2F48DBF2-0AD6-4178-AC9D-DC566363BE0F}" destId="{F77BE6D2-9E41-4060-AB28-68EB2C4406EB}" srcOrd="0" destOrd="0" presId="urn:microsoft.com/office/officeart/2005/8/layout/orgChart1"/>
    <dgm:cxn modelId="{9B8495FE-D687-458D-8F06-AEC6C7662238}" type="presOf" srcId="{FB28260E-4525-4F6B-9270-3BA8AB4C55FB}" destId="{FF227206-F607-43C9-9B7B-8CC45FA14E2C}" srcOrd="0" destOrd="0" presId="urn:microsoft.com/office/officeart/2005/8/layout/orgChart1"/>
    <dgm:cxn modelId="{FEB24FC2-83E7-4C69-9356-4A62616E13E9}" type="presParOf" srcId="{9FD57021-C6F3-4068-91F1-7330B47BFDDE}" destId="{32CE4E1B-BFB7-48E5-A366-B15D6B95AB02}" srcOrd="0" destOrd="0" presId="urn:microsoft.com/office/officeart/2005/8/layout/orgChart1"/>
    <dgm:cxn modelId="{5DCE7B02-511F-4FDB-964A-EF4E889C9AF3}" type="presParOf" srcId="{32CE4E1B-BFB7-48E5-A366-B15D6B95AB02}" destId="{BBE2C30D-A0F2-49FA-B5D9-320E0001A3AD}" srcOrd="0" destOrd="0" presId="urn:microsoft.com/office/officeart/2005/8/layout/orgChart1"/>
    <dgm:cxn modelId="{C4057E53-D451-45FA-BC03-8B4B38F6EB8A}" type="presParOf" srcId="{BBE2C30D-A0F2-49FA-B5D9-320E0001A3AD}" destId="{4CF43AEC-1D7D-4401-91C3-F4171DBF45FB}" srcOrd="0" destOrd="0" presId="urn:microsoft.com/office/officeart/2005/8/layout/orgChart1"/>
    <dgm:cxn modelId="{A86A405C-76B6-4B14-AF67-C338CEC4427A}" type="presParOf" srcId="{BBE2C30D-A0F2-49FA-B5D9-320E0001A3AD}" destId="{63F2726D-5188-4C37-8EA6-74A548F20A29}" srcOrd="1" destOrd="0" presId="urn:microsoft.com/office/officeart/2005/8/layout/orgChart1"/>
    <dgm:cxn modelId="{57C6DE23-8BB2-416B-951A-539E2EA61CF8}" type="presParOf" srcId="{32CE4E1B-BFB7-48E5-A366-B15D6B95AB02}" destId="{7F196CB9-20C1-4756-9C0A-883058BF16C7}" srcOrd="1" destOrd="0" presId="urn:microsoft.com/office/officeart/2005/8/layout/orgChart1"/>
    <dgm:cxn modelId="{0934A93C-6778-4267-8289-974819BDA8F6}" type="presParOf" srcId="{7F196CB9-20C1-4756-9C0A-883058BF16C7}" destId="{FF088227-F7A6-42EA-ACED-3FF49C5226EA}" srcOrd="0" destOrd="0" presId="urn:microsoft.com/office/officeart/2005/8/layout/orgChart1"/>
    <dgm:cxn modelId="{898A2806-B117-451A-83E6-6FDADAC3D2D8}" type="presParOf" srcId="{7F196CB9-20C1-4756-9C0A-883058BF16C7}" destId="{2F81A7BE-2AF1-471E-A8BE-68202BEECD8F}" srcOrd="1" destOrd="0" presId="urn:microsoft.com/office/officeart/2005/8/layout/orgChart1"/>
    <dgm:cxn modelId="{2D9CF12A-A065-4A93-B70D-41A199A5471D}" type="presParOf" srcId="{2F81A7BE-2AF1-471E-A8BE-68202BEECD8F}" destId="{C02DFA42-B718-454B-81ED-D9CF837C20B4}" srcOrd="0" destOrd="0" presId="urn:microsoft.com/office/officeart/2005/8/layout/orgChart1"/>
    <dgm:cxn modelId="{1F111DDE-27F4-49F9-965A-497143425B35}" type="presParOf" srcId="{C02DFA42-B718-454B-81ED-D9CF837C20B4}" destId="{ED4E2C31-74DC-4DA3-AF52-8F3BA4909491}" srcOrd="0" destOrd="0" presId="urn:microsoft.com/office/officeart/2005/8/layout/orgChart1"/>
    <dgm:cxn modelId="{F935CC1A-7EE1-4729-ADB7-E434EBAA5E2B}" type="presParOf" srcId="{C02DFA42-B718-454B-81ED-D9CF837C20B4}" destId="{C8AA0959-48D1-4F7C-A081-B7BB11830104}" srcOrd="1" destOrd="0" presId="urn:microsoft.com/office/officeart/2005/8/layout/orgChart1"/>
    <dgm:cxn modelId="{687CA27D-54B8-4577-9DF5-7BDE761FC628}" type="presParOf" srcId="{2F81A7BE-2AF1-471E-A8BE-68202BEECD8F}" destId="{4A22B9C8-5525-4D3D-B8DB-EC08C1009A08}" srcOrd="1" destOrd="0" presId="urn:microsoft.com/office/officeart/2005/8/layout/orgChart1"/>
    <dgm:cxn modelId="{7310068B-B087-48CC-9136-D8C1CF970255}" type="presParOf" srcId="{4A22B9C8-5525-4D3D-B8DB-EC08C1009A08}" destId="{E1742D90-E646-4ED2-AD09-AAE0FA5F854E}" srcOrd="0" destOrd="0" presId="urn:microsoft.com/office/officeart/2005/8/layout/orgChart1"/>
    <dgm:cxn modelId="{A9AE7BDB-E561-43D8-83F6-BC9004D0EA5A}" type="presParOf" srcId="{4A22B9C8-5525-4D3D-B8DB-EC08C1009A08}" destId="{928546DB-3B89-4D26-87FC-06B2FF09161E}" srcOrd="1" destOrd="0" presId="urn:microsoft.com/office/officeart/2005/8/layout/orgChart1"/>
    <dgm:cxn modelId="{242C3515-2F36-4FF1-964B-80AFBCAE3372}" type="presParOf" srcId="{928546DB-3B89-4D26-87FC-06B2FF09161E}" destId="{9E5E1D56-B06A-4608-8D93-57185E508718}" srcOrd="0" destOrd="0" presId="urn:microsoft.com/office/officeart/2005/8/layout/orgChart1"/>
    <dgm:cxn modelId="{C2E12E54-7DF9-4872-93B2-185462DDB04B}" type="presParOf" srcId="{9E5E1D56-B06A-4608-8D93-57185E508718}" destId="{3F4DA668-704A-498E-9210-161CA2523607}" srcOrd="0" destOrd="0" presId="urn:microsoft.com/office/officeart/2005/8/layout/orgChart1"/>
    <dgm:cxn modelId="{5247E0D8-D7E0-435B-96A0-FC017AE0DF5F}" type="presParOf" srcId="{9E5E1D56-B06A-4608-8D93-57185E508718}" destId="{5F7BD4A7-1836-4518-8F2F-CAD1870A9091}" srcOrd="1" destOrd="0" presId="urn:microsoft.com/office/officeart/2005/8/layout/orgChart1"/>
    <dgm:cxn modelId="{F91EE6E3-EEAE-4427-972D-D109865D40A4}" type="presParOf" srcId="{928546DB-3B89-4D26-87FC-06B2FF09161E}" destId="{CA97CE2E-1BF0-4445-8BD9-9BE2F349580D}" srcOrd="1" destOrd="0" presId="urn:microsoft.com/office/officeart/2005/8/layout/orgChart1"/>
    <dgm:cxn modelId="{738C4CC2-F587-4698-8B1D-58527269CDB1}" type="presParOf" srcId="{928546DB-3B89-4D26-87FC-06B2FF09161E}" destId="{7C541AC2-2EF7-4A67-821D-6EA6FF531B44}" srcOrd="2" destOrd="0" presId="urn:microsoft.com/office/officeart/2005/8/layout/orgChart1"/>
    <dgm:cxn modelId="{A9972440-97CC-4F08-B2E4-EBD2BC29C6BB}" type="presParOf" srcId="{2F81A7BE-2AF1-471E-A8BE-68202BEECD8F}" destId="{449B7B45-200F-405D-B76B-EC373AB77E1F}" srcOrd="2" destOrd="0" presId="urn:microsoft.com/office/officeart/2005/8/layout/orgChart1"/>
    <dgm:cxn modelId="{90CDE17F-E0E0-4B90-A9DC-7B94992BE8BB}" type="presParOf" srcId="{7F196CB9-20C1-4756-9C0A-883058BF16C7}" destId="{82CFE5A6-4D1D-4229-821D-A1E786D0130B}" srcOrd="2" destOrd="0" presId="urn:microsoft.com/office/officeart/2005/8/layout/orgChart1"/>
    <dgm:cxn modelId="{D59E57C2-4734-4FE9-B264-C82C076CB0DF}" type="presParOf" srcId="{7F196CB9-20C1-4756-9C0A-883058BF16C7}" destId="{E48692D1-FBD4-460B-BFF0-3AF7C64EE552}" srcOrd="3" destOrd="0" presId="urn:microsoft.com/office/officeart/2005/8/layout/orgChart1"/>
    <dgm:cxn modelId="{124CB8A1-2518-4C62-8930-28C3F3C4B883}" type="presParOf" srcId="{E48692D1-FBD4-460B-BFF0-3AF7C64EE552}" destId="{9B960439-99E8-46A1-849F-8458D3C8BA8A}" srcOrd="0" destOrd="0" presId="urn:microsoft.com/office/officeart/2005/8/layout/orgChart1"/>
    <dgm:cxn modelId="{DA345FF3-970D-466A-B74E-685D09A51EB0}" type="presParOf" srcId="{9B960439-99E8-46A1-849F-8458D3C8BA8A}" destId="{7BD7507E-BF60-4AFE-9E1D-74FCF2545E25}" srcOrd="0" destOrd="0" presId="urn:microsoft.com/office/officeart/2005/8/layout/orgChart1"/>
    <dgm:cxn modelId="{2F20C5BB-51F6-46D1-84BC-2E3FF3362895}" type="presParOf" srcId="{9B960439-99E8-46A1-849F-8458D3C8BA8A}" destId="{471F6879-1CDB-412B-9CD5-6392F9769250}" srcOrd="1" destOrd="0" presId="urn:microsoft.com/office/officeart/2005/8/layout/orgChart1"/>
    <dgm:cxn modelId="{38BE1BEA-EE70-4599-BE5B-2521A77E858F}" type="presParOf" srcId="{E48692D1-FBD4-460B-BFF0-3AF7C64EE552}" destId="{C0250102-76BD-41F6-A3D3-BD1F0338B12C}" srcOrd="1" destOrd="0" presId="urn:microsoft.com/office/officeart/2005/8/layout/orgChart1"/>
    <dgm:cxn modelId="{79D1B66E-15A1-4BCF-B308-096139B44722}" type="presParOf" srcId="{C0250102-76BD-41F6-A3D3-BD1F0338B12C}" destId="{F77BE6D2-9E41-4060-AB28-68EB2C4406EB}" srcOrd="0" destOrd="0" presId="urn:microsoft.com/office/officeart/2005/8/layout/orgChart1"/>
    <dgm:cxn modelId="{AC5873D4-505B-47A0-893D-4126BEB22268}" type="presParOf" srcId="{C0250102-76BD-41F6-A3D3-BD1F0338B12C}" destId="{60EF6AD2-69CD-40E0-8D77-C3C2F8BF86B8}" srcOrd="1" destOrd="0" presId="urn:microsoft.com/office/officeart/2005/8/layout/orgChart1"/>
    <dgm:cxn modelId="{E3EDC1BD-D9C1-4D8D-88C1-F9FBC2792504}" type="presParOf" srcId="{60EF6AD2-69CD-40E0-8D77-C3C2F8BF86B8}" destId="{6700FB45-588F-42F2-A3E5-44C66C871EC0}" srcOrd="0" destOrd="0" presId="urn:microsoft.com/office/officeart/2005/8/layout/orgChart1"/>
    <dgm:cxn modelId="{74167385-DBEE-4F7D-920D-DD8F0AFA3177}" type="presParOf" srcId="{6700FB45-588F-42F2-A3E5-44C66C871EC0}" destId="{0898CFA8-00D8-4DF6-B68E-50FFF12C1C61}" srcOrd="0" destOrd="0" presId="urn:microsoft.com/office/officeart/2005/8/layout/orgChart1"/>
    <dgm:cxn modelId="{F709CCED-3958-4D08-9AB6-EB733A6E6F1B}" type="presParOf" srcId="{6700FB45-588F-42F2-A3E5-44C66C871EC0}" destId="{FBB15410-3FCC-49EA-95D0-D5EC5E9163D0}" srcOrd="1" destOrd="0" presId="urn:microsoft.com/office/officeart/2005/8/layout/orgChart1"/>
    <dgm:cxn modelId="{18775327-8C76-4F37-8A66-C3A240FDA9F3}" type="presParOf" srcId="{60EF6AD2-69CD-40E0-8D77-C3C2F8BF86B8}" destId="{50CB0DC2-3C7E-4F44-B527-FDCBCFBA5110}" srcOrd="1" destOrd="0" presId="urn:microsoft.com/office/officeart/2005/8/layout/orgChart1"/>
    <dgm:cxn modelId="{523EE31E-41DF-43DD-88D7-591445122BC1}" type="presParOf" srcId="{60EF6AD2-69CD-40E0-8D77-C3C2F8BF86B8}" destId="{485C97AF-E4A4-4034-9B42-ECA32AAAB5FB}" srcOrd="2" destOrd="0" presId="urn:microsoft.com/office/officeart/2005/8/layout/orgChart1"/>
    <dgm:cxn modelId="{2F26CA85-7556-48DA-8B0A-91AC8AC6D37A}" type="presParOf" srcId="{C0250102-76BD-41F6-A3D3-BD1F0338B12C}" destId="{040155C9-E748-44F4-A5F1-F587F5D07E0E}" srcOrd="2" destOrd="0" presId="urn:microsoft.com/office/officeart/2005/8/layout/orgChart1"/>
    <dgm:cxn modelId="{D142E06A-B329-4DE8-ACD0-4FCFE86534CB}" type="presParOf" srcId="{C0250102-76BD-41F6-A3D3-BD1F0338B12C}" destId="{1FCDFE6A-5A70-41ED-A024-F497C1F09CF7}" srcOrd="3" destOrd="0" presId="urn:microsoft.com/office/officeart/2005/8/layout/orgChart1"/>
    <dgm:cxn modelId="{7C18587E-419C-4827-AA23-B524ADDC6218}" type="presParOf" srcId="{1FCDFE6A-5A70-41ED-A024-F497C1F09CF7}" destId="{1523910D-802C-4E92-8982-CB0C55D7D8C0}" srcOrd="0" destOrd="0" presId="urn:microsoft.com/office/officeart/2005/8/layout/orgChart1"/>
    <dgm:cxn modelId="{CD66034F-8416-4B17-AEC2-2048CB3D7B72}" type="presParOf" srcId="{1523910D-802C-4E92-8982-CB0C55D7D8C0}" destId="{6DE1E033-86B3-43B8-B8CC-A7BE2073C02A}" srcOrd="0" destOrd="0" presId="urn:microsoft.com/office/officeart/2005/8/layout/orgChart1"/>
    <dgm:cxn modelId="{0297C081-1268-4037-BDFF-97A5BB61DAF6}" type="presParOf" srcId="{1523910D-802C-4E92-8982-CB0C55D7D8C0}" destId="{32D6ADA7-61C5-4C56-A300-308B95BCEEDA}" srcOrd="1" destOrd="0" presId="urn:microsoft.com/office/officeart/2005/8/layout/orgChart1"/>
    <dgm:cxn modelId="{5C272FD0-DE31-40E4-8917-0AA0BF698757}" type="presParOf" srcId="{1FCDFE6A-5A70-41ED-A024-F497C1F09CF7}" destId="{DA43AACA-5B38-4CAB-BE08-7920FB037B4E}" srcOrd="1" destOrd="0" presId="urn:microsoft.com/office/officeart/2005/8/layout/orgChart1"/>
    <dgm:cxn modelId="{F7F4CC6C-B60F-4671-B72E-FC9A19403A5D}" type="presParOf" srcId="{1FCDFE6A-5A70-41ED-A024-F497C1F09CF7}" destId="{19327839-C773-49C0-AB21-DEEDA51B722A}" srcOrd="2" destOrd="0" presId="urn:microsoft.com/office/officeart/2005/8/layout/orgChart1"/>
    <dgm:cxn modelId="{8EE5BDCF-CD1C-4867-9262-9D75D1E73E2A}" type="presParOf" srcId="{E48692D1-FBD4-460B-BFF0-3AF7C64EE552}" destId="{5412ECF7-3443-4803-9866-125F762D9CAF}" srcOrd="2" destOrd="0" presId="urn:microsoft.com/office/officeart/2005/8/layout/orgChart1"/>
    <dgm:cxn modelId="{50DDD258-8551-4741-A4D7-079C1743A919}" type="presParOf" srcId="{7F196CB9-20C1-4756-9C0A-883058BF16C7}" destId="{1CFEE1D1-12DE-4D8E-939B-41D947135C5C}" srcOrd="4" destOrd="0" presId="urn:microsoft.com/office/officeart/2005/8/layout/orgChart1"/>
    <dgm:cxn modelId="{467DC4DC-D143-41B4-848A-CF2B45783E8C}" type="presParOf" srcId="{7F196CB9-20C1-4756-9C0A-883058BF16C7}" destId="{8086B63D-E0FD-40A6-8A01-82C5288B4D69}" srcOrd="5" destOrd="0" presId="urn:microsoft.com/office/officeart/2005/8/layout/orgChart1"/>
    <dgm:cxn modelId="{01F4DB7F-A492-40F7-9E89-C6437005AB0B}" type="presParOf" srcId="{8086B63D-E0FD-40A6-8A01-82C5288B4D69}" destId="{F84BFC6F-1C6A-4F0C-B499-A1981F88B54D}" srcOrd="0" destOrd="0" presId="urn:microsoft.com/office/officeart/2005/8/layout/orgChart1"/>
    <dgm:cxn modelId="{7F08A9CD-1591-4FB4-81A6-A166D2CCBCC5}" type="presParOf" srcId="{F84BFC6F-1C6A-4F0C-B499-A1981F88B54D}" destId="{A3A47F2D-1182-4959-A793-A2E17EA82599}" srcOrd="0" destOrd="0" presId="urn:microsoft.com/office/officeart/2005/8/layout/orgChart1"/>
    <dgm:cxn modelId="{327DD74B-5C54-4E77-ABBA-F4165D7FA617}" type="presParOf" srcId="{F84BFC6F-1C6A-4F0C-B499-A1981F88B54D}" destId="{663C8AA6-5793-4604-943D-F6223FCA119A}" srcOrd="1" destOrd="0" presId="urn:microsoft.com/office/officeart/2005/8/layout/orgChart1"/>
    <dgm:cxn modelId="{AA06F470-B15D-4D61-9406-30AB98D4AC3D}" type="presParOf" srcId="{8086B63D-E0FD-40A6-8A01-82C5288B4D69}" destId="{E141B4BE-E41F-4D38-A983-2E5360FDA950}" srcOrd="1" destOrd="0" presId="urn:microsoft.com/office/officeart/2005/8/layout/orgChart1"/>
    <dgm:cxn modelId="{DD517572-1CE1-4A4E-BE36-E7BE63FBD657}" type="presParOf" srcId="{E141B4BE-E41F-4D38-A983-2E5360FDA950}" destId="{0B075270-D019-43F0-A140-0DFFAD744114}" srcOrd="0" destOrd="0" presId="urn:microsoft.com/office/officeart/2005/8/layout/orgChart1"/>
    <dgm:cxn modelId="{B062A597-82E4-45FB-B05C-A455B701A8DF}" type="presParOf" srcId="{E141B4BE-E41F-4D38-A983-2E5360FDA950}" destId="{32A679F3-0F3F-4B45-8655-1E9A7F26AF80}" srcOrd="1" destOrd="0" presId="urn:microsoft.com/office/officeart/2005/8/layout/orgChart1"/>
    <dgm:cxn modelId="{6403AF62-1295-4FD4-BE64-D968FB162B05}" type="presParOf" srcId="{32A679F3-0F3F-4B45-8655-1E9A7F26AF80}" destId="{A7786548-6B82-48F6-B0B3-49727C66DAFC}" srcOrd="0" destOrd="0" presId="urn:microsoft.com/office/officeart/2005/8/layout/orgChart1"/>
    <dgm:cxn modelId="{F1E8397A-4E08-4CC0-90FD-E3CAD47E5A82}" type="presParOf" srcId="{A7786548-6B82-48F6-B0B3-49727C66DAFC}" destId="{0ED2B489-90DB-458F-8DAC-F76A6EC9B5BE}" srcOrd="0" destOrd="0" presId="urn:microsoft.com/office/officeart/2005/8/layout/orgChart1"/>
    <dgm:cxn modelId="{327894FA-FEE0-4225-8538-34BB6E75E5D8}" type="presParOf" srcId="{A7786548-6B82-48F6-B0B3-49727C66DAFC}" destId="{D2311D2B-2C66-4B0B-BB9A-5D0167457746}" srcOrd="1" destOrd="0" presId="urn:microsoft.com/office/officeart/2005/8/layout/orgChart1"/>
    <dgm:cxn modelId="{B6E7BC9E-239B-41C3-921C-1A4DD05D4320}" type="presParOf" srcId="{32A679F3-0F3F-4B45-8655-1E9A7F26AF80}" destId="{F9A0D94A-918B-4B1E-A6AB-7868B245A62C}" srcOrd="1" destOrd="0" presId="urn:microsoft.com/office/officeart/2005/8/layout/orgChart1"/>
    <dgm:cxn modelId="{BBF21F28-D4E7-4085-AA15-0D668CCB6768}" type="presParOf" srcId="{32A679F3-0F3F-4B45-8655-1E9A7F26AF80}" destId="{191C74C3-0D61-467E-A69B-17DEA030A5E9}" srcOrd="2" destOrd="0" presId="urn:microsoft.com/office/officeart/2005/8/layout/orgChart1"/>
    <dgm:cxn modelId="{68143F3A-B562-474D-89CE-71DB0087EAC2}" type="presParOf" srcId="{E141B4BE-E41F-4D38-A983-2E5360FDA950}" destId="{A6F3EF1C-0496-4785-A7AA-BFAB0FD815E0}" srcOrd="2" destOrd="0" presId="urn:microsoft.com/office/officeart/2005/8/layout/orgChart1"/>
    <dgm:cxn modelId="{14DF6F5D-36B2-4F32-8BEF-D0BE4ABAF24B}" type="presParOf" srcId="{E141B4BE-E41F-4D38-A983-2E5360FDA950}" destId="{778C803F-19F3-45E2-B4EC-BF349669DDB6}" srcOrd="3" destOrd="0" presId="urn:microsoft.com/office/officeart/2005/8/layout/orgChart1"/>
    <dgm:cxn modelId="{BD882713-7702-4534-AAC7-01B83E9C25B0}" type="presParOf" srcId="{778C803F-19F3-45E2-B4EC-BF349669DDB6}" destId="{ECD5AAD2-01F8-4892-8E60-709F23FEBB11}" srcOrd="0" destOrd="0" presId="urn:microsoft.com/office/officeart/2005/8/layout/orgChart1"/>
    <dgm:cxn modelId="{6790CC0B-E6B6-48E6-8F20-510F97543ED7}" type="presParOf" srcId="{ECD5AAD2-01F8-4892-8E60-709F23FEBB11}" destId="{FF227206-F607-43C9-9B7B-8CC45FA14E2C}" srcOrd="0" destOrd="0" presId="urn:microsoft.com/office/officeart/2005/8/layout/orgChart1"/>
    <dgm:cxn modelId="{46EEDE60-19A5-4FC0-AC6A-87C4A8F3AC94}" type="presParOf" srcId="{ECD5AAD2-01F8-4892-8E60-709F23FEBB11}" destId="{45D6BFCE-1F57-4735-BFA3-F230097CBD0A}" srcOrd="1" destOrd="0" presId="urn:microsoft.com/office/officeart/2005/8/layout/orgChart1"/>
    <dgm:cxn modelId="{F1457865-E1A2-46FF-AE9F-79496F48C39C}" type="presParOf" srcId="{778C803F-19F3-45E2-B4EC-BF349669DDB6}" destId="{9052CCD3-1FDA-425F-B0F3-E07A141F5E52}" srcOrd="1" destOrd="0" presId="urn:microsoft.com/office/officeart/2005/8/layout/orgChart1"/>
    <dgm:cxn modelId="{BF6D7C8F-BFAD-41C0-8D56-D736100F5898}" type="presParOf" srcId="{778C803F-19F3-45E2-B4EC-BF349669DDB6}" destId="{80D007CB-E489-4438-AAD1-5FCA5A4504B5}" srcOrd="2" destOrd="0" presId="urn:microsoft.com/office/officeart/2005/8/layout/orgChart1"/>
    <dgm:cxn modelId="{E2ACEAA5-077A-4995-9A2C-EA03D4FDCE7C}" type="presParOf" srcId="{8086B63D-E0FD-40A6-8A01-82C5288B4D69}" destId="{7C312EF5-CFFA-4560-BA3F-F109064257ED}" srcOrd="2" destOrd="0" presId="urn:microsoft.com/office/officeart/2005/8/layout/orgChart1"/>
    <dgm:cxn modelId="{1696631A-3A27-4BD3-8C97-143807D86749}" type="presParOf" srcId="{32CE4E1B-BFB7-48E5-A366-B15D6B95AB02}" destId="{810CE6BF-2F89-42ED-A962-96E25C6A2097}" srcOrd="2" destOrd="0" presId="urn:microsoft.com/office/officeart/2005/8/layout/orgChart1"/>
    <dgm:cxn modelId="{1115A563-277A-45B7-B7EA-ACEFD521C43B}" type="presParOf" srcId="{9FD57021-C6F3-4068-91F1-7330B47BFDDE}" destId="{CBA669A1-5DA0-4025-B2DF-41D553AE4617}" srcOrd="1" destOrd="0" presId="urn:microsoft.com/office/officeart/2005/8/layout/orgChart1"/>
    <dgm:cxn modelId="{B5812BDB-4920-4578-9DEC-7CCAE5C96BE7}" type="presParOf" srcId="{CBA669A1-5DA0-4025-B2DF-41D553AE4617}" destId="{2DCB6C9C-8D70-4E08-BCE3-E056C806A717}" srcOrd="0" destOrd="0" presId="urn:microsoft.com/office/officeart/2005/8/layout/orgChart1"/>
    <dgm:cxn modelId="{0DA8580C-2D39-4529-8D08-A5E067A5EDEA}" type="presParOf" srcId="{2DCB6C9C-8D70-4E08-BCE3-E056C806A717}" destId="{6B1FFAAE-3B32-40E8-A7CF-D4F6E4130BB5}" srcOrd="0" destOrd="0" presId="urn:microsoft.com/office/officeart/2005/8/layout/orgChart1"/>
    <dgm:cxn modelId="{48376740-88BF-468D-A105-72576071F12A}" type="presParOf" srcId="{2DCB6C9C-8D70-4E08-BCE3-E056C806A717}" destId="{334AC301-8531-49E6-AFA5-65251E7E5617}" srcOrd="1" destOrd="0" presId="urn:microsoft.com/office/officeart/2005/8/layout/orgChart1"/>
    <dgm:cxn modelId="{32C74E18-336F-4599-AF71-0FA3C09C68E8}" type="presParOf" srcId="{CBA669A1-5DA0-4025-B2DF-41D553AE4617}" destId="{B3E7D666-F873-4777-B7CB-1801337EF706}" srcOrd="1" destOrd="0" presId="urn:microsoft.com/office/officeart/2005/8/layout/orgChart1"/>
    <dgm:cxn modelId="{4549BE18-3A92-41BC-A8AF-68D282BDAA53}" type="presParOf" srcId="{B3E7D666-F873-4777-B7CB-1801337EF706}" destId="{4A4BDD0D-CC3F-47E0-849E-4BAC60006252}" srcOrd="0" destOrd="0" presId="urn:microsoft.com/office/officeart/2005/8/layout/orgChart1"/>
    <dgm:cxn modelId="{8D989E26-79B2-4D6B-872A-27E0A5E8843E}" type="presParOf" srcId="{B3E7D666-F873-4777-B7CB-1801337EF706}" destId="{05884FA0-4147-447C-88A9-7984BC5496A1}" srcOrd="1" destOrd="0" presId="urn:microsoft.com/office/officeart/2005/8/layout/orgChart1"/>
    <dgm:cxn modelId="{611D5453-A01E-4903-BD6D-EC33F52D3DFA}" type="presParOf" srcId="{05884FA0-4147-447C-88A9-7984BC5496A1}" destId="{973C1E1A-F473-4508-BD22-34473817869D}" srcOrd="0" destOrd="0" presId="urn:microsoft.com/office/officeart/2005/8/layout/orgChart1"/>
    <dgm:cxn modelId="{D7A718EA-FCD1-49DE-AEE7-0948CCE12438}" type="presParOf" srcId="{973C1E1A-F473-4508-BD22-34473817869D}" destId="{0D72A90B-382C-47DC-96C5-90FF034456AA}" srcOrd="0" destOrd="0" presId="urn:microsoft.com/office/officeart/2005/8/layout/orgChart1"/>
    <dgm:cxn modelId="{A4BEF8A4-7C2A-4D3F-B5F0-DD489532C4AC}" type="presParOf" srcId="{973C1E1A-F473-4508-BD22-34473817869D}" destId="{29B7F8C4-E7BF-4AB4-B079-63071F0E2F30}" srcOrd="1" destOrd="0" presId="urn:microsoft.com/office/officeart/2005/8/layout/orgChart1"/>
    <dgm:cxn modelId="{05CEA846-0AF6-4B49-B731-12D04077A972}" type="presParOf" srcId="{05884FA0-4147-447C-88A9-7984BC5496A1}" destId="{107624D9-7A70-453F-A42F-82726E4512B6}" srcOrd="1" destOrd="0" presId="urn:microsoft.com/office/officeart/2005/8/layout/orgChart1"/>
    <dgm:cxn modelId="{41D02253-1A76-4FC0-A91A-C4413E97BE12}" type="presParOf" srcId="{107624D9-7A70-453F-A42F-82726E4512B6}" destId="{150FAE85-D80C-4B12-B97F-D2D435B0CA62}" srcOrd="0" destOrd="0" presId="urn:microsoft.com/office/officeart/2005/8/layout/orgChart1"/>
    <dgm:cxn modelId="{405B8CF2-C9FB-4786-A635-0638CAA48585}" type="presParOf" srcId="{107624D9-7A70-453F-A42F-82726E4512B6}" destId="{3165644A-542F-42CF-9D6A-E76FB1D15721}" srcOrd="1" destOrd="0" presId="urn:microsoft.com/office/officeart/2005/8/layout/orgChart1"/>
    <dgm:cxn modelId="{BDD1A094-EC96-443A-9C8F-02ECC3172DED}" type="presParOf" srcId="{3165644A-542F-42CF-9D6A-E76FB1D15721}" destId="{AC0C9E67-7EDD-4D75-8BBC-D1F2225E8573}" srcOrd="0" destOrd="0" presId="urn:microsoft.com/office/officeart/2005/8/layout/orgChart1"/>
    <dgm:cxn modelId="{C0F15D11-1853-4EEE-A74D-0AE8040C0E8C}" type="presParOf" srcId="{AC0C9E67-7EDD-4D75-8BBC-D1F2225E8573}" destId="{33F2E243-9898-41FB-B8B0-141EB267ABAC}" srcOrd="0" destOrd="0" presId="urn:microsoft.com/office/officeart/2005/8/layout/orgChart1"/>
    <dgm:cxn modelId="{53D45D84-73F3-46FC-B667-91E472F4A32C}" type="presParOf" srcId="{AC0C9E67-7EDD-4D75-8BBC-D1F2225E8573}" destId="{AC3E2704-DBDA-4EAE-8607-CF37BE4847C8}" srcOrd="1" destOrd="0" presId="urn:microsoft.com/office/officeart/2005/8/layout/orgChart1"/>
    <dgm:cxn modelId="{A349A430-0424-4AC7-8045-252DFA91AA9A}" type="presParOf" srcId="{3165644A-542F-42CF-9D6A-E76FB1D15721}" destId="{043AB4B4-C1AB-46C4-8547-99ABBD2816DB}" srcOrd="1" destOrd="0" presId="urn:microsoft.com/office/officeart/2005/8/layout/orgChart1"/>
    <dgm:cxn modelId="{C7DE7162-6FE8-418E-B977-17FFCC3BDD7B}" type="presParOf" srcId="{3165644A-542F-42CF-9D6A-E76FB1D15721}" destId="{54C74A99-E351-46D1-ABAF-29F9BF2CF4A3}" srcOrd="2" destOrd="0" presId="urn:microsoft.com/office/officeart/2005/8/layout/orgChart1"/>
    <dgm:cxn modelId="{1CEAE710-D313-4BB5-A9BA-A40F091A2614}" type="presParOf" srcId="{107624D9-7A70-453F-A42F-82726E4512B6}" destId="{A7F3CB93-8F65-493C-9D51-12615C63BA36}" srcOrd="2" destOrd="0" presId="urn:microsoft.com/office/officeart/2005/8/layout/orgChart1"/>
    <dgm:cxn modelId="{E06D89E7-1783-4EFF-9B73-30B3BF0F8A9E}" type="presParOf" srcId="{107624D9-7A70-453F-A42F-82726E4512B6}" destId="{08FEC57B-C5A4-4258-81EC-BE5692B2370B}" srcOrd="3" destOrd="0" presId="urn:microsoft.com/office/officeart/2005/8/layout/orgChart1"/>
    <dgm:cxn modelId="{78036562-3F6D-474D-BA00-B77BCB58BA95}" type="presParOf" srcId="{08FEC57B-C5A4-4258-81EC-BE5692B2370B}" destId="{E87D210B-9FB3-4220-BD41-E24BDDFAB904}" srcOrd="0" destOrd="0" presId="urn:microsoft.com/office/officeart/2005/8/layout/orgChart1"/>
    <dgm:cxn modelId="{EEDA4744-5A71-489C-9BEA-F48CAD409942}" type="presParOf" srcId="{E87D210B-9FB3-4220-BD41-E24BDDFAB904}" destId="{F06B818B-6284-4132-BC60-DC9CAF0463FB}" srcOrd="0" destOrd="0" presId="urn:microsoft.com/office/officeart/2005/8/layout/orgChart1"/>
    <dgm:cxn modelId="{2B3C74B5-3303-494F-8487-E262FA0CF9BF}" type="presParOf" srcId="{E87D210B-9FB3-4220-BD41-E24BDDFAB904}" destId="{3EF262E7-BD3D-4664-9B14-08494A91CC4F}" srcOrd="1" destOrd="0" presId="urn:microsoft.com/office/officeart/2005/8/layout/orgChart1"/>
    <dgm:cxn modelId="{6E1D9802-875E-4C15-838A-7DED64E3E4EA}" type="presParOf" srcId="{08FEC57B-C5A4-4258-81EC-BE5692B2370B}" destId="{3597DFBC-5B52-4D34-8B56-3290C21A4AE6}" srcOrd="1" destOrd="0" presId="urn:microsoft.com/office/officeart/2005/8/layout/orgChart1"/>
    <dgm:cxn modelId="{F0E656C7-CDAB-4402-9D00-F02D6716CA9A}" type="presParOf" srcId="{08FEC57B-C5A4-4258-81EC-BE5692B2370B}" destId="{4FE7785A-64A3-460E-841D-1206BF8CD8B9}" srcOrd="2" destOrd="0" presId="urn:microsoft.com/office/officeart/2005/8/layout/orgChart1"/>
    <dgm:cxn modelId="{5EE8D001-671A-40AB-94EB-413294378C24}" type="presParOf" srcId="{107624D9-7A70-453F-A42F-82726E4512B6}" destId="{FAFC000D-533C-4788-B16C-9112F49CC9BC}" srcOrd="4" destOrd="0" presId="urn:microsoft.com/office/officeart/2005/8/layout/orgChart1"/>
    <dgm:cxn modelId="{3B9F1B34-3018-4401-8998-9CC2BD03C90C}" type="presParOf" srcId="{107624D9-7A70-453F-A42F-82726E4512B6}" destId="{995CE2C3-6136-4757-9E95-E255802F4F6A}" srcOrd="5" destOrd="0" presId="urn:microsoft.com/office/officeart/2005/8/layout/orgChart1"/>
    <dgm:cxn modelId="{43BB7A79-F0AA-49E1-AD14-B263A1465D74}" type="presParOf" srcId="{995CE2C3-6136-4757-9E95-E255802F4F6A}" destId="{A0D3BEA8-B48D-4AFD-B51E-EA785614F689}" srcOrd="0" destOrd="0" presId="urn:microsoft.com/office/officeart/2005/8/layout/orgChart1"/>
    <dgm:cxn modelId="{911C6546-7C08-4182-AE89-213399024764}" type="presParOf" srcId="{A0D3BEA8-B48D-4AFD-B51E-EA785614F689}" destId="{55D5D65C-9CAC-4F14-9300-5C1123A5F0D9}" srcOrd="0" destOrd="0" presId="urn:microsoft.com/office/officeart/2005/8/layout/orgChart1"/>
    <dgm:cxn modelId="{20EBA9F3-9352-497B-B928-E7D8A1308480}" type="presParOf" srcId="{A0D3BEA8-B48D-4AFD-B51E-EA785614F689}" destId="{19A58324-EA85-4731-9BF0-6198786D8C9A}" srcOrd="1" destOrd="0" presId="urn:microsoft.com/office/officeart/2005/8/layout/orgChart1"/>
    <dgm:cxn modelId="{0D249C45-E9D5-4593-843B-8526E0790EF9}" type="presParOf" srcId="{995CE2C3-6136-4757-9E95-E255802F4F6A}" destId="{A1CBD9BC-538D-4F75-8C94-75F7BBE35121}" srcOrd="1" destOrd="0" presId="urn:microsoft.com/office/officeart/2005/8/layout/orgChart1"/>
    <dgm:cxn modelId="{44834A6E-9616-4D8D-ADFD-077271AD7DA5}" type="presParOf" srcId="{995CE2C3-6136-4757-9E95-E255802F4F6A}" destId="{3F15B674-7B04-42C5-B2D5-9885ABC7B020}" srcOrd="2" destOrd="0" presId="urn:microsoft.com/office/officeart/2005/8/layout/orgChart1"/>
    <dgm:cxn modelId="{8A106E6F-12FD-4690-BEFB-C0B639F9FFEC}" type="presParOf" srcId="{05884FA0-4147-447C-88A9-7984BC5496A1}" destId="{9588CB22-E5AB-4711-9F1E-0AD52B15E8BE}" srcOrd="2" destOrd="0" presId="urn:microsoft.com/office/officeart/2005/8/layout/orgChart1"/>
    <dgm:cxn modelId="{4A2BEA3C-23BC-4257-827D-C2FE6E968A4A}" type="presParOf" srcId="{B3E7D666-F873-4777-B7CB-1801337EF706}" destId="{445E1E0A-95C7-475A-8886-04C0529D6FF5}" srcOrd="2" destOrd="0" presId="urn:microsoft.com/office/officeart/2005/8/layout/orgChart1"/>
    <dgm:cxn modelId="{E0527E3B-64DB-47C9-AB7E-E3C5EBAE3EF0}" type="presParOf" srcId="{B3E7D666-F873-4777-B7CB-1801337EF706}" destId="{A7C7E356-EF8C-423E-BB79-5849E57883E7}" srcOrd="3" destOrd="0" presId="urn:microsoft.com/office/officeart/2005/8/layout/orgChart1"/>
    <dgm:cxn modelId="{DA734AAE-9956-4DC1-923C-803D3D90281B}" type="presParOf" srcId="{A7C7E356-EF8C-423E-BB79-5849E57883E7}" destId="{8710892E-9885-47E6-A65E-1D58C9ABC681}" srcOrd="0" destOrd="0" presId="urn:microsoft.com/office/officeart/2005/8/layout/orgChart1"/>
    <dgm:cxn modelId="{5E7DC3DC-F0B2-4C69-8A56-524B2ED09159}" type="presParOf" srcId="{8710892E-9885-47E6-A65E-1D58C9ABC681}" destId="{030E21E6-567C-4D32-A425-C1E8234CBA9C}" srcOrd="0" destOrd="0" presId="urn:microsoft.com/office/officeart/2005/8/layout/orgChart1"/>
    <dgm:cxn modelId="{FBCC006B-3644-48D4-BAB6-A57272511458}" type="presParOf" srcId="{8710892E-9885-47E6-A65E-1D58C9ABC681}" destId="{AF87636E-80DA-4290-82E2-C739930FC418}" srcOrd="1" destOrd="0" presId="urn:microsoft.com/office/officeart/2005/8/layout/orgChart1"/>
    <dgm:cxn modelId="{C5328FEC-EBEC-4502-B51B-F67F2B1EAB04}" type="presParOf" srcId="{A7C7E356-EF8C-423E-BB79-5849E57883E7}" destId="{874BEE02-F918-461D-ACA5-3F8301A3DF56}" srcOrd="1" destOrd="0" presId="urn:microsoft.com/office/officeart/2005/8/layout/orgChart1"/>
    <dgm:cxn modelId="{50FBC73F-4843-4147-B331-D7A6CF32D42B}" type="presParOf" srcId="{874BEE02-F918-461D-ACA5-3F8301A3DF56}" destId="{866D5E5E-5D97-4FF4-BDEB-34465E64947A}" srcOrd="0" destOrd="0" presId="urn:microsoft.com/office/officeart/2005/8/layout/orgChart1"/>
    <dgm:cxn modelId="{4F62868B-DCF4-4965-9C5E-F1AF80828166}" type="presParOf" srcId="{874BEE02-F918-461D-ACA5-3F8301A3DF56}" destId="{0FDB7A2C-18D2-4863-B272-C5A45F4FE265}" srcOrd="1" destOrd="0" presId="urn:microsoft.com/office/officeart/2005/8/layout/orgChart1"/>
    <dgm:cxn modelId="{C340667A-5D9C-4AC3-A994-9ADFABE3F896}" type="presParOf" srcId="{0FDB7A2C-18D2-4863-B272-C5A45F4FE265}" destId="{73B02907-2AAE-4BBD-8F5D-68CA69F6B002}" srcOrd="0" destOrd="0" presId="urn:microsoft.com/office/officeart/2005/8/layout/orgChart1"/>
    <dgm:cxn modelId="{8EC57A62-048A-45E1-898A-8246014A48BA}" type="presParOf" srcId="{73B02907-2AAE-4BBD-8F5D-68CA69F6B002}" destId="{E8ACBD5D-3E84-44B0-AF35-DA26138F9F1A}" srcOrd="0" destOrd="0" presId="urn:microsoft.com/office/officeart/2005/8/layout/orgChart1"/>
    <dgm:cxn modelId="{7302AB35-40D5-46F4-9894-81F7C5F9BB2E}" type="presParOf" srcId="{73B02907-2AAE-4BBD-8F5D-68CA69F6B002}" destId="{8A03D184-80F3-4807-816C-A07B912404AC}" srcOrd="1" destOrd="0" presId="urn:microsoft.com/office/officeart/2005/8/layout/orgChart1"/>
    <dgm:cxn modelId="{76F616C8-0A37-4CFE-80D5-6EC11BB28B8B}" type="presParOf" srcId="{0FDB7A2C-18D2-4863-B272-C5A45F4FE265}" destId="{27883BAC-236A-4843-A694-1D7043A6A8F4}" srcOrd="1" destOrd="0" presId="urn:microsoft.com/office/officeart/2005/8/layout/orgChart1"/>
    <dgm:cxn modelId="{4717A96A-1987-4F26-93DB-7AADB03D3FC8}" type="presParOf" srcId="{0FDB7A2C-18D2-4863-B272-C5A45F4FE265}" destId="{9D75FC7C-2AFC-4794-8B83-7CA4936DE1FA}" srcOrd="2" destOrd="0" presId="urn:microsoft.com/office/officeart/2005/8/layout/orgChart1"/>
    <dgm:cxn modelId="{A8D96D8F-279B-45B1-99B0-3A2D438A20D9}" type="presParOf" srcId="{A7C7E356-EF8C-423E-BB79-5849E57883E7}" destId="{7FC1D593-0C38-4144-959E-D3F29B85A2C3}" srcOrd="2" destOrd="0" presId="urn:microsoft.com/office/officeart/2005/8/layout/orgChart1"/>
    <dgm:cxn modelId="{495132DB-8736-4CE2-8001-D2C55EDBDF5B}" type="presParOf" srcId="{CBA669A1-5DA0-4025-B2DF-41D553AE4617}" destId="{BA61BB5B-4675-4936-8C5A-A208C992D66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D4630F-939D-4ADC-9115-0577FB4FEE9E}" type="doc">
      <dgm:prSet loTypeId="urn:microsoft.com/office/officeart/2016/7/layout/VerticalDownArrowProcess" loCatId="process" qsTypeId="urn:microsoft.com/office/officeart/2005/8/quickstyle/simple1" qsCatId="simple" csTypeId="urn:microsoft.com/office/officeart/2005/8/colors/accent3_2" csCatId="accent3" phldr="1"/>
      <dgm:spPr/>
      <dgm:t>
        <a:bodyPr/>
        <a:lstStyle/>
        <a:p>
          <a:endParaRPr lang="cs-CZ"/>
        </a:p>
      </dgm:t>
    </dgm:pt>
    <dgm:pt modelId="{5B2DEC8F-71C2-49FE-95DE-DC4EA39F2662}">
      <dgm:prSet/>
      <dgm:spPr/>
      <dgm:t>
        <a:bodyPr/>
        <a:lstStyle/>
        <a:p>
          <a:r>
            <a:rPr lang="cs-CZ"/>
            <a:t>Provádění a vyhodnocení kontroly</a:t>
          </a:r>
        </a:p>
      </dgm:t>
    </dgm:pt>
    <dgm:pt modelId="{3946D111-7EF9-4692-9AA9-0AAB4B16D0A0}" type="parTrans" cxnId="{EC30AD43-543A-445B-9A69-5E0A9BDB72BE}">
      <dgm:prSet/>
      <dgm:spPr/>
      <dgm:t>
        <a:bodyPr/>
        <a:lstStyle/>
        <a:p>
          <a:endParaRPr lang="cs-CZ"/>
        </a:p>
      </dgm:t>
    </dgm:pt>
    <dgm:pt modelId="{C2E7E38A-A9E0-4CFA-8E8C-B3F2DC749D50}" type="sibTrans" cxnId="{EC30AD43-543A-445B-9A69-5E0A9BDB72BE}">
      <dgm:prSet/>
      <dgm:spPr/>
      <dgm:t>
        <a:bodyPr/>
        <a:lstStyle/>
        <a:p>
          <a:endParaRPr lang="cs-CZ"/>
        </a:p>
      </dgm:t>
    </dgm:pt>
    <dgm:pt modelId="{8306BCF3-1F07-423A-B8CD-04D2D8AF2926}">
      <dgm:prSet/>
      <dgm:spPr/>
      <dgm:t>
        <a:bodyPr/>
        <a:lstStyle/>
        <a:p>
          <a:r>
            <a:rPr lang="cs-CZ" dirty="0"/>
            <a:t>Vybrané podmínky dobrého zemědělského a environmentálního stavu (DZES 2, 4 – 7)</a:t>
          </a:r>
        </a:p>
      </dgm:t>
    </dgm:pt>
    <dgm:pt modelId="{7D5890C4-366C-4151-AAC9-30850D0535CB}" type="parTrans" cxnId="{A4B30586-0296-4DA8-AE4A-434CBD1D47E5}">
      <dgm:prSet/>
      <dgm:spPr/>
      <dgm:t>
        <a:bodyPr/>
        <a:lstStyle/>
        <a:p>
          <a:endParaRPr lang="cs-CZ"/>
        </a:p>
      </dgm:t>
    </dgm:pt>
    <dgm:pt modelId="{0C02F60D-2846-4862-9F0A-B3D96E8B4926}" type="sibTrans" cxnId="{A4B30586-0296-4DA8-AE4A-434CBD1D47E5}">
      <dgm:prSet/>
      <dgm:spPr/>
      <dgm:t>
        <a:bodyPr/>
        <a:lstStyle/>
        <a:p>
          <a:endParaRPr lang="cs-CZ"/>
        </a:p>
      </dgm:t>
    </dgm:pt>
    <dgm:pt modelId="{D8323988-5AA9-4C95-B419-89645320853B}">
      <dgm:prSet/>
      <dgm:spPr/>
      <dgm:t>
        <a:bodyPr/>
        <a:lstStyle/>
        <a:p>
          <a:r>
            <a:rPr lang="cs-CZ" dirty="0"/>
            <a:t>Zpráva o kontrole = výčet kontrolovaných požadavků a celkové hodnocení provedené kontroly</a:t>
          </a:r>
        </a:p>
      </dgm:t>
    </dgm:pt>
    <dgm:pt modelId="{8224C47F-3FA8-460A-96BD-A5DAEBAEA20D}" type="parTrans" cxnId="{2E13CBE8-AAA4-45F4-90D0-BF2FABEF03CA}">
      <dgm:prSet/>
      <dgm:spPr/>
      <dgm:t>
        <a:bodyPr/>
        <a:lstStyle/>
        <a:p>
          <a:endParaRPr lang="cs-CZ"/>
        </a:p>
      </dgm:t>
    </dgm:pt>
    <dgm:pt modelId="{737F5BBF-1AEC-4ACE-B548-12DFF50F9BCE}" type="sibTrans" cxnId="{2E13CBE8-AAA4-45F4-90D0-BF2FABEF03CA}">
      <dgm:prSet/>
      <dgm:spPr/>
      <dgm:t>
        <a:bodyPr/>
        <a:lstStyle/>
        <a:p>
          <a:endParaRPr lang="cs-CZ"/>
        </a:p>
      </dgm:t>
    </dgm:pt>
    <dgm:pt modelId="{4CAE6492-E5E7-4F09-A243-242F02391536}">
      <dgm:prSet/>
      <dgm:spPr/>
      <dgm:t>
        <a:bodyPr/>
        <a:lstStyle/>
        <a:p>
          <a:r>
            <a:rPr lang="cs-CZ"/>
            <a:t>Souhrnné vyhodnocení kontrol podmíněnosti</a:t>
          </a:r>
        </a:p>
      </dgm:t>
    </dgm:pt>
    <dgm:pt modelId="{E6852D6E-8AA3-4863-BD13-8741EC3D22BA}" type="parTrans" cxnId="{6BA461B1-65AA-4B62-BB52-6D459AA3984D}">
      <dgm:prSet/>
      <dgm:spPr/>
      <dgm:t>
        <a:bodyPr/>
        <a:lstStyle/>
        <a:p>
          <a:endParaRPr lang="cs-CZ"/>
        </a:p>
      </dgm:t>
    </dgm:pt>
    <dgm:pt modelId="{A04846EF-38DD-43D5-A617-78A6D7680D46}" type="sibTrans" cxnId="{6BA461B1-65AA-4B62-BB52-6D459AA3984D}">
      <dgm:prSet/>
      <dgm:spPr/>
      <dgm:t>
        <a:bodyPr/>
        <a:lstStyle/>
        <a:p>
          <a:endParaRPr lang="cs-CZ"/>
        </a:p>
      </dgm:t>
    </dgm:pt>
    <dgm:pt modelId="{01CAF45E-DC17-433B-949E-37CE4FAA0FF0}">
      <dgm:prSet/>
      <dgm:spPr/>
      <dgm:t>
        <a:bodyPr/>
        <a:lstStyle/>
        <a:p>
          <a:r>
            <a:rPr lang="cs-CZ"/>
            <a:t>na základě doručených zpráv o kontrole a vlastních kontrol</a:t>
          </a:r>
        </a:p>
      </dgm:t>
    </dgm:pt>
    <dgm:pt modelId="{55D35FEA-9956-4545-8F29-034FF596BA12}" type="parTrans" cxnId="{F39A2169-5AD4-4415-B468-6FC26A58F39B}">
      <dgm:prSet/>
      <dgm:spPr/>
      <dgm:t>
        <a:bodyPr/>
        <a:lstStyle/>
        <a:p>
          <a:endParaRPr lang="cs-CZ"/>
        </a:p>
      </dgm:t>
    </dgm:pt>
    <dgm:pt modelId="{BA77597F-3B8C-489F-8E40-CF29950DFA86}" type="sibTrans" cxnId="{F39A2169-5AD4-4415-B468-6FC26A58F39B}">
      <dgm:prSet/>
      <dgm:spPr/>
      <dgm:t>
        <a:bodyPr/>
        <a:lstStyle/>
        <a:p>
          <a:endParaRPr lang="cs-CZ"/>
        </a:p>
      </dgm:t>
    </dgm:pt>
    <dgm:pt modelId="{AEFCAF54-2A3B-429A-8EEF-F6F1575503D5}">
      <dgm:prSet/>
      <dgm:spPr/>
      <dgm:t>
        <a:bodyPr/>
        <a:lstStyle/>
        <a:p>
          <a:r>
            <a:rPr lang="cs-CZ" dirty="0"/>
            <a:t>Rozhodnutí o dotaci </a:t>
          </a:r>
        </a:p>
      </dgm:t>
    </dgm:pt>
    <dgm:pt modelId="{969D6E10-F73B-4B31-9BAF-0C0615F2E651}" type="parTrans" cxnId="{512A0329-5D74-4C27-AD7D-EF24BCCCEB0A}">
      <dgm:prSet/>
      <dgm:spPr/>
      <dgm:t>
        <a:bodyPr/>
        <a:lstStyle/>
        <a:p>
          <a:endParaRPr lang="cs-CZ"/>
        </a:p>
      </dgm:t>
    </dgm:pt>
    <dgm:pt modelId="{B3B22525-7695-488A-9952-AC78047AB74D}" type="sibTrans" cxnId="{512A0329-5D74-4C27-AD7D-EF24BCCCEB0A}">
      <dgm:prSet/>
      <dgm:spPr/>
      <dgm:t>
        <a:bodyPr/>
        <a:lstStyle/>
        <a:p>
          <a:endParaRPr lang="cs-CZ"/>
        </a:p>
      </dgm:t>
    </dgm:pt>
    <dgm:pt modelId="{0DE404D8-560A-4078-9FBB-278F8F0C2520}">
      <dgm:prSet/>
      <dgm:spPr/>
      <dgm:t>
        <a:bodyPr/>
        <a:lstStyle/>
        <a:p>
          <a:r>
            <a:rPr lang="cs-CZ" dirty="0"/>
            <a:t>Stanovení výše dotace, snížení nebo zamítnutí platby dotace</a:t>
          </a:r>
        </a:p>
      </dgm:t>
    </dgm:pt>
    <dgm:pt modelId="{84CEC3A4-B327-434A-A60B-DBB840CA8E92}" type="parTrans" cxnId="{118646A1-3930-4121-9BD3-034A37660F10}">
      <dgm:prSet/>
      <dgm:spPr/>
      <dgm:t>
        <a:bodyPr/>
        <a:lstStyle/>
        <a:p>
          <a:endParaRPr lang="cs-CZ"/>
        </a:p>
      </dgm:t>
    </dgm:pt>
    <dgm:pt modelId="{4D2084EF-94CE-49E6-AB35-5004CBE9DD48}" type="sibTrans" cxnId="{118646A1-3930-4121-9BD3-034A37660F10}">
      <dgm:prSet/>
      <dgm:spPr/>
      <dgm:t>
        <a:bodyPr/>
        <a:lstStyle/>
        <a:p>
          <a:endParaRPr lang="cs-CZ"/>
        </a:p>
      </dgm:t>
    </dgm:pt>
    <dgm:pt modelId="{2F58D82F-67BE-4CA6-B7F1-28E7E172CE90}">
      <dgm:prSet/>
      <dgm:spPr/>
      <dgm:t>
        <a:bodyPr/>
        <a:lstStyle/>
        <a:p>
          <a:r>
            <a:rPr lang="cs-CZ" dirty="0"/>
            <a:t>SZIF jako orgán veřejné správy </a:t>
          </a:r>
          <a:r>
            <a:rPr lang="cs-CZ" dirty="0">
              <a:latin typeface="Calibri" panose="020F0502020204030204" pitchFamily="34" charset="0"/>
              <a:cs typeface="Calibri" panose="020F0502020204030204" pitchFamily="34" charset="0"/>
            </a:rPr>
            <a:t>→ správní řízení s výjimkami dle § 11 odst. 3 zákona č. 256/2000 Sb.</a:t>
          </a:r>
          <a:endParaRPr lang="cs-CZ" dirty="0"/>
        </a:p>
      </dgm:t>
    </dgm:pt>
    <dgm:pt modelId="{9334F790-545A-4F8E-BB27-265A344C1626}" type="parTrans" cxnId="{EA0639B3-5DC7-4F9F-992D-693AD86B800C}">
      <dgm:prSet/>
      <dgm:spPr/>
      <dgm:t>
        <a:bodyPr/>
        <a:lstStyle/>
        <a:p>
          <a:endParaRPr lang="cs-CZ"/>
        </a:p>
      </dgm:t>
    </dgm:pt>
    <dgm:pt modelId="{47824774-C332-4CB0-9F6D-251E170FAEB5}" type="sibTrans" cxnId="{EA0639B3-5DC7-4F9F-992D-693AD86B800C}">
      <dgm:prSet/>
      <dgm:spPr/>
      <dgm:t>
        <a:bodyPr/>
        <a:lstStyle/>
        <a:p>
          <a:endParaRPr lang="cs-CZ"/>
        </a:p>
      </dgm:t>
    </dgm:pt>
    <dgm:pt modelId="{3EA6BDFD-42BB-41CB-9FE8-F2CE7B32C01E}" type="pres">
      <dgm:prSet presAssocID="{CED4630F-939D-4ADC-9115-0577FB4FEE9E}" presName="Name0" presStyleCnt="0">
        <dgm:presLayoutVars>
          <dgm:dir/>
          <dgm:animLvl val="lvl"/>
          <dgm:resizeHandles val="exact"/>
        </dgm:presLayoutVars>
      </dgm:prSet>
      <dgm:spPr/>
    </dgm:pt>
    <dgm:pt modelId="{E2E081E1-A900-460D-A1A7-148D63C6F3E8}" type="pres">
      <dgm:prSet presAssocID="{AEFCAF54-2A3B-429A-8EEF-F6F1575503D5}" presName="boxAndChildren" presStyleCnt="0"/>
      <dgm:spPr/>
    </dgm:pt>
    <dgm:pt modelId="{10C69919-266A-4308-AC1D-A082D2CD1A58}" type="pres">
      <dgm:prSet presAssocID="{AEFCAF54-2A3B-429A-8EEF-F6F1575503D5}" presName="parentTextBox" presStyleLbl="alignNode1" presStyleIdx="0" presStyleCnt="3"/>
      <dgm:spPr/>
    </dgm:pt>
    <dgm:pt modelId="{62B98C3B-D73A-47EB-B520-F78FE4424405}" type="pres">
      <dgm:prSet presAssocID="{AEFCAF54-2A3B-429A-8EEF-F6F1575503D5}" presName="descendantBox" presStyleLbl="bgAccFollowNode1" presStyleIdx="0" presStyleCnt="3"/>
      <dgm:spPr/>
    </dgm:pt>
    <dgm:pt modelId="{D2CF3997-1DE5-4996-A1AF-3002DCFA9E21}" type="pres">
      <dgm:prSet presAssocID="{A04846EF-38DD-43D5-A617-78A6D7680D46}" presName="sp" presStyleCnt="0"/>
      <dgm:spPr/>
    </dgm:pt>
    <dgm:pt modelId="{83D1355C-9295-4B39-BFF0-461DD4E153A7}" type="pres">
      <dgm:prSet presAssocID="{4CAE6492-E5E7-4F09-A243-242F02391536}" presName="arrowAndChildren" presStyleCnt="0"/>
      <dgm:spPr/>
    </dgm:pt>
    <dgm:pt modelId="{99D417A5-A5D1-4D5F-B6A7-0BC421D9BA9C}" type="pres">
      <dgm:prSet presAssocID="{4CAE6492-E5E7-4F09-A243-242F02391536}" presName="parentTextArrow" presStyleLbl="node1" presStyleIdx="0" presStyleCnt="0"/>
      <dgm:spPr/>
    </dgm:pt>
    <dgm:pt modelId="{23E5766B-077A-46B3-ADD0-0014F32C679B}" type="pres">
      <dgm:prSet presAssocID="{4CAE6492-E5E7-4F09-A243-242F02391536}" presName="arrow" presStyleLbl="alignNode1" presStyleIdx="1" presStyleCnt="3"/>
      <dgm:spPr/>
    </dgm:pt>
    <dgm:pt modelId="{F9258342-CD6E-4F81-83C9-0F9F08794887}" type="pres">
      <dgm:prSet presAssocID="{4CAE6492-E5E7-4F09-A243-242F02391536}" presName="descendantArrow" presStyleLbl="bgAccFollowNode1" presStyleIdx="1" presStyleCnt="3"/>
      <dgm:spPr/>
    </dgm:pt>
    <dgm:pt modelId="{41D5F3FE-F7FA-47E0-BC99-D982DA8C3374}" type="pres">
      <dgm:prSet presAssocID="{C2E7E38A-A9E0-4CFA-8E8C-B3F2DC749D50}" presName="sp" presStyleCnt="0"/>
      <dgm:spPr/>
    </dgm:pt>
    <dgm:pt modelId="{405E0263-50A3-4145-AB03-8CB4A4028C89}" type="pres">
      <dgm:prSet presAssocID="{5B2DEC8F-71C2-49FE-95DE-DC4EA39F2662}" presName="arrowAndChildren" presStyleCnt="0"/>
      <dgm:spPr/>
    </dgm:pt>
    <dgm:pt modelId="{96C182D0-4289-4CD1-BD56-AAE93154D57D}" type="pres">
      <dgm:prSet presAssocID="{5B2DEC8F-71C2-49FE-95DE-DC4EA39F2662}" presName="parentTextArrow" presStyleLbl="node1" presStyleIdx="0" presStyleCnt="0"/>
      <dgm:spPr/>
    </dgm:pt>
    <dgm:pt modelId="{0649F131-F3B7-40F0-B940-35C05F1E33A1}" type="pres">
      <dgm:prSet presAssocID="{5B2DEC8F-71C2-49FE-95DE-DC4EA39F2662}" presName="arrow" presStyleLbl="alignNode1" presStyleIdx="2" presStyleCnt="3"/>
      <dgm:spPr/>
    </dgm:pt>
    <dgm:pt modelId="{CAD44D52-B038-41B5-ADD4-C225D7937ECC}" type="pres">
      <dgm:prSet presAssocID="{5B2DEC8F-71C2-49FE-95DE-DC4EA39F2662}" presName="descendantArrow" presStyleLbl="bgAccFollowNode1" presStyleIdx="2" presStyleCnt="3"/>
      <dgm:spPr/>
    </dgm:pt>
  </dgm:ptLst>
  <dgm:cxnLst>
    <dgm:cxn modelId="{275C1D04-E132-41C4-8283-33B8D0D8ADCD}" type="presOf" srcId="{D8323988-5AA9-4C95-B419-89645320853B}" destId="{CAD44D52-B038-41B5-ADD4-C225D7937ECC}" srcOrd="0" destOrd="1" presId="urn:microsoft.com/office/officeart/2016/7/layout/VerticalDownArrowProcess"/>
    <dgm:cxn modelId="{278C4512-AF8E-4358-8E0E-E3DA55DCD541}" type="presOf" srcId="{2F58D82F-67BE-4CA6-B7F1-28E7E172CE90}" destId="{62B98C3B-D73A-47EB-B520-F78FE4424405}" srcOrd="0" destOrd="1" presId="urn:microsoft.com/office/officeart/2016/7/layout/VerticalDownArrowProcess"/>
    <dgm:cxn modelId="{512A0329-5D74-4C27-AD7D-EF24BCCCEB0A}" srcId="{CED4630F-939D-4ADC-9115-0577FB4FEE9E}" destId="{AEFCAF54-2A3B-429A-8EEF-F6F1575503D5}" srcOrd="2" destOrd="0" parTransId="{969D6E10-F73B-4B31-9BAF-0C0615F2E651}" sibTransId="{B3B22525-7695-488A-9952-AC78047AB74D}"/>
    <dgm:cxn modelId="{EC30AD43-543A-445B-9A69-5E0A9BDB72BE}" srcId="{CED4630F-939D-4ADC-9115-0577FB4FEE9E}" destId="{5B2DEC8F-71C2-49FE-95DE-DC4EA39F2662}" srcOrd="0" destOrd="0" parTransId="{3946D111-7EF9-4692-9AA9-0AAB4B16D0A0}" sibTransId="{C2E7E38A-A9E0-4CFA-8E8C-B3F2DC749D50}"/>
    <dgm:cxn modelId="{F39A2169-5AD4-4415-B468-6FC26A58F39B}" srcId="{4CAE6492-E5E7-4F09-A243-242F02391536}" destId="{01CAF45E-DC17-433B-949E-37CE4FAA0FF0}" srcOrd="0" destOrd="0" parTransId="{55D35FEA-9956-4545-8F29-034FF596BA12}" sibTransId="{BA77597F-3B8C-489F-8E40-CF29950DFA86}"/>
    <dgm:cxn modelId="{79658274-C287-4FBA-B7EC-0EFCD20D0CE1}" type="presOf" srcId="{8306BCF3-1F07-423A-B8CD-04D2D8AF2926}" destId="{CAD44D52-B038-41B5-ADD4-C225D7937ECC}" srcOrd="0" destOrd="0" presId="urn:microsoft.com/office/officeart/2016/7/layout/VerticalDownArrowProcess"/>
    <dgm:cxn modelId="{6B1B0B79-CFEF-4C7E-A766-04BF078471CE}" type="presOf" srcId="{5B2DEC8F-71C2-49FE-95DE-DC4EA39F2662}" destId="{0649F131-F3B7-40F0-B940-35C05F1E33A1}" srcOrd="1" destOrd="0" presId="urn:microsoft.com/office/officeart/2016/7/layout/VerticalDownArrowProcess"/>
    <dgm:cxn modelId="{402ED07A-AFD0-4709-8841-DC03C0336B52}" type="presOf" srcId="{5B2DEC8F-71C2-49FE-95DE-DC4EA39F2662}" destId="{96C182D0-4289-4CD1-BD56-AAE93154D57D}" srcOrd="0" destOrd="0" presId="urn:microsoft.com/office/officeart/2016/7/layout/VerticalDownArrowProcess"/>
    <dgm:cxn modelId="{A4B30586-0296-4DA8-AE4A-434CBD1D47E5}" srcId="{5B2DEC8F-71C2-49FE-95DE-DC4EA39F2662}" destId="{8306BCF3-1F07-423A-B8CD-04D2D8AF2926}" srcOrd="0" destOrd="0" parTransId="{7D5890C4-366C-4151-AAC9-30850D0535CB}" sibTransId="{0C02F60D-2846-4862-9F0A-B3D96E8B4926}"/>
    <dgm:cxn modelId="{EF39849B-30B0-470F-A5CB-D03D5E9F82D1}" type="presOf" srcId="{CED4630F-939D-4ADC-9115-0577FB4FEE9E}" destId="{3EA6BDFD-42BB-41CB-9FE8-F2CE7B32C01E}" srcOrd="0" destOrd="0" presId="urn:microsoft.com/office/officeart/2016/7/layout/VerticalDownArrowProcess"/>
    <dgm:cxn modelId="{118646A1-3930-4121-9BD3-034A37660F10}" srcId="{AEFCAF54-2A3B-429A-8EEF-F6F1575503D5}" destId="{0DE404D8-560A-4078-9FBB-278F8F0C2520}" srcOrd="0" destOrd="0" parTransId="{84CEC3A4-B327-434A-A60B-DBB840CA8E92}" sibTransId="{4D2084EF-94CE-49E6-AB35-5004CBE9DD48}"/>
    <dgm:cxn modelId="{6BA461B1-65AA-4B62-BB52-6D459AA3984D}" srcId="{CED4630F-939D-4ADC-9115-0577FB4FEE9E}" destId="{4CAE6492-E5E7-4F09-A243-242F02391536}" srcOrd="1" destOrd="0" parTransId="{E6852D6E-8AA3-4863-BD13-8741EC3D22BA}" sibTransId="{A04846EF-38DD-43D5-A617-78A6D7680D46}"/>
    <dgm:cxn modelId="{69CE47B2-310A-49FA-9FC8-580E28758E9A}" type="presOf" srcId="{4CAE6492-E5E7-4F09-A243-242F02391536}" destId="{99D417A5-A5D1-4D5F-B6A7-0BC421D9BA9C}" srcOrd="0" destOrd="0" presId="urn:microsoft.com/office/officeart/2016/7/layout/VerticalDownArrowProcess"/>
    <dgm:cxn modelId="{EA0639B3-5DC7-4F9F-992D-693AD86B800C}" srcId="{AEFCAF54-2A3B-429A-8EEF-F6F1575503D5}" destId="{2F58D82F-67BE-4CA6-B7F1-28E7E172CE90}" srcOrd="1" destOrd="0" parTransId="{9334F790-545A-4F8E-BB27-265A344C1626}" sibTransId="{47824774-C332-4CB0-9F6D-251E170FAEB5}"/>
    <dgm:cxn modelId="{A8DC95BF-83D5-4108-9C8D-B5DCD733695E}" type="presOf" srcId="{01CAF45E-DC17-433B-949E-37CE4FAA0FF0}" destId="{F9258342-CD6E-4F81-83C9-0F9F08794887}" srcOrd="0" destOrd="0" presId="urn:microsoft.com/office/officeart/2016/7/layout/VerticalDownArrowProcess"/>
    <dgm:cxn modelId="{37BD9ACA-32F1-469D-80C0-EFF74023EC47}" type="presOf" srcId="{0DE404D8-560A-4078-9FBB-278F8F0C2520}" destId="{62B98C3B-D73A-47EB-B520-F78FE4424405}" srcOrd="0" destOrd="0" presId="urn:microsoft.com/office/officeart/2016/7/layout/VerticalDownArrowProcess"/>
    <dgm:cxn modelId="{98A981E7-E76A-401F-A287-4CE45191B796}" type="presOf" srcId="{AEFCAF54-2A3B-429A-8EEF-F6F1575503D5}" destId="{10C69919-266A-4308-AC1D-A082D2CD1A58}" srcOrd="0" destOrd="0" presId="urn:microsoft.com/office/officeart/2016/7/layout/VerticalDownArrowProcess"/>
    <dgm:cxn modelId="{2E13CBE8-AAA4-45F4-90D0-BF2FABEF03CA}" srcId="{5B2DEC8F-71C2-49FE-95DE-DC4EA39F2662}" destId="{D8323988-5AA9-4C95-B419-89645320853B}" srcOrd="1" destOrd="0" parTransId="{8224C47F-3FA8-460A-96BD-A5DAEBAEA20D}" sibTransId="{737F5BBF-1AEC-4ACE-B548-12DFF50F9BCE}"/>
    <dgm:cxn modelId="{B55466F1-E145-4289-B09D-1CF606779199}" type="presOf" srcId="{4CAE6492-E5E7-4F09-A243-242F02391536}" destId="{23E5766B-077A-46B3-ADD0-0014F32C679B}" srcOrd="1" destOrd="0" presId="urn:microsoft.com/office/officeart/2016/7/layout/VerticalDownArrowProcess"/>
    <dgm:cxn modelId="{99C5491A-2E53-406B-A1AA-C3D621E48CEC}" type="presParOf" srcId="{3EA6BDFD-42BB-41CB-9FE8-F2CE7B32C01E}" destId="{E2E081E1-A900-460D-A1A7-148D63C6F3E8}" srcOrd="0" destOrd="0" presId="urn:microsoft.com/office/officeart/2016/7/layout/VerticalDownArrowProcess"/>
    <dgm:cxn modelId="{363CCE4C-53C6-4248-8676-4B88D0B5C4C7}" type="presParOf" srcId="{E2E081E1-A900-460D-A1A7-148D63C6F3E8}" destId="{10C69919-266A-4308-AC1D-A082D2CD1A58}" srcOrd="0" destOrd="0" presId="urn:microsoft.com/office/officeart/2016/7/layout/VerticalDownArrowProcess"/>
    <dgm:cxn modelId="{E9673A82-7026-4A88-BB1F-B765B3E429A2}" type="presParOf" srcId="{E2E081E1-A900-460D-A1A7-148D63C6F3E8}" destId="{62B98C3B-D73A-47EB-B520-F78FE4424405}" srcOrd="1" destOrd="0" presId="urn:microsoft.com/office/officeart/2016/7/layout/VerticalDownArrowProcess"/>
    <dgm:cxn modelId="{192F52BA-E118-4E06-B31B-A7AD84502C99}" type="presParOf" srcId="{3EA6BDFD-42BB-41CB-9FE8-F2CE7B32C01E}" destId="{D2CF3997-1DE5-4996-A1AF-3002DCFA9E21}" srcOrd="1" destOrd="0" presId="urn:microsoft.com/office/officeart/2016/7/layout/VerticalDownArrowProcess"/>
    <dgm:cxn modelId="{7F1CC104-2F67-4395-94F9-1511BC919BB1}" type="presParOf" srcId="{3EA6BDFD-42BB-41CB-9FE8-F2CE7B32C01E}" destId="{83D1355C-9295-4B39-BFF0-461DD4E153A7}" srcOrd="2" destOrd="0" presId="urn:microsoft.com/office/officeart/2016/7/layout/VerticalDownArrowProcess"/>
    <dgm:cxn modelId="{57DC9813-BFDE-45B4-A018-C4FD2A001283}" type="presParOf" srcId="{83D1355C-9295-4B39-BFF0-461DD4E153A7}" destId="{99D417A5-A5D1-4D5F-B6A7-0BC421D9BA9C}" srcOrd="0" destOrd="0" presId="urn:microsoft.com/office/officeart/2016/7/layout/VerticalDownArrowProcess"/>
    <dgm:cxn modelId="{250A6B6F-6A6D-4C8B-8EA5-3C3FF4D5957B}" type="presParOf" srcId="{83D1355C-9295-4B39-BFF0-461DD4E153A7}" destId="{23E5766B-077A-46B3-ADD0-0014F32C679B}" srcOrd="1" destOrd="0" presId="urn:microsoft.com/office/officeart/2016/7/layout/VerticalDownArrowProcess"/>
    <dgm:cxn modelId="{038440EE-228E-4636-90AB-69BB18301183}" type="presParOf" srcId="{83D1355C-9295-4B39-BFF0-461DD4E153A7}" destId="{F9258342-CD6E-4F81-83C9-0F9F08794887}" srcOrd="2" destOrd="0" presId="urn:microsoft.com/office/officeart/2016/7/layout/VerticalDownArrowProcess"/>
    <dgm:cxn modelId="{B5113708-0414-4A83-907F-42E36915DD5C}" type="presParOf" srcId="{3EA6BDFD-42BB-41CB-9FE8-F2CE7B32C01E}" destId="{41D5F3FE-F7FA-47E0-BC99-D982DA8C3374}" srcOrd="3" destOrd="0" presId="urn:microsoft.com/office/officeart/2016/7/layout/VerticalDownArrowProcess"/>
    <dgm:cxn modelId="{A46DDBAC-9218-430B-A6C8-466171FED71E}" type="presParOf" srcId="{3EA6BDFD-42BB-41CB-9FE8-F2CE7B32C01E}" destId="{405E0263-50A3-4145-AB03-8CB4A4028C89}" srcOrd="4" destOrd="0" presId="urn:microsoft.com/office/officeart/2016/7/layout/VerticalDownArrowProcess"/>
    <dgm:cxn modelId="{2F151396-2345-4A6C-A099-79A08B6ED219}" type="presParOf" srcId="{405E0263-50A3-4145-AB03-8CB4A4028C89}" destId="{96C182D0-4289-4CD1-BD56-AAE93154D57D}" srcOrd="0" destOrd="0" presId="urn:microsoft.com/office/officeart/2016/7/layout/VerticalDownArrowProcess"/>
    <dgm:cxn modelId="{77E170C6-860B-4A2A-8C7A-C63C4F6BEEF2}" type="presParOf" srcId="{405E0263-50A3-4145-AB03-8CB4A4028C89}" destId="{0649F131-F3B7-40F0-B940-35C05F1E33A1}" srcOrd="1" destOrd="0" presId="urn:microsoft.com/office/officeart/2016/7/layout/VerticalDownArrowProcess"/>
    <dgm:cxn modelId="{0A50F31B-69A4-4656-9590-05E5F8059EDD}" type="presParOf" srcId="{405E0263-50A3-4145-AB03-8CB4A4028C89}" destId="{CAD44D52-B038-41B5-ADD4-C225D7937ECC}"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3DDF29-1CD0-48CA-88E7-FD4C3C9C8981}" type="doc">
      <dgm:prSet loTypeId="urn:microsoft.com/office/officeart/2005/8/layout/process4" loCatId="process" qsTypeId="urn:microsoft.com/office/officeart/2005/8/quickstyle/simple4" qsCatId="simple" csTypeId="urn:microsoft.com/office/officeart/2005/8/colors/colorful5" csCatId="colorful" phldr="1"/>
      <dgm:spPr/>
      <dgm:t>
        <a:bodyPr/>
        <a:lstStyle/>
        <a:p>
          <a:endParaRPr lang="cs-CZ"/>
        </a:p>
      </dgm:t>
    </dgm:pt>
    <dgm:pt modelId="{9E2FC36C-8001-48AC-9466-35FC0638A8F7}">
      <dgm:prSet/>
      <dgm:spPr/>
      <dgm:t>
        <a:bodyPr/>
        <a:lstStyle/>
        <a:p>
          <a:r>
            <a:rPr lang="cs-CZ"/>
            <a:t>Výběr kontrolovaného subjektu </a:t>
          </a:r>
        </a:p>
      </dgm:t>
    </dgm:pt>
    <dgm:pt modelId="{B2C0C39B-1842-48FF-9BFD-BBCD73DD66E1}" type="parTrans" cxnId="{AB8537C6-3AD6-4522-8AB4-F08D53FDF913}">
      <dgm:prSet/>
      <dgm:spPr/>
      <dgm:t>
        <a:bodyPr/>
        <a:lstStyle/>
        <a:p>
          <a:endParaRPr lang="cs-CZ"/>
        </a:p>
      </dgm:t>
    </dgm:pt>
    <dgm:pt modelId="{F9FF9C93-7DD7-423B-ADE0-92A4F07CB237}" type="sibTrans" cxnId="{AB8537C6-3AD6-4522-8AB4-F08D53FDF913}">
      <dgm:prSet/>
      <dgm:spPr/>
      <dgm:t>
        <a:bodyPr/>
        <a:lstStyle/>
        <a:p>
          <a:endParaRPr lang="cs-CZ"/>
        </a:p>
      </dgm:t>
    </dgm:pt>
    <dgm:pt modelId="{BEAAD46B-09DC-4F0F-8257-7064F2CB83B2}">
      <dgm:prSet/>
      <dgm:spPr/>
      <dgm:t>
        <a:bodyPr/>
        <a:lstStyle/>
        <a:p>
          <a:r>
            <a:rPr lang="cs-CZ"/>
            <a:t>Min. 1 % žadatelů o platby na základě analýzy rizika (75 %) a náhodného výběru (25 %)</a:t>
          </a:r>
        </a:p>
      </dgm:t>
    </dgm:pt>
    <dgm:pt modelId="{A57E3226-5A96-4C74-8B3D-64166BC1EA43}" type="parTrans" cxnId="{628792C5-8D1C-4D61-B06B-0F3C60DCD286}">
      <dgm:prSet/>
      <dgm:spPr/>
      <dgm:t>
        <a:bodyPr/>
        <a:lstStyle/>
        <a:p>
          <a:endParaRPr lang="cs-CZ"/>
        </a:p>
      </dgm:t>
    </dgm:pt>
    <dgm:pt modelId="{37F451E0-A6FF-4740-B9BB-0FDA8B716528}" type="sibTrans" cxnId="{628792C5-8D1C-4D61-B06B-0F3C60DCD286}">
      <dgm:prSet/>
      <dgm:spPr/>
      <dgm:t>
        <a:bodyPr/>
        <a:lstStyle/>
        <a:p>
          <a:endParaRPr lang="cs-CZ"/>
        </a:p>
      </dgm:t>
    </dgm:pt>
    <dgm:pt modelId="{84D6ACBF-403A-4D21-B92C-1CFE8891006C}">
      <dgm:prSet/>
      <dgm:spPr/>
      <dgm:t>
        <a:bodyPr/>
        <a:lstStyle/>
        <a:p>
          <a:r>
            <a:rPr lang="cs-CZ"/>
            <a:t>Oznámení o kontrole</a:t>
          </a:r>
        </a:p>
      </dgm:t>
    </dgm:pt>
    <dgm:pt modelId="{A252CDE1-8862-4E52-B8DB-4B91C1640FBC}" type="parTrans" cxnId="{C1358663-FE9A-44CD-B45E-9814F36A0E01}">
      <dgm:prSet/>
      <dgm:spPr/>
      <dgm:t>
        <a:bodyPr/>
        <a:lstStyle/>
        <a:p>
          <a:endParaRPr lang="cs-CZ"/>
        </a:p>
      </dgm:t>
    </dgm:pt>
    <dgm:pt modelId="{6AF34DE4-7668-4658-B130-0DEDEAB2536A}" type="sibTrans" cxnId="{C1358663-FE9A-44CD-B45E-9814F36A0E01}">
      <dgm:prSet/>
      <dgm:spPr/>
      <dgm:t>
        <a:bodyPr/>
        <a:lstStyle/>
        <a:p>
          <a:endParaRPr lang="cs-CZ"/>
        </a:p>
      </dgm:t>
    </dgm:pt>
    <dgm:pt modelId="{89F59863-C452-4FA4-9B7C-062DDD5886E6}">
      <dgm:prSet/>
      <dgm:spPr/>
      <dgm:t>
        <a:bodyPr/>
        <a:lstStyle/>
        <a:p>
          <a:r>
            <a:rPr lang="cs-CZ" dirty="0"/>
            <a:t>V zásadě neohlášené (vždy u PPH 10)</a:t>
          </a:r>
        </a:p>
      </dgm:t>
    </dgm:pt>
    <dgm:pt modelId="{7CAD2CCF-257B-488F-A851-20D9FFF7B1FF}" type="parTrans" cxnId="{4FBDF868-7709-4188-BC1D-5EC88F272859}">
      <dgm:prSet/>
      <dgm:spPr/>
      <dgm:t>
        <a:bodyPr/>
        <a:lstStyle/>
        <a:p>
          <a:endParaRPr lang="cs-CZ"/>
        </a:p>
      </dgm:t>
    </dgm:pt>
    <dgm:pt modelId="{3CF87046-B504-45C6-B414-68F349200CBA}" type="sibTrans" cxnId="{4FBDF868-7709-4188-BC1D-5EC88F272859}">
      <dgm:prSet/>
      <dgm:spPr/>
      <dgm:t>
        <a:bodyPr/>
        <a:lstStyle/>
        <a:p>
          <a:endParaRPr lang="cs-CZ"/>
        </a:p>
      </dgm:t>
    </dgm:pt>
    <dgm:pt modelId="{07D1E254-2174-4232-B7C4-B0D20310B713}">
      <dgm:prSet/>
      <dgm:spPr/>
      <dgm:t>
        <a:bodyPr/>
        <a:lstStyle/>
        <a:p>
          <a:r>
            <a:rPr lang="cs-CZ" dirty="0"/>
            <a:t>Ohlášení, nebude-li narušen účel kontroly (max. 14 dnů/48 hodin předem)</a:t>
          </a:r>
        </a:p>
      </dgm:t>
    </dgm:pt>
    <dgm:pt modelId="{6E54FBBC-BE38-41DB-8FFA-69C1EC3F0C83}" type="parTrans" cxnId="{AF4CA8A4-AF45-48F7-81AA-2E997C6C9C2E}">
      <dgm:prSet/>
      <dgm:spPr/>
      <dgm:t>
        <a:bodyPr/>
        <a:lstStyle/>
        <a:p>
          <a:endParaRPr lang="cs-CZ"/>
        </a:p>
      </dgm:t>
    </dgm:pt>
    <dgm:pt modelId="{E36490B1-2862-4ECA-A822-CFD7085B3493}" type="sibTrans" cxnId="{AF4CA8A4-AF45-48F7-81AA-2E997C6C9C2E}">
      <dgm:prSet/>
      <dgm:spPr/>
      <dgm:t>
        <a:bodyPr/>
        <a:lstStyle/>
        <a:p>
          <a:endParaRPr lang="cs-CZ"/>
        </a:p>
      </dgm:t>
    </dgm:pt>
    <dgm:pt modelId="{731C0218-FE36-4583-B97F-B183D4BAC93F}">
      <dgm:prSet/>
      <dgm:spPr/>
      <dgm:t>
        <a:bodyPr/>
        <a:lstStyle/>
        <a:p>
          <a:r>
            <a:rPr lang="cs-CZ"/>
            <a:t>Protokol o kontrole = průběh + kontrolní zjištění </a:t>
          </a:r>
        </a:p>
      </dgm:t>
    </dgm:pt>
    <dgm:pt modelId="{A3B48080-A8C6-4410-AD52-2C22A4C0B403}" type="parTrans" cxnId="{7CF7BF0B-E753-4E83-A078-A601C60DBFBA}">
      <dgm:prSet/>
      <dgm:spPr/>
      <dgm:t>
        <a:bodyPr/>
        <a:lstStyle/>
        <a:p>
          <a:endParaRPr lang="cs-CZ"/>
        </a:p>
      </dgm:t>
    </dgm:pt>
    <dgm:pt modelId="{DD9FD807-7936-4411-B94D-70BEB93A8A48}" type="sibTrans" cxnId="{7CF7BF0B-E753-4E83-A078-A601C60DBFBA}">
      <dgm:prSet/>
      <dgm:spPr/>
      <dgm:t>
        <a:bodyPr/>
        <a:lstStyle/>
        <a:p>
          <a:endParaRPr lang="cs-CZ"/>
        </a:p>
      </dgm:t>
    </dgm:pt>
    <dgm:pt modelId="{6A6511E6-9605-4F5F-90A5-66EE1F6AA368}">
      <dgm:prSet/>
      <dgm:spPr/>
      <dgm:t>
        <a:bodyPr/>
        <a:lstStyle/>
        <a:p>
          <a:r>
            <a:rPr lang="cs-CZ" dirty="0"/>
            <a:t>Řízení o námitkách a rozhodnutí o námitkách</a:t>
          </a:r>
        </a:p>
      </dgm:t>
    </dgm:pt>
    <dgm:pt modelId="{34793A12-759C-488B-ADAD-2BA5799DC408}" type="parTrans" cxnId="{2A1BDFDF-122F-4125-AA33-BEEBB706D7C3}">
      <dgm:prSet/>
      <dgm:spPr/>
      <dgm:t>
        <a:bodyPr/>
        <a:lstStyle/>
        <a:p>
          <a:endParaRPr lang="cs-CZ"/>
        </a:p>
      </dgm:t>
    </dgm:pt>
    <dgm:pt modelId="{84485432-E5C2-45D3-89D1-D3FFA1CC5742}" type="sibTrans" cxnId="{2A1BDFDF-122F-4125-AA33-BEEBB706D7C3}">
      <dgm:prSet/>
      <dgm:spPr/>
      <dgm:t>
        <a:bodyPr/>
        <a:lstStyle/>
        <a:p>
          <a:endParaRPr lang="cs-CZ"/>
        </a:p>
      </dgm:t>
    </dgm:pt>
    <dgm:pt modelId="{87831BFC-F2C8-4B38-A265-B1B1D5B0BC36}">
      <dgm:prSet/>
      <dgm:spPr/>
      <dgm:t>
        <a:bodyPr/>
        <a:lstStyle/>
        <a:p>
          <a:r>
            <a:rPr lang="cs-CZ" dirty="0"/>
            <a:t>Zpráva o kontrole = hodnocení porušení</a:t>
          </a:r>
        </a:p>
      </dgm:t>
    </dgm:pt>
    <dgm:pt modelId="{CB84B1CB-507E-403B-A301-CD6CE446D3DF}" type="parTrans" cxnId="{08D17D67-61FA-4370-BF3E-BBC145201637}">
      <dgm:prSet/>
      <dgm:spPr/>
      <dgm:t>
        <a:bodyPr/>
        <a:lstStyle/>
        <a:p>
          <a:endParaRPr lang="cs-CZ"/>
        </a:p>
      </dgm:t>
    </dgm:pt>
    <dgm:pt modelId="{FFD72840-EE9F-4E39-829C-5CA208277DFC}" type="sibTrans" cxnId="{08D17D67-61FA-4370-BF3E-BBC145201637}">
      <dgm:prSet/>
      <dgm:spPr/>
      <dgm:t>
        <a:bodyPr/>
        <a:lstStyle/>
        <a:p>
          <a:endParaRPr lang="cs-CZ"/>
        </a:p>
      </dgm:t>
    </dgm:pt>
    <dgm:pt modelId="{283AA12A-8C51-40F5-B29D-F57F93CEDBE5}">
      <dgm:prSet/>
      <dgm:spPr/>
      <dgm:t>
        <a:bodyPr/>
        <a:lstStyle/>
        <a:p>
          <a:r>
            <a:rPr lang="cs-CZ"/>
            <a:t>SZIF = vyhodnocení porušení a rozhodnutí o stanovení sankce/výše podpory</a:t>
          </a:r>
        </a:p>
      </dgm:t>
    </dgm:pt>
    <dgm:pt modelId="{36F70FCC-B564-4C11-9EC9-0078A30FB8EE}" type="parTrans" cxnId="{E933CDEF-D043-4A18-8A96-3EE1D0887FED}">
      <dgm:prSet/>
      <dgm:spPr/>
      <dgm:t>
        <a:bodyPr/>
        <a:lstStyle/>
        <a:p>
          <a:endParaRPr lang="cs-CZ"/>
        </a:p>
      </dgm:t>
    </dgm:pt>
    <dgm:pt modelId="{7DC00CF8-590A-4F3B-A91A-0E1041159DB4}" type="sibTrans" cxnId="{E933CDEF-D043-4A18-8A96-3EE1D0887FED}">
      <dgm:prSet/>
      <dgm:spPr/>
      <dgm:t>
        <a:bodyPr/>
        <a:lstStyle/>
        <a:p>
          <a:endParaRPr lang="cs-CZ"/>
        </a:p>
      </dgm:t>
    </dgm:pt>
    <dgm:pt modelId="{1BB61FAB-6032-499D-82E1-378FFF9D12B6}">
      <dgm:prSet/>
      <dgm:spPr/>
      <dgm:t>
        <a:bodyPr/>
        <a:lstStyle/>
        <a:p>
          <a:r>
            <a:rPr lang="cs-CZ"/>
            <a:t>Více kontrol = sankce (snížení podpory) za nejzávažnější porušení</a:t>
          </a:r>
        </a:p>
      </dgm:t>
    </dgm:pt>
    <dgm:pt modelId="{5DCB0DC5-041A-4FAE-8FBF-55E56437DA08}" type="parTrans" cxnId="{FA9DF3DF-C011-43C2-BE7F-DCE9EB44C65D}">
      <dgm:prSet/>
      <dgm:spPr/>
      <dgm:t>
        <a:bodyPr/>
        <a:lstStyle/>
        <a:p>
          <a:endParaRPr lang="cs-CZ"/>
        </a:p>
      </dgm:t>
    </dgm:pt>
    <dgm:pt modelId="{61239CA3-03B5-496C-AB7A-BB529B76E500}" type="sibTrans" cxnId="{FA9DF3DF-C011-43C2-BE7F-DCE9EB44C65D}">
      <dgm:prSet/>
      <dgm:spPr/>
      <dgm:t>
        <a:bodyPr/>
        <a:lstStyle/>
        <a:p>
          <a:endParaRPr lang="cs-CZ"/>
        </a:p>
      </dgm:t>
    </dgm:pt>
    <dgm:pt modelId="{8FE1EB75-F725-4731-BAA5-9ABE4F3BB48D}" type="pres">
      <dgm:prSet presAssocID="{293DDF29-1CD0-48CA-88E7-FD4C3C9C8981}" presName="Name0" presStyleCnt="0">
        <dgm:presLayoutVars>
          <dgm:dir/>
          <dgm:animLvl val="lvl"/>
          <dgm:resizeHandles val="exact"/>
        </dgm:presLayoutVars>
      </dgm:prSet>
      <dgm:spPr/>
    </dgm:pt>
    <dgm:pt modelId="{F3C3914A-A4C5-43D8-8D16-B843F51B43E7}" type="pres">
      <dgm:prSet presAssocID="{283AA12A-8C51-40F5-B29D-F57F93CEDBE5}" presName="boxAndChildren" presStyleCnt="0"/>
      <dgm:spPr/>
    </dgm:pt>
    <dgm:pt modelId="{8685F1A4-21D3-4F82-9E86-61DC4F951032}" type="pres">
      <dgm:prSet presAssocID="{283AA12A-8C51-40F5-B29D-F57F93CEDBE5}" presName="parentTextBox" presStyleLbl="node1" presStyleIdx="0" presStyleCnt="5"/>
      <dgm:spPr/>
    </dgm:pt>
    <dgm:pt modelId="{0480B873-00E7-4333-908F-F071630EAA9B}" type="pres">
      <dgm:prSet presAssocID="{283AA12A-8C51-40F5-B29D-F57F93CEDBE5}" presName="entireBox" presStyleLbl="node1" presStyleIdx="0" presStyleCnt="5"/>
      <dgm:spPr/>
    </dgm:pt>
    <dgm:pt modelId="{033BCF8C-A565-45A4-A183-3C2B38D4F8C2}" type="pres">
      <dgm:prSet presAssocID="{283AA12A-8C51-40F5-B29D-F57F93CEDBE5}" presName="descendantBox" presStyleCnt="0"/>
      <dgm:spPr/>
    </dgm:pt>
    <dgm:pt modelId="{13243714-4B93-45DC-8529-0384CDD9551E}" type="pres">
      <dgm:prSet presAssocID="{1BB61FAB-6032-499D-82E1-378FFF9D12B6}" presName="childTextBox" presStyleLbl="fgAccFollowNode1" presStyleIdx="0" presStyleCnt="5">
        <dgm:presLayoutVars>
          <dgm:bulletEnabled val="1"/>
        </dgm:presLayoutVars>
      </dgm:prSet>
      <dgm:spPr/>
    </dgm:pt>
    <dgm:pt modelId="{531B8677-BC0A-433D-BCFA-FDBD55777FC6}" type="pres">
      <dgm:prSet presAssocID="{FFD72840-EE9F-4E39-829C-5CA208277DFC}" presName="sp" presStyleCnt="0"/>
      <dgm:spPr/>
    </dgm:pt>
    <dgm:pt modelId="{5C93958A-9CF8-4C4D-8A3C-B891AC41DB13}" type="pres">
      <dgm:prSet presAssocID="{87831BFC-F2C8-4B38-A265-B1B1D5B0BC36}" presName="arrowAndChildren" presStyleCnt="0"/>
      <dgm:spPr/>
    </dgm:pt>
    <dgm:pt modelId="{4F7931EE-DF28-412D-952F-5CBAED8189E2}" type="pres">
      <dgm:prSet presAssocID="{87831BFC-F2C8-4B38-A265-B1B1D5B0BC36}" presName="parentTextArrow" presStyleLbl="node1" presStyleIdx="1" presStyleCnt="5"/>
      <dgm:spPr/>
    </dgm:pt>
    <dgm:pt modelId="{991B330F-2FDF-4D68-AEE3-DAF0EFA56C0C}" type="pres">
      <dgm:prSet presAssocID="{DD9FD807-7936-4411-B94D-70BEB93A8A48}" presName="sp" presStyleCnt="0"/>
      <dgm:spPr/>
    </dgm:pt>
    <dgm:pt modelId="{AA3EAC3C-1B10-4BBB-AA59-C72BAE389598}" type="pres">
      <dgm:prSet presAssocID="{731C0218-FE36-4583-B97F-B183D4BAC93F}" presName="arrowAndChildren" presStyleCnt="0"/>
      <dgm:spPr/>
    </dgm:pt>
    <dgm:pt modelId="{8A08DCE6-ECF2-42D9-B267-65C55150C133}" type="pres">
      <dgm:prSet presAssocID="{731C0218-FE36-4583-B97F-B183D4BAC93F}" presName="parentTextArrow" presStyleLbl="node1" presStyleIdx="1" presStyleCnt="5"/>
      <dgm:spPr/>
    </dgm:pt>
    <dgm:pt modelId="{38375F74-A95E-46C2-996D-919EC2A40954}" type="pres">
      <dgm:prSet presAssocID="{731C0218-FE36-4583-B97F-B183D4BAC93F}" presName="arrow" presStyleLbl="node1" presStyleIdx="2" presStyleCnt="5"/>
      <dgm:spPr/>
    </dgm:pt>
    <dgm:pt modelId="{08DA79D6-71BE-41FE-85D9-BFA549113282}" type="pres">
      <dgm:prSet presAssocID="{731C0218-FE36-4583-B97F-B183D4BAC93F}" presName="descendantArrow" presStyleCnt="0"/>
      <dgm:spPr/>
    </dgm:pt>
    <dgm:pt modelId="{5198503A-1A94-4774-90AF-68FC8C8F6EB1}" type="pres">
      <dgm:prSet presAssocID="{6A6511E6-9605-4F5F-90A5-66EE1F6AA368}" presName="childTextArrow" presStyleLbl="fgAccFollowNode1" presStyleIdx="1" presStyleCnt="5">
        <dgm:presLayoutVars>
          <dgm:bulletEnabled val="1"/>
        </dgm:presLayoutVars>
      </dgm:prSet>
      <dgm:spPr/>
    </dgm:pt>
    <dgm:pt modelId="{0F7F41F1-06BF-48E2-BCC1-CD547D11699C}" type="pres">
      <dgm:prSet presAssocID="{6AF34DE4-7668-4658-B130-0DEDEAB2536A}" presName="sp" presStyleCnt="0"/>
      <dgm:spPr/>
    </dgm:pt>
    <dgm:pt modelId="{6F24EFB6-DB48-486D-892B-0886D693EB2E}" type="pres">
      <dgm:prSet presAssocID="{84D6ACBF-403A-4D21-B92C-1CFE8891006C}" presName="arrowAndChildren" presStyleCnt="0"/>
      <dgm:spPr/>
    </dgm:pt>
    <dgm:pt modelId="{E9EDDE6E-957E-4DF1-A657-42821EB3F3B7}" type="pres">
      <dgm:prSet presAssocID="{84D6ACBF-403A-4D21-B92C-1CFE8891006C}" presName="parentTextArrow" presStyleLbl="node1" presStyleIdx="2" presStyleCnt="5"/>
      <dgm:spPr/>
    </dgm:pt>
    <dgm:pt modelId="{ADB362FD-C148-4AC3-B8E7-CCA0614F78A8}" type="pres">
      <dgm:prSet presAssocID="{84D6ACBF-403A-4D21-B92C-1CFE8891006C}" presName="arrow" presStyleLbl="node1" presStyleIdx="3" presStyleCnt="5"/>
      <dgm:spPr/>
    </dgm:pt>
    <dgm:pt modelId="{57F3B9F3-61B1-40DE-92F4-F88C3BBC89BA}" type="pres">
      <dgm:prSet presAssocID="{84D6ACBF-403A-4D21-B92C-1CFE8891006C}" presName="descendantArrow" presStyleCnt="0"/>
      <dgm:spPr/>
    </dgm:pt>
    <dgm:pt modelId="{11671798-1D41-4F0F-A7F9-8CE47C8C9A2F}" type="pres">
      <dgm:prSet presAssocID="{89F59863-C452-4FA4-9B7C-062DDD5886E6}" presName="childTextArrow" presStyleLbl="fgAccFollowNode1" presStyleIdx="2" presStyleCnt="5">
        <dgm:presLayoutVars>
          <dgm:bulletEnabled val="1"/>
        </dgm:presLayoutVars>
      </dgm:prSet>
      <dgm:spPr/>
    </dgm:pt>
    <dgm:pt modelId="{9B252BDA-570D-4692-A487-8B2CB1F70B41}" type="pres">
      <dgm:prSet presAssocID="{07D1E254-2174-4232-B7C4-B0D20310B713}" presName="childTextArrow" presStyleLbl="fgAccFollowNode1" presStyleIdx="3" presStyleCnt="5">
        <dgm:presLayoutVars>
          <dgm:bulletEnabled val="1"/>
        </dgm:presLayoutVars>
      </dgm:prSet>
      <dgm:spPr/>
    </dgm:pt>
    <dgm:pt modelId="{FC5B09FB-B88B-4B69-A4CB-BA0C1DA362D2}" type="pres">
      <dgm:prSet presAssocID="{F9FF9C93-7DD7-423B-ADE0-92A4F07CB237}" presName="sp" presStyleCnt="0"/>
      <dgm:spPr/>
    </dgm:pt>
    <dgm:pt modelId="{C6EF1C62-7344-4C0B-B581-25372992BFE5}" type="pres">
      <dgm:prSet presAssocID="{9E2FC36C-8001-48AC-9466-35FC0638A8F7}" presName="arrowAndChildren" presStyleCnt="0"/>
      <dgm:spPr/>
    </dgm:pt>
    <dgm:pt modelId="{65A58C76-72D3-40A1-AA7C-EE1D9153EAF2}" type="pres">
      <dgm:prSet presAssocID="{9E2FC36C-8001-48AC-9466-35FC0638A8F7}" presName="parentTextArrow" presStyleLbl="node1" presStyleIdx="3" presStyleCnt="5"/>
      <dgm:spPr/>
    </dgm:pt>
    <dgm:pt modelId="{C8E0209E-1C66-4911-BFAA-6FBDD6EFD5F8}" type="pres">
      <dgm:prSet presAssocID="{9E2FC36C-8001-48AC-9466-35FC0638A8F7}" presName="arrow" presStyleLbl="node1" presStyleIdx="4" presStyleCnt="5"/>
      <dgm:spPr/>
    </dgm:pt>
    <dgm:pt modelId="{59D1E03A-6242-4A0C-B703-8C9C342D996E}" type="pres">
      <dgm:prSet presAssocID="{9E2FC36C-8001-48AC-9466-35FC0638A8F7}" presName="descendantArrow" presStyleCnt="0"/>
      <dgm:spPr/>
    </dgm:pt>
    <dgm:pt modelId="{625636DA-9498-4B5A-986F-B9B373746ADB}" type="pres">
      <dgm:prSet presAssocID="{BEAAD46B-09DC-4F0F-8257-7064F2CB83B2}" presName="childTextArrow" presStyleLbl="fgAccFollowNode1" presStyleIdx="4" presStyleCnt="5">
        <dgm:presLayoutVars>
          <dgm:bulletEnabled val="1"/>
        </dgm:presLayoutVars>
      </dgm:prSet>
      <dgm:spPr/>
    </dgm:pt>
  </dgm:ptLst>
  <dgm:cxnLst>
    <dgm:cxn modelId="{94C39304-73CA-42B0-B431-F26DF9F5551C}" type="presOf" srcId="{293DDF29-1CD0-48CA-88E7-FD4C3C9C8981}" destId="{8FE1EB75-F725-4731-BAA5-9ABE4F3BB48D}" srcOrd="0" destOrd="0" presId="urn:microsoft.com/office/officeart/2005/8/layout/process4"/>
    <dgm:cxn modelId="{7CF7BF0B-E753-4E83-A078-A601C60DBFBA}" srcId="{293DDF29-1CD0-48CA-88E7-FD4C3C9C8981}" destId="{731C0218-FE36-4583-B97F-B183D4BAC93F}" srcOrd="2" destOrd="0" parTransId="{A3B48080-A8C6-4410-AD52-2C22A4C0B403}" sibTransId="{DD9FD807-7936-4411-B94D-70BEB93A8A48}"/>
    <dgm:cxn modelId="{91080D27-F0CA-40E4-B1D3-C61172E8BCBE}" type="presOf" srcId="{87831BFC-F2C8-4B38-A265-B1B1D5B0BC36}" destId="{4F7931EE-DF28-412D-952F-5CBAED8189E2}" srcOrd="0" destOrd="0" presId="urn:microsoft.com/office/officeart/2005/8/layout/process4"/>
    <dgm:cxn modelId="{5629F62C-9009-4E3E-901C-4786FF6F535A}" type="presOf" srcId="{9E2FC36C-8001-48AC-9466-35FC0638A8F7}" destId="{C8E0209E-1C66-4911-BFAA-6FBDD6EFD5F8}" srcOrd="1" destOrd="0" presId="urn:microsoft.com/office/officeart/2005/8/layout/process4"/>
    <dgm:cxn modelId="{B0D79A2D-8FC1-4ACB-A70A-B20C2002C55E}" type="presOf" srcId="{1BB61FAB-6032-499D-82E1-378FFF9D12B6}" destId="{13243714-4B93-45DC-8529-0384CDD9551E}" srcOrd="0" destOrd="0" presId="urn:microsoft.com/office/officeart/2005/8/layout/process4"/>
    <dgm:cxn modelId="{8C575332-F53B-45D8-BB79-BD3E351A1E0D}" type="presOf" srcId="{84D6ACBF-403A-4D21-B92C-1CFE8891006C}" destId="{ADB362FD-C148-4AC3-B8E7-CCA0614F78A8}" srcOrd="1" destOrd="0" presId="urn:microsoft.com/office/officeart/2005/8/layout/process4"/>
    <dgm:cxn modelId="{34A7215C-D10C-4B2D-9F22-9652B220E4DF}" type="presOf" srcId="{BEAAD46B-09DC-4F0F-8257-7064F2CB83B2}" destId="{625636DA-9498-4B5A-986F-B9B373746ADB}" srcOrd="0" destOrd="0" presId="urn:microsoft.com/office/officeart/2005/8/layout/process4"/>
    <dgm:cxn modelId="{C1358663-FE9A-44CD-B45E-9814F36A0E01}" srcId="{293DDF29-1CD0-48CA-88E7-FD4C3C9C8981}" destId="{84D6ACBF-403A-4D21-B92C-1CFE8891006C}" srcOrd="1" destOrd="0" parTransId="{A252CDE1-8862-4E52-B8DB-4B91C1640FBC}" sibTransId="{6AF34DE4-7668-4658-B130-0DEDEAB2536A}"/>
    <dgm:cxn modelId="{AA9AD366-03BD-4474-96AE-FB51EC35541F}" type="presOf" srcId="{07D1E254-2174-4232-B7C4-B0D20310B713}" destId="{9B252BDA-570D-4692-A487-8B2CB1F70B41}" srcOrd="0" destOrd="0" presId="urn:microsoft.com/office/officeart/2005/8/layout/process4"/>
    <dgm:cxn modelId="{08D17D67-61FA-4370-BF3E-BBC145201637}" srcId="{293DDF29-1CD0-48CA-88E7-FD4C3C9C8981}" destId="{87831BFC-F2C8-4B38-A265-B1B1D5B0BC36}" srcOrd="3" destOrd="0" parTransId="{CB84B1CB-507E-403B-A301-CD6CE446D3DF}" sibTransId="{FFD72840-EE9F-4E39-829C-5CA208277DFC}"/>
    <dgm:cxn modelId="{4FBDF868-7709-4188-BC1D-5EC88F272859}" srcId="{84D6ACBF-403A-4D21-B92C-1CFE8891006C}" destId="{89F59863-C452-4FA4-9B7C-062DDD5886E6}" srcOrd="0" destOrd="0" parTransId="{7CAD2CCF-257B-488F-A851-20D9FFF7B1FF}" sibTransId="{3CF87046-B504-45C6-B414-68F349200CBA}"/>
    <dgm:cxn modelId="{2081786D-0EA2-4CEC-BA08-2E5990980F2C}" type="presOf" srcId="{731C0218-FE36-4583-B97F-B183D4BAC93F}" destId="{8A08DCE6-ECF2-42D9-B267-65C55150C133}" srcOrd="0" destOrd="0" presId="urn:microsoft.com/office/officeart/2005/8/layout/process4"/>
    <dgm:cxn modelId="{27243D50-0503-448F-875D-15D9D739DA8F}" type="presOf" srcId="{283AA12A-8C51-40F5-B29D-F57F93CEDBE5}" destId="{0480B873-00E7-4333-908F-F071630EAA9B}" srcOrd="1" destOrd="0" presId="urn:microsoft.com/office/officeart/2005/8/layout/process4"/>
    <dgm:cxn modelId="{F4DFC195-201A-4518-AD50-97BC187AB910}" type="presOf" srcId="{6A6511E6-9605-4F5F-90A5-66EE1F6AA368}" destId="{5198503A-1A94-4774-90AF-68FC8C8F6EB1}" srcOrd="0" destOrd="0" presId="urn:microsoft.com/office/officeart/2005/8/layout/process4"/>
    <dgm:cxn modelId="{5C510E97-1FB1-43B3-8F9F-CBE391235700}" type="presOf" srcId="{9E2FC36C-8001-48AC-9466-35FC0638A8F7}" destId="{65A58C76-72D3-40A1-AA7C-EE1D9153EAF2}" srcOrd="0" destOrd="0" presId="urn:microsoft.com/office/officeart/2005/8/layout/process4"/>
    <dgm:cxn modelId="{B21EF9A0-17FD-47C6-A6A8-DE9B79896006}" type="presOf" srcId="{89F59863-C452-4FA4-9B7C-062DDD5886E6}" destId="{11671798-1D41-4F0F-A7F9-8CE47C8C9A2F}" srcOrd="0" destOrd="0" presId="urn:microsoft.com/office/officeart/2005/8/layout/process4"/>
    <dgm:cxn modelId="{AF4CA8A4-AF45-48F7-81AA-2E997C6C9C2E}" srcId="{84D6ACBF-403A-4D21-B92C-1CFE8891006C}" destId="{07D1E254-2174-4232-B7C4-B0D20310B713}" srcOrd="1" destOrd="0" parTransId="{6E54FBBC-BE38-41DB-8FFA-69C1EC3F0C83}" sibTransId="{E36490B1-2862-4ECA-A822-CFD7085B3493}"/>
    <dgm:cxn modelId="{4870E0B1-5725-424D-AF9E-19CD5F1FD2A5}" type="presOf" srcId="{84D6ACBF-403A-4D21-B92C-1CFE8891006C}" destId="{E9EDDE6E-957E-4DF1-A657-42821EB3F3B7}" srcOrd="0" destOrd="0" presId="urn:microsoft.com/office/officeart/2005/8/layout/process4"/>
    <dgm:cxn modelId="{E33C5FC3-669B-4EB6-B13B-7342AF55BF62}" type="presOf" srcId="{731C0218-FE36-4583-B97F-B183D4BAC93F}" destId="{38375F74-A95E-46C2-996D-919EC2A40954}" srcOrd="1" destOrd="0" presId="urn:microsoft.com/office/officeart/2005/8/layout/process4"/>
    <dgm:cxn modelId="{628792C5-8D1C-4D61-B06B-0F3C60DCD286}" srcId="{9E2FC36C-8001-48AC-9466-35FC0638A8F7}" destId="{BEAAD46B-09DC-4F0F-8257-7064F2CB83B2}" srcOrd="0" destOrd="0" parTransId="{A57E3226-5A96-4C74-8B3D-64166BC1EA43}" sibTransId="{37F451E0-A6FF-4740-B9BB-0FDA8B716528}"/>
    <dgm:cxn modelId="{AB8537C6-3AD6-4522-8AB4-F08D53FDF913}" srcId="{293DDF29-1CD0-48CA-88E7-FD4C3C9C8981}" destId="{9E2FC36C-8001-48AC-9466-35FC0638A8F7}" srcOrd="0" destOrd="0" parTransId="{B2C0C39B-1842-48FF-9BFD-BBCD73DD66E1}" sibTransId="{F9FF9C93-7DD7-423B-ADE0-92A4F07CB237}"/>
    <dgm:cxn modelId="{2A1BDFDF-122F-4125-AA33-BEEBB706D7C3}" srcId="{731C0218-FE36-4583-B97F-B183D4BAC93F}" destId="{6A6511E6-9605-4F5F-90A5-66EE1F6AA368}" srcOrd="0" destOrd="0" parTransId="{34793A12-759C-488B-ADAD-2BA5799DC408}" sibTransId="{84485432-E5C2-45D3-89D1-D3FFA1CC5742}"/>
    <dgm:cxn modelId="{FA9DF3DF-C011-43C2-BE7F-DCE9EB44C65D}" srcId="{283AA12A-8C51-40F5-B29D-F57F93CEDBE5}" destId="{1BB61FAB-6032-499D-82E1-378FFF9D12B6}" srcOrd="0" destOrd="0" parTransId="{5DCB0DC5-041A-4FAE-8FBF-55E56437DA08}" sibTransId="{61239CA3-03B5-496C-AB7A-BB529B76E500}"/>
    <dgm:cxn modelId="{E933CDEF-D043-4A18-8A96-3EE1D0887FED}" srcId="{293DDF29-1CD0-48CA-88E7-FD4C3C9C8981}" destId="{283AA12A-8C51-40F5-B29D-F57F93CEDBE5}" srcOrd="4" destOrd="0" parTransId="{36F70FCC-B564-4C11-9EC9-0078A30FB8EE}" sibTransId="{7DC00CF8-590A-4F3B-A91A-0E1041159DB4}"/>
    <dgm:cxn modelId="{6DDFB4F4-B992-4CF9-BAA4-FC0F3DD3C0C7}" type="presOf" srcId="{283AA12A-8C51-40F5-B29D-F57F93CEDBE5}" destId="{8685F1A4-21D3-4F82-9E86-61DC4F951032}" srcOrd="0" destOrd="0" presId="urn:microsoft.com/office/officeart/2005/8/layout/process4"/>
    <dgm:cxn modelId="{7A6E97B2-B653-473B-8C1C-48085E726892}" type="presParOf" srcId="{8FE1EB75-F725-4731-BAA5-9ABE4F3BB48D}" destId="{F3C3914A-A4C5-43D8-8D16-B843F51B43E7}" srcOrd="0" destOrd="0" presId="urn:microsoft.com/office/officeart/2005/8/layout/process4"/>
    <dgm:cxn modelId="{5E081F52-09DA-47C6-A36B-EAE2F2CCFD37}" type="presParOf" srcId="{F3C3914A-A4C5-43D8-8D16-B843F51B43E7}" destId="{8685F1A4-21D3-4F82-9E86-61DC4F951032}" srcOrd="0" destOrd="0" presId="urn:microsoft.com/office/officeart/2005/8/layout/process4"/>
    <dgm:cxn modelId="{66F2F2C3-43AA-4FF8-B837-AFCFDE5D18CE}" type="presParOf" srcId="{F3C3914A-A4C5-43D8-8D16-B843F51B43E7}" destId="{0480B873-00E7-4333-908F-F071630EAA9B}" srcOrd="1" destOrd="0" presId="urn:microsoft.com/office/officeart/2005/8/layout/process4"/>
    <dgm:cxn modelId="{78437B41-87FF-41F8-AEC7-CEB0A3CE8905}" type="presParOf" srcId="{F3C3914A-A4C5-43D8-8D16-B843F51B43E7}" destId="{033BCF8C-A565-45A4-A183-3C2B38D4F8C2}" srcOrd="2" destOrd="0" presId="urn:microsoft.com/office/officeart/2005/8/layout/process4"/>
    <dgm:cxn modelId="{C2E78440-D975-4EEF-AC4E-79AC8D7BD5FD}" type="presParOf" srcId="{033BCF8C-A565-45A4-A183-3C2B38D4F8C2}" destId="{13243714-4B93-45DC-8529-0384CDD9551E}" srcOrd="0" destOrd="0" presId="urn:microsoft.com/office/officeart/2005/8/layout/process4"/>
    <dgm:cxn modelId="{B176BDDC-9A23-450C-A142-8D2378015205}" type="presParOf" srcId="{8FE1EB75-F725-4731-BAA5-9ABE4F3BB48D}" destId="{531B8677-BC0A-433D-BCFA-FDBD55777FC6}" srcOrd="1" destOrd="0" presId="urn:microsoft.com/office/officeart/2005/8/layout/process4"/>
    <dgm:cxn modelId="{E9F67A6C-5B93-44A0-8FEF-BC6D0C4A34B5}" type="presParOf" srcId="{8FE1EB75-F725-4731-BAA5-9ABE4F3BB48D}" destId="{5C93958A-9CF8-4C4D-8A3C-B891AC41DB13}" srcOrd="2" destOrd="0" presId="urn:microsoft.com/office/officeart/2005/8/layout/process4"/>
    <dgm:cxn modelId="{0874F063-2093-43E3-9846-016299CFF087}" type="presParOf" srcId="{5C93958A-9CF8-4C4D-8A3C-B891AC41DB13}" destId="{4F7931EE-DF28-412D-952F-5CBAED8189E2}" srcOrd="0" destOrd="0" presId="urn:microsoft.com/office/officeart/2005/8/layout/process4"/>
    <dgm:cxn modelId="{3F819D9F-2563-4B9F-8047-E2705B487D9C}" type="presParOf" srcId="{8FE1EB75-F725-4731-BAA5-9ABE4F3BB48D}" destId="{991B330F-2FDF-4D68-AEE3-DAF0EFA56C0C}" srcOrd="3" destOrd="0" presId="urn:microsoft.com/office/officeart/2005/8/layout/process4"/>
    <dgm:cxn modelId="{1585C20C-19BD-4BA3-A425-EFC0C3BFC242}" type="presParOf" srcId="{8FE1EB75-F725-4731-BAA5-9ABE4F3BB48D}" destId="{AA3EAC3C-1B10-4BBB-AA59-C72BAE389598}" srcOrd="4" destOrd="0" presId="urn:microsoft.com/office/officeart/2005/8/layout/process4"/>
    <dgm:cxn modelId="{92B7C354-2062-4C63-A1D4-530520AFA0C9}" type="presParOf" srcId="{AA3EAC3C-1B10-4BBB-AA59-C72BAE389598}" destId="{8A08DCE6-ECF2-42D9-B267-65C55150C133}" srcOrd="0" destOrd="0" presId="urn:microsoft.com/office/officeart/2005/8/layout/process4"/>
    <dgm:cxn modelId="{6D9FEA15-FA14-4A39-B858-DF4AF2C2396E}" type="presParOf" srcId="{AA3EAC3C-1B10-4BBB-AA59-C72BAE389598}" destId="{38375F74-A95E-46C2-996D-919EC2A40954}" srcOrd="1" destOrd="0" presId="urn:microsoft.com/office/officeart/2005/8/layout/process4"/>
    <dgm:cxn modelId="{9250B3EB-F36C-42AD-AB71-F67F4A92E09A}" type="presParOf" srcId="{AA3EAC3C-1B10-4BBB-AA59-C72BAE389598}" destId="{08DA79D6-71BE-41FE-85D9-BFA549113282}" srcOrd="2" destOrd="0" presId="urn:microsoft.com/office/officeart/2005/8/layout/process4"/>
    <dgm:cxn modelId="{87DC2070-EA45-4D39-BE90-431D5B8F4E9B}" type="presParOf" srcId="{08DA79D6-71BE-41FE-85D9-BFA549113282}" destId="{5198503A-1A94-4774-90AF-68FC8C8F6EB1}" srcOrd="0" destOrd="0" presId="urn:microsoft.com/office/officeart/2005/8/layout/process4"/>
    <dgm:cxn modelId="{96751B47-4665-4700-B0B3-8F5D12B14BEC}" type="presParOf" srcId="{8FE1EB75-F725-4731-BAA5-9ABE4F3BB48D}" destId="{0F7F41F1-06BF-48E2-BCC1-CD547D11699C}" srcOrd="5" destOrd="0" presId="urn:microsoft.com/office/officeart/2005/8/layout/process4"/>
    <dgm:cxn modelId="{B5545CE8-6F57-4C4A-A218-51F3D5AB72CA}" type="presParOf" srcId="{8FE1EB75-F725-4731-BAA5-9ABE4F3BB48D}" destId="{6F24EFB6-DB48-486D-892B-0886D693EB2E}" srcOrd="6" destOrd="0" presId="urn:microsoft.com/office/officeart/2005/8/layout/process4"/>
    <dgm:cxn modelId="{6BB76A0E-663A-4B7B-8964-18CA21C4288A}" type="presParOf" srcId="{6F24EFB6-DB48-486D-892B-0886D693EB2E}" destId="{E9EDDE6E-957E-4DF1-A657-42821EB3F3B7}" srcOrd="0" destOrd="0" presId="urn:microsoft.com/office/officeart/2005/8/layout/process4"/>
    <dgm:cxn modelId="{EAD0F7F9-08BC-478B-A852-012B4ECC527D}" type="presParOf" srcId="{6F24EFB6-DB48-486D-892B-0886D693EB2E}" destId="{ADB362FD-C148-4AC3-B8E7-CCA0614F78A8}" srcOrd="1" destOrd="0" presId="urn:microsoft.com/office/officeart/2005/8/layout/process4"/>
    <dgm:cxn modelId="{641D12C7-FF97-4B2C-83CA-3CDDD6F35C21}" type="presParOf" srcId="{6F24EFB6-DB48-486D-892B-0886D693EB2E}" destId="{57F3B9F3-61B1-40DE-92F4-F88C3BBC89BA}" srcOrd="2" destOrd="0" presId="urn:microsoft.com/office/officeart/2005/8/layout/process4"/>
    <dgm:cxn modelId="{75F7614A-15B3-4C01-B2F7-BDE7CE662E4D}" type="presParOf" srcId="{57F3B9F3-61B1-40DE-92F4-F88C3BBC89BA}" destId="{11671798-1D41-4F0F-A7F9-8CE47C8C9A2F}" srcOrd="0" destOrd="0" presId="urn:microsoft.com/office/officeart/2005/8/layout/process4"/>
    <dgm:cxn modelId="{E000A604-204E-4B1A-8A0B-B5E2451289D7}" type="presParOf" srcId="{57F3B9F3-61B1-40DE-92F4-F88C3BBC89BA}" destId="{9B252BDA-570D-4692-A487-8B2CB1F70B41}" srcOrd="1" destOrd="0" presId="urn:microsoft.com/office/officeart/2005/8/layout/process4"/>
    <dgm:cxn modelId="{32EDE99E-BDC5-45A5-959D-866B999DFF4E}" type="presParOf" srcId="{8FE1EB75-F725-4731-BAA5-9ABE4F3BB48D}" destId="{FC5B09FB-B88B-4B69-A4CB-BA0C1DA362D2}" srcOrd="7" destOrd="0" presId="urn:microsoft.com/office/officeart/2005/8/layout/process4"/>
    <dgm:cxn modelId="{C96495E2-F95B-4D7B-89AC-05FF42934D6C}" type="presParOf" srcId="{8FE1EB75-F725-4731-BAA5-9ABE4F3BB48D}" destId="{C6EF1C62-7344-4C0B-B581-25372992BFE5}" srcOrd="8" destOrd="0" presId="urn:microsoft.com/office/officeart/2005/8/layout/process4"/>
    <dgm:cxn modelId="{DBFFC725-24EC-437C-ACD7-D74BAC53E88C}" type="presParOf" srcId="{C6EF1C62-7344-4C0B-B581-25372992BFE5}" destId="{65A58C76-72D3-40A1-AA7C-EE1D9153EAF2}" srcOrd="0" destOrd="0" presId="urn:microsoft.com/office/officeart/2005/8/layout/process4"/>
    <dgm:cxn modelId="{504FBF1F-BD1B-46AD-A271-FCA9F2D104C8}" type="presParOf" srcId="{C6EF1C62-7344-4C0B-B581-25372992BFE5}" destId="{C8E0209E-1C66-4911-BFAA-6FBDD6EFD5F8}" srcOrd="1" destOrd="0" presId="urn:microsoft.com/office/officeart/2005/8/layout/process4"/>
    <dgm:cxn modelId="{7A6A1B71-E4AB-48D7-9D8B-672557305CAD}" type="presParOf" srcId="{C6EF1C62-7344-4C0B-B581-25372992BFE5}" destId="{59D1E03A-6242-4A0C-B703-8C9C342D996E}" srcOrd="2" destOrd="0" presId="urn:microsoft.com/office/officeart/2005/8/layout/process4"/>
    <dgm:cxn modelId="{6FF711B6-D55E-453E-8C53-49BC75FF87C5}" type="presParOf" srcId="{59D1E03A-6242-4A0C-B703-8C9C342D996E}" destId="{625636DA-9498-4B5A-986F-B9B373746AD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DC6C258-0F49-44CB-B12A-A2498B98D4E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cs-CZ"/>
        </a:p>
      </dgm:t>
    </dgm:pt>
    <dgm:pt modelId="{D2B9BBAC-AC06-4597-B570-4B60C7C6B036}">
      <dgm:prSet/>
      <dgm:spPr/>
      <dgm:t>
        <a:bodyPr/>
        <a:lstStyle/>
        <a:p>
          <a:r>
            <a:rPr lang="cs-CZ" dirty="0"/>
            <a:t>Zemědělsky obhospodařovaný pozemek </a:t>
          </a:r>
        </a:p>
      </dgm:t>
    </dgm:pt>
    <dgm:pt modelId="{D4D6E0BA-6CA9-4735-BB8F-ACE92682F7BF}" type="parTrans" cxnId="{1A639488-BA76-46E1-B36A-29190B98F258}">
      <dgm:prSet/>
      <dgm:spPr/>
      <dgm:t>
        <a:bodyPr/>
        <a:lstStyle/>
        <a:p>
          <a:endParaRPr lang="cs-CZ"/>
        </a:p>
      </dgm:t>
    </dgm:pt>
    <dgm:pt modelId="{E63806B4-3187-4BBE-8C5C-9175589BE3EE}" type="sibTrans" cxnId="{1A639488-BA76-46E1-B36A-29190B98F258}">
      <dgm:prSet/>
      <dgm:spPr/>
      <dgm:t>
        <a:bodyPr/>
        <a:lstStyle/>
        <a:p>
          <a:endParaRPr lang="cs-CZ"/>
        </a:p>
      </dgm:t>
    </dgm:pt>
    <dgm:pt modelId="{46E39C32-B6E3-4CEF-A86A-E5C15C6DBFBC}">
      <dgm:prSet/>
      <dgm:spPr/>
      <dgm:t>
        <a:bodyPr/>
        <a:lstStyle/>
        <a:p>
          <a:r>
            <a:rPr lang="cs-CZ" dirty="0"/>
            <a:t>standardní orná půda s plodinou </a:t>
          </a:r>
          <a:r>
            <a:rPr lang="cs-CZ" u="sng" dirty="0"/>
            <a:t>kukuřice</a:t>
          </a:r>
          <a:endParaRPr lang="cs-CZ" dirty="0"/>
        </a:p>
      </dgm:t>
    </dgm:pt>
    <dgm:pt modelId="{07C30CAA-9A44-43F9-9851-4FFB9FFF1DD8}" type="parTrans" cxnId="{7EF5976B-2A9C-40C3-ABC3-8A63271DC875}">
      <dgm:prSet/>
      <dgm:spPr/>
      <dgm:t>
        <a:bodyPr/>
        <a:lstStyle/>
        <a:p>
          <a:endParaRPr lang="cs-CZ"/>
        </a:p>
      </dgm:t>
    </dgm:pt>
    <dgm:pt modelId="{2A9416D2-7225-4810-A4D2-1B1AA7A9216B}" type="sibTrans" cxnId="{7EF5976B-2A9C-40C3-ABC3-8A63271DC875}">
      <dgm:prSet/>
      <dgm:spPr/>
      <dgm:t>
        <a:bodyPr/>
        <a:lstStyle/>
        <a:p>
          <a:endParaRPr lang="cs-CZ"/>
        </a:p>
      </dgm:t>
    </dgm:pt>
    <dgm:pt modelId="{F7A84879-F703-4A18-9761-2A247E0F894F}">
      <dgm:prSet/>
      <dgm:spPr/>
      <dgm:t>
        <a:bodyPr/>
        <a:lstStyle/>
        <a:p>
          <a:r>
            <a:rPr lang="cs-CZ"/>
            <a:t>Výměra 38 ha</a:t>
          </a:r>
        </a:p>
      </dgm:t>
    </dgm:pt>
    <dgm:pt modelId="{E0A6A9AD-E168-467B-A01C-AC2D34B9D00D}" type="parTrans" cxnId="{AA4DF1CE-EB9B-4A2C-95CD-8C2E891405D0}">
      <dgm:prSet/>
      <dgm:spPr/>
      <dgm:t>
        <a:bodyPr/>
        <a:lstStyle/>
        <a:p>
          <a:endParaRPr lang="cs-CZ"/>
        </a:p>
      </dgm:t>
    </dgm:pt>
    <dgm:pt modelId="{42BEB6BE-0CA9-4833-9F6B-306F8A52C677}" type="sibTrans" cxnId="{AA4DF1CE-EB9B-4A2C-95CD-8C2E891405D0}">
      <dgm:prSet/>
      <dgm:spPr/>
      <dgm:t>
        <a:bodyPr/>
        <a:lstStyle/>
        <a:p>
          <a:endParaRPr lang="cs-CZ"/>
        </a:p>
      </dgm:t>
    </dgm:pt>
    <dgm:pt modelId="{D33C508F-A3F4-4784-8E09-75CE4E567A1B}">
      <dgm:prSet/>
      <dgm:spPr/>
      <dgm:t>
        <a:bodyPr/>
        <a:lstStyle/>
        <a:p>
          <a:r>
            <a:rPr lang="cs-CZ"/>
            <a:t>Rozhodné pro plnění podmínek „</a:t>
          </a:r>
          <a:r>
            <a:rPr lang="cs-CZ" i="1"/>
            <a:t>greeningu</a:t>
          </a:r>
          <a:r>
            <a:rPr lang="cs-CZ"/>
            <a:t>“ </a:t>
          </a:r>
        </a:p>
      </dgm:t>
    </dgm:pt>
    <dgm:pt modelId="{96153D2C-47F2-48AE-9B18-40C7FC7915CD}" type="parTrans" cxnId="{40C0FEA2-6B46-46F4-B48C-D70B8E4FFC86}">
      <dgm:prSet/>
      <dgm:spPr/>
      <dgm:t>
        <a:bodyPr/>
        <a:lstStyle/>
        <a:p>
          <a:endParaRPr lang="cs-CZ"/>
        </a:p>
      </dgm:t>
    </dgm:pt>
    <dgm:pt modelId="{9251021A-B482-4749-8BD6-673AB65D30E3}" type="sibTrans" cxnId="{40C0FEA2-6B46-46F4-B48C-D70B8E4FFC86}">
      <dgm:prSet/>
      <dgm:spPr/>
      <dgm:t>
        <a:bodyPr/>
        <a:lstStyle/>
        <a:p>
          <a:endParaRPr lang="cs-CZ"/>
        </a:p>
      </dgm:t>
    </dgm:pt>
    <dgm:pt modelId="{414F221F-846A-455C-B6E4-FF495B8673DF}">
      <dgm:prSet/>
      <dgm:spPr/>
      <dgm:t>
        <a:bodyPr/>
        <a:lstStyle/>
        <a:p>
          <a:r>
            <a:rPr lang="cs-CZ" dirty="0"/>
            <a:t>Souvislá plocha plodiny?</a:t>
          </a:r>
        </a:p>
      </dgm:t>
    </dgm:pt>
    <dgm:pt modelId="{F8FE3DB2-8078-4BEA-960B-F3C15D78E9AC}" type="parTrans" cxnId="{9DFC50BD-C516-432B-9CBC-A1AD513721A3}">
      <dgm:prSet/>
      <dgm:spPr/>
      <dgm:t>
        <a:bodyPr/>
        <a:lstStyle/>
        <a:p>
          <a:endParaRPr lang="cs-CZ"/>
        </a:p>
      </dgm:t>
    </dgm:pt>
    <dgm:pt modelId="{37FA5630-A6D8-4B12-9D59-95D0EDC1736B}" type="sibTrans" cxnId="{9DFC50BD-C516-432B-9CBC-A1AD513721A3}">
      <dgm:prSet/>
      <dgm:spPr/>
      <dgm:t>
        <a:bodyPr/>
        <a:lstStyle/>
        <a:p>
          <a:endParaRPr lang="cs-CZ"/>
        </a:p>
      </dgm:t>
    </dgm:pt>
    <dgm:pt modelId="{DF7EDA09-5FA5-4390-AB8F-BFADF356EB05}">
      <dgm:prSet/>
      <dgm:spPr/>
      <dgm:t>
        <a:bodyPr/>
        <a:lstStyle/>
        <a:p>
          <a:r>
            <a:rPr lang="cs-CZ" dirty="0"/>
            <a:t>Sousedí s útvarem povrchových vod</a:t>
          </a:r>
        </a:p>
      </dgm:t>
    </dgm:pt>
    <dgm:pt modelId="{603530F0-A147-4D29-A60D-65F96AC0514B}" type="parTrans" cxnId="{48C6852B-2E84-4DAF-A841-35D5CC5E3F4E}">
      <dgm:prSet/>
      <dgm:spPr/>
      <dgm:t>
        <a:bodyPr/>
        <a:lstStyle/>
        <a:p>
          <a:endParaRPr lang="cs-CZ"/>
        </a:p>
      </dgm:t>
    </dgm:pt>
    <dgm:pt modelId="{2CF667A6-7CBC-4933-B97A-AD0F7FA884E2}" type="sibTrans" cxnId="{48C6852B-2E84-4DAF-A841-35D5CC5E3F4E}">
      <dgm:prSet/>
      <dgm:spPr/>
      <dgm:t>
        <a:bodyPr/>
        <a:lstStyle/>
        <a:p>
          <a:endParaRPr lang="cs-CZ"/>
        </a:p>
      </dgm:t>
    </dgm:pt>
    <dgm:pt modelId="{D8E559B3-11B0-4477-8919-C697F07B51CE}">
      <dgm:prSet/>
      <dgm:spPr/>
      <dgm:t>
        <a:bodyPr/>
        <a:lstStyle/>
        <a:p>
          <a:r>
            <a:rPr lang="cs-CZ" dirty="0"/>
            <a:t>Právní režim povrchových vod dle zákona č. 254/2001 Sb. a 114/1992 Sb.</a:t>
          </a:r>
        </a:p>
      </dgm:t>
    </dgm:pt>
    <dgm:pt modelId="{1A676B9B-B54D-49E2-85BA-39516879BD34}" type="parTrans" cxnId="{6C513F3D-D7DE-4B6C-B1FC-9339EF11CDE1}">
      <dgm:prSet/>
      <dgm:spPr/>
      <dgm:t>
        <a:bodyPr/>
        <a:lstStyle/>
        <a:p>
          <a:endParaRPr lang="cs-CZ"/>
        </a:p>
      </dgm:t>
    </dgm:pt>
    <dgm:pt modelId="{3176CD3E-F450-4256-B96B-94C45F1AEB8A}" type="sibTrans" cxnId="{6C513F3D-D7DE-4B6C-B1FC-9339EF11CDE1}">
      <dgm:prSet/>
      <dgm:spPr/>
      <dgm:t>
        <a:bodyPr/>
        <a:lstStyle/>
        <a:p>
          <a:endParaRPr lang="cs-CZ"/>
        </a:p>
      </dgm:t>
    </dgm:pt>
    <dgm:pt modelId="{90D6BD80-8157-4009-93E5-4F277F7BAC43}">
      <dgm:prSet/>
      <dgm:spPr/>
      <dgm:t>
        <a:bodyPr/>
        <a:lstStyle/>
        <a:p>
          <a:r>
            <a:rPr lang="cs-CZ"/>
            <a:t>Jde o mírně svažitý pozemek </a:t>
          </a:r>
        </a:p>
      </dgm:t>
    </dgm:pt>
    <dgm:pt modelId="{D95D821C-2227-48ED-9960-2FE74EEA0B19}" type="parTrans" cxnId="{3D02F2EC-2240-49EC-B64B-F31E1C380BFF}">
      <dgm:prSet/>
      <dgm:spPr/>
      <dgm:t>
        <a:bodyPr/>
        <a:lstStyle/>
        <a:p>
          <a:endParaRPr lang="cs-CZ"/>
        </a:p>
      </dgm:t>
    </dgm:pt>
    <dgm:pt modelId="{0FA37606-A6D1-4708-94ED-CDD70C3B86CA}" type="sibTrans" cxnId="{3D02F2EC-2240-49EC-B64B-F31E1C380BFF}">
      <dgm:prSet/>
      <dgm:spPr/>
      <dgm:t>
        <a:bodyPr/>
        <a:lstStyle/>
        <a:p>
          <a:endParaRPr lang="cs-CZ"/>
        </a:p>
      </dgm:t>
    </dgm:pt>
    <dgm:pt modelId="{04BC7630-AFB0-4B4B-BDD2-162C64057703}">
      <dgm:prSet/>
      <dgm:spPr/>
      <dgm:t>
        <a:bodyPr/>
        <a:lstStyle/>
        <a:p>
          <a:r>
            <a:rPr lang="cs-CZ"/>
            <a:t>dle BPEJ sklon 3 – 7 stupňů</a:t>
          </a:r>
        </a:p>
      </dgm:t>
    </dgm:pt>
    <dgm:pt modelId="{735F1964-0EE5-45BD-8756-920D535A10F3}" type="parTrans" cxnId="{A9C44E7B-12B3-437B-8AA9-C1103943C762}">
      <dgm:prSet/>
      <dgm:spPr/>
      <dgm:t>
        <a:bodyPr/>
        <a:lstStyle/>
        <a:p>
          <a:endParaRPr lang="cs-CZ"/>
        </a:p>
      </dgm:t>
    </dgm:pt>
    <dgm:pt modelId="{23FEFBC0-A281-4B27-AA12-6D4776DEE6E0}" type="sibTrans" cxnId="{A9C44E7B-12B3-437B-8AA9-C1103943C762}">
      <dgm:prSet/>
      <dgm:spPr/>
      <dgm:t>
        <a:bodyPr/>
        <a:lstStyle/>
        <a:p>
          <a:endParaRPr lang="cs-CZ"/>
        </a:p>
      </dgm:t>
    </dgm:pt>
    <dgm:pt modelId="{05677D88-180F-4031-AEA8-70825CAB8B39}">
      <dgm:prSet/>
      <dgm:spPr/>
      <dgm:t>
        <a:bodyPr/>
        <a:lstStyle/>
        <a:p>
          <a:r>
            <a:rPr lang="cs-CZ" dirty="0"/>
            <a:t>dle LPIS kategorizace NEO (neohrožené), MEO (mírně ohrožené), SEO (silně ohrožené) </a:t>
          </a:r>
        </a:p>
      </dgm:t>
    </dgm:pt>
    <dgm:pt modelId="{7A0E827F-D69A-4C1F-9EA3-40064F3BD21E}" type="parTrans" cxnId="{85F19EDD-18C6-4780-BE89-15C4BC1A55B4}">
      <dgm:prSet/>
      <dgm:spPr/>
      <dgm:t>
        <a:bodyPr/>
        <a:lstStyle/>
        <a:p>
          <a:endParaRPr lang="cs-CZ"/>
        </a:p>
      </dgm:t>
    </dgm:pt>
    <dgm:pt modelId="{FC0F1567-FF87-45C4-8116-DA796E3C8936}" type="sibTrans" cxnId="{85F19EDD-18C6-4780-BE89-15C4BC1A55B4}">
      <dgm:prSet/>
      <dgm:spPr/>
      <dgm:t>
        <a:bodyPr/>
        <a:lstStyle/>
        <a:p>
          <a:endParaRPr lang="cs-CZ"/>
        </a:p>
      </dgm:t>
    </dgm:pt>
    <dgm:pt modelId="{6AFD4C73-4C6F-4911-9F05-5A237E31FD29}">
      <dgm:prSet/>
      <dgm:spPr/>
      <dgm:t>
        <a:bodyPr/>
        <a:lstStyle/>
        <a:p>
          <a:r>
            <a:rPr lang="cs-CZ"/>
            <a:t>V návaznosti na data VÚMOP, dostupné z </a:t>
          </a:r>
          <a:r>
            <a:rPr lang="cs-CZ">
              <a:hlinkClick xmlns:r="http://schemas.openxmlformats.org/officeDocument/2006/relationships" r:id="rId1"/>
            </a:rPr>
            <a:t>https://geoportal.vumop.cz/</a:t>
          </a:r>
          <a:endParaRPr lang="cs-CZ"/>
        </a:p>
      </dgm:t>
    </dgm:pt>
    <dgm:pt modelId="{D97215B3-E84B-48A4-9E58-5134A4D9B8E9}" type="parTrans" cxnId="{BD18B0DA-8662-444C-84D1-874E9E4C6FB4}">
      <dgm:prSet/>
      <dgm:spPr/>
      <dgm:t>
        <a:bodyPr/>
        <a:lstStyle/>
        <a:p>
          <a:endParaRPr lang="cs-CZ"/>
        </a:p>
      </dgm:t>
    </dgm:pt>
    <dgm:pt modelId="{5F459473-8BF6-4953-B344-260DB89CEFB6}" type="sibTrans" cxnId="{BD18B0DA-8662-444C-84D1-874E9E4C6FB4}">
      <dgm:prSet/>
      <dgm:spPr/>
      <dgm:t>
        <a:bodyPr/>
        <a:lstStyle/>
        <a:p>
          <a:endParaRPr lang="cs-CZ"/>
        </a:p>
      </dgm:t>
    </dgm:pt>
    <dgm:pt modelId="{3D7EAA89-0499-4CDF-8B52-87091BB92B62}">
      <dgm:prSet/>
      <dgm:spPr/>
      <dgm:t>
        <a:bodyPr/>
        <a:lstStyle/>
        <a:p>
          <a:r>
            <a:rPr lang="cs-CZ" dirty="0"/>
            <a:t>Na pozemku se nachází skupina dřevin (břehový porost)</a:t>
          </a:r>
        </a:p>
      </dgm:t>
    </dgm:pt>
    <dgm:pt modelId="{65C4BA74-24FB-45D1-A7D2-192EB9E97601}" type="parTrans" cxnId="{5058E9CA-C7E1-421C-BEBD-EC207077D0D8}">
      <dgm:prSet/>
      <dgm:spPr/>
      <dgm:t>
        <a:bodyPr/>
        <a:lstStyle/>
        <a:p>
          <a:endParaRPr lang="cs-CZ"/>
        </a:p>
      </dgm:t>
    </dgm:pt>
    <dgm:pt modelId="{34D3D6CF-0BC2-41CC-ADCF-18126E2CFA0F}" type="sibTrans" cxnId="{5058E9CA-C7E1-421C-BEBD-EC207077D0D8}">
      <dgm:prSet/>
      <dgm:spPr/>
      <dgm:t>
        <a:bodyPr/>
        <a:lstStyle/>
        <a:p>
          <a:endParaRPr lang="cs-CZ"/>
        </a:p>
      </dgm:t>
    </dgm:pt>
    <dgm:pt modelId="{F54C9568-F7DB-426C-809C-0312E54D1069}">
      <dgm:prSet/>
      <dgm:spPr/>
      <dgm:t>
        <a:bodyPr/>
        <a:lstStyle/>
        <a:p>
          <a:r>
            <a:rPr lang="cs-CZ" dirty="0"/>
            <a:t>Právní režim dřevin rostoucích mimo les a významných krajinných prvků dle zákona č 114/1992 Sb.</a:t>
          </a:r>
        </a:p>
      </dgm:t>
    </dgm:pt>
    <dgm:pt modelId="{0BD9C596-0627-42C8-9D10-F666F541581C}" type="parTrans" cxnId="{2C4379AC-E7E4-41A4-A77D-967DC3C7456A}">
      <dgm:prSet/>
      <dgm:spPr/>
      <dgm:t>
        <a:bodyPr/>
        <a:lstStyle/>
        <a:p>
          <a:endParaRPr lang="cs-CZ"/>
        </a:p>
      </dgm:t>
    </dgm:pt>
    <dgm:pt modelId="{75DAB8A8-C349-4618-9750-18971A846DE0}" type="sibTrans" cxnId="{2C4379AC-E7E4-41A4-A77D-967DC3C7456A}">
      <dgm:prSet/>
      <dgm:spPr/>
      <dgm:t>
        <a:bodyPr/>
        <a:lstStyle/>
        <a:p>
          <a:endParaRPr lang="cs-CZ"/>
        </a:p>
      </dgm:t>
    </dgm:pt>
    <dgm:pt modelId="{2DB18F3C-10E1-4EB1-921C-79A40562F904}">
      <dgm:prSet/>
      <dgm:spPr/>
      <dgm:t>
        <a:bodyPr/>
        <a:lstStyle/>
        <a:p>
          <a:r>
            <a:rPr lang="cs-CZ" dirty="0"/>
            <a:t>Další relevantní informace</a:t>
          </a:r>
        </a:p>
      </dgm:t>
    </dgm:pt>
    <dgm:pt modelId="{78C82D4B-CF8F-4F1A-8C59-1D6AFD2833C3}" type="parTrans" cxnId="{19B12936-DA8A-4140-88A3-6607C9E393E1}">
      <dgm:prSet/>
      <dgm:spPr/>
      <dgm:t>
        <a:bodyPr/>
        <a:lstStyle/>
        <a:p>
          <a:endParaRPr lang="cs-CZ"/>
        </a:p>
      </dgm:t>
    </dgm:pt>
    <dgm:pt modelId="{C402DFF3-0DB0-4C3F-87F3-04DC63FE4C13}" type="sibTrans" cxnId="{19B12936-DA8A-4140-88A3-6607C9E393E1}">
      <dgm:prSet/>
      <dgm:spPr/>
      <dgm:t>
        <a:bodyPr/>
        <a:lstStyle/>
        <a:p>
          <a:endParaRPr lang="cs-CZ"/>
        </a:p>
      </dgm:t>
    </dgm:pt>
    <dgm:pt modelId="{2B1CD34A-9E6A-4603-B652-8F9143201DB8}">
      <dgm:prSet/>
      <dgm:spPr/>
      <dgm:t>
        <a:bodyPr/>
        <a:lstStyle/>
        <a:p>
          <a:r>
            <a:rPr lang="cs-CZ" dirty="0"/>
            <a:t>Nachází se pozemek ve zvláštním ochranném územním režimu, např. zranitelná oblasti, zvláště chráněné území, Natura 2000, atd?</a:t>
          </a:r>
        </a:p>
      </dgm:t>
    </dgm:pt>
    <dgm:pt modelId="{17D6E1CE-119E-457B-915B-97A5FB4C9C28}" type="parTrans" cxnId="{3F780A58-50E8-4141-B52F-3E64A8BA7D06}">
      <dgm:prSet/>
      <dgm:spPr/>
      <dgm:t>
        <a:bodyPr/>
        <a:lstStyle/>
        <a:p>
          <a:endParaRPr lang="cs-CZ"/>
        </a:p>
      </dgm:t>
    </dgm:pt>
    <dgm:pt modelId="{0521ACD1-284A-4B21-B620-4DC2573F5719}" type="sibTrans" cxnId="{3F780A58-50E8-4141-B52F-3E64A8BA7D06}">
      <dgm:prSet/>
      <dgm:spPr/>
      <dgm:t>
        <a:bodyPr/>
        <a:lstStyle/>
        <a:p>
          <a:endParaRPr lang="cs-CZ"/>
        </a:p>
      </dgm:t>
    </dgm:pt>
    <dgm:pt modelId="{8DF25795-24C5-4994-AAEE-26D402C51F8F}">
      <dgm:prSet/>
      <dgm:spPr/>
      <dgm:t>
        <a:bodyPr/>
        <a:lstStyle/>
        <a:p>
          <a:r>
            <a:rPr lang="cs-CZ" dirty="0"/>
            <a:t>Informace z nástrojů územního plánování, katastru nemovitostí, LPIS </a:t>
          </a:r>
        </a:p>
      </dgm:t>
    </dgm:pt>
    <dgm:pt modelId="{803E7026-1D82-48C9-959A-261B078AE931}" type="parTrans" cxnId="{53050525-D656-4DC5-A900-B59AC57AB9EA}">
      <dgm:prSet/>
      <dgm:spPr/>
      <dgm:t>
        <a:bodyPr/>
        <a:lstStyle/>
        <a:p>
          <a:endParaRPr lang="cs-CZ"/>
        </a:p>
      </dgm:t>
    </dgm:pt>
    <dgm:pt modelId="{989E487B-7BB6-4FE5-8069-C5BB6D8B25A1}" type="sibTrans" cxnId="{53050525-D656-4DC5-A900-B59AC57AB9EA}">
      <dgm:prSet/>
      <dgm:spPr/>
      <dgm:t>
        <a:bodyPr/>
        <a:lstStyle/>
        <a:p>
          <a:endParaRPr lang="cs-CZ"/>
        </a:p>
      </dgm:t>
    </dgm:pt>
    <dgm:pt modelId="{FCF3EF40-E47B-44B5-AE60-D39EE3CF6DE6}" type="pres">
      <dgm:prSet presAssocID="{CDC6C258-0F49-44CB-B12A-A2498B98D4E8}" presName="diagram" presStyleCnt="0">
        <dgm:presLayoutVars>
          <dgm:dir/>
          <dgm:resizeHandles val="exact"/>
        </dgm:presLayoutVars>
      </dgm:prSet>
      <dgm:spPr/>
    </dgm:pt>
    <dgm:pt modelId="{ECBBB889-6656-4ACA-99EA-5C76A248C0AC}" type="pres">
      <dgm:prSet presAssocID="{D2B9BBAC-AC06-4597-B570-4B60C7C6B036}" presName="node" presStyleLbl="node1" presStyleIdx="0" presStyleCnt="6">
        <dgm:presLayoutVars>
          <dgm:bulletEnabled val="1"/>
        </dgm:presLayoutVars>
      </dgm:prSet>
      <dgm:spPr/>
    </dgm:pt>
    <dgm:pt modelId="{BE64071D-2323-4A4D-90DE-2A9053F3BAF5}" type="pres">
      <dgm:prSet presAssocID="{E63806B4-3187-4BBE-8C5C-9175589BE3EE}" presName="sibTrans" presStyleCnt="0"/>
      <dgm:spPr/>
    </dgm:pt>
    <dgm:pt modelId="{17C47B8D-BC20-49AC-9981-39AE06BEE956}" type="pres">
      <dgm:prSet presAssocID="{F7A84879-F703-4A18-9761-2A247E0F894F}" presName="node" presStyleLbl="node1" presStyleIdx="1" presStyleCnt="6">
        <dgm:presLayoutVars>
          <dgm:bulletEnabled val="1"/>
        </dgm:presLayoutVars>
      </dgm:prSet>
      <dgm:spPr/>
    </dgm:pt>
    <dgm:pt modelId="{6267AB7A-11C1-45C4-BCD0-55987B4D4118}" type="pres">
      <dgm:prSet presAssocID="{42BEB6BE-0CA9-4833-9F6B-306F8A52C677}" presName="sibTrans" presStyleCnt="0"/>
      <dgm:spPr/>
    </dgm:pt>
    <dgm:pt modelId="{EDC424D8-CC8B-4F0B-A18D-7F4115AF8B23}" type="pres">
      <dgm:prSet presAssocID="{DF7EDA09-5FA5-4390-AB8F-BFADF356EB05}" presName="node" presStyleLbl="node1" presStyleIdx="2" presStyleCnt="6">
        <dgm:presLayoutVars>
          <dgm:bulletEnabled val="1"/>
        </dgm:presLayoutVars>
      </dgm:prSet>
      <dgm:spPr/>
    </dgm:pt>
    <dgm:pt modelId="{C6912D4D-D59F-48CD-8186-EB6F9BBF36B2}" type="pres">
      <dgm:prSet presAssocID="{2CF667A6-7CBC-4933-B97A-AD0F7FA884E2}" presName="sibTrans" presStyleCnt="0"/>
      <dgm:spPr/>
    </dgm:pt>
    <dgm:pt modelId="{157C0520-DC98-4702-A44F-E97CAF5016C7}" type="pres">
      <dgm:prSet presAssocID="{90D6BD80-8157-4009-93E5-4F277F7BAC43}" presName="node" presStyleLbl="node1" presStyleIdx="3" presStyleCnt="6">
        <dgm:presLayoutVars>
          <dgm:bulletEnabled val="1"/>
        </dgm:presLayoutVars>
      </dgm:prSet>
      <dgm:spPr/>
    </dgm:pt>
    <dgm:pt modelId="{1C7C3E9D-D0CB-4DB1-86F8-2E10D340F358}" type="pres">
      <dgm:prSet presAssocID="{0FA37606-A6D1-4708-94ED-CDD70C3B86CA}" presName="sibTrans" presStyleCnt="0"/>
      <dgm:spPr/>
    </dgm:pt>
    <dgm:pt modelId="{04FE729D-7B15-469F-95CC-2B21E470E57C}" type="pres">
      <dgm:prSet presAssocID="{3D7EAA89-0499-4CDF-8B52-87091BB92B62}" presName="node" presStyleLbl="node1" presStyleIdx="4" presStyleCnt="6">
        <dgm:presLayoutVars>
          <dgm:bulletEnabled val="1"/>
        </dgm:presLayoutVars>
      </dgm:prSet>
      <dgm:spPr/>
    </dgm:pt>
    <dgm:pt modelId="{AF4EF76C-62ED-4EC0-A007-F79543398F63}" type="pres">
      <dgm:prSet presAssocID="{34D3D6CF-0BC2-41CC-ADCF-18126E2CFA0F}" presName="sibTrans" presStyleCnt="0"/>
      <dgm:spPr/>
    </dgm:pt>
    <dgm:pt modelId="{847AAF7D-1591-460C-8377-058DBDC471AD}" type="pres">
      <dgm:prSet presAssocID="{2DB18F3C-10E1-4EB1-921C-79A40562F904}" presName="node" presStyleLbl="node1" presStyleIdx="5" presStyleCnt="6">
        <dgm:presLayoutVars>
          <dgm:bulletEnabled val="1"/>
        </dgm:presLayoutVars>
      </dgm:prSet>
      <dgm:spPr/>
    </dgm:pt>
  </dgm:ptLst>
  <dgm:cxnLst>
    <dgm:cxn modelId="{1826DD04-E4CF-4E84-AF37-E9C2F632BF35}" type="presOf" srcId="{F7A84879-F703-4A18-9761-2A247E0F894F}" destId="{17C47B8D-BC20-49AC-9981-39AE06BEE956}" srcOrd="0" destOrd="0" presId="urn:microsoft.com/office/officeart/2005/8/layout/default"/>
    <dgm:cxn modelId="{76141C0E-7B52-44BB-9613-ED38EC012BDF}" type="presOf" srcId="{04BC7630-AFB0-4B4B-BDD2-162C64057703}" destId="{157C0520-DC98-4702-A44F-E97CAF5016C7}" srcOrd="0" destOrd="1" presId="urn:microsoft.com/office/officeart/2005/8/layout/default"/>
    <dgm:cxn modelId="{53050525-D656-4DC5-A900-B59AC57AB9EA}" srcId="{2DB18F3C-10E1-4EB1-921C-79A40562F904}" destId="{8DF25795-24C5-4994-AAEE-26D402C51F8F}" srcOrd="1" destOrd="0" parTransId="{803E7026-1D82-48C9-959A-261B078AE931}" sibTransId="{989E487B-7BB6-4FE5-8069-C5BB6D8B25A1}"/>
    <dgm:cxn modelId="{48C6852B-2E84-4DAF-A841-35D5CC5E3F4E}" srcId="{CDC6C258-0F49-44CB-B12A-A2498B98D4E8}" destId="{DF7EDA09-5FA5-4390-AB8F-BFADF356EB05}" srcOrd="2" destOrd="0" parTransId="{603530F0-A147-4D29-A60D-65F96AC0514B}" sibTransId="{2CF667A6-7CBC-4933-B97A-AD0F7FA884E2}"/>
    <dgm:cxn modelId="{19B12936-DA8A-4140-88A3-6607C9E393E1}" srcId="{CDC6C258-0F49-44CB-B12A-A2498B98D4E8}" destId="{2DB18F3C-10E1-4EB1-921C-79A40562F904}" srcOrd="5" destOrd="0" parTransId="{78C82D4B-CF8F-4F1A-8C59-1D6AFD2833C3}" sibTransId="{C402DFF3-0DB0-4C3F-87F3-04DC63FE4C13}"/>
    <dgm:cxn modelId="{6C513F3D-D7DE-4B6C-B1FC-9339EF11CDE1}" srcId="{DF7EDA09-5FA5-4390-AB8F-BFADF356EB05}" destId="{D8E559B3-11B0-4477-8919-C697F07B51CE}" srcOrd="0" destOrd="0" parTransId="{1A676B9B-B54D-49E2-85BA-39516879BD34}" sibTransId="{3176CD3E-F450-4256-B96B-94C45F1AEB8A}"/>
    <dgm:cxn modelId="{480E523F-D47D-418A-99BD-0D63911034E5}" type="presOf" srcId="{90D6BD80-8157-4009-93E5-4F277F7BAC43}" destId="{157C0520-DC98-4702-A44F-E97CAF5016C7}" srcOrd="0" destOrd="0" presId="urn:microsoft.com/office/officeart/2005/8/layout/default"/>
    <dgm:cxn modelId="{580E5263-8B1D-4825-861C-406228CEE432}" type="presOf" srcId="{46E39C32-B6E3-4CEF-A86A-E5C15C6DBFBC}" destId="{ECBBB889-6656-4ACA-99EA-5C76A248C0AC}" srcOrd="0" destOrd="1" presId="urn:microsoft.com/office/officeart/2005/8/layout/default"/>
    <dgm:cxn modelId="{7EF5976B-2A9C-40C3-ABC3-8A63271DC875}" srcId="{D2B9BBAC-AC06-4597-B570-4B60C7C6B036}" destId="{46E39C32-B6E3-4CEF-A86A-E5C15C6DBFBC}" srcOrd="0" destOrd="0" parTransId="{07C30CAA-9A44-43F9-9851-4FFB9FFF1DD8}" sibTransId="{2A9416D2-7225-4810-A4D2-1B1AA7A9216B}"/>
    <dgm:cxn modelId="{96DECC4B-48D9-4374-AB98-EDEBEC4DC7EF}" type="presOf" srcId="{D2B9BBAC-AC06-4597-B570-4B60C7C6B036}" destId="{ECBBB889-6656-4ACA-99EA-5C76A248C0AC}" srcOrd="0" destOrd="0" presId="urn:microsoft.com/office/officeart/2005/8/layout/default"/>
    <dgm:cxn modelId="{964A4F6F-8D19-458E-9A0E-25433F936098}" type="presOf" srcId="{414F221F-846A-455C-B6E4-FF495B8673DF}" destId="{17C47B8D-BC20-49AC-9981-39AE06BEE956}" srcOrd="0" destOrd="2" presId="urn:microsoft.com/office/officeart/2005/8/layout/default"/>
    <dgm:cxn modelId="{84DCD670-F1C7-4EF3-8C87-4986231087C2}" type="presOf" srcId="{D33C508F-A3F4-4784-8E09-75CE4E567A1B}" destId="{17C47B8D-BC20-49AC-9981-39AE06BEE956}" srcOrd="0" destOrd="1" presId="urn:microsoft.com/office/officeart/2005/8/layout/default"/>
    <dgm:cxn modelId="{C7017771-9B53-4149-8143-A4F21511C6CF}" type="presOf" srcId="{05677D88-180F-4031-AEA8-70825CAB8B39}" destId="{157C0520-DC98-4702-A44F-E97CAF5016C7}" srcOrd="0" destOrd="2" presId="urn:microsoft.com/office/officeart/2005/8/layout/default"/>
    <dgm:cxn modelId="{8F428E71-54D5-4608-B5EE-AC748B897061}" type="presOf" srcId="{8DF25795-24C5-4994-AAEE-26D402C51F8F}" destId="{847AAF7D-1591-460C-8377-058DBDC471AD}" srcOrd="0" destOrd="2" presId="urn:microsoft.com/office/officeart/2005/8/layout/default"/>
    <dgm:cxn modelId="{3F780A58-50E8-4141-B52F-3E64A8BA7D06}" srcId="{2DB18F3C-10E1-4EB1-921C-79A40562F904}" destId="{2B1CD34A-9E6A-4603-B652-8F9143201DB8}" srcOrd="0" destOrd="0" parTransId="{17D6E1CE-119E-457B-915B-97A5FB4C9C28}" sibTransId="{0521ACD1-284A-4B21-B620-4DC2573F5719}"/>
    <dgm:cxn modelId="{A9C44E7B-12B3-437B-8AA9-C1103943C762}" srcId="{90D6BD80-8157-4009-93E5-4F277F7BAC43}" destId="{04BC7630-AFB0-4B4B-BDD2-162C64057703}" srcOrd="0" destOrd="0" parTransId="{735F1964-0EE5-45BD-8756-920D535A10F3}" sibTransId="{23FEFBC0-A281-4B27-AA12-6D4776DEE6E0}"/>
    <dgm:cxn modelId="{3A029F7B-A096-40B8-AB17-DC30A18B57BA}" type="presOf" srcId="{D8E559B3-11B0-4477-8919-C697F07B51CE}" destId="{EDC424D8-CC8B-4F0B-A18D-7F4115AF8B23}" srcOrd="0" destOrd="1" presId="urn:microsoft.com/office/officeart/2005/8/layout/default"/>
    <dgm:cxn modelId="{1A639488-BA76-46E1-B36A-29190B98F258}" srcId="{CDC6C258-0F49-44CB-B12A-A2498B98D4E8}" destId="{D2B9BBAC-AC06-4597-B570-4B60C7C6B036}" srcOrd="0" destOrd="0" parTransId="{D4D6E0BA-6CA9-4735-BB8F-ACE92682F7BF}" sibTransId="{E63806B4-3187-4BBE-8C5C-9175589BE3EE}"/>
    <dgm:cxn modelId="{DE4A4F8C-C5C1-41C8-85C2-05D0B6A910D2}" type="presOf" srcId="{2B1CD34A-9E6A-4603-B652-8F9143201DB8}" destId="{847AAF7D-1591-460C-8377-058DBDC471AD}" srcOrd="0" destOrd="1" presId="urn:microsoft.com/office/officeart/2005/8/layout/default"/>
    <dgm:cxn modelId="{4DA2E88D-2C78-4F41-82A2-AC0FE0674180}" type="presOf" srcId="{DF7EDA09-5FA5-4390-AB8F-BFADF356EB05}" destId="{EDC424D8-CC8B-4F0B-A18D-7F4115AF8B23}" srcOrd="0" destOrd="0" presId="urn:microsoft.com/office/officeart/2005/8/layout/default"/>
    <dgm:cxn modelId="{40C0FEA2-6B46-46F4-B48C-D70B8E4FFC86}" srcId="{F7A84879-F703-4A18-9761-2A247E0F894F}" destId="{D33C508F-A3F4-4784-8E09-75CE4E567A1B}" srcOrd="0" destOrd="0" parTransId="{96153D2C-47F2-48AE-9B18-40C7FC7915CD}" sibTransId="{9251021A-B482-4749-8BD6-673AB65D30E3}"/>
    <dgm:cxn modelId="{2C4379AC-E7E4-41A4-A77D-967DC3C7456A}" srcId="{3D7EAA89-0499-4CDF-8B52-87091BB92B62}" destId="{F54C9568-F7DB-426C-809C-0312E54D1069}" srcOrd="0" destOrd="0" parTransId="{0BD9C596-0627-42C8-9D10-F666F541581C}" sibTransId="{75DAB8A8-C349-4618-9750-18971A846DE0}"/>
    <dgm:cxn modelId="{2C8B3CAF-F5BC-4BA3-89D3-DDBAC85C5669}" type="presOf" srcId="{6AFD4C73-4C6F-4911-9F05-5A237E31FD29}" destId="{157C0520-DC98-4702-A44F-E97CAF5016C7}" srcOrd="0" destOrd="3" presId="urn:microsoft.com/office/officeart/2005/8/layout/default"/>
    <dgm:cxn modelId="{51B9BEB3-16EF-4F0C-9183-D0E8CC40BEB7}" type="presOf" srcId="{CDC6C258-0F49-44CB-B12A-A2498B98D4E8}" destId="{FCF3EF40-E47B-44B5-AE60-D39EE3CF6DE6}" srcOrd="0" destOrd="0" presId="urn:microsoft.com/office/officeart/2005/8/layout/default"/>
    <dgm:cxn modelId="{9DFC50BD-C516-432B-9CBC-A1AD513721A3}" srcId="{F7A84879-F703-4A18-9761-2A247E0F894F}" destId="{414F221F-846A-455C-B6E4-FF495B8673DF}" srcOrd="1" destOrd="0" parTransId="{F8FE3DB2-8078-4BEA-960B-F3C15D78E9AC}" sibTransId="{37FA5630-A6D8-4B12-9D59-95D0EDC1736B}"/>
    <dgm:cxn modelId="{5058E9CA-C7E1-421C-BEBD-EC207077D0D8}" srcId="{CDC6C258-0F49-44CB-B12A-A2498B98D4E8}" destId="{3D7EAA89-0499-4CDF-8B52-87091BB92B62}" srcOrd="4" destOrd="0" parTransId="{65C4BA74-24FB-45D1-A7D2-192EB9E97601}" sibTransId="{34D3D6CF-0BC2-41CC-ADCF-18126E2CFA0F}"/>
    <dgm:cxn modelId="{AA4DF1CE-EB9B-4A2C-95CD-8C2E891405D0}" srcId="{CDC6C258-0F49-44CB-B12A-A2498B98D4E8}" destId="{F7A84879-F703-4A18-9761-2A247E0F894F}" srcOrd="1" destOrd="0" parTransId="{E0A6A9AD-E168-467B-A01C-AC2D34B9D00D}" sibTransId="{42BEB6BE-0CA9-4833-9F6B-306F8A52C677}"/>
    <dgm:cxn modelId="{BD18B0DA-8662-444C-84D1-874E9E4C6FB4}" srcId="{05677D88-180F-4031-AEA8-70825CAB8B39}" destId="{6AFD4C73-4C6F-4911-9F05-5A237E31FD29}" srcOrd="0" destOrd="0" parTransId="{D97215B3-E84B-48A4-9E58-5134A4D9B8E9}" sibTransId="{5F459473-8BF6-4953-B344-260DB89CEFB6}"/>
    <dgm:cxn modelId="{70110EDB-A271-4A96-9D8A-097248EBB41D}" type="presOf" srcId="{3D7EAA89-0499-4CDF-8B52-87091BB92B62}" destId="{04FE729D-7B15-469F-95CC-2B21E470E57C}" srcOrd="0" destOrd="0" presId="urn:microsoft.com/office/officeart/2005/8/layout/default"/>
    <dgm:cxn modelId="{85F19EDD-18C6-4780-BE89-15C4BC1A55B4}" srcId="{90D6BD80-8157-4009-93E5-4F277F7BAC43}" destId="{05677D88-180F-4031-AEA8-70825CAB8B39}" srcOrd="1" destOrd="0" parTransId="{7A0E827F-D69A-4C1F-9EA3-40064F3BD21E}" sibTransId="{FC0F1567-FF87-45C4-8116-DA796E3C8936}"/>
    <dgm:cxn modelId="{3D02F2EC-2240-49EC-B64B-F31E1C380BFF}" srcId="{CDC6C258-0F49-44CB-B12A-A2498B98D4E8}" destId="{90D6BD80-8157-4009-93E5-4F277F7BAC43}" srcOrd="3" destOrd="0" parTransId="{D95D821C-2227-48ED-9960-2FE74EEA0B19}" sibTransId="{0FA37606-A6D1-4708-94ED-CDD70C3B86CA}"/>
    <dgm:cxn modelId="{F7FB7AF2-63F1-4EE2-A730-19532C45B6A6}" type="presOf" srcId="{2DB18F3C-10E1-4EB1-921C-79A40562F904}" destId="{847AAF7D-1591-460C-8377-058DBDC471AD}" srcOrd="0" destOrd="0" presId="urn:microsoft.com/office/officeart/2005/8/layout/default"/>
    <dgm:cxn modelId="{340294F2-08B9-4489-9097-074D0474D597}" type="presOf" srcId="{F54C9568-F7DB-426C-809C-0312E54D1069}" destId="{04FE729D-7B15-469F-95CC-2B21E470E57C}" srcOrd="0" destOrd="1" presId="urn:microsoft.com/office/officeart/2005/8/layout/default"/>
    <dgm:cxn modelId="{FC206A44-248F-45D9-A077-D949EAF6A93E}" type="presParOf" srcId="{FCF3EF40-E47B-44B5-AE60-D39EE3CF6DE6}" destId="{ECBBB889-6656-4ACA-99EA-5C76A248C0AC}" srcOrd="0" destOrd="0" presId="urn:microsoft.com/office/officeart/2005/8/layout/default"/>
    <dgm:cxn modelId="{7B4866F0-7CB7-4C94-8F1A-7BEA51D90723}" type="presParOf" srcId="{FCF3EF40-E47B-44B5-AE60-D39EE3CF6DE6}" destId="{BE64071D-2323-4A4D-90DE-2A9053F3BAF5}" srcOrd="1" destOrd="0" presId="urn:microsoft.com/office/officeart/2005/8/layout/default"/>
    <dgm:cxn modelId="{35A33CBA-D62B-4FCB-B967-B42B939983F0}" type="presParOf" srcId="{FCF3EF40-E47B-44B5-AE60-D39EE3CF6DE6}" destId="{17C47B8D-BC20-49AC-9981-39AE06BEE956}" srcOrd="2" destOrd="0" presId="urn:microsoft.com/office/officeart/2005/8/layout/default"/>
    <dgm:cxn modelId="{0450837C-4A38-498F-959F-0D726E82C7F6}" type="presParOf" srcId="{FCF3EF40-E47B-44B5-AE60-D39EE3CF6DE6}" destId="{6267AB7A-11C1-45C4-BCD0-55987B4D4118}" srcOrd="3" destOrd="0" presId="urn:microsoft.com/office/officeart/2005/8/layout/default"/>
    <dgm:cxn modelId="{4B868A33-EF4D-4EB9-AF49-DD5B5A35DE1C}" type="presParOf" srcId="{FCF3EF40-E47B-44B5-AE60-D39EE3CF6DE6}" destId="{EDC424D8-CC8B-4F0B-A18D-7F4115AF8B23}" srcOrd="4" destOrd="0" presId="urn:microsoft.com/office/officeart/2005/8/layout/default"/>
    <dgm:cxn modelId="{3FAF3448-A44D-4EA7-9748-2DDE6D5AD676}" type="presParOf" srcId="{FCF3EF40-E47B-44B5-AE60-D39EE3CF6DE6}" destId="{C6912D4D-D59F-48CD-8186-EB6F9BBF36B2}" srcOrd="5" destOrd="0" presId="urn:microsoft.com/office/officeart/2005/8/layout/default"/>
    <dgm:cxn modelId="{70A96C08-4893-4DB3-B9A2-54339A88DD6D}" type="presParOf" srcId="{FCF3EF40-E47B-44B5-AE60-D39EE3CF6DE6}" destId="{157C0520-DC98-4702-A44F-E97CAF5016C7}" srcOrd="6" destOrd="0" presId="urn:microsoft.com/office/officeart/2005/8/layout/default"/>
    <dgm:cxn modelId="{FC4C3F45-A7CF-457B-AF08-51BDEA420BF5}" type="presParOf" srcId="{FCF3EF40-E47B-44B5-AE60-D39EE3CF6DE6}" destId="{1C7C3E9D-D0CB-4DB1-86F8-2E10D340F358}" srcOrd="7" destOrd="0" presId="urn:microsoft.com/office/officeart/2005/8/layout/default"/>
    <dgm:cxn modelId="{0649EDCA-A3A4-46EC-B023-29FAF5243A0F}" type="presParOf" srcId="{FCF3EF40-E47B-44B5-AE60-D39EE3CF6DE6}" destId="{04FE729D-7B15-469F-95CC-2B21E470E57C}" srcOrd="8" destOrd="0" presId="urn:microsoft.com/office/officeart/2005/8/layout/default"/>
    <dgm:cxn modelId="{FADDC261-0A64-4E41-BB12-CD9D093D1AF2}" type="presParOf" srcId="{FCF3EF40-E47B-44B5-AE60-D39EE3CF6DE6}" destId="{AF4EF76C-62ED-4EC0-A007-F79543398F63}" srcOrd="9" destOrd="0" presId="urn:microsoft.com/office/officeart/2005/8/layout/default"/>
    <dgm:cxn modelId="{58F154CC-54F0-4A34-8B56-54D2A7560C09}" type="presParOf" srcId="{FCF3EF40-E47B-44B5-AE60-D39EE3CF6DE6}" destId="{847AAF7D-1591-460C-8377-058DBDC471AD}"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6CFD76F-1156-43E4-B1B6-F46F6D6939F3}" type="doc">
      <dgm:prSet loTypeId="urn:microsoft.com/office/officeart/2005/8/layout/process4" loCatId="process" qsTypeId="urn:microsoft.com/office/officeart/2005/8/quickstyle/simple1" qsCatId="simple" csTypeId="urn:microsoft.com/office/officeart/2005/8/colors/accent1_2" csCatId="accent1"/>
      <dgm:spPr/>
      <dgm:t>
        <a:bodyPr/>
        <a:lstStyle/>
        <a:p>
          <a:endParaRPr lang="cs-CZ"/>
        </a:p>
      </dgm:t>
    </dgm:pt>
    <dgm:pt modelId="{C19C365D-EE7F-4BC4-AF0C-0EC799E95B7C}">
      <dgm:prSet/>
      <dgm:spPr/>
      <dgm:t>
        <a:bodyPr/>
        <a:lstStyle/>
        <a:p>
          <a:r>
            <a:rPr lang="cs-CZ"/>
            <a:t>Hodnocení porušení u každého kontrolovaného požadavků dle rozsahu, závažnosti a trvalosti (§ 3 nařízení vlády)</a:t>
          </a:r>
        </a:p>
      </dgm:t>
    </dgm:pt>
    <dgm:pt modelId="{6CF057CE-0B45-4078-8D60-44D366934FDB}" type="parTrans" cxnId="{0559B63E-8732-4825-B22D-D07DD63F371A}">
      <dgm:prSet/>
      <dgm:spPr/>
      <dgm:t>
        <a:bodyPr/>
        <a:lstStyle/>
        <a:p>
          <a:endParaRPr lang="cs-CZ"/>
        </a:p>
      </dgm:t>
    </dgm:pt>
    <dgm:pt modelId="{8B414EC5-A599-4C26-9DE4-0C154C706502}" type="sibTrans" cxnId="{0559B63E-8732-4825-B22D-D07DD63F371A}">
      <dgm:prSet/>
      <dgm:spPr/>
      <dgm:t>
        <a:bodyPr/>
        <a:lstStyle/>
        <a:p>
          <a:endParaRPr lang="cs-CZ"/>
        </a:p>
      </dgm:t>
    </dgm:pt>
    <dgm:pt modelId="{22F26119-6D0C-4D35-91B6-932FE0D67A38}">
      <dgm:prSet custT="1"/>
      <dgm:spPr/>
      <dgm:t>
        <a:bodyPr/>
        <a:lstStyle/>
        <a:p>
          <a:r>
            <a:rPr lang="cs-CZ" sz="1050" dirty="0"/>
            <a:t>Malé porušení</a:t>
          </a:r>
        </a:p>
      </dgm:t>
    </dgm:pt>
    <dgm:pt modelId="{646F732A-D71A-4208-965A-2B8E9865A7DA}" type="parTrans" cxnId="{5035A1F3-4B9C-4AAC-A95C-6EAFC5BD6F3D}">
      <dgm:prSet/>
      <dgm:spPr/>
      <dgm:t>
        <a:bodyPr/>
        <a:lstStyle/>
        <a:p>
          <a:endParaRPr lang="cs-CZ"/>
        </a:p>
      </dgm:t>
    </dgm:pt>
    <dgm:pt modelId="{4B6F0AAF-B197-44B3-8940-65F648D1AB50}" type="sibTrans" cxnId="{5035A1F3-4B9C-4AAC-A95C-6EAFC5BD6F3D}">
      <dgm:prSet/>
      <dgm:spPr/>
      <dgm:t>
        <a:bodyPr/>
        <a:lstStyle/>
        <a:p>
          <a:endParaRPr lang="cs-CZ"/>
        </a:p>
      </dgm:t>
    </dgm:pt>
    <dgm:pt modelId="{509114A1-FCFD-4731-997A-3F79D8B95897}">
      <dgm:prSet custT="1"/>
      <dgm:spPr/>
      <dgm:t>
        <a:bodyPr/>
        <a:lstStyle/>
        <a:p>
          <a:r>
            <a:rPr lang="cs-CZ" sz="1100" dirty="0"/>
            <a:t>Střední porušení </a:t>
          </a:r>
        </a:p>
      </dgm:t>
    </dgm:pt>
    <dgm:pt modelId="{BEC160DD-8F62-45DC-8692-D7CFE2353F53}" type="parTrans" cxnId="{BDF2C214-BAEC-4A67-8A12-CDC196E43650}">
      <dgm:prSet/>
      <dgm:spPr/>
      <dgm:t>
        <a:bodyPr/>
        <a:lstStyle/>
        <a:p>
          <a:endParaRPr lang="cs-CZ"/>
        </a:p>
      </dgm:t>
    </dgm:pt>
    <dgm:pt modelId="{588D8039-1FD6-4E74-A924-9CCE8235A88A}" type="sibTrans" cxnId="{BDF2C214-BAEC-4A67-8A12-CDC196E43650}">
      <dgm:prSet/>
      <dgm:spPr/>
      <dgm:t>
        <a:bodyPr/>
        <a:lstStyle/>
        <a:p>
          <a:endParaRPr lang="cs-CZ"/>
        </a:p>
      </dgm:t>
    </dgm:pt>
    <dgm:pt modelId="{CA84ADF7-47E3-478E-80B7-4C6F50BBF0F8}">
      <dgm:prSet custT="1"/>
      <dgm:spPr/>
      <dgm:t>
        <a:bodyPr/>
        <a:lstStyle/>
        <a:p>
          <a:r>
            <a:rPr lang="cs-CZ" sz="1050" dirty="0"/>
            <a:t>Velké porušení </a:t>
          </a:r>
        </a:p>
      </dgm:t>
    </dgm:pt>
    <dgm:pt modelId="{095FA6D2-0D93-4090-8470-E8F91BEAA0F3}" type="parTrans" cxnId="{AE6E3A90-AFC4-41B0-B317-B1779B1CCA08}">
      <dgm:prSet/>
      <dgm:spPr/>
      <dgm:t>
        <a:bodyPr/>
        <a:lstStyle/>
        <a:p>
          <a:endParaRPr lang="cs-CZ"/>
        </a:p>
      </dgm:t>
    </dgm:pt>
    <dgm:pt modelId="{3F822F2D-CA96-4D3B-AFB3-244D258FFA3D}" type="sibTrans" cxnId="{AE6E3A90-AFC4-41B0-B317-B1779B1CCA08}">
      <dgm:prSet/>
      <dgm:spPr/>
      <dgm:t>
        <a:bodyPr/>
        <a:lstStyle/>
        <a:p>
          <a:endParaRPr lang="cs-CZ"/>
        </a:p>
      </dgm:t>
    </dgm:pt>
    <dgm:pt modelId="{DB7A4926-AF86-490A-A655-6408CF886EBF}">
      <dgm:prSet/>
      <dgm:spPr/>
      <dgm:t>
        <a:bodyPr/>
        <a:lstStyle/>
        <a:p>
          <a:r>
            <a:rPr lang="cs-CZ"/>
            <a:t>Stanovení hodnoty snížení dotace (viz následující snímek) u každého kontrolovaného požadavku (§ 4 nařízení vlády)</a:t>
          </a:r>
        </a:p>
      </dgm:t>
    </dgm:pt>
    <dgm:pt modelId="{E1907EBB-E6FE-4A6D-B1AC-3A73B328EBDB}" type="parTrans" cxnId="{6E8E9613-987C-4804-BC67-F65C14F64B6B}">
      <dgm:prSet/>
      <dgm:spPr/>
      <dgm:t>
        <a:bodyPr/>
        <a:lstStyle/>
        <a:p>
          <a:endParaRPr lang="cs-CZ"/>
        </a:p>
      </dgm:t>
    </dgm:pt>
    <dgm:pt modelId="{44E01505-D4B1-44E0-BA7A-32CC9BF9A891}" type="sibTrans" cxnId="{6E8E9613-987C-4804-BC67-F65C14F64B6B}">
      <dgm:prSet/>
      <dgm:spPr/>
      <dgm:t>
        <a:bodyPr/>
        <a:lstStyle/>
        <a:p>
          <a:endParaRPr lang="cs-CZ"/>
        </a:p>
      </dgm:t>
    </dgm:pt>
    <dgm:pt modelId="{1FE9EB43-45A9-4A40-A773-D4C48E85441D}">
      <dgm:prSet custT="1"/>
      <dgm:spPr/>
      <dgm:t>
        <a:bodyPr/>
        <a:lstStyle/>
        <a:p>
          <a:r>
            <a:rPr lang="cs-CZ" sz="1100" dirty="0"/>
            <a:t>Úmyslné = 15 - 20 - 60 - 100 % </a:t>
          </a:r>
        </a:p>
      </dgm:t>
    </dgm:pt>
    <dgm:pt modelId="{0D6FD43D-C6DF-4F49-A730-2841AB1CF530}" type="parTrans" cxnId="{E9347C7A-A8A2-44D3-892E-F0EAB91A89BA}">
      <dgm:prSet/>
      <dgm:spPr/>
      <dgm:t>
        <a:bodyPr/>
        <a:lstStyle/>
        <a:p>
          <a:endParaRPr lang="cs-CZ"/>
        </a:p>
      </dgm:t>
    </dgm:pt>
    <dgm:pt modelId="{7D618648-E9A4-46B5-B4F2-A19AB8D9A31A}" type="sibTrans" cxnId="{E9347C7A-A8A2-44D3-892E-F0EAB91A89BA}">
      <dgm:prSet/>
      <dgm:spPr/>
      <dgm:t>
        <a:bodyPr/>
        <a:lstStyle/>
        <a:p>
          <a:endParaRPr lang="cs-CZ"/>
        </a:p>
      </dgm:t>
    </dgm:pt>
    <dgm:pt modelId="{408011F1-A4F9-4CDF-A3B2-2045C8ECA0CF}">
      <dgm:prSet custT="1"/>
      <dgm:spPr/>
      <dgm:t>
        <a:bodyPr/>
        <a:lstStyle/>
        <a:p>
          <a:r>
            <a:rPr lang="cs-CZ" sz="1200" dirty="0"/>
            <a:t>Nedbalostní = 1 - 3 - 5 %</a:t>
          </a:r>
        </a:p>
      </dgm:t>
    </dgm:pt>
    <dgm:pt modelId="{E7C9FA77-6635-4B41-81A8-8431B1BBB901}" type="parTrans" cxnId="{43D0845F-44E7-4FE3-B7FC-C50E1D80E4C1}">
      <dgm:prSet/>
      <dgm:spPr/>
      <dgm:t>
        <a:bodyPr/>
        <a:lstStyle/>
        <a:p>
          <a:endParaRPr lang="cs-CZ"/>
        </a:p>
      </dgm:t>
    </dgm:pt>
    <dgm:pt modelId="{EA439B0E-8CC9-4861-A540-F1E24FC0C591}" type="sibTrans" cxnId="{43D0845F-44E7-4FE3-B7FC-C50E1D80E4C1}">
      <dgm:prSet/>
      <dgm:spPr/>
      <dgm:t>
        <a:bodyPr/>
        <a:lstStyle/>
        <a:p>
          <a:endParaRPr lang="cs-CZ"/>
        </a:p>
      </dgm:t>
    </dgm:pt>
    <dgm:pt modelId="{2C6BECD0-D8A2-45C0-9422-B683E53D538B}">
      <dgm:prSet/>
      <dgm:spPr/>
      <dgm:t>
        <a:bodyPr/>
        <a:lstStyle/>
        <a:p>
          <a:r>
            <a:rPr lang="cs-CZ"/>
            <a:t>Stanovení hodnoty snížení dotace v rámci každého aktu (PPH 1 – 13) nebo standardu (DZES 1 – 7) → dle nejvyšší hodnoty snížení dotace stanovené u kontrolovaného požadavku</a:t>
          </a:r>
        </a:p>
      </dgm:t>
    </dgm:pt>
    <dgm:pt modelId="{27FF99A9-39B9-49E7-805A-5A2FAE5A4299}" type="parTrans" cxnId="{675DC503-A98A-4748-8C92-5C4280E90956}">
      <dgm:prSet/>
      <dgm:spPr/>
      <dgm:t>
        <a:bodyPr/>
        <a:lstStyle/>
        <a:p>
          <a:endParaRPr lang="cs-CZ"/>
        </a:p>
      </dgm:t>
    </dgm:pt>
    <dgm:pt modelId="{DFC838A9-8BAF-45BA-AF14-EAAA1B7A34B7}" type="sibTrans" cxnId="{675DC503-A98A-4748-8C92-5C4280E90956}">
      <dgm:prSet/>
      <dgm:spPr/>
      <dgm:t>
        <a:bodyPr/>
        <a:lstStyle/>
        <a:p>
          <a:endParaRPr lang="cs-CZ"/>
        </a:p>
      </dgm:t>
    </dgm:pt>
    <dgm:pt modelId="{BE3691D9-78D0-4206-9A78-4E42A070B742}">
      <dgm:prSet/>
      <dgm:spPr/>
      <dgm:t>
        <a:bodyPr/>
        <a:lstStyle/>
        <a:p>
          <a:r>
            <a:rPr lang="cs-CZ"/>
            <a:t>Stanovení hodnoty snížení dotace v rámci každé oblasti pravidel podmíněnosti</a:t>
          </a:r>
        </a:p>
      </dgm:t>
    </dgm:pt>
    <dgm:pt modelId="{92B61426-785B-4DEB-82EA-71B70A9D82DF}" type="parTrans" cxnId="{48EF9EF9-9A10-49C2-A9E1-2C5E1231BE4F}">
      <dgm:prSet/>
      <dgm:spPr/>
      <dgm:t>
        <a:bodyPr/>
        <a:lstStyle/>
        <a:p>
          <a:endParaRPr lang="cs-CZ"/>
        </a:p>
      </dgm:t>
    </dgm:pt>
    <dgm:pt modelId="{A771DFD7-665E-4465-9BB2-AD787AA03406}" type="sibTrans" cxnId="{48EF9EF9-9A10-49C2-A9E1-2C5E1231BE4F}">
      <dgm:prSet/>
      <dgm:spPr/>
      <dgm:t>
        <a:bodyPr/>
        <a:lstStyle/>
        <a:p>
          <a:endParaRPr lang="cs-CZ"/>
        </a:p>
      </dgm:t>
    </dgm:pt>
    <dgm:pt modelId="{8C4A47FF-D4A4-4A8D-BE75-1D26620E2973}">
      <dgm:prSet custT="1"/>
      <dgm:spPr/>
      <dgm:t>
        <a:bodyPr/>
        <a:lstStyle/>
        <a:p>
          <a:r>
            <a:rPr lang="cs-CZ" sz="1000" dirty="0"/>
            <a:t>Dle nejvyšší hodnoty snížení dotace stanovenou u jednotlivých PPH a DZES, pokud se nejedná o snížení v důsledku úmyslného porušení</a:t>
          </a:r>
        </a:p>
      </dgm:t>
    </dgm:pt>
    <dgm:pt modelId="{C8BEC747-0BDC-4F39-9810-D6E1FB4BCC91}" type="parTrans" cxnId="{2913E7C3-CB99-4879-92BA-8C5AE0E7C612}">
      <dgm:prSet/>
      <dgm:spPr/>
      <dgm:t>
        <a:bodyPr/>
        <a:lstStyle/>
        <a:p>
          <a:endParaRPr lang="cs-CZ"/>
        </a:p>
      </dgm:t>
    </dgm:pt>
    <dgm:pt modelId="{BDA66465-7CF3-4732-861E-955FE411CE45}" type="sibTrans" cxnId="{2913E7C3-CB99-4879-92BA-8C5AE0E7C612}">
      <dgm:prSet/>
      <dgm:spPr/>
      <dgm:t>
        <a:bodyPr/>
        <a:lstStyle/>
        <a:p>
          <a:endParaRPr lang="cs-CZ"/>
        </a:p>
      </dgm:t>
    </dgm:pt>
    <dgm:pt modelId="{4737AD98-9FE3-4C55-B5EC-881BA56A951E}">
      <dgm:prSet custT="1"/>
      <dgm:spPr/>
      <dgm:t>
        <a:bodyPr/>
        <a:lstStyle/>
        <a:p>
          <a:r>
            <a:rPr lang="cs-CZ" sz="900" dirty="0"/>
            <a:t>Pokud se jedná o snížení v důsledku úmyslného porušení, pak jde o součet nejvyšší hodnoty snížení dotace stanovené u jednotlivých PPH a DZES a hodnoty snížení dotace u kontrolovaného požadavku úmyslně porušeného</a:t>
          </a:r>
        </a:p>
      </dgm:t>
    </dgm:pt>
    <dgm:pt modelId="{6C02392B-D8D6-4ACF-878A-CDB4504FEC72}" type="parTrans" cxnId="{7753D8A6-AA6D-42CE-81E5-29025481E754}">
      <dgm:prSet/>
      <dgm:spPr/>
      <dgm:t>
        <a:bodyPr/>
        <a:lstStyle/>
        <a:p>
          <a:endParaRPr lang="cs-CZ"/>
        </a:p>
      </dgm:t>
    </dgm:pt>
    <dgm:pt modelId="{44AE1F3D-63EB-4E49-AD0E-70919EE02311}" type="sibTrans" cxnId="{7753D8A6-AA6D-42CE-81E5-29025481E754}">
      <dgm:prSet/>
      <dgm:spPr/>
      <dgm:t>
        <a:bodyPr/>
        <a:lstStyle/>
        <a:p>
          <a:endParaRPr lang="cs-CZ"/>
        </a:p>
      </dgm:t>
    </dgm:pt>
    <dgm:pt modelId="{3292D2CD-F349-4145-BF8D-FFAF0270CF1D}" type="pres">
      <dgm:prSet presAssocID="{E6CFD76F-1156-43E4-B1B6-F46F6D6939F3}" presName="Name0" presStyleCnt="0">
        <dgm:presLayoutVars>
          <dgm:dir/>
          <dgm:animLvl val="lvl"/>
          <dgm:resizeHandles val="exact"/>
        </dgm:presLayoutVars>
      </dgm:prSet>
      <dgm:spPr/>
    </dgm:pt>
    <dgm:pt modelId="{2BCFF5E8-7EE8-4053-813B-7376A39C3292}" type="pres">
      <dgm:prSet presAssocID="{BE3691D9-78D0-4206-9A78-4E42A070B742}" presName="boxAndChildren" presStyleCnt="0"/>
      <dgm:spPr/>
    </dgm:pt>
    <dgm:pt modelId="{00DC9554-DB26-4DB3-84A7-922A4AAFE027}" type="pres">
      <dgm:prSet presAssocID="{BE3691D9-78D0-4206-9A78-4E42A070B742}" presName="parentTextBox" presStyleLbl="node1" presStyleIdx="0" presStyleCnt="4"/>
      <dgm:spPr/>
    </dgm:pt>
    <dgm:pt modelId="{63B44A2F-4B23-49DB-ACEE-AF0776438380}" type="pres">
      <dgm:prSet presAssocID="{BE3691D9-78D0-4206-9A78-4E42A070B742}" presName="entireBox" presStyleLbl="node1" presStyleIdx="0" presStyleCnt="4"/>
      <dgm:spPr/>
    </dgm:pt>
    <dgm:pt modelId="{8F344753-ED66-4E59-9CC2-D5A3B47A0014}" type="pres">
      <dgm:prSet presAssocID="{BE3691D9-78D0-4206-9A78-4E42A070B742}" presName="descendantBox" presStyleCnt="0"/>
      <dgm:spPr/>
    </dgm:pt>
    <dgm:pt modelId="{00307FFA-F49E-449D-BF29-943BA8465D81}" type="pres">
      <dgm:prSet presAssocID="{8C4A47FF-D4A4-4A8D-BE75-1D26620E2973}" presName="childTextBox" presStyleLbl="fgAccFollowNode1" presStyleIdx="0" presStyleCnt="7">
        <dgm:presLayoutVars>
          <dgm:bulletEnabled val="1"/>
        </dgm:presLayoutVars>
      </dgm:prSet>
      <dgm:spPr/>
    </dgm:pt>
    <dgm:pt modelId="{E8938AFF-9BCD-4003-BC97-48A31EDED04C}" type="pres">
      <dgm:prSet presAssocID="{4737AD98-9FE3-4C55-B5EC-881BA56A951E}" presName="childTextBox" presStyleLbl="fgAccFollowNode1" presStyleIdx="1" presStyleCnt="7">
        <dgm:presLayoutVars>
          <dgm:bulletEnabled val="1"/>
        </dgm:presLayoutVars>
      </dgm:prSet>
      <dgm:spPr/>
    </dgm:pt>
    <dgm:pt modelId="{DCC5FA1D-1929-4A73-B1EC-EB70A6522951}" type="pres">
      <dgm:prSet presAssocID="{DFC838A9-8BAF-45BA-AF14-EAAA1B7A34B7}" presName="sp" presStyleCnt="0"/>
      <dgm:spPr/>
    </dgm:pt>
    <dgm:pt modelId="{15DBF1BA-1561-4796-A905-F5242DCC203C}" type="pres">
      <dgm:prSet presAssocID="{2C6BECD0-D8A2-45C0-9422-B683E53D538B}" presName="arrowAndChildren" presStyleCnt="0"/>
      <dgm:spPr/>
    </dgm:pt>
    <dgm:pt modelId="{A235D7A4-D152-4E79-80CD-483CC1276FC3}" type="pres">
      <dgm:prSet presAssocID="{2C6BECD0-D8A2-45C0-9422-B683E53D538B}" presName="parentTextArrow" presStyleLbl="node1" presStyleIdx="1" presStyleCnt="4"/>
      <dgm:spPr/>
    </dgm:pt>
    <dgm:pt modelId="{4F9F9A8F-3B57-4631-A715-CB84F30FAD3F}" type="pres">
      <dgm:prSet presAssocID="{44E01505-D4B1-44E0-BA7A-32CC9BF9A891}" presName="sp" presStyleCnt="0"/>
      <dgm:spPr/>
    </dgm:pt>
    <dgm:pt modelId="{0499076E-F2C2-4586-90FD-487C4A71ABA5}" type="pres">
      <dgm:prSet presAssocID="{DB7A4926-AF86-490A-A655-6408CF886EBF}" presName="arrowAndChildren" presStyleCnt="0"/>
      <dgm:spPr/>
    </dgm:pt>
    <dgm:pt modelId="{55AD8575-52F1-4886-B677-05038D4CC630}" type="pres">
      <dgm:prSet presAssocID="{DB7A4926-AF86-490A-A655-6408CF886EBF}" presName="parentTextArrow" presStyleLbl="node1" presStyleIdx="1" presStyleCnt="4"/>
      <dgm:spPr/>
    </dgm:pt>
    <dgm:pt modelId="{29B07BA3-4901-489B-9877-1F05E5550B18}" type="pres">
      <dgm:prSet presAssocID="{DB7A4926-AF86-490A-A655-6408CF886EBF}" presName="arrow" presStyleLbl="node1" presStyleIdx="2" presStyleCnt="4"/>
      <dgm:spPr/>
    </dgm:pt>
    <dgm:pt modelId="{C206C7B4-AAA5-4371-89A3-256D19405DF5}" type="pres">
      <dgm:prSet presAssocID="{DB7A4926-AF86-490A-A655-6408CF886EBF}" presName="descendantArrow" presStyleCnt="0"/>
      <dgm:spPr/>
    </dgm:pt>
    <dgm:pt modelId="{894EAF0A-2E47-4E90-B7A6-A781159D78F4}" type="pres">
      <dgm:prSet presAssocID="{1FE9EB43-45A9-4A40-A773-D4C48E85441D}" presName="childTextArrow" presStyleLbl="fgAccFollowNode1" presStyleIdx="2" presStyleCnt="7">
        <dgm:presLayoutVars>
          <dgm:bulletEnabled val="1"/>
        </dgm:presLayoutVars>
      </dgm:prSet>
      <dgm:spPr/>
    </dgm:pt>
    <dgm:pt modelId="{E5C3BB0E-B41F-470C-99BE-4E4861EF90AF}" type="pres">
      <dgm:prSet presAssocID="{408011F1-A4F9-4CDF-A3B2-2045C8ECA0CF}" presName="childTextArrow" presStyleLbl="fgAccFollowNode1" presStyleIdx="3" presStyleCnt="7">
        <dgm:presLayoutVars>
          <dgm:bulletEnabled val="1"/>
        </dgm:presLayoutVars>
      </dgm:prSet>
      <dgm:spPr/>
    </dgm:pt>
    <dgm:pt modelId="{0AAB235F-43FB-407B-B111-699C3D8F16A8}" type="pres">
      <dgm:prSet presAssocID="{8B414EC5-A599-4C26-9DE4-0C154C706502}" presName="sp" presStyleCnt="0"/>
      <dgm:spPr/>
    </dgm:pt>
    <dgm:pt modelId="{CA9A62DF-56D5-4687-B7AE-26DCA327EFCD}" type="pres">
      <dgm:prSet presAssocID="{C19C365D-EE7F-4BC4-AF0C-0EC799E95B7C}" presName="arrowAndChildren" presStyleCnt="0"/>
      <dgm:spPr/>
    </dgm:pt>
    <dgm:pt modelId="{C3BAD9FE-E4D1-4CE5-86B3-9051E8F5EE63}" type="pres">
      <dgm:prSet presAssocID="{C19C365D-EE7F-4BC4-AF0C-0EC799E95B7C}" presName="parentTextArrow" presStyleLbl="node1" presStyleIdx="2" presStyleCnt="4"/>
      <dgm:spPr/>
    </dgm:pt>
    <dgm:pt modelId="{6476C50E-A1B9-491E-BC38-B7D7F597B050}" type="pres">
      <dgm:prSet presAssocID="{C19C365D-EE7F-4BC4-AF0C-0EC799E95B7C}" presName="arrow" presStyleLbl="node1" presStyleIdx="3" presStyleCnt="4"/>
      <dgm:spPr/>
    </dgm:pt>
    <dgm:pt modelId="{5277F5CB-0CB7-4BF1-89A1-44DE87A9BC09}" type="pres">
      <dgm:prSet presAssocID="{C19C365D-EE7F-4BC4-AF0C-0EC799E95B7C}" presName="descendantArrow" presStyleCnt="0"/>
      <dgm:spPr/>
    </dgm:pt>
    <dgm:pt modelId="{E98A16BC-816F-425A-8774-361A28AEE3AF}" type="pres">
      <dgm:prSet presAssocID="{22F26119-6D0C-4D35-91B6-932FE0D67A38}" presName="childTextArrow" presStyleLbl="fgAccFollowNode1" presStyleIdx="4" presStyleCnt="7">
        <dgm:presLayoutVars>
          <dgm:bulletEnabled val="1"/>
        </dgm:presLayoutVars>
      </dgm:prSet>
      <dgm:spPr/>
    </dgm:pt>
    <dgm:pt modelId="{70B23EEA-B66F-46D4-B660-167B5A765035}" type="pres">
      <dgm:prSet presAssocID="{509114A1-FCFD-4731-997A-3F79D8B95897}" presName="childTextArrow" presStyleLbl="fgAccFollowNode1" presStyleIdx="5" presStyleCnt="7">
        <dgm:presLayoutVars>
          <dgm:bulletEnabled val="1"/>
        </dgm:presLayoutVars>
      </dgm:prSet>
      <dgm:spPr/>
    </dgm:pt>
    <dgm:pt modelId="{9C3849E5-26AE-481C-8E85-CC3FC86D28B2}" type="pres">
      <dgm:prSet presAssocID="{CA84ADF7-47E3-478E-80B7-4C6F50BBF0F8}" presName="childTextArrow" presStyleLbl="fgAccFollowNode1" presStyleIdx="6" presStyleCnt="7">
        <dgm:presLayoutVars>
          <dgm:bulletEnabled val="1"/>
        </dgm:presLayoutVars>
      </dgm:prSet>
      <dgm:spPr/>
    </dgm:pt>
  </dgm:ptLst>
  <dgm:cxnLst>
    <dgm:cxn modelId="{675DC503-A98A-4748-8C92-5C4280E90956}" srcId="{E6CFD76F-1156-43E4-B1B6-F46F6D6939F3}" destId="{2C6BECD0-D8A2-45C0-9422-B683E53D538B}" srcOrd="2" destOrd="0" parTransId="{27FF99A9-39B9-49E7-805A-5A2FAE5A4299}" sibTransId="{DFC838A9-8BAF-45BA-AF14-EAAA1B7A34B7}"/>
    <dgm:cxn modelId="{32834E06-3C3D-4EEA-A61C-25AA268171F6}" type="presOf" srcId="{DB7A4926-AF86-490A-A655-6408CF886EBF}" destId="{55AD8575-52F1-4886-B677-05038D4CC630}" srcOrd="0" destOrd="0" presId="urn:microsoft.com/office/officeart/2005/8/layout/process4"/>
    <dgm:cxn modelId="{481B1511-5390-4609-8BC7-E97483739F68}" type="presOf" srcId="{408011F1-A4F9-4CDF-A3B2-2045C8ECA0CF}" destId="{E5C3BB0E-B41F-470C-99BE-4E4861EF90AF}" srcOrd="0" destOrd="0" presId="urn:microsoft.com/office/officeart/2005/8/layout/process4"/>
    <dgm:cxn modelId="{6E8E9613-987C-4804-BC67-F65C14F64B6B}" srcId="{E6CFD76F-1156-43E4-B1B6-F46F6D6939F3}" destId="{DB7A4926-AF86-490A-A655-6408CF886EBF}" srcOrd="1" destOrd="0" parTransId="{E1907EBB-E6FE-4A6D-B1AC-3A73B328EBDB}" sibTransId="{44E01505-D4B1-44E0-BA7A-32CC9BF9A891}"/>
    <dgm:cxn modelId="{BDF2C214-BAEC-4A67-8A12-CDC196E43650}" srcId="{C19C365D-EE7F-4BC4-AF0C-0EC799E95B7C}" destId="{509114A1-FCFD-4731-997A-3F79D8B95897}" srcOrd="1" destOrd="0" parTransId="{BEC160DD-8F62-45DC-8692-D7CFE2353F53}" sibTransId="{588D8039-1FD6-4E74-A924-9CCE8235A88A}"/>
    <dgm:cxn modelId="{5D2F221A-20CA-455C-B997-6C33AA5D36E5}" type="presOf" srcId="{C19C365D-EE7F-4BC4-AF0C-0EC799E95B7C}" destId="{6476C50E-A1B9-491E-BC38-B7D7F597B050}" srcOrd="1" destOrd="0" presId="urn:microsoft.com/office/officeart/2005/8/layout/process4"/>
    <dgm:cxn modelId="{45CC6C2A-21F7-46E7-B5DB-26D70016AE8C}" type="presOf" srcId="{CA84ADF7-47E3-478E-80B7-4C6F50BBF0F8}" destId="{9C3849E5-26AE-481C-8E85-CC3FC86D28B2}" srcOrd="0" destOrd="0" presId="urn:microsoft.com/office/officeart/2005/8/layout/process4"/>
    <dgm:cxn modelId="{D417D82E-8823-4DD7-889B-585218196686}" type="presOf" srcId="{BE3691D9-78D0-4206-9A78-4E42A070B742}" destId="{63B44A2F-4B23-49DB-ACEE-AF0776438380}" srcOrd="1" destOrd="0" presId="urn:microsoft.com/office/officeart/2005/8/layout/process4"/>
    <dgm:cxn modelId="{DA11E73B-0DE3-4D64-9A2B-62C2C94BB976}" type="presOf" srcId="{2C6BECD0-D8A2-45C0-9422-B683E53D538B}" destId="{A235D7A4-D152-4E79-80CD-483CC1276FC3}" srcOrd="0" destOrd="0" presId="urn:microsoft.com/office/officeart/2005/8/layout/process4"/>
    <dgm:cxn modelId="{0559B63E-8732-4825-B22D-D07DD63F371A}" srcId="{E6CFD76F-1156-43E4-B1B6-F46F6D6939F3}" destId="{C19C365D-EE7F-4BC4-AF0C-0EC799E95B7C}" srcOrd="0" destOrd="0" parTransId="{6CF057CE-0B45-4078-8D60-44D366934FDB}" sibTransId="{8B414EC5-A599-4C26-9DE4-0C154C706502}"/>
    <dgm:cxn modelId="{43D0845F-44E7-4FE3-B7FC-C50E1D80E4C1}" srcId="{DB7A4926-AF86-490A-A655-6408CF886EBF}" destId="{408011F1-A4F9-4CDF-A3B2-2045C8ECA0CF}" srcOrd="1" destOrd="0" parTransId="{E7C9FA77-6635-4B41-81A8-8431B1BBB901}" sibTransId="{EA439B0E-8CC9-4861-A540-F1E24FC0C591}"/>
    <dgm:cxn modelId="{A441E44F-9358-4383-A716-70EF401F2EA9}" type="presOf" srcId="{BE3691D9-78D0-4206-9A78-4E42A070B742}" destId="{00DC9554-DB26-4DB3-84A7-922A4AAFE027}" srcOrd="0" destOrd="0" presId="urn:microsoft.com/office/officeart/2005/8/layout/process4"/>
    <dgm:cxn modelId="{E9347C7A-A8A2-44D3-892E-F0EAB91A89BA}" srcId="{DB7A4926-AF86-490A-A655-6408CF886EBF}" destId="{1FE9EB43-45A9-4A40-A773-D4C48E85441D}" srcOrd="0" destOrd="0" parTransId="{0D6FD43D-C6DF-4F49-A730-2841AB1CF530}" sibTransId="{7D618648-E9A4-46B5-B4F2-A19AB8D9A31A}"/>
    <dgm:cxn modelId="{D50A2A8A-6C10-419E-8126-3E4FBBDDD03F}" type="presOf" srcId="{C19C365D-EE7F-4BC4-AF0C-0EC799E95B7C}" destId="{C3BAD9FE-E4D1-4CE5-86B3-9051E8F5EE63}" srcOrd="0" destOrd="0" presId="urn:microsoft.com/office/officeart/2005/8/layout/process4"/>
    <dgm:cxn modelId="{AE6E3A90-AFC4-41B0-B317-B1779B1CCA08}" srcId="{C19C365D-EE7F-4BC4-AF0C-0EC799E95B7C}" destId="{CA84ADF7-47E3-478E-80B7-4C6F50BBF0F8}" srcOrd="2" destOrd="0" parTransId="{095FA6D2-0D93-4090-8470-E8F91BEAA0F3}" sibTransId="{3F822F2D-CA96-4D3B-AFB3-244D258FFA3D}"/>
    <dgm:cxn modelId="{D9F6BE9B-865C-435B-AA1A-2DE9416A0A95}" type="presOf" srcId="{DB7A4926-AF86-490A-A655-6408CF886EBF}" destId="{29B07BA3-4901-489B-9877-1F05E5550B18}" srcOrd="1" destOrd="0" presId="urn:microsoft.com/office/officeart/2005/8/layout/process4"/>
    <dgm:cxn modelId="{7753D8A6-AA6D-42CE-81E5-29025481E754}" srcId="{BE3691D9-78D0-4206-9A78-4E42A070B742}" destId="{4737AD98-9FE3-4C55-B5EC-881BA56A951E}" srcOrd="1" destOrd="0" parTransId="{6C02392B-D8D6-4ACF-878A-CDB4504FEC72}" sibTransId="{44AE1F3D-63EB-4E49-AD0E-70919EE02311}"/>
    <dgm:cxn modelId="{2913E7C3-CB99-4879-92BA-8C5AE0E7C612}" srcId="{BE3691D9-78D0-4206-9A78-4E42A070B742}" destId="{8C4A47FF-D4A4-4A8D-BE75-1D26620E2973}" srcOrd="0" destOrd="0" parTransId="{C8BEC747-0BDC-4F39-9810-D6E1FB4BCC91}" sibTransId="{BDA66465-7CF3-4732-861E-955FE411CE45}"/>
    <dgm:cxn modelId="{7AE983CB-E833-4383-8A75-C114CD9DEB6A}" type="presOf" srcId="{4737AD98-9FE3-4C55-B5EC-881BA56A951E}" destId="{E8938AFF-9BCD-4003-BC97-48A31EDED04C}" srcOrd="0" destOrd="0" presId="urn:microsoft.com/office/officeart/2005/8/layout/process4"/>
    <dgm:cxn modelId="{662478DA-7109-4D82-85D3-0C53B1C0960F}" type="presOf" srcId="{509114A1-FCFD-4731-997A-3F79D8B95897}" destId="{70B23EEA-B66F-46D4-B660-167B5A765035}" srcOrd="0" destOrd="0" presId="urn:microsoft.com/office/officeart/2005/8/layout/process4"/>
    <dgm:cxn modelId="{D26869E3-1AE0-4586-8FBB-4BABDCD66AE8}" type="presOf" srcId="{E6CFD76F-1156-43E4-B1B6-F46F6D6939F3}" destId="{3292D2CD-F349-4145-BF8D-FFAF0270CF1D}" srcOrd="0" destOrd="0" presId="urn:microsoft.com/office/officeart/2005/8/layout/process4"/>
    <dgm:cxn modelId="{C6CB87E7-6096-4C91-BB62-EC6099D6C8A3}" type="presOf" srcId="{22F26119-6D0C-4D35-91B6-932FE0D67A38}" destId="{E98A16BC-816F-425A-8774-361A28AEE3AF}" srcOrd="0" destOrd="0" presId="urn:microsoft.com/office/officeart/2005/8/layout/process4"/>
    <dgm:cxn modelId="{48D49BEA-396C-45BC-A1B7-758EC98AAE9E}" type="presOf" srcId="{1FE9EB43-45A9-4A40-A773-D4C48E85441D}" destId="{894EAF0A-2E47-4E90-B7A6-A781159D78F4}" srcOrd="0" destOrd="0" presId="urn:microsoft.com/office/officeart/2005/8/layout/process4"/>
    <dgm:cxn modelId="{6AE379EF-2305-4A1F-84EE-8ED6D28D0A1E}" type="presOf" srcId="{8C4A47FF-D4A4-4A8D-BE75-1D26620E2973}" destId="{00307FFA-F49E-449D-BF29-943BA8465D81}" srcOrd="0" destOrd="0" presId="urn:microsoft.com/office/officeart/2005/8/layout/process4"/>
    <dgm:cxn modelId="{5035A1F3-4B9C-4AAC-A95C-6EAFC5BD6F3D}" srcId="{C19C365D-EE7F-4BC4-AF0C-0EC799E95B7C}" destId="{22F26119-6D0C-4D35-91B6-932FE0D67A38}" srcOrd="0" destOrd="0" parTransId="{646F732A-D71A-4208-965A-2B8E9865A7DA}" sibTransId="{4B6F0AAF-B197-44B3-8940-65F648D1AB50}"/>
    <dgm:cxn modelId="{48EF9EF9-9A10-49C2-A9E1-2C5E1231BE4F}" srcId="{E6CFD76F-1156-43E4-B1B6-F46F6D6939F3}" destId="{BE3691D9-78D0-4206-9A78-4E42A070B742}" srcOrd="3" destOrd="0" parTransId="{92B61426-785B-4DEB-82EA-71B70A9D82DF}" sibTransId="{A771DFD7-665E-4465-9BB2-AD787AA03406}"/>
    <dgm:cxn modelId="{67B523E7-B17F-4FC3-A9D5-20906731702B}" type="presParOf" srcId="{3292D2CD-F349-4145-BF8D-FFAF0270CF1D}" destId="{2BCFF5E8-7EE8-4053-813B-7376A39C3292}" srcOrd="0" destOrd="0" presId="urn:microsoft.com/office/officeart/2005/8/layout/process4"/>
    <dgm:cxn modelId="{E455B430-1BA6-47F4-8EF8-F0FB7F1B30C6}" type="presParOf" srcId="{2BCFF5E8-7EE8-4053-813B-7376A39C3292}" destId="{00DC9554-DB26-4DB3-84A7-922A4AAFE027}" srcOrd="0" destOrd="0" presId="urn:microsoft.com/office/officeart/2005/8/layout/process4"/>
    <dgm:cxn modelId="{FCA4CC82-894A-49EE-AB46-EB42822E0F27}" type="presParOf" srcId="{2BCFF5E8-7EE8-4053-813B-7376A39C3292}" destId="{63B44A2F-4B23-49DB-ACEE-AF0776438380}" srcOrd="1" destOrd="0" presId="urn:microsoft.com/office/officeart/2005/8/layout/process4"/>
    <dgm:cxn modelId="{F5F0CFA1-9F5E-446F-84C6-07165AA506C4}" type="presParOf" srcId="{2BCFF5E8-7EE8-4053-813B-7376A39C3292}" destId="{8F344753-ED66-4E59-9CC2-D5A3B47A0014}" srcOrd="2" destOrd="0" presId="urn:microsoft.com/office/officeart/2005/8/layout/process4"/>
    <dgm:cxn modelId="{3E255EE2-6092-4559-A34A-FC0A91E40E06}" type="presParOf" srcId="{8F344753-ED66-4E59-9CC2-D5A3B47A0014}" destId="{00307FFA-F49E-449D-BF29-943BA8465D81}" srcOrd="0" destOrd="0" presId="urn:microsoft.com/office/officeart/2005/8/layout/process4"/>
    <dgm:cxn modelId="{A5156DD9-7EE8-40E4-B496-C91F68FCB3B5}" type="presParOf" srcId="{8F344753-ED66-4E59-9CC2-D5A3B47A0014}" destId="{E8938AFF-9BCD-4003-BC97-48A31EDED04C}" srcOrd="1" destOrd="0" presId="urn:microsoft.com/office/officeart/2005/8/layout/process4"/>
    <dgm:cxn modelId="{B8AC27AE-D365-499C-A290-55C76F450D64}" type="presParOf" srcId="{3292D2CD-F349-4145-BF8D-FFAF0270CF1D}" destId="{DCC5FA1D-1929-4A73-B1EC-EB70A6522951}" srcOrd="1" destOrd="0" presId="urn:microsoft.com/office/officeart/2005/8/layout/process4"/>
    <dgm:cxn modelId="{51C62F66-4319-447B-B8D5-383C38C488D9}" type="presParOf" srcId="{3292D2CD-F349-4145-BF8D-FFAF0270CF1D}" destId="{15DBF1BA-1561-4796-A905-F5242DCC203C}" srcOrd="2" destOrd="0" presId="urn:microsoft.com/office/officeart/2005/8/layout/process4"/>
    <dgm:cxn modelId="{C840194C-19ED-449C-9903-B9716DFB132C}" type="presParOf" srcId="{15DBF1BA-1561-4796-A905-F5242DCC203C}" destId="{A235D7A4-D152-4E79-80CD-483CC1276FC3}" srcOrd="0" destOrd="0" presId="urn:microsoft.com/office/officeart/2005/8/layout/process4"/>
    <dgm:cxn modelId="{DC952147-06BD-4B99-9D09-785D27F81E2D}" type="presParOf" srcId="{3292D2CD-F349-4145-BF8D-FFAF0270CF1D}" destId="{4F9F9A8F-3B57-4631-A715-CB84F30FAD3F}" srcOrd="3" destOrd="0" presId="urn:microsoft.com/office/officeart/2005/8/layout/process4"/>
    <dgm:cxn modelId="{FDC08350-1965-4091-B6AE-08C61F42BB73}" type="presParOf" srcId="{3292D2CD-F349-4145-BF8D-FFAF0270CF1D}" destId="{0499076E-F2C2-4586-90FD-487C4A71ABA5}" srcOrd="4" destOrd="0" presId="urn:microsoft.com/office/officeart/2005/8/layout/process4"/>
    <dgm:cxn modelId="{C301D8A6-E248-4678-A794-1421FAE040AE}" type="presParOf" srcId="{0499076E-F2C2-4586-90FD-487C4A71ABA5}" destId="{55AD8575-52F1-4886-B677-05038D4CC630}" srcOrd="0" destOrd="0" presId="urn:microsoft.com/office/officeart/2005/8/layout/process4"/>
    <dgm:cxn modelId="{E9EAE2C8-F929-4AFD-9C4C-4CDE3FDF94FD}" type="presParOf" srcId="{0499076E-F2C2-4586-90FD-487C4A71ABA5}" destId="{29B07BA3-4901-489B-9877-1F05E5550B18}" srcOrd="1" destOrd="0" presId="urn:microsoft.com/office/officeart/2005/8/layout/process4"/>
    <dgm:cxn modelId="{27CA44B7-66DF-459B-8B06-F84764257020}" type="presParOf" srcId="{0499076E-F2C2-4586-90FD-487C4A71ABA5}" destId="{C206C7B4-AAA5-4371-89A3-256D19405DF5}" srcOrd="2" destOrd="0" presId="urn:microsoft.com/office/officeart/2005/8/layout/process4"/>
    <dgm:cxn modelId="{1FE8400B-9F02-4C6C-AA27-C2F915A9B85B}" type="presParOf" srcId="{C206C7B4-AAA5-4371-89A3-256D19405DF5}" destId="{894EAF0A-2E47-4E90-B7A6-A781159D78F4}" srcOrd="0" destOrd="0" presId="urn:microsoft.com/office/officeart/2005/8/layout/process4"/>
    <dgm:cxn modelId="{B74CA314-AAED-4CB0-BDB1-4C4C8826C4F1}" type="presParOf" srcId="{C206C7B4-AAA5-4371-89A3-256D19405DF5}" destId="{E5C3BB0E-B41F-470C-99BE-4E4861EF90AF}" srcOrd="1" destOrd="0" presId="urn:microsoft.com/office/officeart/2005/8/layout/process4"/>
    <dgm:cxn modelId="{9C32CEDD-9088-4D1A-BF03-53513EDA3619}" type="presParOf" srcId="{3292D2CD-F349-4145-BF8D-FFAF0270CF1D}" destId="{0AAB235F-43FB-407B-B111-699C3D8F16A8}" srcOrd="5" destOrd="0" presId="urn:microsoft.com/office/officeart/2005/8/layout/process4"/>
    <dgm:cxn modelId="{F1736A9D-62D7-4CE5-B0D7-8878312B48A6}" type="presParOf" srcId="{3292D2CD-F349-4145-BF8D-FFAF0270CF1D}" destId="{CA9A62DF-56D5-4687-B7AE-26DCA327EFCD}" srcOrd="6" destOrd="0" presId="urn:microsoft.com/office/officeart/2005/8/layout/process4"/>
    <dgm:cxn modelId="{CC1ED0C0-5D0F-4A60-B09D-DBC2FC079149}" type="presParOf" srcId="{CA9A62DF-56D5-4687-B7AE-26DCA327EFCD}" destId="{C3BAD9FE-E4D1-4CE5-86B3-9051E8F5EE63}" srcOrd="0" destOrd="0" presId="urn:microsoft.com/office/officeart/2005/8/layout/process4"/>
    <dgm:cxn modelId="{C86A5924-F654-4196-85F6-3531DF7E24FB}" type="presParOf" srcId="{CA9A62DF-56D5-4687-B7AE-26DCA327EFCD}" destId="{6476C50E-A1B9-491E-BC38-B7D7F597B050}" srcOrd="1" destOrd="0" presId="urn:microsoft.com/office/officeart/2005/8/layout/process4"/>
    <dgm:cxn modelId="{2734F4B9-464F-4C9D-8667-F326582E8B94}" type="presParOf" srcId="{CA9A62DF-56D5-4687-B7AE-26DCA327EFCD}" destId="{5277F5CB-0CB7-4BF1-89A1-44DE87A9BC09}" srcOrd="2" destOrd="0" presId="urn:microsoft.com/office/officeart/2005/8/layout/process4"/>
    <dgm:cxn modelId="{47268775-46B6-4506-BE2C-4A1F5DA39F6F}" type="presParOf" srcId="{5277F5CB-0CB7-4BF1-89A1-44DE87A9BC09}" destId="{E98A16BC-816F-425A-8774-361A28AEE3AF}" srcOrd="0" destOrd="0" presId="urn:microsoft.com/office/officeart/2005/8/layout/process4"/>
    <dgm:cxn modelId="{95D3E1A3-9B42-4E2A-B01F-BB5C7AD32CB0}" type="presParOf" srcId="{5277F5CB-0CB7-4BF1-89A1-44DE87A9BC09}" destId="{70B23EEA-B66F-46D4-B660-167B5A765035}" srcOrd="1" destOrd="0" presId="urn:microsoft.com/office/officeart/2005/8/layout/process4"/>
    <dgm:cxn modelId="{52F3CC33-8976-4240-8E90-FF5B84B264AD}" type="presParOf" srcId="{5277F5CB-0CB7-4BF1-89A1-44DE87A9BC09}" destId="{9C3849E5-26AE-481C-8E85-CC3FC86D28B2}" srcOrd="2" destOrd="0" presId="urn:microsoft.com/office/officeart/2005/8/layout/process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6D5E5E-5D97-4FF4-BDEB-34465E64947A}">
      <dsp:nvSpPr>
        <dsp:cNvPr id="0" name=""/>
        <dsp:cNvSpPr/>
      </dsp:nvSpPr>
      <dsp:spPr>
        <a:xfrm>
          <a:off x="8420053" y="2020031"/>
          <a:ext cx="250310" cy="767618"/>
        </a:xfrm>
        <a:custGeom>
          <a:avLst/>
          <a:gdLst/>
          <a:ahLst/>
          <a:cxnLst/>
          <a:rect l="0" t="0" r="0" b="0"/>
          <a:pathLst>
            <a:path>
              <a:moveTo>
                <a:pt x="0" y="0"/>
              </a:moveTo>
              <a:lnTo>
                <a:pt x="0" y="767618"/>
              </a:lnTo>
              <a:lnTo>
                <a:pt x="250310" y="767618"/>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5E1E0A-95C7-475A-8886-04C0529D6FF5}">
      <dsp:nvSpPr>
        <dsp:cNvPr id="0" name=""/>
        <dsp:cNvSpPr/>
      </dsp:nvSpPr>
      <dsp:spPr>
        <a:xfrm>
          <a:off x="8077962" y="835229"/>
          <a:ext cx="1009584" cy="350434"/>
        </a:xfrm>
        <a:custGeom>
          <a:avLst/>
          <a:gdLst/>
          <a:ahLst/>
          <a:cxnLst/>
          <a:rect l="0" t="0" r="0" b="0"/>
          <a:pathLst>
            <a:path>
              <a:moveTo>
                <a:pt x="0" y="0"/>
              </a:moveTo>
              <a:lnTo>
                <a:pt x="0" y="175217"/>
              </a:lnTo>
              <a:lnTo>
                <a:pt x="1009584" y="175217"/>
              </a:lnTo>
              <a:lnTo>
                <a:pt x="1009584" y="350434"/>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FC000D-533C-4788-B16C-9112F49CC9BC}">
      <dsp:nvSpPr>
        <dsp:cNvPr id="0" name=""/>
        <dsp:cNvSpPr/>
      </dsp:nvSpPr>
      <dsp:spPr>
        <a:xfrm>
          <a:off x="6400883" y="2020031"/>
          <a:ext cx="250310" cy="3137222"/>
        </a:xfrm>
        <a:custGeom>
          <a:avLst/>
          <a:gdLst/>
          <a:ahLst/>
          <a:cxnLst/>
          <a:rect l="0" t="0" r="0" b="0"/>
          <a:pathLst>
            <a:path>
              <a:moveTo>
                <a:pt x="0" y="0"/>
              </a:moveTo>
              <a:lnTo>
                <a:pt x="0" y="3137222"/>
              </a:lnTo>
              <a:lnTo>
                <a:pt x="250310" y="3137222"/>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F3CB93-8F65-493C-9D51-12615C63BA36}">
      <dsp:nvSpPr>
        <dsp:cNvPr id="0" name=""/>
        <dsp:cNvSpPr/>
      </dsp:nvSpPr>
      <dsp:spPr>
        <a:xfrm>
          <a:off x="6400883" y="2020031"/>
          <a:ext cx="250310" cy="1952420"/>
        </a:xfrm>
        <a:custGeom>
          <a:avLst/>
          <a:gdLst/>
          <a:ahLst/>
          <a:cxnLst/>
          <a:rect l="0" t="0" r="0" b="0"/>
          <a:pathLst>
            <a:path>
              <a:moveTo>
                <a:pt x="0" y="0"/>
              </a:moveTo>
              <a:lnTo>
                <a:pt x="0" y="1952420"/>
              </a:lnTo>
              <a:lnTo>
                <a:pt x="250310" y="1952420"/>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0FAE85-D80C-4B12-B97F-D2D435B0CA62}">
      <dsp:nvSpPr>
        <dsp:cNvPr id="0" name=""/>
        <dsp:cNvSpPr/>
      </dsp:nvSpPr>
      <dsp:spPr>
        <a:xfrm>
          <a:off x="6400883" y="2020031"/>
          <a:ext cx="250310" cy="767618"/>
        </a:xfrm>
        <a:custGeom>
          <a:avLst/>
          <a:gdLst/>
          <a:ahLst/>
          <a:cxnLst/>
          <a:rect l="0" t="0" r="0" b="0"/>
          <a:pathLst>
            <a:path>
              <a:moveTo>
                <a:pt x="0" y="0"/>
              </a:moveTo>
              <a:lnTo>
                <a:pt x="0" y="767618"/>
              </a:lnTo>
              <a:lnTo>
                <a:pt x="250310" y="767618"/>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4BDD0D-CC3F-47E0-849E-4BAC60006252}">
      <dsp:nvSpPr>
        <dsp:cNvPr id="0" name=""/>
        <dsp:cNvSpPr/>
      </dsp:nvSpPr>
      <dsp:spPr>
        <a:xfrm>
          <a:off x="7068377" y="835229"/>
          <a:ext cx="1009584" cy="350434"/>
        </a:xfrm>
        <a:custGeom>
          <a:avLst/>
          <a:gdLst/>
          <a:ahLst/>
          <a:cxnLst/>
          <a:rect l="0" t="0" r="0" b="0"/>
          <a:pathLst>
            <a:path>
              <a:moveTo>
                <a:pt x="1009584" y="0"/>
              </a:moveTo>
              <a:lnTo>
                <a:pt x="1009584" y="175217"/>
              </a:lnTo>
              <a:lnTo>
                <a:pt x="0" y="175217"/>
              </a:lnTo>
              <a:lnTo>
                <a:pt x="0" y="350434"/>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F3EF1C-0496-4785-A7AA-BFAB0FD815E0}">
      <dsp:nvSpPr>
        <dsp:cNvPr id="0" name=""/>
        <dsp:cNvSpPr/>
      </dsp:nvSpPr>
      <dsp:spPr>
        <a:xfrm>
          <a:off x="4381713" y="2020031"/>
          <a:ext cx="250310" cy="1952420"/>
        </a:xfrm>
        <a:custGeom>
          <a:avLst/>
          <a:gdLst/>
          <a:ahLst/>
          <a:cxnLst/>
          <a:rect l="0" t="0" r="0" b="0"/>
          <a:pathLst>
            <a:path>
              <a:moveTo>
                <a:pt x="0" y="0"/>
              </a:moveTo>
              <a:lnTo>
                <a:pt x="0" y="1952420"/>
              </a:lnTo>
              <a:lnTo>
                <a:pt x="250310" y="1952420"/>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075270-D019-43F0-A140-0DFFAD744114}">
      <dsp:nvSpPr>
        <dsp:cNvPr id="0" name=""/>
        <dsp:cNvSpPr/>
      </dsp:nvSpPr>
      <dsp:spPr>
        <a:xfrm>
          <a:off x="4381713" y="2020031"/>
          <a:ext cx="250310" cy="767618"/>
        </a:xfrm>
        <a:custGeom>
          <a:avLst/>
          <a:gdLst/>
          <a:ahLst/>
          <a:cxnLst/>
          <a:rect l="0" t="0" r="0" b="0"/>
          <a:pathLst>
            <a:path>
              <a:moveTo>
                <a:pt x="0" y="0"/>
              </a:moveTo>
              <a:lnTo>
                <a:pt x="0" y="767618"/>
              </a:lnTo>
              <a:lnTo>
                <a:pt x="250310" y="767618"/>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FEE1D1-12DE-4D8E-939B-41D947135C5C}">
      <dsp:nvSpPr>
        <dsp:cNvPr id="0" name=""/>
        <dsp:cNvSpPr/>
      </dsp:nvSpPr>
      <dsp:spPr>
        <a:xfrm>
          <a:off x="3030038" y="835229"/>
          <a:ext cx="2019169" cy="350434"/>
        </a:xfrm>
        <a:custGeom>
          <a:avLst/>
          <a:gdLst/>
          <a:ahLst/>
          <a:cxnLst/>
          <a:rect l="0" t="0" r="0" b="0"/>
          <a:pathLst>
            <a:path>
              <a:moveTo>
                <a:pt x="0" y="0"/>
              </a:moveTo>
              <a:lnTo>
                <a:pt x="0" y="175217"/>
              </a:lnTo>
              <a:lnTo>
                <a:pt x="2019169" y="175217"/>
              </a:lnTo>
              <a:lnTo>
                <a:pt x="2019169" y="350434"/>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0155C9-E748-44F4-A5F1-F587F5D07E0E}">
      <dsp:nvSpPr>
        <dsp:cNvPr id="0" name=""/>
        <dsp:cNvSpPr/>
      </dsp:nvSpPr>
      <dsp:spPr>
        <a:xfrm>
          <a:off x="2362544" y="2020031"/>
          <a:ext cx="250310" cy="1952420"/>
        </a:xfrm>
        <a:custGeom>
          <a:avLst/>
          <a:gdLst/>
          <a:ahLst/>
          <a:cxnLst/>
          <a:rect l="0" t="0" r="0" b="0"/>
          <a:pathLst>
            <a:path>
              <a:moveTo>
                <a:pt x="0" y="0"/>
              </a:moveTo>
              <a:lnTo>
                <a:pt x="0" y="1952420"/>
              </a:lnTo>
              <a:lnTo>
                <a:pt x="250310" y="1952420"/>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7BE6D2-9E41-4060-AB28-68EB2C4406EB}">
      <dsp:nvSpPr>
        <dsp:cNvPr id="0" name=""/>
        <dsp:cNvSpPr/>
      </dsp:nvSpPr>
      <dsp:spPr>
        <a:xfrm>
          <a:off x="2362544" y="2020031"/>
          <a:ext cx="250310" cy="767618"/>
        </a:xfrm>
        <a:custGeom>
          <a:avLst/>
          <a:gdLst/>
          <a:ahLst/>
          <a:cxnLst/>
          <a:rect l="0" t="0" r="0" b="0"/>
          <a:pathLst>
            <a:path>
              <a:moveTo>
                <a:pt x="0" y="0"/>
              </a:moveTo>
              <a:lnTo>
                <a:pt x="0" y="767618"/>
              </a:lnTo>
              <a:lnTo>
                <a:pt x="250310" y="767618"/>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CFE5A6-4D1D-4229-821D-A1E786D0130B}">
      <dsp:nvSpPr>
        <dsp:cNvPr id="0" name=""/>
        <dsp:cNvSpPr/>
      </dsp:nvSpPr>
      <dsp:spPr>
        <a:xfrm>
          <a:off x="2984318" y="835229"/>
          <a:ext cx="91440" cy="350434"/>
        </a:xfrm>
        <a:custGeom>
          <a:avLst/>
          <a:gdLst/>
          <a:ahLst/>
          <a:cxnLst/>
          <a:rect l="0" t="0" r="0" b="0"/>
          <a:pathLst>
            <a:path>
              <a:moveTo>
                <a:pt x="45720" y="0"/>
              </a:moveTo>
              <a:lnTo>
                <a:pt x="45720" y="350434"/>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742D90-E646-4ED2-AD09-AAE0FA5F854E}">
      <dsp:nvSpPr>
        <dsp:cNvPr id="0" name=""/>
        <dsp:cNvSpPr/>
      </dsp:nvSpPr>
      <dsp:spPr>
        <a:xfrm>
          <a:off x="343374" y="2020031"/>
          <a:ext cx="250310" cy="767618"/>
        </a:xfrm>
        <a:custGeom>
          <a:avLst/>
          <a:gdLst/>
          <a:ahLst/>
          <a:cxnLst/>
          <a:rect l="0" t="0" r="0" b="0"/>
          <a:pathLst>
            <a:path>
              <a:moveTo>
                <a:pt x="0" y="0"/>
              </a:moveTo>
              <a:lnTo>
                <a:pt x="0" y="767618"/>
              </a:lnTo>
              <a:lnTo>
                <a:pt x="250310" y="767618"/>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088227-F7A6-42EA-ACED-3FF49C5226EA}">
      <dsp:nvSpPr>
        <dsp:cNvPr id="0" name=""/>
        <dsp:cNvSpPr/>
      </dsp:nvSpPr>
      <dsp:spPr>
        <a:xfrm>
          <a:off x="1010868" y="835229"/>
          <a:ext cx="2019169" cy="350434"/>
        </a:xfrm>
        <a:custGeom>
          <a:avLst/>
          <a:gdLst/>
          <a:ahLst/>
          <a:cxnLst/>
          <a:rect l="0" t="0" r="0" b="0"/>
          <a:pathLst>
            <a:path>
              <a:moveTo>
                <a:pt x="2019169" y="0"/>
              </a:moveTo>
              <a:lnTo>
                <a:pt x="2019169" y="175217"/>
              </a:lnTo>
              <a:lnTo>
                <a:pt x="0" y="175217"/>
              </a:lnTo>
              <a:lnTo>
                <a:pt x="0" y="350434"/>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F43AEC-1D7D-4401-91C3-F4171DBF45FB}">
      <dsp:nvSpPr>
        <dsp:cNvPr id="0" name=""/>
        <dsp:cNvSpPr/>
      </dsp:nvSpPr>
      <dsp:spPr>
        <a:xfrm>
          <a:off x="1699547" y="861"/>
          <a:ext cx="2660982" cy="83436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kern="1200" dirty="0"/>
            <a:t>MINISTERSTVO ZEMĚDĚLSTVÍ</a:t>
          </a:r>
        </a:p>
      </dsp:txBody>
      <dsp:txXfrm>
        <a:off x="1699547" y="861"/>
        <a:ext cx="2660982" cy="834367"/>
      </dsp:txXfrm>
    </dsp:sp>
    <dsp:sp modelId="{ED4E2C31-74DC-4DA3-AF52-8F3BA4909491}">
      <dsp:nvSpPr>
        <dsp:cNvPr id="0" name=""/>
        <dsp:cNvSpPr/>
      </dsp:nvSpPr>
      <dsp:spPr>
        <a:xfrm>
          <a:off x="176500" y="1185664"/>
          <a:ext cx="1668735" cy="834367"/>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dirty="0"/>
            <a:t>VÝZKUMNÝ ÚSTAV MELIORACÍ A OCHRANY PŮDY</a:t>
          </a:r>
        </a:p>
      </dsp:txBody>
      <dsp:txXfrm>
        <a:off x="176500" y="1185664"/>
        <a:ext cx="1668735" cy="834367"/>
      </dsp:txXfrm>
    </dsp:sp>
    <dsp:sp modelId="{3F4DA668-704A-498E-9210-161CA2523607}">
      <dsp:nvSpPr>
        <dsp:cNvPr id="0" name=""/>
        <dsp:cNvSpPr/>
      </dsp:nvSpPr>
      <dsp:spPr>
        <a:xfrm>
          <a:off x="593684" y="2370466"/>
          <a:ext cx="1668735" cy="83436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dirty="0"/>
            <a:t>Odborná podpora, výzkum</a:t>
          </a:r>
        </a:p>
      </dsp:txBody>
      <dsp:txXfrm>
        <a:off x="593684" y="2370466"/>
        <a:ext cx="1668735" cy="834367"/>
      </dsp:txXfrm>
    </dsp:sp>
    <dsp:sp modelId="{7BD7507E-BF60-4AFE-9E1D-74FCF2545E25}">
      <dsp:nvSpPr>
        <dsp:cNvPr id="0" name=""/>
        <dsp:cNvSpPr/>
      </dsp:nvSpPr>
      <dsp:spPr>
        <a:xfrm>
          <a:off x="2195670" y="1185664"/>
          <a:ext cx="1668735" cy="834367"/>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dirty="0"/>
            <a:t>STÁTNÍ POZEMKOVÝ ÚŘAD</a:t>
          </a:r>
        </a:p>
      </dsp:txBody>
      <dsp:txXfrm>
        <a:off x="2195670" y="1185664"/>
        <a:ext cx="1668735" cy="834367"/>
      </dsp:txXfrm>
    </dsp:sp>
    <dsp:sp modelId="{0898CFA8-00D8-4DF6-B68E-50FFF12C1C61}">
      <dsp:nvSpPr>
        <dsp:cNvPr id="0" name=""/>
        <dsp:cNvSpPr/>
      </dsp:nvSpPr>
      <dsp:spPr>
        <a:xfrm>
          <a:off x="2612854" y="2370466"/>
          <a:ext cx="1668735" cy="83436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t>Státní správa na úseku pozemkových úprav</a:t>
          </a:r>
        </a:p>
      </dsp:txBody>
      <dsp:txXfrm>
        <a:off x="2612854" y="2370466"/>
        <a:ext cx="1668735" cy="834367"/>
      </dsp:txXfrm>
    </dsp:sp>
    <dsp:sp modelId="{6DE1E033-86B3-43B8-B8CC-A7BE2073C02A}">
      <dsp:nvSpPr>
        <dsp:cNvPr id="0" name=""/>
        <dsp:cNvSpPr/>
      </dsp:nvSpPr>
      <dsp:spPr>
        <a:xfrm>
          <a:off x="2612854" y="3555268"/>
          <a:ext cx="1668735" cy="83436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t>Monitoring erozních událostí</a:t>
          </a:r>
        </a:p>
      </dsp:txBody>
      <dsp:txXfrm>
        <a:off x="2612854" y="3555268"/>
        <a:ext cx="1668735" cy="834367"/>
      </dsp:txXfrm>
    </dsp:sp>
    <dsp:sp modelId="{A3A47F2D-1182-4959-A793-A2E17EA82599}">
      <dsp:nvSpPr>
        <dsp:cNvPr id="0" name=""/>
        <dsp:cNvSpPr/>
      </dsp:nvSpPr>
      <dsp:spPr>
        <a:xfrm>
          <a:off x="4214840" y="1185664"/>
          <a:ext cx="1668735" cy="834367"/>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dirty="0"/>
            <a:t>STÁTNÍ ZEMĚDĚLSKÝ INTERVENČNÍ FOND</a:t>
          </a:r>
        </a:p>
      </dsp:txBody>
      <dsp:txXfrm>
        <a:off x="4214840" y="1185664"/>
        <a:ext cx="1668735" cy="834367"/>
      </dsp:txXfrm>
    </dsp:sp>
    <dsp:sp modelId="{0ED2B489-90DB-458F-8DAC-F76A6EC9B5BE}">
      <dsp:nvSpPr>
        <dsp:cNvPr id="0" name=""/>
        <dsp:cNvSpPr/>
      </dsp:nvSpPr>
      <dsp:spPr>
        <a:xfrm>
          <a:off x="4632024" y="2370466"/>
          <a:ext cx="1668735" cy="83436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dirty="0"/>
            <a:t>Kontrola dodržování pravidel podmíněnosti (DZES)</a:t>
          </a:r>
        </a:p>
      </dsp:txBody>
      <dsp:txXfrm>
        <a:off x="4632024" y="2370466"/>
        <a:ext cx="1668735" cy="834367"/>
      </dsp:txXfrm>
    </dsp:sp>
    <dsp:sp modelId="{FF227206-F607-43C9-9B7B-8CC45FA14E2C}">
      <dsp:nvSpPr>
        <dsp:cNvPr id="0" name=""/>
        <dsp:cNvSpPr/>
      </dsp:nvSpPr>
      <dsp:spPr>
        <a:xfrm>
          <a:off x="4632024" y="3555268"/>
          <a:ext cx="1668735" cy="83436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dirty="0"/>
            <a:t>Rozhodování o dotacích</a:t>
          </a:r>
        </a:p>
      </dsp:txBody>
      <dsp:txXfrm>
        <a:off x="4632024" y="3555268"/>
        <a:ext cx="1668735" cy="834367"/>
      </dsp:txXfrm>
    </dsp:sp>
    <dsp:sp modelId="{6B1FFAAE-3B32-40E8-A7CF-D4F6E4130BB5}">
      <dsp:nvSpPr>
        <dsp:cNvPr id="0" name=""/>
        <dsp:cNvSpPr/>
      </dsp:nvSpPr>
      <dsp:spPr>
        <a:xfrm>
          <a:off x="6709691" y="861"/>
          <a:ext cx="2736542" cy="83436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kern="1200" dirty="0"/>
            <a:t>MINISTERSTVO ŽIVOTNÍHO PROSTŘEDÍ</a:t>
          </a:r>
        </a:p>
      </dsp:txBody>
      <dsp:txXfrm>
        <a:off x="6709691" y="861"/>
        <a:ext cx="2736542" cy="834367"/>
      </dsp:txXfrm>
    </dsp:sp>
    <dsp:sp modelId="{0D72A90B-382C-47DC-96C5-90FF034456AA}">
      <dsp:nvSpPr>
        <dsp:cNvPr id="0" name=""/>
        <dsp:cNvSpPr/>
      </dsp:nvSpPr>
      <dsp:spPr>
        <a:xfrm>
          <a:off x="6234010" y="1185664"/>
          <a:ext cx="1668735" cy="834367"/>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dirty="0"/>
            <a:t>OBECNÍ ÚŘADY OBCÍ S ROZŠÍŘENOU PŮSOBNOSTÍ</a:t>
          </a:r>
        </a:p>
      </dsp:txBody>
      <dsp:txXfrm>
        <a:off x="6234010" y="1185664"/>
        <a:ext cx="1668735" cy="834367"/>
      </dsp:txXfrm>
    </dsp:sp>
    <dsp:sp modelId="{33F2E243-9898-41FB-B8B0-141EB267ABAC}">
      <dsp:nvSpPr>
        <dsp:cNvPr id="0" name=""/>
        <dsp:cNvSpPr/>
      </dsp:nvSpPr>
      <dsp:spPr>
        <a:xfrm>
          <a:off x="6651194" y="2370466"/>
          <a:ext cx="1668735" cy="83436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t>Rozhodování na úseku ochrany ZPF (mj. problematika erozního ohrožení půdy)</a:t>
          </a:r>
        </a:p>
      </dsp:txBody>
      <dsp:txXfrm>
        <a:off x="6651194" y="2370466"/>
        <a:ext cx="1668735" cy="834367"/>
      </dsp:txXfrm>
    </dsp:sp>
    <dsp:sp modelId="{F06B818B-6284-4132-BC60-DC9CAF0463FB}">
      <dsp:nvSpPr>
        <dsp:cNvPr id="0" name=""/>
        <dsp:cNvSpPr/>
      </dsp:nvSpPr>
      <dsp:spPr>
        <a:xfrm>
          <a:off x="6651194" y="3555268"/>
          <a:ext cx="1668735" cy="83436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t>Kontrola plnění povinností, ukládání opatření k nápravě a projednávání přestupků</a:t>
          </a:r>
        </a:p>
      </dsp:txBody>
      <dsp:txXfrm>
        <a:off x="6651194" y="3555268"/>
        <a:ext cx="1668735" cy="834367"/>
      </dsp:txXfrm>
    </dsp:sp>
    <dsp:sp modelId="{55D5D65C-9CAC-4F14-9300-5C1123A5F0D9}">
      <dsp:nvSpPr>
        <dsp:cNvPr id="0" name=""/>
        <dsp:cNvSpPr/>
      </dsp:nvSpPr>
      <dsp:spPr>
        <a:xfrm>
          <a:off x="6651194" y="4740070"/>
          <a:ext cx="1668735" cy="83436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t>Pořizování informací o zemědělské půdě a hodnocení jejího stavu</a:t>
          </a:r>
        </a:p>
      </dsp:txBody>
      <dsp:txXfrm>
        <a:off x="6651194" y="4740070"/>
        <a:ext cx="1668735" cy="834367"/>
      </dsp:txXfrm>
    </dsp:sp>
    <dsp:sp modelId="{030E21E6-567C-4D32-A425-C1E8234CBA9C}">
      <dsp:nvSpPr>
        <dsp:cNvPr id="0" name=""/>
        <dsp:cNvSpPr/>
      </dsp:nvSpPr>
      <dsp:spPr>
        <a:xfrm>
          <a:off x="8253179" y="1185664"/>
          <a:ext cx="1668735" cy="834367"/>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dirty="0"/>
            <a:t>SPRÁVY NÁRODNÍCH PARKŮ </a:t>
          </a:r>
        </a:p>
      </dsp:txBody>
      <dsp:txXfrm>
        <a:off x="8253179" y="1185664"/>
        <a:ext cx="1668735" cy="834367"/>
      </dsp:txXfrm>
    </dsp:sp>
    <dsp:sp modelId="{E8ACBD5D-3E84-44B0-AF35-DA26138F9F1A}">
      <dsp:nvSpPr>
        <dsp:cNvPr id="0" name=""/>
        <dsp:cNvSpPr/>
      </dsp:nvSpPr>
      <dsp:spPr>
        <a:xfrm>
          <a:off x="8670363" y="2370466"/>
          <a:ext cx="1668735" cy="83436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t>Kompetence orgánů ochrany ZPF na území národních parků</a:t>
          </a:r>
        </a:p>
      </dsp:txBody>
      <dsp:txXfrm>
        <a:off x="8670363" y="2370466"/>
        <a:ext cx="1668735" cy="8343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C69919-266A-4308-AC1D-A082D2CD1A58}">
      <dsp:nvSpPr>
        <dsp:cNvPr id="0" name=""/>
        <dsp:cNvSpPr/>
      </dsp:nvSpPr>
      <dsp:spPr>
        <a:xfrm>
          <a:off x="0" y="2750514"/>
          <a:ext cx="2246851" cy="902780"/>
        </a:xfrm>
        <a:prstGeom prst="rect">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9796" tIns="106680" rIns="159796" bIns="106680" numCol="1" spcCol="1270" anchor="ctr" anchorCtr="0">
          <a:noAutofit/>
        </a:bodyPr>
        <a:lstStyle/>
        <a:p>
          <a:pPr marL="0" lvl="0" indent="0" algn="ctr" defTabSz="666750">
            <a:lnSpc>
              <a:spcPct val="90000"/>
            </a:lnSpc>
            <a:spcBef>
              <a:spcPct val="0"/>
            </a:spcBef>
            <a:spcAft>
              <a:spcPct val="35000"/>
            </a:spcAft>
            <a:buNone/>
          </a:pPr>
          <a:r>
            <a:rPr lang="cs-CZ" sz="1500" kern="1200" dirty="0"/>
            <a:t>Rozhodnutí o dotaci </a:t>
          </a:r>
        </a:p>
      </dsp:txBody>
      <dsp:txXfrm>
        <a:off x="0" y="2750514"/>
        <a:ext cx="2246851" cy="902780"/>
      </dsp:txXfrm>
    </dsp:sp>
    <dsp:sp modelId="{62B98C3B-D73A-47EB-B520-F78FE4424405}">
      <dsp:nvSpPr>
        <dsp:cNvPr id="0" name=""/>
        <dsp:cNvSpPr/>
      </dsp:nvSpPr>
      <dsp:spPr>
        <a:xfrm>
          <a:off x="2246850" y="2750514"/>
          <a:ext cx="6740553" cy="902780"/>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6730" tIns="152400" rIns="136730" bIns="152400" numCol="1" spcCol="1270" anchor="ctr" anchorCtr="0">
          <a:noAutofit/>
        </a:bodyPr>
        <a:lstStyle/>
        <a:p>
          <a:pPr marL="0" lvl="0" indent="0" algn="l" defTabSz="533400">
            <a:lnSpc>
              <a:spcPct val="90000"/>
            </a:lnSpc>
            <a:spcBef>
              <a:spcPct val="0"/>
            </a:spcBef>
            <a:spcAft>
              <a:spcPct val="35000"/>
            </a:spcAft>
            <a:buNone/>
          </a:pPr>
          <a:r>
            <a:rPr lang="cs-CZ" sz="1200" kern="1200" dirty="0"/>
            <a:t>Stanovení výše dotace, snížení nebo zamítnutí platby dotace</a:t>
          </a:r>
        </a:p>
        <a:p>
          <a:pPr marL="0" lvl="0" indent="0" algn="l" defTabSz="533400">
            <a:lnSpc>
              <a:spcPct val="90000"/>
            </a:lnSpc>
            <a:spcBef>
              <a:spcPct val="0"/>
            </a:spcBef>
            <a:spcAft>
              <a:spcPct val="35000"/>
            </a:spcAft>
            <a:buNone/>
          </a:pPr>
          <a:r>
            <a:rPr lang="cs-CZ" sz="1200" kern="1200" dirty="0"/>
            <a:t>SZIF jako orgán veřejné správy </a:t>
          </a:r>
          <a:r>
            <a:rPr lang="cs-CZ" sz="1200" kern="1200" dirty="0">
              <a:latin typeface="Calibri" panose="020F0502020204030204" pitchFamily="34" charset="0"/>
              <a:cs typeface="Calibri" panose="020F0502020204030204" pitchFamily="34" charset="0"/>
            </a:rPr>
            <a:t>→ správní řízení s výjimkami dle § 11 odst. 3 zákona č. 256/2000 Sb.</a:t>
          </a:r>
          <a:endParaRPr lang="cs-CZ" sz="1200" kern="1200" dirty="0"/>
        </a:p>
      </dsp:txBody>
      <dsp:txXfrm>
        <a:off x="2246850" y="2750514"/>
        <a:ext cx="6740553" cy="902780"/>
      </dsp:txXfrm>
    </dsp:sp>
    <dsp:sp modelId="{23E5766B-077A-46B3-ADD0-0014F32C679B}">
      <dsp:nvSpPr>
        <dsp:cNvPr id="0" name=""/>
        <dsp:cNvSpPr/>
      </dsp:nvSpPr>
      <dsp:spPr>
        <a:xfrm rot="10800000">
          <a:off x="0" y="1375580"/>
          <a:ext cx="2246851" cy="1388476"/>
        </a:xfrm>
        <a:prstGeom prst="upArrowCallout">
          <a:avLst>
            <a:gd name="adj1" fmla="val 5000"/>
            <a:gd name="adj2" fmla="val 10000"/>
            <a:gd name="adj3" fmla="val 15000"/>
            <a:gd name="adj4" fmla="val 64977"/>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9796" tIns="106680" rIns="159796" bIns="106680" numCol="1" spcCol="1270" anchor="ctr" anchorCtr="0">
          <a:noAutofit/>
        </a:bodyPr>
        <a:lstStyle/>
        <a:p>
          <a:pPr marL="0" lvl="0" indent="0" algn="ctr" defTabSz="666750">
            <a:lnSpc>
              <a:spcPct val="90000"/>
            </a:lnSpc>
            <a:spcBef>
              <a:spcPct val="0"/>
            </a:spcBef>
            <a:spcAft>
              <a:spcPct val="35000"/>
            </a:spcAft>
            <a:buNone/>
          </a:pPr>
          <a:r>
            <a:rPr lang="cs-CZ" sz="1500" kern="1200"/>
            <a:t>Souhrnné vyhodnocení kontrol podmíněnosti</a:t>
          </a:r>
        </a:p>
      </dsp:txBody>
      <dsp:txXfrm rot="-10800000">
        <a:off x="0" y="1375580"/>
        <a:ext cx="2246851" cy="902509"/>
      </dsp:txXfrm>
    </dsp:sp>
    <dsp:sp modelId="{F9258342-CD6E-4F81-83C9-0F9F08794887}">
      <dsp:nvSpPr>
        <dsp:cNvPr id="0" name=""/>
        <dsp:cNvSpPr/>
      </dsp:nvSpPr>
      <dsp:spPr>
        <a:xfrm>
          <a:off x="2246850" y="1375580"/>
          <a:ext cx="6740553" cy="902509"/>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6730" tIns="152400" rIns="136730" bIns="152400" numCol="1" spcCol="1270" anchor="ctr" anchorCtr="0">
          <a:noAutofit/>
        </a:bodyPr>
        <a:lstStyle/>
        <a:p>
          <a:pPr marL="0" lvl="0" indent="0" algn="l" defTabSz="533400">
            <a:lnSpc>
              <a:spcPct val="90000"/>
            </a:lnSpc>
            <a:spcBef>
              <a:spcPct val="0"/>
            </a:spcBef>
            <a:spcAft>
              <a:spcPct val="35000"/>
            </a:spcAft>
            <a:buNone/>
          </a:pPr>
          <a:r>
            <a:rPr lang="cs-CZ" sz="1200" kern="1200"/>
            <a:t>na základě doručených zpráv o kontrole a vlastních kontrol</a:t>
          </a:r>
        </a:p>
      </dsp:txBody>
      <dsp:txXfrm>
        <a:off x="2246850" y="1375580"/>
        <a:ext cx="6740553" cy="902509"/>
      </dsp:txXfrm>
    </dsp:sp>
    <dsp:sp modelId="{0649F131-F3B7-40F0-B940-35C05F1E33A1}">
      <dsp:nvSpPr>
        <dsp:cNvPr id="0" name=""/>
        <dsp:cNvSpPr/>
      </dsp:nvSpPr>
      <dsp:spPr>
        <a:xfrm rot="10800000">
          <a:off x="0" y="645"/>
          <a:ext cx="2246851" cy="1388476"/>
        </a:xfrm>
        <a:prstGeom prst="upArrowCallout">
          <a:avLst>
            <a:gd name="adj1" fmla="val 5000"/>
            <a:gd name="adj2" fmla="val 10000"/>
            <a:gd name="adj3" fmla="val 15000"/>
            <a:gd name="adj4" fmla="val 64977"/>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9796" tIns="106680" rIns="159796" bIns="106680" numCol="1" spcCol="1270" anchor="ctr" anchorCtr="0">
          <a:noAutofit/>
        </a:bodyPr>
        <a:lstStyle/>
        <a:p>
          <a:pPr marL="0" lvl="0" indent="0" algn="ctr" defTabSz="666750">
            <a:lnSpc>
              <a:spcPct val="90000"/>
            </a:lnSpc>
            <a:spcBef>
              <a:spcPct val="0"/>
            </a:spcBef>
            <a:spcAft>
              <a:spcPct val="35000"/>
            </a:spcAft>
            <a:buNone/>
          </a:pPr>
          <a:r>
            <a:rPr lang="cs-CZ" sz="1500" kern="1200"/>
            <a:t>Provádění a vyhodnocení kontroly</a:t>
          </a:r>
        </a:p>
      </dsp:txBody>
      <dsp:txXfrm rot="-10800000">
        <a:off x="0" y="645"/>
        <a:ext cx="2246851" cy="902509"/>
      </dsp:txXfrm>
    </dsp:sp>
    <dsp:sp modelId="{CAD44D52-B038-41B5-ADD4-C225D7937ECC}">
      <dsp:nvSpPr>
        <dsp:cNvPr id="0" name=""/>
        <dsp:cNvSpPr/>
      </dsp:nvSpPr>
      <dsp:spPr>
        <a:xfrm>
          <a:off x="2246850" y="645"/>
          <a:ext cx="6740553" cy="902509"/>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6730" tIns="152400" rIns="136730" bIns="152400" numCol="1" spcCol="1270" anchor="ctr" anchorCtr="0">
          <a:noAutofit/>
        </a:bodyPr>
        <a:lstStyle/>
        <a:p>
          <a:pPr marL="0" lvl="0" indent="0" algn="l" defTabSz="533400">
            <a:lnSpc>
              <a:spcPct val="90000"/>
            </a:lnSpc>
            <a:spcBef>
              <a:spcPct val="0"/>
            </a:spcBef>
            <a:spcAft>
              <a:spcPct val="35000"/>
            </a:spcAft>
            <a:buNone/>
          </a:pPr>
          <a:r>
            <a:rPr lang="cs-CZ" sz="1200" kern="1200" dirty="0"/>
            <a:t>Vybrané podmínky dobrého zemědělského a environmentálního stavu (DZES 2, 4 – 7)</a:t>
          </a:r>
        </a:p>
        <a:p>
          <a:pPr marL="0" lvl="0" indent="0" algn="l" defTabSz="533400">
            <a:lnSpc>
              <a:spcPct val="90000"/>
            </a:lnSpc>
            <a:spcBef>
              <a:spcPct val="0"/>
            </a:spcBef>
            <a:spcAft>
              <a:spcPct val="35000"/>
            </a:spcAft>
            <a:buNone/>
          </a:pPr>
          <a:r>
            <a:rPr lang="cs-CZ" sz="1200" kern="1200" dirty="0"/>
            <a:t>Zpráva o kontrole = výčet kontrolovaných požadavků a celkové hodnocení provedené kontroly</a:t>
          </a:r>
        </a:p>
      </dsp:txBody>
      <dsp:txXfrm>
        <a:off x="2246850" y="645"/>
        <a:ext cx="6740553" cy="9025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80B873-00E7-4333-908F-F071630EAA9B}">
      <dsp:nvSpPr>
        <dsp:cNvPr id="0" name=""/>
        <dsp:cNvSpPr/>
      </dsp:nvSpPr>
      <dsp:spPr>
        <a:xfrm>
          <a:off x="0" y="4170029"/>
          <a:ext cx="10099040" cy="684128"/>
        </a:xfrm>
        <a:prstGeom prst="rect">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cs-CZ" sz="1300" kern="1200"/>
            <a:t>SZIF = vyhodnocení porušení a rozhodnutí o stanovení sankce/výše podpory</a:t>
          </a:r>
        </a:p>
      </dsp:txBody>
      <dsp:txXfrm>
        <a:off x="0" y="4170029"/>
        <a:ext cx="10099040" cy="369429"/>
      </dsp:txXfrm>
    </dsp:sp>
    <dsp:sp modelId="{13243714-4B93-45DC-8529-0384CDD9551E}">
      <dsp:nvSpPr>
        <dsp:cNvPr id="0" name=""/>
        <dsp:cNvSpPr/>
      </dsp:nvSpPr>
      <dsp:spPr>
        <a:xfrm>
          <a:off x="0" y="4525776"/>
          <a:ext cx="10099040" cy="314698"/>
        </a:xfrm>
        <a:prstGeom prst="rect">
          <a:avLst/>
        </a:prstGeom>
        <a:solidFill>
          <a:schemeClr val="accent5">
            <a:tint val="40000"/>
            <a:alpha val="90000"/>
            <a:hueOff val="0"/>
            <a:satOff val="0"/>
            <a:lumOff val="0"/>
            <a:alphaOff val="0"/>
          </a:schemeClr>
        </a:solidFill>
        <a:ln w="9525" cap="rnd"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cs-CZ" sz="1000" kern="1200"/>
            <a:t>Více kontrol = sankce (snížení podpory) za nejzávažnější porušení</a:t>
          </a:r>
        </a:p>
      </dsp:txBody>
      <dsp:txXfrm>
        <a:off x="0" y="4525776"/>
        <a:ext cx="10099040" cy="314698"/>
      </dsp:txXfrm>
    </dsp:sp>
    <dsp:sp modelId="{4F7931EE-DF28-412D-952F-5CBAED8189E2}">
      <dsp:nvSpPr>
        <dsp:cNvPr id="0" name=""/>
        <dsp:cNvSpPr/>
      </dsp:nvSpPr>
      <dsp:spPr>
        <a:xfrm rot="10800000">
          <a:off x="0" y="3128102"/>
          <a:ext cx="10099040" cy="1052188"/>
        </a:xfrm>
        <a:prstGeom prst="upArrowCallout">
          <a:avLst/>
        </a:prstGeom>
        <a:gradFill rotWithShape="0">
          <a:gsLst>
            <a:gs pos="0">
              <a:schemeClr val="accent5">
                <a:hueOff val="1202033"/>
                <a:satOff val="-2441"/>
                <a:lumOff val="1569"/>
                <a:alphaOff val="0"/>
                <a:tint val="96000"/>
                <a:lumMod val="104000"/>
              </a:schemeClr>
            </a:gs>
            <a:gs pos="100000">
              <a:schemeClr val="accent5">
                <a:hueOff val="1202033"/>
                <a:satOff val="-2441"/>
                <a:lumOff val="1569"/>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cs-CZ" sz="1300" kern="1200" dirty="0"/>
            <a:t>Zpráva o kontrole = hodnocení porušení</a:t>
          </a:r>
        </a:p>
      </dsp:txBody>
      <dsp:txXfrm rot="10800000">
        <a:off x="0" y="3128102"/>
        <a:ext cx="10099040" cy="683680"/>
      </dsp:txXfrm>
    </dsp:sp>
    <dsp:sp modelId="{38375F74-A95E-46C2-996D-919EC2A40954}">
      <dsp:nvSpPr>
        <dsp:cNvPr id="0" name=""/>
        <dsp:cNvSpPr/>
      </dsp:nvSpPr>
      <dsp:spPr>
        <a:xfrm rot="10800000">
          <a:off x="0" y="2086175"/>
          <a:ext cx="10099040" cy="1052188"/>
        </a:xfrm>
        <a:prstGeom prst="upArrowCallout">
          <a:avLst/>
        </a:prstGeom>
        <a:gradFill rotWithShape="0">
          <a:gsLst>
            <a:gs pos="0">
              <a:schemeClr val="accent5">
                <a:hueOff val="2404066"/>
                <a:satOff val="-4882"/>
                <a:lumOff val="3137"/>
                <a:alphaOff val="0"/>
                <a:tint val="96000"/>
                <a:lumMod val="104000"/>
              </a:schemeClr>
            </a:gs>
            <a:gs pos="100000">
              <a:schemeClr val="accent5">
                <a:hueOff val="2404066"/>
                <a:satOff val="-4882"/>
                <a:lumOff val="3137"/>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cs-CZ" sz="1300" kern="1200"/>
            <a:t>Protokol o kontrole = průběh + kontrolní zjištění </a:t>
          </a:r>
        </a:p>
      </dsp:txBody>
      <dsp:txXfrm rot="-10800000">
        <a:off x="0" y="2086175"/>
        <a:ext cx="10099040" cy="369318"/>
      </dsp:txXfrm>
    </dsp:sp>
    <dsp:sp modelId="{5198503A-1A94-4774-90AF-68FC8C8F6EB1}">
      <dsp:nvSpPr>
        <dsp:cNvPr id="0" name=""/>
        <dsp:cNvSpPr/>
      </dsp:nvSpPr>
      <dsp:spPr>
        <a:xfrm>
          <a:off x="0" y="2455493"/>
          <a:ext cx="10099040" cy="314604"/>
        </a:xfrm>
        <a:prstGeom prst="rect">
          <a:avLst/>
        </a:prstGeom>
        <a:solidFill>
          <a:schemeClr val="accent5">
            <a:tint val="40000"/>
            <a:alpha val="90000"/>
            <a:hueOff val="1074544"/>
            <a:satOff val="-866"/>
            <a:lumOff val="231"/>
            <a:alphaOff val="0"/>
          </a:schemeClr>
        </a:solidFill>
        <a:ln w="9525" cap="rnd"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cs-CZ" sz="1000" kern="1200" dirty="0"/>
            <a:t>Řízení o námitkách a rozhodnutí o námitkách</a:t>
          </a:r>
        </a:p>
      </dsp:txBody>
      <dsp:txXfrm>
        <a:off x="0" y="2455493"/>
        <a:ext cx="10099040" cy="314604"/>
      </dsp:txXfrm>
    </dsp:sp>
    <dsp:sp modelId="{ADB362FD-C148-4AC3-B8E7-CCA0614F78A8}">
      <dsp:nvSpPr>
        <dsp:cNvPr id="0" name=""/>
        <dsp:cNvSpPr/>
      </dsp:nvSpPr>
      <dsp:spPr>
        <a:xfrm rot="10800000">
          <a:off x="0" y="1044248"/>
          <a:ext cx="10099040" cy="1052188"/>
        </a:xfrm>
        <a:prstGeom prst="upArrowCallout">
          <a:avLst/>
        </a:prstGeom>
        <a:gradFill rotWithShape="0">
          <a:gsLst>
            <a:gs pos="0">
              <a:schemeClr val="accent5">
                <a:hueOff val="3606099"/>
                <a:satOff val="-7323"/>
                <a:lumOff val="4706"/>
                <a:alphaOff val="0"/>
                <a:tint val="96000"/>
                <a:lumMod val="104000"/>
              </a:schemeClr>
            </a:gs>
            <a:gs pos="100000">
              <a:schemeClr val="accent5">
                <a:hueOff val="3606099"/>
                <a:satOff val="-7323"/>
                <a:lumOff val="470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cs-CZ" sz="1300" kern="1200"/>
            <a:t>Oznámení o kontrole</a:t>
          </a:r>
        </a:p>
      </dsp:txBody>
      <dsp:txXfrm rot="-10800000">
        <a:off x="0" y="1044248"/>
        <a:ext cx="10099040" cy="369318"/>
      </dsp:txXfrm>
    </dsp:sp>
    <dsp:sp modelId="{11671798-1D41-4F0F-A7F9-8CE47C8C9A2F}">
      <dsp:nvSpPr>
        <dsp:cNvPr id="0" name=""/>
        <dsp:cNvSpPr/>
      </dsp:nvSpPr>
      <dsp:spPr>
        <a:xfrm>
          <a:off x="0" y="1413566"/>
          <a:ext cx="5049520" cy="314604"/>
        </a:xfrm>
        <a:prstGeom prst="rect">
          <a:avLst/>
        </a:prstGeom>
        <a:solidFill>
          <a:schemeClr val="accent5">
            <a:tint val="40000"/>
            <a:alpha val="90000"/>
            <a:hueOff val="2149088"/>
            <a:satOff val="-1732"/>
            <a:lumOff val="463"/>
            <a:alphaOff val="0"/>
          </a:schemeClr>
        </a:solidFill>
        <a:ln w="9525" cap="rnd"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cs-CZ" sz="1000" kern="1200" dirty="0"/>
            <a:t>V zásadě neohlášené (vždy u PPH 10)</a:t>
          </a:r>
        </a:p>
      </dsp:txBody>
      <dsp:txXfrm>
        <a:off x="0" y="1413566"/>
        <a:ext cx="5049520" cy="314604"/>
      </dsp:txXfrm>
    </dsp:sp>
    <dsp:sp modelId="{9B252BDA-570D-4692-A487-8B2CB1F70B41}">
      <dsp:nvSpPr>
        <dsp:cNvPr id="0" name=""/>
        <dsp:cNvSpPr/>
      </dsp:nvSpPr>
      <dsp:spPr>
        <a:xfrm>
          <a:off x="5049520" y="1413566"/>
          <a:ext cx="5049520" cy="314604"/>
        </a:xfrm>
        <a:prstGeom prst="rect">
          <a:avLst/>
        </a:prstGeom>
        <a:solidFill>
          <a:schemeClr val="accent5">
            <a:tint val="40000"/>
            <a:alpha val="90000"/>
            <a:hueOff val="3223631"/>
            <a:satOff val="-2599"/>
            <a:lumOff val="694"/>
            <a:alphaOff val="0"/>
          </a:schemeClr>
        </a:solidFill>
        <a:ln w="9525" cap="rnd"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cs-CZ" sz="1000" kern="1200" dirty="0"/>
            <a:t>Ohlášení, nebude-li narušen účel kontroly (max. 14 dnů/48 hodin předem)</a:t>
          </a:r>
        </a:p>
      </dsp:txBody>
      <dsp:txXfrm>
        <a:off x="5049520" y="1413566"/>
        <a:ext cx="5049520" cy="314604"/>
      </dsp:txXfrm>
    </dsp:sp>
    <dsp:sp modelId="{C8E0209E-1C66-4911-BFAA-6FBDD6EFD5F8}">
      <dsp:nvSpPr>
        <dsp:cNvPr id="0" name=""/>
        <dsp:cNvSpPr/>
      </dsp:nvSpPr>
      <dsp:spPr>
        <a:xfrm rot="10800000">
          <a:off x="0" y="2321"/>
          <a:ext cx="10099040" cy="1052188"/>
        </a:xfrm>
        <a:prstGeom prst="upArrowCallout">
          <a:avLst/>
        </a:prstGeom>
        <a:gradFill rotWithShape="0">
          <a:gsLst>
            <a:gs pos="0">
              <a:schemeClr val="accent5">
                <a:hueOff val="4808133"/>
                <a:satOff val="-9764"/>
                <a:lumOff val="6275"/>
                <a:alphaOff val="0"/>
                <a:tint val="96000"/>
                <a:lumMod val="104000"/>
              </a:schemeClr>
            </a:gs>
            <a:gs pos="100000">
              <a:schemeClr val="accent5">
                <a:hueOff val="4808133"/>
                <a:satOff val="-9764"/>
                <a:lumOff val="6275"/>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cs-CZ" sz="1300" kern="1200"/>
            <a:t>Výběr kontrolovaného subjektu </a:t>
          </a:r>
        </a:p>
      </dsp:txBody>
      <dsp:txXfrm rot="-10800000">
        <a:off x="0" y="2321"/>
        <a:ext cx="10099040" cy="369318"/>
      </dsp:txXfrm>
    </dsp:sp>
    <dsp:sp modelId="{625636DA-9498-4B5A-986F-B9B373746ADB}">
      <dsp:nvSpPr>
        <dsp:cNvPr id="0" name=""/>
        <dsp:cNvSpPr/>
      </dsp:nvSpPr>
      <dsp:spPr>
        <a:xfrm>
          <a:off x="0" y="371639"/>
          <a:ext cx="10099040" cy="314604"/>
        </a:xfrm>
        <a:prstGeom prst="rect">
          <a:avLst/>
        </a:prstGeom>
        <a:solidFill>
          <a:schemeClr val="accent5">
            <a:tint val="40000"/>
            <a:alpha val="90000"/>
            <a:hueOff val="4298175"/>
            <a:satOff val="-3465"/>
            <a:lumOff val="926"/>
            <a:alphaOff val="0"/>
          </a:schemeClr>
        </a:solidFill>
        <a:ln w="9525" cap="rnd"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cs-CZ" sz="1000" kern="1200"/>
            <a:t>Min. 1 % žadatelů o platby na základě analýzy rizika (75 %) a náhodného výběru (25 %)</a:t>
          </a:r>
        </a:p>
      </dsp:txBody>
      <dsp:txXfrm>
        <a:off x="0" y="371639"/>
        <a:ext cx="10099040" cy="3146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BBB889-6656-4ACA-99EA-5C76A248C0AC}">
      <dsp:nvSpPr>
        <dsp:cNvPr id="0" name=""/>
        <dsp:cNvSpPr/>
      </dsp:nvSpPr>
      <dsp:spPr>
        <a:xfrm>
          <a:off x="0" y="179887"/>
          <a:ext cx="2808563" cy="1685138"/>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cs-CZ" sz="1400" kern="1200" dirty="0"/>
            <a:t>Zemědělsky obhospodařovaný pozemek </a:t>
          </a:r>
        </a:p>
        <a:p>
          <a:pPr marL="57150" lvl="1" indent="-57150" algn="l" defTabSz="488950">
            <a:lnSpc>
              <a:spcPct val="90000"/>
            </a:lnSpc>
            <a:spcBef>
              <a:spcPct val="0"/>
            </a:spcBef>
            <a:spcAft>
              <a:spcPct val="15000"/>
            </a:spcAft>
            <a:buChar char="•"/>
          </a:pPr>
          <a:r>
            <a:rPr lang="cs-CZ" sz="1100" kern="1200" dirty="0"/>
            <a:t>standardní orná půda s plodinou </a:t>
          </a:r>
          <a:r>
            <a:rPr lang="cs-CZ" sz="1100" u="sng" kern="1200" dirty="0"/>
            <a:t>kukuřice</a:t>
          </a:r>
          <a:endParaRPr lang="cs-CZ" sz="1100" kern="1200" dirty="0"/>
        </a:p>
      </dsp:txBody>
      <dsp:txXfrm>
        <a:off x="0" y="179887"/>
        <a:ext cx="2808563" cy="1685138"/>
      </dsp:txXfrm>
    </dsp:sp>
    <dsp:sp modelId="{17C47B8D-BC20-49AC-9981-39AE06BEE956}">
      <dsp:nvSpPr>
        <dsp:cNvPr id="0" name=""/>
        <dsp:cNvSpPr/>
      </dsp:nvSpPr>
      <dsp:spPr>
        <a:xfrm>
          <a:off x="3089420" y="179887"/>
          <a:ext cx="2808563" cy="1685138"/>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cs-CZ" sz="1400" kern="1200"/>
            <a:t>Výměra 38 ha</a:t>
          </a:r>
        </a:p>
        <a:p>
          <a:pPr marL="57150" lvl="1" indent="-57150" algn="l" defTabSz="488950">
            <a:lnSpc>
              <a:spcPct val="90000"/>
            </a:lnSpc>
            <a:spcBef>
              <a:spcPct val="0"/>
            </a:spcBef>
            <a:spcAft>
              <a:spcPct val="15000"/>
            </a:spcAft>
            <a:buChar char="•"/>
          </a:pPr>
          <a:r>
            <a:rPr lang="cs-CZ" sz="1100" kern="1200"/>
            <a:t>Rozhodné pro plnění podmínek „</a:t>
          </a:r>
          <a:r>
            <a:rPr lang="cs-CZ" sz="1100" i="1" kern="1200"/>
            <a:t>greeningu</a:t>
          </a:r>
          <a:r>
            <a:rPr lang="cs-CZ" sz="1100" kern="1200"/>
            <a:t>“ </a:t>
          </a:r>
        </a:p>
        <a:p>
          <a:pPr marL="57150" lvl="1" indent="-57150" algn="l" defTabSz="488950">
            <a:lnSpc>
              <a:spcPct val="90000"/>
            </a:lnSpc>
            <a:spcBef>
              <a:spcPct val="0"/>
            </a:spcBef>
            <a:spcAft>
              <a:spcPct val="15000"/>
            </a:spcAft>
            <a:buChar char="•"/>
          </a:pPr>
          <a:r>
            <a:rPr lang="cs-CZ" sz="1100" kern="1200" dirty="0"/>
            <a:t>Souvislá plocha plodiny?</a:t>
          </a:r>
        </a:p>
      </dsp:txBody>
      <dsp:txXfrm>
        <a:off x="3089420" y="179887"/>
        <a:ext cx="2808563" cy="1685138"/>
      </dsp:txXfrm>
    </dsp:sp>
    <dsp:sp modelId="{EDC424D8-CC8B-4F0B-A18D-7F4115AF8B23}">
      <dsp:nvSpPr>
        <dsp:cNvPr id="0" name=""/>
        <dsp:cNvSpPr/>
      </dsp:nvSpPr>
      <dsp:spPr>
        <a:xfrm>
          <a:off x="6178840" y="179887"/>
          <a:ext cx="2808563" cy="1685138"/>
        </a:xfrm>
        <a:prstGeom prst="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cs-CZ" sz="1400" kern="1200" dirty="0"/>
            <a:t>Sousedí s útvarem povrchových vod</a:t>
          </a:r>
        </a:p>
        <a:p>
          <a:pPr marL="57150" lvl="1" indent="-57150" algn="l" defTabSz="488950">
            <a:lnSpc>
              <a:spcPct val="90000"/>
            </a:lnSpc>
            <a:spcBef>
              <a:spcPct val="0"/>
            </a:spcBef>
            <a:spcAft>
              <a:spcPct val="15000"/>
            </a:spcAft>
            <a:buChar char="•"/>
          </a:pPr>
          <a:r>
            <a:rPr lang="cs-CZ" sz="1100" kern="1200" dirty="0"/>
            <a:t>Právní režim povrchových vod dle zákona č. 254/2001 Sb. a 114/1992 Sb.</a:t>
          </a:r>
        </a:p>
      </dsp:txBody>
      <dsp:txXfrm>
        <a:off x="6178840" y="179887"/>
        <a:ext cx="2808563" cy="1685138"/>
      </dsp:txXfrm>
    </dsp:sp>
    <dsp:sp modelId="{157C0520-DC98-4702-A44F-E97CAF5016C7}">
      <dsp:nvSpPr>
        <dsp:cNvPr id="0" name=""/>
        <dsp:cNvSpPr/>
      </dsp:nvSpPr>
      <dsp:spPr>
        <a:xfrm>
          <a:off x="0" y="2145881"/>
          <a:ext cx="2808563" cy="1685138"/>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cs-CZ" sz="1400" kern="1200"/>
            <a:t>Jde o mírně svažitý pozemek </a:t>
          </a:r>
        </a:p>
        <a:p>
          <a:pPr marL="57150" lvl="1" indent="-57150" algn="l" defTabSz="488950">
            <a:lnSpc>
              <a:spcPct val="90000"/>
            </a:lnSpc>
            <a:spcBef>
              <a:spcPct val="0"/>
            </a:spcBef>
            <a:spcAft>
              <a:spcPct val="15000"/>
            </a:spcAft>
            <a:buChar char="•"/>
          </a:pPr>
          <a:r>
            <a:rPr lang="cs-CZ" sz="1100" kern="1200"/>
            <a:t>dle BPEJ sklon 3 – 7 stupňů</a:t>
          </a:r>
        </a:p>
        <a:p>
          <a:pPr marL="57150" lvl="1" indent="-57150" algn="l" defTabSz="488950">
            <a:lnSpc>
              <a:spcPct val="90000"/>
            </a:lnSpc>
            <a:spcBef>
              <a:spcPct val="0"/>
            </a:spcBef>
            <a:spcAft>
              <a:spcPct val="15000"/>
            </a:spcAft>
            <a:buChar char="•"/>
          </a:pPr>
          <a:r>
            <a:rPr lang="cs-CZ" sz="1100" kern="1200" dirty="0"/>
            <a:t>dle LPIS kategorizace NEO (neohrožené), MEO (mírně ohrožené), SEO (silně ohrožené) </a:t>
          </a:r>
        </a:p>
        <a:p>
          <a:pPr marL="114300" lvl="2" indent="-57150" algn="l" defTabSz="488950">
            <a:lnSpc>
              <a:spcPct val="90000"/>
            </a:lnSpc>
            <a:spcBef>
              <a:spcPct val="0"/>
            </a:spcBef>
            <a:spcAft>
              <a:spcPct val="15000"/>
            </a:spcAft>
            <a:buChar char="•"/>
          </a:pPr>
          <a:r>
            <a:rPr lang="cs-CZ" sz="1100" kern="1200"/>
            <a:t>V návaznosti na data VÚMOP, dostupné z </a:t>
          </a:r>
          <a:r>
            <a:rPr lang="cs-CZ" sz="1100" kern="1200">
              <a:hlinkClick xmlns:r="http://schemas.openxmlformats.org/officeDocument/2006/relationships" r:id="rId1"/>
            </a:rPr>
            <a:t>https://geoportal.vumop.cz/</a:t>
          </a:r>
          <a:endParaRPr lang="cs-CZ" sz="1100" kern="1200"/>
        </a:p>
      </dsp:txBody>
      <dsp:txXfrm>
        <a:off x="0" y="2145881"/>
        <a:ext cx="2808563" cy="1685138"/>
      </dsp:txXfrm>
    </dsp:sp>
    <dsp:sp modelId="{04FE729D-7B15-469F-95CC-2B21E470E57C}">
      <dsp:nvSpPr>
        <dsp:cNvPr id="0" name=""/>
        <dsp:cNvSpPr/>
      </dsp:nvSpPr>
      <dsp:spPr>
        <a:xfrm>
          <a:off x="3089420" y="2145881"/>
          <a:ext cx="2808563" cy="1685138"/>
        </a:xfrm>
        <a:prstGeom prst="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cs-CZ" sz="1400" kern="1200" dirty="0"/>
            <a:t>Na pozemku se nachází skupina dřevin (břehový porost)</a:t>
          </a:r>
        </a:p>
        <a:p>
          <a:pPr marL="57150" lvl="1" indent="-57150" algn="l" defTabSz="488950">
            <a:lnSpc>
              <a:spcPct val="90000"/>
            </a:lnSpc>
            <a:spcBef>
              <a:spcPct val="0"/>
            </a:spcBef>
            <a:spcAft>
              <a:spcPct val="15000"/>
            </a:spcAft>
            <a:buChar char="•"/>
          </a:pPr>
          <a:r>
            <a:rPr lang="cs-CZ" sz="1100" kern="1200" dirty="0"/>
            <a:t>Právní režim dřevin rostoucích mimo les a významných krajinných prvků dle zákona č 114/1992 Sb.</a:t>
          </a:r>
        </a:p>
      </dsp:txBody>
      <dsp:txXfrm>
        <a:off x="3089420" y="2145881"/>
        <a:ext cx="2808563" cy="1685138"/>
      </dsp:txXfrm>
    </dsp:sp>
    <dsp:sp modelId="{847AAF7D-1591-460C-8377-058DBDC471AD}">
      <dsp:nvSpPr>
        <dsp:cNvPr id="0" name=""/>
        <dsp:cNvSpPr/>
      </dsp:nvSpPr>
      <dsp:spPr>
        <a:xfrm>
          <a:off x="6178840" y="2145881"/>
          <a:ext cx="2808563" cy="1685138"/>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cs-CZ" sz="1400" kern="1200" dirty="0"/>
            <a:t>Další relevantní informace</a:t>
          </a:r>
        </a:p>
        <a:p>
          <a:pPr marL="57150" lvl="1" indent="-57150" algn="l" defTabSz="488950">
            <a:lnSpc>
              <a:spcPct val="90000"/>
            </a:lnSpc>
            <a:spcBef>
              <a:spcPct val="0"/>
            </a:spcBef>
            <a:spcAft>
              <a:spcPct val="15000"/>
            </a:spcAft>
            <a:buChar char="•"/>
          </a:pPr>
          <a:r>
            <a:rPr lang="cs-CZ" sz="1100" kern="1200" dirty="0"/>
            <a:t>Nachází se pozemek ve zvláštním ochranném územním režimu, např. zranitelná oblasti, zvláště chráněné území, Natura 2000, atd?</a:t>
          </a:r>
        </a:p>
        <a:p>
          <a:pPr marL="57150" lvl="1" indent="-57150" algn="l" defTabSz="488950">
            <a:lnSpc>
              <a:spcPct val="90000"/>
            </a:lnSpc>
            <a:spcBef>
              <a:spcPct val="0"/>
            </a:spcBef>
            <a:spcAft>
              <a:spcPct val="15000"/>
            </a:spcAft>
            <a:buChar char="•"/>
          </a:pPr>
          <a:r>
            <a:rPr lang="cs-CZ" sz="1100" kern="1200" dirty="0"/>
            <a:t>Informace z nástrojů územního plánování, katastru nemovitostí, LPIS </a:t>
          </a:r>
        </a:p>
      </dsp:txBody>
      <dsp:txXfrm>
        <a:off x="6178840" y="2145881"/>
        <a:ext cx="2808563" cy="168513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B44A2F-4B23-49DB-ACEE-AF0776438380}">
      <dsp:nvSpPr>
        <dsp:cNvPr id="0" name=""/>
        <dsp:cNvSpPr/>
      </dsp:nvSpPr>
      <dsp:spPr>
        <a:xfrm>
          <a:off x="0" y="3875031"/>
          <a:ext cx="8915400" cy="84776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cs-CZ" sz="1200" kern="1200"/>
            <a:t>Stanovení hodnoty snížení dotace v rámci každé oblasti pravidel podmíněnosti</a:t>
          </a:r>
        </a:p>
      </dsp:txBody>
      <dsp:txXfrm>
        <a:off x="0" y="3875031"/>
        <a:ext cx="8915400" cy="457791"/>
      </dsp:txXfrm>
    </dsp:sp>
    <dsp:sp modelId="{00307FFA-F49E-449D-BF29-943BA8465D81}">
      <dsp:nvSpPr>
        <dsp:cNvPr id="0" name=""/>
        <dsp:cNvSpPr/>
      </dsp:nvSpPr>
      <dsp:spPr>
        <a:xfrm>
          <a:off x="0" y="4315868"/>
          <a:ext cx="4457699" cy="389970"/>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cs-CZ" sz="1000" kern="1200" dirty="0"/>
            <a:t>Dle nejvyšší hodnoty snížení dotace stanovenou u jednotlivých PPH a DZES, pokud se nejedná o snížení v důsledku úmyslného porušení</a:t>
          </a:r>
        </a:p>
      </dsp:txBody>
      <dsp:txXfrm>
        <a:off x="0" y="4315868"/>
        <a:ext cx="4457699" cy="389970"/>
      </dsp:txXfrm>
    </dsp:sp>
    <dsp:sp modelId="{E8938AFF-9BCD-4003-BC97-48A31EDED04C}">
      <dsp:nvSpPr>
        <dsp:cNvPr id="0" name=""/>
        <dsp:cNvSpPr/>
      </dsp:nvSpPr>
      <dsp:spPr>
        <a:xfrm>
          <a:off x="4457700" y="4315868"/>
          <a:ext cx="4457699" cy="389970"/>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cs-CZ" sz="900" kern="1200" dirty="0"/>
            <a:t>Pokud se jedná o snížení v důsledku úmyslného porušení, pak jde o součet nejvyšší hodnoty snížení dotace stanovené u jednotlivých PPH a DZES a hodnoty snížení dotace u kontrolovaného požadavku úmyslně porušeného</a:t>
          </a:r>
        </a:p>
      </dsp:txBody>
      <dsp:txXfrm>
        <a:off x="4457700" y="4315868"/>
        <a:ext cx="4457699" cy="389970"/>
      </dsp:txXfrm>
    </dsp:sp>
    <dsp:sp modelId="{A235D7A4-D152-4E79-80CD-483CC1276FC3}">
      <dsp:nvSpPr>
        <dsp:cNvPr id="0" name=""/>
        <dsp:cNvSpPr/>
      </dsp:nvSpPr>
      <dsp:spPr>
        <a:xfrm rot="10800000">
          <a:off x="0" y="2583889"/>
          <a:ext cx="8915400" cy="1303858"/>
        </a:xfrm>
        <a:prstGeom prst="upArrowCallou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cs-CZ" sz="1200" kern="1200"/>
            <a:t>Stanovení hodnoty snížení dotace v rámci každého aktu (PPH 1 – 13) nebo standardu (DZES 1 – 7) → dle nejvyšší hodnoty snížení dotace stanovené u kontrolovaného požadavku</a:t>
          </a:r>
        </a:p>
      </dsp:txBody>
      <dsp:txXfrm rot="10800000">
        <a:off x="0" y="2583889"/>
        <a:ext cx="8915400" cy="847208"/>
      </dsp:txXfrm>
    </dsp:sp>
    <dsp:sp modelId="{29B07BA3-4901-489B-9877-1F05E5550B18}">
      <dsp:nvSpPr>
        <dsp:cNvPr id="0" name=""/>
        <dsp:cNvSpPr/>
      </dsp:nvSpPr>
      <dsp:spPr>
        <a:xfrm rot="10800000">
          <a:off x="0" y="1292747"/>
          <a:ext cx="8915400" cy="1303858"/>
        </a:xfrm>
        <a:prstGeom prst="upArrowCallou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cs-CZ" sz="1200" kern="1200"/>
            <a:t>Stanovení hodnoty snížení dotace (viz následující snímek) u každého kontrolovaného požadavku (§ 4 nařízení vlády)</a:t>
          </a:r>
        </a:p>
      </dsp:txBody>
      <dsp:txXfrm rot="-10800000">
        <a:off x="0" y="1292747"/>
        <a:ext cx="8915400" cy="457654"/>
      </dsp:txXfrm>
    </dsp:sp>
    <dsp:sp modelId="{894EAF0A-2E47-4E90-B7A6-A781159D78F4}">
      <dsp:nvSpPr>
        <dsp:cNvPr id="0" name=""/>
        <dsp:cNvSpPr/>
      </dsp:nvSpPr>
      <dsp:spPr>
        <a:xfrm>
          <a:off x="0" y="1750402"/>
          <a:ext cx="4457699" cy="389853"/>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cs-CZ" sz="1100" kern="1200" dirty="0"/>
            <a:t>Úmyslné = 15 - 20 - 60 - 100 % </a:t>
          </a:r>
        </a:p>
      </dsp:txBody>
      <dsp:txXfrm>
        <a:off x="0" y="1750402"/>
        <a:ext cx="4457699" cy="389853"/>
      </dsp:txXfrm>
    </dsp:sp>
    <dsp:sp modelId="{E5C3BB0E-B41F-470C-99BE-4E4861EF90AF}">
      <dsp:nvSpPr>
        <dsp:cNvPr id="0" name=""/>
        <dsp:cNvSpPr/>
      </dsp:nvSpPr>
      <dsp:spPr>
        <a:xfrm>
          <a:off x="4457700" y="1750402"/>
          <a:ext cx="4457699" cy="389853"/>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cs-CZ" sz="1200" kern="1200" dirty="0"/>
            <a:t>Nedbalostní = 1 - 3 - 5 %</a:t>
          </a:r>
        </a:p>
      </dsp:txBody>
      <dsp:txXfrm>
        <a:off x="4457700" y="1750402"/>
        <a:ext cx="4457699" cy="389853"/>
      </dsp:txXfrm>
    </dsp:sp>
    <dsp:sp modelId="{6476C50E-A1B9-491E-BC38-B7D7F597B050}">
      <dsp:nvSpPr>
        <dsp:cNvPr id="0" name=""/>
        <dsp:cNvSpPr/>
      </dsp:nvSpPr>
      <dsp:spPr>
        <a:xfrm rot="10800000">
          <a:off x="0" y="1606"/>
          <a:ext cx="8915400" cy="1303858"/>
        </a:xfrm>
        <a:prstGeom prst="upArrowCallou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cs-CZ" sz="1200" kern="1200"/>
            <a:t>Hodnocení porušení u každého kontrolovaného požadavků dle rozsahu, závažnosti a trvalosti (§ 3 nařízení vlády)</a:t>
          </a:r>
        </a:p>
      </dsp:txBody>
      <dsp:txXfrm rot="-10800000">
        <a:off x="0" y="1606"/>
        <a:ext cx="8915400" cy="457654"/>
      </dsp:txXfrm>
    </dsp:sp>
    <dsp:sp modelId="{E98A16BC-816F-425A-8774-361A28AEE3AF}">
      <dsp:nvSpPr>
        <dsp:cNvPr id="0" name=""/>
        <dsp:cNvSpPr/>
      </dsp:nvSpPr>
      <dsp:spPr>
        <a:xfrm>
          <a:off x="4353" y="459260"/>
          <a:ext cx="2968897" cy="389853"/>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66725">
            <a:lnSpc>
              <a:spcPct val="90000"/>
            </a:lnSpc>
            <a:spcBef>
              <a:spcPct val="0"/>
            </a:spcBef>
            <a:spcAft>
              <a:spcPct val="35000"/>
            </a:spcAft>
            <a:buNone/>
          </a:pPr>
          <a:r>
            <a:rPr lang="cs-CZ" sz="1050" kern="1200" dirty="0"/>
            <a:t>Malé porušení</a:t>
          </a:r>
        </a:p>
      </dsp:txBody>
      <dsp:txXfrm>
        <a:off x="4353" y="459260"/>
        <a:ext cx="2968897" cy="389853"/>
      </dsp:txXfrm>
    </dsp:sp>
    <dsp:sp modelId="{70B23EEA-B66F-46D4-B660-167B5A765035}">
      <dsp:nvSpPr>
        <dsp:cNvPr id="0" name=""/>
        <dsp:cNvSpPr/>
      </dsp:nvSpPr>
      <dsp:spPr>
        <a:xfrm>
          <a:off x="2973251" y="459260"/>
          <a:ext cx="2968897" cy="389853"/>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cs-CZ" sz="1100" kern="1200" dirty="0"/>
            <a:t>Střední porušení </a:t>
          </a:r>
        </a:p>
      </dsp:txBody>
      <dsp:txXfrm>
        <a:off x="2973251" y="459260"/>
        <a:ext cx="2968897" cy="389853"/>
      </dsp:txXfrm>
    </dsp:sp>
    <dsp:sp modelId="{9C3849E5-26AE-481C-8E85-CC3FC86D28B2}">
      <dsp:nvSpPr>
        <dsp:cNvPr id="0" name=""/>
        <dsp:cNvSpPr/>
      </dsp:nvSpPr>
      <dsp:spPr>
        <a:xfrm>
          <a:off x="5942148" y="459260"/>
          <a:ext cx="2968897" cy="389853"/>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66725">
            <a:lnSpc>
              <a:spcPct val="90000"/>
            </a:lnSpc>
            <a:spcBef>
              <a:spcPct val="0"/>
            </a:spcBef>
            <a:spcAft>
              <a:spcPct val="35000"/>
            </a:spcAft>
            <a:buNone/>
          </a:pPr>
          <a:r>
            <a:rPr lang="cs-CZ" sz="1050" kern="1200" dirty="0"/>
            <a:t>Velké porušení </a:t>
          </a:r>
        </a:p>
      </dsp:txBody>
      <dsp:txXfrm>
        <a:off x="5942148" y="459260"/>
        <a:ext cx="2968897" cy="38985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28611A-ACB6-420B-BB3C-BAC5FF259ACC}" type="datetimeFigureOut">
              <a:rPr lang="cs-CZ" smtClean="0"/>
              <a:t>21.03.2020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F90E37-0B96-48C5-BF77-FECC4E2B7133}" type="slidenum">
              <a:rPr lang="cs-CZ" smtClean="0"/>
              <a:t>‹#›</a:t>
            </a:fld>
            <a:endParaRPr lang="cs-CZ"/>
          </a:p>
        </p:txBody>
      </p:sp>
    </p:spTree>
    <p:extLst>
      <p:ext uri="{BB962C8B-B14F-4D97-AF65-F5344CB8AC3E}">
        <p14:creationId xmlns:p14="http://schemas.microsoft.com/office/powerpoint/2010/main" val="3294558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apps.odok.cz/veklep-detail?pid=ALBSBJKFH49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Podle § 27 zákona č. 254/2001 Sb., vodní zákon, vlastníci pozemků jsou povinni, nestanoví-li zvláštní právní předpis jinak, zajistit péči o ně tak, aby nedocházelo ke zhoršování vodních poměrů. Zejména jsou povinni za těchto podmínek zajistit, aby nedocházelo ke zhoršování odtokových poměrů, odnosu půdy erozní činností vody a dbát o zlepšování retenční schopnosti krajiny.</a:t>
            </a:r>
          </a:p>
          <a:p>
            <a:endParaRPr lang="cs-CZ" dirty="0"/>
          </a:p>
          <a:p>
            <a:r>
              <a:rPr lang="cs-CZ" dirty="0"/>
              <a:t>Obě citovaná ustanovení stanoví vlastníkům a nájemcům pozemků speciální prevenční povinnost (ve vztahu k obecné prevenční povinnosti zakotvené v § 415 </a:t>
            </a:r>
            <a:r>
              <a:rPr lang="cs-CZ" dirty="0" err="1"/>
              <a:t>obč</a:t>
            </a:r>
            <a:r>
              <a:rPr lang="cs-CZ" dirty="0"/>
              <a:t>. zák.) chránit půdu tak, aby nedocházelo k jejímu odnosu erozní činností a ke zhoršování jejích fyzikálních, biologických a chemických vlastností, např. též narušením půdy erozí (jak lze dovodit i z pozdějšího zpřesňujícího znění § 3 odst. 1 písm. d) zákona č. 334/1992 Sb.; toto ustanovení bylo novelou provedenou zákonem č. 41/2015 Sb. přeformulováno z důvodů precizace povinností v ochraně zemědělského půdního fondu).</a:t>
            </a:r>
          </a:p>
        </p:txBody>
      </p:sp>
      <p:sp>
        <p:nvSpPr>
          <p:cNvPr id="4" name="Zástupný symbol pro číslo snímku 3"/>
          <p:cNvSpPr>
            <a:spLocks noGrp="1"/>
          </p:cNvSpPr>
          <p:nvPr>
            <p:ph type="sldNum" sz="quarter" idx="5"/>
          </p:nvPr>
        </p:nvSpPr>
        <p:spPr/>
        <p:txBody>
          <a:bodyPr/>
          <a:lstStyle/>
          <a:p>
            <a:fld id="{A7F90E37-0B96-48C5-BF77-FECC4E2B7133}" type="slidenum">
              <a:rPr lang="cs-CZ" smtClean="0"/>
              <a:t>3</a:t>
            </a:fld>
            <a:endParaRPr lang="cs-CZ"/>
          </a:p>
        </p:txBody>
      </p:sp>
    </p:spTree>
    <p:extLst>
      <p:ext uri="{BB962C8B-B14F-4D97-AF65-F5344CB8AC3E}">
        <p14:creationId xmlns:p14="http://schemas.microsoft.com/office/powerpoint/2010/main" val="36257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0" i="0" kern="1200" dirty="0">
                <a:solidFill>
                  <a:schemeClr val="tx1"/>
                </a:solidFill>
                <a:effectLst/>
                <a:latin typeface="+mn-lt"/>
                <a:ea typeface="+mn-ea"/>
                <a:cs typeface="+mn-cs"/>
              </a:rPr>
              <a:t>Oblasti pravidel podmíněnosti:</a:t>
            </a:r>
          </a:p>
          <a:p>
            <a:pPr marL="285750" indent="-285750">
              <a:buAutoNum type="romanUcPeriod"/>
            </a:pPr>
            <a:r>
              <a:rPr lang="cs-CZ" sz="1200" b="0" i="0" kern="1200" dirty="0">
                <a:solidFill>
                  <a:schemeClr val="tx1"/>
                </a:solidFill>
                <a:effectLst/>
                <a:latin typeface="+mn-lt"/>
                <a:ea typeface="+mn-ea"/>
                <a:cs typeface="+mn-cs"/>
              </a:rPr>
              <a:t>Životní prostředí, změna klimatu, dobrý zemědělský a environmentální stav půdy =  PPH 1 - 3, DZES 1 – 7</a:t>
            </a:r>
          </a:p>
          <a:p>
            <a:pPr marL="285750" indent="-285750">
              <a:buAutoNum type="romanUcPeriod"/>
            </a:pPr>
            <a:r>
              <a:rPr lang="cs-CZ" sz="1200" b="0" i="0" kern="1200" dirty="0">
                <a:solidFill>
                  <a:schemeClr val="tx1"/>
                </a:solidFill>
                <a:effectLst/>
                <a:latin typeface="+mn-lt"/>
                <a:ea typeface="+mn-ea"/>
                <a:cs typeface="+mn-cs"/>
              </a:rPr>
              <a:t>Veřejné zdraví, zdraví zvířat a rostlin = PPH 4 – 10</a:t>
            </a:r>
          </a:p>
          <a:p>
            <a:pPr marL="285750" indent="-285750">
              <a:buAutoNum type="romanUcPeriod"/>
            </a:pPr>
            <a:r>
              <a:rPr lang="cs-CZ" sz="1200" b="0" i="0" kern="1200" dirty="0">
                <a:solidFill>
                  <a:schemeClr val="tx1"/>
                </a:solidFill>
                <a:effectLst/>
                <a:latin typeface="+mn-lt"/>
                <a:ea typeface="+mn-ea"/>
                <a:cs typeface="+mn-cs"/>
              </a:rPr>
              <a:t>Dobré životní podmínky zvířat = PPH 11 – 13</a:t>
            </a:r>
          </a:p>
          <a:p>
            <a:pPr marL="285750" indent="-285750">
              <a:buAutoNum type="romanUcPeriod"/>
            </a:pPr>
            <a:endParaRPr lang="cs-CZ" sz="1200" b="0" i="0" kern="1200" dirty="0">
              <a:solidFill>
                <a:schemeClr val="tx1"/>
              </a:solidFill>
              <a:effectLst/>
              <a:latin typeface="+mn-lt"/>
              <a:ea typeface="+mn-ea"/>
              <a:cs typeface="+mn-cs"/>
            </a:endParaRPr>
          </a:p>
          <a:p>
            <a:pPr marL="0" indent="0">
              <a:buNone/>
            </a:pPr>
            <a:r>
              <a:rPr lang="cs-CZ" sz="1200" b="0" i="0" kern="1200" dirty="0">
                <a:solidFill>
                  <a:schemeClr val="tx1"/>
                </a:solidFill>
                <a:effectLst/>
                <a:latin typeface="+mn-lt"/>
                <a:ea typeface="+mn-ea"/>
                <a:cs typeface="+mn-cs"/>
              </a:rPr>
              <a:t>Problematika opakovaného porušení a fikce úmyslného porušení (čl. 39 odst. 4 nařízení EU č. 640/2014)</a:t>
            </a:r>
          </a:p>
          <a:p>
            <a:r>
              <a:rPr lang="cs-CZ" sz="1200" b="0" i="0" kern="1200" dirty="0">
                <a:solidFill>
                  <a:schemeClr val="tx1"/>
                </a:solidFill>
                <a:effectLst/>
                <a:latin typeface="+mn-lt"/>
                <a:ea typeface="+mn-ea"/>
                <a:cs typeface="+mn-cs"/>
              </a:rPr>
              <a:t>Aniž jsou dotčeny případy úmyslného nesouladu, snížení, které se má uplatnit při prvním opakování téhož nesouladu (nedbalostní), se vynásobí koeficientem tři.</a:t>
            </a:r>
          </a:p>
          <a:p>
            <a:r>
              <a:rPr lang="cs-CZ" sz="1200" b="0" i="0" kern="1200" dirty="0">
                <a:solidFill>
                  <a:schemeClr val="tx1"/>
                </a:solidFill>
                <a:effectLst/>
                <a:latin typeface="+mn-lt"/>
                <a:ea typeface="+mn-ea"/>
                <a:cs typeface="+mn-cs"/>
              </a:rPr>
              <a:t>V případě dalších opakování se koeficientem tři vynásobí vždy výsledek snížení stanovený za předchozí opakování. Maximální snížení však nepřekročí 15 % celkové částky.</a:t>
            </a:r>
          </a:p>
          <a:p>
            <a:r>
              <a:rPr lang="cs-CZ" sz="1200" b="0" i="0" kern="1200" dirty="0">
                <a:solidFill>
                  <a:schemeClr val="tx1"/>
                </a:solidFill>
                <a:effectLst/>
                <a:latin typeface="+mn-lt"/>
                <a:ea typeface="+mn-ea"/>
                <a:cs typeface="+mn-cs"/>
              </a:rPr>
              <a:t>Po dosažení maximálního procentního podílu ve výši 15 % sdělí platební agentura dotčenému příjemci, že bude-li tentýž nesoulad zjištěn znovu, bude se mít za to, že příjemce jednal úmyslně ve smyslu článku 40.</a:t>
            </a:r>
          </a:p>
          <a:p>
            <a:endParaRPr lang="cs-CZ" sz="1200" b="0" i="0" kern="1200" dirty="0">
              <a:solidFill>
                <a:schemeClr val="tx1"/>
              </a:solidFill>
              <a:effectLst/>
              <a:latin typeface="+mn-lt"/>
              <a:ea typeface="+mn-ea"/>
              <a:cs typeface="+mn-cs"/>
            </a:endParaRPr>
          </a:p>
          <a:p>
            <a:r>
              <a:rPr lang="cs-CZ" sz="1200" b="0" i="0" kern="1200" dirty="0">
                <a:solidFill>
                  <a:schemeClr val="tx1"/>
                </a:solidFill>
                <a:effectLst/>
                <a:latin typeface="+mn-lt"/>
                <a:ea typeface="+mn-ea"/>
                <a:cs typeface="+mn-cs"/>
              </a:rPr>
              <a:t>Opakované porušení =  p</a:t>
            </a:r>
            <a:r>
              <a:rPr lang="cs-CZ" dirty="0"/>
              <a:t>orušení zjištěné při další kontrole v průběhu 3 let.</a:t>
            </a:r>
            <a:endParaRPr lang="cs-CZ" sz="1200" b="0" i="0" kern="1200" dirty="0">
              <a:solidFill>
                <a:schemeClr val="tx1"/>
              </a:solidFill>
              <a:effectLst/>
              <a:latin typeface="+mn-lt"/>
              <a:ea typeface="+mn-ea"/>
              <a:cs typeface="+mn-cs"/>
            </a:endParaRPr>
          </a:p>
          <a:p>
            <a:pPr marL="0" indent="0">
              <a:buNone/>
            </a:pPr>
            <a:endParaRPr lang="cs-CZ" sz="1200" b="0" i="0" kern="1200" dirty="0">
              <a:solidFill>
                <a:schemeClr val="tx1"/>
              </a:solidFill>
              <a:effectLst/>
              <a:latin typeface="+mn-lt"/>
              <a:ea typeface="+mn-ea"/>
              <a:cs typeface="+mn-cs"/>
            </a:endParaRPr>
          </a:p>
          <a:p>
            <a:pPr marL="285750" indent="-285750">
              <a:buAutoNum type="romanUcPeriod"/>
            </a:pPr>
            <a:endParaRPr lang="cs-CZ" dirty="0"/>
          </a:p>
        </p:txBody>
      </p:sp>
      <p:sp>
        <p:nvSpPr>
          <p:cNvPr id="4" name="Zástupný symbol pro číslo snímku 3"/>
          <p:cNvSpPr>
            <a:spLocks noGrp="1"/>
          </p:cNvSpPr>
          <p:nvPr>
            <p:ph type="sldNum" sz="quarter" idx="5"/>
          </p:nvPr>
        </p:nvSpPr>
        <p:spPr/>
        <p:txBody>
          <a:bodyPr/>
          <a:lstStyle/>
          <a:p>
            <a:fld id="{A7F90E37-0B96-48C5-BF77-FECC4E2B7133}" type="slidenum">
              <a:rPr lang="cs-CZ" smtClean="0"/>
              <a:t>29</a:t>
            </a:fld>
            <a:endParaRPr lang="cs-CZ"/>
          </a:p>
        </p:txBody>
      </p:sp>
    </p:spTree>
    <p:extLst>
      <p:ext uri="{BB962C8B-B14F-4D97-AF65-F5344CB8AC3E}">
        <p14:creationId xmlns:p14="http://schemas.microsoft.com/office/powerpoint/2010/main" val="360475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Z odůvodnění k návrhu vyhlášky na ochranu zemědělské půdy před erozí, dostupný na </a:t>
            </a:r>
            <a:r>
              <a:rPr lang="cs-CZ" dirty="0">
                <a:hlinkClick r:id="rId3"/>
              </a:rPr>
              <a:t>https://apps.odok.cz/veklep-detail?pid=ALBSBJKFH49F</a:t>
            </a:r>
            <a:r>
              <a:rPr lang="cs-CZ" sz="1200" kern="1200" dirty="0">
                <a:solidFill>
                  <a:schemeClr val="tx1"/>
                </a:solidFill>
                <a:effectLst/>
                <a:latin typeface="+mn-lt"/>
                <a:ea typeface="+mn-ea"/>
                <a:cs typeface="+mn-cs"/>
              </a:rPr>
              <a:t>:</a:t>
            </a:r>
          </a:p>
          <a:p>
            <a:r>
              <a:rPr lang="cs-CZ" sz="1200" i="1" kern="1200" dirty="0">
                <a:solidFill>
                  <a:schemeClr val="tx1"/>
                </a:solidFill>
                <a:effectLst/>
                <a:latin typeface="+mn-lt"/>
                <a:ea typeface="+mn-ea"/>
                <a:cs typeface="+mn-cs"/>
              </a:rPr>
              <a:t>Nejvíce zásadních připomínek v rámci meziresortního připomínkového řízení v roce 2017 uplatnilo MZE. Zásadní připomínky měla také Agrární komora. Přestože k vypořádání připomínek agrárního sektoru obdrželo MŽP souhlasné vyjádření tehdejšího ministra zemědělství Ing. Mariana Jurečky, vystoupil následně agrární sektor, zejména Agrární komora a Zemědělský svaz proti návrhu vyhlášky. Jako hlavní důvod nesouhlasu uvedly nadměrnou zátěž zemědělsky hospodářích subjektů dvojí kontrolou, nedostatečnou provázanost vyhlášky s podmínkami dotačního systému MZE a pochybnosti nad systémem výpočtu eroze, byť protierozní kalkulačku vyvinulo MZE a její právní zakotvení ve vyhlášce bylo předem mezi MŽP a MZE dohodnuto.</a:t>
            </a:r>
          </a:p>
          <a:p>
            <a:r>
              <a:rPr lang="cs-CZ" sz="1200" i="1" kern="1200" dirty="0">
                <a:solidFill>
                  <a:schemeClr val="tx1"/>
                </a:solidFill>
                <a:effectLst/>
                <a:latin typeface="+mn-lt"/>
                <a:ea typeface="+mn-ea"/>
                <a:cs typeface="+mn-cs"/>
              </a:rPr>
              <a:t>V průběhu roku 2018 probíhala proto další jednání, zejména mezi předkladatelem a MZE. MZE předložilo alternativní návrh vyhlášky, který však podle názoru předkladatele nebyl v souladu se zákonem.  Obsahově byl tento návrh pouhým odkazem na již existující systém (tj. nařízení vlády k zemědělským dotacím v gesci MZE); podle návrhu by nebylo možno ověřit dopady právní úpravy. </a:t>
            </a:r>
          </a:p>
          <a:p>
            <a:endParaRPr lang="cs-CZ" dirty="0"/>
          </a:p>
        </p:txBody>
      </p:sp>
      <p:sp>
        <p:nvSpPr>
          <p:cNvPr id="4" name="Zástupný symbol pro číslo snímku 3"/>
          <p:cNvSpPr>
            <a:spLocks noGrp="1"/>
          </p:cNvSpPr>
          <p:nvPr>
            <p:ph type="sldNum" sz="quarter" idx="5"/>
          </p:nvPr>
        </p:nvSpPr>
        <p:spPr/>
        <p:txBody>
          <a:bodyPr/>
          <a:lstStyle/>
          <a:p>
            <a:fld id="{A7F90E37-0B96-48C5-BF77-FECC4E2B7133}" type="slidenum">
              <a:rPr lang="cs-CZ" smtClean="0"/>
              <a:t>9</a:t>
            </a:fld>
            <a:endParaRPr lang="cs-CZ"/>
          </a:p>
        </p:txBody>
      </p:sp>
    </p:spTree>
    <p:extLst>
      <p:ext uri="{BB962C8B-B14F-4D97-AF65-F5344CB8AC3E}">
        <p14:creationId xmlns:p14="http://schemas.microsoft.com/office/powerpoint/2010/main" val="2922588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A7F90E37-0B96-48C5-BF77-FECC4E2B7133}" type="slidenum">
              <a:rPr lang="cs-CZ" smtClean="0"/>
              <a:t>13</a:t>
            </a:fld>
            <a:endParaRPr lang="cs-CZ"/>
          </a:p>
        </p:txBody>
      </p:sp>
    </p:spTree>
    <p:extLst>
      <p:ext uri="{BB962C8B-B14F-4D97-AF65-F5344CB8AC3E}">
        <p14:creationId xmlns:p14="http://schemas.microsoft.com/office/powerpoint/2010/main" val="4021587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Pěstování kukuřice regulováno z důvodu erozní </a:t>
            </a:r>
            <a:r>
              <a:rPr lang="cs-CZ" dirty="0" err="1"/>
              <a:t>óhroženosti</a:t>
            </a:r>
            <a:r>
              <a:rPr lang="cs-CZ" dirty="0"/>
              <a:t> půdy a hnojení dusíkatými hnojivými látkami.</a:t>
            </a:r>
          </a:p>
          <a:p>
            <a:r>
              <a:rPr lang="cs-CZ" dirty="0"/>
              <a:t>Výměra obhospodařované půdy vyšší než 10 ha </a:t>
            </a:r>
            <a:r>
              <a:rPr lang="cs-CZ" dirty="0">
                <a:latin typeface="Calibri" panose="020F0502020204030204" pitchFamily="34" charset="0"/>
                <a:cs typeface="Calibri" panose="020F0502020204030204" pitchFamily="34" charset="0"/>
              </a:rPr>
              <a:t>→ </a:t>
            </a:r>
            <a:r>
              <a:rPr lang="cs-CZ" dirty="0" err="1"/>
              <a:t>Greening</a:t>
            </a:r>
            <a:r>
              <a:rPr lang="cs-CZ" dirty="0"/>
              <a:t> = plnění podmínek pro platbu na zemědělské postupy příznivé pro klima a životní prostředí dle nařízení vlády č. 50 /2015 Sb. a nařízení EU č. 1306/2013</a:t>
            </a:r>
          </a:p>
          <a:p>
            <a:pPr marL="171450" indent="-171450">
              <a:buFontTx/>
              <a:buChar char="-"/>
            </a:pPr>
            <a:r>
              <a:rPr lang="cs-CZ" dirty="0"/>
              <a:t>Diverzifikace plodin (čl. 44) = </a:t>
            </a:r>
            <a:r>
              <a:rPr lang="cs-CZ" sz="1200" b="0" i="0" kern="1200" dirty="0">
                <a:solidFill>
                  <a:schemeClr val="tx1"/>
                </a:solidFill>
                <a:effectLst/>
                <a:latin typeface="+mn-lt"/>
                <a:ea typeface="+mn-ea"/>
                <a:cs typeface="+mn-cs"/>
              </a:rPr>
              <a:t>Pokud orná půda zemědělce zahrnuje více než 30 hektarů a po významnou část roku nebo po významnou část vegetačního cyklu není zcela oseta plodinami pěstovanými ve vodě, musí na ní být pěstovány alespoň tři různé plodiny. Hlavní plodina se nesmí pěstovat na více než 75 % plochy této orné půdy a dvě hlavní plodiny nesmí společně pokrývat více než 95 % plochy této orné půdy.</a:t>
            </a:r>
          </a:p>
          <a:p>
            <a:pPr marL="171450" indent="-171450">
              <a:buFontTx/>
              <a:buChar char="-"/>
            </a:pPr>
            <a:r>
              <a:rPr lang="cs-CZ" sz="1200" b="0" i="0" kern="1200" dirty="0">
                <a:solidFill>
                  <a:schemeClr val="tx1"/>
                </a:solidFill>
                <a:effectLst/>
                <a:latin typeface="+mn-lt"/>
                <a:ea typeface="+mn-ea"/>
                <a:cs typeface="+mn-cs"/>
              </a:rPr>
              <a:t>Plocha využívaná v ekologickém zájmu = Pokud orná půda zemědělského podniku pokrývá více než 15 hektarů, zemědělci zajistí, aby plocha odpovídající alespoň 5 % orné půdy zemědělského podniku, kterou zemědělec ohlásil, byla plochou využívanou v ekologickém zájmu. </a:t>
            </a:r>
          </a:p>
          <a:p>
            <a:pPr marL="171450" indent="-171450">
              <a:buFontTx/>
              <a:buChar char="-"/>
            </a:pPr>
            <a:r>
              <a:rPr lang="cs-CZ" sz="1200" b="0" i="0" kern="1200" dirty="0">
                <a:solidFill>
                  <a:schemeClr val="tx1"/>
                </a:solidFill>
                <a:effectLst/>
                <a:latin typeface="+mn-lt"/>
                <a:ea typeface="+mn-ea"/>
                <a:cs typeface="+mn-cs"/>
              </a:rPr>
              <a:t>Částečný překryv s DZES</a:t>
            </a:r>
            <a:endParaRPr lang="cs-CZ" dirty="0"/>
          </a:p>
        </p:txBody>
      </p:sp>
      <p:sp>
        <p:nvSpPr>
          <p:cNvPr id="4" name="Zástupný symbol pro číslo snímku 3"/>
          <p:cNvSpPr>
            <a:spLocks noGrp="1"/>
          </p:cNvSpPr>
          <p:nvPr>
            <p:ph type="sldNum" sz="quarter" idx="5"/>
          </p:nvPr>
        </p:nvSpPr>
        <p:spPr/>
        <p:txBody>
          <a:bodyPr/>
          <a:lstStyle/>
          <a:p>
            <a:fld id="{A7F90E37-0B96-48C5-BF77-FECC4E2B7133}" type="slidenum">
              <a:rPr lang="cs-CZ" smtClean="0"/>
              <a:t>17</a:t>
            </a:fld>
            <a:endParaRPr lang="cs-CZ"/>
          </a:p>
        </p:txBody>
      </p:sp>
    </p:spTree>
    <p:extLst>
      <p:ext uri="{BB962C8B-B14F-4D97-AF65-F5344CB8AC3E}">
        <p14:creationId xmlns:p14="http://schemas.microsoft.com/office/powerpoint/2010/main" val="1070453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Zákon o vodách § 8</a:t>
            </a:r>
          </a:p>
          <a:p>
            <a:r>
              <a:rPr lang="cs-CZ" dirty="0"/>
              <a:t>(1) Povolení k nakládání s povrchovými nebo podzemními vodami (dále jen "povolení k nakládání s vodami") je třeba</a:t>
            </a:r>
          </a:p>
          <a:p>
            <a:r>
              <a:rPr lang="cs-CZ" dirty="0"/>
              <a:t>a) jde-li o povrchové vody a nejde-li při tom o obecné nakládání s nimi</a:t>
            </a:r>
          </a:p>
          <a:p>
            <a:pPr marL="228600" indent="-228600">
              <a:buAutoNum type="arabicPeriod"/>
            </a:pPr>
            <a:r>
              <a:rPr lang="cs-CZ" dirty="0"/>
              <a:t>k jejich odběru,…</a:t>
            </a:r>
          </a:p>
          <a:p>
            <a:pPr marL="0" indent="0">
              <a:buNone/>
            </a:pPr>
            <a:r>
              <a:rPr lang="cs-CZ" dirty="0"/>
              <a:t>(2) Povolení k nakládání s vodami se vydává fyzickým nebo právnickým osobám k jejich žádosti. Fyzická nebo právnická osoba, která má platné povolení k nakládání s vodami podle odstavce 1 nebo podle předchozích předpisů (dále jen "oprávněný") je oprávněna nakládat s vodami v rozsahu a k účelu po dobu uvedenou v platném povolení.</a:t>
            </a:r>
          </a:p>
        </p:txBody>
      </p:sp>
      <p:sp>
        <p:nvSpPr>
          <p:cNvPr id="4" name="Zástupný symbol pro číslo snímku 3"/>
          <p:cNvSpPr>
            <a:spLocks noGrp="1"/>
          </p:cNvSpPr>
          <p:nvPr>
            <p:ph type="sldNum" sz="quarter" idx="5"/>
          </p:nvPr>
        </p:nvSpPr>
        <p:spPr/>
        <p:txBody>
          <a:bodyPr/>
          <a:lstStyle/>
          <a:p>
            <a:fld id="{A7F90E37-0B96-48C5-BF77-FECC4E2B7133}" type="slidenum">
              <a:rPr lang="cs-CZ" smtClean="0"/>
              <a:t>19</a:t>
            </a:fld>
            <a:endParaRPr lang="cs-CZ"/>
          </a:p>
        </p:txBody>
      </p:sp>
    </p:spTree>
    <p:extLst>
      <p:ext uri="{BB962C8B-B14F-4D97-AF65-F5344CB8AC3E}">
        <p14:creationId xmlns:p14="http://schemas.microsoft.com/office/powerpoint/2010/main" val="3883201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Útvar povrchové vody je vymezené soustředění povrchové vody v určitém prostředí, například v jezeru, ve vodní nádrži, v korytě vodního toku.</a:t>
            </a:r>
          </a:p>
          <a:p>
            <a:endParaRPr lang="cs-CZ" dirty="0"/>
          </a:p>
          <a:p>
            <a:r>
              <a:rPr lang="cs-CZ" dirty="0"/>
              <a:t>§ 33 zákona o vodách</a:t>
            </a:r>
          </a:p>
          <a:p>
            <a:r>
              <a:rPr lang="cs-CZ" dirty="0"/>
              <a:t>(1) Zranitelné oblasti jsou území, kde se vyskytují</a:t>
            </a:r>
          </a:p>
          <a:p>
            <a:r>
              <a:rPr lang="cs-CZ" dirty="0"/>
              <a:t>a) povrchové nebo podzemní vody, zejména využívané nebo určené jako zdroje pitné vody, v nichž koncentrace dusičnanů přesahuje hodnotu 50 mg/l nebo mohou této hodnoty dosáhnout, nebo</a:t>
            </a:r>
          </a:p>
          <a:p>
            <a:r>
              <a:rPr lang="cs-CZ" dirty="0"/>
              <a:t> </a:t>
            </a:r>
          </a:p>
          <a:p>
            <a:r>
              <a:rPr lang="cs-CZ" dirty="0"/>
              <a:t>b) povrchové vody, u nichž v důsledku vysoké koncentrace dusičnanů ze zemědělských zdrojů dochází nebo může dojít k nežádoucímu zhoršení jakosti vody.</a:t>
            </a:r>
          </a:p>
          <a:p>
            <a:r>
              <a:rPr lang="cs-CZ" dirty="0"/>
              <a:t> </a:t>
            </a:r>
          </a:p>
          <a:p>
            <a:r>
              <a:rPr lang="cs-CZ" dirty="0"/>
              <a:t>	(2) Vláda nařízením stanoví zranitelné oblasti a v nich upraví používání a skladování hnojiv a statkových hnojiv, střídání plodin a provádění protierozních opatření (dále jen "akční program"). Akční program a vymezení zranitelných oblastí podléhají přezkoumání a případným úpravám v intervalech nepřesahujících 4 roky. Přezkoumání se provádí na základě vyhodnocení účinnosti opatření vyplývajících z přijatého akčního programu.</a:t>
            </a:r>
          </a:p>
        </p:txBody>
      </p:sp>
      <p:sp>
        <p:nvSpPr>
          <p:cNvPr id="4" name="Zástupný symbol pro číslo snímku 3"/>
          <p:cNvSpPr>
            <a:spLocks noGrp="1"/>
          </p:cNvSpPr>
          <p:nvPr>
            <p:ph type="sldNum" sz="quarter" idx="5"/>
          </p:nvPr>
        </p:nvSpPr>
        <p:spPr/>
        <p:txBody>
          <a:bodyPr/>
          <a:lstStyle/>
          <a:p>
            <a:fld id="{A7F90E37-0B96-48C5-BF77-FECC4E2B7133}" type="slidenum">
              <a:rPr lang="cs-CZ" smtClean="0"/>
              <a:t>20</a:t>
            </a:fld>
            <a:endParaRPr lang="cs-CZ"/>
          </a:p>
        </p:txBody>
      </p:sp>
    </p:spTree>
    <p:extLst>
      <p:ext uri="{BB962C8B-B14F-4D97-AF65-F5344CB8AC3E}">
        <p14:creationId xmlns:p14="http://schemas.microsoft.com/office/powerpoint/2010/main" val="4031139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Zákon o vodách § 39</a:t>
            </a:r>
          </a:p>
          <a:p>
            <a:r>
              <a:rPr lang="cs-CZ" dirty="0"/>
              <a:t>Závadné látky jsou látky, které nejsou odpadními ani důlními vodami a které mohou ohrozit jakost povrchových nebo podzemních vod (dále jen "závadné látky"). Každý, kdo zachází se závadnými látkami, je povinen učinit přiměřená opatření, aby nevnikly do povrchových nebo podzemních vod a neohrozily jejich prostředí.</a:t>
            </a:r>
          </a:p>
          <a:p>
            <a:r>
              <a:rPr lang="cs-CZ" dirty="0"/>
              <a:t>Zákon o hnojivech § 8</a:t>
            </a:r>
          </a:p>
          <a:p>
            <a:r>
              <a:rPr lang="cs-CZ" dirty="0"/>
              <a:t>(1) Zemědělský podnikatel11), výrobce3a), dovozce3a) nebo dodavatel, který skladuje hnojiva, popřípadě pomocné látky, je povinen hnojiva nebo pomocné látky</a:t>
            </a:r>
          </a:p>
          <a:p>
            <a:r>
              <a:rPr lang="cs-CZ" dirty="0"/>
              <a:t> </a:t>
            </a:r>
          </a:p>
          <a:p>
            <a:r>
              <a:rPr lang="cs-CZ" dirty="0"/>
              <a:t>a) uskladnit odděleně,</a:t>
            </a:r>
          </a:p>
          <a:p>
            <a:r>
              <a:rPr lang="cs-CZ" dirty="0"/>
              <a:t> </a:t>
            </a:r>
          </a:p>
          <a:p>
            <a:r>
              <a:rPr lang="cs-CZ" dirty="0"/>
              <a:t>b) označit čitelným způsobem,</a:t>
            </a:r>
          </a:p>
          <a:p>
            <a:r>
              <a:rPr lang="cs-CZ" dirty="0"/>
              <a:t> </a:t>
            </a:r>
          </a:p>
          <a:p>
            <a:r>
              <a:rPr lang="cs-CZ" dirty="0"/>
              <a:t>c) zajistit, aby nedošlo k jejich smísení s jinými látkami,</a:t>
            </a:r>
          </a:p>
          <a:p>
            <a:r>
              <a:rPr lang="cs-CZ" dirty="0"/>
              <a:t> </a:t>
            </a:r>
          </a:p>
          <a:p>
            <a:r>
              <a:rPr lang="cs-CZ" dirty="0"/>
              <a:t>d) evidovat, zejména vést dokladovou evidenci o příjmu, výdeji a skladovaném množství hnojiv nebo pomocných látek.</a:t>
            </a:r>
          </a:p>
          <a:p>
            <a:r>
              <a:rPr lang="cs-CZ" dirty="0"/>
              <a:t> </a:t>
            </a:r>
          </a:p>
          <a:p>
            <a:r>
              <a:rPr lang="cs-CZ" dirty="0"/>
              <a:t>(2) Osoby podle odstavce 1 jsou povinny činit opatření k zabránění úniku tekutých hnojiv. Ustanovení odstavce 1 písm. a) až c) se nevztahuje na statková hnojiva.</a:t>
            </a:r>
          </a:p>
          <a:p>
            <a:r>
              <a:rPr lang="cs-CZ" dirty="0"/>
              <a:t> </a:t>
            </a:r>
          </a:p>
          <a:p>
            <a:r>
              <a:rPr lang="cs-CZ" dirty="0"/>
              <a:t>(3) Zemědělští podnikatelé11) hospodařící na zemědělské půdě jsou při skladování hnojiv ve zranitelných oblastech12) povinni dodržovat ustanovení zvláštního právního předpisu.12a)</a:t>
            </a:r>
          </a:p>
          <a:p>
            <a:r>
              <a:rPr lang="cs-CZ" dirty="0"/>
              <a:t> </a:t>
            </a:r>
          </a:p>
          <a:p>
            <a:r>
              <a:rPr lang="cs-CZ" dirty="0"/>
              <a:t>(4) Hnojiva musí být skladována tak, aby nemohlo dojít ke znečištění vod. Do hnojiv nesmějí být vnášeny rizikové prvky nebo rizikové látky, které by mohly narušit vývoj kulturních rostlin nebo ohrozit potravní řetězec.</a:t>
            </a:r>
          </a:p>
          <a:p>
            <a:r>
              <a:rPr lang="cs-CZ" dirty="0"/>
              <a:t> </a:t>
            </a:r>
          </a:p>
          <a:p>
            <a:r>
              <a:rPr lang="cs-CZ" dirty="0"/>
              <a:t>(5) Ministerstvo stanoví vyhláškou způsob skladování hnojiv a pomocných látek, kapacitu skladovacích prostor.</a:t>
            </a:r>
          </a:p>
        </p:txBody>
      </p:sp>
      <p:sp>
        <p:nvSpPr>
          <p:cNvPr id="4" name="Zástupný symbol pro číslo snímku 3"/>
          <p:cNvSpPr>
            <a:spLocks noGrp="1"/>
          </p:cNvSpPr>
          <p:nvPr>
            <p:ph type="sldNum" sz="quarter" idx="5"/>
          </p:nvPr>
        </p:nvSpPr>
        <p:spPr/>
        <p:txBody>
          <a:bodyPr/>
          <a:lstStyle/>
          <a:p>
            <a:fld id="{A7F90E37-0B96-48C5-BF77-FECC4E2B7133}" type="slidenum">
              <a:rPr lang="cs-CZ" smtClean="0"/>
              <a:t>22</a:t>
            </a:fld>
            <a:endParaRPr lang="cs-CZ"/>
          </a:p>
        </p:txBody>
      </p:sp>
    </p:spTree>
    <p:extLst>
      <p:ext uri="{BB962C8B-B14F-4D97-AF65-F5344CB8AC3E}">
        <p14:creationId xmlns:p14="http://schemas.microsoft.com/office/powerpoint/2010/main" val="3015413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Zákon o hnojivech § 9</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(1) Zemědělští podnikatelé11) jsou povinni používat hnojiva, pomocné látky, upravené kaly a sedimenty způsobem stanoveným tímto zákonem, zákonem o odpadech a zákonem o ochraně zemědělského půdního fondu12b). Hnojivy, pomocnými látkami a upravenými kaly nesmějí být při jejich používání vnášeny do půdy rizikové prvky nebo rizikové látky v množství, které pro hnojiva a pomocné látky stanoví ministerstvo prováděcím právním předpisem a pro upravené kaly stanoví zvláštní právní předpis12c). Hnojiva, pomocné látky a upravené kaly musí být používány tak, aby nemohlo dojít ke znečištění vod. Sedimenty nesmějí být používány, pokud obsah rizikových prvků a rizikových látek v sedimentu a v půdě, na kterou mají být použity, a další vlastnosti sedimentu překročí limity stanovené prováděcím právním předpisem.</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 Hnojiva a pomocné látky nesmějí být používány na zemědělské půdě a lesních pozemcích, pokud</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a) jejich vlastnosti neumožňují rovnoměrné pokrytí pozemku,</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b) způsob jejich použití nevede k rovnoměrnému pokrytí pozemku; to neplatí v případě diferencovaného hnojení na základě údajů o vlastnostech půdy nebo stavu porostu a v případě hnojení ve zranitelných oblastech12),</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c) jejich použití může vést k poškození fyzikálních, chemických nebo biologických vlastností zemědělské půdy, lesního pozemku nebo pozemků sousedících s tímto pozemkem, popřípadě i jeho širšího okolí,</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d) půda, na kterou mají být použity, je</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1. zaplavená,</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 přesycená vodou,</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3. pokrytá vrstvou sněhu vyšší než 5 cm, nebo</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4. promrzlá tak, že povrch půdy do hloubky 5 cm přes den nerozmrzá;</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toto ustanovení se nevztahuje na hnojení vedlejšími či hlavními produkty vzniklými při pěstování rostlin a na ponechání výkalů a moči hospodářských zvířat na zemědělské půdě.</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(3) Ustanovení odstavce 2 platí pro používání upravených kalů a sedimentů na zemědělské půdě obdobně. Zemědělský podnikatel11) nesmí používat upravené kaly, pokud mu nebyl předán program použití kalů1a). Tento program musí být uchováván pro potřeby odborného dozoru po dobu 7 let od použití upravených kalů.</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(4) Zemědělští podnikatelé, kteří letecky aplikují kapalná hnojiva nebo pomocné látky na zemědělské půdě, jsou povinni zaslat ústavu nejpozději 14 dnů před aplikací hlášení podle prováděcího právního předpisu.</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(5) Organická hnojiva vzniklá anaerobní fermentací při výrobě bioplynu smějí být používána na zemědělské půdě a lesních pozemcích pouze pokud jsou registrována podle tohoto zákona; to neplatí, jsou-li vyrobena výhradně ze statkových hnojiv nebo krmiv.</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(6) Zemědělští podnikatelé11) hospodařící na zemědělské půdě ve zranitelných oblastech12) jsou povinni používat hnojiva a pomocné látky v souladu se zvláštním právním předpisem12a).</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(7) Zemědělští podnikatelé11) jsou povinni řádně vést evidenci o hnojivech a pomocných látkách použitých na zemědělské půdě a lesních pozemcích; tato povinnost se nevztahuje na evidenci vedlejších produktů při pěstování kulturních rostlin, s výjimkou slámy. Zemědělští podnikatelé11) jsou povinni řádně vést evidenci též o upravených kalech a sedimentech použitých na zemědělské půdě. Zemědělští podnikatelé, kteří používají upravené kaly na zemědělské půdě, jsou povinni zaslat ústavu nejpozději 14 dnů před jejich použitím hlášení podle prováděcího právního předpisu.</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(8) Evidence podle odstavce 7 se vede o množství, druhu a době použití hnojiv, pomocných látek, upravených kalů a sedimentů podle jednotlivých pozemků, plodin a let a uchovává se nejméně 7 let. Na požádání ústavu jsou zemědělští podnikatelé11) povinni evidenci předložit a umožnit ověření v ní uvedených údajů.</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(9) Záznam o použití hnojiva, pomocné látky, upraveného kalu nebo sedimentu musí být v evidenci proveden do 1 měsíce od ukončení jeho použití.</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(10) Ministerstvo stanoví vyhláškou</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a) způsob používání hnojiv a pomocných látek na zemědělské půdě a lesních pozemcích,</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b) způsob vedení evidence o použití hnojiv, pomocných látek a upravených kalů,</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c) způsob hlášení o používání upravených kalů a hlášení letecké aplikace hnojiv a pomocných látek.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dirty="0"/>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Zákon o ochraně ZPF § 3</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(1) Je zakázáno</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a) způsobovat znečištění zemědělské půdy překračováním indikačních hodnot. Indikačními hodnotami se rozumí obsahy rizikových látek nebo rizikových prvků v zemědělské půdě, při jejichž překročení dochází k ohrožení zdravotní nezávadnosti potravin nebo krmiv, přímému ohrožení zdraví lidí nebo zvířat při kontaktu s půdou a negativnímu vlivu na produkční funkci zemědělské půdy, stanovené prováděcím právním předpisem; za znečišťování zemědělské půdy se nepovažuje používání látek a přípravků na zemědělské půdě v souladu se zvláštním právním předpisem28),</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b) způsobovat ohrožení zemědělské půdy erozí překračováním přípustné míry jejího erozního ohrožení stanovené prováděcím právním předpisem; přípustná míra erozního ohrožení se stanoví na základě průměrné dlouhodobé ztráty půdy vyjádřené v tunách na 1 ha za 1 rok v závislosti na hloubce půdy,</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c) užívat zemědělskou půdu k nezemědělským účelům bez souhlasu s odnětím ze zemědělského půdního fondu s výjimkou případů, kdy souhlasu není třeba, a</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d) poškozovat fyzikální, chemické nebo biologické vlastnosti zemědělské půdy jejím zhutňováním, zamokřováním, vysoušením, překrýváním nebo narušováním erozí.</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 Do zemědělské půdy nebo na ni je zakázáno vnášet jiné látky nebo přípravky, než umožňují zvláštní právní předpisy28).</a:t>
            </a:r>
          </a:p>
        </p:txBody>
      </p:sp>
      <p:sp>
        <p:nvSpPr>
          <p:cNvPr id="4" name="Zástupný symbol pro číslo snímku 3"/>
          <p:cNvSpPr>
            <a:spLocks noGrp="1"/>
          </p:cNvSpPr>
          <p:nvPr>
            <p:ph type="sldNum" sz="quarter" idx="5"/>
          </p:nvPr>
        </p:nvSpPr>
        <p:spPr/>
        <p:txBody>
          <a:bodyPr/>
          <a:lstStyle/>
          <a:p>
            <a:fld id="{A7F90E37-0B96-48C5-BF77-FECC4E2B7133}" type="slidenum">
              <a:rPr lang="cs-CZ" smtClean="0"/>
              <a:t>23</a:t>
            </a:fld>
            <a:endParaRPr lang="cs-CZ"/>
          </a:p>
        </p:txBody>
      </p:sp>
    </p:spTree>
    <p:extLst>
      <p:ext uri="{BB962C8B-B14F-4D97-AF65-F5344CB8AC3E}">
        <p14:creationId xmlns:p14="http://schemas.microsoft.com/office/powerpoint/2010/main" val="2833193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Krajinnými prvky se dle § 5 odst. 2 písm. a) nařízení vlády č. 307/2014 Sb., ve znění pozdějších předpisů rozumí: mez, terasa, travnatá údolnice, skupina dřevin, stromořadí, solitérní dřevina, příkop a mokřad. </a:t>
            </a:r>
          </a:p>
          <a:p>
            <a:r>
              <a:rPr lang="cs-CZ" dirty="0"/>
              <a:t>Travnatou údolnicí se rozumí členitý svažitý útvar, sloužící ke snižování nebezpečí vodní nebo větrné eroze, vymezující dráhu soustředěného odtoku vody z dílu půdního bloku, se zemědělskou kulturou orná půda. Součástí travnaté údolnice může být dřevinná vegetace. </a:t>
            </a:r>
          </a:p>
          <a:p>
            <a:r>
              <a:rPr lang="cs-CZ" dirty="0"/>
              <a:t>Skupinou dřevin se rozumí samostatný útvar neliniového typu, tvořený nejméně 2 kusy dřevinné vegetace s nejvyšší možnou výměrou 3 000 m². Za skupinu dřevin se nepovažuje dřevinná vegetace, která je součástí meze, terasy nebo travnaté údolnice, a dřevinná vegetace, která plní funkci lesa podle § 3 lesního zákona. </a:t>
            </a:r>
          </a:p>
          <a:p>
            <a:r>
              <a:rPr lang="cs-CZ" dirty="0"/>
              <a:t>§ 3 a 4 zákona o ochraně přírody a krajiny</a:t>
            </a:r>
          </a:p>
          <a:p>
            <a:r>
              <a:rPr lang="cs-CZ" dirty="0"/>
              <a:t>Významný krajinný prvek jako ekologicky, geomorfologicky nebo esteticky hodnotná část krajiny utváří její typický vzhled nebo přispívá k udržení její stability. Významnými krajinnými prvky jsou lesy, rašeliniště, vodní toky, rybníky, jezera, údolní nivy. Dále jsou jimi jiné části krajiny, které zaregistruje podle § 6 orgán ochrany přírody jako významný krajinný prvek, zejména mokřady, stepní trávníky, remízy, meze, trvalé travní plochy, naleziště nerostů a zkamenělin, umělé i přirozené skalní útvary, výchozy a odkryvy.</a:t>
            </a:r>
          </a:p>
          <a:p>
            <a:r>
              <a:rPr lang="cs-CZ" dirty="0"/>
              <a:t>Významné krajinné prvky jsou chráněny před poškozováním a ničením. Využívají se pouze tak, aby nebyla narušena jejich obnova a nedošlo k ohrožení nebo oslabení jejich stabilizační funkce. K zásahům, které by mohly vést k poškození nebo zničení významného krajinného prvku nebo ohrožení či oslabení jeho ekologicko-stabilizační funkce, si musí ten, kdo takové zásahy zamýšlí, opatřit závazné stanovisko orgánu ochrany přírody. Mezi takové zásahy patří zejména umisťování staveb, pozemkové úpravy, změny kultur pozemků, odvodňování pozemků, úpravy vodních toků a nádrží a těžba nerostů. Podrobnosti ochrany významných krajinných prvků stanoví Ministerstvo životního prostředí obecně závazným právním předpisem.</a:t>
            </a:r>
          </a:p>
          <a:p>
            <a:r>
              <a:rPr lang="cs-CZ" dirty="0"/>
              <a:t>§ 7 a 8 zákona o ochraně přírody a krajiny</a:t>
            </a:r>
          </a:p>
          <a:p>
            <a:r>
              <a:rPr lang="cs-CZ" dirty="0"/>
              <a:t>Dřeviny jsou chráněny podle tohoto ustanovení před poškozováním a ničením, pokud se na ně nevztahuje ochrana přísnější (§ 46 a 48) nebo ochrana podle zvláštních předpisů.5)</a:t>
            </a:r>
          </a:p>
          <a:p>
            <a:r>
              <a:rPr lang="cs-CZ" dirty="0"/>
              <a:t>Ke kácení dřevin je nezbytné povolení orgánu ochrany přírody, není-li dále stanoveno jinak. Povolení lze vydat ze závažných důvodů po vyhodnocení funkčního a estetického významu dřevin. Povolení ke kácení dřevin na silničních pozemcích může orgán ochrany přírody vydat jen po dohodě se silničním správním úřadem6).</a:t>
            </a:r>
          </a:p>
          <a:p>
            <a:endParaRPr lang="cs-CZ" dirty="0"/>
          </a:p>
        </p:txBody>
      </p:sp>
      <p:sp>
        <p:nvSpPr>
          <p:cNvPr id="4" name="Zástupný symbol pro číslo snímku 3"/>
          <p:cNvSpPr>
            <a:spLocks noGrp="1"/>
          </p:cNvSpPr>
          <p:nvPr>
            <p:ph type="sldNum" sz="quarter" idx="5"/>
          </p:nvPr>
        </p:nvSpPr>
        <p:spPr/>
        <p:txBody>
          <a:bodyPr/>
          <a:lstStyle/>
          <a:p>
            <a:fld id="{A7F90E37-0B96-48C5-BF77-FECC4E2B7133}" type="slidenum">
              <a:rPr lang="cs-CZ" smtClean="0"/>
              <a:t>25</a:t>
            </a:fld>
            <a:endParaRPr lang="cs-CZ"/>
          </a:p>
        </p:txBody>
      </p:sp>
    </p:spTree>
    <p:extLst>
      <p:ext uri="{BB962C8B-B14F-4D97-AF65-F5344CB8AC3E}">
        <p14:creationId xmlns:p14="http://schemas.microsoft.com/office/powerpoint/2010/main" val="2171228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CE1ACEF2-B495-4F1A-8949-ECC3056B9D03}" type="datetimeFigureOut">
              <a:rPr lang="cs-CZ" smtClean="0"/>
              <a:t>21.03.2020</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703C80F-DEE8-4F46-95A6-94ED0C3A7AE0}" type="slidenum">
              <a:rPr lang="cs-CZ" smtClean="0"/>
              <a:t>‹#›</a:t>
            </a:fld>
            <a:endParaRPr lang="cs-CZ"/>
          </a:p>
        </p:txBody>
      </p:sp>
    </p:spTree>
    <p:extLst>
      <p:ext uri="{BB962C8B-B14F-4D97-AF65-F5344CB8AC3E}">
        <p14:creationId xmlns:p14="http://schemas.microsoft.com/office/powerpoint/2010/main" val="537266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E1ACEF2-B495-4F1A-8949-ECC3056B9D03}" type="datetimeFigureOut">
              <a:rPr lang="cs-CZ" smtClean="0"/>
              <a:t>21.03.2020</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03C80F-DEE8-4F46-95A6-94ED0C3A7AE0}" type="slidenum">
              <a:rPr lang="cs-CZ" smtClean="0"/>
              <a:t>‹#›</a:t>
            </a:fld>
            <a:endParaRPr lang="cs-CZ"/>
          </a:p>
        </p:txBody>
      </p:sp>
    </p:spTree>
    <p:extLst>
      <p:ext uri="{BB962C8B-B14F-4D97-AF65-F5344CB8AC3E}">
        <p14:creationId xmlns:p14="http://schemas.microsoft.com/office/powerpoint/2010/main" val="445383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E1ACEF2-B495-4F1A-8949-ECC3056B9D03}" type="datetimeFigureOut">
              <a:rPr lang="cs-CZ" smtClean="0"/>
              <a:t>21.03.2020</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03C80F-DEE8-4F46-95A6-94ED0C3A7AE0}"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11177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CE1ACEF2-B495-4F1A-8949-ECC3056B9D03}" type="datetimeFigureOut">
              <a:rPr lang="cs-CZ" smtClean="0"/>
              <a:t>21.03.2020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03C80F-DEE8-4F46-95A6-94ED0C3A7AE0}" type="slidenum">
              <a:rPr lang="cs-CZ" smtClean="0"/>
              <a:t>‹#›</a:t>
            </a:fld>
            <a:endParaRPr lang="cs-CZ"/>
          </a:p>
        </p:txBody>
      </p:sp>
    </p:spTree>
    <p:extLst>
      <p:ext uri="{BB962C8B-B14F-4D97-AF65-F5344CB8AC3E}">
        <p14:creationId xmlns:p14="http://schemas.microsoft.com/office/powerpoint/2010/main" val="41615392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CE1ACEF2-B495-4F1A-8949-ECC3056B9D03}" type="datetimeFigureOut">
              <a:rPr lang="cs-CZ" smtClean="0"/>
              <a:t>21.03.2020</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03C80F-DEE8-4F46-95A6-94ED0C3A7AE0}"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65134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CE1ACEF2-B495-4F1A-8949-ECC3056B9D03}" type="datetimeFigureOut">
              <a:rPr lang="cs-CZ" smtClean="0"/>
              <a:t>21.03.2020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03C80F-DEE8-4F46-95A6-94ED0C3A7AE0}" type="slidenum">
              <a:rPr lang="cs-CZ" smtClean="0"/>
              <a:t>‹#›</a:t>
            </a:fld>
            <a:endParaRPr lang="cs-CZ"/>
          </a:p>
        </p:txBody>
      </p:sp>
    </p:spTree>
    <p:extLst>
      <p:ext uri="{BB962C8B-B14F-4D97-AF65-F5344CB8AC3E}">
        <p14:creationId xmlns:p14="http://schemas.microsoft.com/office/powerpoint/2010/main" val="1703601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E1ACEF2-B495-4F1A-8949-ECC3056B9D03}" type="datetimeFigureOut">
              <a:rPr lang="cs-CZ" smtClean="0"/>
              <a:t>21.03.2020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03C80F-DEE8-4F46-95A6-94ED0C3A7AE0}" type="slidenum">
              <a:rPr lang="cs-CZ" smtClean="0"/>
              <a:t>‹#›</a:t>
            </a:fld>
            <a:endParaRPr lang="cs-CZ"/>
          </a:p>
        </p:txBody>
      </p:sp>
    </p:spTree>
    <p:extLst>
      <p:ext uri="{BB962C8B-B14F-4D97-AF65-F5344CB8AC3E}">
        <p14:creationId xmlns:p14="http://schemas.microsoft.com/office/powerpoint/2010/main" val="1575768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E1ACEF2-B495-4F1A-8949-ECC3056B9D03}" type="datetimeFigureOut">
              <a:rPr lang="cs-CZ" smtClean="0"/>
              <a:t>21.03.2020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03C80F-DEE8-4F46-95A6-94ED0C3A7AE0}" type="slidenum">
              <a:rPr lang="cs-CZ" smtClean="0"/>
              <a:t>‹#›</a:t>
            </a:fld>
            <a:endParaRPr lang="cs-CZ"/>
          </a:p>
        </p:txBody>
      </p:sp>
    </p:spTree>
    <p:extLst>
      <p:ext uri="{BB962C8B-B14F-4D97-AF65-F5344CB8AC3E}">
        <p14:creationId xmlns:p14="http://schemas.microsoft.com/office/powerpoint/2010/main" val="2389855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E1ACEF2-B495-4F1A-8949-ECC3056B9D03}" type="datetimeFigureOut">
              <a:rPr lang="cs-CZ" smtClean="0"/>
              <a:t>21.03.2020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03C80F-DEE8-4F46-95A6-94ED0C3A7AE0}" type="slidenum">
              <a:rPr lang="cs-CZ" smtClean="0"/>
              <a:t>‹#›</a:t>
            </a:fld>
            <a:endParaRPr lang="cs-CZ"/>
          </a:p>
        </p:txBody>
      </p:sp>
    </p:spTree>
    <p:extLst>
      <p:ext uri="{BB962C8B-B14F-4D97-AF65-F5344CB8AC3E}">
        <p14:creationId xmlns:p14="http://schemas.microsoft.com/office/powerpoint/2010/main" val="3918330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E1ACEF2-B495-4F1A-8949-ECC3056B9D03}" type="datetimeFigureOut">
              <a:rPr lang="cs-CZ" smtClean="0"/>
              <a:t>21.03.2020</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03C80F-DEE8-4F46-95A6-94ED0C3A7AE0}" type="slidenum">
              <a:rPr lang="cs-CZ" smtClean="0"/>
              <a:t>‹#›</a:t>
            </a:fld>
            <a:endParaRPr lang="cs-CZ"/>
          </a:p>
        </p:txBody>
      </p:sp>
    </p:spTree>
    <p:extLst>
      <p:ext uri="{BB962C8B-B14F-4D97-AF65-F5344CB8AC3E}">
        <p14:creationId xmlns:p14="http://schemas.microsoft.com/office/powerpoint/2010/main" val="427143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CE1ACEF2-B495-4F1A-8949-ECC3056B9D03}" type="datetimeFigureOut">
              <a:rPr lang="cs-CZ" smtClean="0"/>
              <a:t>21.03.2020</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703C80F-DEE8-4F46-95A6-94ED0C3A7AE0}" type="slidenum">
              <a:rPr lang="cs-CZ" smtClean="0"/>
              <a:t>‹#›</a:t>
            </a:fld>
            <a:endParaRPr lang="cs-CZ"/>
          </a:p>
        </p:txBody>
      </p:sp>
    </p:spTree>
    <p:extLst>
      <p:ext uri="{BB962C8B-B14F-4D97-AF65-F5344CB8AC3E}">
        <p14:creationId xmlns:p14="http://schemas.microsoft.com/office/powerpoint/2010/main" val="1269773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CE1ACEF2-B495-4F1A-8949-ECC3056B9D03}" type="datetimeFigureOut">
              <a:rPr lang="cs-CZ" smtClean="0"/>
              <a:t>21.03.2020</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703C80F-DEE8-4F46-95A6-94ED0C3A7AE0}" type="slidenum">
              <a:rPr lang="cs-CZ" smtClean="0"/>
              <a:t>‹#›</a:t>
            </a:fld>
            <a:endParaRPr lang="cs-CZ"/>
          </a:p>
        </p:txBody>
      </p:sp>
    </p:spTree>
    <p:extLst>
      <p:ext uri="{BB962C8B-B14F-4D97-AF65-F5344CB8AC3E}">
        <p14:creationId xmlns:p14="http://schemas.microsoft.com/office/powerpoint/2010/main" val="306110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CE1ACEF2-B495-4F1A-8949-ECC3056B9D03}" type="datetimeFigureOut">
              <a:rPr lang="cs-CZ" smtClean="0"/>
              <a:t>21.03.2020</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703C80F-DEE8-4F46-95A6-94ED0C3A7AE0}" type="slidenum">
              <a:rPr lang="cs-CZ" smtClean="0"/>
              <a:t>‹#›</a:t>
            </a:fld>
            <a:endParaRPr lang="cs-CZ"/>
          </a:p>
        </p:txBody>
      </p:sp>
    </p:spTree>
    <p:extLst>
      <p:ext uri="{BB962C8B-B14F-4D97-AF65-F5344CB8AC3E}">
        <p14:creationId xmlns:p14="http://schemas.microsoft.com/office/powerpoint/2010/main" val="4024524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1ACEF2-B495-4F1A-8949-ECC3056B9D03}" type="datetimeFigureOut">
              <a:rPr lang="cs-CZ" smtClean="0"/>
              <a:t>21.03.2020</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703C80F-DEE8-4F46-95A6-94ED0C3A7AE0}" type="slidenum">
              <a:rPr lang="cs-CZ" smtClean="0"/>
              <a:t>‹#›</a:t>
            </a:fld>
            <a:endParaRPr lang="cs-CZ"/>
          </a:p>
        </p:txBody>
      </p:sp>
    </p:spTree>
    <p:extLst>
      <p:ext uri="{BB962C8B-B14F-4D97-AF65-F5344CB8AC3E}">
        <p14:creationId xmlns:p14="http://schemas.microsoft.com/office/powerpoint/2010/main" val="8271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E1ACEF2-B495-4F1A-8949-ECC3056B9D03}" type="datetimeFigureOut">
              <a:rPr lang="cs-CZ" smtClean="0"/>
              <a:t>21.03.2020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703C80F-DEE8-4F46-95A6-94ED0C3A7AE0}" type="slidenum">
              <a:rPr lang="cs-CZ" smtClean="0"/>
              <a:t>‹#›</a:t>
            </a:fld>
            <a:endParaRPr lang="cs-CZ"/>
          </a:p>
        </p:txBody>
      </p:sp>
    </p:spTree>
    <p:extLst>
      <p:ext uri="{BB962C8B-B14F-4D97-AF65-F5344CB8AC3E}">
        <p14:creationId xmlns:p14="http://schemas.microsoft.com/office/powerpoint/2010/main" val="612980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E1ACEF2-B495-4F1A-8949-ECC3056B9D03}" type="datetimeFigureOut">
              <a:rPr lang="cs-CZ" smtClean="0"/>
              <a:t>21.03.2020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03C80F-DEE8-4F46-95A6-94ED0C3A7AE0}" type="slidenum">
              <a:rPr lang="cs-CZ" smtClean="0"/>
              <a:t>‹#›</a:t>
            </a:fld>
            <a:endParaRPr lang="cs-CZ"/>
          </a:p>
        </p:txBody>
      </p:sp>
    </p:spTree>
    <p:extLst>
      <p:ext uri="{BB962C8B-B14F-4D97-AF65-F5344CB8AC3E}">
        <p14:creationId xmlns:p14="http://schemas.microsoft.com/office/powerpoint/2010/main" val="4256378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E1ACEF2-B495-4F1A-8949-ECC3056B9D03}" type="datetimeFigureOut">
              <a:rPr lang="cs-CZ" smtClean="0"/>
              <a:t>21.03.2020</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703C80F-DEE8-4F46-95A6-94ED0C3A7AE0}" type="slidenum">
              <a:rPr lang="cs-CZ" smtClean="0"/>
              <a:t>‹#›</a:t>
            </a:fld>
            <a:endParaRPr lang="cs-CZ"/>
          </a:p>
        </p:txBody>
      </p:sp>
    </p:spTree>
    <p:extLst>
      <p:ext uri="{BB962C8B-B14F-4D97-AF65-F5344CB8AC3E}">
        <p14:creationId xmlns:p14="http://schemas.microsoft.com/office/powerpoint/2010/main" val="10770320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kalkulacka.vumop.cz/?core=account" TargetMode="External"/><Relationship Id="rId2" Type="http://schemas.openxmlformats.org/officeDocument/2006/relationships/hyperlink" Target="http://eagri.cz/public/web/file/293635/MZE_prirucka_ochrany_proti_erozi_zemedelske_pudy_2017.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agri.cz/public/web/file/647734/Prirucka_CC_2020_verze_16_3_2020_web_final.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eskatelevize.cz/porady/1095913550-nedej-se/217562248410014-eroze-vesnicke-tsunami/" TargetMode="External"/><Relationship Id="rId2" Type="http://schemas.openxmlformats.org/officeDocument/2006/relationships/hyperlink" Target="https://www.ceskatelevize.cz/ivysilani/1095913550-nedej-se/209562248420026" TargetMode="External"/><Relationship Id="rId1" Type="http://schemas.openxmlformats.org/officeDocument/2006/relationships/slideLayout" Target="../slideLayouts/slideLayout2.xml"/><Relationship Id="rId4" Type="http://schemas.openxmlformats.org/officeDocument/2006/relationships/hyperlink" Target="https://plus.rozhlas.cz/serial-v-jake-kondici-je-ceska-zemedelska-puda-8039983"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cs.wikipedia.org/wiki/Kejda"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cs.wikipedia.org/wiki/Kejd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cs.wikipedia.org/wiki/Kejda"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hyperlink" Target="https://www.zakonyprolidi.cz/cs/2017-48" TargetMode="External"/><Relationship Id="rId7" Type="http://schemas.openxmlformats.org/officeDocument/2006/relationships/diagramQuickStyle" Target="../diagrams/quickStyle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hyperlink" Target="https://eur-lex.europa.eu/legal-content/CS/TXT/HTML/?uri=CELEX:02014R0640-20171016&amp;from=EN" TargetMode="External"/><Relationship Id="rId9" Type="http://schemas.microsoft.com/office/2007/relationships/diagramDrawing" Target="../diagrams/drawing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hyperlink" Target="https://geoportal.vumop.cz/" TargetMode="External"/><Relationship Id="rId2" Type="http://schemas.openxmlformats.org/officeDocument/2006/relationships/hyperlink" Target="https://www.vumop.cz/o-ustav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vumop.cz/" TargetMode="External"/><Relationship Id="rId2" Type="http://schemas.openxmlformats.org/officeDocument/2006/relationships/hyperlink" Target="https://www.spucr.cz/"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vumop.cz/docs/metodika.pdf" TargetMode="Externa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hyperlink" Target="https://apps.odok.cz/veklep-detail?pid=ALBSBJKFH49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tyden.cz/rubriky/domaci/protierozni-vyhlaska-se-odklada-agrarni-komore-se-nelibi_452392.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ekolist.cz/cz/zpravodajstvi/zpravy/ochrana-pudy-je-dostatecna.a-proti-erozi-pomohou-technologie-tvrdi-zemedelsky-svaz" TargetMode="External"/><Relationship Id="rId4" Type="http://schemas.openxmlformats.org/officeDocument/2006/relationships/hyperlink" Target="http://www.agris.cz/clanek/208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Pravidla podmíněnosti a problematika eroze půdy</a:t>
            </a:r>
          </a:p>
        </p:txBody>
      </p:sp>
      <p:sp>
        <p:nvSpPr>
          <p:cNvPr id="3" name="Podnadpis 2"/>
          <p:cNvSpPr>
            <a:spLocks noGrp="1"/>
          </p:cNvSpPr>
          <p:nvPr>
            <p:ph type="subTitle" idx="1"/>
          </p:nvPr>
        </p:nvSpPr>
        <p:spPr/>
        <p:txBody>
          <a:bodyPr/>
          <a:lstStyle/>
          <a:p>
            <a:r>
              <a:rPr lang="cs-CZ" dirty="0"/>
              <a:t>Zadání na II. blok</a:t>
            </a:r>
          </a:p>
        </p:txBody>
      </p:sp>
    </p:spTree>
    <p:extLst>
      <p:ext uri="{BB962C8B-B14F-4D97-AF65-F5344CB8AC3E}">
        <p14:creationId xmlns:p14="http://schemas.microsoft.com/office/powerpoint/2010/main" val="596773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079152-4503-4E8F-BEE6-12EC42DC9F66}"/>
              </a:ext>
            </a:extLst>
          </p:cNvPr>
          <p:cNvSpPr>
            <a:spLocks noGrp="1"/>
          </p:cNvSpPr>
          <p:nvPr>
            <p:ph type="title"/>
          </p:nvPr>
        </p:nvSpPr>
        <p:spPr/>
        <p:txBody>
          <a:bodyPr/>
          <a:lstStyle/>
          <a:p>
            <a:r>
              <a:rPr lang="cs-CZ" dirty="0"/>
              <a:t>Návrh protierozní vyhlášky – obsah </a:t>
            </a:r>
          </a:p>
        </p:txBody>
      </p:sp>
      <p:sp>
        <p:nvSpPr>
          <p:cNvPr id="3" name="Zástupný obsah 2">
            <a:extLst>
              <a:ext uri="{FF2B5EF4-FFF2-40B4-BE49-F238E27FC236}">
                <a16:creationId xmlns:a16="http://schemas.microsoft.com/office/drawing/2014/main" id="{598360DA-2FB8-4C16-BCB3-93955D202B3C}"/>
              </a:ext>
            </a:extLst>
          </p:cNvPr>
          <p:cNvSpPr>
            <a:spLocks noGrp="1"/>
          </p:cNvSpPr>
          <p:nvPr>
            <p:ph idx="1"/>
          </p:nvPr>
        </p:nvSpPr>
        <p:spPr/>
        <p:txBody>
          <a:bodyPr/>
          <a:lstStyle/>
          <a:p>
            <a:r>
              <a:rPr lang="cs-CZ" dirty="0"/>
              <a:t>stanoví půdy nevhodné pro změnu trvalého travního porostu na ornou půdu </a:t>
            </a:r>
          </a:p>
          <a:p>
            <a:r>
              <a:rPr lang="cs-CZ" dirty="0"/>
              <a:t>stanoví přípustnou mírou erozního ohrožení </a:t>
            </a:r>
          </a:p>
          <a:p>
            <a:pPr lvl="1"/>
            <a:r>
              <a:rPr lang="cs-CZ" dirty="0"/>
              <a:t>Obecná</a:t>
            </a:r>
          </a:p>
          <a:p>
            <a:pPr lvl="2"/>
            <a:r>
              <a:rPr lang="cs-CZ" dirty="0"/>
              <a:t>Výjimky </a:t>
            </a:r>
          </a:p>
          <a:p>
            <a:pPr lvl="1"/>
            <a:r>
              <a:rPr lang="cs-CZ" dirty="0"/>
              <a:t>Zvláštní pro realizaci projektových opatření </a:t>
            </a:r>
          </a:p>
          <a:p>
            <a:r>
              <a:rPr lang="cs-CZ" dirty="0"/>
              <a:t>stanoví postup orgánu ochrany zemědělského půdního fondu při hodnocení erozního ohrožení půdy</a:t>
            </a:r>
          </a:p>
          <a:p>
            <a:r>
              <a:rPr lang="cs-CZ" dirty="0"/>
              <a:t>stanoví opatření ke snížení erozního ohrožení </a:t>
            </a:r>
          </a:p>
          <a:p>
            <a:pPr lvl="1"/>
            <a:r>
              <a:rPr lang="cs-CZ" dirty="0"/>
              <a:t>Organizační, agrotechnická a technická</a:t>
            </a:r>
          </a:p>
        </p:txBody>
      </p:sp>
    </p:spTree>
    <p:extLst>
      <p:ext uri="{BB962C8B-B14F-4D97-AF65-F5344CB8AC3E}">
        <p14:creationId xmlns:p14="http://schemas.microsoft.com/office/powerpoint/2010/main" val="2607125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47D2C1-F5BA-495D-B823-19B51D05397E}"/>
              </a:ext>
            </a:extLst>
          </p:cNvPr>
          <p:cNvSpPr>
            <a:spLocks noGrp="1"/>
          </p:cNvSpPr>
          <p:nvPr>
            <p:ph type="title"/>
          </p:nvPr>
        </p:nvSpPr>
        <p:spPr/>
        <p:txBody>
          <a:bodyPr/>
          <a:lstStyle/>
          <a:p>
            <a:r>
              <a:rPr lang="cs-CZ" dirty="0"/>
              <a:t>Návrh protierozní vyhlášky - principy</a:t>
            </a:r>
          </a:p>
        </p:txBody>
      </p:sp>
      <p:sp>
        <p:nvSpPr>
          <p:cNvPr id="3" name="Zástupný obsah 2">
            <a:extLst>
              <a:ext uri="{FF2B5EF4-FFF2-40B4-BE49-F238E27FC236}">
                <a16:creationId xmlns:a16="http://schemas.microsoft.com/office/drawing/2014/main" id="{CFA291FB-6737-49E8-8E75-03EFD612D58A}"/>
              </a:ext>
            </a:extLst>
          </p:cNvPr>
          <p:cNvSpPr>
            <a:spLocks noGrp="1"/>
          </p:cNvSpPr>
          <p:nvPr>
            <p:ph idx="1"/>
          </p:nvPr>
        </p:nvSpPr>
        <p:spPr/>
        <p:txBody>
          <a:bodyPr>
            <a:normAutofit/>
          </a:bodyPr>
          <a:lstStyle/>
          <a:p>
            <a:r>
              <a:rPr lang="cs-CZ" dirty="0"/>
              <a:t>Obecná ochrana zemědělské půdy před erozí bez ohledu na hospodařící subjekt</a:t>
            </a:r>
          </a:p>
          <a:p>
            <a:pPr lvl="1"/>
            <a:r>
              <a:rPr lang="cs-CZ" dirty="0"/>
              <a:t>Nejsou dotčena zvláštní/přísnější ustanovení, zejména DZES a pozemkové úpravy</a:t>
            </a:r>
          </a:p>
          <a:p>
            <a:pPr lvl="1"/>
            <a:r>
              <a:rPr lang="cs-CZ" dirty="0"/>
              <a:t>Minimální standard ochrany půdy před</a:t>
            </a:r>
          </a:p>
          <a:p>
            <a:r>
              <a:rPr lang="cs-CZ" dirty="0"/>
              <a:t>Omezená odpovědnost vlastníka, příp. uživatele</a:t>
            </a:r>
          </a:p>
          <a:p>
            <a:pPr lvl="1"/>
            <a:r>
              <a:rPr lang="cs-CZ" dirty="0"/>
              <a:t>§ 3c odst. 2 druhá věta: </a:t>
            </a:r>
            <a:r>
              <a:rPr lang="cs-CZ" i="1" dirty="0"/>
              <a:t>Způsob nápravy při erozním ohrožení volí původce závadného stavu podle prováděcího právního předpisu.</a:t>
            </a:r>
          </a:p>
          <a:p>
            <a:pPr lvl="1"/>
            <a:r>
              <a:rPr lang="cs-CZ" dirty="0"/>
              <a:t>Legalizace protiprávního stavu</a:t>
            </a:r>
          </a:p>
          <a:p>
            <a:pPr lvl="2"/>
            <a:r>
              <a:rPr lang="cs-CZ" dirty="0"/>
              <a:t>Viz § 6 odst. 4: </a:t>
            </a:r>
            <a:r>
              <a:rPr lang="cs-CZ" i="1" dirty="0"/>
              <a:t>Pokud přípustnou míru erozního ohrožení nelze na posuzované ploše docílit opatřeními ke snížení erozního ohrožení uvedenými v odstavci 1 písm. a) a b), má se za to, že přípustná míra erozního ohrožení není překročena.</a:t>
            </a:r>
          </a:p>
          <a:p>
            <a:pPr lvl="2"/>
            <a:endParaRPr lang="cs-CZ" i="1" dirty="0"/>
          </a:p>
        </p:txBody>
      </p:sp>
    </p:spTree>
    <p:extLst>
      <p:ext uri="{BB962C8B-B14F-4D97-AF65-F5344CB8AC3E}">
        <p14:creationId xmlns:p14="http://schemas.microsoft.com/office/powerpoint/2010/main" val="3097823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8C30A8-89C0-4961-9145-897DB8246EDC}"/>
              </a:ext>
            </a:extLst>
          </p:cNvPr>
          <p:cNvSpPr>
            <a:spLocks noGrp="1"/>
          </p:cNvSpPr>
          <p:nvPr>
            <p:ph type="title"/>
          </p:nvPr>
        </p:nvSpPr>
        <p:spPr/>
        <p:txBody>
          <a:bodyPr/>
          <a:lstStyle/>
          <a:p>
            <a:r>
              <a:rPr lang="cs-CZ" dirty="0"/>
              <a:t>Podklady pro zemědělce</a:t>
            </a:r>
          </a:p>
        </p:txBody>
      </p:sp>
      <p:sp>
        <p:nvSpPr>
          <p:cNvPr id="3" name="Zástupný obsah 2">
            <a:extLst>
              <a:ext uri="{FF2B5EF4-FFF2-40B4-BE49-F238E27FC236}">
                <a16:creationId xmlns:a16="http://schemas.microsoft.com/office/drawing/2014/main" id="{03BD0126-4662-4050-B6F4-6D8B300F8DAC}"/>
              </a:ext>
            </a:extLst>
          </p:cNvPr>
          <p:cNvSpPr>
            <a:spLocks noGrp="1"/>
          </p:cNvSpPr>
          <p:nvPr>
            <p:ph idx="1"/>
          </p:nvPr>
        </p:nvSpPr>
        <p:spPr/>
        <p:txBody>
          <a:bodyPr/>
          <a:lstStyle/>
          <a:p>
            <a:r>
              <a:rPr lang="cs-CZ" dirty="0"/>
              <a:t>Příručka ochrany proti erozi zemědělské půdy. Ministerstvo zemědělství, 2017. Dostupné na </a:t>
            </a:r>
            <a:r>
              <a:rPr lang="cs-CZ" dirty="0">
                <a:hlinkClick r:id="rId2"/>
              </a:rPr>
              <a:t>http://eagri.cz/public/web/file/293635/MZE_prirucka_ochrany_proti_erozi_zemedelske_pudy_2017.pdf</a:t>
            </a:r>
            <a:endParaRPr lang="cs-CZ" dirty="0"/>
          </a:p>
          <a:p>
            <a:r>
              <a:rPr lang="cs-CZ" dirty="0"/>
              <a:t>Protierozní kalkulačka. VÚMOP. Dostupné na </a:t>
            </a:r>
            <a:r>
              <a:rPr lang="cs-CZ" dirty="0">
                <a:hlinkClick r:id="rId3"/>
              </a:rPr>
              <a:t>https://kalkulacka.vumop.cz/?core=account</a:t>
            </a:r>
            <a:endParaRPr lang="cs-CZ" dirty="0"/>
          </a:p>
        </p:txBody>
      </p:sp>
    </p:spTree>
    <p:extLst>
      <p:ext uri="{BB962C8B-B14F-4D97-AF65-F5344CB8AC3E}">
        <p14:creationId xmlns:p14="http://schemas.microsoft.com/office/powerpoint/2010/main" val="3981001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59184A-08CD-4CCA-A9F6-564079C5AD23}"/>
              </a:ext>
            </a:extLst>
          </p:cNvPr>
          <p:cNvSpPr>
            <a:spLocks noGrp="1"/>
          </p:cNvSpPr>
          <p:nvPr>
            <p:ph type="title"/>
          </p:nvPr>
        </p:nvSpPr>
        <p:spPr/>
        <p:txBody>
          <a:bodyPr>
            <a:normAutofit fontScale="90000"/>
          </a:bodyPr>
          <a:lstStyle/>
          <a:p>
            <a:r>
              <a:rPr lang="cs-CZ" dirty="0"/>
              <a:t>Pravidla podmíněnosti</a:t>
            </a:r>
            <a:br>
              <a:rPr lang="cs-CZ" dirty="0"/>
            </a:br>
            <a:r>
              <a:rPr lang="cs-CZ" sz="2200" dirty="0">
                <a:hlinkClick r:id="rId3"/>
              </a:rPr>
              <a:t>http://eagri.cz/public/web/file/647734/Prirucka_CC_2020_verze_16_3_2020_web_final.pdf</a:t>
            </a:r>
            <a:endParaRPr lang="cs-CZ" dirty="0"/>
          </a:p>
        </p:txBody>
      </p:sp>
      <p:sp>
        <p:nvSpPr>
          <p:cNvPr id="3" name="Zástupný obsah 2">
            <a:extLst>
              <a:ext uri="{FF2B5EF4-FFF2-40B4-BE49-F238E27FC236}">
                <a16:creationId xmlns:a16="http://schemas.microsoft.com/office/drawing/2014/main" id="{8CCF54A2-F803-489E-B342-6DBAD9CAEEBA}"/>
              </a:ext>
            </a:extLst>
          </p:cNvPr>
          <p:cNvSpPr>
            <a:spLocks noGrp="1"/>
          </p:cNvSpPr>
          <p:nvPr>
            <p:ph idx="1"/>
          </p:nvPr>
        </p:nvSpPr>
        <p:spPr/>
        <p:txBody>
          <a:bodyPr>
            <a:normAutofit fontScale="77500" lnSpcReduction="20000"/>
          </a:bodyPr>
          <a:lstStyle/>
          <a:p>
            <a:r>
              <a:rPr lang="cs-CZ" dirty="0"/>
              <a:t>Povinné Požadavky Hospodaření (angl. SMR)</a:t>
            </a:r>
          </a:p>
          <a:p>
            <a:pPr lvl="1"/>
            <a:r>
              <a:rPr lang="cs-CZ" dirty="0"/>
              <a:t>Kontrolované požadavky podle aktů EU (směrnice a nařízení)</a:t>
            </a:r>
          </a:p>
          <a:p>
            <a:r>
              <a:rPr lang="cs-CZ" dirty="0"/>
              <a:t>Dobrý Zemědělský a Environmentální Stav (angl. GAEC)</a:t>
            </a:r>
          </a:p>
          <a:p>
            <a:pPr lvl="1"/>
            <a:r>
              <a:rPr lang="cs-CZ" dirty="0"/>
              <a:t>Kontrolované požadavky podle standardů specifikovaných na základě obecného unijního rámce </a:t>
            </a:r>
          </a:p>
          <a:p>
            <a:r>
              <a:rPr lang="cs-CZ" dirty="0"/>
              <a:t>Formu a metodu kontroly kontrolovaných požadavků si stanoví členský stát</a:t>
            </a:r>
          </a:p>
          <a:p>
            <a:pPr marL="457200" lvl="1" indent="0">
              <a:buNone/>
            </a:pPr>
            <a:endParaRPr lang="cs-CZ" dirty="0"/>
          </a:p>
          <a:p>
            <a:r>
              <a:rPr lang="cs-CZ" dirty="0"/>
              <a:t>Vyhláška č. 48/2017 Sb. a její poslední změny</a:t>
            </a:r>
          </a:p>
          <a:p>
            <a:pPr lvl="1"/>
            <a:r>
              <a:rPr lang="cs-CZ" dirty="0"/>
              <a:t>Ve znění do 31. 12. 2020</a:t>
            </a:r>
          </a:p>
          <a:p>
            <a:pPr lvl="2"/>
            <a:r>
              <a:rPr lang="cs-CZ" dirty="0"/>
              <a:t>Požadavek na omezení souvislé plochy jedné plodiny na erozně ohrožených půdách</a:t>
            </a:r>
          </a:p>
          <a:p>
            <a:pPr lvl="1"/>
            <a:r>
              <a:rPr lang="cs-CZ" dirty="0"/>
              <a:t>Ve znění od 1. 1. 2021</a:t>
            </a:r>
          </a:p>
          <a:p>
            <a:pPr lvl="2"/>
            <a:r>
              <a:rPr lang="cs-CZ" dirty="0"/>
              <a:t>Zpřísnění požadavků na zacházení se závadnými látkami v rámci ochrany povrchových a podzemních vod a životního prostředí</a:t>
            </a:r>
          </a:p>
          <a:p>
            <a:pPr lvl="2"/>
            <a:r>
              <a:rPr lang="cs-CZ" dirty="0"/>
              <a:t>Rozšíření požadavku na omezení souvislé plochy jedné plodiny i mimo erozně ohrožených půdách</a:t>
            </a:r>
          </a:p>
        </p:txBody>
      </p:sp>
    </p:spTree>
    <p:extLst>
      <p:ext uri="{BB962C8B-B14F-4D97-AF65-F5344CB8AC3E}">
        <p14:creationId xmlns:p14="http://schemas.microsoft.com/office/powerpoint/2010/main" val="8703614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966DD2F-FBF5-41CE-A3F4-565352D95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886622EE-2D91-46EB-9F15-40039D29D433}"/>
              </a:ext>
            </a:extLst>
          </p:cNvPr>
          <p:cNvSpPr>
            <a:spLocks noGrp="1"/>
          </p:cNvSpPr>
          <p:nvPr>
            <p:ph type="title"/>
          </p:nvPr>
        </p:nvSpPr>
        <p:spPr>
          <a:xfrm>
            <a:off x="1794897" y="624110"/>
            <a:ext cx="9712998" cy="1280890"/>
          </a:xfrm>
        </p:spPr>
        <p:txBody>
          <a:bodyPr>
            <a:normAutofit/>
          </a:bodyPr>
          <a:lstStyle/>
          <a:p>
            <a:pPr>
              <a:lnSpc>
                <a:spcPct val="90000"/>
              </a:lnSpc>
            </a:pPr>
            <a:r>
              <a:rPr lang="cs-CZ" sz="2800" dirty="0"/>
              <a:t>Průběh kontroly</a:t>
            </a:r>
            <a:br>
              <a:rPr lang="cs-CZ" sz="2800" dirty="0"/>
            </a:br>
            <a:r>
              <a:rPr lang="cs-CZ" sz="2000" dirty="0"/>
              <a:t>Správní řád a kontrolní řád</a:t>
            </a:r>
            <a:br>
              <a:rPr lang="cs-CZ" sz="2800" dirty="0"/>
            </a:br>
            <a:r>
              <a:rPr lang="cs-CZ" sz="2800" dirty="0"/>
              <a:t> </a:t>
            </a:r>
          </a:p>
        </p:txBody>
      </p:sp>
      <p:sp>
        <p:nvSpPr>
          <p:cNvPr id="11" name="Rectangle 10">
            <a:extLst>
              <a:ext uri="{FF2B5EF4-FFF2-40B4-BE49-F238E27FC236}">
                <a16:creationId xmlns:a16="http://schemas.microsoft.com/office/drawing/2014/main" id="{F46FCE2B-F2D2-466E-B0AA-8E341DB498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1">
            <a:extLst>
              <a:ext uri="{FF2B5EF4-FFF2-40B4-BE49-F238E27FC236}">
                <a16:creationId xmlns:a16="http://schemas.microsoft.com/office/drawing/2014/main" id="{2BD31C98-199A-4722-A1A5-4393A43E7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4" name="Zástupný obsah 3">
            <a:extLst>
              <a:ext uri="{FF2B5EF4-FFF2-40B4-BE49-F238E27FC236}">
                <a16:creationId xmlns:a16="http://schemas.microsoft.com/office/drawing/2014/main" id="{566930F0-810B-4547-9BA3-3163AEBE9A5C}"/>
              </a:ext>
            </a:extLst>
          </p:cNvPr>
          <p:cNvGraphicFramePr>
            <a:graphicFrameLocks noGrp="1"/>
          </p:cNvGraphicFramePr>
          <p:nvPr>
            <p:ph idx="1"/>
            <p:extLst>
              <p:ext uri="{D42A27DB-BD31-4B8C-83A1-F6EECF244321}">
                <p14:modId xmlns:p14="http://schemas.microsoft.com/office/powerpoint/2010/main" val="3259335676"/>
              </p:ext>
            </p:extLst>
          </p:nvPr>
        </p:nvGraphicFramePr>
        <p:xfrm>
          <a:off x="1300480" y="1666240"/>
          <a:ext cx="10099040" cy="48564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4840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5D6351-AA23-4054-A831-BFE837793FDA}"/>
              </a:ext>
            </a:extLst>
          </p:cNvPr>
          <p:cNvSpPr>
            <a:spLocks noGrp="1"/>
          </p:cNvSpPr>
          <p:nvPr>
            <p:ph type="title"/>
          </p:nvPr>
        </p:nvSpPr>
        <p:spPr/>
        <p:txBody>
          <a:bodyPr/>
          <a:lstStyle/>
          <a:p>
            <a:r>
              <a:rPr lang="cs-CZ" dirty="0"/>
              <a:t>Kontroly na místě</a:t>
            </a:r>
          </a:p>
        </p:txBody>
      </p:sp>
      <p:sp>
        <p:nvSpPr>
          <p:cNvPr id="3" name="Zástupný obsah 2">
            <a:extLst>
              <a:ext uri="{FF2B5EF4-FFF2-40B4-BE49-F238E27FC236}">
                <a16:creationId xmlns:a16="http://schemas.microsoft.com/office/drawing/2014/main" id="{247737B3-0FC2-47B1-AFB3-37B22DCDCBAF}"/>
              </a:ext>
            </a:extLst>
          </p:cNvPr>
          <p:cNvSpPr>
            <a:spLocks noGrp="1"/>
          </p:cNvSpPr>
          <p:nvPr>
            <p:ph idx="1"/>
          </p:nvPr>
        </p:nvSpPr>
        <p:spPr/>
        <p:txBody>
          <a:bodyPr>
            <a:normAutofit/>
          </a:bodyPr>
          <a:lstStyle/>
          <a:p>
            <a:r>
              <a:rPr lang="cs-CZ" dirty="0"/>
              <a:t>Formy</a:t>
            </a:r>
          </a:p>
          <a:p>
            <a:pPr lvl="1"/>
            <a:r>
              <a:rPr lang="cs-CZ" dirty="0"/>
              <a:t>Fyzická kontrola na místě</a:t>
            </a:r>
          </a:p>
          <a:p>
            <a:pPr lvl="2"/>
            <a:r>
              <a:rPr lang="cs-CZ" dirty="0"/>
              <a:t>Terénní inspektor</a:t>
            </a:r>
          </a:p>
          <a:p>
            <a:pPr lvl="1"/>
            <a:r>
              <a:rPr lang="cs-CZ" dirty="0"/>
              <a:t>Dálkový průzkum Země = zpracování a vizuální interpretace družicových snímků</a:t>
            </a:r>
          </a:p>
          <a:p>
            <a:pPr lvl="2"/>
            <a:r>
              <a:rPr lang="cs-CZ" dirty="0"/>
              <a:t>+ rychlá polní návštěva = interpretace družicových snímků pomocí fotodokumentace</a:t>
            </a:r>
          </a:p>
          <a:p>
            <a:r>
              <a:rPr lang="cs-CZ" dirty="0"/>
              <a:t>Principy</a:t>
            </a:r>
          </a:p>
          <a:p>
            <a:pPr lvl="1"/>
            <a:r>
              <a:rPr lang="cs-CZ" dirty="0"/>
              <a:t>Neoznámení provedení předem</a:t>
            </a:r>
          </a:p>
          <a:p>
            <a:pPr lvl="1"/>
            <a:r>
              <a:rPr lang="cs-CZ" dirty="0"/>
              <a:t>Povinnost strpět = předpokládaný souhlas</a:t>
            </a:r>
          </a:p>
          <a:p>
            <a:pPr lvl="1"/>
            <a:r>
              <a:rPr lang="cs-CZ" dirty="0"/>
              <a:t>Povinnost součinnosti (přístup, doklady, evidence)</a:t>
            </a:r>
          </a:p>
          <a:p>
            <a:pPr lvl="1"/>
            <a:r>
              <a:rPr lang="cs-CZ" dirty="0"/>
              <a:t>Znemožnění kontroly = porušení závazku = zamítnutí jednotné žádosti</a:t>
            </a:r>
          </a:p>
        </p:txBody>
      </p:sp>
    </p:spTree>
    <p:extLst>
      <p:ext uri="{BB962C8B-B14F-4D97-AF65-F5344CB8AC3E}">
        <p14:creationId xmlns:p14="http://schemas.microsoft.com/office/powerpoint/2010/main" val="4241720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F01E29-7DD8-4096-9E39-9B5237860146}"/>
              </a:ext>
            </a:extLst>
          </p:cNvPr>
          <p:cNvSpPr>
            <a:spLocks noGrp="1"/>
          </p:cNvSpPr>
          <p:nvPr>
            <p:ph type="title"/>
          </p:nvPr>
        </p:nvSpPr>
        <p:spPr/>
        <p:txBody>
          <a:bodyPr/>
          <a:lstStyle/>
          <a:p>
            <a:r>
              <a:rPr lang="cs-CZ" dirty="0"/>
              <a:t>Kontroly na místě</a:t>
            </a:r>
          </a:p>
        </p:txBody>
      </p:sp>
      <p:sp>
        <p:nvSpPr>
          <p:cNvPr id="3" name="Zástupný obsah 2">
            <a:extLst>
              <a:ext uri="{FF2B5EF4-FFF2-40B4-BE49-F238E27FC236}">
                <a16:creationId xmlns:a16="http://schemas.microsoft.com/office/drawing/2014/main" id="{4A323240-FEB8-4CA0-9ECF-4B7CF34323A0}"/>
              </a:ext>
            </a:extLst>
          </p:cNvPr>
          <p:cNvSpPr>
            <a:spLocks noGrp="1"/>
          </p:cNvSpPr>
          <p:nvPr>
            <p:ph idx="1"/>
          </p:nvPr>
        </p:nvSpPr>
        <p:spPr/>
        <p:txBody>
          <a:bodyPr/>
          <a:lstStyle/>
          <a:p>
            <a:r>
              <a:rPr lang="cs-CZ" dirty="0"/>
              <a:t>Zahájení kontroly = první kontrolní úkon</a:t>
            </a:r>
          </a:p>
          <a:p>
            <a:pPr lvl="1"/>
            <a:r>
              <a:rPr lang="cs-CZ" dirty="0"/>
              <a:t>Předložení průkazu inspektora nebo doručení oznámení o kontrole</a:t>
            </a:r>
          </a:p>
          <a:p>
            <a:r>
              <a:rPr lang="cs-CZ" dirty="0"/>
              <a:t>Ukončení kontroly = poslední kontrolní úkon</a:t>
            </a:r>
          </a:p>
          <a:p>
            <a:pPr lvl="1"/>
            <a:r>
              <a:rPr lang="cs-CZ" dirty="0"/>
              <a:t>Protokol o kontrole do 30, max. 60 dnů</a:t>
            </a:r>
          </a:p>
          <a:p>
            <a:pPr lvl="1"/>
            <a:r>
              <a:rPr lang="cs-CZ" dirty="0"/>
              <a:t>Doručení protokolu o kontrole</a:t>
            </a:r>
          </a:p>
          <a:p>
            <a:pPr lvl="1"/>
            <a:r>
              <a:rPr lang="cs-CZ" dirty="0"/>
              <a:t>Námitky proti protokolu o kontrole (písemné, odůvodněné)</a:t>
            </a:r>
          </a:p>
          <a:p>
            <a:pPr lvl="2"/>
            <a:r>
              <a:rPr lang="cs-CZ" dirty="0"/>
              <a:t>Do 15 dnů od doručení</a:t>
            </a:r>
          </a:p>
          <a:p>
            <a:pPr lvl="2"/>
            <a:r>
              <a:rPr lang="cs-CZ" dirty="0"/>
              <a:t>Zahájení řízení o námitkách </a:t>
            </a:r>
            <a:r>
              <a:rPr lang="cs-CZ" dirty="0">
                <a:latin typeface="Calibri" panose="020F0502020204030204" pitchFamily="34" charset="0"/>
                <a:cs typeface="Calibri" panose="020F0502020204030204" pitchFamily="34" charset="0"/>
              </a:rPr>
              <a:t>→ </a:t>
            </a:r>
            <a:r>
              <a:rPr lang="cs-CZ" dirty="0"/>
              <a:t>rozhodnutí o námitkách (bez odvolání)</a:t>
            </a:r>
          </a:p>
          <a:p>
            <a:pPr lvl="1"/>
            <a:r>
              <a:rPr lang="cs-CZ" dirty="0"/>
              <a:t>Marné uplynutí lhůty pro podání námitek/vzdání se práva podat námitky/doručení rozhodnutí o námitkách</a:t>
            </a:r>
          </a:p>
        </p:txBody>
      </p:sp>
    </p:spTree>
    <p:extLst>
      <p:ext uri="{BB962C8B-B14F-4D97-AF65-F5344CB8AC3E}">
        <p14:creationId xmlns:p14="http://schemas.microsoft.com/office/powerpoint/2010/main" val="4108742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75CD74B-9CE8-4F20-A3E4-A22A7F0360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p:cNvSpPr>
            <a:spLocks noGrp="1"/>
          </p:cNvSpPr>
          <p:nvPr>
            <p:ph type="title"/>
          </p:nvPr>
        </p:nvSpPr>
        <p:spPr>
          <a:xfrm>
            <a:off x="1794897" y="624110"/>
            <a:ext cx="9712998" cy="1280890"/>
          </a:xfrm>
        </p:spPr>
        <p:txBody>
          <a:bodyPr>
            <a:normAutofit/>
          </a:bodyPr>
          <a:lstStyle/>
          <a:p>
            <a:r>
              <a:rPr lang="cs-CZ" dirty="0"/>
              <a:t>Poklady k příkladu č. 2</a:t>
            </a:r>
            <a:br>
              <a:rPr lang="cs-CZ" dirty="0"/>
            </a:br>
            <a:r>
              <a:rPr lang="cs-CZ" dirty="0"/>
              <a:t>Na co se zaměřit?</a:t>
            </a:r>
          </a:p>
        </p:txBody>
      </p:sp>
      <p:sp>
        <p:nvSpPr>
          <p:cNvPr id="11" name="Rectangle 10">
            <a:extLst>
              <a:ext uri="{FF2B5EF4-FFF2-40B4-BE49-F238E27FC236}">
                <a16:creationId xmlns:a16="http://schemas.microsoft.com/office/drawing/2014/main" id="{99C44665-BECF-4482-A00C-E4BE2A87DC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1">
            <a:extLst>
              <a:ext uri="{FF2B5EF4-FFF2-40B4-BE49-F238E27FC236}">
                <a16:creationId xmlns:a16="http://schemas.microsoft.com/office/drawing/2014/main" id="{20398C1D-D011-4BA8-AC81-E829677B87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4" name="Zástupný obsah 3">
            <a:extLst>
              <a:ext uri="{FF2B5EF4-FFF2-40B4-BE49-F238E27FC236}">
                <a16:creationId xmlns:a16="http://schemas.microsoft.com/office/drawing/2014/main" id="{10393349-2C0F-4567-93C2-E1DE6DA2B7B8}"/>
              </a:ext>
            </a:extLst>
          </p:cNvPr>
          <p:cNvGraphicFramePr>
            <a:graphicFrameLocks noGrp="1"/>
          </p:cNvGraphicFramePr>
          <p:nvPr>
            <p:ph idx="1"/>
            <p:extLst>
              <p:ext uri="{D42A27DB-BD31-4B8C-83A1-F6EECF244321}">
                <p14:modId xmlns:p14="http://schemas.microsoft.com/office/powerpoint/2010/main" val="1182179498"/>
              </p:ext>
            </p:extLst>
          </p:nvPr>
        </p:nvGraphicFramePr>
        <p:xfrm>
          <a:off x="1794897" y="2222983"/>
          <a:ext cx="8987404" cy="40109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8049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4439DD-B5F9-435F-9F81-93E47B8E8D5B}"/>
              </a:ext>
            </a:extLst>
          </p:cNvPr>
          <p:cNvSpPr>
            <a:spLocks noGrp="1"/>
          </p:cNvSpPr>
          <p:nvPr>
            <p:ph type="title"/>
          </p:nvPr>
        </p:nvSpPr>
        <p:spPr/>
        <p:txBody>
          <a:bodyPr/>
          <a:lstStyle/>
          <a:p>
            <a:r>
              <a:rPr lang="cs-CZ" dirty="0"/>
              <a:t>Souvislá plocha jedné plodiny 38 ha</a:t>
            </a:r>
          </a:p>
        </p:txBody>
      </p:sp>
      <p:sp>
        <p:nvSpPr>
          <p:cNvPr id="3" name="Zástupný obsah 2">
            <a:extLst>
              <a:ext uri="{FF2B5EF4-FFF2-40B4-BE49-F238E27FC236}">
                <a16:creationId xmlns:a16="http://schemas.microsoft.com/office/drawing/2014/main" id="{269CF6DB-1525-40E6-9110-55AF123344BB}"/>
              </a:ext>
            </a:extLst>
          </p:cNvPr>
          <p:cNvSpPr>
            <a:spLocks noGrp="1"/>
          </p:cNvSpPr>
          <p:nvPr>
            <p:ph idx="1"/>
          </p:nvPr>
        </p:nvSpPr>
        <p:spPr/>
        <p:txBody>
          <a:bodyPr>
            <a:normAutofit fontScale="77500" lnSpcReduction="20000"/>
          </a:bodyPr>
          <a:lstStyle/>
          <a:p>
            <a:r>
              <a:rPr lang="cs-CZ" dirty="0"/>
              <a:t>DZES 7d ve znění do 31.12.2020:</a:t>
            </a:r>
          </a:p>
          <a:p>
            <a:r>
              <a:rPr lang="cs-CZ" dirty="0"/>
              <a:t>Žadatel </a:t>
            </a:r>
            <a:r>
              <a:rPr lang="cs-CZ" u="sng" dirty="0">
                <a:solidFill>
                  <a:srgbClr val="FF0000"/>
                </a:solidFill>
              </a:rPr>
              <a:t>nepěstuje</a:t>
            </a:r>
            <a:r>
              <a:rPr lang="cs-CZ" dirty="0"/>
              <a:t> ve vegetačním období podle § 9 nařízení vlády č․ 50/2015 Sb., o stanovení některých podmínek poskytování přímých plateb zemědělcům a o změně některých souvisejících nařízení vlády, ve znění pozdějších předpisů, na jím užívaném dílu půdního bloku </a:t>
            </a:r>
            <a:r>
              <a:rPr lang="cs-CZ" u="sng" dirty="0">
                <a:solidFill>
                  <a:srgbClr val="FF0000"/>
                </a:solidFill>
              </a:rPr>
              <a:t>s druhem zemědělské kultury standardní orná půda</a:t>
            </a:r>
            <a:r>
              <a:rPr lang="cs-CZ" dirty="0"/>
              <a:t>, který obsahuje </a:t>
            </a:r>
            <a:r>
              <a:rPr lang="cs-CZ" u="sng" dirty="0">
                <a:solidFill>
                  <a:srgbClr val="FF0000"/>
                </a:solidFill>
              </a:rPr>
              <a:t>souvislou plochu erozně ohrožené půdy větší než 2 ha </a:t>
            </a:r>
            <a:r>
              <a:rPr lang="cs-CZ" dirty="0"/>
              <a:t>nebo jehož výměra je z více než 50 % pokryta erozně ohroženou půdou, </a:t>
            </a:r>
            <a:r>
              <a:rPr lang="cs-CZ" u="sng" dirty="0">
                <a:solidFill>
                  <a:srgbClr val="FF0000"/>
                </a:solidFill>
              </a:rPr>
              <a:t>více než 30 ha souvislé plochy jedné plodiny</a:t>
            </a:r>
            <a:r>
              <a:rPr lang="cs-CZ" dirty="0"/>
              <a:t>; </a:t>
            </a:r>
          </a:p>
          <a:p>
            <a:pPr lvl="1"/>
            <a:r>
              <a:rPr lang="cs-CZ" dirty="0"/>
              <a:t>za souvislou plochu jedné plodiny jsou v rámci dílu půdního bloku považovány plochy oseté nebo osázené touto plodinou, které nejsou od sebe navzájem viditelně odděleny ochranným pásem osetým pícninami nebo plodinami pro ochranný pás podle § 14 odst. 4 nařízení vlády č. 50/2015 Sb. o minimální šířce 22 m nebo plochou jiné plodiny o minimální šířce 110 m; </a:t>
            </a:r>
          </a:p>
          <a:p>
            <a:pPr lvl="1"/>
            <a:r>
              <a:rPr lang="cs-CZ" dirty="0"/>
              <a:t>tuto podmínku nemusí žadatel dodržet na dílu půdního bloku I. s plodinami podle § 18 nařízení vlády č. 50/2015 Sb., II. na který byla podána žádost o poskytnutí dotace na </a:t>
            </a:r>
            <a:r>
              <a:rPr lang="cs-CZ" dirty="0" err="1"/>
              <a:t>podopatření</a:t>
            </a:r>
            <a:r>
              <a:rPr lang="cs-CZ" dirty="0"/>
              <a:t> podle § 21 nebo 22 nařízení vlády č. 75/2015 Sb. nebo § 18 nebo 19 nařízení vlády č. 330/2019 Sb., o podmínkách provádění navazujících </a:t>
            </a:r>
            <a:r>
              <a:rPr lang="cs-CZ" dirty="0" err="1"/>
              <a:t>agroenvironmentálně</a:t>
            </a:r>
            <a:r>
              <a:rPr lang="cs-CZ" dirty="0"/>
              <a:t>-klimatických opatření, a na kterém byly ve vegetačním období podle § 9 nařízení vlády č. 50/2015 Sb. splněny podmínky předepsané pro tato </a:t>
            </a:r>
            <a:r>
              <a:rPr lang="cs-CZ" dirty="0" err="1"/>
              <a:t>podopatření</a:t>
            </a:r>
            <a:r>
              <a:rPr lang="cs-CZ" dirty="0"/>
              <a:t>, nebo III. s druhem zemědělské kultury standardní orná půda, na nichž jsou pěstovány trávy na semeno.</a:t>
            </a:r>
          </a:p>
          <a:p>
            <a:r>
              <a:rPr lang="cs-CZ" dirty="0"/>
              <a:t>Od 1. 1. 2021 omezení pěstování souvislé plochy 1 plodiny na více než 30 ha bez ohledu na erozní ohrožení půdy</a:t>
            </a:r>
          </a:p>
        </p:txBody>
      </p:sp>
    </p:spTree>
    <p:extLst>
      <p:ext uri="{BB962C8B-B14F-4D97-AF65-F5344CB8AC3E}">
        <p14:creationId xmlns:p14="http://schemas.microsoft.com/office/powerpoint/2010/main" val="2292568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000" dirty="0"/>
              <a:t>K problematice povrchových vod a zemědělskému hospodaření </a:t>
            </a:r>
            <a:br>
              <a:rPr lang="cs-CZ" sz="2000" dirty="0"/>
            </a:br>
            <a:r>
              <a:rPr lang="cs-CZ" sz="2400" i="1" dirty="0"/>
              <a:t>„povrchové vody jsou za pomoci systému zavlažovacích zařízení využity k zavlažování pozemku“</a:t>
            </a:r>
            <a:endParaRPr lang="cs-CZ" sz="2000" i="1" dirty="0"/>
          </a:p>
        </p:txBody>
      </p:sp>
      <p:sp>
        <p:nvSpPr>
          <p:cNvPr id="3" name="Zástupný symbol pro obsah 2"/>
          <p:cNvSpPr>
            <a:spLocks noGrp="1"/>
          </p:cNvSpPr>
          <p:nvPr>
            <p:ph idx="1"/>
          </p:nvPr>
        </p:nvSpPr>
        <p:spPr/>
        <p:txBody>
          <a:bodyPr>
            <a:normAutofit/>
          </a:bodyPr>
          <a:lstStyle/>
          <a:p>
            <a:r>
              <a:rPr lang="cs-CZ" dirty="0"/>
              <a:t>DZES 2: Žadatel, který využívá v souladu s § 6 odst. 1 vodního zákona zvláštní technické zařízení k zavlažování, předloží pro tento účel platné povolení k nakládání s povrchovými nebo podzemními vodami, které bylo vydáno v souladu s vodním zákonem. </a:t>
            </a:r>
          </a:p>
          <a:p>
            <a:r>
              <a:rPr lang="cs-CZ" dirty="0"/>
              <a:t>Hodnocení porušení v režimu podmíněnosti, chybí-li platné povolení </a:t>
            </a:r>
          </a:p>
          <a:p>
            <a:pPr lvl="1"/>
            <a:r>
              <a:rPr lang="nl-NL" dirty="0"/>
              <a:t>Rozsah porušení je velký, závažnost je velká, porušení je neodstranitelné. 	</a:t>
            </a:r>
            <a:endParaRPr lang="cs-CZ" dirty="0"/>
          </a:p>
          <a:p>
            <a:pPr lvl="1"/>
            <a:r>
              <a:rPr lang="cs-CZ" dirty="0"/>
              <a:t>Kontrolní orgán: ÚKZÚZ</a:t>
            </a:r>
            <a:endParaRPr lang="nl-NL" dirty="0"/>
          </a:p>
          <a:p>
            <a:r>
              <a:rPr lang="cs-CZ" dirty="0"/>
              <a:t>Související zákonné povinnosti</a:t>
            </a:r>
          </a:p>
          <a:p>
            <a:pPr lvl="1"/>
            <a:r>
              <a:rPr lang="cs-CZ" dirty="0"/>
              <a:t>Zákon o vodách § 8</a:t>
            </a:r>
          </a:p>
        </p:txBody>
      </p:sp>
    </p:spTree>
    <p:extLst>
      <p:ext uri="{BB962C8B-B14F-4D97-AF65-F5344CB8AC3E}">
        <p14:creationId xmlns:p14="http://schemas.microsoft.com/office/powerpoint/2010/main" val="259272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215900-099F-4A7C-9EFD-4B7B21546C95}"/>
              </a:ext>
            </a:extLst>
          </p:cNvPr>
          <p:cNvSpPr>
            <a:spLocks noGrp="1"/>
          </p:cNvSpPr>
          <p:nvPr>
            <p:ph type="title"/>
          </p:nvPr>
        </p:nvSpPr>
        <p:spPr/>
        <p:txBody>
          <a:bodyPr/>
          <a:lstStyle/>
          <a:p>
            <a:r>
              <a:rPr lang="cs-CZ" dirty="0"/>
              <a:t>On-line pořady k eroznímu ohrožení půdy</a:t>
            </a:r>
          </a:p>
        </p:txBody>
      </p:sp>
      <p:sp>
        <p:nvSpPr>
          <p:cNvPr id="3" name="Zástupný obsah 2">
            <a:extLst>
              <a:ext uri="{FF2B5EF4-FFF2-40B4-BE49-F238E27FC236}">
                <a16:creationId xmlns:a16="http://schemas.microsoft.com/office/drawing/2014/main" id="{06DB4333-C055-43D7-BD1B-35A42836BEBB}"/>
              </a:ext>
            </a:extLst>
          </p:cNvPr>
          <p:cNvSpPr>
            <a:spLocks noGrp="1"/>
          </p:cNvSpPr>
          <p:nvPr>
            <p:ph idx="1"/>
          </p:nvPr>
        </p:nvSpPr>
        <p:spPr/>
        <p:txBody>
          <a:bodyPr/>
          <a:lstStyle/>
          <a:p>
            <a:r>
              <a:rPr lang="cs-CZ" dirty="0"/>
              <a:t>Nedej se. Bleskové povodně. Česká televize, 2009. Dostupné na </a:t>
            </a:r>
            <a:r>
              <a:rPr lang="cs-CZ" dirty="0">
                <a:hlinkClick r:id="rId2"/>
              </a:rPr>
              <a:t>https://www.ceskatelevize.cz/ivysilani/1095913550-nedej-se/209562248420026</a:t>
            </a:r>
            <a:endParaRPr lang="cs-CZ" dirty="0"/>
          </a:p>
          <a:p>
            <a:r>
              <a:rPr lang="cs-CZ" dirty="0"/>
              <a:t>Nedej se plus. Eroze – vesnické tsunami. Česká televize, 2017. Dostupné </a:t>
            </a:r>
            <a:r>
              <a:rPr lang="cs-CZ" dirty="0">
                <a:hlinkClick r:id="rId3"/>
              </a:rPr>
              <a:t>https://www.ceskatelevize.cz/porady/1095913550-nedej-se/217562248410014-eroze-vesnicke-tsunami/</a:t>
            </a:r>
            <a:endParaRPr lang="cs-CZ" dirty="0"/>
          </a:p>
          <a:p>
            <a:r>
              <a:rPr lang="cs-CZ" dirty="0"/>
              <a:t>Seriál. V jaké kondici je česká zemědělská půda? Český rozhlas, 2019. Dostupné na </a:t>
            </a:r>
            <a:r>
              <a:rPr lang="cs-CZ" dirty="0">
                <a:hlinkClick r:id="rId4"/>
              </a:rPr>
              <a:t>https://plus.rozhlas.cz/serial-v-jake-kondici-je-ceska-zemedelska-puda-8039983</a:t>
            </a:r>
            <a:endParaRPr lang="cs-CZ" dirty="0"/>
          </a:p>
        </p:txBody>
      </p:sp>
    </p:spTree>
    <p:extLst>
      <p:ext uri="{BB962C8B-B14F-4D97-AF65-F5344CB8AC3E}">
        <p14:creationId xmlns:p14="http://schemas.microsoft.com/office/powerpoint/2010/main" val="2264765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C657EA-28F1-4FA1-A868-BF84C687419C}"/>
              </a:ext>
            </a:extLst>
          </p:cNvPr>
          <p:cNvSpPr>
            <a:spLocks noGrp="1"/>
          </p:cNvSpPr>
          <p:nvPr>
            <p:ph type="title"/>
          </p:nvPr>
        </p:nvSpPr>
        <p:spPr/>
        <p:txBody>
          <a:bodyPr>
            <a:normAutofit fontScale="90000"/>
          </a:bodyPr>
          <a:lstStyle/>
          <a:p>
            <a:r>
              <a:rPr lang="cs-CZ" sz="2200" dirty="0"/>
              <a:t>K problematice povrchových vod a zemědělskému hospodaření</a:t>
            </a:r>
            <a:br>
              <a:rPr lang="cs-CZ" sz="2700" dirty="0"/>
            </a:br>
            <a:r>
              <a:rPr lang="cs-CZ" sz="2700" i="1" dirty="0"/>
              <a:t>„při hospodaření jsou aplikována hnojiva až k břehové čáře předmětném vodního útvaru“</a:t>
            </a:r>
            <a:br>
              <a:rPr lang="cs-CZ" i="1" dirty="0"/>
            </a:br>
            <a:endParaRPr lang="cs-CZ" i="1" dirty="0"/>
          </a:p>
        </p:txBody>
      </p:sp>
      <p:sp>
        <p:nvSpPr>
          <p:cNvPr id="3" name="Zástupný obsah 2">
            <a:extLst>
              <a:ext uri="{FF2B5EF4-FFF2-40B4-BE49-F238E27FC236}">
                <a16:creationId xmlns:a16="http://schemas.microsoft.com/office/drawing/2014/main" id="{375EE8B4-1BB9-4A66-BBE3-10D9BAEFECC6}"/>
              </a:ext>
            </a:extLst>
          </p:cNvPr>
          <p:cNvSpPr>
            <a:spLocks noGrp="1"/>
          </p:cNvSpPr>
          <p:nvPr>
            <p:ph idx="1"/>
          </p:nvPr>
        </p:nvSpPr>
        <p:spPr/>
        <p:txBody>
          <a:bodyPr>
            <a:normAutofit fontScale="92500" lnSpcReduction="20000"/>
          </a:bodyPr>
          <a:lstStyle/>
          <a:p>
            <a:r>
              <a:rPr lang="cs-CZ" dirty="0"/>
              <a:t>DZES 1a: Žadatel na jím užívaném dílu půdního bloku sousedícím s útvarem povrchových vod splňuje podmínky pro aplikaci hnojiv a přípravků na ochranu rostlin ve stanovených pásmech vymezených kolem vodních útvarů tím, že </a:t>
            </a:r>
          </a:p>
          <a:p>
            <a:pPr lvl="1"/>
            <a:r>
              <a:rPr lang="cs-CZ" dirty="0"/>
              <a:t>zachová </a:t>
            </a:r>
            <a:r>
              <a:rPr lang="cs-CZ" u="sng" dirty="0">
                <a:solidFill>
                  <a:srgbClr val="FF0000"/>
                </a:solidFill>
              </a:rPr>
              <a:t>uvnitř i vně zranitelných oblastí </a:t>
            </a:r>
            <a:r>
              <a:rPr lang="cs-CZ" dirty="0"/>
              <a:t>ochranný pás nehnojené půdy stanovený podle § 12 nařízení vlády č. 262/2012 Sb. o šířce nejméně 3 m od břehové čáry. </a:t>
            </a:r>
          </a:p>
          <a:p>
            <a:r>
              <a:rPr lang="cs-CZ" dirty="0"/>
              <a:t>Hodnocení porušení:</a:t>
            </a:r>
          </a:p>
          <a:p>
            <a:pPr lvl="1"/>
            <a:r>
              <a:rPr lang="cs-CZ" dirty="0"/>
              <a:t>Rozsah dle délky: ??</a:t>
            </a:r>
          </a:p>
          <a:p>
            <a:pPr lvl="1"/>
            <a:r>
              <a:rPr lang="cs-CZ" dirty="0"/>
              <a:t>Závažnost dle blízkosti: velká (do 1 m)</a:t>
            </a:r>
          </a:p>
          <a:p>
            <a:pPr lvl="1"/>
            <a:r>
              <a:rPr lang="cs-CZ" dirty="0"/>
              <a:t>Trvalost: neodstranitelné </a:t>
            </a:r>
          </a:p>
          <a:p>
            <a:pPr lvl="1"/>
            <a:r>
              <a:rPr lang="cs-CZ" dirty="0"/>
              <a:t>Nebezpečí pro zdraví lidí a zvířat: ano</a:t>
            </a:r>
          </a:p>
          <a:p>
            <a:pPr lvl="1"/>
            <a:r>
              <a:rPr lang="cs-CZ" dirty="0"/>
              <a:t>Kontrolní orgán: ÚKZÚZ</a:t>
            </a:r>
          </a:p>
          <a:p>
            <a:r>
              <a:rPr lang="cs-CZ" dirty="0"/>
              <a:t>Související zákonné povinnosti</a:t>
            </a:r>
          </a:p>
          <a:p>
            <a:pPr lvl="1"/>
            <a:r>
              <a:rPr lang="cs-CZ" dirty="0"/>
              <a:t>Zákon o vodách § 33 a 39 </a:t>
            </a:r>
          </a:p>
        </p:txBody>
      </p:sp>
    </p:spTree>
    <p:extLst>
      <p:ext uri="{BB962C8B-B14F-4D97-AF65-F5344CB8AC3E}">
        <p14:creationId xmlns:p14="http://schemas.microsoft.com/office/powerpoint/2010/main" val="21235103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E05653-0F49-45A3-A15D-AC1342356061}"/>
              </a:ext>
            </a:extLst>
          </p:cNvPr>
          <p:cNvSpPr>
            <a:spLocks noGrp="1"/>
          </p:cNvSpPr>
          <p:nvPr>
            <p:ph type="title"/>
          </p:nvPr>
        </p:nvSpPr>
        <p:spPr/>
        <p:txBody>
          <a:bodyPr>
            <a:noAutofit/>
          </a:bodyPr>
          <a:lstStyle/>
          <a:p>
            <a:r>
              <a:rPr lang="cs-CZ" sz="2000" dirty="0"/>
              <a:t>K problematice ochrany půdy a zemědělskému hospodaření</a:t>
            </a:r>
            <a:br>
              <a:rPr lang="cs-CZ" sz="2000" dirty="0"/>
            </a:br>
            <a:r>
              <a:rPr lang="cs-CZ" sz="2400" dirty="0"/>
              <a:t>„</a:t>
            </a:r>
            <a:r>
              <a:rPr lang="cs-CZ" sz="2400" i="1" dirty="0"/>
              <a:t>k hnojení půdy je používána mj. </a:t>
            </a:r>
            <a:r>
              <a:rPr lang="cs-CZ" sz="2400" i="1" dirty="0">
                <a:hlinkClick r:id="rId2"/>
              </a:rPr>
              <a:t>kejda</a:t>
            </a:r>
            <a:r>
              <a:rPr lang="cs-CZ" sz="2400" i="1" dirty="0"/>
              <a:t> (hnojivo s rychle uvolnitelným dusíkem“</a:t>
            </a:r>
            <a:endParaRPr lang="cs-CZ" sz="2000" dirty="0"/>
          </a:p>
        </p:txBody>
      </p:sp>
      <p:sp>
        <p:nvSpPr>
          <p:cNvPr id="3" name="Zástupný obsah 2">
            <a:extLst>
              <a:ext uri="{FF2B5EF4-FFF2-40B4-BE49-F238E27FC236}">
                <a16:creationId xmlns:a16="http://schemas.microsoft.com/office/drawing/2014/main" id="{768A93C6-2284-4CE9-ACE6-652F0527E2BB}"/>
              </a:ext>
            </a:extLst>
          </p:cNvPr>
          <p:cNvSpPr>
            <a:spLocks noGrp="1"/>
          </p:cNvSpPr>
          <p:nvPr>
            <p:ph idx="1"/>
          </p:nvPr>
        </p:nvSpPr>
        <p:spPr/>
        <p:txBody>
          <a:bodyPr>
            <a:normAutofit/>
          </a:bodyPr>
          <a:lstStyle/>
          <a:p>
            <a:r>
              <a:rPr lang="cs-CZ" dirty="0"/>
              <a:t>Povinné zákonné požadavky na hospodaření </a:t>
            </a:r>
            <a:r>
              <a:rPr lang="cs-CZ" u="sng" dirty="0">
                <a:solidFill>
                  <a:srgbClr val="FF0000"/>
                </a:solidFill>
              </a:rPr>
              <a:t>ve zranitelných oblastech</a:t>
            </a:r>
          </a:p>
          <a:p>
            <a:pPr lvl="1"/>
            <a:r>
              <a:rPr lang="cs-CZ" dirty="0"/>
              <a:t>PPH 1/1: Byl dodržen zákaz použití dusíkatých hnojivých látek v období zákazu hnojení? </a:t>
            </a:r>
          </a:p>
          <a:p>
            <a:pPr lvl="1"/>
            <a:r>
              <a:rPr lang="cs-CZ" dirty="0"/>
              <a:t>PPH 1/2: Byly při hnojení jednotlivých plodin dodrženy limity stanovené v příloze č. 3 k nařízení vlády č. 262/2012 Sb.? </a:t>
            </a:r>
          </a:p>
          <a:p>
            <a:pPr lvl="1"/>
            <a:r>
              <a:rPr lang="cs-CZ" dirty="0"/>
              <a:t>PPH 1/3: Byl dodržen maximální limit 170 kg N/ha/rok v použitých organických, </a:t>
            </a:r>
            <a:r>
              <a:rPr lang="cs-CZ" dirty="0" err="1"/>
              <a:t>organominerálních</a:t>
            </a:r>
            <a:r>
              <a:rPr lang="cs-CZ" dirty="0"/>
              <a:t> a statkových hnojivech v průměru zemědělského podniku? </a:t>
            </a:r>
          </a:p>
          <a:p>
            <a:pPr lvl="1"/>
            <a:r>
              <a:rPr lang="cs-CZ" dirty="0"/>
              <a:t>PPH 1/6: Jsou v blízkosti útvaru povrchových vod udržovány ochranné pásy v šířce nejméně 3 m od břehové čáry? </a:t>
            </a:r>
          </a:p>
          <a:p>
            <a:pPr lvl="1"/>
            <a:r>
              <a:rPr lang="cs-CZ" dirty="0"/>
              <a:t>PPH 1/7: Byl na zemědělských pozemcích dodržen zákaz používání dusíkatých hnojivých látek na půdu zaplavenou, přesycenou vodou, promrzlou nebo pokrytou sněhem?</a:t>
            </a:r>
            <a:endParaRPr lang="cs-CZ" u="sng" dirty="0">
              <a:solidFill>
                <a:srgbClr val="FF0000"/>
              </a:solidFill>
            </a:endParaRPr>
          </a:p>
        </p:txBody>
      </p:sp>
    </p:spTree>
    <p:extLst>
      <p:ext uri="{BB962C8B-B14F-4D97-AF65-F5344CB8AC3E}">
        <p14:creationId xmlns:p14="http://schemas.microsoft.com/office/powerpoint/2010/main" val="22182291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05EFF-F732-4224-868D-FE05FDF9D783}"/>
              </a:ext>
            </a:extLst>
          </p:cNvPr>
          <p:cNvSpPr>
            <a:spLocks noGrp="1"/>
          </p:cNvSpPr>
          <p:nvPr>
            <p:ph type="title"/>
          </p:nvPr>
        </p:nvSpPr>
        <p:spPr/>
        <p:txBody>
          <a:bodyPr>
            <a:noAutofit/>
          </a:bodyPr>
          <a:lstStyle/>
          <a:p>
            <a:r>
              <a:rPr lang="cs-CZ" sz="2000" dirty="0"/>
              <a:t>K problematice ochrany povrchových a podzemních vod a zemědělskému hospodaření</a:t>
            </a:r>
            <a:br>
              <a:rPr lang="cs-CZ" sz="2000" dirty="0"/>
            </a:br>
            <a:r>
              <a:rPr lang="cs-CZ" sz="2000" dirty="0"/>
              <a:t>„</a:t>
            </a:r>
            <a:r>
              <a:rPr lang="cs-CZ" sz="2400" i="1" dirty="0"/>
              <a:t>k hnojení půdy je používána mj. </a:t>
            </a:r>
            <a:r>
              <a:rPr lang="cs-CZ" sz="2400" i="1" dirty="0">
                <a:hlinkClick r:id="rId3"/>
              </a:rPr>
              <a:t>kejda</a:t>
            </a:r>
            <a:r>
              <a:rPr lang="cs-CZ" sz="2400" i="1" dirty="0"/>
              <a:t> (hnojivo s rychle uvolnitelným dusíkem“</a:t>
            </a:r>
            <a:endParaRPr lang="cs-CZ" sz="2000" i="1" dirty="0"/>
          </a:p>
        </p:txBody>
      </p:sp>
      <p:sp>
        <p:nvSpPr>
          <p:cNvPr id="3" name="Zástupný obsah 2">
            <a:extLst>
              <a:ext uri="{FF2B5EF4-FFF2-40B4-BE49-F238E27FC236}">
                <a16:creationId xmlns:a16="http://schemas.microsoft.com/office/drawing/2014/main" id="{0A5CAFA1-9683-4F4E-B84B-4B2BA0A762B4}"/>
              </a:ext>
            </a:extLst>
          </p:cNvPr>
          <p:cNvSpPr>
            <a:spLocks noGrp="1"/>
          </p:cNvSpPr>
          <p:nvPr>
            <p:ph idx="1"/>
          </p:nvPr>
        </p:nvSpPr>
        <p:spPr/>
        <p:txBody>
          <a:bodyPr>
            <a:normAutofit fontScale="62500" lnSpcReduction="20000"/>
          </a:bodyPr>
          <a:lstStyle/>
          <a:p>
            <a:r>
              <a:rPr lang="cs-CZ" dirty="0"/>
              <a:t>Ve vztahu ke skladování závadných látek</a:t>
            </a:r>
          </a:p>
          <a:p>
            <a:r>
              <a:rPr lang="cs-CZ" dirty="0"/>
              <a:t>DZES 3a: Žadatel v souladu s § 38 a § 39 vodního zákona při zacházení se závadnými látkami podle předpisu Evropské unie upravujícího společná pravidla pro režimy přímých podpor dodržuje pravidla vedoucí k ochraně povrchových a podzemních vod a životního prostředí tím, že </a:t>
            </a:r>
          </a:p>
          <a:p>
            <a:pPr lvl="1"/>
            <a:r>
              <a:rPr lang="cs-CZ" dirty="0"/>
              <a:t>a) při manipulaci se závadnými látkami zajistí ochranu povrchových a podzemních vod, blízkého okolí a životního prostředí.</a:t>
            </a:r>
          </a:p>
          <a:p>
            <a:pPr lvl="1"/>
            <a:r>
              <a:rPr lang="cs-CZ" dirty="0"/>
              <a:t>c) skladuje závadné látky tak, aby nedošlo k jejich úniku, popřípadě k jejich nežádoucímu smísení s odpadními nebo srážkovými vodami a zároveň zajistí, aby technický stav skladovacích zařízení závadných látek splňoval kvalitativní požadavky vodního zákona.</a:t>
            </a:r>
          </a:p>
          <a:p>
            <a:r>
              <a:rPr lang="cs-CZ" dirty="0"/>
              <a:t>PPH 1/4: Jsou kapacity skladovacích prostor pro statková hnojiva dostatečné pro potřebu jejich uskladnění?</a:t>
            </a:r>
          </a:p>
          <a:p>
            <a:r>
              <a:rPr lang="cs-CZ" dirty="0"/>
              <a:t>PPH 1/8: Splňují skladovací prostory pro statková hnojiva kvalitativní požadavky z hlediska ochrany vod?</a:t>
            </a:r>
          </a:p>
          <a:p>
            <a:r>
              <a:rPr lang="cs-CZ" dirty="0"/>
              <a:t>Hodnocení porušení v režimu pravidel podmíněnosti</a:t>
            </a:r>
          </a:p>
          <a:p>
            <a:pPr lvl="1"/>
            <a:r>
              <a:rPr lang="cs-CZ" dirty="0"/>
              <a:t>Kontrolní orgán ÚKZÚZ</a:t>
            </a:r>
          </a:p>
          <a:p>
            <a:r>
              <a:rPr lang="cs-CZ" dirty="0"/>
              <a:t>Související zákonné povinnosti </a:t>
            </a:r>
          </a:p>
          <a:p>
            <a:pPr lvl="1"/>
            <a:r>
              <a:rPr lang="cs-CZ" dirty="0"/>
              <a:t>Zákon o vodách § 39</a:t>
            </a:r>
          </a:p>
          <a:p>
            <a:pPr lvl="1"/>
            <a:r>
              <a:rPr lang="cs-CZ" dirty="0"/>
              <a:t>Zákon o hnojivech § 8</a:t>
            </a:r>
          </a:p>
        </p:txBody>
      </p:sp>
    </p:spTree>
    <p:extLst>
      <p:ext uri="{BB962C8B-B14F-4D97-AF65-F5344CB8AC3E}">
        <p14:creationId xmlns:p14="http://schemas.microsoft.com/office/powerpoint/2010/main" val="399274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000" dirty="0"/>
              <a:t>K problematice ochrany půdy a zemědělskému hospodaření</a:t>
            </a:r>
            <a:br>
              <a:rPr lang="cs-CZ" sz="2000" dirty="0"/>
            </a:br>
            <a:r>
              <a:rPr lang="cs-CZ" sz="2400" dirty="0"/>
              <a:t>„</a:t>
            </a:r>
            <a:r>
              <a:rPr lang="cs-CZ" sz="2400" i="1" dirty="0"/>
              <a:t>k hnojení půdy je používána mj. </a:t>
            </a:r>
            <a:r>
              <a:rPr lang="cs-CZ" sz="2400" i="1" dirty="0">
                <a:hlinkClick r:id="rId3"/>
              </a:rPr>
              <a:t>kejda</a:t>
            </a:r>
            <a:r>
              <a:rPr lang="cs-CZ" sz="2400" i="1" dirty="0"/>
              <a:t> (hnojivo s rychle uvolnitelným dusíkem“</a:t>
            </a:r>
            <a:endParaRPr lang="cs-CZ" sz="2000" dirty="0"/>
          </a:p>
        </p:txBody>
      </p:sp>
      <p:sp>
        <p:nvSpPr>
          <p:cNvPr id="3" name="Zástupný symbol pro obsah 2"/>
          <p:cNvSpPr>
            <a:spLocks noGrp="1"/>
          </p:cNvSpPr>
          <p:nvPr>
            <p:ph idx="1"/>
          </p:nvPr>
        </p:nvSpPr>
        <p:spPr/>
        <p:txBody>
          <a:bodyPr>
            <a:normAutofit fontScale="62500" lnSpcReduction="20000"/>
          </a:bodyPr>
          <a:lstStyle/>
          <a:p>
            <a:r>
              <a:rPr lang="cs-CZ" dirty="0"/>
              <a:t>Ve vztahu k používání hnojiv</a:t>
            </a:r>
          </a:p>
          <a:p>
            <a:r>
              <a:rPr lang="cs-CZ" dirty="0"/>
              <a:t>DZES 4: Žadatel na jím užívaném dílu půdního bloku s druhem zemědělské kultury standardní orná půda, jehož průměrná sklonitost přesahuje 4°, </a:t>
            </a:r>
          </a:p>
          <a:p>
            <a:pPr lvl="1"/>
            <a:r>
              <a:rPr lang="cs-CZ" dirty="0"/>
              <a:t>zajistí po sklizni plodiny založení porostu ozimé plodiny nebo víceleté pícniny, </a:t>
            </a:r>
          </a:p>
          <a:p>
            <a:pPr lvl="1"/>
            <a:r>
              <a:rPr lang="cs-CZ" dirty="0"/>
              <a:t>nebo provede některé z těchto opatření: </a:t>
            </a:r>
          </a:p>
          <a:p>
            <a:pPr lvl="2"/>
            <a:r>
              <a:rPr lang="cs-CZ" dirty="0"/>
              <a:t>- ponechání strniště sklizené plodiny na dílu půdního bloku do založení porostu následné jarní plodiny, </a:t>
            </a:r>
          </a:p>
          <a:p>
            <a:pPr lvl="2"/>
            <a:r>
              <a:rPr lang="cs-CZ" dirty="0"/>
              <a:t>- podmítnutí strniště sklizené plodiny a jeho ponechání bez orby až do založení porostu následné jarní plodiny, - ponechání půdy po pásovém zpracování do založení porostu následné jarní plodiny, nebo</a:t>
            </a:r>
          </a:p>
          <a:p>
            <a:pPr lvl="2"/>
            <a:r>
              <a:rPr lang="cs-CZ" dirty="0"/>
              <a:t>- osetí dílu půdního bloku nejpozději do 20. září meziplodinou a zachování souvislého porostu meziplodiny nejméně do 31. října. </a:t>
            </a:r>
          </a:p>
          <a:p>
            <a:r>
              <a:rPr lang="cs-CZ" dirty="0"/>
              <a:t>Hodnocení porušení v režimu pravidel podmíněnosti</a:t>
            </a:r>
          </a:p>
          <a:p>
            <a:pPr lvl="1"/>
            <a:r>
              <a:rPr lang="cs-CZ" dirty="0"/>
              <a:t>Rozsah dle zasažené plochy/závažnost: velká/trvalost: neodstranitelné</a:t>
            </a:r>
          </a:p>
          <a:p>
            <a:pPr lvl="1"/>
            <a:r>
              <a:rPr lang="cs-CZ" dirty="0"/>
              <a:t>Kontrolní orgán: SZIF</a:t>
            </a:r>
          </a:p>
          <a:p>
            <a:r>
              <a:rPr lang="cs-CZ" dirty="0"/>
              <a:t>Související zákonné povinnosti</a:t>
            </a:r>
          </a:p>
          <a:p>
            <a:pPr lvl="1"/>
            <a:r>
              <a:rPr lang="cs-CZ" dirty="0"/>
              <a:t>Zákon hnojivech = podmínky používání hnojiv</a:t>
            </a:r>
          </a:p>
          <a:p>
            <a:pPr lvl="1"/>
            <a:r>
              <a:rPr lang="cs-CZ" dirty="0"/>
              <a:t>Zákon o ochraně zemědělského půdního fondu = podmínky používání hnojiv</a:t>
            </a:r>
          </a:p>
        </p:txBody>
      </p:sp>
    </p:spTree>
    <p:extLst>
      <p:ext uri="{BB962C8B-B14F-4D97-AF65-F5344CB8AC3E}">
        <p14:creationId xmlns:p14="http://schemas.microsoft.com/office/powerpoint/2010/main" val="1168762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000" dirty="0"/>
              <a:t>K problematice ochrany půdy a zemědělskému hospodaření </a:t>
            </a:r>
            <a:br>
              <a:rPr lang="cs-CZ" sz="2000" dirty="0"/>
            </a:br>
            <a:r>
              <a:rPr lang="cs-CZ" sz="2000" dirty="0"/>
              <a:t>„</a:t>
            </a:r>
            <a:r>
              <a:rPr lang="cs-CZ" sz="2400" i="1" dirty="0"/>
              <a:t>na shrabaných hromadách (bodově) byly spáleny bylinné zbytky“</a:t>
            </a:r>
            <a:endParaRPr lang="cs-CZ" sz="2000" i="1" dirty="0"/>
          </a:p>
        </p:txBody>
      </p:sp>
      <p:sp>
        <p:nvSpPr>
          <p:cNvPr id="3" name="Zástupný symbol pro obsah 2"/>
          <p:cNvSpPr>
            <a:spLocks noGrp="1"/>
          </p:cNvSpPr>
          <p:nvPr>
            <p:ph idx="1"/>
          </p:nvPr>
        </p:nvSpPr>
        <p:spPr/>
        <p:txBody>
          <a:bodyPr/>
          <a:lstStyle/>
          <a:p>
            <a:r>
              <a:rPr lang="cs-CZ" dirty="0"/>
              <a:t>DZES 6a: Žadatel nepálí na jím užívaném dílu půdního bloku s druhem zemědělské kultury orná půda bylinné zbytky. 	</a:t>
            </a:r>
          </a:p>
          <a:p>
            <a:r>
              <a:rPr lang="cs-CZ" dirty="0"/>
              <a:t>Hodnocení porušení v režimu pravidel podmíněnosti</a:t>
            </a:r>
          </a:p>
          <a:p>
            <a:pPr lvl="1"/>
            <a:r>
              <a:rPr lang="cs-CZ" dirty="0"/>
              <a:t>Rozsah dle plochy: ??</a:t>
            </a:r>
          </a:p>
          <a:p>
            <a:pPr lvl="1"/>
            <a:r>
              <a:rPr lang="cs-CZ" dirty="0"/>
              <a:t>Závažnost: střední (bodově)</a:t>
            </a:r>
          </a:p>
          <a:p>
            <a:pPr lvl="1"/>
            <a:r>
              <a:rPr lang="cs-CZ" dirty="0"/>
              <a:t>Trvalost neodstranitelné</a:t>
            </a:r>
          </a:p>
          <a:p>
            <a:pPr lvl="1"/>
            <a:r>
              <a:rPr lang="cs-CZ" dirty="0"/>
              <a:t>Kontrolní orgán: SZIF (pověření ÚKZÚZ)</a:t>
            </a:r>
          </a:p>
          <a:p>
            <a:pPr lvl="1"/>
            <a:endParaRPr lang="cs-CZ" dirty="0"/>
          </a:p>
          <a:p>
            <a:pPr lvl="1"/>
            <a:endParaRPr lang="cs-CZ" dirty="0"/>
          </a:p>
          <a:p>
            <a:endParaRPr lang="cs-CZ" dirty="0"/>
          </a:p>
        </p:txBody>
      </p:sp>
    </p:spTree>
    <p:extLst>
      <p:ext uri="{BB962C8B-B14F-4D97-AF65-F5344CB8AC3E}">
        <p14:creationId xmlns:p14="http://schemas.microsoft.com/office/powerpoint/2010/main" val="2262001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000" dirty="0"/>
              <a:t>K problematice ochrany biodiverzity a zemědělskému hospodaření</a:t>
            </a:r>
            <a:br>
              <a:rPr lang="cs-CZ" sz="2000" i="1" dirty="0"/>
            </a:br>
            <a:r>
              <a:rPr lang="cs-CZ" sz="2400" i="1" dirty="0"/>
              <a:t>„při hospodaření byly poškozeny břehové porosty a zničeno ptačí hnízdo“</a:t>
            </a:r>
            <a:endParaRPr lang="cs-CZ" sz="2000" i="1" dirty="0"/>
          </a:p>
        </p:txBody>
      </p:sp>
      <p:sp>
        <p:nvSpPr>
          <p:cNvPr id="3" name="Zástupný symbol pro obsah 2"/>
          <p:cNvSpPr>
            <a:spLocks noGrp="1"/>
          </p:cNvSpPr>
          <p:nvPr>
            <p:ph idx="1"/>
          </p:nvPr>
        </p:nvSpPr>
        <p:spPr/>
        <p:txBody>
          <a:bodyPr>
            <a:normAutofit fontScale="85000" lnSpcReduction="20000"/>
          </a:bodyPr>
          <a:lstStyle/>
          <a:p>
            <a:r>
              <a:rPr lang="cs-CZ" dirty="0"/>
              <a:t>DZES 7a: Žadatel nezruší a nepoškodí krajinný prvek podle § 5 odst. 2 písm. a) nařízení vlády č. 307/2014 Sb., a druh zemědělské kultury rybník podle § 3 odst. 13 nařízení vlády č. 307/2014 Sb., v případě krajinného prvku mokřad podle § 5 odst. 11 nařízení vlády č. 307/2014 Sb. se za jeho poškozování považuje aplikace hnojiv nebo přípravků na ochranu rostlin, odvodňování nebo provádění agrotechnických operací, uvedené podmínky se nevztahují na zásahy provedené se souhlasem příslušného orgánu ochrany přírody a krajiny. </a:t>
            </a:r>
          </a:p>
          <a:p>
            <a:r>
              <a:rPr lang="cs-CZ" dirty="0"/>
              <a:t>Hodnocení porušení v režimu pravidel podmíněnosti</a:t>
            </a:r>
          </a:p>
          <a:p>
            <a:pPr lvl="1"/>
            <a:r>
              <a:rPr lang="cs-CZ" dirty="0"/>
              <a:t>Rozsah dle počtu zasažení KP</a:t>
            </a:r>
          </a:p>
          <a:p>
            <a:pPr lvl="1"/>
            <a:r>
              <a:rPr lang="cs-CZ" dirty="0"/>
              <a:t>Závažnost dle druhu zasaženého KP</a:t>
            </a:r>
          </a:p>
          <a:p>
            <a:pPr lvl="1"/>
            <a:r>
              <a:rPr lang="cs-CZ" dirty="0"/>
              <a:t>Trvalost: neodstranitelné</a:t>
            </a:r>
          </a:p>
          <a:p>
            <a:pPr lvl="1"/>
            <a:r>
              <a:rPr lang="cs-CZ" dirty="0"/>
              <a:t>Kontrolní orgán: SZIF (pověření AOPK)</a:t>
            </a:r>
          </a:p>
          <a:p>
            <a:r>
              <a:rPr lang="cs-CZ" dirty="0"/>
              <a:t>Související zákonné povinnosti</a:t>
            </a:r>
          </a:p>
          <a:p>
            <a:pPr lvl="1"/>
            <a:r>
              <a:rPr lang="cs-CZ" dirty="0"/>
              <a:t>Zákon o ochraně přírody a krajiny § 4 a 8</a:t>
            </a:r>
          </a:p>
          <a:p>
            <a:endParaRPr lang="cs-CZ" dirty="0"/>
          </a:p>
          <a:p>
            <a:endParaRPr lang="cs-CZ" dirty="0"/>
          </a:p>
          <a:p>
            <a:endParaRPr lang="cs-CZ" dirty="0"/>
          </a:p>
        </p:txBody>
      </p:sp>
    </p:spTree>
    <p:extLst>
      <p:ext uri="{BB962C8B-B14F-4D97-AF65-F5344CB8AC3E}">
        <p14:creationId xmlns:p14="http://schemas.microsoft.com/office/powerpoint/2010/main" val="1438190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EB5615-8600-4F5A-83F2-78731C7CDC06}"/>
              </a:ext>
            </a:extLst>
          </p:cNvPr>
          <p:cNvSpPr>
            <a:spLocks noGrp="1"/>
          </p:cNvSpPr>
          <p:nvPr>
            <p:ph type="title"/>
          </p:nvPr>
        </p:nvSpPr>
        <p:spPr/>
        <p:txBody>
          <a:bodyPr>
            <a:noAutofit/>
          </a:bodyPr>
          <a:lstStyle/>
          <a:p>
            <a:r>
              <a:rPr lang="cs-CZ" sz="2000" dirty="0"/>
              <a:t>K problematice ochrany biodiverzity a zemědělskému hospodaření</a:t>
            </a:r>
            <a:br>
              <a:rPr lang="cs-CZ" sz="2000" i="1" dirty="0"/>
            </a:br>
            <a:r>
              <a:rPr lang="cs-CZ" sz="2400" i="1" dirty="0"/>
              <a:t>„při hospodaření byly poškozeny břehové porosty a zničeno ptačí hnízdo“</a:t>
            </a:r>
            <a:endParaRPr lang="cs-CZ" sz="2000" dirty="0"/>
          </a:p>
        </p:txBody>
      </p:sp>
      <p:sp>
        <p:nvSpPr>
          <p:cNvPr id="3" name="Zástupný obsah 2">
            <a:extLst>
              <a:ext uri="{FF2B5EF4-FFF2-40B4-BE49-F238E27FC236}">
                <a16:creationId xmlns:a16="http://schemas.microsoft.com/office/drawing/2014/main" id="{AD5E0B60-AEFB-435D-9341-1BA5780E5BD1}"/>
              </a:ext>
            </a:extLst>
          </p:cNvPr>
          <p:cNvSpPr>
            <a:spLocks noGrp="1"/>
          </p:cNvSpPr>
          <p:nvPr>
            <p:ph idx="1"/>
          </p:nvPr>
        </p:nvSpPr>
        <p:spPr/>
        <p:txBody>
          <a:bodyPr/>
          <a:lstStyle/>
          <a:p>
            <a:r>
              <a:rPr lang="cs-CZ" dirty="0"/>
              <a:t>PPH 2/1: Nedošlo v souvislosti se zemědělským hospodařením k nedovolenému škodlivému zásahu do významného krajinného prvku vodní tok a údolní niva?</a:t>
            </a:r>
          </a:p>
          <a:p>
            <a:r>
              <a:rPr lang="cs-CZ" dirty="0"/>
              <a:t>PPH 2/2: Nedošlo v souvislosti se zemědělským hospodařením k poškození nebo zničení dřevin rostoucích mimo les v rozporu se zákonem?</a:t>
            </a:r>
          </a:p>
          <a:p>
            <a:r>
              <a:rPr lang="cs-CZ" dirty="0"/>
              <a:t>PPH 2/3: Nedošlo v souvislosti se zemědělským hospodařením k závažnému rušení (zejména během rozmnožování a odchovu mláďat) nebo jinému škodlivému zásahu do jejich přirozeného vývoje (včetně usmrcení nebo zničení vývojových stadií) vybraných druhů ptáků nebo poškozování obývaných stanovišť s negativním dopadem na populaci těchto druhů, zejména při hospodaření na plochách určených k jejich rozmnožování?</a:t>
            </a:r>
          </a:p>
        </p:txBody>
      </p:sp>
    </p:spTree>
    <p:extLst>
      <p:ext uri="{BB962C8B-B14F-4D97-AF65-F5344CB8AC3E}">
        <p14:creationId xmlns:p14="http://schemas.microsoft.com/office/powerpoint/2010/main" val="22881435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000" dirty="0"/>
              <a:t>K problematice ochrany vody a půdy a zemědělskému hospodaření</a:t>
            </a:r>
            <a:br>
              <a:rPr lang="cs-CZ" sz="2000" dirty="0"/>
            </a:br>
            <a:r>
              <a:rPr lang="cs-CZ" sz="2400" dirty="0"/>
              <a:t>„</a:t>
            </a:r>
            <a:r>
              <a:rPr lang="cs-CZ" sz="2400" i="1" dirty="0"/>
              <a:t>při aplikaci přípravku na ochranu rostlin byl zasažen i sousední pozemek“</a:t>
            </a:r>
            <a:endParaRPr lang="cs-CZ" sz="2000" i="1" dirty="0"/>
          </a:p>
        </p:txBody>
      </p:sp>
      <p:sp>
        <p:nvSpPr>
          <p:cNvPr id="3" name="Zástupný symbol pro obsah 2"/>
          <p:cNvSpPr>
            <a:spLocks noGrp="1"/>
          </p:cNvSpPr>
          <p:nvPr>
            <p:ph idx="1"/>
          </p:nvPr>
        </p:nvSpPr>
        <p:spPr/>
        <p:txBody>
          <a:bodyPr>
            <a:normAutofit fontScale="77500" lnSpcReduction="20000"/>
          </a:bodyPr>
          <a:lstStyle/>
          <a:p>
            <a:r>
              <a:rPr lang="cs-CZ" dirty="0"/>
              <a:t>PPH 10/1: Byly při aplikaci přípravku na ochranu rostlin se stejnou účinnou látkou dodržovány požadavky na ochranu podzemní vody?</a:t>
            </a:r>
          </a:p>
          <a:p>
            <a:r>
              <a:rPr lang="cs-CZ" dirty="0"/>
              <a:t>PPH 10/2: Byl aplikovaný přípravek použit k ochraně plodiny proti škodlivému organismu v souladu s údaji o použití? </a:t>
            </a:r>
          </a:p>
          <a:p>
            <a:r>
              <a:rPr lang="cs-CZ" dirty="0"/>
              <a:t>PPH 10/3: Byl aplikovaný přípravek použit v množství, které nepřesáhlo nejvyšší povolenou dávku? </a:t>
            </a:r>
          </a:p>
          <a:p>
            <a:r>
              <a:rPr lang="cs-CZ" dirty="0"/>
              <a:t>PPH 10/6: Byl přípravek aplikován tak, aby nedošlo k zasažení rostlin mimo pozemek, na němž se prováděla aplikace? 	</a:t>
            </a:r>
          </a:p>
          <a:p>
            <a:r>
              <a:rPr lang="cs-CZ" dirty="0"/>
              <a:t>PPH 10/7: Bylo při aplikaci přípravku postupováno v souladu s požadavky na ochranu vodních organismů z hlediska ochranné vzdálenosti od povrchové vody? </a:t>
            </a:r>
          </a:p>
          <a:p>
            <a:r>
              <a:rPr lang="cs-CZ" dirty="0"/>
              <a:t>PPH 10/8: Byl použitý přípravek na ochranu rostlin povolen v souladu s nařízením Evropského parlamentu a Rady č. 1107/2009?</a:t>
            </a:r>
          </a:p>
          <a:p>
            <a:r>
              <a:rPr lang="cs-CZ" dirty="0"/>
              <a:t>Související zákonné povinnosti</a:t>
            </a:r>
          </a:p>
          <a:p>
            <a:pPr lvl="1"/>
            <a:r>
              <a:rPr lang="cs-CZ" dirty="0"/>
              <a:t>Nařízení EU č. 1107/2009 o uvádění přípravků na ochranu rostlin na trh</a:t>
            </a:r>
          </a:p>
          <a:p>
            <a:pPr lvl="1"/>
            <a:r>
              <a:rPr lang="cs-CZ" dirty="0"/>
              <a:t>Zákon o rostlinolékařské péči</a:t>
            </a:r>
          </a:p>
          <a:p>
            <a:pPr lvl="1"/>
            <a:r>
              <a:rPr lang="cs-CZ" dirty="0"/>
              <a:t>Občanský zákoník</a:t>
            </a:r>
          </a:p>
          <a:p>
            <a:pPr lvl="1"/>
            <a:endParaRPr lang="cs-CZ" dirty="0"/>
          </a:p>
          <a:p>
            <a:endParaRPr lang="cs-CZ" dirty="0"/>
          </a:p>
        </p:txBody>
      </p:sp>
    </p:spTree>
    <p:extLst>
      <p:ext uri="{BB962C8B-B14F-4D97-AF65-F5344CB8AC3E}">
        <p14:creationId xmlns:p14="http://schemas.microsoft.com/office/powerpoint/2010/main" val="3771184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84A0BD-6369-45C2-BBD9-CCE2B6B54D62}"/>
              </a:ext>
            </a:extLst>
          </p:cNvPr>
          <p:cNvSpPr>
            <a:spLocks noGrp="1"/>
          </p:cNvSpPr>
          <p:nvPr>
            <p:ph type="title"/>
          </p:nvPr>
        </p:nvSpPr>
        <p:spPr/>
        <p:txBody>
          <a:bodyPr/>
          <a:lstStyle/>
          <a:p>
            <a:r>
              <a:rPr lang="cs-CZ" dirty="0"/>
              <a:t>Hodnocení kontrol podmíněnosti</a:t>
            </a:r>
          </a:p>
        </p:txBody>
      </p:sp>
      <p:sp>
        <p:nvSpPr>
          <p:cNvPr id="3" name="Zástupný obsah 2">
            <a:extLst>
              <a:ext uri="{FF2B5EF4-FFF2-40B4-BE49-F238E27FC236}">
                <a16:creationId xmlns:a16="http://schemas.microsoft.com/office/drawing/2014/main" id="{E3F1AA3F-BE30-407C-A4FB-8A92FA6C7306}"/>
              </a:ext>
            </a:extLst>
          </p:cNvPr>
          <p:cNvSpPr>
            <a:spLocks noGrp="1"/>
          </p:cNvSpPr>
          <p:nvPr>
            <p:ph idx="1"/>
          </p:nvPr>
        </p:nvSpPr>
        <p:spPr/>
        <p:txBody>
          <a:bodyPr/>
          <a:lstStyle/>
          <a:p>
            <a:r>
              <a:rPr lang="cs-CZ" dirty="0"/>
              <a:t>Zpráva o kontrole</a:t>
            </a:r>
          </a:p>
          <a:p>
            <a:pPr lvl="1"/>
            <a:r>
              <a:rPr lang="cs-CZ" dirty="0"/>
              <a:t>Po provedení každé kontroly a jejím uzavření na úrovni kontrolního orgánu (po ukončení případného řízení o námitkách) je odpovědným kontrolním orgánem zpracována zpráva o kontrole (</a:t>
            </a:r>
            <a:r>
              <a:rPr lang="cs-CZ" dirty="0" err="1"/>
              <a:t>ZoK</a:t>
            </a:r>
            <a:r>
              <a:rPr lang="cs-CZ" dirty="0"/>
              <a:t>)</a:t>
            </a:r>
          </a:p>
          <a:p>
            <a:pPr lvl="2"/>
            <a:r>
              <a:rPr lang="cs-CZ" dirty="0"/>
              <a:t>obsahuje ve zkrácené formě záznamy převedené z protokolu o kontrole, kterým je žadatel seznámen s výsledkem kontroly. </a:t>
            </a:r>
          </a:p>
          <a:p>
            <a:r>
              <a:rPr lang="cs-CZ" dirty="0"/>
              <a:t>SZIF pak na základě údajů v </a:t>
            </a:r>
            <a:r>
              <a:rPr lang="cs-CZ" dirty="0" err="1"/>
              <a:t>ZoK</a:t>
            </a:r>
            <a:r>
              <a:rPr lang="cs-CZ" dirty="0"/>
              <a:t> provede vyhodnocení v rámci podmíněnosti a stanoví procentuální snížení dotace (sankci) za případné porušení požadavků. </a:t>
            </a:r>
          </a:p>
          <a:p>
            <a:r>
              <a:rPr lang="cs-CZ" dirty="0"/>
              <a:t>V případě více zpráv o kontrole u žadatele v daném roce, se pro stanovení sankce zohlední nejzávažnější porušení z každého kontrolovaného aktu/standardu.</a:t>
            </a:r>
          </a:p>
        </p:txBody>
      </p:sp>
    </p:spTree>
    <p:extLst>
      <p:ext uri="{BB962C8B-B14F-4D97-AF65-F5344CB8AC3E}">
        <p14:creationId xmlns:p14="http://schemas.microsoft.com/office/powerpoint/2010/main" val="7409903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2F0BA6-4900-400A-AE98-82A3F60C2501}"/>
              </a:ext>
            </a:extLst>
          </p:cNvPr>
          <p:cNvSpPr>
            <a:spLocks noGrp="1"/>
          </p:cNvSpPr>
          <p:nvPr>
            <p:ph type="title"/>
          </p:nvPr>
        </p:nvSpPr>
        <p:spPr/>
        <p:txBody>
          <a:bodyPr>
            <a:normAutofit fontScale="90000"/>
          </a:bodyPr>
          <a:lstStyle/>
          <a:p>
            <a:r>
              <a:rPr lang="cs-CZ" sz="3100" dirty="0"/>
              <a:t>Postup při hodnocení porušení a stanovení sankce</a:t>
            </a:r>
            <a:br>
              <a:rPr lang="cs-CZ" dirty="0"/>
            </a:br>
            <a:r>
              <a:rPr lang="cs-CZ" sz="2200" dirty="0">
                <a:hlinkClick r:id="rId3"/>
              </a:rPr>
              <a:t>nařízení vlády č. 48/2017 Sb.</a:t>
            </a:r>
            <a:r>
              <a:rPr lang="cs-CZ" sz="2200" dirty="0"/>
              <a:t> a </a:t>
            </a:r>
            <a:r>
              <a:rPr lang="cs-CZ" sz="2200" dirty="0">
                <a:hlinkClick r:id="rId4"/>
              </a:rPr>
              <a:t>nařízení EU č. 640/2014</a:t>
            </a:r>
            <a:endParaRPr lang="cs-CZ" dirty="0"/>
          </a:p>
        </p:txBody>
      </p:sp>
      <p:graphicFrame>
        <p:nvGraphicFramePr>
          <p:cNvPr id="4" name="Zástupný obsah 3">
            <a:extLst>
              <a:ext uri="{FF2B5EF4-FFF2-40B4-BE49-F238E27FC236}">
                <a16:creationId xmlns:a16="http://schemas.microsoft.com/office/drawing/2014/main" id="{FFB4FD2D-58E0-4860-BCBE-B8BCBAB615CF}"/>
              </a:ext>
            </a:extLst>
          </p:cNvPr>
          <p:cNvGraphicFramePr>
            <a:graphicFrameLocks noGrp="1"/>
          </p:cNvGraphicFramePr>
          <p:nvPr>
            <p:ph idx="1"/>
            <p:extLst>
              <p:ext uri="{D42A27DB-BD31-4B8C-83A1-F6EECF244321}">
                <p14:modId xmlns:p14="http://schemas.microsoft.com/office/powerpoint/2010/main" val="907937270"/>
              </p:ext>
            </p:extLst>
          </p:nvPr>
        </p:nvGraphicFramePr>
        <p:xfrm>
          <a:off x="2589212" y="1714500"/>
          <a:ext cx="8915400" cy="47244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709250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2814F89-41B3-4733-B815-CBD74B9EFBA9}"/>
              </a:ext>
            </a:extLst>
          </p:cNvPr>
          <p:cNvSpPr>
            <a:spLocks noGrp="1"/>
          </p:cNvSpPr>
          <p:nvPr>
            <p:ph type="title"/>
          </p:nvPr>
        </p:nvSpPr>
        <p:spPr>
          <a:xfrm>
            <a:off x="1259893" y="3101093"/>
            <a:ext cx="2454052" cy="3029344"/>
          </a:xfrm>
        </p:spPr>
        <p:txBody>
          <a:bodyPr>
            <a:normAutofit/>
          </a:bodyPr>
          <a:lstStyle/>
          <a:p>
            <a:r>
              <a:rPr lang="cs-CZ" sz="3200" dirty="0">
                <a:solidFill>
                  <a:schemeClr val="bg1"/>
                </a:solidFill>
              </a:rPr>
              <a:t>Erozní ohrožení půdy v judikatuře </a:t>
            </a:r>
          </a:p>
        </p:txBody>
      </p:sp>
      <p:sp>
        <p:nvSpPr>
          <p:cNvPr id="10"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2"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6C57CC47-9AA7-4014-AA66-C0D97C503CF9}"/>
              </a:ext>
            </a:extLst>
          </p:cNvPr>
          <p:cNvSpPr>
            <a:spLocks noGrp="1"/>
          </p:cNvSpPr>
          <p:nvPr>
            <p:ph idx="1"/>
          </p:nvPr>
        </p:nvSpPr>
        <p:spPr>
          <a:xfrm>
            <a:off x="4706578" y="589722"/>
            <a:ext cx="6798033" cy="5912678"/>
          </a:xfrm>
        </p:spPr>
        <p:txBody>
          <a:bodyPr anchor="ctr">
            <a:normAutofit/>
          </a:bodyPr>
          <a:lstStyle/>
          <a:p>
            <a:pPr>
              <a:lnSpc>
                <a:spcPct val="90000"/>
              </a:lnSpc>
            </a:pPr>
            <a:r>
              <a:rPr lang="cs-CZ" sz="1300" dirty="0"/>
              <a:t>Podle § 3 odst. 1 zákona č. 334/1992 Sb., o ochraně zemědělského půdního fondu, ve znění účinném do 31. 3. 2015 (tj. před novelou provedenou zákonem č. 41/2015 Sb.), hospodařit na zemědělském půdním fondu musí vlastníci nebo nájemci pozemků tak, aby neznečišťovali půdu, a tím potravní řetězec a zdroje pitné vody škodlivými látkami ohrožujícími zdraví nebo život lidí a existenci živých organismů, nepoškozovali okolní pozemky a příznivé fyzikální, biologické a chemické vlastnosti půdy a chránili obdělávané pozemky podle schválených projektů pozemkových úprav.</a:t>
            </a:r>
          </a:p>
          <a:p>
            <a:pPr>
              <a:lnSpc>
                <a:spcPct val="90000"/>
              </a:lnSpc>
            </a:pPr>
            <a:r>
              <a:rPr lang="cs-CZ" sz="1300" dirty="0"/>
              <a:t>Neučinila-li žalovaná dostatečná opatření, která by čelila přírodnímu působení, jakým je i přívalový déšť, ačkoliv taková dostupná možnost byla, porušila tuto speciální prevenční povinnost, a došlo-li v důsledku porušení její povinnosti k masivnímu smyvu ornice při dešti a ke vzniku škody, odpovídá za ni podle § 420 odst. 1 </a:t>
            </a:r>
            <a:r>
              <a:rPr lang="cs-CZ" sz="1300" dirty="0" err="1"/>
              <a:t>obč</a:t>
            </a:r>
            <a:r>
              <a:rPr lang="cs-CZ" sz="1300" dirty="0"/>
              <a:t>. zák. </a:t>
            </a:r>
          </a:p>
          <a:p>
            <a:pPr>
              <a:lnSpc>
                <a:spcPct val="90000"/>
              </a:lnSpc>
            </a:pPr>
            <a:r>
              <a:rPr lang="cs-CZ" sz="1300" dirty="0"/>
              <a:t>Přívalový déšť jako příčina vedoucí ke vzniku škody by obecně mohl být okolností vylučující odpovědnost za škodu v režimu podle § 420 </a:t>
            </a:r>
            <a:r>
              <a:rPr lang="cs-CZ" sz="1300" dirty="0" err="1"/>
              <a:t>obč</a:t>
            </a:r>
            <a:r>
              <a:rPr lang="cs-CZ" sz="1300" dirty="0"/>
              <a:t>. zák. s ohledem na neexistenci zavinění. Nemůže tomu tak být ale v projednávané věci, neboť zákonem uložená prevenční povinnost směřuje právě k provádění opatření minimalizujících nepříznivý vliv přírodních podmínek či událostí na zemědělský půdní fond.</a:t>
            </a:r>
          </a:p>
          <a:p>
            <a:pPr lvl="1">
              <a:lnSpc>
                <a:spcPct val="90000"/>
              </a:lnSpc>
            </a:pPr>
            <a:r>
              <a:rPr lang="cs-CZ" sz="1300" dirty="0"/>
              <a:t>NS 25 </a:t>
            </a:r>
            <a:r>
              <a:rPr lang="cs-CZ" sz="1300" dirty="0" err="1"/>
              <a:t>Cdo</a:t>
            </a:r>
            <a:r>
              <a:rPr lang="cs-CZ" sz="1300" dirty="0"/>
              <a:t> 3811/2017</a:t>
            </a:r>
          </a:p>
          <a:p>
            <a:pPr>
              <a:lnSpc>
                <a:spcPct val="90000"/>
              </a:lnSpc>
            </a:pPr>
            <a:r>
              <a:rPr lang="cs-CZ" sz="1300" dirty="0"/>
              <a:t>Jestliže ovšem vyplývá ze skutkových závěrů, jejichž správnost nepodléhá dovolacímu přezkumu, že intenzita mimořádných přívalových srážek spojených s bouřkovou činností byla takového charakteru, že jí nemohlo zabránit ani jakékoliv protierozní opatření (včetně erozi nejodolnějšího travního krytu), nelze odpovědnost žalovaného dovodit ani podle této úpravy.</a:t>
            </a:r>
          </a:p>
          <a:p>
            <a:pPr lvl="1">
              <a:lnSpc>
                <a:spcPct val="90000"/>
              </a:lnSpc>
            </a:pPr>
            <a:r>
              <a:rPr lang="cs-CZ" sz="1300" dirty="0"/>
              <a:t>NS 25 </a:t>
            </a:r>
            <a:r>
              <a:rPr lang="cs-CZ" sz="1300" dirty="0" err="1"/>
              <a:t>Cdo</a:t>
            </a:r>
            <a:r>
              <a:rPr lang="cs-CZ" sz="1300" dirty="0"/>
              <a:t> 1634/2018</a:t>
            </a:r>
          </a:p>
        </p:txBody>
      </p:sp>
    </p:spTree>
    <p:extLst>
      <p:ext uri="{BB962C8B-B14F-4D97-AF65-F5344CB8AC3E}">
        <p14:creationId xmlns:p14="http://schemas.microsoft.com/office/powerpoint/2010/main" val="3472975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brázek 3"/>
          <p:cNvPicPr>
            <a:picLocks noChangeAspect="1"/>
          </p:cNvPicPr>
          <p:nvPr/>
        </p:nvPicPr>
        <p:blipFill>
          <a:blip r:embed="rId2"/>
          <a:stretch>
            <a:fillRect/>
          </a:stretch>
        </p:blipFill>
        <p:spPr>
          <a:xfrm>
            <a:off x="6421035" y="1116392"/>
            <a:ext cx="5129784" cy="4625215"/>
          </a:xfrm>
          <a:prstGeom prst="rect">
            <a:avLst/>
          </a:prstGeom>
        </p:spPr>
      </p:pic>
      <p:pic>
        <p:nvPicPr>
          <p:cNvPr id="5" name="Obrázek 4"/>
          <p:cNvPicPr>
            <a:picLocks noChangeAspect="1"/>
          </p:cNvPicPr>
          <p:nvPr/>
        </p:nvPicPr>
        <p:blipFill>
          <a:blip r:embed="rId3"/>
          <a:stretch>
            <a:fillRect/>
          </a:stretch>
        </p:blipFill>
        <p:spPr>
          <a:xfrm>
            <a:off x="641180" y="2019131"/>
            <a:ext cx="5129784" cy="2819737"/>
          </a:xfrm>
          <a:prstGeom prst="rect">
            <a:avLst/>
          </a:prstGeom>
        </p:spPr>
      </p:pic>
    </p:spTree>
    <p:extLst>
      <p:ext uri="{BB962C8B-B14F-4D97-AF65-F5344CB8AC3E}">
        <p14:creationId xmlns:p14="http://schemas.microsoft.com/office/powerpoint/2010/main" val="12872085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A5016E-8FC8-4B41-8256-1E2260C7147E}"/>
              </a:ext>
            </a:extLst>
          </p:cNvPr>
          <p:cNvSpPr>
            <a:spLocks noGrp="1"/>
          </p:cNvSpPr>
          <p:nvPr>
            <p:ph type="title"/>
          </p:nvPr>
        </p:nvSpPr>
        <p:spPr/>
        <p:txBody>
          <a:bodyPr/>
          <a:lstStyle/>
          <a:p>
            <a:r>
              <a:rPr lang="cs-CZ" dirty="0"/>
              <a:t>Porušení zákonných povinností</a:t>
            </a:r>
          </a:p>
        </p:txBody>
      </p:sp>
      <p:sp>
        <p:nvSpPr>
          <p:cNvPr id="3" name="Zástupný obsah 2">
            <a:extLst>
              <a:ext uri="{FF2B5EF4-FFF2-40B4-BE49-F238E27FC236}">
                <a16:creationId xmlns:a16="http://schemas.microsoft.com/office/drawing/2014/main" id="{B46365BD-96D6-47D1-AC08-24D1733259F9}"/>
              </a:ext>
            </a:extLst>
          </p:cNvPr>
          <p:cNvSpPr>
            <a:spLocks noGrp="1"/>
          </p:cNvSpPr>
          <p:nvPr>
            <p:ph idx="1"/>
          </p:nvPr>
        </p:nvSpPr>
        <p:spPr/>
        <p:txBody>
          <a:bodyPr/>
          <a:lstStyle/>
          <a:p>
            <a:r>
              <a:rPr lang="cs-CZ" dirty="0"/>
              <a:t>Ukládání nápravných opatření v návaznosti na kontrolní zjištění (viz protokol o kontrole)</a:t>
            </a:r>
          </a:p>
          <a:p>
            <a:pPr lvl="1"/>
            <a:r>
              <a:rPr lang="cs-CZ" dirty="0"/>
              <a:t>Rozhodování dle správního řádu</a:t>
            </a:r>
          </a:p>
          <a:p>
            <a:r>
              <a:rPr lang="cs-CZ" dirty="0"/>
              <a:t>Uplatňování odpovědnosti za přestupek v režimu dotčených právních předpisů</a:t>
            </a:r>
          </a:p>
          <a:p>
            <a:pPr lvl="1"/>
            <a:r>
              <a:rPr lang="cs-CZ" dirty="0"/>
              <a:t>Ukládání pokut dle zákona o přestupcích</a:t>
            </a:r>
          </a:p>
          <a:p>
            <a:pPr lvl="1"/>
            <a:r>
              <a:rPr lang="cs-CZ" dirty="0"/>
              <a:t>Principy správního trestání</a:t>
            </a:r>
          </a:p>
        </p:txBody>
      </p:sp>
    </p:spTree>
    <p:extLst>
      <p:ext uri="{BB962C8B-B14F-4D97-AF65-F5344CB8AC3E}">
        <p14:creationId xmlns:p14="http://schemas.microsoft.com/office/powerpoint/2010/main" val="407940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4" name="Zástupný obsah 53">
            <a:extLst>
              <a:ext uri="{FF2B5EF4-FFF2-40B4-BE49-F238E27FC236}">
                <a16:creationId xmlns:a16="http://schemas.microsoft.com/office/drawing/2014/main" id="{B03AA9FB-B924-4E9E-8281-39E719E99B32}"/>
              </a:ext>
            </a:extLst>
          </p:cNvPr>
          <p:cNvGraphicFramePr>
            <a:graphicFrameLocks noGrp="1"/>
          </p:cNvGraphicFramePr>
          <p:nvPr>
            <p:ph idx="4294967295"/>
            <p:extLst>
              <p:ext uri="{D42A27DB-BD31-4B8C-83A1-F6EECF244321}">
                <p14:modId xmlns:p14="http://schemas.microsoft.com/office/powerpoint/2010/main" val="905283469"/>
              </p:ext>
            </p:extLst>
          </p:nvPr>
        </p:nvGraphicFramePr>
        <p:xfrm>
          <a:off x="838200" y="880745"/>
          <a:ext cx="10515600" cy="5575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5938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C6C75D-3DB9-41FA-B972-BA1B144726DC}"/>
              </a:ext>
            </a:extLst>
          </p:cNvPr>
          <p:cNvSpPr>
            <a:spLocks noGrp="1"/>
          </p:cNvSpPr>
          <p:nvPr>
            <p:ph type="title"/>
          </p:nvPr>
        </p:nvSpPr>
        <p:spPr/>
        <p:txBody>
          <a:bodyPr/>
          <a:lstStyle/>
          <a:p>
            <a:r>
              <a:rPr lang="cs-CZ" dirty="0"/>
              <a:t>Výzkumný ústav meliorací a ochrany půdy VÚMOP </a:t>
            </a:r>
          </a:p>
        </p:txBody>
      </p:sp>
      <p:sp>
        <p:nvSpPr>
          <p:cNvPr id="3" name="Zástupný obsah 2">
            <a:extLst>
              <a:ext uri="{FF2B5EF4-FFF2-40B4-BE49-F238E27FC236}">
                <a16:creationId xmlns:a16="http://schemas.microsoft.com/office/drawing/2014/main" id="{A24838AD-9DA9-449D-A1E7-9DAEC46247D7}"/>
              </a:ext>
            </a:extLst>
          </p:cNvPr>
          <p:cNvSpPr>
            <a:spLocks noGrp="1"/>
          </p:cNvSpPr>
          <p:nvPr>
            <p:ph idx="1"/>
          </p:nvPr>
        </p:nvSpPr>
        <p:spPr/>
        <p:txBody>
          <a:bodyPr>
            <a:normAutofit/>
          </a:bodyPr>
          <a:lstStyle/>
          <a:p>
            <a:r>
              <a:rPr lang="cs-CZ" dirty="0"/>
              <a:t>Veřejný výzkumná instituce zřízená Ministerstvem zemědělství</a:t>
            </a:r>
          </a:p>
          <a:p>
            <a:r>
              <a:rPr lang="cs-CZ" dirty="0"/>
              <a:t>Široké spektrum výzkumné činnosti</a:t>
            </a:r>
          </a:p>
          <a:p>
            <a:pPr lvl="1"/>
            <a:r>
              <a:rPr lang="cs-CZ" dirty="0"/>
              <a:t>Voda, půda, krajina, …, blíže viz </a:t>
            </a:r>
            <a:r>
              <a:rPr lang="cs-CZ" dirty="0">
                <a:hlinkClick r:id="rId2"/>
              </a:rPr>
              <a:t>https://www.vumop.cz/o-ustavu</a:t>
            </a:r>
            <a:endParaRPr lang="cs-CZ" dirty="0"/>
          </a:p>
          <a:p>
            <a:r>
              <a:rPr lang="cs-CZ" dirty="0"/>
              <a:t>Nástroje pro veřejnou správu i praxi</a:t>
            </a:r>
          </a:p>
          <a:p>
            <a:pPr lvl="1"/>
            <a:r>
              <a:rPr lang="cs-CZ" dirty="0" err="1"/>
              <a:t>Geoportál</a:t>
            </a:r>
            <a:r>
              <a:rPr lang="cs-CZ" dirty="0"/>
              <a:t> = Geografický informační systém ochrany půdy a vody, dostupný na </a:t>
            </a:r>
            <a:r>
              <a:rPr lang="cs-CZ" dirty="0">
                <a:hlinkClick r:id="rId3"/>
              </a:rPr>
              <a:t>https://geoportal.vumop.cz/</a:t>
            </a:r>
            <a:endParaRPr lang="cs-CZ" dirty="0"/>
          </a:p>
          <a:p>
            <a:pPr lvl="2"/>
            <a:r>
              <a:rPr lang="cs-CZ" dirty="0"/>
              <a:t>Protierozní kalkulačka</a:t>
            </a:r>
          </a:p>
          <a:p>
            <a:pPr lvl="2"/>
            <a:r>
              <a:rPr lang="cs-CZ" dirty="0"/>
              <a:t>Monitoring eroze</a:t>
            </a:r>
          </a:p>
        </p:txBody>
      </p:sp>
    </p:spTree>
    <p:extLst>
      <p:ext uri="{BB962C8B-B14F-4D97-AF65-F5344CB8AC3E}">
        <p14:creationId xmlns:p14="http://schemas.microsoft.com/office/powerpoint/2010/main" val="3526789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59F235-4C9B-428D-89FC-0C9BAD1566F9}"/>
              </a:ext>
            </a:extLst>
          </p:cNvPr>
          <p:cNvSpPr>
            <a:spLocks noGrp="1"/>
          </p:cNvSpPr>
          <p:nvPr>
            <p:ph type="title"/>
          </p:nvPr>
        </p:nvSpPr>
        <p:spPr/>
        <p:txBody>
          <a:bodyPr/>
          <a:lstStyle/>
          <a:p>
            <a:r>
              <a:rPr lang="cs-CZ" dirty="0"/>
              <a:t>Státní pozemkový úřad </a:t>
            </a:r>
          </a:p>
        </p:txBody>
      </p:sp>
      <p:sp>
        <p:nvSpPr>
          <p:cNvPr id="3" name="Zástupný obsah 2">
            <a:extLst>
              <a:ext uri="{FF2B5EF4-FFF2-40B4-BE49-F238E27FC236}">
                <a16:creationId xmlns:a16="http://schemas.microsoft.com/office/drawing/2014/main" id="{33B34117-2D29-4D93-97FF-76B37CE7E799}"/>
              </a:ext>
            </a:extLst>
          </p:cNvPr>
          <p:cNvSpPr>
            <a:spLocks noGrp="1"/>
          </p:cNvSpPr>
          <p:nvPr>
            <p:ph idx="1"/>
          </p:nvPr>
        </p:nvSpPr>
        <p:spPr>
          <a:xfrm>
            <a:off x="2592925" y="1540189"/>
            <a:ext cx="8915400" cy="3777622"/>
          </a:xfrm>
        </p:spPr>
        <p:txBody>
          <a:bodyPr/>
          <a:lstStyle/>
          <a:p>
            <a:r>
              <a:rPr lang="cs-CZ" dirty="0"/>
              <a:t>Organizační složka státu, správní úřad</a:t>
            </a:r>
          </a:p>
          <a:p>
            <a:pPr lvl="1"/>
            <a:r>
              <a:rPr lang="cs-CZ" dirty="0"/>
              <a:t>Blíže k agendě SPÚ na </a:t>
            </a:r>
            <a:r>
              <a:rPr lang="cs-CZ" sz="2000" dirty="0">
                <a:hlinkClick r:id="rId2"/>
              </a:rPr>
              <a:t>https://www.spucr.cz/</a:t>
            </a:r>
            <a:endParaRPr lang="cs-CZ" sz="2000" dirty="0"/>
          </a:p>
          <a:p>
            <a:r>
              <a:rPr lang="cs-CZ" dirty="0"/>
              <a:t>Monitoring eroze zemědělských půd, viz </a:t>
            </a:r>
            <a:r>
              <a:rPr lang="cs-CZ" sz="2400" dirty="0">
                <a:hlinkClick r:id="rId3"/>
              </a:rPr>
              <a:t>https://me.vumop.cz/</a:t>
            </a:r>
            <a:endParaRPr lang="cs-CZ" sz="2400" dirty="0"/>
          </a:p>
          <a:p>
            <a:pPr lvl="1"/>
            <a:r>
              <a:rPr lang="cs-CZ" dirty="0"/>
              <a:t>Projekt ve spolupráci s VÚMOP, blíže viz </a:t>
            </a:r>
            <a:r>
              <a:rPr lang="cs-CZ" sz="2000" dirty="0">
                <a:hlinkClick r:id="rId4"/>
              </a:rPr>
              <a:t>https://me.vumop.cz/docs/metodika.pdf</a:t>
            </a:r>
            <a:endParaRPr lang="cs-CZ" sz="2000" dirty="0"/>
          </a:p>
          <a:p>
            <a:pPr lvl="1"/>
            <a:r>
              <a:rPr lang="cs-CZ" dirty="0"/>
              <a:t>Schéma fungování</a:t>
            </a:r>
          </a:p>
        </p:txBody>
      </p:sp>
      <p:pic>
        <p:nvPicPr>
          <p:cNvPr id="1026" name="Picture 2">
            <a:extLst>
              <a:ext uri="{FF2B5EF4-FFF2-40B4-BE49-F238E27FC236}">
                <a16:creationId xmlns:a16="http://schemas.microsoft.com/office/drawing/2014/main" id="{8F813824-F544-4F97-9DA9-AD3DFC91B2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7913" y="3954264"/>
            <a:ext cx="9166699" cy="27270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4068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75CD74B-9CE8-4F20-A3E4-A22A7F0360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BEA180B6-8D2F-4BF1-905E-D02A5FEC874C}"/>
              </a:ext>
            </a:extLst>
          </p:cNvPr>
          <p:cNvSpPr>
            <a:spLocks noGrp="1"/>
          </p:cNvSpPr>
          <p:nvPr>
            <p:ph type="title"/>
          </p:nvPr>
        </p:nvSpPr>
        <p:spPr>
          <a:xfrm>
            <a:off x="1794897" y="624110"/>
            <a:ext cx="9712998" cy="1280890"/>
          </a:xfrm>
        </p:spPr>
        <p:txBody>
          <a:bodyPr>
            <a:normAutofit/>
          </a:bodyPr>
          <a:lstStyle/>
          <a:p>
            <a:r>
              <a:rPr lang="cs-CZ"/>
              <a:t>Státní zemědělský intervenční fond</a:t>
            </a:r>
          </a:p>
        </p:txBody>
      </p:sp>
      <p:sp>
        <p:nvSpPr>
          <p:cNvPr id="11" name="Rectangle 10">
            <a:extLst>
              <a:ext uri="{FF2B5EF4-FFF2-40B4-BE49-F238E27FC236}">
                <a16:creationId xmlns:a16="http://schemas.microsoft.com/office/drawing/2014/main" id="{99C44665-BECF-4482-A00C-E4BE2A87DC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1">
            <a:extLst>
              <a:ext uri="{FF2B5EF4-FFF2-40B4-BE49-F238E27FC236}">
                <a16:creationId xmlns:a16="http://schemas.microsoft.com/office/drawing/2014/main" id="{20398C1D-D011-4BA8-AC81-E829677B87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4" name="Zástupný obsah 3">
            <a:extLst>
              <a:ext uri="{FF2B5EF4-FFF2-40B4-BE49-F238E27FC236}">
                <a16:creationId xmlns:a16="http://schemas.microsoft.com/office/drawing/2014/main" id="{7FAB9A8A-7D25-4BFF-BEC1-4580B932F507}"/>
              </a:ext>
            </a:extLst>
          </p:cNvPr>
          <p:cNvGraphicFramePr>
            <a:graphicFrameLocks noGrp="1"/>
          </p:cNvGraphicFramePr>
          <p:nvPr>
            <p:ph idx="1"/>
            <p:extLst>
              <p:ext uri="{D42A27DB-BD31-4B8C-83A1-F6EECF244321}">
                <p14:modId xmlns:p14="http://schemas.microsoft.com/office/powerpoint/2010/main" val="2886717095"/>
              </p:ext>
            </p:extLst>
          </p:nvPr>
        </p:nvGraphicFramePr>
        <p:xfrm>
          <a:off x="1794897" y="2222983"/>
          <a:ext cx="8987404"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7198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1D7E6E9-DE35-4DB7-9137-B73E704A3CCF}"/>
              </a:ext>
            </a:extLst>
          </p:cNvPr>
          <p:cNvSpPr>
            <a:spLocks noGrp="1"/>
          </p:cNvSpPr>
          <p:nvPr>
            <p:ph type="title"/>
          </p:nvPr>
        </p:nvSpPr>
        <p:spPr>
          <a:xfrm>
            <a:off x="1259893" y="3101093"/>
            <a:ext cx="2454052" cy="3029344"/>
          </a:xfrm>
        </p:spPr>
        <p:txBody>
          <a:bodyPr>
            <a:normAutofit/>
          </a:bodyPr>
          <a:lstStyle/>
          <a:p>
            <a:r>
              <a:rPr lang="cs-CZ" sz="2500">
                <a:solidFill>
                  <a:schemeClr val="bg1"/>
                </a:solidFill>
              </a:rPr>
              <a:t>Orgány ochrany zemědělského půdního fondu</a:t>
            </a:r>
          </a:p>
        </p:txBody>
      </p:sp>
      <p:sp>
        <p:nvSpPr>
          <p:cNvPr id="10"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2"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DF244919-DD2F-4B9D-9F4C-B7CB9DFCBE13}"/>
              </a:ext>
            </a:extLst>
          </p:cNvPr>
          <p:cNvSpPr>
            <a:spLocks noGrp="1"/>
          </p:cNvSpPr>
          <p:nvPr>
            <p:ph idx="1"/>
          </p:nvPr>
        </p:nvSpPr>
        <p:spPr>
          <a:xfrm>
            <a:off x="4706578" y="589722"/>
            <a:ext cx="6798033" cy="5902518"/>
          </a:xfrm>
        </p:spPr>
        <p:txBody>
          <a:bodyPr anchor="ctr">
            <a:normAutofit lnSpcReduction="10000"/>
          </a:bodyPr>
          <a:lstStyle/>
          <a:p>
            <a:pPr>
              <a:lnSpc>
                <a:spcPct val="90000"/>
              </a:lnSpc>
            </a:pPr>
            <a:r>
              <a:rPr lang="cs-CZ" sz="1600" b="1" dirty="0"/>
              <a:t>Ministerstvo životního prostředí </a:t>
            </a:r>
          </a:p>
          <a:p>
            <a:pPr lvl="1">
              <a:lnSpc>
                <a:spcPct val="90000"/>
              </a:lnSpc>
            </a:pPr>
            <a:r>
              <a:rPr lang="cs-CZ" sz="1500" dirty="0"/>
              <a:t>vypracovává koncepci ochrany zemědělského půdního fondu jako složky životního prostředí a zajišťuje přípravu obecně závazných právních předpisů</a:t>
            </a:r>
          </a:p>
          <a:p>
            <a:pPr lvl="2">
              <a:lnSpc>
                <a:spcPct val="90000"/>
              </a:lnSpc>
            </a:pPr>
            <a:r>
              <a:rPr lang="cs-CZ" sz="1500" dirty="0">
                <a:hlinkClick r:id="rId2"/>
              </a:rPr>
              <a:t>Návrh vyhlášky o ochraně zemědělské půdy před erozí</a:t>
            </a:r>
            <a:endParaRPr lang="cs-CZ" sz="1500" dirty="0"/>
          </a:p>
          <a:p>
            <a:pPr>
              <a:lnSpc>
                <a:spcPct val="90000"/>
              </a:lnSpc>
            </a:pPr>
            <a:r>
              <a:rPr lang="cs-CZ" sz="1600" b="1" dirty="0"/>
              <a:t>Obecní úřad obcí s rozšířenou působností/správy národních parků </a:t>
            </a:r>
            <a:r>
              <a:rPr lang="cs-CZ" sz="1500" dirty="0"/>
              <a:t>(§ 15 a 16 zákona č. 334/1992 Sb.)</a:t>
            </a:r>
          </a:p>
          <a:p>
            <a:pPr lvl="1">
              <a:lnSpc>
                <a:spcPct val="90000"/>
              </a:lnSpc>
            </a:pPr>
            <a:r>
              <a:rPr lang="cs-CZ" sz="1500" dirty="0"/>
              <a:t>Uděluje souhlas podle § 2 ke změně trvalého travního porostu na ornou půdu</a:t>
            </a:r>
          </a:p>
          <a:p>
            <a:pPr lvl="1">
              <a:lnSpc>
                <a:spcPct val="90000"/>
              </a:lnSpc>
            </a:pPr>
            <a:r>
              <a:rPr lang="cs-CZ" sz="1500" dirty="0"/>
              <a:t>Ukládá opatření k nápravě závadného stavu vzniklého porušením povinností uvedených v § 3 odst. 1 písm. c) a d) a v § 3 odst. 4 až 6 a neplněním podmínek jím vydaného souhlasu</a:t>
            </a:r>
          </a:p>
          <a:p>
            <a:pPr lvl="1">
              <a:lnSpc>
                <a:spcPct val="90000"/>
              </a:lnSpc>
            </a:pPr>
            <a:r>
              <a:rPr lang="cs-CZ" sz="1500" dirty="0"/>
              <a:t>Kontroluje plnění </a:t>
            </a:r>
          </a:p>
          <a:p>
            <a:pPr lvl="2">
              <a:lnSpc>
                <a:spcPct val="90000"/>
              </a:lnSpc>
            </a:pPr>
            <a:r>
              <a:rPr lang="cs-CZ" sz="1500" dirty="0"/>
              <a:t>povinností uvedených v § 3 odst. 1 písm. b) až d) a § 3 odst. 4 až 6</a:t>
            </a:r>
          </a:p>
          <a:p>
            <a:pPr lvl="2">
              <a:lnSpc>
                <a:spcPct val="90000"/>
              </a:lnSpc>
            </a:pPr>
            <a:r>
              <a:rPr lang="cs-CZ" sz="1500" dirty="0"/>
              <a:t>podmínek jím vydaného souhlasu, včetně provádění rekultivací</a:t>
            </a:r>
          </a:p>
          <a:p>
            <a:pPr lvl="2">
              <a:lnSpc>
                <a:spcPct val="90000"/>
              </a:lnSpc>
            </a:pPr>
            <a:r>
              <a:rPr lang="cs-CZ" sz="1500" dirty="0"/>
              <a:t>jím uloženého opatření k nápravě</a:t>
            </a:r>
          </a:p>
          <a:p>
            <a:pPr lvl="1">
              <a:lnSpc>
                <a:spcPct val="90000"/>
              </a:lnSpc>
            </a:pPr>
            <a:r>
              <a:rPr lang="cs-CZ" sz="1500" dirty="0"/>
              <a:t>Ohledně erozního ohrožení zemědělské půdy podle § 3b pořizuje informace o zemědělské půdě a hodnotí její stav a tyto údaje předává do evidence informací o kvalitě zemědělské půdy</a:t>
            </a:r>
          </a:p>
          <a:p>
            <a:pPr lvl="1">
              <a:lnSpc>
                <a:spcPct val="90000"/>
              </a:lnSpc>
            </a:pPr>
            <a:r>
              <a:rPr lang="cs-CZ" sz="1500" dirty="0"/>
              <a:t>Projednává přestupky</a:t>
            </a:r>
          </a:p>
        </p:txBody>
      </p:sp>
    </p:spTree>
    <p:extLst>
      <p:ext uri="{BB962C8B-B14F-4D97-AF65-F5344CB8AC3E}">
        <p14:creationId xmlns:p14="http://schemas.microsoft.com/office/powerpoint/2010/main" val="3302335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C67905-D754-49D1-804C-787970CCBDA5}"/>
              </a:ext>
            </a:extLst>
          </p:cNvPr>
          <p:cNvSpPr>
            <a:spLocks noGrp="1"/>
          </p:cNvSpPr>
          <p:nvPr>
            <p:ph type="title"/>
          </p:nvPr>
        </p:nvSpPr>
        <p:spPr/>
        <p:txBody>
          <a:bodyPr/>
          <a:lstStyle/>
          <a:p>
            <a:r>
              <a:rPr lang="cs-CZ" dirty="0"/>
              <a:t>Agrární komora České republiky </a:t>
            </a:r>
          </a:p>
        </p:txBody>
      </p:sp>
      <p:sp>
        <p:nvSpPr>
          <p:cNvPr id="3" name="Zástupný obsah 2">
            <a:extLst>
              <a:ext uri="{FF2B5EF4-FFF2-40B4-BE49-F238E27FC236}">
                <a16:creationId xmlns:a16="http://schemas.microsoft.com/office/drawing/2014/main" id="{9385369F-6915-491F-8A97-131532E18446}"/>
              </a:ext>
            </a:extLst>
          </p:cNvPr>
          <p:cNvSpPr>
            <a:spLocks noGrp="1"/>
          </p:cNvSpPr>
          <p:nvPr>
            <p:ph idx="1"/>
          </p:nvPr>
        </p:nvSpPr>
        <p:spPr/>
        <p:txBody>
          <a:bodyPr>
            <a:normAutofit/>
          </a:bodyPr>
          <a:lstStyle/>
          <a:p>
            <a:r>
              <a:rPr lang="cs-CZ" dirty="0"/>
              <a:t>Sdružení podnikatelů, právnická osoba zapisovaná do obchodního rejstříku</a:t>
            </a:r>
          </a:p>
          <a:p>
            <a:pPr lvl="1"/>
            <a:r>
              <a:rPr lang="cs-CZ" dirty="0"/>
              <a:t>Zřízená zákonem č. 301/199S Sb.</a:t>
            </a:r>
          </a:p>
          <a:p>
            <a:r>
              <a:rPr lang="cs-CZ" dirty="0"/>
              <a:t>Podpora podnikatelských aktivit v zemědělství, potravinářství a lesnictví, a prosazování a ochrana zájmů a k zajišťování potřeb členů</a:t>
            </a:r>
          </a:p>
          <a:p>
            <a:r>
              <a:rPr lang="cs-CZ" dirty="0"/>
              <a:t>Nesouhlas s původním zněním</a:t>
            </a:r>
          </a:p>
          <a:p>
            <a:pPr lvl="1"/>
            <a:r>
              <a:rPr lang="cs-CZ" dirty="0">
                <a:hlinkClick r:id="rId3"/>
              </a:rPr>
              <a:t>https://www.tyden.cz/rubriky/domaci/protierozni-vyhlaska-se-odklada-agrarni-komore-se-nelibi_452392.html</a:t>
            </a:r>
            <a:endParaRPr lang="cs-CZ" dirty="0"/>
          </a:p>
          <a:p>
            <a:r>
              <a:rPr lang="cs-CZ" dirty="0"/>
              <a:t>Připomínky další subjektů k novému návrhu protierozní vyhlášky </a:t>
            </a:r>
          </a:p>
          <a:p>
            <a:pPr lvl="1"/>
            <a:r>
              <a:rPr lang="cs-CZ" dirty="0"/>
              <a:t>Zemědělský svaz ČR, stanovisko dostupné na </a:t>
            </a:r>
            <a:r>
              <a:rPr lang="cs-CZ" dirty="0">
                <a:hlinkClick r:id="rId4"/>
              </a:rPr>
              <a:t>http://www.agris.cz/clanek/208213</a:t>
            </a:r>
            <a:r>
              <a:rPr lang="cs-CZ" dirty="0"/>
              <a:t>, </a:t>
            </a:r>
            <a:r>
              <a:rPr lang="cs-CZ" dirty="0">
                <a:hlinkClick r:id="rId5"/>
              </a:rPr>
              <a:t>https://ekolist.cz/cz/zpravodajstvi/zpravy/ochrana-pudy-je-dostatecna.a-proti-erozi-pomohou-technologie-tvrdi-zemedelsky-svaz</a:t>
            </a:r>
            <a:endParaRPr lang="cs-CZ" dirty="0"/>
          </a:p>
        </p:txBody>
      </p:sp>
    </p:spTree>
    <p:extLst>
      <p:ext uri="{BB962C8B-B14F-4D97-AF65-F5344CB8AC3E}">
        <p14:creationId xmlns:p14="http://schemas.microsoft.com/office/powerpoint/2010/main" val="3353939400"/>
      </p:ext>
    </p:extLst>
  </p:cSld>
  <p:clrMapOvr>
    <a:masterClrMapping/>
  </p:clrMapOvr>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TotalTime>
  <Words>6213</Words>
  <Application>Microsoft Office PowerPoint</Application>
  <PresentationFormat>Širokoúhlá obrazovka</PresentationFormat>
  <Paragraphs>396</Paragraphs>
  <Slides>31</Slides>
  <Notes>10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Century Gothic</vt:lpstr>
      <vt:lpstr>Wingdings 3</vt:lpstr>
      <vt:lpstr>Stébla</vt:lpstr>
      <vt:lpstr>Pravidla podmíněnosti a problematika eroze půdy</vt:lpstr>
      <vt:lpstr>On-line pořady k eroznímu ohrožení půdy</vt:lpstr>
      <vt:lpstr>Erozní ohrožení půdy v judikatuře </vt:lpstr>
      <vt:lpstr>Prezentace aplikace PowerPoint</vt:lpstr>
      <vt:lpstr>Výzkumný ústav meliorací a ochrany půdy VÚMOP </vt:lpstr>
      <vt:lpstr>Státní pozemkový úřad </vt:lpstr>
      <vt:lpstr>Státní zemědělský intervenční fond</vt:lpstr>
      <vt:lpstr>Orgány ochrany zemědělského půdního fondu</vt:lpstr>
      <vt:lpstr>Agrární komora České republiky </vt:lpstr>
      <vt:lpstr>Návrh protierozní vyhlášky – obsah </vt:lpstr>
      <vt:lpstr>Návrh protierozní vyhlášky - principy</vt:lpstr>
      <vt:lpstr>Podklady pro zemědělce</vt:lpstr>
      <vt:lpstr>Pravidla podmíněnosti http://eagri.cz/public/web/file/647734/Prirucka_CC_2020_verze_16_3_2020_web_final.pdf</vt:lpstr>
      <vt:lpstr>Průběh kontroly Správní řád a kontrolní řád  </vt:lpstr>
      <vt:lpstr>Kontroly na místě</vt:lpstr>
      <vt:lpstr>Kontroly na místě</vt:lpstr>
      <vt:lpstr>Poklady k příkladu č. 2 Na co se zaměřit?</vt:lpstr>
      <vt:lpstr>Souvislá plocha jedné plodiny 38 ha</vt:lpstr>
      <vt:lpstr>K problematice povrchových vod a zemědělskému hospodaření  „povrchové vody jsou za pomoci systému zavlažovacích zařízení využity k zavlažování pozemku“</vt:lpstr>
      <vt:lpstr>K problematice povrchových vod a zemědělskému hospodaření „při hospodaření jsou aplikována hnojiva až k břehové čáře předmětném vodního útvaru“ </vt:lpstr>
      <vt:lpstr>K problematice ochrany půdy a zemědělskému hospodaření „k hnojení půdy je používána mj. kejda (hnojivo s rychle uvolnitelným dusíkem“</vt:lpstr>
      <vt:lpstr>K problematice ochrany povrchových a podzemních vod a zemědělskému hospodaření „k hnojení půdy je používána mj. kejda (hnojivo s rychle uvolnitelným dusíkem“</vt:lpstr>
      <vt:lpstr>K problematice ochrany půdy a zemědělskému hospodaření „k hnojení půdy je používána mj. kejda (hnojivo s rychle uvolnitelným dusíkem“</vt:lpstr>
      <vt:lpstr>K problematice ochrany půdy a zemědělskému hospodaření  „na shrabaných hromadách (bodově) byly spáleny bylinné zbytky“</vt:lpstr>
      <vt:lpstr>K problematice ochrany biodiverzity a zemědělskému hospodaření „při hospodaření byly poškozeny břehové porosty a zničeno ptačí hnízdo“</vt:lpstr>
      <vt:lpstr>K problematice ochrany biodiverzity a zemědělskému hospodaření „při hospodaření byly poškozeny břehové porosty a zničeno ptačí hnízdo“</vt:lpstr>
      <vt:lpstr>K problematice ochrany vody a půdy a zemědělskému hospodaření „při aplikaci přípravku na ochranu rostlin byl zasažen i sousední pozemek“</vt:lpstr>
      <vt:lpstr>Hodnocení kontrol podmíněnosti</vt:lpstr>
      <vt:lpstr>Postup při hodnocení porušení a stanovení sankce nařízení vlády č. 48/2017 Sb. a nařízení EU č. 640/2014</vt:lpstr>
      <vt:lpstr>Prezentace aplikace PowerPoint</vt:lpstr>
      <vt:lpstr>Porušení zákonných povinností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Pravidla podmíněnosti a problematika eroze půdy</dc:title>
  <dc:creator>Jana</dc:creator>
  <cp:lastModifiedBy>Jana</cp:lastModifiedBy>
  <cp:revision>31</cp:revision>
  <dcterms:created xsi:type="dcterms:W3CDTF">2020-03-19T11:58:36Z</dcterms:created>
  <dcterms:modified xsi:type="dcterms:W3CDTF">2020-03-21T16:47:04Z</dcterms:modified>
</cp:coreProperties>
</file>