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3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1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27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70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25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47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5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12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15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507A-8A4E-441C-B472-575318218412}" type="datetimeFigureOut">
              <a:rPr lang="cs-CZ" smtClean="0"/>
              <a:t>14.4.2020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6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198217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PVP Správní věda</a:t>
            </a:r>
            <a:br>
              <a:rPr lang="cs-CZ" sz="2400" dirty="0" smtClean="0"/>
            </a:br>
            <a:r>
              <a:rPr lang="cs-CZ" sz="2400" dirty="0" smtClean="0"/>
              <a:t>jaro 2020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Teze k tématu: Reformní </a:t>
            </a:r>
            <a:r>
              <a:rPr lang="cs-CZ" sz="2800" dirty="0">
                <a:solidFill>
                  <a:schemeClr val="tx1"/>
                </a:solidFill>
              </a:rPr>
              <a:t>procesy ve veřejné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správě v Evropě. Reforma veřejné správy v ČR – vývoj a současný stav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3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 a reforma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Transformace – systémová změna VS, tedy změna základních vlastností správního systému, jeho východisek (např. přeměna nedemokratické VS v demokratickou)</a:t>
            </a:r>
          </a:p>
          <a:p>
            <a:pPr lvl="1"/>
            <a:r>
              <a:rPr lang="cs-CZ" dirty="0" smtClean="0"/>
              <a:t>Neprobíhá ve stejnou dobu ve všech zemích, ani se stejnou periodicitou</a:t>
            </a:r>
          </a:p>
          <a:p>
            <a:r>
              <a:rPr lang="cs-CZ" dirty="0" smtClean="0"/>
              <a:t>Reforma – odehrává se v rámci základních východisek VS, tedy akceptace určitého druhu demokracie, právního státu, správní kultury, vztah mezi správou a ekonomikou </a:t>
            </a:r>
          </a:p>
          <a:p>
            <a:pPr lvl="1"/>
            <a:r>
              <a:rPr lang="cs-CZ" dirty="0" smtClean="0"/>
              <a:t>Na rozdíl o transformace probíhá ve všech státech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8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širším smyslu = je výrazem dynamiky reformy VS – reakce na měnící se potřeby společnosti</a:t>
            </a:r>
          </a:p>
          <a:p>
            <a:r>
              <a:rPr lang="cs-CZ" dirty="0" smtClean="0"/>
              <a:t>V užším smyslu = komplex vzájemně propojených změn v organizaci, legislativě a ekonomickém fungování a případně i </a:t>
            </a:r>
            <a:r>
              <a:rPr lang="cs-CZ" smtClean="0"/>
              <a:t>prostorovém uspořádání VS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42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cíle reforem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Prohloubení demokratického charakteru VS</a:t>
            </a:r>
          </a:p>
          <a:p>
            <a:r>
              <a:rPr lang="cs-CZ" dirty="0" smtClean="0"/>
              <a:t>Lepší uplatnění principů právního státu</a:t>
            </a:r>
          </a:p>
          <a:p>
            <a:r>
              <a:rPr lang="cs-CZ" dirty="0" smtClean="0"/>
              <a:t>Vyšší efektivnost VS</a:t>
            </a:r>
          </a:p>
          <a:p>
            <a:r>
              <a:rPr lang="cs-CZ" dirty="0" smtClean="0"/>
              <a:t>Uplatnění modernizace a informatizace ve VS</a:t>
            </a:r>
          </a:p>
          <a:p>
            <a:r>
              <a:rPr lang="cs-CZ" dirty="0" smtClean="0"/>
              <a:t>Zvyšování správní kultury a etiky včetně uplatňování principů dobré správy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9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a témata správních reforem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Zvyšování participace občanů na výkonu VS</a:t>
            </a:r>
          </a:p>
          <a:p>
            <a:r>
              <a:rPr lang="cs-CZ" dirty="0" smtClean="0"/>
              <a:t>Uplatnění decentralizace a subsidiarity ve VS</a:t>
            </a:r>
          </a:p>
          <a:p>
            <a:r>
              <a:rPr lang="cs-CZ" dirty="0" smtClean="0"/>
              <a:t>Fiskální decentralizace</a:t>
            </a:r>
          </a:p>
          <a:p>
            <a:r>
              <a:rPr lang="cs-CZ" dirty="0" smtClean="0"/>
              <a:t>Modernizace VS a zvyšování předpokladů pro objektivní hodnocení a měření její činnosti</a:t>
            </a:r>
          </a:p>
          <a:p>
            <a:r>
              <a:rPr lang="cs-CZ" dirty="0" smtClean="0"/>
              <a:t>Uplatňování výkonového financování</a:t>
            </a:r>
          </a:p>
          <a:p>
            <a:r>
              <a:rPr lang="cs-CZ" dirty="0" smtClean="0"/>
              <a:t>Důraz na pojetí veřejné správy jako služby</a:t>
            </a:r>
          </a:p>
          <a:p>
            <a:r>
              <a:rPr lang="cs-CZ" dirty="0" smtClean="0"/>
              <a:t>Využívání outsourcingu ve VS</a:t>
            </a:r>
          </a:p>
          <a:p>
            <a:r>
              <a:rPr lang="cs-CZ" dirty="0" smtClean="0"/>
              <a:t>Změny v územním uspořádání VS</a:t>
            </a:r>
          </a:p>
          <a:p>
            <a:r>
              <a:rPr lang="cs-CZ" dirty="0" smtClean="0"/>
              <a:t>Podpora sdružování územních samospráv</a:t>
            </a:r>
          </a:p>
          <a:p>
            <a:r>
              <a:rPr lang="cs-CZ" dirty="0" smtClean="0"/>
              <a:t>Zvýšení kontroly VS</a:t>
            </a:r>
          </a:p>
          <a:p>
            <a:r>
              <a:rPr lang="cs-CZ" dirty="0" smtClean="0"/>
              <a:t>Rozšířené využívání specializovaných správních systémů</a:t>
            </a:r>
          </a:p>
          <a:p>
            <a:r>
              <a:rPr lang="cs-CZ" dirty="0" smtClean="0"/>
              <a:t>Vytváření správních struktur nebo jejich přizpůsobování potřebám strukturální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493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VS na území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správní reformy v Evropě, i na území ČR, souvisely s centralizací správy, profesionalizací a objektivizací výkonu správy a vznikem byrokracie – dovršení těchto procesů koncem 18. století a 1. po. 19 století v souvislosti s přijímáním ústav, úpravou základních práv, uplatňování dělby moci a hierarchie práva</a:t>
            </a:r>
          </a:p>
          <a:p>
            <a:r>
              <a:rPr lang="cs-CZ" dirty="0" smtClean="0"/>
              <a:t>V oblasti územní VS měl význam vznik samosprávy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62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VS na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1849-1938</a:t>
            </a:r>
          </a:p>
          <a:p>
            <a:pPr lvl="1"/>
            <a:r>
              <a:rPr lang="cs-CZ" dirty="0" smtClean="0"/>
              <a:t>Vysoká stability VS</a:t>
            </a:r>
          </a:p>
          <a:p>
            <a:pPr lvl="1"/>
            <a:r>
              <a:rPr lang="cs-CZ" dirty="0" smtClean="0"/>
              <a:t>Vznik ČSR – zvýšení demokratičnosti, přibližování pracovněprávní úpravy a státní služby, zvýšené uplatnění samosprávných prvků</a:t>
            </a:r>
          </a:p>
          <a:p>
            <a:pPr lvl="1"/>
            <a:r>
              <a:rPr lang="cs-CZ" dirty="0" smtClean="0"/>
              <a:t>Meziválečné období – rozšíření okresní samosprávy na celé území, pokus o župní zřízení</a:t>
            </a:r>
          </a:p>
          <a:p>
            <a:r>
              <a:rPr lang="cs-CZ" dirty="0" smtClean="0"/>
              <a:t>Po 2. sv. válce </a:t>
            </a:r>
          </a:p>
          <a:p>
            <a:pPr lvl="1"/>
            <a:r>
              <a:rPr lang="cs-CZ" dirty="0" smtClean="0"/>
              <a:t>změny územního uspořádání VS</a:t>
            </a:r>
          </a:p>
          <a:p>
            <a:pPr lvl="1"/>
            <a:r>
              <a:rPr lang="cs-CZ" dirty="0" smtClean="0"/>
              <a:t>Rozšíření ingerence státní správy do různých oblastí společenského života</a:t>
            </a:r>
          </a:p>
          <a:p>
            <a:pPr lvl="1"/>
            <a:r>
              <a:rPr lang="cs-CZ" dirty="0" smtClean="0"/>
              <a:t>V letech 1945-1950 byla samospráva transformována a nakonec likvidována, pak lze hovořit jen územní státní správě</a:t>
            </a:r>
          </a:p>
          <a:p>
            <a:r>
              <a:rPr lang="cs-CZ" dirty="0" smtClean="0"/>
              <a:t>Po roce 1989 </a:t>
            </a:r>
          </a:p>
          <a:p>
            <a:pPr lvl="1"/>
            <a:r>
              <a:rPr lang="cs-CZ" dirty="0" smtClean="0"/>
              <a:t>Odstraněno explicitní podřízení státní správy politické moci a došlo k uplatňování dělby moci</a:t>
            </a:r>
          </a:p>
          <a:p>
            <a:pPr lvl="1"/>
            <a:r>
              <a:rPr lang="cs-CZ" dirty="0" smtClean="0"/>
              <a:t>Obnovena územní samospráva</a:t>
            </a:r>
          </a:p>
          <a:p>
            <a:pPr lvl="1"/>
            <a:r>
              <a:rPr lang="cs-CZ" dirty="0" smtClean="0"/>
              <a:t>Do VS vnikaly evropské trendy (deregulační procesy vedoucí k ke zvýšení regulace, tendence k prohlubování samosprávy)</a:t>
            </a:r>
          </a:p>
          <a:p>
            <a:pPr lvl="1"/>
            <a:r>
              <a:rPr lang="cs-CZ" dirty="0" smtClean="0"/>
              <a:t>Okresní národní výbory nahrazeny obecními úřady v roce 1990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865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418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PVP Správní věda jaro 2020</vt:lpstr>
      <vt:lpstr>Transformace a reforma VS</vt:lpstr>
      <vt:lpstr>Reforma VS</vt:lpstr>
      <vt:lpstr>Hlavní cíle reforem</vt:lpstr>
      <vt:lpstr>Kritéria a témata správních reforem</vt:lpstr>
      <vt:lpstr>Reformy VS na území ČR</vt:lpstr>
      <vt:lpstr>Reformy VS na území ČR</vt:lpstr>
    </vt:vector>
  </TitlesOfParts>
  <Company>KS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Reformní procesy ve veřejné správě v Evropě. Reforma veřejné správy v ČR – vývoj a současný stav</dc:title>
  <dc:creator>Jelínek Kamil</dc:creator>
  <cp:lastModifiedBy>Jirka</cp:lastModifiedBy>
  <cp:revision>7</cp:revision>
  <dcterms:created xsi:type="dcterms:W3CDTF">2018-05-22T13:35:26Z</dcterms:created>
  <dcterms:modified xsi:type="dcterms:W3CDTF">2020-04-14T14:45:41Z</dcterms:modified>
</cp:coreProperties>
</file>