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notesMasterIdLst>
    <p:notesMasterId r:id="rId28"/>
  </p:notesMasterIdLst>
  <p:sldIdLst>
    <p:sldId id="256" r:id="rId2"/>
    <p:sldId id="258"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61" r:id="rId22"/>
    <p:sldId id="262" r:id="rId23"/>
    <p:sldId id="257" r:id="rId24"/>
    <p:sldId id="281" r:id="rId25"/>
    <p:sldId id="260" r:id="rId26"/>
    <p:sldId id="259" r:id="rId27"/>
  </p:sldIdLst>
  <p:sldSz cx="12192000" cy="6858000"/>
  <p:notesSz cx="6858000" cy="9144000"/>
  <p:defaultTextStyle>
    <a:defPPr>
      <a:defRPr lang="es-E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199C96-C0AA-DF4E-80BA-DD76142EF1AB}" v="5" dt="2020-05-06T12:46:42.6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28" d="100"/>
          <a:sy n="128" d="100"/>
        </p:scale>
        <p:origin x="52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Janovec" userId="a620ffdc-f3f4-4d87-845c-ceda78ca3c9c" providerId="ADAL" clId="{74199C96-C0AA-DF4E-80BA-DD76142EF1AB}"/>
    <pc:docChg chg="custSel mod modSld">
      <pc:chgData name="Michal Janovec" userId="a620ffdc-f3f4-4d87-845c-ceda78ca3c9c" providerId="ADAL" clId="{74199C96-C0AA-DF4E-80BA-DD76142EF1AB}" dt="2020-05-06T12:47:52.096" v="44" actId="20577"/>
      <pc:docMkLst>
        <pc:docMk/>
      </pc:docMkLst>
      <pc:sldChg chg="addSp modSp mod modTransition setBg">
        <pc:chgData name="Michal Janovec" userId="a620ffdc-f3f4-4d87-845c-ceda78ca3c9c" providerId="ADAL" clId="{74199C96-C0AA-DF4E-80BA-DD76142EF1AB}" dt="2020-05-06T12:47:52.096" v="44" actId="20577"/>
        <pc:sldMkLst>
          <pc:docMk/>
          <pc:sldMk cId="2192036143" sldId="256"/>
        </pc:sldMkLst>
        <pc:spChg chg="mod">
          <ac:chgData name="Michal Janovec" userId="a620ffdc-f3f4-4d87-845c-ceda78ca3c9c" providerId="ADAL" clId="{74199C96-C0AA-DF4E-80BA-DD76142EF1AB}" dt="2020-05-06T12:47:52.096" v="44" actId="20577"/>
          <ac:spMkLst>
            <pc:docMk/>
            <pc:sldMk cId="2192036143" sldId="256"/>
            <ac:spMk id="2" creationId="{00000000-0000-0000-0000-000000000000}"/>
          </ac:spMkLst>
        </pc:spChg>
        <pc:spChg chg="mod">
          <ac:chgData name="Michal Janovec" userId="a620ffdc-f3f4-4d87-845c-ceda78ca3c9c" providerId="ADAL" clId="{74199C96-C0AA-DF4E-80BA-DD76142EF1AB}" dt="2020-05-06T12:45:52.622" v="13" actId="26606"/>
          <ac:spMkLst>
            <pc:docMk/>
            <pc:sldMk cId="2192036143" sldId="256"/>
            <ac:spMk id="3" creationId="{00000000-0000-0000-0000-000000000000}"/>
          </ac:spMkLst>
        </pc:spChg>
        <pc:spChg chg="add">
          <ac:chgData name="Michal Janovec" userId="a620ffdc-f3f4-4d87-845c-ceda78ca3c9c" providerId="ADAL" clId="{74199C96-C0AA-DF4E-80BA-DD76142EF1AB}" dt="2020-05-06T12:45:52.622" v="13" actId="26606"/>
          <ac:spMkLst>
            <pc:docMk/>
            <pc:sldMk cId="2192036143" sldId="256"/>
            <ac:spMk id="8" creationId="{FFD48BC7-DC40-47DE-87EE-9F4B6ECB9ABB}"/>
          </ac:spMkLst>
        </pc:spChg>
        <pc:spChg chg="add">
          <ac:chgData name="Michal Janovec" userId="a620ffdc-f3f4-4d87-845c-ceda78ca3c9c" providerId="ADAL" clId="{74199C96-C0AA-DF4E-80BA-DD76142EF1AB}" dt="2020-05-06T12:45:52.622" v="13" actId="26606"/>
          <ac:spMkLst>
            <pc:docMk/>
            <pc:sldMk cId="2192036143" sldId="256"/>
            <ac:spMk id="10" creationId="{E502BBC7-2C76-46F3-BC24-5985BC13DB88}"/>
          </ac:spMkLst>
        </pc:spChg>
        <pc:spChg chg="add">
          <ac:chgData name="Michal Janovec" userId="a620ffdc-f3f4-4d87-845c-ceda78ca3c9c" providerId="ADAL" clId="{74199C96-C0AA-DF4E-80BA-DD76142EF1AB}" dt="2020-05-06T12:45:52.622" v="13" actId="26606"/>
          <ac:spMkLst>
            <pc:docMk/>
            <pc:sldMk cId="2192036143" sldId="256"/>
            <ac:spMk id="12" creationId="{C7F28D52-2A5F-4D23-81AE-7CB8B591C7AF}"/>
          </ac:spMkLst>
        </pc:spChg>
        <pc:spChg chg="add">
          <ac:chgData name="Michal Janovec" userId="a620ffdc-f3f4-4d87-845c-ceda78ca3c9c" providerId="ADAL" clId="{74199C96-C0AA-DF4E-80BA-DD76142EF1AB}" dt="2020-05-06T12:45:52.622" v="13" actId="26606"/>
          <ac:spMkLst>
            <pc:docMk/>
            <pc:sldMk cId="2192036143" sldId="256"/>
            <ac:spMk id="14" creationId="{3629484E-3792-4B3D-89AD-7C8A1ED0E0D4}"/>
          </ac:spMkLst>
        </pc:spChg>
      </pc:sldChg>
      <pc:sldChg chg="modSp">
        <pc:chgData name="Michal Janovec" userId="a620ffdc-f3f4-4d87-845c-ceda78ca3c9c" providerId="ADAL" clId="{74199C96-C0AA-DF4E-80BA-DD76142EF1AB}" dt="2020-05-06T12:45:29.305" v="2"/>
        <pc:sldMkLst>
          <pc:docMk/>
          <pc:sldMk cId="2141357556" sldId="257"/>
        </pc:sldMkLst>
        <pc:spChg chg="mod">
          <ac:chgData name="Michal Janovec" userId="a620ffdc-f3f4-4d87-845c-ceda78ca3c9c" providerId="ADAL" clId="{74199C96-C0AA-DF4E-80BA-DD76142EF1AB}" dt="2020-05-06T12:45:29.305" v="2"/>
          <ac:spMkLst>
            <pc:docMk/>
            <pc:sldMk cId="2141357556" sldId="257"/>
            <ac:spMk id="2" creationId="{00000000-0000-0000-0000-000000000000}"/>
          </ac:spMkLst>
        </pc:spChg>
        <pc:spChg chg="mod">
          <ac:chgData name="Michal Janovec" userId="a620ffdc-f3f4-4d87-845c-ceda78ca3c9c" providerId="ADAL" clId="{74199C96-C0AA-DF4E-80BA-DD76142EF1AB}" dt="2020-05-06T12:45:29.305" v="2"/>
          <ac:spMkLst>
            <pc:docMk/>
            <pc:sldMk cId="2141357556" sldId="257"/>
            <ac:spMk id="3" creationId="{00000000-0000-0000-0000-000000000000}"/>
          </ac:spMkLst>
        </pc:spChg>
      </pc:sldChg>
      <pc:sldChg chg="modSp">
        <pc:chgData name="Michal Janovec" userId="a620ffdc-f3f4-4d87-845c-ceda78ca3c9c" providerId="ADAL" clId="{74199C96-C0AA-DF4E-80BA-DD76142EF1AB}" dt="2020-05-06T12:45:29.816" v="3" actId="27636"/>
        <pc:sldMkLst>
          <pc:docMk/>
          <pc:sldMk cId="1156071998" sldId="258"/>
        </pc:sldMkLst>
        <pc:spChg chg="mod">
          <ac:chgData name="Michal Janovec" userId="a620ffdc-f3f4-4d87-845c-ceda78ca3c9c" providerId="ADAL" clId="{74199C96-C0AA-DF4E-80BA-DD76142EF1AB}" dt="2020-05-06T12:45:29.305" v="2"/>
          <ac:spMkLst>
            <pc:docMk/>
            <pc:sldMk cId="1156071998" sldId="258"/>
            <ac:spMk id="2" creationId="{00000000-0000-0000-0000-000000000000}"/>
          </ac:spMkLst>
        </pc:spChg>
        <pc:spChg chg="mod">
          <ac:chgData name="Michal Janovec" userId="a620ffdc-f3f4-4d87-845c-ceda78ca3c9c" providerId="ADAL" clId="{74199C96-C0AA-DF4E-80BA-DD76142EF1AB}" dt="2020-05-06T12:45:29.816" v="3" actId="27636"/>
          <ac:spMkLst>
            <pc:docMk/>
            <pc:sldMk cId="1156071998" sldId="258"/>
            <ac:spMk id="3" creationId="{00000000-0000-0000-0000-000000000000}"/>
          </ac:spMkLst>
        </pc:spChg>
      </pc:sldChg>
      <pc:sldChg chg="modSp">
        <pc:chgData name="Michal Janovec" userId="a620ffdc-f3f4-4d87-845c-ceda78ca3c9c" providerId="ADAL" clId="{74199C96-C0AA-DF4E-80BA-DD76142EF1AB}" dt="2020-05-06T12:45:29.305" v="2"/>
        <pc:sldMkLst>
          <pc:docMk/>
          <pc:sldMk cId="1526674240" sldId="259"/>
        </pc:sldMkLst>
        <pc:spChg chg="mod">
          <ac:chgData name="Michal Janovec" userId="a620ffdc-f3f4-4d87-845c-ceda78ca3c9c" providerId="ADAL" clId="{74199C96-C0AA-DF4E-80BA-DD76142EF1AB}" dt="2020-05-06T12:45:29.305" v="2"/>
          <ac:spMkLst>
            <pc:docMk/>
            <pc:sldMk cId="1526674240" sldId="259"/>
            <ac:spMk id="2" creationId="{00000000-0000-0000-0000-000000000000}"/>
          </ac:spMkLst>
        </pc:spChg>
      </pc:sldChg>
      <pc:sldChg chg="modSp">
        <pc:chgData name="Michal Janovec" userId="a620ffdc-f3f4-4d87-845c-ceda78ca3c9c" providerId="ADAL" clId="{74199C96-C0AA-DF4E-80BA-DD76142EF1AB}" dt="2020-05-06T12:45:30.206" v="12" actId="27636"/>
        <pc:sldMkLst>
          <pc:docMk/>
          <pc:sldMk cId="2066674661" sldId="260"/>
        </pc:sldMkLst>
        <pc:spChg chg="mod">
          <ac:chgData name="Michal Janovec" userId="a620ffdc-f3f4-4d87-845c-ceda78ca3c9c" providerId="ADAL" clId="{74199C96-C0AA-DF4E-80BA-DD76142EF1AB}" dt="2020-05-06T12:45:29.305" v="2"/>
          <ac:spMkLst>
            <pc:docMk/>
            <pc:sldMk cId="2066674661" sldId="260"/>
            <ac:spMk id="2" creationId="{00000000-0000-0000-0000-000000000000}"/>
          </ac:spMkLst>
        </pc:spChg>
        <pc:spChg chg="mod">
          <ac:chgData name="Michal Janovec" userId="a620ffdc-f3f4-4d87-845c-ceda78ca3c9c" providerId="ADAL" clId="{74199C96-C0AA-DF4E-80BA-DD76142EF1AB}" dt="2020-05-06T12:45:30.206" v="12" actId="27636"/>
          <ac:spMkLst>
            <pc:docMk/>
            <pc:sldMk cId="2066674661" sldId="260"/>
            <ac:spMk id="3" creationId="{00000000-0000-0000-0000-000000000000}"/>
          </ac:spMkLst>
        </pc:spChg>
      </pc:sldChg>
      <pc:sldChg chg="modSp">
        <pc:chgData name="Michal Janovec" userId="a620ffdc-f3f4-4d87-845c-ceda78ca3c9c" providerId="ADAL" clId="{74199C96-C0AA-DF4E-80BA-DD76142EF1AB}" dt="2020-05-06T12:46:33.501" v="17" actId="404"/>
        <pc:sldMkLst>
          <pc:docMk/>
          <pc:sldMk cId="2953767399" sldId="261"/>
        </pc:sldMkLst>
        <pc:spChg chg="mod">
          <ac:chgData name="Michal Janovec" userId="a620ffdc-f3f4-4d87-845c-ceda78ca3c9c" providerId="ADAL" clId="{74199C96-C0AA-DF4E-80BA-DD76142EF1AB}" dt="2020-05-06T12:45:29.305" v="2"/>
          <ac:spMkLst>
            <pc:docMk/>
            <pc:sldMk cId="2953767399" sldId="261"/>
            <ac:spMk id="2" creationId="{00000000-0000-0000-0000-000000000000}"/>
          </ac:spMkLst>
        </pc:spChg>
        <pc:spChg chg="mod">
          <ac:chgData name="Michal Janovec" userId="a620ffdc-f3f4-4d87-845c-ceda78ca3c9c" providerId="ADAL" clId="{74199C96-C0AA-DF4E-80BA-DD76142EF1AB}" dt="2020-05-06T12:46:33.501" v="17" actId="404"/>
          <ac:spMkLst>
            <pc:docMk/>
            <pc:sldMk cId="2953767399" sldId="261"/>
            <ac:spMk id="3" creationId="{00000000-0000-0000-0000-000000000000}"/>
          </ac:spMkLst>
        </pc:spChg>
      </pc:sldChg>
      <pc:sldChg chg="modSp">
        <pc:chgData name="Michal Janovec" userId="a620ffdc-f3f4-4d87-845c-ceda78ca3c9c" providerId="ADAL" clId="{74199C96-C0AA-DF4E-80BA-DD76142EF1AB}" dt="2020-05-06T12:45:29.305" v="2"/>
        <pc:sldMkLst>
          <pc:docMk/>
          <pc:sldMk cId="1870749804" sldId="262"/>
        </pc:sldMkLst>
        <pc:spChg chg="mod">
          <ac:chgData name="Michal Janovec" userId="a620ffdc-f3f4-4d87-845c-ceda78ca3c9c" providerId="ADAL" clId="{74199C96-C0AA-DF4E-80BA-DD76142EF1AB}" dt="2020-05-06T12:45:29.305" v="2"/>
          <ac:spMkLst>
            <pc:docMk/>
            <pc:sldMk cId="1870749804" sldId="262"/>
            <ac:spMk id="2" creationId="{00000000-0000-0000-0000-000000000000}"/>
          </ac:spMkLst>
        </pc:spChg>
        <pc:spChg chg="mod">
          <ac:chgData name="Michal Janovec" userId="a620ffdc-f3f4-4d87-845c-ceda78ca3c9c" providerId="ADAL" clId="{74199C96-C0AA-DF4E-80BA-DD76142EF1AB}" dt="2020-05-06T12:45:29.305" v="2"/>
          <ac:spMkLst>
            <pc:docMk/>
            <pc:sldMk cId="1870749804" sldId="262"/>
            <ac:spMk id="3" creationId="{00000000-0000-0000-0000-000000000000}"/>
          </ac:spMkLst>
        </pc:spChg>
      </pc:sldChg>
      <pc:sldChg chg="modSp">
        <pc:chgData name="Michal Janovec" userId="a620ffdc-f3f4-4d87-845c-ceda78ca3c9c" providerId="ADAL" clId="{74199C96-C0AA-DF4E-80BA-DD76142EF1AB}" dt="2020-05-06T12:45:29.852" v="4" actId="27636"/>
        <pc:sldMkLst>
          <pc:docMk/>
          <pc:sldMk cId="2677525020" sldId="263"/>
        </pc:sldMkLst>
        <pc:spChg chg="mod">
          <ac:chgData name="Michal Janovec" userId="a620ffdc-f3f4-4d87-845c-ceda78ca3c9c" providerId="ADAL" clId="{74199C96-C0AA-DF4E-80BA-DD76142EF1AB}" dt="2020-05-06T12:45:29.305" v="2"/>
          <ac:spMkLst>
            <pc:docMk/>
            <pc:sldMk cId="2677525020" sldId="263"/>
            <ac:spMk id="2" creationId="{00000000-0000-0000-0000-000000000000}"/>
          </ac:spMkLst>
        </pc:spChg>
        <pc:spChg chg="mod">
          <ac:chgData name="Michal Janovec" userId="a620ffdc-f3f4-4d87-845c-ceda78ca3c9c" providerId="ADAL" clId="{74199C96-C0AA-DF4E-80BA-DD76142EF1AB}" dt="2020-05-06T12:45:29.852" v="4" actId="27636"/>
          <ac:spMkLst>
            <pc:docMk/>
            <pc:sldMk cId="2677525020" sldId="263"/>
            <ac:spMk id="3" creationId="{00000000-0000-0000-0000-000000000000}"/>
          </ac:spMkLst>
        </pc:spChg>
      </pc:sldChg>
      <pc:sldChg chg="modSp">
        <pc:chgData name="Michal Janovec" userId="a620ffdc-f3f4-4d87-845c-ceda78ca3c9c" providerId="ADAL" clId="{74199C96-C0AA-DF4E-80BA-DD76142EF1AB}" dt="2020-05-06T12:45:29.879" v="5" actId="27636"/>
        <pc:sldMkLst>
          <pc:docMk/>
          <pc:sldMk cId="3154925846" sldId="264"/>
        </pc:sldMkLst>
        <pc:spChg chg="mod">
          <ac:chgData name="Michal Janovec" userId="a620ffdc-f3f4-4d87-845c-ceda78ca3c9c" providerId="ADAL" clId="{74199C96-C0AA-DF4E-80BA-DD76142EF1AB}" dt="2020-05-06T12:45:29.305" v="2"/>
          <ac:spMkLst>
            <pc:docMk/>
            <pc:sldMk cId="3154925846" sldId="264"/>
            <ac:spMk id="2" creationId="{00000000-0000-0000-0000-000000000000}"/>
          </ac:spMkLst>
        </pc:spChg>
        <pc:spChg chg="mod">
          <ac:chgData name="Michal Janovec" userId="a620ffdc-f3f4-4d87-845c-ceda78ca3c9c" providerId="ADAL" clId="{74199C96-C0AA-DF4E-80BA-DD76142EF1AB}" dt="2020-05-06T12:45:29.879" v="5" actId="27636"/>
          <ac:spMkLst>
            <pc:docMk/>
            <pc:sldMk cId="3154925846" sldId="264"/>
            <ac:spMk id="3" creationId="{00000000-0000-0000-0000-000000000000}"/>
          </ac:spMkLst>
        </pc:spChg>
      </pc:sldChg>
      <pc:sldChg chg="modSp">
        <pc:chgData name="Michal Janovec" userId="a620ffdc-f3f4-4d87-845c-ceda78ca3c9c" providerId="ADAL" clId="{74199C96-C0AA-DF4E-80BA-DD76142EF1AB}" dt="2020-05-06T12:45:29.305" v="2"/>
        <pc:sldMkLst>
          <pc:docMk/>
          <pc:sldMk cId="3102914130" sldId="265"/>
        </pc:sldMkLst>
        <pc:spChg chg="mod">
          <ac:chgData name="Michal Janovec" userId="a620ffdc-f3f4-4d87-845c-ceda78ca3c9c" providerId="ADAL" clId="{74199C96-C0AA-DF4E-80BA-DD76142EF1AB}" dt="2020-05-06T12:45:29.305" v="2"/>
          <ac:spMkLst>
            <pc:docMk/>
            <pc:sldMk cId="3102914130" sldId="265"/>
            <ac:spMk id="2" creationId="{00000000-0000-0000-0000-000000000000}"/>
          </ac:spMkLst>
        </pc:spChg>
        <pc:picChg chg="mod">
          <ac:chgData name="Michal Janovec" userId="a620ffdc-f3f4-4d87-845c-ceda78ca3c9c" providerId="ADAL" clId="{74199C96-C0AA-DF4E-80BA-DD76142EF1AB}" dt="2020-05-06T12:45:29.305" v="2"/>
          <ac:picMkLst>
            <pc:docMk/>
            <pc:sldMk cId="3102914130" sldId="265"/>
            <ac:picMk id="4" creationId="{00000000-0000-0000-0000-000000000000}"/>
          </ac:picMkLst>
        </pc:picChg>
      </pc:sldChg>
      <pc:sldChg chg="modSp">
        <pc:chgData name="Michal Janovec" userId="a620ffdc-f3f4-4d87-845c-ceda78ca3c9c" providerId="ADAL" clId="{74199C96-C0AA-DF4E-80BA-DD76142EF1AB}" dt="2020-05-06T12:47:03.741" v="20" actId="404"/>
        <pc:sldMkLst>
          <pc:docMk/>
          <pc:sldMk cId="969325422" sldId="266"/>
        </pc:sldMkLst>
        <pc:spChg chg="mod">
          <ac:chgData name="Michal Janovec" userId="a620ffdc-f3f4-4d87-845c-ceda78ca3c9c" providerId="ADAL" clId="{74199C96-C0AA-DF4E-80BA-DD76142EF1AB}" dt="2020-05-06T12:45:29.305" v="2"/>
          <ac:spMkLst>
            <pc:docMk/>
            <pc:sldMk cId="969325422" sldId="266"/>
            <ac:spMk id="2" creationId="{00000000-0000-0000-0000-000000000000}"/>
          </ac:spMkLst>
        </pc:spChg>
        <pc:spChg chg="mod">
          <ac:chgData name="Michal Janovec" userId="a620ffdc-f3f4-4d87-845c-ceda78ca3c9c" providerId="ADAL" clId="{74199C96-C0AA-DF4E-80BA-DD76142EF1AB}" dt="2020-05-06T12:47:03.741" v="20" actId="404"/>
          <ac:spMkLst>
            <pc:docMk/>
            <pc:sldMk cId="969325422" sldId="266"/>
            <ac:spMk id="3" creationId="{00000000-0000-0000-0000-000000000000}"/>
          </ac:spMkLst>
        </pc:spChg>
      </pc:sldChg>
      <pc:sldChg chg="modSp">
        <pc:chgData name="Michal Janovec" userId="a620ffdc-f3f4-4d87-845c-ceda78ca3c9c" providerId="ADAL" clId="{74199C96-C0AA-DF4E-80BA-DD76142EF1AB}" dt="2020-05-06T12:45:29.305" v="2"/>
        <pc:sldMkLst>
          <pc:docMk/>
          <pc:sldMk cId="300804595" sldId="267"/>
        </pc:sldMkLst>
        <pc:spChg chg="mod">
          <ac:chgData name="Michal Janovec" userId="a620ffdc-f3f4-4d87-845c-ceda78ca3c9c" providerId="ADAL" clId="{74199C96-C0AA-DF4E-80BA-DD76142EF1AB}" dt="2020-05-06T12:45:29.305" v="2"/>
          <ac:spMkLst>
            <pc:docMk/>
            <pc:sldMk cId="300804595" sldId="267"/>
            <ac:spMk id="2" creationId="{00000000-0000-0000-0000-000000000000}"/>
          </ac:spMkLst>
        </pc:spChg>
        <pc:spChg chg="mod">
          <ac:chgData name="Michal Janovec" userId="a620ffdc-f3f4-4d87-845c-ceda78ca3c9c" providerId="ADAL" clId="{74199C96-C0AA-DF4E-80BA-DD76142EF1AB}" dt="2020-05-06T12:45:29.305" v="2"/>
          <ac:spMkLst>
            <pc:docMk/>
            <pc:sldMk cId="300804595" sldId="267"/>
            <ac:spMk id="3" creationId="{00000000-0000-0000-0000-000000000000}"/>
          </ac:spMkLst>
        </pc:spChg>
      </pc:sldChg>
      <pc:sldChg chg="modSp">
        <pc:chgData name="Michal Janovec" userId="a620ffdc-f3f4-4d87-845c-ceda78ca3c9c" providerId="ADAL" clId="{74199C96-C0AA-DF4E-80BA-DD76142EF1AB}" dt="2020-05-06T12:46:06.956" v="14" actId="404"/>
        <pc:sldMkLst>
          <pc:docMk/>
          <pc:sldMk cId="2436979563" sldId="268"/>
        </pc:sldMkLst>
        <pc:spChg chg="mod">
          <ac:chgData name="Michal Janovec" userId="a620ffdc-f3f4-4d87-845c-ceda78ca3c9c" providerId="ADAL" clId="{74199C96-C0AA-DF4E-80BA-DD76142EF1AB}" dt="2020-05-06T12:45:29.305" v="2"/>
          <ac:spMkLst>
            <pc:docMk/>
            <pc:sldMk cId="2436979563" sldId="268"/>
            <ac:spMk id="2" creationId="{00000000-0000-0000-0000-000000000000}"/>
          </ac:spMkLst>
        </pc:spChg>
        <pc:spChg chg="mod">
          <ac:chgData name="Michal Janovec" userId="a620ffdc-f3f4-4d87-845c-ceda78ca3c9c" providerId="ADAL" clId="{74199C96-C0AA-DF4E-80BA-DD76142EF1AB}" dt="2020-05-06T12:46:06.956" v="14" actId="404"/>
          <ac:spMkLst>
            <pc:docMk/>
            <pc:sldMk cId="2436979563" sldId="268"/>
            <ac:spMk id="3" creationId="{00000000-0000-0000-0000-000000000000}"/>
          </ac:spMkLst>
        </pc:spChg>
      </pc:sldChg>
      <pc:sldChg chg="modSp">
        <pc:chgData name="Michal Janovec" userId="a620ffdc-f3f4-4d87-845c-ceda78ca3c9c" providerId="ADAL" clId="{74199C96-C0AA-DF4E-80BA-DD76142EF1AB}" dt="2020-05-06T12:45:29.931" v="6" actId="27636"/>
        <pc:sldMkLst>
          <pc:docMk/>
          <pc:sldMk cId="1656680641" sldId="269"/>
        </pc:sldMkLst>
        <pc:spChg chg="mod">
          <ac:chgData name="Michal Janovec" userId="a620ffdc-f3f4-4d87-845c-ceda78ca3c9c" providerId="ADAL" clId="{74199C96-C0AA-DF4E-80BA-DD76142EF1AB}" dt="2020-05-06T12:45:29.305" v="2"/>
          <ac:spMkLst>
            <pc:docMk/>
            <pc:sldMk cId="1656680641" sldId="269"/>
            <ac:spMk id="2" creationId="{00000000-0000-0000-0000-000000000000}"/>
          </ac:spMkLst>
        </pc:spChg>
        <pc:spChg chg="mod">
          <ac:chgData name="Michal Janovec" userId="a620ffdc-f3f4-4d87-845c-ceda78ca3c9c" providerId="ADAL" clId="{74199C96-C0AA-DF4E-80BA-DD76142EF1AB}" dt="2020-05-06T12:45:29.931" v="6" actId="27636"/>
          <ac:spMkLst>
            <pc:docMk/>
            <pc:sldMk cId="1656680641" sldId="269"/>
            <ac:spMk id="3" creationId="{00000000-0000-0000-0000-000000000000}"/>
          </ac:spMkLst>
        </pc:spChg>
      </pc:sldChg>
      <pc:sldChg chg="modSp">
        <pc:chgData name="Michal Janovec" userId="a620ffdc-f3f4-4d87-845c-ceda78ca3c9c" providerId="ADAL" clId="{74199C96-C0AA-DF4E-80BA-DD76142EF1AB}" dt="2020-05-06T12:46:53.805" v="19" actId="404"/>
        <pc:sldMkLst>
          <pc:docMk/>
          <pc:sldMk cId="425639101" sldId="270"/>
        </pc:sldMkLst>
        <pc:spChg chg="mod">
          <ac:chgData name="Michal Janovec" userId="a620ffdc-f3f4-4d87-845c-ceda78ca3c9c" providerId="ADAL" clId="{74199C96-C0AA-DF4E-80BA-DD76142EF1AB}" dt="2020-05-06T12:45:29.305" v="2"/>
          <ac:spMkLst>
            <pc:docMk/>
            <pc:sldMk cId="425639101" sldId="270"/>
            <ac:spMk id="2" creationId="{00000000-0000-0000-0000-000000000000}"/>
          </ac:spMkLst>
        </pc:spChg>
        <pc:spChg chg="mod">
          <ac:chgData name="Michal Janovec" userId="a620ffdc-f3f4-4d87-845c-ceda78ca3c9c" providerId="ADAL" clId="{74199C96-C0AA-DF4E-80BA-DD76142EF1AB}" dt="2020-05-06T12:46:53.805" v="19" actId="404"/>
          <ac:spMkLst>
            <pc:docMk/>
            <pc:sldMk cId="425639101" sldId="270"/>
            <ac:spMk id="3" creationId="{00000000-0000-0000-0000-000000000000}"/>
          </ac:spMkLst>
        </pc:spChg>
      </pc:sldChg>
      <pc:sldChg chg="modSp">
        <pc:chgData name="Michal Janovec" userId="a620ffdc-f3f4-4d87-845c-ceda78ca3c9c" providerId="ADAL" clId="{74199C96-C0AA-DF4E-80BA-DD76142EF1AB}" dt="2020-05-06T12:45:29.305" v="2"/>
        <pc:sldMkLst>
          <pc:docMk/>
          <pc:sldMk cId="3798637406" sldId="271"/>
        </pc:sldMkLst>
        <pc:spChg chg="mod">
          <ac:chgData name="Michal Janovec" userId="a620ffdc-f3f4-4d87-845c-ceda78ca3c9c" providerId="ADAL" clId="{74199C96-C0AA-DF4E-80BA-DD76142EF1AB}" dt="2020-05-06T12:45:29.305" v="2"/>
          <ac:spMkLst>
            <pc:docMk/>
            <pc:sldMk cId="3798637406" sldId="271"/>
            <ac:spMk id="2" creationId="{00000000-0000-0000-0000-000000000000}"/>
          </ac:spMkLst>
        </pc:spChg>
        <pc:spChg chg="mod">
          <ac:chgData name="Michal Janovec" userId="a620ffdc-f3f4-4d87-845c-ceda78ca3c9c" providerId="ADAL" clId="{74199C96-C0AA-DF4E-80BA-DD76142EF1AB}" dt="2020-05-06T12:45:29.305" v="2"/>
          <ac:spMkLst>
            <pc:docMk/>
            <pc:sldMk cId="3798637406" sldId="271"/>
            <ac:spMk id="3" creationId="{00000000-0000-0000-0000-000000000000}"/>
          </ac:spMkLst>
        </pc:spChg>
      </pc:sldChg>
      <pc:sldChg chg="modSp">
        <pc:chgData name="Michal Janovec" userId="a620ffdc-f3f4-4d87-845c-ceda78ca3c9c" providerId="ADAL" clId="{74199C96-C0AA-DF4E-80BA-DD76142EF1AB}" dt="2020-05-06T12:45:29.305" v="2"/>
        <pc:sldMkLst>
          <pc:docMk/>
          <pc:sldMk cId="2453684472" sldId="272"/>
        </pc:sldMkLst>
        <pc:spChg chg="mod">
          <ac:chgData name="Michal Janovec" userId="a620ffdc-f3f4-4d87-845c-ceda78ca3c9c" providerId="ADAL" clId="{74199C96-C0AA-DF4E-80BA-DD76142EF1AB}" dt="2020-05-06T12:45:29.305" v="2"/>
          <ac:spMkLst>
            <pc:docMk/>
            <pc:sldMk cId="2453684472" sldId="272"/>
            <ac:spMk id="2" creationId="{00000000-0000-0000-0000-000000000000}"/>
          </ac:spMkLst>
        </pc:spChg>
        <pc:spChg chg="mod">
          <ac:chgData name="Michal Janovec" userId="a620ffdc-f3f4-4d87-845c-ceda78ca3c9c" providerId="ADAL" clId="{74199C96-C0AA-DF4E-80BA-DD76142EF1AB}" dt="2020-05-06T12:45:29.305" v="2"/>
          <ac:spMkLst>
            <pc:docMk/>
            <pc:sldMk cId="2453684472" sldId="272"/>
            <ac:spMk id="3" creationId="{00000000-0000-0000-0000-000000000000}"/>
          </ac:spMkLst>
        </pc:spChg>
      </pc:sldChg>
      <pc:sldChg chg="modSp">
        <pc:chgData name="Michal Janovec" userId="a620ffdc-f3f4-4d87-845c-ceda78ca3c9c" providerId="ADAL" clId="{74199C96-C0AA-DF4E-80BA-DD76142EF1AB}" dt="2020-05-06T12:45:29.305" v="2"/>
        <pc:sldMkLst>
          <pc:docMk/>
          <pc:sldMk cId="2213350667" sldId="273"/>
        </pc:sldMkLst>
        <pc:spChg chg="mod">
          <ac:chgData name="Michal Janovec" userId="a620ffdc-f3f4-4d87-845c-ceda78ca3c9c" providerId="ADAL" clId="{74199C96-C0AA-DF4E-80BA-DD76142EF1AB}" dt="2020-05-06T12:45:29.305" v="2"/>
          <ac:spMkLst>
            <pc:docMk/>
            <pc:sldMk cId="2213350667" sldId="273"/>
            <ac:spMk id="2" creationId="{00000000-0000-0000-0000-000000000000}"/>
          </ac:spMkLst>
        </pc:spChg>
        <pc:spChg chg="mod">
          <ac:chgData name="Michal Janovec" userId="a620ffdc-f3f4-4d87-845c-ceda78ca3c9c" providerId="ADAL" clId="{74199C96-C0AA-DF4E-80BA-DD76142EF1AB}" dt="2020-05-06T12:45:29.305" v="2"/>
          <ac:spMkLst>
            <pc:docMk/>
            <pc:sldMk cId="2213350667" sldId="273"/>
            <ac:spMk id="3" creationId="{00000000-0000-0000-0000-000000000000}"/>
          </ac:spMkLst>
        </pc:spChg>
      </pc:sldChg>
      <pc:sldChg chg="modSp">
        <pc:chgData name="Michal Janovec" userId="a620ffdc-f3f4-4d87-845c-ceda78ca3c9c" providerId="ADAL" clId="{74199C96-C0AA-DF4E-80BA-DD76142EF1AB}" dt="2020-05-06T12:45:29.966" v="7" actId="27636"/>
        <pc:sldMkLst>
          <pc:docMk/>
          <pc:sldMk cId="2227891646" sldId="274"/>
        </pc:sldMkLst>
        <pc:spChg chg="mod">
          <ac:chgData name="Michal Janovec" userId="a620ffdc-f3f4-4d87-845c-ceda78ca3c9c" providerId="ADAL" clId="{74199C96-C0AA-DF4E-80BA-DD76142EF1AB}" dt="2020-05-06T12:45:29.305" v="2"/>
          <ac:spMkLst>
            <pc:docMk/>
            <pc:sldMk cId="2227891646" sldId="274"/>
            <ac:spMk id="2" creationId="{00000000-0000-0000-0000-000000000000}"/>
          </ac:spMkLst>
        </pc:spChg>
        <pc:spChg chg="mod">
          <ac:chgData name="Michal Janovec" userId="a620ffdc-f3f4-4d87-845c-ceda78ca3c9c" providerId="ADAL" clId="{74199C96-C0AA-DF4E-80BA-DD76142EF1AB}" dt="2020-05-06T12:45:29.966" v="7" actId="27636"/>
          <ac:spMkLst>
            <pc:docMk/>
            <pc:sldMk cId="2227891646" sldId="274"/>
            <ac:spMk id="3" creationId="{00000000-0000-0000-0000-000000000000}"/>
          </ac:spMkLst>
        </pc:spChg>
      </pc:sldChg>
      <pc:sldChg chg="modSp">
        <pc:chgData name="Michal Janovec" userId="a620ffdc-f3f4-4d87-845c-ceda78ca3c9c" providerId="ADAL" clId="{74199C96-C0AA-DF4E-80BA-DD76142EF1AB}" dt="2020-05-06T12:45:29.982" v="8" actId="27636"/>
        <pc:sldMkLst>
          <pc:docMk/>
          <pc:sldMk cId="1559830312" sldId="275"/>
        </pc:sldMkLst>
        <pc:spChg chg="mod">
          <ac:chgData name="Michal Janovec" userId="a620ffdc-f3f4-4d87-845c-ceda78ca3c9c" providerId="ADAL" clId="{74199C96-C0AA-DF4E-80BA-DD76142EF1AB}" dt="2020-05-06T12:45:29.305" v="2"/>
          <ac:spMkLst>
            <pc:docMk/>
            <pc:sldMk cId="1559830312" sldId="275"/>
            <ac:spMk id="2" creationId="{00000000-0000-0000-0000-000000000000}"/>
          </ac:spMkLst>
        </pc:spChg>
        <pc:spChg chg="mod">
          <ac:chgData name="Michal Janovec" userId="a620ffdc-f3f4-4d87-845c-ceda78ca3c9c" providerId="ADAL" clId="{74199C96-C0AA-DF4E-80BA-DD76142EF1AB}" dt="2020-05-06T12:45:29.982" v="8" actId="27636"/>
          <ac:spMkLst>
            <pc:docMk/>
            <pc:sldMk cId="1559830312" sldId="275"/>
            <ac:spMk id="3" creationId="{00000000-0000-0000-0000-000000000000}"/>
          </ac:spMkLst>
        </pc:spChg>
      </pc:sldChg>
      <pc:sldChg chg="modSp">
        <pc:chgData name="Michal Janovec" userId="a620ffdc-f3f4-4d87-845c-ceda78ca3c9c" providerId="ADAL" clId="{74199C96-C0AA-DF4E-80BA-DD76142EF1AB}" dt="2020-05-06T12:45:29.305" v="2"/>
        <pc:sldMkLst>
          <pc:docMk/>
          <pc:sldMk cId="3396626207" sldId="276"/>
        </pc:sldMkLst>
        <pc:spChg chg="mod">
          <ac:chgData name="Michal Janovec" userId="a620ffdc-f3f4-4d87-845c-ceda78ca3c9c" providerId="ADAL" clId="{74199C96-C0AA-DF4E-80BA-DD76142EF1AB}" dt="2020-05-06T12:45:29.305" v="2"/>
          <ac:spMkLst>
            <pc:docMk/>
            <pc:sldMk cId="3396626207" sldId="276"/>
            <ac:spMk id="2" creationId="{00000000-0000-0000-0000-000000000000}"/>
          </ac:spMkLst>
        </pc:spChg>
        <pc:spChg chg="mod">
          <ac:chgData name="Michal Janovec" userId="a620ffdc-f3f4-4d87-845c-ceda78ca3c9c" providerId="ADAL" clId="{74199C96-C0AA-DF4E-80BA-DD76142EF1AB}" dt="2020-05-06T12:45:29.305" v="2"/>
          <ac:spMkLst>
            <pc:docMk/>
            <pc:sldMk cId="3396626207" sldId="276"/>
            <ac:spMk id="3" creationId="{00000000-0000-0000-0000-000000000000}"/>
          </ac:spMkLst>
        </pc:spChg>
      </pc:sldChg>
      <pc:sldChg chg="modSp">
        <pc:chgData name="Michal Janovec" userId="a620ffdc-f3f4-4d87-845c-ceda78ca3c9c" providerId="ADAL" clId="{74199C96-C0AA-DF4E-80BA-DD76142EF1AB}" dt="2020-05-06T12:47:22.341" v="23" actId="20577"/>
        <pc:sldMkLst>
          <pc:docMk/>
          <pc:sldMk cId="1018797044" sldId="277"/>
        </pc:sldMkLst>
        <pc:spChg chg="mod">
          <ac:chgData name="Michal Janovec" userId="a620ffdc-f3f4-4d87-845c-ceda78ca3c9c" providerId="ADAL" clId="{74199C96-C0AA-DF4E-80BA-DD76142EF1AB}" dt="2020-05-06T12:45:29.305" v="2"/>
          <ac:spMkLst>
            <pc:docMk/>
            <pc:sldMk cId="1018797044" sldId="277"/>
            <ac:spMk id="2" creationId="{00000000-0000-0000-0000-000000000000}"/>
          </ac:spMkLst>
        </pc:spChg>
        <pc:spChg chg="mod">
          <ac:chgData name="Michal Janovec" userId="a620ffdc-f3f4-4d87-845c-ceda78ca3c9c" providerId="ADAL" clId="{74199C96-C0AA-DF4E-80BA-DD76142EF1AB}" dt="2020-05-06T12:47:22.341" v="23" actId="20577"/>
          <ac:spMkLst>
            <pc:docMk/>
            <pc:sldMk cId="1018797044" sldId="277"/>
            <ac:spMk id="3" creationId="{00000000-0000-0000-0000-000000000000}"/>
          </ac:spMkLst>
        </pc:spChg>
      </pc:sldChg>
      <pc:sldChg chg="modSp">
        <pc:chgData name="Michal Janovec" userId="a620ffdc-f3f4-4d87-845c-ceda78ca3c9c" providerId="ADAL" clId="{74199C96-C0AA-DF4E-80BA-DD76142EF1AB}" dt="2020-05-06T12:45:30.008" v="9" actId="27636"/>
        <pc:sldMkLst>
          <pc:docMk/>
          <pc:sldMk cId="826483664" sldId="278"/>
        </pc:sldMkLst>
        <pc:spChg chg="mod">
          <ac:chgData name="Michal Janovec" userId="a620ffdc-f3f4-4d87-845c-ceda78ca3c9c" providerId="ADAL" clId="{74199C96-C0AA-DF4E-80BA-DD76142EF1AB}" dt="2020-05-06T12:45:29.305" v="2"/>
          <ac:spMkLst>
            <pc:docMk/>
            <pc:sldMk cId="826483664" sldId="278"/>
            <ac:spMk id="2" creationId="{00000000-0000-0000-0000-000000000000}"/>
          </ac:spMkLst>
        </pc:spChg>
        <pc:spChg chg="mod">
          <ac:chgData name="Michal Janovec" userId="a620ffdc-f3f4-4d87-845c-ceda78ca3c9c" providerId="ADAL" clId="{74199C96-C0AA-DF4E-80BA-DD76142EF1AB}" dt="2020-05-06T12:45:30.008" v="9" actId="27636"/>
          <ac:spMkLst>
            <pc:docMk/>
            <pc:sldMk cId="826483664" sldId="278"/>
            <ac:spMk id="3" creationId="{00000000-0000-0000-0000-000000000000}"/>
          </ac:spMkLst>
        </pc:spChg>
      </pc:sldChg>
      <pc:sldChg chg="modSp">
        <pc:chgData name="Michal Janovec" userId="a620ffdc-f3f4-4d87-845c-ceda78ca3c9c" providerId="ADAL" clId="{74199C96-C0AA-DF4E-80BA-DD76142EF1AB}" dt="2020-05-06T12:45:29.305" v="2"/>
        <pc:sldMkLst>
          <pc:docMk/>
          <pc:sldMk cId="2697629623" sldId="279"/>
        </pc:sldMkLst>
        <pc:spChg chg="mod">
          <ac:chgData name="Michal Janovec" userId="a620ffdc-f3f4-4d87-845c-ceda78ca3c9c" providerId="ADAL" clId="{74199C96-C0AA-DF4E-80BA-DD76142EF1AB}" dt="2020-05-06T12:45:29.305" v="2"/>
          <ac:spMkLst>
            <pc:docMk/>
            <pc:sldMk cId="2697629623" sldId="279"/>
            <ac:spMk id="2" creationId="{00000000-0000-0000-0000-000000000000}"/>
          </ac:spMkLst>
        </pc:spChg>
        <pc:spChg chg="mod">
          <ac:chgData name="Michal Janovec" userId="a620ffdc-f3f4-4d87-845c-ceda78ca3c9c" providerId="ADAL" clId="{74199C96-C0AA-DF4E-80BA-DD76142EF1AB}" dt="2020-05-06T12:45:29.305" v="2"/>
          <ac:spMkLst>
            <pc:docMk/>
            <pc:sldMk cId="2697629623" sldId="279"/>
            <ac:spMk id="3" creationId="{00000000-0000-0000-0000-000000000000}"/>
          </ac:spMkLst>
        </pc:spChg>
      </pc:sldChg>
      <pc:sldChg chg="modSp">
        <pc:chgData name="Michal Janovec" userId="a620ffdc-f3f4-4d87-845c-ceda78ca3c9c" providerId="ADAL" clId="{74199C96-C0AA-DF4E-80BA-DD76142EF1AB}" dt="2020-05-06T12:46:24.562" v="15" actId="1076"/>
        <pc:sldMkLst>
          <pc:docMk/>
          <pc:sldMk cId="821676851" sldId="280"/>
        </pc:sldMkLst>
        <pc:spChg chg="mod">
          <ac:chgData name="Michal Janovec" userId="a620ffdc-f3f4-4d87-845c-ceda78ca3c9c" providerId="ADAL" clId="{74199C96-C0AA-DF4E-80BA-DD76142EF1AB}" dt="2020-05-06T12:45:29.305" v="2"/>
          <ac:spMkLst>
            <pc:docMk/>
            <pc:sldMk cId="821676851" sldId="280"/>
            <ac:spMk id="2" creationId="{00000000-0000-0000-0000-000000000000}"/>
          </ac:spMkLst>
        </pc:spChg>
        <pc:spChg chg="mod">
          <ac:chgData name="Michal Janovec" userId="a620ffdc-f3f4-4d87-845c-ceda78ca3c9c" providerId="ADAL" clId="{74199C96-C0AA-DF4E-80BA-DD76142EF1AB}" dt="2020-05-06T12:46:24.562" v="15" actId="1076"/>
          <ac:spMkLst>
            <pc:docMk/>
            <pc:sldMk cId="821676851" sldId="280"/>
            <ac:spMk id="3" creationId="{00000000-0000-0000-0000-000000000000}"/>
          </ac:spMkLst>
        </pc:spChg>
      </pc:sldChg>
      <pc:sldChg chg="modSp">
        <pc:chgData name="Michal Janovec" userId="a620ffdc-f3f4-4d87-845c-ceda78ca3c9c" providerId="ADAL" clId="{74199C96-C0AA-DF4E-80BA-DD76142EF1AB}" dt="2020-05-06T12:46:42.649" v="18" actId="1076"/>
        <pc:sldMkLst>
          <pc:docMk/>
          <pc:sldMk cId="271921183" sldId="281"/>
        </pc:sldMkLst>
        <pc:spChg chg="mod">
          <ac:chgData name="Michal Janovec" userId="a620ffdc-f3f4-4d87-845c-ceda78ca3c9c" providerId="ADAL" clId="{74199C96-C0AA-DF4E-80BA-DD76142EF1AB}" dt="2020-05-06T12:45:29.305" v="2"/>
          <ac:spMkLst>
            <pc:docMk/>
            <pc:sldMk cId="271921183" sldId="281"/>
            <ac:spMk id="2" creationId="{00000000-0000-0000-0000-000000000000}"/>
          </ac:spMkLst>
        </pc:spChg>
        <pc:spChg chg="mod">
          <ac:chgData name="Michal Janovec" userId="a620ffdc-f3f4-4d87-845c-ceda78ca3c9c" providerId="ADAL" clId="{74199C96-C0AA-DF4E-80BA-DD76142EF1AB}" dt="2020-05-06T12:46:42.649" v="18" actId="1076"/>
          <ac:spMkLst>
            <pc:docMk/>
            <pc:sldMk cId="271921183" sldId="281"/>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B4E761-44B9-4CC0-A638-E1EB6BCB5880}" type="datetimeFigureOut">
              <a:rPr lang="en-GB" smtClean="0"/>
              <a:t>06/05/2020</a:t>
            </a:fld>
            <a:endParaRPr lang="en-GB"/>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261154-353A-4CFD-AB29-F3535B10DBDE}" type="slidenum">
              <a:rPr lang="en-GB" smtClean="0"/>
              <a:t>‹#›</a:t>
            </a:fld>
            <a:endParaRPr lang="en-GB"/>
          </a:p>
        </p:txBody>
      </p:sp>
    </p:spTree>
    <p:extLst>
      <p:ext uri="{BB962C8B-B14F-4D97-AF65-F5344CB8AC3E}">
        <p14:creationId xmlns:p14="http://schemas.microsoft.com/office/powerpoint/2010/main" val="1761069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Rectangle 4">
            <a:extLst>
              <a:ext uri="{FF2B5EF4-FFF2-40B4-BE49-F238E27FC236}">
                <a16:creationId xmlns:a16="http://schemas.microsoft.com/office/drawing/2014/main" id="{C9E1E39A-65BD-E344-ACDF-E34C6C6857D1}"/>
              </a:ext>
            </a:extLst>
          </p:cNvPr>
          <p:cNvSpPr>
            <a:spLocks noGrp="1" noChangeArrowheads="1"/>
          </p:cNvSpPr>
          <p:nvPr>
            <p:ph type="dt" sz="half" idx="10"/>
          </p:nvPr>
        </p:nvSpPr>
        <p:spPr>
          <a:ln/>
        </p:spPr>
        <p:txBody>
          <a:bodyPr/>
          <a:lstStyle>
            <a:lvl1pPr>
              <a:defRPr/>
            </a:lvl1pPr>
          </a:lstStyle>
          <a:p>
            <a:fld id="{1160EA64-D806-43AC-9DF2-F8C432F32B4C}" type="datetimeFigureOut">
              <a:rPr lang="en-US" smtClean="0"/>
              <a:t>5/6/20</a:t>
            </a:fld>
            <a:endParaRPr lang="en-US" dirty="0"/>
          </a:p>
        </p:txBody>
      </p:sp>
      <p:sp>
        <p:nvSpPr>
          <p:cNvPr id="5" name="Rectangle 5">
            <a:extLst>
              <a:ext uri="{FF2B5EF4-FFF2-40B4-BE49-F238E27FC236}">
                <a16:creationId xmlns:a16="http://schemas.microsoft.com/office/drawing/2014/main" id="{25F100BB-7091-984D-A740-0B6F9317EA2F}"/>
              </a:ext>
            </a:extLst>
          </p:cNvPr>
          <p:cNvSpPr>
            <a:spLocks noGrp="1" noChangeArrowheads="1"/>
          </p:cNvSpPr>
          <p:nvPr>
            <p:ph type="ftr" sz="quarter" idx="11"/>
          </p:nvPr>
        </p:nvSpPr>
        <p:spPr>
          <a:ln/>
        </p:spPr>
        <p:txBody>
          <a:bodyPr/>
          <a:lstStyle>
            <a:lvl1pPr>
              <a:defRPr/>
            </a:lvl1pPr>
          </a:lstStyle>
          <a:p>
            <a:endParaRPr lang="en-US" dirty="0"/>
          </a:p>
        </p:txBody>
      </p:sp>
      <p:sp>
        <p:nvSpPr>
          <p:cNvPr id="6" name="Rectangle 6">
            <a:extLst>
              <a:ext uri="{FF2B5EF4-FFF2-40B4-BE49-F238E27FC236}">
                <a16:creationId xmlns:a16="http://schemas.microsoft.com/office/drawing/2014/main" id="{F8C1D4CF-5B12-4844-B4D3-39A7874FD506}"/>
              </a:ext>
            </a:extLst>
          </p:cNvPr>
          <p:cNvSpPr>
            <a:spLocks noGrp="1" noChangeArrowheads="1"/>
          </p:cNvSpPr>
          <p:nvPr>
            <p:ph type="sldNum" sz="quarter" idx="12"/>
          </p:nvPr>
        </p:nvSpPr>
        <p:spPr>
          <a:ln/>
        </p:spPr>
        <p:txBody>
          <a:bodyPr/>
          <a:lstStyle>
            <a:lvl1pPr>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284316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1657A9CA-FD3A-B74B-B863-0418224FBFE7}"/>
              </a:ext>
            </a:extLst>
          </p:cNvPr>
          <p:cNvSpPr>
            <a:spLocks noGrp="1" noChangeArrowheads="1"/>
          </p:cNvSpPr>
          <p:nvPr>
            <p:ph type="dt" sz="half" idx="10"/>
          </p:nvPr>
        </p:nvSpPr>
        <p:spPr>
          <a:ln/>
        </p:spPr>
        <p:txBody>
          <a:bodyPr/>
          <a:lstStyle>
            <a:lvl1pPr>
              <a:defRPr/>
            </a:lvl1pPr>
          </a:lstStyle>
          <a:p>
            <a:fld id="{E9F9C37B-1D36-470B-8223-D6C91242EC14}" type="datetimeFigureOut">
              <a:rPr lang="en-US" smtClean="0"/>
              <a:t>5/6/20</a:t>
            </a:fld>
            <a:endParaRPr lang="en-US" dirty="0"/>
          </a:p>
        </p:txBody>
      </p:sp>
      <p:sp>
        <p:nvSpPr>
          <p:cNvPr id="5" name="Rectangle 5">
            <a:extLst>
              <a:ext uri="{FF2B5EF4-FFF2-40B4-BE49-F238E27FC236}">
                <a16:creationId xmlns:a16="http://schemas.microsoft.com/office/drawing/2014/main" id="{1152A498-CF12-3D49-BF90-8112EF7AE88E}"/>
              </a:ext>
            </a:extLst>
          </p:cNvPr>
          <p:cNvSpPr>
            <a:spLocks noGrp="1" noChangeArrowheads="1"/>
          </p:cNvSpPr>
          <p:nvPr>
            <p:ph type="ftr" sz="quarter" idx="11"/>
          </p:nvPr>
        </p:nvSpPr>
        <p:spPr>
          <a:ln/>
        </p:spPr>
        <p:txBody>
          <a:bodyPr/>
          <a:lstStyle>
            <a:lvl1pPr>
              <a:defRPr/>
            </a:lvl1pPr>
          </a:lstStyle>
          <a:p>
            <a:endParaRPr lang="en-US" dirty="0"/>
          </a:p>
        </p:txBody>
      </p:sp>
      <p:sp>
        <p:nvSpPr>
          <p:cNvPr id="6" name="Rectangle 6">
            <a:extLst>
              <a:ext uri="{FF2B5EF4-FFF2-40B4-BE49-F238E27FC236}">
                <a16:creationId xmlns:a16="http://schemas.microsoft.com/office/drawing/2014/main" id="{303143AD-D390-BA4F-B574-53B66EBA6B89}"/>
              </a:ext>
            </a:extLst>
          </p:cNvPr>
          <p:cNvSpPr>
            <a:spLocks noGrp="1" noChangeArrowheads="1"/>
          </p:cNvSpPr>
          <p:nvPr>
            <p:ph type="sldNum" sz="quarter" idx="12"/>
          </p:nvPr>
        </p:nvSpPr>
        <p:spPr>
          <a:ln/>
        </p:spPr>
        <p:txBody>
          <a:bodyPr/>
          <a:lstStyle>
            <a:lvl1pPr>
              <a:defRPr/>
            </a:lvl1pPr>
          </a:lstStyle>
          <a:p>
            <a:fld id="{8A7A6979-0714-4377-B894-6BE4C2D6E202}" type="slidenum">
              <a:rPr lang="en-US" smtClean="0"/>
              <a:t>‹#›</a:t>
            </a:fld>
            <a:endParaRPr lang="en-US" dirty="0"/>
          </a:p>
        </p:txBody>
      </p:sp>
    </p:spTree>
    <p:extLst>
      <p:ext uri="{BB962C8B-B14F-4D97-AF65-F5344CB8AC3E}">
        <p14:creationId xmlns:p14="http://schemas.microsoft.com/office/powerpoint/2010/main" val="4074785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cs-CZ"/>
              <a:t>Kliknutím lze upravit styl.</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8957B904-E0A5-2547-B17C-1D3EBC7C2A0E}"/>
              </a:ext>
            </a:extLst>
          </p:cNvPr>
          <p:cNvSpPr>
            <a:spLocks noGrp="1" noChangeArrowheads="1"/>
          </p:cNvSpPr>
          <p:nvPr>
            <p:ph type="dt" sz="half" idx="10"/>
          </p:nvPr>
        </p:nvSpPr>
        <p:spPr>
          <a:ln/>
        </p:spPr>
        <p:txBody>
          <a:bodyPr/>
          <a:lstStyle>
            <a:lvl1pPr>
              <a:defRPr/>
            </a:lvl1pPr>
          </a:lstStyle>
          <a:p>
            <a:fld id="{67C6F52A-A82B-47A2-A83A-8C4C91F2D59F}" type="datetimeFigureOut">
              <a:rPr lang="en-US" smtClean="0"/>
              <a:t>5/6/20</a:t>
            </a:fld>
            <a:endParaRPr lang="en-US" dirty="0"/>
          </a:p>
        </p:txBody>
      </p:sp>
      <p:sp>
        <p:nvSpPr>
          <p:cNvPr id="5" name="Rectangle 5">
            <a:extLst>
              <a:ext uri="{FF2B5EF4-FFF2-40B4-BE49-F238E27FC236}">
                <a16:creationId xmlns:a16="http://schemas.microsoft.com/office/drawing/2014/main" id="{EFCEC2F9-EDDD-AD4D-8BF6-541FC4B3E947}"/>
              </a:ext>
            </a:extLst>
          </p:cNvPr>
          <p:cNvSpPr>
            <a:spLocks noGrp="1" noChangeArrowheads="1"/>
          </p:cNvSpPr>
          <p:nvPr>
            <p:ph type="ftr" sz="quarter" idx="11"/>
          </p:nvPr>
        </p:nvSpPr>
        <p:spPr>
          <a:ln/>
        </p:spPr>
        <p:txBody>
          <a:bodyPr/>
          <a:lstStyle>
            <a:lvl1pPr>
              <a:defRPr/>
            </a:lvl1pPr>
          </a:lstStyle>
          <a:p>
            <a:endParaRPr lang="en-US" dirty="0"/>
          </a:p>
        </p:txBody>
      </p:sp>
      <p:sp>
        <p:nvSpPr>
          <p:cNvPr id="6" name="Rectangle 6">
            <a:extLst>
              <a:ext uri="{FF2B5EF4-FFF2-40B4-BE49-F238E27FC236}">
                <a16:creationId xmlns:a16="http://schemas.microsoft.com/office/drawing/2014/main" id="{39AC36DA-59E6-1D41-B4F0-72B311366AF0}"/>
              </a:ext>
            </a:extLst>
          </p:cNvPr>
          <p:cNvSpPr>
            <a:spLocks noGrp="1" noChangeArrowheads="1"/>
          </p:cNvSpPr>
          <p:nvPr>
            <p:ph type="sldNum" sz="quarter" idx="12"/>
          </p:nvPr>
        </p:nvSpPr>
        <p:spPr>
          <a:ln/>
        </p:spPr>
        <p:txBody>
          <a:bodyPr/>
          <a:lstStyle>
            <a:lvl1pPr>
              <a:defRPr/>
            </a:lvl1pPr>
          </a:lstStyle>
          <a:p>
            <a:fld id="{8A7A6979-0714-4377-B894-6BE4C2D6E202}" type="slidenum">
              <a:rPr lang="en-US" smtClean="0"/>
              <a:t>‹#›</a:t>
            </a:fld>
            <a:endParaRPr lang="en-US" dirty="0"/>
          </a:p>
        </p:txBody>
      </p:sp>
    </p:spTree>
    <p:extLst>
      <p:ext uri="{BB962C8B-B14F-4D97-AF65-F5344CB8AC3E}">
        <p14:creationId xmlns:p14="http://schemas.microsoft.com/office/powerpoint/2010/main" val="12746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2047F2A8-4CDC-2F41-B9AF-A12CCE31A254}"/>
              </a:ext>
            </a:extLst>
          </p:cNvPr>
          <p:cNvSpPr>
            <a:spLocks noGrp="1" noChangeArrowheads="1"/>
          </p:cNvSpPr>
          <p:nvPr>
            <p:ph type="dt" sz="half" idx="10"/>
          </p:nvPr>
        </p:nvSpPr>
        <p:spPr>
          <a:ln/>
        </p:spPr>
        <p:txBody>
          <a:bodyPr/>
          <a:lstStyle>
            <a:lvl1pPr>
              <a:defRPr/>
            </a:lvl1pPr>
          </a:lstStyle>
          <a:p>
            <a:fld id="{1160EA64-D806-43AC-9DF2-F8C432F32B4C}" type="datetimeFigureOut">
              <a:rPr lang="en-US" smtClean="0"/>
              <a:t>5/6/20</a:t>
            </a:fld>
            <a:endParaRPr lang="en-US" dirty="0"/>
          </a:p>
        </p:txBody>
      </p:sp>
      <p:sp>
        <p:nvSpPr>
          <p:cNvPr id="5" name="Rectangle 5">
            <a:extLst>
              <a:ext uri="{FF2B5EF4-FFF2-40B4-BE49-F238E27FC236}">
                <a16:creationId xmlns:a16="http://schemas.microsoft.com/office/drawing/2014/main" id="{84EAD703-EF5B-894B-9343-83C2F46D4532}"/>
              </a:ext>
            </a:extLst>
          </p:cNvPr>
          <p:cNvSpPr>
            <a:spLocks noGrp="1" noChangeArrowheads="1"/>
          </p:cNvSpPr>
          <p:nvPr>
            <p:ph type="ftr" sz="quarter" idx="11"/>
          </p:nvPr>
        </p:nvSpPr>
        <p:spPr>
          <a:ln/>
        </p:spPr>
        <p:txBody>
          <a:bodyPr/>
          <a:lstStyle>
            <a:lvl1pPr>
              <a:defRPr/>
            </a:lvl1pPr>
          </a:lstStyle>
          <a:p>
            <a:endParaRPr lang="en-US" dirty="0"/>
          </a:p>
        </p:txBody>
      </p:sp>
      <p:sp>
        <p:nvSpPr>
          <p:cNvPr id="6" name="Rectangle 6">
            <a:extLst>
              <a:ext uri="{FF2B5EF4-FFF2-40B4-BE49-F238E27FC236}">
                <a16:creationId xmlns:a16="http://schemas.microsoft.com/office/drawing/2014/main" id="{D0DA7B64-681D-CB4B-8232-04BCA724B9BE}"/>
              </a:ext>
            </a:extLst>
          </p:cNvPr>
          <p:cNvSpPr>
            <a:spLocks noGrp="1" noChangeArrowheads="1"/>
          </p:cNvSpPr>
          <p:nvPr>
            <p:ph type="sldNum" sz="quarter" idx="12"/>
          </p:nvPr>
        </p:nvSpPr>
        <p:spPr>
          <a:ln/>
        </p:spPr>
        <p:txBody>
          <a:bodyPr/>
          <a:lstStyle>
            <a:lvl1pPr>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59159630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cs-CZ"/>
              <a:t>Kliknutím lze upravit styl.</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a:t>Po kliknutí můžete upravovat styly textu v předloze.</a:t>
            </a:r>
          </a:p>
        </p:txBody>
      </p:sp>
      <p:sp>
        <p:nvSpPr>
          <p:cNvPr id="4" name="Rectangle 4">
            <a:extLst>
              <a:ext uri="{FF2B5EF4-FFF2-40B4-BE49-F238E27FC236}">
                <a16:creationId xmlns:a16="http://schemas.microsoft.com/office/drawing/2014/main" id="{C4F4BBC4-E98B-7940-9B20-73D3B6921BAC}"/>
              </a:ext>
            </a:extLst>
          </p:cNvPr>
          <p:cNvSpPr>
            <a:spLocks noGrp="1" noChangeArrowheads="1"/>
          </p:cNvSpPr>
          <p:nvPr>
            <p:ph type="dt" sz="half" idx="10"/>
          </p:nvPr>
        </p:nvSpPr>
        <p:spPr>
          <a:ln/>
        </p:spPr>
        <p:txBody>
          <a:bodyPr/>
          <a:lstStyle>
            <a:lvl1pPr>
              <a:defRPr/>
            </a:lvl1pPr>
          </a:lstStyle>
          <a:p>
            <a:fld id="{1160EA64-D806-43AC-9DF2-F8C432F32B4C}" type="datetimeFigureOut">
              <a:rPr lang="en-US" smtClean="0"/>
              <a:t>5/6/20</a:t>
            </a:fld>
            <a:endParaRPr lang="en-US" dirty="0"/>
          </a:p>
        </p:txBody>
      </p:sp>
      <p:sp>
        <p:nvSpPr>
          <p:cNvPr id="5" name="Rectangle 5">
            <a:extLst>
              <a:ext uri="{FF2B5EF4-FFF2-40B4-BE49-F238E27FC236}">
                <a16:creationId xmlns:a16="http://schemas.microsoft.com/office/drawing/2014/main" id="{F3EE1668-42C9-1E4D-96A6-E931535A46BA}"/>
              </a:ext>
            </a:extLst>
          </p:cNvPr>
          <p:cNvSpPr>
            <a:spLocks noGrp="1" noChangeArrowheads="1"/>
          </p:cNvSpPr>
          <p:nvPr>
            <p:ph type="ftr" sz="quarter" idx="11"/>
          </p:nvPr>
        </p:nvSpPr>
        <p:spPr>
          <a:ln/>
        </p:spPr>
        <p:txBody>
          <a:bodyPr/>
          <a:lstStyle>
            <a:lvl1pPr>
              <a:defRPr/>
            </a:lvl1pPr>
          </a:lstStyle>
          <a:p>
            <a:endParaRPr lang="en-US" dirty="0"/>
          </a:p>
        </p:txBody>
      </p:sp>
      <p:sp>
        <p:nvSpPr>
          <p:cNvPr id="6" name="Rectangle 6">
            <a:extLst>
              <a:ext uri="{FF2B5EF4-FFF2-40B4-BE49-F238E27FC236}">
                <a16:creationId xmlns:a16="http://schemas.microsoft.com/office/drawing/2014/main" id="{4A448338-C2B8-C047-BE3C-46016875D495}"/>
              </a:ext>
            </a:extLst>
          </p:cNvPr>
          <p:cNvSpPr>
            <a:spLocks noGrp="1" noChangeArrowheads="1"/>
          </p:cNvSpPr>
          <p:nvPr>
            <p:ph type="sldNum" sz="quarter" idx="12"/>
          </p:nvPr>
        </p:nvSpPr>
        <p:spPr>
          <a:ln/>
        </p:spPr>
        <p:txBody>
          <a:bodyPr/>
          <a:lstStyle>
            <a:lvl1pPr>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05681135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p>
        </p:txBody>
      </p:sp>
      <p:sp>
        <p:nvSpPr>
          <p:cNvPr id="3" name="Content Placeholder 2"/>
          <p:cNvSpPr>
            <a:spLocks noGrp="1"/>
          </p:cNvSpPr>
          <p:nvPr>
            <p:ph sz="half" idx="1"/>
          </p:nvPr>
        </p:nvSpPr>
        <p:spPr>
          <a:xfrm>
            <a:off x="609600" y="1600201"/>
            <a:ext cx="5384800" cy="452596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Content Placeholder 3"/>
          <p:cNvSpPr>
            <a:spLocks noGrp="1"/>
          </p:cNvSpPr>
          <p:nvPr>
            <p:ph sz="half" idx="2"/>
          </p:nvPr>
        </p:nvSpPr>
        <p:spPr>
          <a:xfrm>
            <a:off x="6197600" y="1600201"/>
            <a:ext cx="5384800" cy="452596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0BDADBED-05E5-8E4C-86A1-C2FA6E01B489}"/>
              </a:ext>
            </a:extLst>
          </p:cNvPr>
          <p:cNvSpPr>
            <a:spLocks noGrp="1" noChangeArrowheads="1"/>
          </p:cNvSpPr>
          <p:nvPr>
            <p:ph type="dt" sz="half" idx="10"/>
          </p:nvPr>
        </p:nvSpPr>
        <p:spPr>
          <a:ln/>
        </p:spPr>
        <p:txBody>
          <a:bodyPr/>
          <a:lstStyle>
            <a:lvl1pPr>
              <a:defRPr/>
            </a:lvl1pPr>
          </a:lstStyle>
          <a:p>
            <a:fld id="{AB134690-1557-4C89-A502-4959FE7FAD70}" type="datetimeFigureOut">
              <a:rPr lang="en-US" smtClean="0"/>
              <a:t>5/6/20</a:t>
            </a:fld>
            <a:endParaRPr lang="en-US" dirty="0"/>
          </a:p>
        </p:txBody>
      </p:sp>
      <p:sp>
        <p:nvSpPr>
          <p:cNvPr id="6" name="Rectangle 5">
            <a:extLst>
              <a:ext uri="{FF2B5EF4-FFF2-40B4-BE49-F238E27FC236}">
                <a16:creationId xmlns:a16="http://schemas.microsoft.com/office/drawing/2014/main" id="{0F5FFA6E-AED6-EC44-A713-3CD51E293B1C}"/>
              </a:ext>
            </a:extLst>
          </p:cNvPr>
          <p:cNvSpPr>
            <a:spLocks noGrp="1" noChangeArrowheads="1"/>
          </p:cNvSpPr>
          <p:nvPr>
            <p:ph type="ftr" sz="quarter" idx="11"/>
          </p:nvPr>
        </p:nvSpPr>
        <p:spPr>
          <a:ln/>
        </p:spPr>
        <p:txBody>
          <a:bodyPr/>
          <a:lstStyle>
            <a:lvl1pPr>
              <a:defRPr/>
            </a:lvl1pPr>
          </a:lstStyle>
          <a:p>
            <a:endParaRPr lang="en-US" dirty="0"/>
          </a:p>
        </p:txBody>
      </p:sp>
      <p:sp>
        <p:nvSpPr>
          <p:cNvPr id="7" name="Rectangle 6">
            <a:extLst>
              <a:ext uri="{FF2B5EF4-FFF2-40B4-BE49-F238E27FC236}">
                <a16:creationId xmlns:a16="http://schemas.microsoft.com/office/drawing/2014/main" id="{3FE6430D-D068-C247-A9A4-24BC7986F6EB}"/>
              </a:ext>
            </a:extLst>
          </p:cNvPr>
          <p:cNvSpPr>
            <a:spLocks noGrp="1" noChangeArrowheads="1"/>
          </p:cNvSpPr>
          <p:nvPr>
            <p:ph type="sldNum" sz="quarter" idx="12"/>
          </p:nvPr>
        </p:nvSpPr>
        <p:spPr>
          <a:ln/>
        </p:spPr>
        <p:txBody>
          <a:bodyPr/>
          <a:lstStyle>
            <a:lvl1pPr>
              <a:defRPr/>
            </a:lvl1pPr>
          </a:lstStyle>
          <a:p>
            <a:fld id="{8A7A6979-0714-4377-B894-6BE4C2D6E202}" type="slidenum">
              <a:rPr lang="en-US" smtClean="0"/>
              <a:t>‹#›</a:t>
            </a:fld>
            <a:endParaRPr lang="en-US" dirty="0"/>
          </a:p>
        </p:txBody>
      </p:sp>
    </p:spTree>
    <p:extLst>
      <p:ext uri="{BB962C8B-B14F-4D97-AF65-F5344CB8AC3E}">
        <p14:creationId xmlns:p14="http://schemas.microsoft.com/office/powerpoint/2010/main" val="3865768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cs-CZ"/>
              <a:t>Kliknutím lze upravit styl.</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840318" y="2505075"/>
            <a:ext cx="5158316"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172200" y="2505075"/>
            <a:ext cx="518371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4">
            <a:extLst>
              <a:ext uri="{FF2B5EF4-FFF2-40B4-BE49-F238E27FC236}">
                <a16:creationId xmlns:a16="http://schemas.microsoft.com/office/drawing/2014/main" id="{F8D69484-1333-E14E-BD1A-A2F910CC0D0E}"/>
              </a:ext>
            </a:extLst>
          </p:cNvPr>
          <p:cNvSpPr>
            <a:spLocks noGrp="1" noChangeArrowheads="1"/>
          </p:cNvSpPr>
          <p:nvPr>
            <p:ph type="dt" sz="half" idx="10"/>
          </p:nvPr>
        </p:nvSpPr>
        <p:spPr>
          <a:ln/>
        </p:spPr>
        <p:txBody>
          <a:bodyPr/>
          <a:lstStyle>
            <a:lvl1pPr>
              <a:defRPr/>
            </a:lvl1pPr>
          </a:lstStyle>
          <a:p>
            <a:fld id="{1160EA64-D806-43AC-9DF2-F8C432F32B4C}" type="datetimeFigureOut">
              <a:rPr lang="en-US" smtClean="0"/>
              <a:t>5/6/20</a:t>
            </a:fld>
            <a:endParaRPr lang="en-US" dirty="0"/>
          </a:p>
        </p:txBody>
      </p:sp>
      <p:sp>
        <p:nvSpPr>
          <p:cNvPr id="8" name="Rectangle 5">
            <a:extLst>
              <a:ext uri="{FF2B5EF4-FFF2-40B4-BE49-F238E27FC236}">
                <a16:creationId xmlns:a16="http://schemas.microsoft.com/office/drawing/2014/main" id="{7FCE0FCE-61CA-044F-91B0-A5B759EE31E4}"/>
              </a:ext>
            </a:extLst>
          </p:cNvPr>
          <p:cNvSpPr>
            <a:spLocks noGrp="1" noChangeArrowheads="1"/>
          </p:cNvSpPr>
          <p:nvPr>
            <p:ph type="ftr" sz="quarter" idx="11"/>
          </p:nvPr>
        </p:nvSpPr>
        <p:spPr>
          <a:ln/>
        </p:spPr>
        <p:txBody>
          <a:bodyPr/>
          <a:lstStyle>
            <a:lvl1pPr>
              <a:defRPr/>
            </a:lvl1pPr>
          </a:lstStyle>
          <a:p>
            <a:endParaRPr lang="en-US" dirty="0"/>
          </a:p>
        </p:txBody>
      </p:sp>
      <p:sp>
        <p:nvSpPr>
          <p:cNvPr id="9" name="Rectangle 6">
            <a:extLst>
              <a:ext uri="{FF2B5EF4-FFF2-40B4-BE49-F238E27FC236}">
                <a16:creationId xmlns:a16="http://schemas.microsoft.com/office/drawing/2014/main" id="{1D0A36AC-4B53-F643-B03D-669198E416B2}"/>
              </a:ext>
            </a:extLst>
          </p:cNvPr>
          <p:cNvSpPr>
            <a:spLocks noGrp="1" noChangeArrowheads="1"/>
          </p:cNvSpPr>
          <p:nvPr>
            <p:ph type="sldNum" sz="quarter" idx="12"/>
          </p:nvPr>
        </p:nvSpPr>
        <p:spPr>
          <a:ln/>
        </p:spPr>
        <p:txBody>
          <a:bodyPr/>
          <a:lstStyle>
            <a:lvl1pPr>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435284690"/>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p>
        </p:txBody>
      </p:sp>
      <p:sp>
        <p:nvSpPr>
          <p:cNvPr id="3" name="Rectangle 4">
            <a:extLst>
              <a:ext uri="{FF2B5EF4-FFF2-40B4-BE49-F238E27FC236}">
                <a16:creationId xmlns:a16="http://schemas.microsoft.com/office/drawing/2014/main" id="{92378EB2-F4B9-F54C-A1AE-E969EB5362DB}"/>
              </a:ext>
            </a:extLst>
          </p:cNvPr>
          <p:cNvSpPr>
            <a:spLocks noGrp="1" noChangeArrowheads="1"/>
          </p:cNvSpPr>
          <p:nvPr>
            <p:ph type="dt" sz="half" idx="10"/>
          </p:nvPr>
        </p:nvSpPr>
        <p:spPr>
          <a:ln/>
        </p:spPr>
        <p:txBody>
          <a:bodyPr/>
          <a:lstStyle>
            <a:lvl1pPr>
              <a:defRPr/>
            </a:lvl1pPr>
          </a:lstStyle>
          <a:p>
            <a:fld id="{E1037C31-9E7A-4F99-8774-A0E530DE1A42}" type="datetimeFigureOut">
              <a:rPr lang="en-US" smtClean="0"/>
              <a:t>5/6/20</a:t>
            </a:fld>
            <a:endParaRPr lang="en-US" dirty="0"/>
          </a:p>
        </p:txBody>
      </p:sp>
      <p:sp>
        <p:nvSpPr>
          <p:cNvPr id="4" name="Rectangle 5">
            <a:extLst>
              <a:ext uri="{FF2B5EF4-FFF2-40B4-BE49-F238E27FC236}">
                <a16:creationId xmlns:a16="http://schemas.microsoft.com/office/drawing/2014/main" id="{6097742F-11E2-8649-81B2-7F21DA35215F}"/>
              </a:ext>
            </a:extLst>
          </p:cNvPr>
          <p:cNvSpPr>
            <a:spLocks noGrp="1" noChangeArrowheads="1"/>
          </p:cNvSpPr>
          <p:nvPr>
            <p:ph type="ftr" sz="quarter" idx="11"/>
          </p:nvPr>
        </p:nvSpPr>
        <p:spPr>
          <a:ln/>
        </p:spPr>
        <p:txBody>
          <a:bodyPr/>
          <a:lstStyle>
            <a:lvl1pPr>
              <a:defRPr/>
            </a:lvl1pPr>
          </a:lstStyle>
          <a:p>
            <a:endParaRPr lang="en-US" dirty="0"/>
          </a:p>
        </p:txBody>
      </p:sp>
      <p:sp>
        <p:nvSpPr>
          <p:cNvPr id="5" name="Rectangle 6">
            <a:extLst>
              <a:ext uri="{FF2B5EF4-FFF2-40B4-BE49-F238E27FC236}">
                <a16:creationId xmlns:a16="http://schemas.microsoft.com/office/drawing/2014/main" id="{32F29CCB-01A4-0145-998E-72DA0983504E}"/>
              </a:ext>
            </a:extLst>
          </p:cNvPr>
          <p:cNvSpPr>
            <a:spLocks noGrp="1" noChangeArrowheads="1"/>
          </p:cNvSpPr>
          <p:nvPr>
            <p:ph type="sldNum" sz="quarter" idx="12"/>
          </p:nvPr>
        </p:nvSpPr>
        <p:spPr>
          <a:ln/>
        </p:spPr>
        <p:txBody>
          <a:bodyPr/>
          <a:lstStyle>
            <a:lvl1pPr>
              <a:defRPr/>
            </a:lvl1pPr>
          </a:lstStyle>
          <a:p>
            <a:fld id="{8A7A6979-0714-4377-B894-6BE4C2D6E202}" type="slidenum">
              <a:rPr lang="en-US" smtClean="0"/>
              <a:t>‹#›</a:t>
            </a:fld>
            <a:endParaRPr lang="en-US" dirty="0"/>
          </a:p>
        </p:txBody>
      </p:sp>
    </p:spTree>
    <p:extLst>
      <p:ext uri="{BB962C8B-B14F-4D97-AF65-F5344CB8AC3E}">
        <p14:creationId xmlns:p14="http://schemas.microsoft.com/office/powerpoint/2010/main" val="162578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4BE5B04-35F0-2144-8954-D8EC974BEFF1}"/>
              </a:ext>
            </a:extLst>
          </p:cNvPr>
          <p:cNvSpPr>
            <a:spLocks noGrp="1" noChangeArrowheads="1"/>
          </p:cNvSpPr>
          <p:nvPr>
            <p:ph type="dt" sz="half" idx="10"/>
          </p:nvPr>
        </p:nvSpPr>
        <p:spPr>
          <a:ln/>
        </p:spPr>
        <p:txBody>
          <a:bodyPr/>
          <a:lstStyle>
            <a:lvl1pPr>
              <a:defRPr/>
            </a:lvl1pPr>
          </a:lstStyle>
          <a:p>
            <a:fld id="{C278504F-A551-4DE0-9316-4DCD1D8CC752}" type="datetimeFigureOut">
              <a:rPr lang="en-US" smtClean="0"/>
              <a:t>5/6/20</a:t>
            </a:fld>
            <a:endParaRPr lang="en-US" dirty="0"/>
          </a:p>
        </p:txBody>
      </p:sp>
      <p:sp>
        <p:nvSpPr>
          <p:cNvPr id="3" name="Rectangle 5">
            <a:extLst>
              <a:ext uri="{FF2B5EF4-FFF2-40B4-BE49-F238E27FC236}">
                <a16:creationId xmlns:a16="http://schemas.microsoft.com/office/drawing/2014/main" id="{64CD9C24-9C0B-3447-9356-03BDDB3F22FB}"/>
              </a:ext>
            </a:extLst>
          </p:cNvPr>
          <p:cNvSpPr>
            <a:spLocks noGrp="1" noChangeArrowheads="1"/>
          </p:cNvSpPr>
          <p:nvPr>
            <p:ph type="ftr" sz="quarter" idx="11"/>
          </p:nvPr>
        </p:nvSpPr>
        <p:spPr>
          <a:ln/>
        </p:spPr>
        <p:txBody>
          <a:bodyPr/>
          <a:lstStyle>
            <a:lvl1pPr>
              <a:defRPr/>
            </a:lvl1pPr>
          </a:lstStyle>
          <a:p>
            <a:endParaRPr lang="en-US" dirty="0"/>
          </a:p>
        </p:txBody>
      </p:sp>
      <p:sp>
        <p:nvSpPr>
          <p:cNvPr id="4" name="Rectangle 6">
            <a:extLst>
              <a:ext uri="{FF2B5EF4-FFF2-40B4-BE49-F238E27FC236}">
                <a16:creationId xmlns:a16="http://schemas.microsoft.com/office/drawing/2014/main" id="{264DC083-7477-2742-9B94-17C7CCB21EC8}"/>
              </a:ext>
            </a:extLst>
          </p:cNvPr>
          <p:cNvSpPr>
            <a:spLocks noGrp="1" noChangeArrowheads="1"/>
          </p:cNvSpPr>
          <p:nvPr>
            <p:ph type="sldNum" sz="quarter" idx="12"/>
          </p:nvPr>
        </p:nvSpPr>
        <p:spPr>
          <a:ln/>
        </p:spPr>
        <p:txBody>
          <a:bodyPr/>
          <a:lstStyle>
            <a:lvl1pPr>
              <a:defRPr/>
            </a:lvl1pPr>
          </a:lstStyle>
          <a:p>
            <a:fld id="{8A7A6979-0714-4377-B894-6BE4C2D6E202}" type="slidenum">
              <a:rPr lang="en-US" smtClean="0"/>
              <a:t>‹#›</a:t>
            </a:fld>
            <a:endParaRPr lang="en-US" dirty="0"/>
          </a:p>
        </p:txBody>
      </p:sp>
    </p:spTree>
    <p:extLst>
      <p:ext uri="{BB962C8B-B14F-4D97-AF65-F5344CB8AC3E}">
        <p14:creationId xmlns:p14="http://schemas.microsoft.com/office/powerpoint/2010/main" val="3026246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cs-CZ"/>
              <a:t>Kliknutím lze upravit styl.</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Rectangle 4">
            <a:extLst>
              <a:ext uri="{FF2B5EF4-FFF2-40B4-BE49-F238E27FC236}">
                <a16:creationId xmlns:a16="http://schemas.microsoft.com/office/drawing/2014/main" id="{6AA89D91-11F5-BB42-8C5B-BD5F1F525FBF}"/>
              </a:ext>
            </a:extLst>
          </p:cNvPr>
          <p:cNvSpPr>
            <a:spLocks noGrp="1" noChangeArrowheads="1"/>
          </p:cNvSpPr>
          <p:nvPr>
            <p:ph type="dt" sz="half" idx="10"/>
          </p:nvPr>
        </p:nvSpPr>
        <p:spPr>
          <a:ln/>
        </p:spPr>
        <p:txBody>
          <a:bodyPr/>
          <a:lstStyle>
            <a:lvl1pPr>
              <a:defRPr/>
            </a:lvl1pPr>
          </a:lstStyle>
          <a:p>
            <a:fld id="{D1BE4249-C0D0-4B06-8692-E8BB871AF643}" type="datetimeFigureOut">
              <a:rPr lang="en-US" smtClean="0"/>
              <a:t>5/6/20</a:t>
            </a:fld>
            <a:endParaRPr lang="en-US" dirty="0"/>
          </a:p>
        </p:txBody>
      </p:sp>
      <p:sp>
        <p:nvSpPr>
          <p:cNvPr id="6" name="Rectangle 5">
            <a:extLst>
              <a:ext uri="{FF2B5EF4-FFF2-40B4-BE49-F238E27FC236}">
                <a16:creationId xmlns:a16="http://schemas.microsoft.com/office/drawing/2014/main" id="{F5AFD5A5-7B6F-8C44-A89C-29F1D4E35E8A}"/>
              </a:ext>
            </a:extLst>
          </p:cNvPr>
          <p:cNvSpPr>
            <a:spLocks noGrp="1" noChangeArrowheads="1"/>
          </p:cNvSpPr>
          <p:nvPr>
            <p:ph type="ftr" sz="quarter" idx="11"/>
          </p:nvPr>
        </p:nvSpPr>
        <p:spPr>
          <a:ln/>
        </p:spPr>
        <p:txBody>
          <a:bodyPr/>
          <a:lstStyle>
            <a:lvl1pPr>
              <a:defRPr/>
            </a:lvl1pPr>
          </a:lstStyle>
          <a:p>
            <a:endParaRPr lang="en-US" dirty="0"/>
          </a:p>
        </p:txBody>
      </p:sp>
      <p:sp>
        <p:nvSpPr>
          <p:cNvPr id="7" name="Rectangle 6">
            <a:extLst>
              <a:ext uri="{FF2B5EF4-FFF2-40B4-BE49-F238E27FC236}">
                <a16:creationId xmlns:a16="http://schemas.microsoft.com/office/drawing/2014/main" id="{16BC0404-1BD4-544B-8DAC-6B365BD42646}"/>
              </a:ext>
            </a:extLst>
          </p:cNvPr>
          <p:cNvSpPr>
            <a:spLocks noGrp="1" noChangeArrowheads="1"/>
          </p:cNvSpPr>
          <p:nvPr>
            <p:ph type="sldNum" sz="quarter" idx="12"/>
          </p:nvPr>
        </p:nvSpPr>
        <p:spPr>
          <a:ln/>
        </p:spPr>
        <p:txBody>
          <a:bodyPr/>
          <a:lstStyle>
            <a:lvl1pPr>
              <a:defRPr/>
            </a:lvl1pPr>
          </a:lstStyle>
          <a:p>
            <a:fld id="{8A7A6979-0714-4377-B894-6BE4C2D6E202}" type="slidenum">
              <a:rPr lang="en-US" smtClean="0"/>
              <a:t>‹#›</a:t>
            </a:fld>
            <a:endParaRPr lang="en-US" dirty="0"/>
          </a:p>
        </p:txBody>
      </p:sp>
    </p:spTree>
    <p:extLst>
      <p:ext uri="{BB962C8B-B14F-4D97-AF65-F5344CB8AC3E}">
        <p14:creationId xmlns:p14="http://schemas.microsoft.com/office/powerpoint/2010/main" val="3501786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cs-CZ"/>
              <a:t>Kliknutím lze upravit styl.</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Rectangle 4">
            <a:extLst>
              <a:ext uri="{FF2B5EF4-FFF2-40B4-BE49-F238E27FC236}">
                <a16:creationId xmlns:a16="http://schemas.microsoft.com/office/drawing/2014/main" id="{F9B14DCF-983A-0A48-AF97-53A1CBD33206}"/>
              </a:ext>
            </a:extLst>
          </p:cNvPr>
          <p:cNvSpPr>
            <a:spLocks noGrp="1" noChangeArrowheads="1"/>
          </p:cNvSpPr>
          <p:nvPr>
            <p:ph type="dt" sz="half" idx="10"/>
          </p:nvPr>
        </p:nvSpPr>
        <p:spPr>
          <a:ln/>
        </p:spPr>
        <p:txBody>
          <a:bodyPr/>
          <a:lstStyle>
            <a:lvl1pPr>
              <a:defRPr/>
            </a:lvl1pPr>
          </a:lstStyle>
          <a:p>
            <a:fld id="{042B0DB6-F5C7-45FB-8CF3-31B45F9C2DAC}" type="datetimeFigureOut">
              <a:rPr lang="en-US" smtClean="0"/>
              <a:t>5/6/20</a:t>
            </a:fld>
            <a:endParaRPr lang="en-US" dirty="0"/>
          </a:p>
        </p:txBody>
      </p:sp>
      <p:sp>
        <p:nvSpPr>
          <p:cNvPr id="6" name="Rectangle 5">
            <a:extLst>
              <a:ext uri="{FF2B5EF4-FFF2-40B4-BE49-F238E27FC236}">
                <a16:creationId xmlns:a16="http://schemas.microsoft.com/office/drawing/2014/main" id="{6EE24E2B-008E-1E48-84B2-52F5AECF1238}"/>
              </a:ext>
            </a:extLst>
          </p:cNvPr>
          <p:cNvSpPr>
            <a:spLocks noGrp="1" noChangeArrowheads="1"/>
          </p:cNvSpPr>
          <p:nvPr>
            <p:ph type="ftr" sz="quarter" idx="11"/>
          </p:nvPr>
        </p:nvSpPr>
        <p:spPr>
          <a:ln/>
        </p:spPr>
        <p:txBody>
          <a:bodyPr/>
          <a:lstStyle>
            <a:lvl1pPr>
              <a:defRPr/>
            </a:lvl1pPr>
          </a:lstStyle>
          <a:p>
            <a:endParaRPr lang="en-US" dirty="0"/>
          </a:p>
        </p:txBody>
      </p:sp>
      <p:sp>
        <p:nvSpPr>
          <p:cNvPr id="7" name="Rectangle 6">
            <a:extLst>
              <a:ext uri="{FF2B5EF4-FFF2-40B4-BE49-F238E27FC236}">
                <a16:creationId xmlns:a16="http://schemas.microsoft.com/office/drawing/2014/main" id="{97CF3448-51FB-BE4C-8EFD-7DF4F4A992D2}"/>
              </a:ext>
            </a:extLst>
          </p:cNvPr>
          <p:cNvSpPr>
            <a:spLocks noGrp="1" noChangeArrowheads="1"/>
          </p:cNvSpPr>
          <p:nvPr>
            <p:ph type="sldNum" sz="quarter" idx="12"/>
          </p:nvPr>
        </p:nvSpPr>
        <p:spPr>
          <a:ln/>
        </p:spPr>
        <p:txBody>
          <a:bodyPr/>
          <a:lstStyle>
            <a:lvl1pPr>
              <a:defRPr/>
            </a:lvl1pPr>
          </a:lstStyle>
          <a:p>
            <a:fld id="{8A7A6979-0714-4377-B894-6BE4C2D6E202}" type="slidenum">
              <a:rPr lang="en-US" smtClean="0"/>
              <a:t>‹#›</a:t>
            </a:fld>
            <a:endParaRPr lang="en-US" dirty="0"/>
          </a:p>
        </p:txBody>
      </p:sp>
    </p:spTree>
    <p:extLst>
      <p:ext uri="{BB962C8B-B14F-4D97-AF65-F5344CB8AC3E}">
        <p14:creationId xmlns:p14="http://schemas.microsoft.com/office/powerpoint/2010/main" val="2451155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7691E6F-D3A6-4242-9662-3673A58E931E}"/>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cs-CZ"/>
              <a:t>Haga clic para cambiar el estilo de título	</a:t>
            </a:r>
          </a:p>
        </p:txBody>
      </p:sp>
      <p:sp>
        <p:nvSpPr>
          <p:cNvPr id="1027" name="Rectangle 3">
            <a:extLst>
              <a:ext uri="{FF2B5EF4-FFF2-40B4-BE49-F238E27FC236}">
                <a16:creationId xmlns:a16="http://schemas.microsoft.com/office/drawing/2014/main" id="{35AD9912-65DA-9347-A749-8A7BEABFB59E}"/>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cs-CZ"/>
              <a:t>Haga clic para modificar el estilo de texto del patrón</a:t>
            </a:r>
          </a:p>
          <a:p>
            <a:pPr lvl="1"/>
            <a:r>
              <a:rPr lang="es-ES" altLang="cs-CZ"/>
              <a:t>Segundo nivel</a:t>
            </a:r>
          </a:p>
          <a:p>
            <a:pPr lvl="2"/>
            <a:r>
              <a:rPr lang="es-ES" altLang="cs-CZ"/>
              <a:t>Tercer nivel</a:t>
            </a:r>
          </a:p>
          <a:p>
            <a:pPr lvl="3"/>
            <a:r>
              <a:rPr lang="es-ES" altLang="cs-CZ"/>
              <a:t>Cuarto nivel</a:t>
            </a:r>
          </a:p>
          <a:p>
            <a:pPr lvl="4"/>
            <a:r>
              <a:rPr lang="es-ES" altLang="cs-CZ"/>
              <a:t>Quinto nivel</a:t>
            </a:r>
          </a:p>
        </p:txBody>
      </p:sp>
      <p:sp>
        <p:nvSpPr>
          <p:cNvPr id="1028" name="Rectangle 4">
            <a:extLst>
              <a:ext uri="{FF2B5EF4-FFF2-40B4-BE49-F238E27FC236}">
                <a16:creationId xmlns:a16="http://schemas.microsoft.com/office/drawing/2014/main" id="{8C2A0BB1-66F3-864D-A722-BB31B2D35F0C}"/>
              </a:ext>
            </a:extLst>
          </p:cNvPr>
          <p:cNvSpPr>
            <a:spLocks noGrp="1" noChangeArrowheads="1"/>
          </p:cNvSpPr>
          <p:nvPr>
            <p:ph type="dt" sz="half" idx="2"/>
          </p:nvPr>
        </p:nvSpPr>
        <p:spPr bwMode="auto">
          <a:xfrm>
            <a:off x="609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fld id="{1160EA64-D806-43AC-9DF2-F8C432F32B4C}" type="datetimeFigureOut">
              <a:rPr lang="en-US" smtClean="0"/>
              <a:t>5/6/20</a:t>
            </a:fld>
            <a:endParaRPr lang="en-US" dirty="0"/>
          </a:p>
        </p:txBody>
      </p:sp>
      <p:sp>
        <p:nvSpPr>
          <p:cNvPr id="1029" name="Rectangle 5">
            <a:extLst>
              <a:ext uri="{FF2B5EF4-FFF2-40B4-BE49-F238E27FC236}">
                <a16:creationId xmlns:a16="http://schemas.microsoft.com/office/drawing/2014/main" id="{0D72D52A-B3FD-A249-8A40-4D728E630396}"/>
              </a:ext>
            </a:extLst>
          </p:cNvPr>
          <p:cNvSpPr>
            <a:spLocks noGrp="1" noChangeArrowheads="1"/>
          </p:cNvSpPr>
          <p:nvPr>
            <p:ph type="ftr" sz="quarter" idx="3"/>
          </p:nvPr>
        </p:nvSpPr>
        <p:spPr bwMode="auto">
          <a:xfrm>
            <a:off x="4165600" y="6245225"/>
            <a:ext cx="3860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dirty="0"/>
          </a:p>
        </p:txBody>
      </p:sp>
      <p:sp>
        <p:nvSpPr>
          <p:cNvPr id="1030" name="Rectangle 6">
            <a:extLst>
              <a:ext uri="{FF2B5EF4-FFF2-40B4-BE49-F238E27FC236}">
                <a16:creationId xmlns:a16="http://schemas.microsoft.com/office/drawing/2014/main" id="{D0A82D00-87E8-2340-8CFD-3AFE615953B0}"/>
              </a:ext>
            </a:extLst>
          </p:cNvPr>
          <p:cNvSpPr>
            <a:spLocks noGrp="1" noChangeArrowheads="1"/>
          </p:cNvSpPr>
          <p:nvPr>
            <p:ph type="sldNum" sz="quarter" idx="4"/>
          </p:nvPr>
        </p:nvSpPr>
        <p:spPr bwMode="auto">
          <a:xfrm>
            <a:off x="8737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31551338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dpis 1"/>
          <p:cNvSpPr>
            <a:spLocks noGrp="1"/>
          </p:cNvSpPr>
          <p:nvPr>
            <p:ph type="ctrTitle"/>
          </p:nvPr>
        </p:nvSpPr>
        <p:spPr>
          <a:xfrm>
            <a:off x="1524003" y="1999615"/>
            <a:ext cx="9144000" cy="2764028"/>
          </a:xfrm>
        </p:spPr>
        <p:txBody>
          <a:bodyPr anchor="ctr">
            <a:normAutofit/>
          </a:bodyPr>
          <a:lstStyle/>
          <a:p>
            <a:r>
              <a:rPr lang="en-GB" sz="7200" dirty="0" err="1"/>
              <a:t>Právo</a:t>
            </a:r>
            <a:r>
              <a:rPr lang="en-GB" sz="7200" dirty="0"/>
              <a:t> </a:t>
            </a:r>
            <a:r>
              <a:rPr lang="en-GB" sz="7200" dirty="0" err="1"/>
              <a:t>finančního</a:t>
            </a:r>
            <a:r>
              <a:rPr lang="en-GB" sz="7200" dirty="0"/>
              <a:t> </a:t>
            </a:r>
            <a:r>
              <a:rPr lang="en-GB" sz="7200" dirty="0" err="1"/>
              <a:t>trhu</a:t>
            </a:r>
            <a:endParaRPr lang="en-GB" sz="7200" dirty="0"/>
          </a:p>
        </p:txBody>
      </p:sp>
      <p:sp>
        <p:nvSpPr>
          <p:cNvPr id="3" name="Podnadpis 2"/>
          <p:cNvSpPr>
            <a:spLocks noGrp="1"/>
          </p:cNvSpPr>
          <p:nvPr>
            <p:ph type="subTitle" idx="1"/>
          </p:nvPr>
        </p:nvSpPr>
        <p:spPr>
          <a:xfrm>
            <a:off x="1966912" y="5645150"/>
            <a:ext cx="8258176" cy="631825"/>
          </a:xfrm>
        </p:spPr>
        <p:txBody>
          <a:bodyPr anchor="ctr">
            <a:normAutofit/>
          </a:bodyPr>
          <a:lstStyle/>
          <a:p>
            <a:r>
              <a:rPr lang="en-GB" sz="2800"/>
              <a:t>Bankovní unie</a:t>
            </a:r>
          </a:p>
          <a:p>
            <a:endParaRPr lang="en-GB" sz="2800"/>
          </a:p>
        </p:txBody>
      </p:sp>
      <p:sp>
        <p:nvSpPr>
          <p:cNvPr id="14"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92036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ESRB</a:t>
            </a:r>
          </a:p>
        </p:txBody>
      </p:sp>
      <p:sp>
        <p:nvSpPr>
          <p:cNvPr id="3" name="Zástupný symbol pro obsah 2"/>
          <p:cNvSpPr>
            <a:spLocks noGrp="1"/>
          </p:cNvSpPr>
          <p:nvPr>
            <p:ph idx="1"/>
          </p:nvPr>
        </p:nvSpPr>
        <p:spPr/>
        <p:txBody>
          <a:bodyPr/>
          <a:lstStyle/>
          <a:p>
            <a:r>
              <a:rPr lang="en-GB" sz="2800" dirty="0" err="1"/>
              <a:t>Je</a:t>
            </a:r>
            <a:r>
              <a:rPr lang="en-GB" sz="2800" dirty="0"/>
              <a:t> </a:t>
            </a:r>
            <a:r>
              <a:rPr lang="en-GB" sz="2800" dirty="0" err="1"/>
              <a:t>zde</a:t>
            </a:r>
            <a:r>
              <a:rPr lang="en-GB" sz="2800" dirty="0"/>
              <a:t> </a:t>
            </a:r>
            <a:r>
              <a:rPr lang="cs-CZ" sz="2800" dirty="0"/>
              <a:t>možný problém identifikace hrozeb, protože pokud hrozba nebude zachycena nebo bude nesprávně vyhodnocena, může to vést v extrému až k podobným následkům, které s sebou přinesla finanční krize. </a:t>
            </a:r>
            <a:endParaRPr lang="en-GB" sz="2800" dirty="0"/>
          </a:p>
          <a:p>
            <a:r>
              <a:rPr lang="cs-CZ" sz="2800" dirty="0"/>
              <a:t>Může se stát, že ESBR bude považovat za hrozbu i to, co ve skutečnosti žádnou hrozbou nebude. Každé takové varování ze strany ESBR, které bude mylné, pak ve výsledku důvěryhodnost ESBR sníží zejména z toho důvodu, že většina akceptovaných varování s sebou nese jisté zvýšené náklady pro některé účastníky finančního trhu. </a:t>
            </a:r>
            <a:endParaRPr lang="en-GB" sz="2800" dirty="0"/>
          </a:p>
        </p:txBody>
      </p:sp>
    </p:spTree>
    <p:extLst>
      <p:ext uri="{BB962C8B-B14F-4D97-AF65-F5344CB8AC3E}">
        <p14:creationId xmlns:p14="http://schemas.microsoft.com/office/powerpoint/2010/main" val="425639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ESFS</a:t>
            </a:r>
          </a:p>
        </p:txBody>
      </p:sp>
      <p:sp>
        <p:nvSpPr>
          <p:cNvPr id="3" name="Zástupný symbol pro obsah 2"/>
          <p:cNvSpPr>
            <a:spLocks noGrp="1"/>
          </p:cNvSpPr>
          <p:nvPr>
            <p:ph idx="1"/>
          </p:nvPr>
        </p:nvSpPr>
        <p:spPr/>
        <p:txBody>
          <a:bodyPr/>
          <a:lstStyle/>
          <a:p>
            <a:endParaRPr lang="en-GB" dirty="0"/>
          </a:p>
        </p:txBody>
      </p:sp>
      <p:sp>
        <p:nvSpPr>
          <p:cNvPr id="4" name="Obdélník: se zakulacenými rohy 3"/>
          <p:cNvSpPr/>
          <p:nvPr/>
        </p:nvSpPr>
        <p:spPr>
          <a:xfrm>
            <a:off x="2801755" y="3762462"/>
            <a:ext cx="1610686" cy="6040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EBA</a:t>
            </a:r>
          </a:p>
        </p:txBody>
      </p:sp>
      <p:sp>
        <p:nvSpPr>
          <p:cNvPr id="5" name="Obdélník: se zakulacenými rohy 4"/>
          <p:cNvSpPr/>
          <p:nvPr/>
        </p:nvSpPr>
        <p:spPr>
          <a:xfrm>
            <a:off x="5008226" y="4878494"/>
            <a:ext cx="1736521" cy="6123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EIOPA</a:t>
            </a:r>
          </a:p>
        </p:txBody>
      </p:sp>
      <p:sp>
        <p:nvSpPr>
          <p:cNvPr id="6" name="Obdélník: se zakulacenými rohy 5"/>
          <p:cNvSpPr/>
          <p:nvPr/>
        </p:nvSpPr>
        <p:spPr>
          <a:xfrm>
            <a:off x="7407479" y="3733101"/>
            <a:ext cx="1694576" cy="6333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ESMA</a:t>
            </a:r>
          </a:p>
        </p:txBody>
      </p:sp>
      <p:sp>
        <p:nvSpPr>
          <p:cNvPr id="7" name="Obdélník: se zakulacenými rohy 6"/>
          <p:cNvSpPr/>
          <p:nvPr/>
        </p:nvSpPr>
        <p:spPr>
          <a:xfrm>
            <a:off x="4983059" y="3733102"/>
            <a:ext cx="1786857" cy="66273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Joint Committee of ESA</a:t>
            </a:r>
          </a:p>
        </p:txBody>
      </p:sp>
      <p:sp>
        <p:nvSpPr>
          <p:cNvPr id="8" name="Obdélník: se zakulacenými rohy 7"/>
          <p:cNvSpPr/>
          <p:nvPr/>
        </p:nvSpPr>
        <p:spPr>
          <a:xfrm>
            <a:off x="4983059" y="2906646"/>
            <a:ext cx="1786856" cy="6607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Board of Appeal</a:t>
            </a:r>
          </a:p>
        </p:txBody>
      </p:sp>
      <p:cxnSp>
        <p:nvCxnSpPr>
          <p:cNvPr id="10" name="Přímá spojnice se šipkou 9"/>
          <p:cNvCxnSpPr>
            <a:stCxn id="4" idx="3"/>
            <a:endCxn id="7" idx="1"/>
          </p:cNvCxnSpPr>
          <p:nvPr/>
        </p:nvCxnSpPr>
        <p:spPr>
          <a:xfrm>
            <a:off x="4412441" y="4064466"/>
            <a:ext cx="570618"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p:nvPr/>
        </p:nvCxnSpPr>
        <p:spPr>
          <a:xfrm flipH="1">
            <a:off x="6769915" y="4064466"/>
            <a:ext cx="6375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stCxn id="5" idx="0"/>
          </p:cNvCxnSpPr>
          <p:nvPr/>
        </p:nvCxnSpPr>
        <p:spPr>
          <a:xfrm flipV="1">
            <a:off x="5876487" y="4395832"/>
            <a:ext cx="0" cy="4826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8637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Single rulebook</a:t>
            </a:r>
          </a:p>
        </p:txBody>
      </p:sp>
      <p:sp>
        <p:nvSpPr>
          <p:cNvPr id="3" name="Zástupný symbol pro obsah 2"/>
          <p:cNvSpPr>
            <a:spLocks noGrp="1"/>
          </p:cNvSpPr>
          <p:nvPr>
            <p:ph idx="1"/>
          </p:nvPr>
        </p:nvSpPr>
        <p:spPr/>
        <p:txBody>
          <a:bodyPr/>
          <a:lstStyle/>
          <a:p>
            <a:pPr algn="just"/>
            <a:r>
              <a:rPr lang="cs-CZ" dirty="0"/>
              <a:t>Jedním z hlavních cílů ESA je práce na single rule </a:t>
            </a:r>
            <a:r>
              <a:rPr lang="cs-CZ" dirty="0" err="1"/>
              <a:t>book</a:t>
            </a:r>
            <a:r>
              <a:rPr lang="cs-CZ" dirty="0"/>
              <a:t>. Nařízení ESA však neurčují, co přesně se takovýmto kodexem myslí. Rada Ministrů popsala single rule </a:t>
            </a:r>
            <a:r>
              <a:rPr lang="cs-CZ" dirty="0" err="1"/>
              <a:t>book</a:t>
            </a:r>
            <a:r>
              <a:rPr lang="cs-CZ" dirty="0"/>
              <a:t> jako základní soubor pravidel a norem pro celou EU přímo použitelných na všechny finanční instituce působící v rámci jednotného trhu. Pravdou ale zůstává, že ani toto sdělení není jednoznačným určením toho, o čem single rule </a:t>
            </a:r>
            <a:r>
              <a:rPr lang="cs-CZ" dirty="0" err="1"/>
              <a:t>book</a:t>
            </a:r>
            <a:r>
              <a:rPr lang="cs-CZ" dirty="0"/>
              <a:t> je a z tohoto důvodu je zde vcelku velký prostor pro interpretaci ze stran ESA, což ale na druhou stranu může také přinést rozpory mezi dohlížiteli. </a:t>
            </a:r>
            <a:endParaRPr lang="en-GB" dirty="0"/>
          </a:p>
          <a:p>
            <a:pPr algn="just"/>
            <a:r>
              <a:rPr lang="cs-CZ" dirty="0"/>
              <a:t>single rule </a:t>
            </a:r>
            <a:r>
              <a:rPr lang="cs-CZ" dirty="0" err="1"/>
              <a:t>book</a:t>
            </a:r>
            <a:r>
              <a:rPr lang="cs-CZ" dirty="0"/>
              <a:t> nezahrnuje celkovou harmonizaci všech pravidel použitelných na finanční instituce</a:t>
            </a:r>
            <a:endParaRPr lang="en-GB" dirty="0"/>
          </a:p>
        </p:txBody>
      </p:sp>
    </p:spTree>
    <p:extLst>
      <p:ext uri="{BB962C8B-B14F-4D97-AF65-F5344CB8AC3E}">
        <p14:creationId xmlns:p14="http://schemas.microsoft.com/office/powerpoint/2010/main" val="2453684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Nástroje</a:t>
            </a:r>
            <a:r>
              <a:rPr lang="en-GB" dirty="0"/>
              <a:t> – </a:t>
            </a:r>
            <a:r>
              <a:rPr lang="en-GB" dirty="0" err="1"/>
              <a:t>Kvazi</a:t>
            </a:r>
            <a:r>
              <a:rPr lang="en-GB" dirty="0"/>
              <a:t> </a:t>
            </a:r>
            <a:r>
              <a:rPr lang="en-GB" dirty="0" err="1"/>
              <a:t>regulatorní</a:t>
            </a:r>
            <a:endParaRPr lang="en-GB" dirty="0"/>
          </a:p>
        </p:txBody>
      </p:sp>
      <p:sp>
        <p:nvSpPr>
          <p:cNvPr id="3" name="Zástupný symbol pro obsah 2"/>
          <p:cNvSpPr>
            <a:spLocks noGrp="1"/>
          </p:cNvSpPr>
          <p:nvPr>
            <p:ph idx="1"/>
          </p:nvPr>
        </p:nvSpPr>
        <p:spPr/>
        <p:txBody>
          <a:bodyPr>
            <a:normAutofit fontScale="92500" lnSpcReduction="20000"/>
          </a:bodyPr>
          <a:lstStyle/>
          <a:p>
            <a:r>
              <a:rPr lang="cs-CZ" dirty="0"/>
              <a:t>Prvním nástrojem jsou nezávazné regulatorní doporučení a pokyny</a:t>
            </a:r>
            <a:endParaRPr lang="en-GB" dirty="0"/>
          </a:p>
          <a:p>
            <a:pPr lvl="3"/>
            <a:r>
              <a:rPr lang="cs-CZ" dirty="0"/>
              <a:t>ESA může adresovat tato doporučení a pokyny národním dohlížitelům stejně tak jako konkrétním finanční</a:t>
            </a:r>
            <a:r>
              <a:rPr lang="en-GB" dirty="0"/>
              <a:t>m</a:t>
            </a:r>
            <a:r>
              <a:rPr lang="cs-CZ" dirty="0"/>
              <a:t> institucím</a:t>
            </a:r>
            <a:endParaRPr lang="en-GB" dirty="0"/>
          </a:p>
          <a:p>
            <a:pPr marL="685800" lvl="3" indent="0">
              <a:buNone/>
            </a:pPr>
            <a:endParaRPr lang="en-GB" dirty="0"/>
          </a:p>
          <a:p>
            <a:pPr algn="just"/>
            <a:r>
              <a:rPr lang="cs-CZ" dirty="0"/>
              <a:t>Druhým nástrojem jsou regulatorní a implementující technické standardy – normy</a:t>
            </a:r>
            <a:endParaRPr lang="en-GB" dirty="0"/>
          </a:p>
          <a:p>
            <a:pPr lvl="3" algn="just"/>
            <a:r>
              <a:rPr lang="cs-CZ" dirty="0"/>
              <a:t>zajišťují jednotnou implementaci právních předpisů EU, aniž by docházelo k legislativním změnám. Regulatorní normy doplňují nebo mění právní předpisy, ale pouze ty prvky, které jsou neesenciální.</a:t>
            </a:r>
            <a:r>
              <a:rPr lang="en-GB" dirty="0"/>
              <a:t> </a:t>
            </a:r>
          </a:p>
          <a:p>
            <a:pPr lvl="3" algn="just"/>
            <a:r>
              <a:rPr lang="cs-CZ" dirty="0"/>
              <a:t>ESA „pouze“ zpracovává návrhy norem pro Evropskou komisi, která je tím orgánem rozhodujícím o jejich schválení, stejně tak platí, že doporučení a pokyny právně závazné nejsou, z čehož tedy můžeme vyvodit přívlastek kvazi, neboť ve skutečnosti ESA orgány normotvornou pravomoc nemají</a:t>
            </a:r>
            <a:endParaRPr lang="en-GB" dirty="0"/>
          </a:p>
        </p:txBody>
      </p:sp>
    </p:spTree>
    <p:extLst>
      <p:ext uri="{BB962C8B-B14F-4D97-AF65-F5344CB8AC3E}">
        <p14:creationId xmlns:p14="http://schemas.microsoft.com/office/powerpoint/2010/main" val="2213350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Dohledové</a:t>
            </a:r>
            <a:r>
              <a:rPr lang="en-GB" dirty="0"/>
              <a:t> </a:t>
            </a:r>
            <a:r>
              <a:rPr lang="en-GB" dirty="0" err="1"/>
              <a:t>pravomoci</a:t>
            </a:r>
            <a:endParaRPr lang="en-GB"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b="1" dirty="0"/>
              <a:t>Vynucování práva EU – závazná individuální rozhodnutí</a:t>
            </a:r>
            <a:endParaRPr lang="en-GB" dirty="0"/>
          </a:p>
          <a:p>
            <a:pPr marL="0" indent="0" algn="just">
              <a:buNone/>
            </a:pPr>
            <a:r>
              <a:rPr lang="cs-CZ" dirty="0"/>
              <a:t>takováto rozhodnutí nemění rozhodnutí národních dohlížitelů, ale tak jak je charakteristické pro právo EU, užívají efekt přímého dopadu, neboť podle znění Nařízení ESA, mají přednost před veškerými předchozími rozhodnutími přijatými příslušnými orgány v téže záležitosti</a:t>
            </a:r>
            <a:endParaRPr lang="en-GB" dirty="0"/>
          </a:p>
          <a:p>
            <a:pPr marL="0" indent="0" algn="just">
              <a:buNone/>
            </a:pPr>
            <a:r>
              <a:rPr lang="en-GB" dirty="0"/>
              <a:t>	</a:t>
            </a:r>
            <a:r>
              <a:rPr lang="en-GB" dirty="0" err="1"/>
              <a:t>Při</a:t>
            </a:r>
            <a:r>
              <a:rPr lang="en-GB" dirty="0"/>
              <a:t>:</a:t>
            </a:r>
          </a:p>
          <a:p>
            <a:pPr marL="0" indent="0" algn="just">
              <a:buNone/>
            </a:pPr>
            <a:r>
              <a:rPr lang="en-GB" dirty="0" err="1"/>
              <a:t>Porušení</a:t>
            </a:r>
            <a:r>
              <a:rPr lang="en-GB" dirty="0"/>
              <a:t> </a:t>
            </a:r>
            <a:r>
              <a:rPr lang="en-GB" dirty="0" err="1"/>
              <a:t>práva</a:t>
            </a:r>
            <a:r>
              <a:rPr lang="en-GB" dirty="0"/>
              <a:t> EU; </a:t>
            </a:r>
          </a:p>
          <a:p>
            <a:pPr marL="0" indent="0" algn="just">
              <a:buNone/>
            </a:pPr>
            <a:r>
              <a:rPr lang="en-GB" dirty="0"/>
              <a:t>V </a:t>
            </a:r>
            <a:r>
              <a:rPr lang="en-GB" dirty="0" err="1"/>
              <a:t>rámci</a:t>
            </a:r>
            <a:r>
              <a:rPr lang="en-GB" dirty="0"/>
              <a:t> </a:t>
            </a:r>
            <a:r>
              <a:rPr lang="en-GB" dirty="0" err="1"/>
              <a:t>Mediace</a:t>
            </a:r>
            <a:r>
              <a:rPr lang="en-GB" dirty="0"/>
              <a:t> </a:t>
            </a:r>
            <a:r>
              <a:rPr lang="en-GB" dirty="0" err="1"/>
              <a:t>mezi</a:t>
            </a:r>
            <a:r>
              <a:rPr lang="en-GB" dirty="0"/>
              <a:t> </a:t>
            </a:r>
            <a:r>
              <a:rPr lang="en-GB" dirty="0" err="1"/>
              <a:t>národními</a:t>
            </a:r>
            <a:r>
              <a:rPr lang="en-GB" dirty="0"/>
              <a:t> </a:t>
            </a:r>
            <a:r>
              <a:rPr lang="en-GB" dirty="0" err="1"/>
              <a:t>orgány</a:t>
            </a:r>
            <a:r>
              <a:rPr lang="en-GB" dirty="0"/>
              <a:t> </a:t>
            </a:r>
            <a:r>
              <a:rPr lang="en-GB" dirty="0" err="1"/>
              <a:t>dohledu</a:t>
            </a:r>
            <a:r>
              <a:rPr lang="en-GB" dirty="0"/>
              <a:t>; </a:t>
            </a:r>
          </a:p>
          <a:p>
            <a:pPr marL="0" indent="0" algn="just">
              <a:buNone/>
            </a:pPr>
            <a:r>
              <a:rPr lang="en-GB" dirty="0" err="1"/>
              <a:t>Rozhodnutí</a:t>
            </a:r>
            <a:r>
              <a:rPr lang="en-GB" dirty="0"/>
              <a:t> v </a:t>
            </a:r>
            <a:r>
              <a:rPr lang="en-GB" dirty="0" err="1"/>
              <a:t>mimořádných</a:t>
            </a:r>
            <a:r>
              <a:rPr lang="en-GB" dirty="0"/>
              <a:t> </a:t>
            </a:r>
            <a:r>
              <a:rPr lang="en-GB" dirty="0" err="1"/>
              <a:t>situacích</a:t>
            </a:r>
            <a:endParaRPr lang="en-GB" dirty="0"/>
          </a:p>
        </p:txBody>
      </p:sp>
    </p:spTree>
    <p:extLst>
      <p:ext uri="{BB962C8B-B14F-4D97-AF65-F5344CB8AC3E}">
        <p14:creationId xmlns:p14="http://schemas.microsoft.com/office/powerpoint/2010/main" val="2227891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Problém</a:t>
            </a:r>
            <a:r>
              <a:rPr lang="en-GB" dirty="0"/>
              <a:t> </a:t>
            </a:r>
            <a:r>
              <a:rPr lang="en-GB" dirty="0" err="1"/>
              <a:t>národního</a:t>
            </a:r>
            <a:r>
              <a:rPr lang="en-GB" dirty="0"/>
              <a:t> </a:t>
            </a:r>
            <a:r>
              <a:rPr lang="en-GB" dirty="0" err="1"/>
              <a:t>dohledového</a:t>
            </a:r>
            <a:r>
              <a:rPr lang="en-GB" dirty="0"/>
              <a:t> </a:t>
            </a:r>
            <a:r>
              <a:rPr lang="en-GB" dirty="0" err="1"/>
              <a:t>orgánu</a:t>
            </a:r>
            <a:endParaRPr lang="en-GB" dirty="0"/>
          </a:p>
        </p:txBody>
      </p:sp>
      <p:sp>
        <p:nvSpPr>
          <p:cNvPr id="3" name="Zástupný symbol pro obsah 2"/>
          <p:cNvSpPr>
            <a:spLocks noGrp="1"/>
          </p:cNvSpPr>
          <p:nvPr>
            <p:ph idx="1"/>
          </p:nvPr>
        </p:nvSpPr>
        <p:spPr/>
        <p:txBody>
          <a:bodyPr>
            <a:normAutofit fontScale="85000" lnSpcReduction="20000"/>
          </a:bodyPr>
          <a:lstStyle/>
          <a:p>
            <a:r>
              <a:rPr lang="cs-CZ" dirty="0"/>
              <a:t>V našem případě se v této souvislosti nabízí otázka, zda má ČNB vynucovat individuální rozhodnutí (ESA orgánů), které nevydala? </a:t>
            </a:r>
            <a:endParaRPr lang="en-GB" dirty="0"/>
          </a:p>
          <a:p>
            <a:r>
              <a:rPr lang="cs-CZ" dirty="0"/>
              <a:t>Při řešení této otázky bude nutné vycházet z čl. 291 odst. 1</a:t>
            </a:r>
            <a:r>
              <a:rPr lang="cs-CZ" b="1" dirty="0"/>
              <a:t> </a:t>
            </a:r>
            <a:r>
              <a:rPr lang="en-GB" dirty="0"/>
              <a:t>TFEU, </a:t>
            </a:r>
            <a:r>
              <a:rPr lang="cs-CZ" dirty="0"/>
              <a:t>podle něhož mají členské státy povinnost přijmout veškerá nezbytná vnitrostátní právní opatření k provedení závazných aktů EU. </a:t>
            </a:r>
            <a:endParaRPr lang="en-GB" dirty="0"/>
          </a:p>
          <a:p>
            <a:r>
              <a:rPr lang="cs-CZ" dirty="0"/>
              <a:t>Rozhodnutí vydané ESA je v podstatě konkretizací povinností stanovených evropským předpisem, na jehož základě je vydáno. Tzn., že porušení tohoto rozhodnutí je zároveň porušením nařízení, na jehož dodržování ČNB dohlíží. </a:t>
            </a:r>
            <a:endParaRPr lang="en-GB" dirty="0"/>
          </a:p>
          <a:p>
            <a:r>
              <a:rPr lang="cs-CZ" dirty="0"/>
              <a:t>V případě porušení individuálního rozhodnutí ESA by pak ČNB byla oprávněna přijmout sankce, které má k dispozici podle českého práva</a:t>
            </a:r>
            <a:endParaRPr lang="en-GB" dirty="0"/>
          </a:p>
        </p:txBody>
      </p:sp>
    </p:spTree>
    <p:extLst>
      <p:ext uri="{BB962C8B-B14F-4D97-AF65-F5344CB8AC3E}">
        <p14:creationId xmlns:p14="http://schemas.microsoft.com/office/powerpoint/2010/main" val="15598303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Odvolání</a:t>
            </a:r>
            <a:r>
              <a:rPr lang="en-GB" dirty="0"/>
              <a:t> </a:t>
            </a:r>
            <a:r>
              <a:rPr lang="en-GB" dirty="0" err="1"/>
              <a:t>proti</a:t>
            </a:r>
            <a:r>
              <a:rPr lang="en-GB" dirty="0"/>
              <a:t> </a:t>
            </a:r>
            <a:r>
              <a:rPr lang="en-GB" dirty="0" err="1"/>
              <a:t>rozhodnutí</a:t>
            </a:r>
            <a:r>
              <a:rPr lang="en-GB" dirty="0"/>
              <a:t> ESA</a:t>
            </a:r>
          </a:p>
        </p:txBody>
      </p:sp>
      <p:sp>
        <p:nvSpPr>
          <p:cNvPr id="3" name="Zástupný symbol pro obsah 2"/>
          <p:cNvSpPr>
            <a:spLocks noGrp="1"/>
          </p:cNvSpPr>
          <p:nvPr>
            <p:ph idx="1"/>
          </p:nvPr>
        </p:nvSpPr>
        <p:spPr/>
        <p:txBody>
          <a:bodyPr/>
          <a:lstStyle/>
          <a:p>
            <a:r>
              <a:rPr lang="cs-CZ" dirty="0"/>
              <a:t>Každý adresát těchto rozhodnutí ESA má možnost jejich přezkoumání, k čemuž byl zřízen právě Odvolací senát, který je společným orgánem ESA </a:t>
            </a:r>
            <a:endParaRPr lang="en-GB" dirty="0"/>
          </a:p>
          <a:p>
            <a:r>
              <a:rPr lang="cs-CZ" dirty="0"/>
              <a:t>Druhou možností, jak se rozhodnutí ESA bránit, je podat proti takovému rozhodnutí žalobu k Soudnímu dvoru EU podle č. 263 TFEU, případně pokud by ESA nekonala, je možné podat žalobu pro nečinnost podle čl. 265 TFEU</a:t>
            </a:r>
            <a:endParaRPr lang="en-GB" dirty="0"/>
          </a:p>
          <a:p>
            <a:endParaRPr lang="en-GB" dirty="0"/>
          </a:p>
          <a:p>
            <a:pPr algn="just"/>
            <a:r>
              <a:rPr lang="cs-CZ" dirty="0"/>
              <a:t>chybí definice odvolacích důvodů k Odvolacímu senátu, což podle mého názoru znamená, že je možno použít důvod libovolný, avšak dostatečně relevantní.</a:t>
            </a:r>
            <a:endParaRPr lang="en-GB" dirty="0"/>
          </a:p>
          <a:p>
            <a:endParaRPr lang="en-GB" dirty="0"/>
          </a:p>
        </p:txBody>
      </p:sp>
    </p:spTree>
    <p:extLst>
      <p:ext uri="{BB962C8B-B14F-4D97-AF65-F5344CB8AC3E}">
        <p14:creationId xmlns:p14="http://schemas.microsoft.com/office/powerpoint/2010/main" val="3396626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Vynucení</a:t>
            </a:r>
            <a:endParaRPr lang="en-GB" dirty="0"/>
          </a:p>
        </p:txBody>
      </p:sp>
      <p:sp>
        <p:nvSpPr>
          <p:cNvPr id="3" name="Zástupný symbol pro obsah 2"/>
          <p:cNvSpPr>
            <a:spLocks noGrp="1"/>
          </p:cNvSpPr>
          <p:nvPr>
            <p:ph idx="1"/>
          </p:nvPr>
        </p:nvSpPr>
        <p:spPr/>
        <p:txBody>
          <a:bodyPr/>
          <a:lstStyle/>
          <a:p>
            <a:r>
              <a:rPr lang="cs-CZ" dirty="0"/>
              <a:t>Obecně platí, že v případě porušení práva EU národním dohledovým orgánem (předpisy nejsou aplikovány vůbec anebo nesprávným způsobem), je takovéto jednání přičítáno na vrub členskému státu. Pokud toto porušení není napraveno či dáno do souladu s právem EU ani po vydání stanoviska Evropské komise, nezbývá, než spor řešit formou žaloby Evropské komise k Soudnímu dvoru EU podle čl. 258 TFEU (žaloba pro nesplnění povinnosti). Sankcionován může být pouze členský stát</a:t>
            </a:r>
            <a:r>
              <a:rPr lang="en-GB" dirty="0"/>
              <a:t>.</a:t>
            </a:r>
          </a:p>
        </p:txBody>
      </p:sp>
    </p:spTree>
    <p:extLst>
      <p:ext uri="{BB962C8B-B14F-4D97-AF65-F5344CB8AC3E}">
        <p14:creationId xmlns:p14="http://schemas.microsoft.com/office/powerpoint/2010/main" val="10187970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Porušení</a:t>
            </a:r>
            <a:r>
              <a:rPr lang="en-GB" dirty="0"/>
              <a:t> </a:t>
            </a:r>
            <a:r>
              <a:rPr lang="en-GB" dirty="0" err="1"/>
              <a:t>práva</a:t>
            </a:r>
            <a:r>
              <a:rPr lang="en-GB" dirty="0"/>
              <a:t> EU</a:t>
            </a:r>
          </a:p>
        </p:txBody>
      </p:sp>
      <p:sp>
        <p:nvSpPr>
          <p:cNvPr id="3" name="Zástupný symbol pro obsah 2"/>
          <p:cNvSpPr>
            <a:spLocks noGrp="1"/>
          </p:cNvSpPr>
          <p:nvPr>
            <p:ph idx="1"/>
          </p:nvPr>
        </p:nvSpPr>
        <p:spPr>
          <a:xfrm>
            <a:off x="1006679" y="2638044"/>
            <a:ext cx="9924175" cy="3896980"/>
          </a:xfrm>
        </p:spPr>
        <p:txBody>
          <a:bodyPr>
            <a:normAutofit fontScale="62500" lnSpcReduction="20000"/>
          </a:bodyPr>
          <a:lstStyle/>
          <a:p>
            <a:r>
              <a:rPr lang="cs-CZ" dirty="0"/>
              <a:t>Pokud nastane výše uvedená situace porušení norem Evropského práva národním dohlížitelem, má ESA, ještě předtím, než je podána žaloba Evropskou komisí, k dispozici specifickou proceduru jak právo EU vynutit.  </a:t>
            </a:r>
            <a:endParaRPr lang="en-GB" dirty="0"/>
          </a:p>
          <a:p>
            <a:r>
              <a:rPr lang="cs-CZ" dirty="0"/>
              <a:t>Nejprve vyšetří údajné porušení práva EU a následně může doporučit opatření národnímu dohlížiteli. Jestliže toto nevede k uspokojivému vyřešení věci, může Evropská komise vydat formální stanovisko k dané věci. </a:t>
            </a:r>
            <a:endParaRPr lang="en-GB" dirty="0"/>
          </a:p>
          <a:p>
            <a:r>
              <a:rPr lang="cs-CZ" dirty="0"/>
              <a:t>Pokud se opatření dohlížitele po tomto jeví stále jako nedostatečná, ESA může vyžadovat, aby konkrétní finanční instituce začala adekvátně jednat. </a:t>
            </a:r>
            <a:endParaRPr lang="en-GB" dirty="0"/>
          </a:p>
          <a:p>
            <a:r>
              <a:rPr lang="cs-CZ" dirty="0"/>
              <a:t>Toto však nastane pouze v případě, když Evropské právo je v předmětné věci přímo aplikovatelné na finanční instituce (zejména v případě nařízení a technických norem) a ESA jednání je nutné k zabezpečení podmínek hospodářské soutěže na trhu nebo pro zajištění stability finančního systému. </a:t>
            </a:r>
            <a:endParaRPr lang="en-GB" dirty="0"/>
          </a:p>
          <a:p>
            <a:endParaRPr lang="en-GB" dirty="0"/>
          </a:p>
        </p:txBody>
      </p:sp>
    </p:spTree>
    <p:extLst>
      <p:ext uri="{BB962C8B-B14F-4D97-AF65-F5344CB8AC3E}">
        <p14:creationId xmlns:p14="http://schemas.microsoft.com/office/powerpoint/2010/main" val="8264836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Mediace</a:t>
            </a:r>
            <a:r>
              <a:rPr lang="en-GB" dirty="0"/>
              <a:t> </a:t>
            </a:r>
            <a:r>
              <a:rPr lang="en-GB" dirty="0" err="1"/>
              <a:t>mezi</a:t>
            </a:r>
            <a:r>
              <a:rPr lang="en-GB" dirty="0"/>
              <a:t> </a:t>
            </a:r>
            <a:r>
              <a:rPr lang="en-GB" dirty="0" err="1"/>
              <a:t>národními</a:t>
            </a:r>
            <a:r>
              <a:rPr lang="en-GB" dirty="0"/>
              <a:t> </a:t>
            </a:r>
            <a:r>
              <a:rPr lang="en-GB" dirty="0" err="1"/>
              <a:t>dohlížiteli</a:t>
            </a:r>
            <a:endParaRPr lang="en-GB" dirty="0"/>
          </a:p>
        </p:txBody>
      </p:sp>
      <p:sp>
        <p:nvSpPr>
          <p:cNvPr id="3" name="Zástupný symbol pro obsah 2"/>
          <p:cNvSpPr>
            <a:spLocks noGrp="1"/>
          </p:cNvSpPr>
          <p:nvPr>
            <p:ph idx="1"/>
          </p:nvPr>
        </p:nvSpPr>
        <p:spPr/>
        <p:txBody>
          <a:bodyPr/>
          <a:lstStyle/>
          <a:p>
            <a:r>
              <a:rPr lang="cs-CZ" dirty="0"/>
              <a:t>Po počáteční fázi dohodovacího řízení, má ESA pravomoc přijímat rozhodnutí, které zavazují národní dohlížitele. Jestliže ti i poté nevyhoví požadavkům, ESA může přijmout rozhodnutí adresující finančním institucím. Takováto rozhodnutí mají přednost před rozhodnutími národních dohlížitelů. Hlavním úkolem ESA bude ale zejména role jistého mediátora, která bude vždy upřednostňována před konkrétními zavazujícími rozhodnutími. </a:t>
            </a:r>
            <a:endParaRPr lang="en-GB" dirty="0"/>
          </a:p>
          <a:p>
            <a:r>
              <a:rPr lang="cs-CZ" dirty="0"/>
              <a:t>Rozpory mezi národními dohledovými orgány budou nastávat zejména v rámci kolegií dohledu, kdy se hostitelské dohledové autority neúspěšně domáhají aktivity domovských orgánů dohledu</a:t>
            </a:r>
            <a:endParaRPr lang="en-GB" dirty="0"/>
          </a:p>
        </p:txBody>
      </p:sp>
    </p:spTree>
    <p:extLst>
      <p:ext uri="{BB962C8B-B14F-4D97-AF65-F5344CB8AC3E}">
        <p14:creationId xmlns:p14="http://schemas.microsoft.com/office/powerpoint/2010/main" val="2697629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Cesta</a:t>
            </a:r>
            <a:r>
              <a:rPr lang="en-GB" dirty="0"/>
              <a:t> k </a:t>
            </a:r>
            <a:r>
              <a:rPr lang="en-GB" dirty="0" err="1"/>
              <a:t>bankovní</a:t>
            </a:r>
            <a:r>
              <a:rPr lang="en-GB" dirty="0"/>
              <a:t> </a:t>
            </a:r>
            <a:r>
              <a:rPr lang="en-GB" dirty="0" err="1"/>
              <a:t>unii</a:t>
            </a:r>
            <a:endParaRPr lang="en-GB" dirty="0"/>
          </a:p>
        </p:txBody>
      </p:sp>
      <p:sp>
        <p:nvSpPr>
          <p:cNvPr id="3" name="Zástupný symbol pro obsah 2"/>
          <p:cNvSpPr>
            <a:spLocks noGrp="1"/>
          </p:cNvSpPr>
          <p:nvPr>
            <p:ph idx="1"/>
          </p:nvPr>
        </p:nvSpPr>
        <p:spPr/>
        <p:txBody>
          <a:bodyPr>
            <a:normAutofit fontScale="92500" lnSpcReduction="20000"/>
          </a:bodyPr>
          <a:lstStyle/>
          <a:p>
            <a:r>
              <a:rPr lang="en-GB" dirty="0"/>
              <a:t>1 </a:t>
            </a:r>
            <a:r>
              <a:rPr lang="en-GB" dirty="0" err="1"/>
              <a:t>krok</a:t>
            </a:r>
            <a:r>
              <a:rPr lang="en-GB" dirty="0"/>
              <a:t>: </a:t>
            </a:r>
            <a:r>
              <a:rPr lang="cs-CZ" b="1" dirty="0" err="1"/>
              <a:t>Lamfalussyho</a:t>
            </a:r>
            <a:r>
              <a:rPr lang="cs-CZ" b="1" dirty="0"/>
              <a:t> proces</a:t>
            </a:r>
            <a:endParaRPr lang="en-GB" b="1" dirty="0"/>
          </a:p>
          <a:p>
            <a:r>
              <a:rPr lang="en-GB" dirty="0"/>
              <a:t>II </a:t>
            </a:r>
            <a:r>
              <a:rPr lang="en-GB" dirty="0" err="1"/>
              <a:t>krok</a:t>
            </a:r>
            <a:r>
              <a:rPr lang="en-GB" dirty="0"/>
              <a:t>: </a:t>
            </a:r>
            <a:r>
              <a:rPr lang="cs-CZ" b="1" dirty="0"/>
              <a:t>De </a:t>
            </a:r>
            <a:r>
              <a:rPr lang="cs-CZ" b="1" dirty="0" err="1"/>
              <a:t>Larosièrova</a:t>
            </a:r>
            <a:r>
              <a:rPr lang="cs-CZ" b="1" dirty="0"/>
              <a:t> zpráva</a:t>
            </a:r>
            <a:endParaRPr lang="en-GB" b="1" dirty="0"/>
          </a:p>
          <a:p>
            <a:endParaRPr lang="en-GB" b="1" dirty="0"/>
          </a:p>
          <a:p>
            <a:pPr marL="0" indent="0">
              <a:buNone/>
            </a:pPr>
            <a:endParaRPr lang="en-GB" b="1" dirty="0"/>
          </a:p>
          <a:p>
            <a:pPr marL="0" indent="0" algn="just">
              <a:buNone/>
            </a:pPr>
            <a:r>
              <a:rPr lang="en-GB" dirty="0"/>
              <a:t>P</a:t>
            </a:r>
            <a:r>
              <a:rPr lang="cs-CZ" dirty="0" err="1"/>
              <a:t>řínos</a:t>
            </a:r>
            <a:r>
              <a:rPr lang="cs-CZ" dirty="0"/>
              <a:t> </a:t>
            </a:r>
            <a:r>
              <a:rPr lang="cs-CZ" dirty="0" err="1"/>
              <a:t>Lamfalussyho</a:t>
            </a:r>
            <a:r>
              <a:rPr lang="cs-CZ" dirty="0"/>
              <a:t> procesu je zejména v tom</a:t>
            </a:r>
            <a:r>
              <a:rPr lang="en-GB" dirty="0"/>
              <a:t>, </a:t>
            </a:r>
            <a:r>
              <a:rPr lang="en-GB" dirty="0" err="1"/>
              <a:t>že</a:t>
            </a:r>
            <a:r>
              <a:rPr lang="en-GB" dirty="0"/>
              <a:t> se </a:t>
            </a:r>
            <a:r>
              <a:rPr lang="en-GB" dirty="0" err="1"/>
              <a:t>jednalo</a:t>
            </a:r>
            <a:r>
              <a:rPr lang="en-GB" dirty="0"/>
              <a:t> o </a:t>
            </a:r>
            <a:r>
              <a:rPr lang="cs-CZ" dirty="0"/>
              <a:t>první zásadnější krok směrem k vytvoření integrovaného rámce dohledu nad finančním trhem na celoevropské úrovni. Započal reálnou spolupráci mezi členskými státy a evropskými orgány regulace a dohledu právě vytvořením výše zmiňovaných expertních orgánů a celkově proces dohledu přiblížil blíže k jednotnému rámci dohledu nad evropským trhem</a:t>
            </a:r>
            <a:endParaRPr lang="en-GB" b="1" dirty="0"/>
          </a:p>
        </p:txBody>
      </p:sp>
    </p:spTree>
    <p:extLst>
      <p:ext uri="{BB962C8B-B14F-4D97-AF65-F5344CB8AC3E}">
        <p14:creationId xmlns:p14="http://schemas.microsoft.com/office/powerpoint/2010/main" val="11560719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Rozhodnutí v mimořádných situacích</a:t>
            </a:r>
            <a:endParaRPr lang="en-GB" dirty="0"/>
          </a:p>
        </p:txBody>
      </p:sp>
      <p:sp>
        <p:nvSpPr>
          <p:cNvPr id="3" name="Zástupný symbol pro obsah 2"/>
          <p:cNvSpPr>
            <a:spLocks noGrp="1"/>
          </p:cNvSpPr>
          <p:nvPr>
            <p:ph idx="1"/>
          </p:nvPr>
        </p:nvSpPr>
        <p:spPr>
          <a:xfrm>
            <a:off x="1903145" y="1634192"/>
            <a:ext cx="7729728" cy="4056371"/>
          </a:xfrm>
        </p:spPr>
        <p:txBody>
          <a:bodyPr>
            <a:normAutofit fontScale="55000" lnSpcReduction="20000"/>
          </a:bodyPr>
          <a:lstStyle/>
          <a:p>
            <a:pPr algn="just"/>
            <a:r>
              <a:rPr lang="cs-CZ" dirty="0"/>
              <a:t>Mimořádnou situaci/stav může vyhlásit Rada ECOFIN. Proces vyhlášení mimořádné situace probíhá tak, že Rada na základě požadavku od Evropské komise, ESRB, nebo národního dohledového orgánu rozhodne, avšak až po konzultaci s těmito dotčenými orgány. Mimořádný stav je oznámen Evropskému parlamentu a Evropské komisi s tím, že poté nejméně každý měsíc je takovéto rozhodnutí přezkoumáváno a buď je obnovováno, nebo dojde k jeho zrušení Radou, či automaticky vyprší</a:t>
            </a:r>
            <a:endParaRPr lang="en-GB" dirty="0"/>
          </a:p>
          <a:p>
            <a:pPr algn="just"/>
            <a:r>
              <a:rPr lang="cs-CZ" dirty="0"/>
              <a:t>individuálními rozhodnutími adresovanými národním dohledovým orgánům požadujícím konkrétní jednání. Rozhodnutí a procedura při neadekvátním provedení takového rozhodnutí národním dohledovým orgánem jsou v tomto případě stejné, jako při porušení práva EU poté, co nebyla situace uspokojivě vyřešena na základě doporučení ESA</a:t>
            </a:r>
            <a:r>
              <a:rPr lang="en-GB" dirty="0"/>
              <a:t>.</a:t>
            </a:r>
          </a:p>
          <a:p>
            <a:pPr algn="just"/>
            <a:r>
              <a:rPr lang="cs-CZ" dirty="0"/>
              <a:t>Zavazující rozhodnutí ve výše uvedených věcech přicházejí v úvahu pouze při zajišťování souladu s právem EU, nebo když byla vyhlášena mimořádná situace</a:t>
            </a:r>
            <a:endParaRPr lang="en-GB" dirty="0"/>
          </a:p>
        </p:txBody>
      </p:sp>
    </p:spTree>
    <p:extLst>
      <p:ext uri="{BB962C8B-B14F-4D97-AF65-F5344CB8AC3E}">
        <p14:creationId xmlns:p14="http://schemas.microsoft.com/office/powerpoint/2010/main" val="8216768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Limity</a:t>
            </a:r>
            <a:r>
              <a:rPr lang="en-GB" dirty="0"/>
              <a:t> </a:t>
            </a:r>
            <a:r>
              <a:rPr lang="en-GB" dirty="0" err="1"/>
              <a:t>dohledu</a:t>
            </a:r>
            <a:endParaRPr lang="en-GB" dirty="0"/>
          </a:p>
        </p:txBody>
      </p:sp>
      <p:sp>
        <p:nvSpPr>
          <p:cNvPr id="3" name="Zástupný symbol pro obsah 2"/>
          <p:cNvSpPr>
            <a:spLocks noGrp="1"/>
          </p:cNvSpPr>
          <p:nvPr>
            <p:ph idx="1"/>
          </p:nvPr>
        </p:nvSpPr>
        <p:spPr/>
        <p:txBody>
          <a:bodyPr/>
          <a:lstStyle/>
          <a:p>
            <a:r>
              <a:rPr lang="cs-CZ" sz="2400" dirty="0"/>
              <a:t>Každý členský stát disponuje možností ochranného opatření, na které se může daný členský stát odvolat v případě, že se domnívá, že rozhodnutí ESA ohrožuje fiskální pravomoc státu. Tento limit pro aplikaci přímých rozhodnutí vychází ze zachování a ochrany základního principu výhradní pravomoci členských států ve své fiskální sféře</a:t>
            </a:r>
            <a:r>
              <a:rPr lang="en-GB" sz="2400" dirty="0"/>
              <a:t>.</a:t>
            </a:r>
          </a:p>
          <a:p>
            <a:endParaRPr lang="en-GB" sz="2400" dirty="0"/>
          </a:p>
          <a:p>
            <a:r>
              <a:rPr lang="cs-CZ" sz="2400" dirty="0"/>
              <a:t>Členský stát se tedy může odvolat na to, že předmětným rozhodnutím</a:t>
            </a:r>
            <a:r>
              <a:rPr lang="en-GB" sz="2400" dirty="0"/>
              <a:t> (</a:t>
            </a:r>
            <a:r>
              <a:rPr lang="en-GB" sz="2400" dirty="0" err="1"/>
              <a:t>např</a:t>
            </a:r>
            <a:r>
              <a:rPr lang="en-GB" sz="2400" dirty="0"/>
              <a:t>.  V </a:t>
            </a:r>
            <a:r>
              <a:rPr lang="en-GB" sz="2400" dirty="0" err="1"/>
              <a:t>mimořádné</a:t>
            </a:r>
            <a:r>
              <a:rPr lang="en-GB" sz="2400" dirty="0"/>
              <a:t> </a:t>
            </a:r>
            <a:r>
              <a:rPr lang="en-GB" sz="2400" dirty="0" err="1"/>
              <a:t>situaci</a:t>
            </a:r>
            <a:r>
              <a:rPr lang="en-GB" sz="2400" dirty="0"/>
              <a:t> </a:t>
            </a:r>
            <a:r>
              <a:rPr lang="en-GB" sz="2400" dirty="0" err="1"/>
              <a:t>nebo</a:t>
            </a:r>
            <a:r>
              <a:rPr lang="en-GB" sz="2400" dirty="0"/>
              <a:t> v </a:t>
            </a:r>
            <a:r>
              <a:rPr lang="en-GB" sz="2400" dirty="0" err="1"/>
              <a:t>rámci</a:t>
            </a:r>
            <a:r>
              <a:rPr lang="en-GB" sz="2400" dirty="0"/>
              <a:t> </a:t>
            </a:r>
            <a:r>
              <a:rPr lang="en-GB" sz="2400" dirty="0" err="1"/>
              <a:t>mediace</a:t>
            </a:r>
            <a:r>
              <a:rPr lang="en-GB" sz="2400" dirty="0"/>
              <a:t>)</a:t>
            </a:r>
            <a:r>
              <a:rPr lang="cs-CZ" sz="2400" dirty="0"/>
              <a:t> je zasahováno do jeho fiskální odpovědnosti, což orgánu ESA oznámí s tím, že takové rozhodnutí nebude plnit, čímž bude rozhodnutí ESA takto pozastaven</a:t>
            </a:r>
            <a:endParaRPr lang="en-GB" sz="2400" dirty="0"/>
          </a:p>
        </p:txBody>
      </p:sp>
    </p:spTree>
    <p:extLst>
      <p:ext uri="{BB962C8B-B14F-4D97-AF65-F5344CB8AC3E}">
        <p14:creationId xmlns:p14="http://schemas.microsoft.com/office/powerpoint/2010/main" val="29537673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Limity</a:t>
            </a:r>
            <a:r>
              <a:rPr lang="en-GB" dirty="0"/>
              <a:t> </a:t>
            </a:r>
            <a:r>
              <a:rPr lang="en-GB" dirty="0" err="1"/>
              <a:t>dohledu</a:t>
            </a:r>
            <a:endParaRPr lang="en-GB" dirty="0"/>
          </a:p>
        </p:txBody>
      </p:sp>
      <p:sp>
        <p:nvSpPr>
          <p:cNvPr id="3" name="Zástupný symbol pro obsah 2"/>
          <p:cNvSpPr>
            <a:spLocks noGrp="1"/>
          </p:cNvSpPr>
          <p:nvPr>
            <p:ph idx="1"/>
          </p:nvPr>
        </p:nvSpPr>
        <p:spPr/>
        <p:txBody>
          <a:bodyPr/>
          <a:lstStyle/>
          <a:p>
            <a:r>
              <a:rPr lang="cs-CZ" dirty="0"/>
              <a:t>Rozhodnutí o konfliktech mezi členskými státy a ESA je svěřeno ve výsledku Radě, která o tomto rozhodne kvalifikovanou většinou hlasů. V Radě jsou ale reprezentovány členské státy a tak se může stát, že pravomoci ESA tím budou ohroženy, neboť při rozhodování Rady může jít spíše o politické rozhodnutí, než o to odborné nebo minimálně proevropské</a:t>
            </a:r>
            <a:r>
              <a:rPr lang="en-GB" dirty="0"/>
              <a:t>.</a:t>
            </a:r>
          </a:p>
          <a:p>
            <a:r>
              <a:rPr lang="en-GB" dirty="0" err="1"/>
              <a:t>Jde</a:t>
            </a:r>
            <a:r>
              <a:rPr lang="en-GB" dirty="0"/>
              <a:t> </a:t>
            </a:r>
            <a:r>
              <a:rPr lang="cs-CZ" dirty="0"/>
              <a:t>o těžkopádnou proceduru, ve které pravděpodobně převáží národní zájmy nad obecným dobrem</a:t>
            </a:r>
            <a:r>
              <a:rPr lang="en-GB" dirty="0"/>
              <a:t>.</a:t>
            </a:r>
          </a:p>
        </p:txBody>
      </p:sp>
    </p:spTree>
    <p:extLst>
      <p:ext uri="{BB962C8B-B14F-4D97-AF65-F5344CB8AC3E}">
        <p14:creationId xmlns:p14="http://schemas.microsoft.com/office/powerpoint/2010/main" val="18707498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Vznik</a:t>
            </a:r>
            <a:r>
              <a:rPr lang="en-GB" dirty="0"/>
              <a:t> </a:t>
            </a:r>
            <a:r>
              <a:rPr lang="en-GB" dirty="0" err="1"/>
              <a:t>bankovní</a:t>
            </a:r>
            <a:r>
              <a:rPr lang="en-GB" dirty="0"/>
              <a:t> </a:t>
            </a:r>
            <a:r>
              <a:rPr lang="en-GB" dirty="0" err="1"/>
              <a:t>unie</a:t>
            </a:r>
            <a:endParaRPr lang="en-GB" dirty="0"/>
          </a:p>
        </p:txBody>
      </p:sp>
      <p:sp>
        <p:nvSpPr>
          <p:cNvPr id="3" name="Zástupný symbol pro obsah 2"/>
          <p:cNvSpPr>
            <a:spLocks noGrp="1"/>
          </p:cNvSpPr>
          <p:nvPr>
            <p:ph idx="1"/>
          </p:nvPr>
        </p:nvSpPr>
        <p:spPr/>
        <p:txBody>
          <a:bodyPr/>
          <a:lstStyle/>
          <a:p>
            <a:r>
              <a:rPr lang="cs-CZ" dirty="0"/>
              <a:t>V červnu 2012 byla přednesena zpráva předsedy Evropské rady Hermana Van </a:t>
            </a:r>
            <a:r>
              <a:rPr lang="cs-CZ" dirty="0" err="1"/>
              <a:t>Rompuy</a:t>
            </a:r>
            <a:r>
              <a:rPr lang="cs-CZ" dirty="0"/>
              <a:t> nazvaná Směrem ke skutečné Hospodářské a měnové unii, k jejímuž dosažení je třeba zaměřit se na tři oblasti (vize). Jednalo se o integrovaný finanční rámec, integrovaný rozpočtový rámec a integrovaný rámec hospodářských politik</a:t>
            </a:r>
            <a:endParaRPr lang="en-GB" dirty="0"/>
          </a:p>
        </p:txBody>
      </p:sp>
    </p:spTree>
    <p:extLst>
      <p:ext uri="{BB962C8B-B14F-4D97-AF65-F5344CB8AC3E}">
        <p14:creationId xmlns:p14="http://schemas.microsoft.com/office/powerpoint/2010/main" val="21413575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Hodnocení</a:t>
            </a:r>
            <a:r>
              <a:rPr lang="en-GB" dirty="0"/>
              <a:t> ESFS</a:t>
            </a:r>
          </a:p>
        </p:txBody>
      </p:sp>
      <p:sp>
        <p:nvSpPr>
          <p:cNvPr id="3" name="Zástupný symbol pro obsah 2"/>
          <p:cNvSpPr>
            <a:spLocks noGrp="1"/>
          </p:cNvSpPr>
          <p:nvPr>
            <p:ph idx="1"/>
          </p:nvPr>
        </p:nvSpPr>
        <p:spPr>
          <a:xfrm>
            <a:off x="1355917" y="1624253"/>
            <a:ext cx="9303390" cy="3972481"/>
          </a:xfrm>
        </p:spPr>
        <p:txBody>
          <a:bodyPr>
            <a:normAutofit fontScale="62500" lnSpcReduction="20000"/>
          </a:bodyPr>
          <a:lstStyle/>
          <a:p>
            <a:r>
              <a:rPr lang="cs-CZ" dirty="0"/>
              <a:t>Vytvoření ESFS může být považováno za počáteční krok při tvorbě balíčku „architektury dohledu“ v oblasti finančnictví. To je jeden z několika kroků, jež byly realizovány, jako reakce na finanční krizi. Obecně byla vytvořením orgánů ESFS tendence dohledu nasměřována k dynamičtějšímu centrálnímu pojetí na celoevropské úrovni, avšak reforma dohledu pokračovala v druhém kroku realizací přímého dohledu nad finančním trhem na úrovni</a:t>
            </a:r>
            <a:endParaRPr lang="en-GB" dirty="0"/>
          </a:p>
          <a:p>
            <a:r>
              <a:rPr lang="cs-CZ" dirty="0"/>
              <a:t>Z důvodů právních a politických v tomto prvním kroku tvorby nového dohledu, byly vytvořené dohledové orgány v rámci ESFS nadány právě jen těmi kompetencemi, které umožňují přímou intervenci na činnost finančního trhu až jako zásah poslední instance</a:t>
            </a:r>
            <a:endParaRPr lang="en-GB" dirty="0"/>
          </a:p>
          <a:p>
            <a:r>
              <a:rPr lang="cs-CZ" dirty="0"/>
              <a:t>jedná o první „okleštění“ jisté míry suverenity a výhradních pravomocí dohledových orgánů členských států. Z takto nastaveného nového směru lze následně pokračovat a dohledové pravomoci ve veřejném zájmu ještě více (nikoliv však úplně) centralizovat</a:t>
            </a:r>
            <a:endParaRPr lang="en-GB" dirty="0"/>
          </a:p>
        </p:txBody>
      </p:sp>
    </p:spTree>
    <p:extLst>
      <p:ext uri="{BB962C8B-B14F-4D97-AF65-F5344CB8AC3E}">
        <p14:creationId xmlns:p14="http://schemas.microsoft.com/office/powerpoint/2010/main" val="2719211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Co </a:t>
            </a:r>
            <a:r>
              <a:rPr lang="en-GB" dirty="0" err="1"/>
              <a:t>je</a:t>
            </a:r>
            <a:r>
              <a:rPr lang="en-GB" dirty="0"/>
              <a:t> </a:t>
            </a:r>
            <a:r>
              <a:rPr lang="en-GB" dirty="0" err="1"/>
              <a:t>Bankovní</a:t>
            </a:r>
            <a:r>
              <a:rPr lang="en-GB" dirty="0"/>
              <a:t> </a:t>
            </a:r>
            <a:r>
              <a:rPr lang="en-GB" dirty="0" err="1"/>
              <a:t>unie</a:t>
            </a:r>
            <a:endParaRPr lang="en-GB" dirty="0"/>
          </a:p>
        </p:txBody>
      </p:sp>
      <p:sp>
        <p:nvSpPr>
          <p:cNvPr id="3" name="Zástupný symbol pro obsah 2"/>
          <p:cNvSpPr>
            <a:spLocks noGrp="1"/>
          </p:cNvSpPr>
          <p:nvPr>
            <p:ph idx="1"/>
          </p:nvPr>
        </p:nvSpPr>
        <p:spPr/>
        <p:txBody>
          <a:bodyPr>
            <a:normAutofit fontScale="77500" lnSpcReduction="20000"/>
          </a:bodyPr>
          <a:lstStyle/>
          <a:p>
            <a:r>
              <a:rPr lang="cs-CZ" dirty="0"/>
              <a:t>Reforma systému dohledu pokračuje druhým krokem</a:t>
            </a:r>
            <a:r>
              <a:rPr lang="en-GB" dirty="0"/>
              <a:t> (</a:t>
            </a:r>
            <a:r>
              <a:rPr lang="en-GB" dirty="0" err="1"/>
              <a:t>první</a:t>
            </a:r>
            <a:r>
              <a:rPr lang="en-GB" dirty="0"/>
              <a:t> </a:t>
            </a:r>
            <a:r>
              <a:rPr lang="en-GB" dirty="0" err="1"/>
              <a:t>krok</a:t>
            </a:r>
            <a:r>
              <a:rPr lang="en-GB" dirty="0"/>
              <a:t> </a:t>
            </a:r>
            <a:r>
              <a:rPr lang="cs-CZ" dirty="0"/>
              <a:t>byl učiněn </a:t>
            </a:r>
            <a:r>
              <a:rPr lang="cs-CZ" dirty="0" err="1"/>
              <a:t>Larosiérovou</a:t>
            </a:r>
            <a:r>
              <a:rPr lang="cs-CZ" dirty="0"/>
              <a:t> zprávou</a:t>
            </a:r>
            <a:r>
              <a:rPr lang="en-GB" dirty="0"/>
              <a:t>)</a:t>
            </a:r>
            <a:r>
              <a:rPr lang="cs-CZ" dirty="0"/>
              <a:t>, ve kterém již dochází k formování přímého dohledu realizovaného na evropské úrovni, což je označováno jako Bankovní unie.  </a:t>
            </a:r>
            <a:endParaRPr lang="en-GB" dirty="0"/>
          </a:p>
          <a:p>
            <a:pPr marL="0" indent="0">
              <a:buNone/>
            </a:pPr>
            <a:endParaRPr lang="en-GB" dirty="0"/>
          </a:p>
          <a:p>
            <a:r>
              <a:rPr lang="cs-CZ" dirty="0"/>
              <a:t>Bankovní unie je ve své podstatě integrovaný finanční rámec spočívající na třech základních pilířích. Tím prvním je a) </a:t>
            </a:r>
            <a:r>
              <a:rPr lang="cs-CZ" i="1" dirty="0"/>
              <a:t>Jednotný mechanismus dohledu – Single </a:t>
            </a:r>
            <a:r>
              <a:rPr lang="cs-CZ" i="1" dirty="0" err="1"/>
              <a:t>Supervisory</a:t>
            </a:r>
            <a:r>
              <a:rPr lang="cs-CZ" i="1" dirty="0"/>
              <a:t> </a:t>
            </a:r>
            <a:r>
              <a:rPr lang="cs-CZ" i="1" dirty="0" err="1"/>
              <a:t>Mechanism</a:t>
            </a:r>
            <a:r>
              <a:rPr lang="cs-CZ" i="1" dirty="0"/>
              <a:t> (</a:t>
            </a:r>
            <a:r>
              <a:rPr lang="cs-CZ" dirty="0"/>
              <a:t>dále také jen jako </a:t>
            </a:r>
            <a:r>
              <a:rPr lang="cs-CZ" i="1" dirty="0"/>
              <a:t>„SSM“)</a:t>
            </a:r>
            <a:r>
              <a:rPr lang="cs-CZ" dirty="0"/>
              <a:t>, druhým je b) </a:t>
            </a:r>
            <a:r>
              <a:rPr lang="cs-CZ" i="1" dirty="0"/>
              <a:t>Jednotný mechanismus řešení problémů</a:t>
            </a:r>
            <a:r>
              <a:rPr lang="cs-CZ" dirty="0"/>
              <a:t> - </a:t>
            </a:r>
            <a:r>
              <a:rPr lang="cs-CZ" i="1" dirty="0"/>
              <a:t>Single </a:t>
            </a:r>
            <a:r>
              <a:rPr lang="cs-CZ" i="1" dirty="0" err="1"/>
              <a:t>Resolution</a:t>
            </a:r>
            <a:r>
              <a:rPr lang="cs-CZ" i="1" dirty="0"/>
              <a:t> </a:t>
            </a:r>
            <a:r>
              <a:rPr lang="cs-CZ" i="1" dirty="0" err="1"/>
              <a:t>Mechanism</a:t>
            </a:r>
            <a:r>
              <a:rPr lang="cs-CZ" dirty="0"/>
              <a:t> (dále také jen jako „</a:t>
            </a:r>
            <a:r>
              <a:rPr lang="cs-CZ" i="1" dirty="0"/>
              <a:t>SRM</a:t>
            </a:r>
            <a:r>
              <a:rPr lang="cs-CZ" dirty="0"/>
              <a:t>“) a c) </a:t>
            </a:r>
            <a:r>
              <a:rPr lang="cs-CZ" i="1" dirty="0"/>
              <a:t>Společný systém ochrany vkladů – </a:t>
            </a:r>
            <a:r>
              <a:rPr lang="cs-CZ" i="1" dirty="0" err="1"/>
              <a:t>Common</a:t>
            </a:r>
            <a:r>
              <a:rPr lang="cs-CZ" i="1" dirty="0"/>
              <a:t> Deposit </a:t>
            </a:r>
            <a:r>
              <a:rPr lang="cs-CZ" i="1" dirty="0" err="1"/>
              <a:t>Guarantee</a:t>
            </a:r>
            <a:r>
              <a:rPr lang="cs-CZ" i="1" dirty="0"/>
              <a:t> </a:t>
            </a:r>
            <a:r>
              <a:rPr lang="cs-CZ" i="1" dirty="0" err="1"/>
              <a:t>Schemes</a:t>
            </a:r>
            <a:r>
              <a:rPr lang="cs-CZ" i="1" dirty="0"/>
              <a:t> </a:t>
            </a:r>
            <a:r>
              <a:rPr lang="cs-CZ" dirty="0"/>
              <a:t>(dále také jen jako „</a:t>
            </a:r>
            <a:r>
              <a:rPr lang="cs-CZ" i="1" dirty="0"/>
              <a:t>CDGS</a:t>
            </a:r>
            <a:r>
              <a:rPr lang="cs-CZ" dirty="0"/>
              <a:t>“), jež vycházejí z několika Evropských směrnic a Nařízení</a:t>
            </a:r>
            <a:endParaRPr lang="en-GB" dirty="0"/>
          </a:p>
        </p:txBody>
      </p:sp>
    </p:spTree>
    <p:extLst>
      <p:ext uri="{BB962C8B-B14F-4D97-AF65-F5344CB8AC3E}">
        <p14:creationId xmlns:p14="http://schemas.microsoft.com/office/powerpoint/2010/main" val="20666746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Schema </a:t>
            </a:r>
            <a:r>
              <a:rPr lang="en-GB" dirty="0" err="1"/>
              <a:t>Bankovní</a:t>
            </a:r>
            <a:r>
              <a:rPr lang="en-GB" dirty="0"/>
              <a:t> </a:t>
            </a:r>
            <a:r>
              <a:rPr lang="en-GB" dirty="0" err="1"/>
              <a:t>unie</a:t>
            </a:r>
            <a:endParaRPr lang="en-GB" dirty="0"/>
          </a:p>
        </p:txBody>
      </p:sp>
      <p:sp>
        <p:nvSpPr>
          <p:cNvPr id="3" name="Zástupný symbol pro obsah 2"/>
          <p:cNvSpPr>
            <a:spLocks noGrp="1"/>
          </p:cNvSpPr>
          <p:nvPr>
            <p:ph idx="1"/>
          </p:nvPr>
        </p:nvSpPr>
        <p:spPr>
          <a:xfrm>
            <a:off x="2231136" y="2629655"/>
            <a:ext cx="7729728" cy="3101983"/>
          </a:xfrm>
        </p:spPr>
        <p:txBody>
          <a:bodyPr/>
          <a:lstStyle/>
          <a:p>
            <a:endParaRPr lang="en-GB" dirty="0"/>
          </a:p>
        </p:txBody>
      </p:sp>
      <p:sp>
        <p:nvSpPr>
          <p:cNvPr id="4" name="Obdélník 3"/>
          <p:cNvSpPr/>
          <p:nvPr/>
        </p:nvSpPr>
        <p:spPr>
          <a:xfrm>
            <a:off x="3078760" y="3061982"/>
            <a:ext cx="1359016" cy="18371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 </a:t>
            </a:r>
            <a:r>
              <a:rPr lang="en-GB" dirty="0" err="1"/>
              <a:t>Pilíř</a:t>
            </a:r>
            <a:endParaRPr lang="en-GB" dirty="0"/>
          </a:p>
          <a:p>
            <a:pPr algn="ctr"/>
            <a:r>
              <a:rPr lang="en-GB" dirty="0"/>
              <a:t>Single Supervisory Mechanism</a:t>
            </a:r>
          </a:p>
        </p:txBody>
      </p:sp>
      <p:sp>
        <p:nvSpPr>
          <p:cNvPr id="5" name="Obdélník 4"/>
          <p:cNvSpPr/>
          <p:nvPr/>
        </p:nvSpPr>
        <p:spPr>
          <a:xfrm>
            <a:off x="5192785" y="3041009"/>
            <a:ext cx="1317072" cy="18791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II. </a:t>
            </a:r>
            <a:r>
              <a:rPr lang="en-GB" dirty="0" err="1"/>
              <a:t>Pilíř</a:t>
            </a:r>
            <a:endParaRPr lang="en-GB" dirty="0"/>
          </a:p>
          <a:p>
            <a:pPr algn="ctr"/>
            <a:r>
              <a:rPr lang="en-GB" dirty="0"/>
              <a:t>Single Resolution Mechanism</a:t>
            </a:r>
          </a:p>
        </p:txBody>
      </p:sp>
      <p:sp>
        <p:nvSpPr>
          <p:cNvPr id="6" name="Obdélník 5"/>
          <p:cNvSpPr/>
          <p:nvPr/>
        </p:nvSpPr>
        <p:spPr>
          <a:xfrm>
            <a:off x="7323589" y="3061982"/>
            <a:ext cx="1321265" cy="18371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III. </a:t>
            </a:r>
            <a:r>
              <a:rPr lang="en-GB" dirty="0" err="1"/>
              <a:t>Pilíř</a:t>
            </a:r>
            <a:endParaRPr lang="en-GB" dirty="0"/>
          </a:p>
          <a:p>
            <a:pPr algn="ctr"/>
            <a:r>
              <a:rPr lang="en-GB" dirty="0"/>
              <a:t>Common Deposit Guarantee</a:t>
            </a:r>
          </a:p>
          <a:p>
            <a:pPr algn="ctr"/>
            <a:r>
              <a:rPr lang="en-GB" dirty="0"/>
              <a:t>Schemes</a:t>
            </a:r>
          </a:p>
        </p:txBody>
      </p:sp>
      <p:sp>
        <p:nvSpPr>
          <p:cNvPr id="7" name="Obdélník 6"/>
          <p:cNvSpPr/>
          <p:nvPr/>
        </p:nvSpPr>
        <p:spPr>
          <a:xfrm>
            <a:off x="3900881" y="4750126"/>
            <a:ext cx="4022520" cy="981512"/>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Single Rule Book</a:t>
            </a:r>
          </a:p>
        </p:txBody>
      </p:sp>
    </p:spTree>
    <p:extLst>
      <p:ext uri="{BB962C8B-B14F-4D97-AF65-F5344CB8AC3E}">
        <p14:creationId xmlns:p14="http://schemas.microsoft.com/office/powerpoint/2010/main" val="1526674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Lamfalussyho</a:t>
            </a:r>
            <a:r>
              <a:rPr lang="en-GB" dirty="0"/>
              <a:t> </a:t>
            </a:r>
            <a:r>
              <a:rPr lang="en-GB" dirty="0" err="1"/>
              <a:t>zpráva</a:t>
            </a:r>
            <a:endParaRPr lang="en-GB" dirty="0"/>
          </a:p>
        </p:txBody>
      </p:sp>
      <p:sp>
        <p:nvSpPr>
          <p:cNvPr id="3" name="Zástupný symbol pro obsah 2"/>
          <p:cNvSpPr>
            <a:spLocks noGrp="1"/>
          </p:cNvSpPr>
          <p:nvPr>
            <p:ph idx="1"/>
          </p:nvPr>
        </p:nvSpPr>
        <p:spPr/>
        <p:txBody>
          <a:bodyPr>
            <a:normAutofit/>
          </a:bodyPr>
          <a:lstStyle/>
          <a:p>
            <a:pPr marL="531813" lvl="1" indent="-531813" algn="just">
              <a:buNone/>
            </a:pPr>
            <a:r>
              <a:rPr lang="cs-CZ" sz="2000" b="1" dirty="0" err="1">
                <a:solidFill>
                  <a:schemeClr val="tx1">
                    <a:lumMod val="65000"/>
                    <a:lumOff val="35000"/>
                  </a:schemeClr>
                </a:solidFill>
              </a:rPr>
              <a:t>Lamfalussyho</a:t>
            </a:r>
            <a:r>
              <a:rPr lang="cs-CZ" sz="2000" b="1" dirty="0">
                <a:solidFill>
                  <a:schemeClr val="tx1">
                    <a:lumMod val="65000"/>
                    <a:lumOff val="35000"/>
                  </a:schemeClr>
                </a:solidFill>
              </a:rPr>
              <a:t> zpráva (2001)</a:t>
            </a:r>
          </a:p>
          <a:p>
            <a:pPr marL="723900" lvl="1" indent="-368300" algn="just">
              <a:buFont typeface="Wingdings" panose="05000000000000000000" pitchFamily="2" charset="2"/>
              <a:buChar char="§"/>
            </a:pPr>
            <a:r>
              <a:rPr lang="cs-CZ" sz="2000" dirty="0">
                <a:solidFill>
                  <a:schemeClr val="tx1">
                    <a:lumMod val="65000"/>
                    <a:lumOff val="35000"/>
                  </a:schemeClr>
                </a:solidFill>
              </a:rPr>
              <a:t>„výbor moudrých mužů“ (2000-2001)</a:t>
            </a:r>
          </a:p>
          <a:p>
            <a:pPr marL="723900" lvl="1" indent="-368300" algn="just">
              <a:buFont typeface="Wingdings" panose="05000000000000000000" pitchFamily="2" charset="2"/>
              <a:buChar char="§"/>
            </a:pPr>
            <a:r>
              <a:rPr lang="cs-CZ" sz="2000" dirty="0">
                <a:solidFill>
                  <a:schemeClr val="tx1">
                    <a:lumMod val="65000"/>
                    <a:lumOff val="35000"/>
                  </a:schemeClr>
                </a:solidFill>
              </a:rPr>
              <a:t>zhodnocení překážek reálné integrace evropského trhu</a:t>
            </a:r>
          </a:p>
          <a:p>
            <a:pPr marL="723900" lvl="1" indent="-368300" algn="just">
              <a:buFont typeface="Wingdings" panose="05000000000000000000" pitchFamily="2" charset="2"/>
              <a:buChar char="§"/>
            </a:pPr>
            <a:r>
              <a:rPr lang="cs-CZ" sz="2000" dirty="0">
                <a:solidFill>
                  <a:schemeClr val="tx1">
                    <a:lumMod val="65000"/>
                    <a:lumOff val="35000"/>
                  </a:schemeClr>
                </a:solidFill>
              </a:rPr>
              <a:t>návrh opatření ke zlepšení stavu </a:t>
            </a:r>
          </a:p>
          <a:p>
            <a:pPr marL="723900" lvl="1" indent="-368300" algn="just">
              <a:buFont typeface="Wingdings" panose="05000000000000000000" pitchFamily="2" charset="2"/>
              <a:buChar char="§"/>
            </a:pPr>
            <a:r>
              <a:rPr lang="cs-CZ" sz="2000" dirty="0">
                <a:solidFill>
                  <a:schemeClr val="tx1">
                    <a:lumMod val="65000"/>
                    <a:lumOff val="35000"/>
                  </a:schemeClr>
                </a:solidFill>
              </a:rPr>
              <a:t>mj. doporučení konceptu „</a:t>
            </a:r>
            <a:r>
              <a:rPr lang="cs-CZ" sz="2000" dirty="0" err="1">
                <a:solidFill>
                  <a:schemeClr val="tx1">
                    <a:lumMod val="65000"/>
                    <a:lumOff val="35000"/>
                  </a:schemeClr>
                </a:solidFill>
              </a:rPr>
              <a:t>better</a:t>
            </a:r>
            <a:r>
              <a:rPr lang="cs-CZ" sz="2000" dirty="0">
                <a:solidFill>
                  <a:schemeClr val="tx1">
                    <a:lumMod val="65000"/>
                    <a:lumOff val="35000"/>
                  </a:schemeClr>
                </a:solidFill>
              </a:rPr>
              <a:t> </a:t>
            </a:r>
            <a:r>
              <a:rPr lang="cs-CZ" sz="2000" dirty="0" err="1">
                <a:solidFill>
                  <a:schemeClr val="tx1">
                    <a:lumMod val="65000"/>
                    <a:lumOff val="35000"/>
                  </a:schemeClr>
                </a:solidFill>
              </a:rPr>
              <a:t>regulation</a:t>
            </a:r>
            <a:r>
              <a:rPr lang="cs-CZ" sz="2000" dirty="0">
                <a:solidFill>
                  <a:schemeClr val="tx1">
                    <a:lumMod val="65000"/>
                    <a:lumOff val="35000"/>
                  </a:schemeClr>
                </a:solidFill>
              </a:rPr>
              <a:t>“ </a:t>
            </a:r>
          </a:p>
          <a:p>
            <a:pPr marL="1077913" lvl="1" indent="-354013" algn="just"/>
            <a:r>
              <a:rPr lang="cs-CZ" sz="2000" dirty="0">
                <a:solidFill>
                  <a:schemeClr val="tx1">
                    <a:lumMod val="65000"/>
                    <a:lumOff val="35000"/>
                  </a:schemeClr>
                </a:solidFill>
              </a:rPr>
              <a:t>využívání legislativních a nelegislativních opatření</a:t>
            </a:r>
          </a:p>
          <a:p>
            <a:pPr marL="1077913" lvl="1" indent="-354013" algn="just"/>
            <a:r>
              <a:rPr lang="cs-CZ" sz="2000" dirty="0">
                <a:solidFill>
                  <a:schemeClr val="tx1">
                    <a:lumMod val="65000"/>
                    <a:lumOff val="35000"/>
                  </a:schemeClr>
                </a:solidFill>
              </a:rPr>
              <a:t>hodnocení dopadů</a:t>
            </a:r>
          </a:p>
          <a:p>
            <a:pPr marL="1077913" lvl="1" indent="-354013" algn="just"/>
            <a:r>
              <a:rPr lang="cs-CZ" sz="2000" dirty="0">
                <a:solidFill>
                  <a:schemeClr val="tx1">
                    <a:lumMod val="65000"/>
                    <a:lumOff val="35000"/>
                  </a:schemeClr>
                </a:solidFill>
              </a:rPr>
              <a:t>veřejné konzultace</a:t>
            </a:r>
          </a:p>
          <a:p>
            <a:endParaRPr lang="en-GB" dirty="0"/>
          </a:p>
        </p:txBody>
      </p:sp>
    </p:spTree>
    <p:extLst>
      <p:ext uri="{BB962C8B-B14F-4D97-AF65-F5344CB8AC3E}">
        <p14:creationId xmlns:p14="http://schemas.microsoft.com/office/powerpoint/2010/main" val="2677525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err="1">
                <a:solidFill>
                  <a:schemeClr val="tx1">
                    <a:lumMod val="65000"/>
                    <a:lumOff val="35000"/>
                  </a:schemeClr>
                </a:solidFill>
              </a:rPr>
              <a:t>Lamfalussyho</a:t>
            </a:r>
            <a:r>
              <a:rPr lang="cs-CZ" b="1" dirty="0">
                <a:solidFill>
                  <a:schemeClr val="tx1">
                    <a:lumMod val="65000"/>
                    <a:lumOff val="35000"/>
                  </a:schemeClr>
                </a:solidFill>
              </a:rPr>
              <a:t> proces pro tvorbu legislativy</a:t>
            </a:r>
            <a:br>
              <a:rPr lang="cs-CZ" b="1" dirty="0">
                <a:solidFill>
                  <a:schemeClr val="tx1">
                    <a:lumMod val="65000"/>
                    <a:lumOff val="35000"/>
                  </a:schemeClr>
                </a:solidFill>
              </a:rPr>
            </a:br>
            <a:endParaRPr lang="en-GB" dirty="0"/>
          </a:p>
        </p:txBody>
      </p:sp>
      <p:sp>
        <p:nvSpPr>
          <p:cNvPr id="3" name="Zástupný symbol pro obsah 2"/>
          <p:cNvSpPr>
            <a:spLocks noGrp="1"/>
          </p:cNvSpPr>
          <p:nvPr>
            <p:ph idx="1"/>
          </p:nvPr>
        </p:nvSpPr>
        <p:spPr>
          <a:xfrm>
            <a:off x="2231136" y="2638044"/>
            <a:ext cx="7729728" cy="3964092"/>
          </a:xfrm>
        </p:spPr>
        <p:txBody>
          <a:bodyPr>
            <a:normAutofit fontScale="55000" lnSpcReduction="20000"/>
          </a:bodyPr>
          <a:lstStyle/>
          <a:p>
            <a:pPr marL="723900" indent="-368300">
              <a:buSzPct val="100000"/>
              <a:buFont typeface="Wingdings" pitchFamily="2" charset="2"/>
              <a:buChar char="§"/>
              <a:defRPr/>
            </a:pPr>
            <a:r>
              <a:rPr lang="cs-CZ" dirty="0">
                <a:solidFill>
                  <a:schemeClr val="tx1">
                    <a:lumMod val="65000"/>
                    <a:lumOff val="35000"/>
                  </a:schemeClr>
                </a:solidFill>
              </a:rPr>
              <a:t>snaha o maximální transparentnost = veřejné konzultace</a:t>
            </a:r>
          </a:p>
          <a:p>
            <a:pPr marL="723900" indent="-368300">
              <a:buSzPct val="100000"/>
              <a:buFont typeface="Wingdings" pitchFamily="2" charset="2"/>
              <a:buChar char="§"/>
              <a:defRPr/>
            </a:pPr>
            <a:r>
              <a:rPr lang="cs-CZ" dirty="0">
                <a:solidFill>
                  <a:schemeClr val="tx1">
                    <a:lumMod val="65000"/>
                    <a:lumOff val="35000"/>
                  </a:schemeClr>
                </a:solidFill>
              </a:rPr>
              <a:t>zapojení účastníků finančního trhu a spotřebitelů</a:t>
            </a:r>
          </a:p>
          <a:p>
            <a:pPr marL="723900" indent="-368300">
              <a:buSzPct val="100000"/>
              <a:buFont typeface="Wingdings" pitchFamily="2" charset="2"/>
              <a:buChar char="§"/>
              <a:defRPr/>
            </a:pPr>
            <a:r>
              <a:rPr lang="cs-CZ" dirty="0">
                <a:solidFill>
                  <a:schemeClr val="tx1">
                    <a:lumMod val="65000"/>
                    <a:lumOff val="35000"/>
                  </a:schemeClr>
                </a:solidFill>
              </a:rPr>
              <a:t>4 úrovně procesu</a:t>
            </a:r>
          </a:p>
          <a:p>
            <a:pPr marL="723900" indent="-368300">
              <a:buSzPct val="100000"/>
              <a:buFont typeface="Wingdings" pitchFamily="2" charset="2"/>
              <a:buChar char="§"/>
              <a:defRPr/>
            </a:pPr>
            <a:r>
              <a:rPr lang="cs-CZ" dirty="0">
                <a:solidFill>
                  <a:schemeClr val="tx1">
                    <a:lumMod val="65000"/>
                    <a:lumOff val="35000"/>
                  </a:schemeClr>
                </a:solidFill>
              </a:rPr>
              <a:t>vytvoření výborů evropských regulátorů</a:t>
            </a:r>
          </a:p>
          <a:p>
            <a:pPr marL="1077913" indent="-354013">
              <a:buSzPct val="100000"/>
              <a:defRPr/>
            </a:pPr>
            <a:r>
              <a:rPr lang="cs-CZ" dirty="0">
                <a:solidFill>
                  <a:schemeClr val="tx1">
                    <a:lumMod val="65000"/>
                    <a:lumOff val="35000"/>
                  </a:schemeClr>
                </a:solidFill>
              </a:rPr>
              <a:t>výbory „3. úrovně“</a:t>
            </a:r>
          </a:p>
          <a:p>
            <a:pPr marL="1077913" indent="-354013">
              <a:buSzPct val="100000"/>
              <a:defRPr/>
            </a:pPr>
            <a:r>
              <a:rPr lang="cs-CZ" dirty="0">
                <a:solidFill>
                  <a:schemeClr val="tx1">
                    <a:lumMod val="65000"/>
                    <a:lumOff val="35000"/>
                  </a:schemeClr>
                </a:solidFill>
              </a:rPr>
              <a:t>platforma pro jejich vzájemnou spolupráci</a:t>
            </a:r>
          </a:p>
          <a:p>
            <a:pPr marL="1077913" indent="-354013">
              <a:buSzPct val="100000"/>
              <a:defRPr/>
            </a:pPr>
            <a:r>
              <a:rPr lang="cs-CZ" dirty="0">
                <a:solidFill>
                  <a:schemeClr val="tx1">
                    <a:lumMod val="65000"/>
                    <a:lumOff val="35000"/>
                  </a:schemeClr>
                </a:solidFill>
              </a:rPr>
              <a:t>Expertní poradní  orgány Evropské komise</a:t>
            </a:r>
          </a:p>
          <a:p>
            <a:pPr marL="1077913" indent="-354013">
              <a:buSzPct val="100000"/>
              <a:defRPr/>
            </a:pPr>
            <a:r>
              <a:rPr lang="cs-CZ" dirty="0"/>
              <a:t>Evropský výbor orgánů bankovního dohledu (CEBS)</a:t>
            </a:r>
            <a:r>
              <a:rPr lang="en-GB" dirty="0"/>
              <a:t> / </a:t>
            </a:r>
            <a:r>
              <a:rPr lang="cs-CZ" dirty="0">
                <a:solidFill>
                  <a:schemeClr val="tx1">
                    <a:lumMod val="65000"/>
                    <a:lumOff val="35000"/>
                  </a:schemeClr>
                </a:solidFill>
              </a:rPr>
              <a:t>EBA - Evropský orgán pro bankovnictví</a:t>
            </a:r>
          </a:p>
          <a:p>
            <a:pPr marL="1077913" indent="-354013">
              <a:buSzPct val="100000"/>
              <a:defRPr/>
            </a:pPr>
            <a:r>
              <a:rPr lang="cs-CZ" dirty="0"/>
              <a:t>Evropský výbor orgánů dohledu nad pojišťovnictvím a zaměstnaneckým penzijním pojištěním (CEIOPS), </a:t>
            </a:r>
            <a:r>
              <a:rPr lang="cs-CZ" dirty="0">
                <a:solidFill>
                  <a:schemeClr val="tx1">
                    <a:lumMod val="65000"/>
                    <a:lumOff val="35000"/>
                  </a:schemeClr>
                </a:solidFill>
              </a:rPr>
              <a:t>EIOPA - Evropský orgán pro pojišťovnictví a penzijní instituce</a:t>
            </a:r>
          </a:p>
          <a:p>
            <a:pPr marL="1077913" indent="-354013">
              <a:buSzPct val="100000"/>
              <a:defRPr/>
            </a:pPr>
            <a:r>
              <a:rPr lang="cs-CZ" dirty="0"/>
              <a:t>Evropský výbor regulátorů trhů s cennými papíry (CESR) </a:t>
            </a:r>
            <a:r>
              <a:rPr lang="en-GB" dirty="0"/>
              <a:t>/ </a:t>
            </a:r>
            <a:r>
              <a:rPr lang="cs-CZ" dirty="0">
                <a:solidFill>
                  <a:schemeClr val="tx1">
                    <a:lumMod val="65000"/>
                    <a:lumOff val="35000"/>
                  </a:schemeClr>
                </a:solidFill>
              </a:rPr>
              <a:t>ESMA - Evropský orgán pro cenné papíry a trhy</a:t>
            </a:r>
          </a:p>
          <a:p>
            <a:endParaRPr lang="en-GB" dirty="0"/>
          </a:p>
        </p:txBody>
      </p:sp>
    </p:spTree>
    <p:extLst>
      <p:ext uri="{BB962C8B-B14F-4D97-AF65-F5344CB8AC3E}">
        <p14:creationId xmlns:p14="http://schemas.microsoft.com/office/powerpoint/2010/main" val="3154925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4 </a:t>
            </a:r>
            <a:r>
              <a:rPr lang="en-GB" dirty="0" err="1"/>
              <a:t>úrovně</a:t>
            </a:r>
            <a:endParaRPr lang="en-GB" dirty="0"/>
          </a:p>
        </p:txBody>
      </p:sp>
      <p:pic>
        <p:nvPicPr>
          <p:cNvPr id="4" name="Zástupný symbol pro obsah 3"/>
          <p:cNvPicPr>
            <a:picLocks noGrp="1" noChangeAspect="1"/>
          </p:cNvPicPr>
          <p:nvPr>
            <p:ph idx="1"/>
          </p:nvPr>
        </p:nvPicPr>
        <p:blipFill>
          <a:blip r:embed="rId2"/>
          <a:stretch>
            <a:fillRect/>
          </a:stretch>
        </p:blipFill>
        <p:spPr>
          <a:xfrm>
            <a:off x="1983170" y="1600200"/>
            <a:ext cx="8225660" cy="4525963"/>
          </a:xfrm>
          <a:prstGeom prst="rect">
            <a:avLst/>
          </a:prstGeom>
        </p:spPr>
      </p:pic>
    </p:spTree>
    <p:extLst>
      <p:ext uri="{BB962C8B-B14F-4D97-AF65-F5344CB8AC3E}">
        <p14:creationId xmlns:p14="http://schemas.microsoft.com/office/powerpoint/2010/main" val="3102914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De </a:t>
            </a:r>
            <a:r>
              <a:rPr lang="cs-CZ" b="1" dirty="0" err="1"/>
              <a:t>Larosièrova</a:t>
            </a:r>
            <a:r>
              <a:rPr lang="cs-CZ" b="1" dirty="0"/>
              <a:t> zpráva</a:t>
            </a:r>
            <a:endParaRPr lang="en-GB" dirty="0"/>
          </a:p>
        </p:txBody>
      </p:sp>
      <p:sp>
        <p:nvSpPr>
          <p:cNvPr id="3" name="Zástupný symbol pro obsah 2"/>
          <p:cNvSpPr>
            <a:spLocks noGrp="1"/>
          </p:cNvSpPr>
          <p:nvPr>
            <p:ph idx="1"/>
          </p:nvPr>
        </p:nvSpPr>
        <p:spPr/>
        <p:txBody>
          <a:bodyPr/>
          <a:lstStyle/>
          <a:p>
            <a:r>
              <a:rPr lang="en-GB" sz="2800" dirty="0" err="1"/>
              <a:t>Reakce</a:t>
            </a:r>
            <a:r>
              <a:rPr lang="en-GB" sz="2800" dirty="0"/>
              <a:t> </a:t>
            </a:r>
            <a:r>
              <a:rPr lang="en-GB" sz="2800" dirty="0" err="1"/>
              <a:t>na</a:t>
            </a:r>
            <a:r>
              <a:rPr lang="en-GB" sz="2800" dirty="0"/>
              <a:t> </a:t>
            </a:r>
            <a:r>
              <a:rPr lang="en-GB" sz="2800" dirty="0" err="1"/>
              <a:t>krizi</a:t>
            </a:r>
            <a:r>
              <a:rPr lang="en-GB" sz="2800" dirty="0"/>
              <a:t> 2007 – 2008, </a:t>
            </a:r>
            <a:r>
              <a:rPr lang="en-GB" sz="2800" dirty="0" err="1"/>
              <a:t>část</a:t>
            </a:r>
            <a:r>
              <a:rPr lang="en-GB" sz="2800" dirty="0"/>
              <a:t> </a:t>
            </a:r>
            <a:r>
              <a:rPr lang="en-GB" sz="2800" dirty="0" err="1"/>
              <a:t>Lamfalussyho</a:t>
            </a:r>
            <a:r>
              <a:rPr lang="en-GB" sz="2800" dirty="0"/>
              <a:t> </a:t>
            </a:r>
            <a:r>
              <a:rPr lang="en-GB" sz="2800" dirty="0" err="1"/>
              <a:t>procesu</a:t>
            </a:r>
            <a:endParaRPr lang="en-GB" sz="2800" dirty="0"/>
          </a:p>
          <a:p>
            <a:r>
              <a:rPr lang="cs-CZ" sz="2800" dirty="0"/>
              <a:t>V únoru 2009 tato skupina odborníků publikovala zprávu s názvem </a:t>
            </a:r>
            <a:r>
              <a:rPr lang="cs-CZ" sz="2800" dirty="0" err="1"/>
              <a:t>High</a:t>
            </a:r>
            <a:r>
              <a:rPr lang="cs-CZ" sz="2800" dirty="0"/>
              <a:t> Level Group on </a:t>
            </a:r>
            <a:r>
              <a:rPr lang="cs-CZ" sz="2800" dirty="0" err="1"/>
              <a:t>Financial</a:t>
            </a:r>
            <a:r>
              <a:rPr lang="cs-CZ" sz="2800" dirty="0"/>
              <a:t> </a:t>
            </a:r>
            <a:r>
              <a:rPr lang="cs-CZ" sz="2800" dirty="0" err="1"/>
              <a:t>Supervision</a:t>
            </a:r>
            <a:r>
              <a:rPr lang="cs-CZ" sz="2800" dirty="0"/>
              <a:t> in </a:t>
            </a:r>
            <a:r>
              <a:rPr lang="cs-CZ" sz="2800" dirty="0" err="1"/>
              <a:t>the</a:t>
            </a:r>
            <a:r>
              <a:rPr lang="cs-CZ" sz="2800" dirty="0"/>
              <a:t> EU později známou pod označením „De </a:t>
            </a:r>
            <a:r>
              <a:rPr lang="cs-CZ" sz="2800" dirty="0" err="1"/>
              <a:t>Larosierova</a:t>
            </a:r>
            <a:r>
              <a:rPr lang="cs-CZ" sz="2800" dirty="0"/>
              <a:t> zpráva</a:t>
            </a:r>
            <a:r>
              <a:rPr lang="en-GB" sz="2800" dirty="0"/>
              <a:t>  (</a:t>
            </a:r>
            <a:r>
              <a:rPr lang="cs-CZ" sz="2800" dirty="0" err="1"/>
              <a:t>The</a:t>
            </a:r>
            <a:r>
              <a:rPr lang="cs-CZ" sz="2800" dirty="0"/>
              <a:t> </a:t>
            </a:r>
            <a:r>
              <a:rPr lang="cs-CZ" sz="2800" dirty="0" err="1"/>
              <a:t>High</a:t>
            </a:r>
            <a:r>
              <a:rPr lang="cs-CZ" sz="2800" dirty="0"/>
              <a:t>-Level Group on </a:t>
            </a:r>
            <a:r>
              <a:rPr lang="cs-CZ" sz="2800" dirty="0" err="1"/>
              <a:t>Financial</a:t>
            </a:r>
            <a:r>
              <a:rPr lang="cs-CZ" sz="2800" dirty="0"/>
              <a:t> </a:t>
            </a:r>
            <a:r>
              <a:rPr lang="cs-CZ" sz="2800" dirty="0" err="1"/>
              <a:t>Supervision</a:t>
            </a:r>
            <a:r>
              <a:rPr lang="cs-CZ" sz="2800" dirty="0"/>
              <a:t> in </a:t>
            </a:r>
            <a:r>
              <a:rPr lang="cs-CZ" sz="2800" dirty="0" err="1"/>
              <a:t>the</a:t>
            </a:r>
            <a:r>
              <a:rPr lang="cs-CZ" sz="2800" dirty="0"/>
              <a:t> EU </a:t>
            </a:r>
            <a:r>
              <a:rPr lang="cs-CZ" sz="2800" dirty="0" err="1"/>
              <a:t>chaired</a:t>
            </a:r>
            <a:r>
              <a:rPr lang="cs-CZ" sz="2800" dirty="0"/>
              <a:t> by Jacques de </a:t>
            </a:r>
            <a:r>
              <a:rPr lang="cs-CZ" sz="2800" dirty="0" err="1"/>
              <a:t>Larosière</a:t>
            </a:r>
            <a:r>
              <a:rPr lang="cs-CZ" sz="2800" dirty="0"/>
              <a:t>: Report</a:t>
            </a:r>
            <a:r>
              <a:rPr lang="en-GB" sz="2800" dirty="0"/>
              <a:t>).</a:t>
            </a:r>
          </a:p>
          <a:p>
            <a:endParaRPr lang="en-GB" sz="2800" dirty="0"/>
          </a:p>
          <a:p>
            <a:r>
              <a:rPr lang="cs-CZ" sz="2800" dirty="0"/>
              <a:t>Zásadním prvkem byl návrh udělení pravomoci nově vzniklým institucím přikazovat závazné pokyny národním regulátorům a také vydávat rozhodnutí zavazující konkrétní finanční instituce</a:t>
            </a:r>
            <a:endParaRPr lang="en-GB" sz="2800" dirty="0"/>
          </a:p>
        </p:txBody>
      </p:sp>
    </p:spTree>
    <p:extLst>
      <p:ext uri="{BB962C8B-B14F-4D97-AF65-F5344CB8AC3E}">
        <p14:creationId xmlns:p14="http://schemas.microsoft.com/office/powerpoint/2010/main" val="969325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Produkty</a:t>
            </a:r>
            <a:r>
              <a:rPr lang="en-GB" dirty="0"/>
              <a:t> De </a:t>
            </a:r>
            <a:r>
              <a:rPr lang="en-GB" dirty="0" err="1"/>
              <a:t>Larosièrovy</a:t>
            </a:r>
            <a:r>
              <a:rPr lang="en-GB" dirty="0"/>
              <a:t> </a:t>
            </a:r>
            <a:r>
              <a:rPr lang="en-GB" dirty="0" err="1"/>
              <a:t>zprávy</a:t>
            </a:r>
            <a:r>
              <a:rPr lang="en-GB" dirty="0"/>
              <a:t> </a:t>
            </a:r>
          </a:p>
        </p:txBody>
      </p:sp>
      <p:sp>
        <p:nvSpPr>
          <p:cNvPr id="3" name="Zástupný symbol pro obsah 2"/>
          <p:cNvSpPr>
            <a:spLocks noGrp="1"/>
          </p:cNvSpPr>
          <p:nvPr>
            <p:ph idx="1"/>
          </p:nvPr>
        </p:nvSpPr>
        <p:spPr/>
        <p:txBody>
          <a:bodyPr>
            <a:normAutofit/>
          </a:bodyPr>
          <a:lstStyle/>
          <a:p>
            <a:pPr algn="just"/>
            <a:r>
              <a:rPr lang="cs-CZ" dirty="0"/>
              <a:t>Evropská komise zhodnotila závěry </a:t>
            </a:r>
            <a:r>
              <a:rPr lang="cs-CZ" dirty="0" err="1"/>
              <a:t>Larosierovy</a:t>
            </a:r>
            <a:r>
              <a:rPr lang="cs-CZ" dirty="0"/>
              <a:t> zprávy kladně a v září 2009 přijala 5 legislativních návrhů (dohledový balíček), které byly posléze postoupeny ke schválení v Evropském parlamentu a Radě</a:t>
            </a:r>
            <a:endParaRPr lang="en-GB" dirty="0"/>
          </a:p>
          <a:p>
            <a:pPr marL="0" indent="0" algn="just">
              <a:buNone/>
            </a:pPr>
            <a:endParaRPr lang="en-GB" dirty="0"/>
          </a:p>
          <a:p>
            <a:pPr algn="just"/>
            <a:endParaRPr lang="en-GB" dirty="0"/>
          </a:p>
        </p:txBody>
      </p:sp>
    </p:spTree>
    <p:extLst>
      <p:ext uri="{BB962C8B-B14F-4D97-AF65-F5344CB8AC3E}">
        <p14:creationId xmlns:p14="http://schemas.microsoft.com/office/powerpoint/2010/main" val="300804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err="1"/>
              <a:t>Nový</a:t>
            </a:r>
            <a:r>
              <a:rPr lang="en-GB" dirty="0"/>
              <a:t> system </a:t>
            </a:r>
            <a:r>
              <a:rPr lang="en-GB" dirty="0" err="1"/>
              <a:t>Evropského</a:t>
            </a:r>
            <a:r>
              <a:rPr lang="en-GB" dirty="0"/>
              <a:t> </a:t>
            </a:r>
            <a:r>
              <a:rPr lang="en-GB" dirty="0" err="1"/>
              <a:t>finančního</a:t>
            </a:r>
            <a:r>
              <a:rPr lang="en-GB" dirty="0"/>
              <a:t> </a:t>
            </a:r>
            <a:r>
              <a:rPr lang="en-GB" dirty="0" err="1"/>
              <a:t>dohledu</a:t>
            </a:r>
            <a:br>
              <a:rPr lang="en-GB" dirty="0"/>
            </a:br>
            <a:endParaRPr lang="en-GB" dirty="0"/>
          </a:p>
        </p:txBody>
      </p:sp>
      <p:sp>
        <p:nvSpPr>
          <p:cNvPr id="3" name="Zástupný symbol pro obsah 2"/>
          <p:cNvSpPr>
            <a:spLocks noGrp="1"/>
          </p:cNvSpPr>
          <p:nvPr>
            <p:ph idx="1"/>
          </p:nvPr>
        </p:nvSpPr>
        <p:spPr/>
        <p:txBody>
          <a:bodyPr/>
          <a:lstStyle/>
          <a:p>
            <a:pPr algn="just"/>
            <a:r>
              <a:rPr lang="cs-CZ" sz="2800" dirty="0"/>
              <a:t>Prvním pilířem je zajišťovaný dohled na makroúrovni, prováděný </a:t>
            </a:r>
            <a:r>
              <a:rPr lang="cs-CZ" sz="2800" i="1" dirty="0"/>
              <a:t>Evropskou radou pro systémová rizika (</a:t>
            </a:r>
            <a:r>
              <a:rPr lang="cs-CZ" sz="2800" i="1" dirty="0" err="1"/>
              <a:t>European</a:t>
            </a:r>
            <a:r>
              <a:rPr lang="cs-CZ" sz="2800" i="1" dirty="0"/>
              <a:t> </a:t>
            </a:r>
            <a:r>
              <a:rPr lang="cs-CZ" sz="2800" i="1" dirty="0" err="1"/>
              <a:t>Systemic</a:t>
            </a:r>
            <a:r>
              <a:rPr lang="cs-CZ" sz="2800" i="1" dirty="0"/>
              <a:t> Risk </a:t>
            </a:r>
            <a:r>
              <a:rPr lang="cs-CZ" sz="2800" i="1" dirty="0" err="1"/>
              <a:t>Board</a:t>
            </a:r>
            <a:r>
              <a:rPr lang="cs-CZ" sz="2800" i="1" dirty="0"/>
              <a:t> – dále také jen jako „ESRB“).</a:t>
            </a:r>
            <a:r>
              <a:rPr lang="cs-CZ" sz="2800" dirty="0"/>
              <a:t> </a:t>
            </a:r>
            <a:endParaRPr lang="en-GB" sz="2800" dirty="0"/>
          </a:p>
          <a:p>
            <a:pPr algn="just"/>
            <a:endParaRPr lang="en-GB" sz="2800" dirty="0"/>
          </a:p>
          <a:p>
            <a:pPr algn="just"/>
            <a:r>
              <a:rPr lang="cs-CZ" sz="2800" dirty="0"/>
              <a:t>Druhým pilířem je dohled na mikroúrovni, nazývaný jako Evropský systém finančního dohledu (</a:t>
            </a:r>
            <a:r>
              <a:rPr lang="cs-CZ" sz="2800" i="1" dirty="0" err="1"/>
              <a:t>European</a:t>
            </a:r>
            <a:r>
              <a:rPr lang="cs-CZ" sz="2800" i="1" dirty="0"/>
              <a:t> </a:t>
            </a:r>
            <a:r>
              <a:rPr lang="cs-CZ" sz="2800" i="1" dirty="0" err="1"/>
              <a:t>System</a:t>
            </a:r>
            <a:r>
              <a:rPr lang="cs-CZ" sz="2800" i="1" dirty="0"/>
              <a:t> </a:t>
            </a:r>
            <a:r>
              <a:rPr lang="cs-CZ" sz="2800" i="1" dirty="0" err="1"/>
              <a:t>of</a:t>
            </a:r>
            <a:r>
              <a:rPr lang="cs-CZ" sz="2800" i="1" dirty="0"/>
              <a:t> </a:t>
            </a:r>
            <a:r>
              <a:rPr lang="cs-CZ" sz="2800" i="1" dirty="0" err="1"/>
              <a:t>Financial</a:t>
            </a:r>
            <a:r>
              <a:rPr lang="cs-CZ" sz="2800" i="1" dirty="0"/>
              <a:t> </a:t>
            </a:r>
            <a:r>
              <a:rPr lang="cs-CZ" sz="2800" i="1" dirty="0" err="1"/>
              <a:t>Supervisors</a:t>
            </a:r>
            <a:r>
              <a:rPr lang="cs-CZ" sz="2800" i="1" dirty="0"/>
              <a:t> –„ESFS“</a:t>
            </a:r>
            <a:r>
              <a:rPr lang="cs-CZ" sz="2800" dirty="0"/>
              <a:t>), prováděný třemi celoevropskými orgány (</a:t>
            </a:r>
            <a:r>
              <a:rPr lang="cs-CZ" sz="2800" i="1" dirty="0" err="1"/>
              <a:t>European</a:t>
            </a:r>
            <a:r>
              <a:rPr lang="cs-CZ" sz="2800" i="1" dirty="0"/>
              <a:t> </a:t>
            </a:r>
            <a:r>
              <a:rPr lang="cs-CZ" sz="2800" i="1" dirty="0" err="1"/>
              <a:t>Supervisory</a:t>
            </a:r>
            <a:r>
              <a:rPr lang="cs-CZ" sz="2800" i="1" dirty="0"/>
              <a:t> </a:t>
            </a:r>
            <a:r>
              <a:rPr lang="cs-CZ" sz="2800" i="1" dirty="0" err="1"/>
              <a:t>Authorities</a:t>
            </a:r>
            <a:r>
              <a:rPr lang="cs-CZ" sz="2800" i="1" dirty="0"/>
              <a:t> –ESA)</a:t>
            </a:r>
            <a:r>
              <a:rPr lang="cs-CZ" sz="2800" dirty="0"/>
              <a:t>, Společným výborem ESA (Joint </a:t>
            </a:r>
            <a:r>
              <a:rPr lang="cs-CZ" sz="2800" dirty="0" err="1"/>
              <a:t>Committee</a:t>
            </a:r>
            <a:r>
              <a:rPr lang="cs-CZ" sz="2800" dirty="0"/>
              <a:t>) a národními dohledovými orgány</a:t>
            </a:r>
            <a:endParaRPr lang="en-GB" sz="2800" dirty="0"/>
          </a:p>
          <a:p>
            <a:endParaRPr lang="en-GB" dirty="0"/>
          </a:p>
        </p:txBody>
      </p:sp>
    </p:spTree>
    <p:extLst>
      <p:ext uri="{BB962C8B-B14F-4D97-AF65-F5344CB8AC3E}">
        <p14:creationId xmlns:p14="http://schemas.microsoft.com/office/powerpoint/2010/main" val="2436979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ESRB</a:t>
            </a:r>
          </a:p>
        </p:txBody>
      </p:sp>
      <p:sp>
        <p:nvSpPr>
          <p:cNvPr id="3" name="Zástupný symbol pro obsah 2"/>
          <p:cNvSpPr>
            <a:spLocks noGrp="1"/>
          </p:cNvSpPr>
          <p:nvPr>
            <p:ph idx="1"/>
          </p:nvPr>
        </p:nvSpPr>
        <p:spPr/>
        <p:txBody>
          <a:bodyPr>
            <a:normAutofit fontScale="85000" lnSpcReduction="10000"/>
          </a:bodyPr>
          <a:lstStyle/>
          <a:p>
            <a:pPr algn="just"/>
            <a:r>
              <a:rPr lang="cs-CZ" dirty="0"/>
              <a:t>hlavními úkoly je analýza a sledování rizik s jejich včasnou identifikací. Prostředkem k tomu je možnost vydávání varování a doporučení jakožto opatření směřující ke zmírnění rizik. Mimo jiné nově vydává doporučení týkající se čtvrtletního nastavení úrovně </a:t>
            </a:r>
            <a:r>
              <a:rPr lang="cs-CZ" dirty="0" err="1"/>
              <a:t>countercyclical</a:t>
            </a:r>
            <a:r>
              <a:rPr lang="cs-CZ" dirty="0"/>
              <a:t> buffer v jednotlivých členských státech. To je následováno monitoringem již vydaných varování a doporučení. </a:t>
            </a:r>
            <a:endParaRPr lang="en-GB" dirty="0"/>
          </a:p>
          <a:p>
            <a:pPr algn="just"/>
            <a:r>
              <a:rPr lang="cs-CZ" dirty="0"/>
              <a:t>Dále je zde provozování systému Early </a:t>
            </a:r>
            <a:r>
              <a:rPr lang="cs-CZ" dirty="0" err="1"/>
              <a:t>Warning</a:t>
            </a:r>
            <a:r>
              <a:rPr lang="cs-CZ" dirty="0"/>
              <a:t> </a:t>
            </a:r>
            <a:r>
              <a:rPr lang="cs-CZ" dirty="0" err="1"/>
              <a:t>Exercises</a:t>
            </a:r>
            <a:r>
              <a:rPr lang="cs-CZ" dirty="0"/>
              <a:t> (EWE) – společně s MMF je jedním z analytických nástrojů ESRB. EWE je pololetní testování, které se zaměřuje na posouzení, do jaké míry je mezinárodní finanční systém náchylný k systémovému riziku</a:t>
            </a:r>
            <a:endParaRPr lang="en-GB" dirty="0"/>
          </a:p>
          <a:p>
            <a:endParaRPr lang="en-GB" dirty="0"/>
          </a:p>
        </p:txBody>
      </p:sp>
    </p:spTree>
    <p:extLst>
      <p:ext uri="{BB962C8B-B14F-4D97-AF65-F5344CB8AC3E}">
        <p14:creationId xmlns:p14="http://schemas.microsoft.com/office/powerpoint/2010/main" val="1656680641"/>
      </p:ext>
    </p:extLst>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2109</Words>
  <Application>Microsoft Macintosh PowerPoint</Application>
  <PresentationFormat>Širokoúhlá obrazovka</PresentationFormat>
  <Paragraphs>119</Paragraphs>
  <Slides>26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26</vt:i4>
      </vt:variant>
    </vt:vector>
  </HeadingPairs>
  <TitlesOfParts>
    <vt:vector size="30" baseType="lpstr">
      <vt:lpstr>Arial</vt:lpstr>
      <vt:lpstr>Calibri</vt:lpstr>
      <vt:lpstr>Wingdings</vt:lpstr>
      <vt:lpstr>Diseño predeterminado</vt:lpstr>
      <vt:lpstr>Právo finančního trhu</vt:lpstr>
      <vt:lpstr>Cesta k bankovní unii</vt:lpstr>
      <vt:lpstr>Lamfalussyho zpráva</vt:lpstr>
      <vt:lpstr>Lamfalussyho proces pro tvorbu legislativy </vt:lpstr>
      <vt:lpstr>4 úrovně</vt:lpstr>
      <vt:lpstr>De Larosièrova zpráva</vt:lpstr>
      <vt:lpstr>Produkty De Larosièrovy zprávy </vt:lpstr>
      <vt:lpstr>Nový system Evropského finančního dohledu </vt:lpstr>
      <vt:lpstr>ESRB</vt:lpstr>
      <vt:lpstr>ESRB</vt:lpstr>
      <vt:lpstr>ESFS</vt:lpstr>
      <vt:lpstr>Single rulebook</vt:lpstr>
      <vt:lpstr>Nástroje – Kvazi regulatorní</vt:lpstr>
      <vt:lpstr>Dohledové pravomoci</vt:lpstr>
      <vt:lpstr>Problém národního dohledového orgánu</vt:lpstr>
      <vt:lpstr>Odvolání proti rozhodnutí ESA</vt:lpstr>
      <vt:lpstr>Vynucení</vt:lpstr>
      <vt:lpstr>Porušení práva EU</vt:lpstr>
      <vt:lpstr>Mediace mezi národními dohlížiteli</vt:lpstr>
      <vt:lpstr>Rozhodnutí v mimořádných situacích</vt:lpstr>
      <vt:lpstr>Limity dohledu</vt:lpstr>
      <vt:lpstr>Limity dohledu</vt:lpstr>
      <vt:lpstr>Vznik bankovní unie</vt:lpstr>
      <vt:lpstr>Hodnocení ESFS</vt:lpstr>
      <vt:lpstr>Co je Bankovní unie</vt:lpstr>
      <vt:lpstr>Schema Bankovní unie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Právo finančního trhu</dc:title>
  <dc:creator>Michal Janovec</dc:creator>
  <cp:lastModifiedBy>Michal Janovec</cp:lastModifiedBy>
  <cp:revision>1</cp:revision>
  <dcterms:created xsi:type="dcterms:W3CDTF">2020-05-06T12:45:52Z</dcterms:created>
  <dcterms:modified xsi:type="dcterms:W3CDTF">2020-05-06T12:47:57Z</dcterms:modified>
</cp:coreProperties>
</file>