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19"/>
  </p:notesMasterIdLst>
  <p:sldIdLst>
    <p:sldId id="256" r:id="rId2"/>
    <p:sldId id="257" r:id="rId3"/>
    <p:sldId id="258" r:id="rId4"/>
    <p:sldId id="259" r:id="rId5"/>
    <p:sldId id="260" r:id="rId6"/>
    <p:sldId id="261" r:id="rId7"/>
    <p:sldId id="262" r:id="rId8"/>
    <p:sldId id="27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5" d="100"/>
          <a:sy n="105" d="100"/>
        </p:scale>
        <p:origin x="216" y="6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03AC383C-7362-4046-A4E4-91B93607F5E3}"/>
    <pc:docChg chg="undo custSel mod modSld">
      <pc:chgData name="Michal Janovec" userId="a620ffdc-f3f4-4d87-845c-ceda78ca3c9c" providerId="ADAL" clId="{03AC383C-7362-4046-A4E4-91B93607F5E3}" dt="2020-05-06T12:38:26.741" v="59" actId="26606"/>
      <pc:docMkLst>
        <pc:docMk/>
      </pc:docMkLst>
      <pc:sldChg chg="addSp delSp modSp">
        <pc:chgData name="Michal Janovec" userId="a620ffdc-f3f4-4d87-845c-ceda78ca3c9c" providerId="ADAL" clId="{03AC383C-7362-4046-A4E4-91B93607F5E3}" dt="2020-05-06T12:35:43.719" v="25" actId="20577"/>
        <pc:sldMkLst>
          <pc:docMk/>
          <pc:sldMk cId="2192036143" sldId="256"/>
        </pc:sldMkLst>
        <pc:spChg chg="mod ord">
          <ac:chgData name="Michal Janovec" userId="a620ffdc-f3f4-4d87-845c-ceda78ca3c9c" providerId="ADAL" clId="{03AC383C-7362-4046-A4E4-91B93607F5E3}" dt="2020-05-06T12:35:43.719" v="25" actId="20577"/>
          <ac:spMkLst>
            <pc:docMk/>
            <pc:sldMk cId="2192036143" sldId="256"/>
            <ac:spMk id="2" creationId="{00000000-0000-0000-0000-000000000000}"/>
          </ac:spMkLst>
        </pc:spChg>
        <pc:spChg chg="mod">
          <ac:chgData name="Michal Janovec" userId="a620ffdc-f3f4-4d87-845c-ceda78ca3c9c" providerId="ADAL" clId="{03AC383C-7362-4046-A4E4-91B93607F5E3}" dt="2020-05-06T12:35:36.105" v="4" actId="26606"/>
          <ac:spMkLst>
            <pc:docMk/>
            <pc:sldMk cId="2192036143" sldId="256"/>
            <ac:spMk id="3" creationId="{00000000-0000-0000-0000-000000000000}"/>
          </ac:spMkLst>
        </pc:spChg>
        <pc:spChg chg="add del">
          <ac:chgData name="Michal Janovec" userId="a620ffdc-f3f4-4d87-845c-ceda78ca3c9c" providerId="ADAL" clId="{03AC383C-7362-4046-A4E4-91B93607F5E3}" dt="2020-05-06T12:35:33.349" v="1" actId="26606"/>
          <ac:spMkLst>
            <pc:docMk/>
            <pc:sldMk cId="2192036143" sldId="256"/>
            <ac:spMk id="8" creationId="{6E5BD17F-C95C-40ED-8D04-03295D46FD23}"/>
          </ac:spMkLst>
        </pc:spChg>
        <pc:spChg chg="add del">
          <ac:chgData name="Michal Janovec" userId="a620ffdc-f3f4-4d87-845c-ceda78ca3c9c" providerId="ADAL" clId="{03AC383C-7362-4046-A4E4-91B93607F5E3}" dt="2020-05-06T12:35:33.349" v="1" actId="26606"/>
          <ac:spMkLst>
            <pc:docMk/>
            <pc:sldMk cId="2192036143" sldId="256"/>
            <ac:spMk id="10" creationId="{4203DEB5-0B19-4F8E-84E2-00F5861C96F9}"/>
          </ac:spMkLst>
        </pc:spChg>
        <pc:spChg chg="add del">
          <ac:chgData name="Michal Janovec" userId="a620ffdc-f3f4-4d87-845c-ceda78ca3c9c" providerId="ADAL" clId="{03AC383C-7362-4046-A4E4-91B93607F5E3}" dt="2020-05-06T12:35:36.092" v="3" actId="26606"/>
          <ac:spMkLst>
            <pc:docMk/>
            <pc:sldMk cId="2192036143" sldId="256"/>
            <ac:spMk id="12" creationId="{84167985-D6E9-40FF-97C0-4B6D373E85C9}"/>
          </ac:spMkLst>
        </pc:spChg>
        <pc:spChg chg="add del">
          <ac:chgData name="Michal Janovec" userId="a620ffdc-f3f4-4d87-845c-ceda78ca3c9c" providerId="ADAL" clId="{03AC383C-7362-4046-A4E4-91B93607F5E3}" dt="2020-05-06T12:35:36.092" v="3" actId="26606"/>
          <ac:spMkLst>
            <pc:docMk/>
            <pc:sldMk cId="2192036143" sldId="256"/>
            <ac:spMk id="13" creationId="{68801362-349C-44BE-BEF6-8E926E1D38BC}"/>
          </ac:spMkLst>
        </pc:spChg>
        <pc:spChg chg="add">
          <ac:chgData name="Michal Janovec" userId="a620ffdc-f3f4-4d87-845c-ceda78ca3c9c" providerId="ADAL" clId="{03AC383C-7362-4046-A4E4-91B93607F5E3}" dt="2020-05-06T12:35:36.105" v="4" actId="26606"/>
          <ac:spMkLst>
            <pc:docMk/>
            <pc:sldMk cId="2192036143" sldId="256"/>
            <ac:spMk id="15" creationId="{6E5BD17F-C95C-40ED-8D04-03295D46FD23}"/>
          </ac:spMkLst>
        </pc:spChg>
        <pc:spChg chg="add">
          <ac:chgData name="Michal Janovec" userId="a620ffdc-f3f4-4d87-845c-ceda78ca3c9c" providerId="ADAL" clId="{03AC383C-7362-4046-A4E4-91B93607F5E3}" dt="2020-05-06T12:35:36.105" v="4" actId="26606"/>
          <ac:spMkLst>
            <pc:docMk/>
            <pc:sldMk cId="2192036143" sldId="256"/>
            <ac:spMk id="16" creationId="{4203DEB5-0B19-4F8E-84E2-00F5861C96F9}"/>
          </ac:spMkLst>
        </pc:spChg>
      </pc:sldChg>
      <pc:sldChg chg="addSp modSp mod setBg">
        <pc:chgData name="Michal Janovec" userId="a620ffdc-f3f4-4d87-845c-ceda78ca3c9c" providerId="ADAL" clId="{03AC383C-7362-4046-A4E4-91B93607F5E3}" dt="2020-05-06T12:35:57.146" v="26" actId="26606"/>
        <pc:sldMkLst>
          <pc:docMk/>
          <pc:sldMk cId="268177307" sldId="257"/>
        </pc:sldMkLst>
        <pc:spChg chg="mod">
          <ac:chgData name="Michal Janovec" userId="a620ffdc-f3f4-4d87-845c-ceda78ca3c9c" providerId="ADAL" clId="{03AC383C-7362-4046-A4E4-91B93607F5E3}" dt="2020-05-06T12:35:57.146" v="26" actId="26606"/>
          <ac:spMkLst>
            <pc:docMk/>
            <pc:sldMk cId="268177307" sldId="257"/>
            <ac:spMk id="2" creationId="{00000000-0000-0000-0000-000000000000}"/>
          </ac:spMkLst>
        </pc:spChg>
        <pc:spChg chg="mod">
          <ac:chgData name="Michal Janovec" userId="a620ffdc-f3f4-4d87-845c-ceda78ca3c9c" providerId="ADAL" clId="{03AC383C-7362-4046-A4E4-91B93607F5E3}" dt="2020-05-06T12:35:57.146" v="26" actId="26606"/>
          <ac:spMkLst>
            <pc:docMk/>
            <pc:sldMk cId="268177307" sldId="257"/>
            <ac:spMk id="3" creationId="{00000000-0000-0000-0000-000000000000}"/>
          </ac:spMkLst>
        </pc:spChg>
        <pc:spChg chg="add">
          <ac:chgData name="Michal Janovec" userId="a620ffdc-f3f4-4d87-845c-ceda78ca3c9c" providerId="ADAL" clId="{03AC383C-7362-4046-A4E4-91B93607F5E3}" dt="2020-05-06T12:35:57.146" v="26" actId="26606"/>
          <ac:spMkLst>
            <pc:docMk/>
            <pc:sldMk cId="268177307" sldId="257"/>
            <ac:spMk id="8" creationId="{C33976D1-3430-450C-A978-87A9A6E8E71F}"/>
          </ac:spMkLst>
        </pc:spChg>
        <pc:spChg chg="add">
          <ac:chgData name="Michal Janovec" userId="a620ffdc-f3f4-4d87-845c-ceda78ca3c9c" providerId="ADAL" clId="{03AC383C-7362-4046-A4E4-91B93607F5E3}" dt="2020-05-06T12:35:57.146" v="26" actId="26606"/>
          <ac:spMkLst>
            <pc:docMk/>
            <pc:sldMk cId="268177307" sldId="257"/>
            <ac:spMk id="10" creationId="{7D6AAC78-7D86-415A-ADC1-2B474807960C}"/>
          </ac:spMkLst>
        </pc:spChg>
        <pc:spChg chg="add">
          <ac:chgData name="Michal Janovec" userId="a620ffdc-f3f4-4d87-845c-ceda78ca3c9c" providerId="ADAL" clId="{03AC383C-7362-4046-A4E4-91B93607F5E3}" dt="2020-05-06T12:35:57.146" v="26" actId="26606"/>
          <ac:spMkLst>
            <pc:docMk/>
            <pc:sldMk cId="268177307" sldId="257"/>
            <ac:spMk id="12" creationId="{F2A658D9-F185-44F1-BA33-D50320D1D078}"/>
          </ac:spMkLst>
        </pc:spChg>
      </pc:sldChg>
      <pc:sldChg chg="addSp modSp mod setBg">
        <pc:chgData name="Michal Janovec" userId="a620ffdc-f3f4-4d87-845c-ceda78ca3c9c" providerId="ADAL" clId="{03AC383C-7362-4046-A4E4-91B93607F5E3}" dt="2020-05-06T12:36:05.964" v="27" actId="26606"/>
        <pc:sldMkLst>
          <pc:docMk/>
          <pc:sldMk cId="1087008059" sldId="258"/>
        </pc:sldMkLst>
        <pc:spChg chg="mod">
          <ac:chgData name="Michal Janovec" userId="a620ffdc-f3f4-4d87-845c-ceda78ca3c9c" providerId="ADAL" clId="{03AC383C-7362-4046-A4E4-91B93607F5E3}" dt="2020-05-06T12:36:05.964" v="27" actId="26606"/>
          <ac:spMkLst>
            <pc:docMk/>
            <pc:sldMk cId="1087008059" sldId="258"/>
            <ac:spMk id="2" creationId="{00000000-0000-0000-0000-000000000000}"/>
          </ac:spMkLst>
        </pc:spChg>
        <pc:spChg chg="mod">
          <ac:chgData name="Michal Janovec" userId="a620ffdc-f3f4-4d87-845c-ceda78ca3c9c" providerId="ADAL" clId="{03AC383C-7362-4046-A4E4-91B93607F5E3}" dt="2020-05-06T12:36:05.964" v="27" actId="26606"/>
          <ac:spMkLst>
            <pc:docMk/>
            <pc:sldMk cId="1087008059" sldId="258"/>
            <ac:spMk id="3" creationId="{00000000-0000-0000-0000-000000000000}"/>
          </ac:spMkLst>
        </pc:spChg>
        <pc:spChg chg="add">
          <ac:chgData name="Michal Janovec" userId="a620ffdc-f3f4-4d87-845c-ceda78ca3c9c" providerId="ADAL" clId="{03AC383C-7362-4046-A4E4-91B93607F5E3}" dt="2020-05-06T12:36:05.964" v="27" actId="26606"/>
          <ac:spMkLst>
            <pc:docMk/>
            <pc:sldMk cId="1087008059" sldId="258"/>
            <ac:spMk id="8" creationId="{C33976D1-3430-450C-A978-87A9A6E8E71F}"/>
          </ac:spMkLst>
        </pc:spChg>
        <pc:spChg chg="add">
          <ac:chgData name="Michal Janovec" userId="a620ffdc-f3f4-4d87-845c-ceda78ca3c9c" providerId="ADAL" clId="{03AC383C-7362-4046-A4E4-91B93607F5E3}" dt="2020-05-06T12:36:05.964" v="27" actId="26606"/>
          <ac:spMkLst>
            <pc:docMk/>
            <pc:sldMk cId="1087008059" sldId="258"/>
            <ac:spMk id="10" creationId="{7D6AAC78-7D86-415A-ADC1-2B474807960C}"/>
          </ac:spMkLst>
        </pc:spChg>
        <pc:spChg chg="add">
          <ac:chgData name="Michal Janovec" userId="a620ffdc-f3f4-4d87-845c-ceda78ca3c9c" providerId="ADAL" clId="{03AC383C-7362-4046-A4E4-91B93607F5E3}" dt="2020-05-06T12:36:05.964" v="27" actId="26606"/>
          <ac:spMkLst>
            <pc:docMk/>
            <pc:sldMk cId="1087008059" sldId="258"/>
            <ac:spMk id="12" creationId="{F2A658D9-F185-44F1-BA33-D50320D1D078}"/>
          </ac:spMkLst>
        </pc:spChg>
      </pc:sldChg>
      <pc:sldChg chg="addSp delSp modSp mod setBg">
        <pc:chgData name="Michal Janovec" userId="a620ffdc-f3f4-4d87-845c-ceda78ca3c9c" providerId="ADAL" clId="{03AC383C-7362-4046-A4E4-91B93607F5E3}" dt="2020-05-06T12:36:27.802" v="32" actId="26606"/>
        <pc:sldMkLst>
          <pc:docMk/>
          <pc:sldMk cId="336379628" sldId="259"/>
        </pc:sldMkLst>
        <pc:spChg chg="mod">
          <ac:chgData name="Michal Janovec" userId="a620ffdc-f3f4-4d87-845c-ceda78ca3c9c" providerId="ADAL" clId="{03AC383C-7362-4046-A4E4-91B93607F5E3}" dt="2020-05-06T12:36:27.802" v="32" actId="26606"/>
          <ac:spMkLst>
            <pc:docMk/>
            <pc:sldMk cId="336379628" sldId="259"/>
            <ac:spMk id="2" creationId="{00000000-0000-0000-0000-000000000000}"/>
          </ac:spMkLst>
        </pc:spChg>
        <pc:spChg chg="add del">
          <ac:chgData name="Michal Janovec" userId="a620ffdc-f3f4-4d87-845c-ceda78ca3c9c" providerId="ADAL" clId="{03AC383C-7362-4046-A4E4-91B93607F5E3}" dt="2020-05-06T12:36:27.802" v="32" actId="26606"/>
          <ac:spMkLst>
            <pc:docMk/>
            <pc:sldMk cId="336379628" sldId="259"/>
            <ac:spMk id="3" creationId="{00000000-0000-0000-0000-000000000000}"/>
          </ac:spMkLst>
        </pc:spChg>
        <pc:spChg chg="add del">
          <ac:chgData name="Michal Janovec" userId="a620ffdc-f3f4-4d87-845c-ceda78ca3c9c" providerId="ADAL" clId="{03AC383C-7362-4046-A4E4-91B93607F5E3}" dt="2020-05-06T12:36:27.783" v="31" actId="26606"/>
          <ac:spMkLst>
            <pc:docMk/>
            <pc:sldMk cId="336379628" sldId="259"/>
            <ac:spMk id="8" creationId="{2AEFFFF2-9EB4-4B6C-B9F8-2BA3EF89A21C}"/>
          </ac:spMkLst>
        </pc:spChg>
        <pc:spChg chg="add del">
          <ac:chgData name="Michal Janovec" userId="a620ffdc-f3f4-4d87-845c-ceda78ca3c9c" providerId="ADAL" clId="{03AC383C-7362-4046-A4E4-91B93607F5E3}" dt="2020-05-06T12:36:25.621" v="29" actId="26606"/>
          <ac:spMkLst>
            <pc:docMk/>
            <pc:sldMk cId="336379628" sldId="259"/>
            <ac:spMk id="10" creationId="{4E866FF9-A729-45F0-A163-10E89E871602}"/>
          </ac:spMkLst>
        </pc:spChg>
        <pc:spChg chg="add del">
          <ac:chgData name="Michal Janovec" userId="a620ffdc-f3f4-4d87-845c-ceda78ca3c9c" providerId="ADAL" clId="{03AC383C-7362-4046-A4E4-91B93607F5E3}" dt="2020-05-06T12:36:25.621" v="29" actId="26606"/>
          <ac:spMkLst>
            <pc:docMk/>
            <pc:sldMk cId="336379628" sldId="259"/>
            <ac:spMk id="12" creationId="{A804366F-2366-4688-98E7-B101C7BC6146}"/>
          </ac:spMkLst>
        </pc:spChg>
        <pc:spChg chg="add del">
          <ac:chgData name="Michal Janovec" userId="a620ffdc-f3f4-4d87-845c-ceda78ca3c9c" providerId="ADAL" clId="{03AC383C-7362-4046-A4E4-91B93607F5E3}" dt="2020-05-06T12:36:27.783" v="31" actId="26606"/>
          <ac:spMkLst>
            <pc:docMk/>
            <pc:sldMk cId="336379628" sldId="259"/>
            <ac:spMk id="14" creationId="{0D65299F-028F-4AFC-B46A-8DB33E20FE4A}"/>
          </ac:spMkLst>
        </pc:spChg>
        <pc:spChg chg="add del">
          <ac:chgData name="Michal Janovec" userId="a620ffdc-f3f4-4d87-845c-ceda78ca3c9c" providerId="ADAL" clId="{03AC383C-7362-4046-A4E4-91B93607F5E3}" dt="2020-05-06T12:36:27.783" v="31" actId="26606"/>
          <ac:spMkLst>
            <pc:docMk/>
            <pc:sldMk cId="336379628" sldId="259"/>
            <ac:spMk id="15" creationId="{BAC87F6E-526A-49B5-995D-42DB656594C9}"/>
          </ac:spMkLst>
        </pc:spChg>
        <pc:spChg chg="add del">
          <ac:chgData name="Michal Janovec" userId="a620ffdc-f3f4-4d87-845c-ceda78ca3c9c" providerId="ADAL" clId="{03AC383C-7362-4046-A4E4-91B93607F5E3}" dt="2020-05-06T12:36:27.783" v="31" actId="26606"/>
          <ac:spMkLst>
            <pc:docMk/>
            <pc:sldMk cId="336379628" sldId="259"/>
            <ac:spMk id="16" creationId="{00000000-0000-0000-0000-000000000000}"/>
          </ac:spMkLst>
        </pc:spChg>
        <pc:spChg chg="add">
          <ac:chgData name="Michal Janovec" userId="a620ffdc-f3f4-4d87-845c-ceda78ca3c9c" providerId="ADAL" clId="{03AC383C-7362-4046-A4E4-91B93607F5E3}" dt="2020-05-06T12:36:27.802" v="32" actId="26606"/>
          <ac:spMkLst>
            <pc:docMk/>
            <pc:sldMk cId="336379628" sldId="259"/>
            <ac:spMk id="18" creationId="{C33976D1-3430-450C-A978-87A9A6E8E71F}"/>
          </ac:spMkLst>
        </pc:spChg>
        <pc:spChg chg="add">
          <ac:chgData name="Michal Janovec" userId="a620ffdc-f3f4-4d87-845c-ceda78ca3c9c" providerId="ADAL" clId="{03AC383C-7362-4046-A4E4-91B93607F5E3}" dt="2020-05-06T12:36:27.802" v="32" actId="26606"/>
          <ac:spMkLst>
            <pc:docMk/>
            <pc:sldMk cId="336379628" sldId="259"/>
            <ac:spMk id="19" creationId="{7D6AAC78-7D86-415A-ADC1-2B474807960C}"/>
          </ac:spMkLst>
        </pc:spChg>
        <pc:spChg chg="add">
          <ac:chgData name="Michal Janovec" userId="a620ffdc-f3f4-4d87-845c-ceda78ca3c9c" providerId="ADAL" clId="{03AC383C-7362-4046-A4E4-91B93607F5E3}" dt="2020-05-06T12:36:27.802" v="32" actId="26606"/>
          <ac:spMkLst>
            <pc:docMk/>
            <pc:sldMk cId="336379628" sldId="259"/>
            <ac:spMk id="20" creationId="{F2A658D9-F185-44F1-BA33-D50320D1D078}"/>
          </ac:spMkLst>
        </pc:spChg>
        <pc:spChg chg="add">
          <ac:chgData name="Michal Janovec" userId="a620ffdc-f3f4-4d87-845c-ceda78ca3c9c" providerId="ADAL" clId="{03AC383C-7362-4046-A4E4-91B93607F5E3}" dt="2020-05-06T12:36:27.802" v="32" actId="26606"/>
          <ac:spMkLst>
            <pc:docMk/>
            <pc:sldMk cId="336379628" sldId="259"/>
            <ac:spMk id="21" creationId="{00000000-0000-0000-0000-000000000000}"/>
          </ac:spMkLst>
        </pc:spChg>
        <pc:graphicFrameChg chg="add del">
          <ac:chgData name="Michal Janovec" userId="a620ffdc-f3f4-4d87-845c-ceda78ca3c9c" providerId="ADAL" clId="{03AC383C-7362-4046-A4E4-91B93607F5E3}" dt="2020-05-06T12:36:25.621" v="29" actId="26606"/>
          <ac:graphicFrameMkLst>
            <pc:docMk/>
            <pc:sldMk cId="336379628" sldId="259"/>
            <ac:graphicFrameMk id="5" creationId="{FA937832-ABEC-446B-9794-F538C6C262FB}"/>
          </ac:graphicFrameMkLst>
        </pc:graphicFrameChg>
      </pc:sldChg>
      <pc:sldChg chg="addSp modSp mod setBg">
        <pc:chgData name="Michal Janovec" userId="a620ffdc-f3f4-4d87-845c-ceda78ca3c9c" providerId="ADAL" clId="{03AC383C-7362-4046-A4E4-91B93607F5E3}" dt="2020-05-06T12:36:33.630" v="33" actId="26606"/>
        <pc:sldMkLst>
          <pc:docMk/>
          <pc:sldMk cId="1050156138" sldId="260"/>
        </pc:sldMkLst>
        <pc:spChg chg="mod ord">
          <ac:chgData name="Michal Janovec" userId="a620ffdc-f3f4-4d87-845c-ceda78ca3c9c" providerId="ADAL" clId="{03AC383C-7362-4046-A4E4-91B93607F5E3}" dt="2020-05-06T12:36:33.630" v="33" actId="26606"/>
          <ac:spMkLst>
            <pc:docMk/>
            <pc:sldMk cId="1050156138" sldId="260"/>
            <ac:spMk id="2" creationId="{00000000-0000-0000-0000-000000000000}"/>
          </ac:spMkLst>
        </pc:spChg>
        <pc:spChg chg="mod">
          <ac:chgData name="Michal Janovec" userId="a620ffdc-f3f4-4d87-845c-ceda78ca3c9c" providerId="ADAL" clId="{03AC383C-7362-4046-A4E4-91B93607F5E3}" dt="2020-05-06T12:36:33.630" v="33" actId="26606"/>
          <ac:spMkLst>
            <pc:docMk/>
            <pc:sldMk cId="1050156138" sldId="260"/>
            <ac:spMk id="3" creationId="{00000000-0000-0000-0000-000000000000}"/>
          </ac:spMkLst>
        </pc:spChg>
        <pc:spChg chg="add">
          <ac:chgData name="Michal Janovec" userId="a620ffdc-f3f4-4d87-845c-ceda78ca3c9c" providerId="ADAL" clId="{03AC383C-7362-4046-A4E4-91B93607F5E3}" dt="2020-05-06T12:36:33.630" v="33" actId="26606"/>
          <ac:spMkLst>
            <pc:docMk/>
            <pc:sldMk cId="1050156138" sldId="260"/>
            <ac:spMk id="8" creationId="{23530FE0-C542-45A1-BCD8-935787009C64}"/>
          </ac:spMkLst>
        </pc:spChg>
        <pc:spChg chg="add">
          <ac:chgData name="Michal Janovec" userId="a620ffdc-f3f4-4d87-845c-ceda78ca3c9c" providerId="ADAL" clId="{03AC383C-7362-4046-A4E4-91B93607F5E3}" dt="2020-05-06T12:36:33.630" v="33" actId="26606"/>
          <ac:spMkLst>
            <pc:docMk/>
            <pc:sldMk cId="1050156138" sldId="260"/>
            <ac:spMk id="10" creationId="{F2A658D9-F185-44F1-BA33-D50320D1D078}"/>
          </ac:spMkLst>
        </pc:spChg>
        <pc:spChg chg="add">
          <ac:chgData name="Michal Janovec" userId="a620ffdc-f3f4-4d87-845c-ceda78ca3c9c" providerId="ADAL" clId="{03AC383C-7362-4046-A4E4-91B93607F5E3}" dt="2020-05-06T12:36:33.630" v="33" actId="26606"/>
          <ac:spMkLst>
            <pc:docMk/>
            <pc:sldMk cId="1050156138" sldId="260"/>
            <ac:spMk id="12" creationId="{BAC87F6E-526A-49B5-995D-42DB656594C9}"/>
          </ac:spMkLst>
        </pc:spChg>
      </pc:sldChg>
      <pc:sldChg chg="addSp modSp mod setBg setClrOvrMap">
        <pc:chgData name="Michal Janovec" userId="a620ffdc-f3f4-4d87-845c-ceda78ca3c9c" providerId="ADAL" clId="{03AC383C-7362-4046-A4E4-91B93607F5E3}" dt="2020-05-06T12:36:37.700" v="34" actId="26606"/>
        <pc:sldMkLst>
          <pc:docMk/>
          <pc:sldMk cId="1375964145" sldId="261"/>
        </pc:sldMkLst>
        <pc:spChg chg="mod ord">
          <ac:chgData name="Michal Janovec" userId="a620ffdc-f3f4-4d87-845c-ceda78ca3c9c" providerId="ADAL" clId="{03AC383C-7362-4046-A4E4-91B93607F5E3}" dt="2020-05-06T12:36:37.700" v="34" actId="26606"/>
          <ac:spMkLst>
            <pc:docMk/>
            <pc:sldMk cId="1375964145" sldId="261"/>
            <ac:spMk id="2" creationId="{00000000-0000-0000-0000-000000000000}"/>
          </ac:spMkLst>
        </pc:spChg>
        <pc:spChg chg="mod">
          <ac:chgData name="Michal Janovec" userId="a620ffdc-f3f4-4d87-845c-ceda78ca3c9c" providerId="ADAL" clId="{03AC383C-7362-4046-A4E4-91B93607F5E3}" dt="2020-05-06T12:36:37.700" v="34" actId="26606"/>
          <ac:spMkLst>
            <pc:docMk/>
            <pc:sldMk cId="1375964145" sldId="261"/>
            <ac:spMk id="3" creationId="{00000000-0000-0000-0000-000000000000}"/>
          </ac:spMkLst>
        </pc:spChg>
        <pc:spChg chg="add">
          <ac:chgData name="Michal Janovec" userId="a620ffdc-f3f4-4d87-845c-ceda78ca3c9c" providerId="ADAL" clId="{03AC383C-7362-4046-A4E4-91B93607F5E3}" dt="2020-05-06T12:36:37.700" v="34" actId="26606"/>
          <ac:spMkLst>
            <pc:docMk/>
            <pc:sldMk cId="1375964145" sldId="261"/>
            <ac:spMk id="8" creationId="{0908BAF3-E5E9-4D9A-9CA6-CBD0A6447CAF}"/>
          </ac:spMkLst>
        </pc:spChg>
        <pc:spChg chg="add">
          <ac:chgData name="Michal Janovec" userId="a620ffdc-f3f4-4d87-845c-ceda78ca3c9c" providerId="ADAL" clId="{03AC383C-7362-4046-A4E4-91B93607F5E3}" dt="2020-05-06T12:36:37.700" v="34" actId="26606"/>
          <ac:spMkLst>
            <pc:docMk/>
            <pc:sldMk cId="1375964145" sldId="261"/>
            <ac:spMk id="10" creationId="{88BE1630-2DA4-4597-927C-4EAAFEE0D74C}"/>
          </ac:spMkLst>
        </pc:spChg>
        <pc:spChg chg="add">
          <ac:chgData name="Michal Janovec" userId="a620ffdc-f3f4-4d87-845c-ceda78ca3c9c" providerId="ADAL" clId="{03AC383C-7362-4046-A4E4-91B93607F5E3}" dt="2020-05-06T12:36:37.700" v="34" actId="26606"/>
          <ac:spMkLst>
            <pc:docMk/>
            <pc:sldMk cId="1375964145" sldId="261"/>
            <ac:spMk id="12" creationId="{11D4A801-B08B-4DED-B983-8DC144138121}"/>
          </ac:spMkLst>
        </pc:spChg>
      </pc:sldChg>
      <pc:sldChg chg="addSp modSp mod setBg">
        <pc:chgData name="Michal Janovec" userId="a620ffdc-f3f4-4d87-845c-ceda78ca3c9c" providerId="ADAL" clId="{03AC383C-7362-4046-A4E4-91B93607F5E3}" dt="2020-05-06T12:36:43.470" v="35" actId="26606"/>
        <pc:sldMkLst>
          <pc:docMk/>
          <pc:sldMk cId="1900576712" sldId="262"/>
        </pc:sldMkLst>
        <pc:spChg chg="mod">
          <ac:chgData name="Michal Janovec" userId="a620ffdc-f3f4-4d87-845c-ceda78ca3c9c" providerId="ADAL" clId="{03AC383C-7362-4046-A4E4-91B93607F5E3}" dt="2020-05-06T12:36:43.470" v="35" actId="26606"/>
          <ac:spMkLst>
            <pc:docMk/>
            <pc:sldMk cId="1900576712" sldId="262"/>
            <ac:spMk id="2" creationId="{00000000-0000-0000-0000-000000000000}"/>
          </ac:spMkLst>
        </pc:spChg>
        <pc:spChg chg="mod">
          <ac:chgData name="Michal Janovec" userId="a620ffdc-f3f4-4d87-845c-ceda78ca3c9c" providerId="ADAL" clId="{03AC383C-7362-4046-A4E4-91B93607F5E3}" dt="2020-05-06T12:36:43.470" v="35" actId="26606"/>
          <ac:spMkLst>
            <pc:docMk/>
            <pc:sldMk cId="1900576712" sldId="262"/>
            <ac:spMk id="3" creationId="{00000000-0000-0000-0000-000000000000}"/>
          </ac:spMkLst>
        </pc:spChg>
        <pc:spChg chg="add">
          <ac:chgData name="Michal Janovec" userId="a620ffdc-f3f4-4d87-845c-ceda78ca3c9c" providerId="ADAL" clId="{03AC383C-7362-4046-A4E4-91B93607F5E3}" dt="2020-05-06T12:36:43.470" v="35" actId="26606"/>
          <ac:spMkLst>
            <pc:docMk/>
            <pc:sldMk cId="1900576712" sldId="262"/>
            <ac:spMk id="8" creationId="{2AEFFFF2-9EB4-4B6C-B9F8-2BA3EF89A21C}"/>
          </ac:spMkLst>
        </pc:spChg>
        <pc:spChg chg="add">
          <ac:chgData name="Michal Janovec" userId="a620ffdc-f3f4-4d87-845c-ceda78ca3c9c" providerId="ADAL" clId="{03AC383C-7362-4046-A4E4-91B93607F5E3}" dt="2020-05-06T12:36:43.470" v="35" actId="26606"/>
          <ac:spMkLst>
            <pc:docMk/>
            <pc:sldMk cId="1900576712" sldId="262"/>
            <ac:spMk id="10" creationId="{0D65299F-028F-4AFC-B46A-8DB33E20FE4A}"/>
          </ac:spMkLst>
        </pc:spChg>
        <pc:spChg chg="add">
          <ac:chgData name="Michal Janovec" userId="a620ffdc-f3f4-4d87-845c-ceda78ca3c9c" providerId="ADAL" clId="{03AC383C-7362-4046-A4E4-91B93607F5E3}" dt="2020-05-06T12:36:43.470" v="35" actId="26606"/>
          <ac:spMkLst>
            <pc:docMk/>
            <pc:sldMk cId="1900576712" sldId="262"/>
            <ac:spMk id="12" creationId="{BAC87F6E-526A-49B5-995D-42DB656594C9}"/>
          </ac:spMkLst>
        </pc:spChg>
      </pc:sldChg>
      <pc:sldChg chg="addSp delSp modSp mod setBg">
        <pc:chgData name="Michal Janovec" userId="a620ffdc-f3f4-4d87-845c-ceda78ca3c9c" providerId="ADAL" clId="{03AC383C-7362-4046-A4E4-91B93607F5E3}" dt="2020-05-06T12:36:52.188" v="37" actId="26606"/>
        <pc:sldMkLst>
          <pc:docMk/>
          <pc:sldMk cId="2467959438" sldId="263"/>
        </pc:sldMkLst>
        <pc:spChg chg="mod">
          <ac:chgData name="Michal Janovec" userId="a620ffdc-f3f4-4d87-845c-ceda78ca3c9c" providerId="ADAL" clId="{03AC383C-7362-4046-A4E4-91B93607F5E3}" dt="2020-05-06T12:36:52.188" v="37" actId="26606"/>
          <ac:spMkLst>
            <pc:docMk/>
            <pc:sldMk cId="2467959438" sldId="263"/>
            <ac:spMk id="2" creationId="{00000000-0000-0000-0000-000000000000}"/>
          </ac:spMkLst>
        </pc:spChg>
        <pc:spChg chg="del">
          <ac:chgData name="Michal Janovec" userId="a620ffdc-f3f4-4d87-845c-ceda78ca3c9c" providerId="ADAL" clId="{03AC383C-7362-4046-A4E4-91B93607F5E3}" dt="2020-05-06T12:36:52.188" v="37" actId="26606"/>
          <ac:spMkLst>
            <pc:docMk/>
            <pc:sldMk cId="2467959438" sldId="263"/>
            <ac:spMk id="3" creationId="{00000000-0000-0000-0000-000000000000}"/>
          </ac:spMkLst>
        </pc:spChg>
        <pc:spChg chg="add">
          <ac:chgData name="Michal Janovec" userId="a620ffdc-f3f4-4d87-845c-ceda78ca3c9c" providerId="ADAL" clId="{03AC383C-7362-4046-A4E4-91B93607F5E3}" dt="2020-05-06T12:36:52.188" v="37" actId="26606"/>
          <ac:spMkLst>
            <pc:docMk/>
            <pc:sldMk cId="2467959438" sldId="263"/>
            <ac:spMk id="10" creationId="{4E866FF9-A729-45F0-A163-10E89E871602}"/>
          </ac:spMkLst>
        </pc:spChg>
        <pc:spChg chg="add">
          <ac:chgData name="Michal Janovec" userId="a620ffdc-f3f4-4d87-845c-ceda78ca3c9c" providerId="ADAL" clId="{03AC383C-7362-4046-A4E4-91B93607F5E3}" dt="2020-05-06T12:36:52.188" v="37" actId="26606"/>
          <ac:spMkLst>
            <pc:docMk/>
            <pc:sldMk cId="2467959438" sldId="263"/>
            <ac:spMk id="12" creationId="{A804366F-2366-4688-98E7-B101C7BC6146}"/>
          </ac:spMkLst>
        </pc:spChg>
        <pc:graphicFrameChg chg="add">
          <ac:chgData name="Michal Janovec" userId="a620ffdc-f3f4-4d87-845c-ceda78ca3c9c" providerId="ADAL" clId="{03AC383C-7362-4046-A4E4-91B93607F5E3}" dt="2020-05-06T12:36:52.188" v="37" actId="26606"/>
          <ac:graphicFrameMkLst>
            <pc:docMk/>
            <pc:sldMk cId="2467959438" sldId="263"/>
            <ac:graphicFrameMk id="5" creationId="{C4F70CB6-223B-4553-BD04-D02DCED5B407}"/>
          </ac:graphicFrameMkLst>
        </pc:graphicFrameChg>
      </pc:sldChg>
      <pc:sldChg chg="addSp delSp modSp mod setBg">
        <pc:chgData name="Michal Janovec" userId="a620ffdc-f3f4-4d87-845c-ceda78ca3c9c" providerId="ADAL" clId="{03AC383C-7362-4046-A4E4-91B93607F5E3}" dt="2020-05-06T12:37:11.146" v="40" actId="26606"/>
        <pc:sldMkLst>
          <pc:docMk/>
          <pc:sldMk cId="1200506424" sldId="264"/>
        </pc:sldMkLst>
        <pc:spChg chg="mod">
          <ac:chgData name="Michal Janovec" userId="a620ffdc-f3f4-4d87-845c-ceda78ca3c9c" providerId="ADAL" clId="{03AC383C-7362-4046-A4E4-91B93607F5E3}" dt="2020-05-06T12:37:11.146" v="40" actId="26606"/>
          <ac:spMkLst>
            <pc:docMk/>
            <pc:sldMk cId="1200506424" sldId="264"/>
            <ac:spMk id="2" creationId="{00000000-0000-0000-0000-000000000000}"/>
          </ac:spMkLst>
        </pc:spChg>
        <pc:spChg chg="add del">
          <ac:chgData name="Michal Janovec" userId="a620ffdc-f3f4-4d87-845c-ceda78ca3c9c" providerId="ADAL" clId="{03AC383C-7362-4046-A4E4-91B93607F5E3}" dt="2020-05-06T12:37:11.146" v="40" actId="26606"/>
          <ac:spMkLst>
            <pc:docMk/>
            <pc:sldMk cId="1200506424" sldId="264"/>
            <ac:spMk id="3" creationId="{00000000-0000-0000-0000-000000000000}"/>
          </ac:spMkLst>
        </pc:spChg>
        <pc:spChg chg="add del">
          <ac:chgData name="Michal Janovec" userId="a620ffdc-f3f4-4d87-845c-ceda78ca3c9c" providerId="ADAL" clId="{03AC383C-7362-4046-A4E4-91B93607F5E3}" dt="2020-05-06T12:37:11.099" v="39" actId="26606"/>
          <ac:spMkLst>
            <pc:docMk/>
            <pc:sldMk cId="1200506424" sldId="264"/>
            <ac:spMk id="10" creationId="{4E866FF9-A729-45F0-A163-10E89E871602}"/>
          </ac:spMkLst>
        </pc:spChg>
        <pc:spChg chg="add del">
          <ac:chgData name="Michal Janovec" userId="a620ffdc-f3f4-4d87-845c-ceda78ca3c9c" providerId="ADAL" clId="{03AC383C-7362-4046-A4E4-91B93607F5E3}" dt="2020-05-06T12:37:11.099" v="39" actId="26606"/>
          <ac:spMkLst>
            <pc:docMk/>
            <pc:sldMk cId="1200506424" sldId="264"/>
            <ac:spMk id="12" creationId="{A804366F-2366-4688-98E7-B101C7BC6146}"/>
          </ac:spMkLst>
        </pc:spChg>
        <pc:spChg chg="add">
          <ac:chgData name="Michal Janovec" userId="a620ffdc-f3f4-4d87-845c-ceda78ca3c9c" providerId="ADAL" clId="{03AC383C-7362-4046-A4E4-91B93607F5E3}" dt="2020-05-06T12:37:11.146" v="40" actId="26606"/>
          <ac:spMkLst>
            <pc:docMk/>
            <pc:sldMk cId="1200506424" sldId="264"/>
            <ac:spMk id="14" creationId="{4E866FF9-A729-45F0-A163-10E89E871602}"/>
          </ac:spMkLst>
        </pc:spChg>
        <pc:spChg chg="add">
          <ac:chgData name="Michal Janovec" userId="a620ffdc-f3f4-4d87-845c-ceda78ca3c9c" providerId="ADAL" clId="{03AC383C-7362-4046-A4E4-91B93607F5E3}" dt="2020-05-06T12:37:11.146" v="40" actId="26606"/>
          <ac:spMkLst>
            <pc:docMk/>
            <pc:sldMk cId="1200506424" sldId="264"/>
            <ac:spMk id="15" creationId="{A804366F-2366-4688-98E7-B101C7BC6146}"/>
          </ac:spMkLst>
        </pc:spChg>
        <pc:graphicFrameChg chg="add del">
          <ac:chgData name="Michal Janovec" userId="a620ffdc-f3f4-4d87-845c-ceda78ca3c9c" providerId="ADAL" clId="{03AC383C-7362-4046-A4E4-91B93607F5E3}" dt="2020-05-06T12:37:11.099" v="39" actId="26606"/>
          <ac:graphicFrameMkLst>
            <pc:docMk/>
            <pc:sldMk cId="1200506424" sldId="264"/>
            <ac:graphicFrameMk id="5" creationId="{389F082B-DB2B-4196-9BAB-3B363BA53B66}"/>
          </ac:graphicFrameMkLst>
        </pc:graphicFrameChg>
        <pc:graphicFrameChg chg="add">
          <ac:chgData name="Michal Janovec" userId="a620ffdc-f3f4-4d87-845c-ceda78ca3c9c" providerId="ADAL" clId="{03AC383C-7362-4046-A4E4-91B93607F5E3}" dt="2020-05-06T12:37:11.146" v="40" actId="26606"/>
          <ac:graphicFrameMkLst>
            <pc:docMk/>
            <pc:sldMk cId="1200506424" sldId="264"/>
            <ac:graphicFrameMk id="16" creationId="{5718BFA3-977B-41F9-9211-7B91AC7F51D1}"/>
          </ac:graphicFrameMkLst>
        </pc:graphicFrameChg>
      </pc:sldChg>
      <pc:sldChg chg="addSp delSp modSp mod setBg">
        <pc:chgData name="Michal Janovec" userId="a620ffdc-f3f4-4d87-845c-ceda78ca3c9c" providerId="ADAL" clId="{03AC383C-7362-4046-A4E4-91B93607F5E3}" dt="2020-05-06T12:37:36.097" v="47" actId="26606"/>
        <pc:sldMkLst>
          <pc:docMk/>
          <pc:sldMk cId="2668646551" sldId="265"/>
        </pc:sldMkLst>
        <pc:spChg chg="mod">
          <ac:chgData name="Michal Janovec" userId="a620ffdc-f3f4-4d87-845c-ceda78ca3c9c" providerId="ADAL" clId="{03AC383C-7362-4046-A4E4-91B93607F5E3}" dt="2020-05-06T12:37:36.097" v="47" actId="26606"/>
          <ac:spMkLst>
            <pc:docMk/>
            <pc:sldMk cId="2668646551" sldId="265"/>
            <ac:spMk id="2" creationId="{00000000-0000-0000-0000-000000000000}"/>
          </ac:spMkLst>
        </pc:spChg>
        <pc:spChg chg="add del mod">
          <ac:chgData name="Michal Janovec" userId="a620ffdc-f3f4-4d87-845c-ceda78ca3c9c" providerId="ADAL" clId="{03AC383C-7362-4046-A4E4-91B93607F5E3}" dt="2020-05-06T12:37:36.097" v="47" actId="26606"/>
          <ac:spMkLst>
            <pc:docMk/>
            <pc:sldMk cId="2668646551" sldId="265"/>
            <ac:spMk id="3" creationId="{00000000-0000-0000-0000-000000000000}"/>
          </ac:spMkLst>
        </pc:spChg>
        <pc:spChg chg="add del">
          <ac:chgData name="Michal Janovec" userId="a620ffdc-f3f4-4d87-845c-ceda78ca3c9c" providerId="ADAL" clId="{03AC383C-7362-4046-A4E4-91B93607F5E3}" dt="2020-05-06T12:37:31.472" v="42" actId="26606"/>
          <ac:spMkLst>
            <pc:docMk/>
            <pc:sldMk cId="2668646551" sldId="265"/>
            <ac:spMk id="8" creationId="{C33976D1-3430-450C-A978-87A9A6E8E71F}"/>
          </ac:spMkLst>
        </pc:spChg>
        <pc:spChg chg="add del">
          <ac:chgData name="Michal Janovec" userId="a620ffdc-f3f4-4d87-845c-ceda78ca3c9c" providerId="ADAL" clId="{03AC383C-7362-4046-A4E4-91B93607F5E3}" dt="2020-05-06T12:37:31.472" v="42" actId="26606"/>
          <ac:spMkLst>
            <pc:docMk/>
            <pc:sldMk cId="2668646551" sldId="265"/>
            <ac:spMk id="10" creationId="{7D6AAC78-7D86-415A-ADC1-2B474807960C}"/>
          </ac:spMkLst>
        </pc:spChg>
        <pc:spChg chg="add del">
          <ac:chgData name="Michal Janovec" userId="a620ffdc-f3f4-4d87-845c-ceda78ca3c9c" providerId="ADAL" clId="{03AC383C-7362-4046-A4E4-91B93607F5E3}" dt="2020-05-06T12:37:31.472" v="42" actId="26606"/>
          <ac:spMkLst>
            <pc:docMk/>
            <pc:sldMk cId="2668646551" sldId="265"/>
            <ac:spMk id="12" creationId="{F2A658D9-F185-44F1-BA33-D50320D1D078}"/>
          </ac:spMkLst>
        </pc:spChg>
        <pc:spChg chg="add del">
          <ac:chgData name="Michal Janovec" userId="a620ffdc-f3f4-4d87-845c-ceda78ca3c9c" providerId="ADAL" clId="{03AC383C-7362-4046-A4E4-91B93607F5E3}" dt="2020-05-06T12:37:33.901" v="44" actId="26606"/>
          <ac:spMkLst>
            <pc:docMk/>
            <pc:sldMk cId="2668646551" sldId="265"/>
            <ac:spMk id="14" creationId="{4E866FF9-A729-45F0-A163-10E89E871602}"/>
          </ac:spMkLst>
        </pc:spChg>
        <pc:spChg chg="add del">
          <ac:chgData name="Michal Janovec" userId="a620ffdc-f3f4-4d87-845c-ceda78ca3c9c" providerId="ADAL" clId="{03AC383C-7362-4046-A4E4-91B93607F5E3}" dt="2020-05-06T12:37:33.901" v="44" actId="26606"/>
          <ac:spMkLst>
            <pc:docMk/>
            <pc:sldMk cId="2668646551" sldId="265"/>
            <ac:spMk id="15" creationId="{A804366F-2366-4688-98E7-B101C7BC6146}"/>
          </ac:spMkLst>
        </pc:spChg>
        <pc:spChg chg="add del">
          <ac:chgData name="Michal Janovec" userId="a620ffdc-f3f4-4d87-845c-ceda78ca3c9c" providerId="ADAL" clId="{03AC383C-7362-4046-A4E4-91B93607F5E3}" dt="2020-05-06T12:37:36.067" v="46" actId="26606"/>
          <ac:spMkLst>
            <pc:docMk/>
            <pc:sldMk cId="2668646551" sldId="265"/>
            <ac:spMk id="17" creationId="{4E866FF9-A729-45F0-A163-10E89E871602}"/>
          </ac:spMkLst>
        </pc:spChg>
        <pc:spChg chg="add del">
          <ac:chgData name="Michal Janovec" userId="a620ffdc-f3f4-4d87-845c-ceda78ca3c9c" providerId="ADAL" clId="{03AC383C-7362-4046-A4E4-91B93607F5E3}" dt="2020-05-06T12:37:36.067" v="46" actId="26606"/>
          <ac:spMkLst>
            <pc:docMk/>
            <pc:sldMk cId="2668646551" sldId="265"/>
            <ac:spMk id="18" creationId="{A804366F-2366-4688-98E7-B101C7BC6146}"/>
          </ac:spMkLst>
        </pc:spChg>
        <pc:spChg chg="add">
          <ac:chgData name="Michal Janovec" userId="a620ffdc-f3f4-4d87-845c-ceda78ca3c9c" providerId="ADAL" clId="{03AC383C-7362-4046-A4E4-91B93607F5E3}" dt="2020-05-06T12:37:36.097" v="47" actId="26606"/>
          <ac:spMkLst>
            <pc:docMk/>
            <pc:sldMk cId="2668646551" sldId="265"/>
            <ac:spMk id="21" creationId="{C33976D1-3430-450C-A978-87A9A6E8E71F}"/>
          </ac:spMkLst>
        </pc:spChg>
        <pc:spChg chg="add">
          <ac:chgData name="Michal Janovec" userId="a620ffdc-f3f4-4d87-845c-ceda78ca3c9c" providerId="ADAL" clId="{03AC383C-7362-4046-A4E4-91B93607F5E3}" dt="2020-05-06T12:37:36.097" v="47" actId="26606"/>
          <ac:spMkLst>
            <pc:docMk/>
            <pc:sldMk cId="2668646551" sldId="265"/>
            <ac:spMk id="22" creationId="{7D6AAC78-7D86-415A-ADC1-2B474807960C}"/>
          </ac:spMkLst>
        </pc:spChg>
        <pc:spChg chg="add">
          <ac:chgData name="Michal Janovec" userId="a620ffdc-f3f4-4d87-845c-ceda78ca3c9c" providerId="ADAL" clId="{03AC383C-7362-4046-A4E4-91B93607F5E3}" dt="2020-05-06T12:37:36.097" v="47" actId="26606"/>
          <ac:spMkLst>
            <pc:docMk/>
            <pc:sldMk cId="2668646551" sldId="265"/>
            <ac:spMk id="23" creationId="{F2A658D9-F185-44F1-BA33-D50320D1D078}"/>
          </ac:spMkLst>
        </pc:spChg>
        <pc:spChg chg="add">
          <ac:chgData name="Michal Janovec" userId="a620ffdc-f3f4-4d87-845c-ceda78ca3c9c" providerId="ADAL" clId="{03AC383C-7362-4046-A4E4-91B93607F5E3}" dt="2020-05-06T12:37:36.097" v="47" actId="26606"/>
          <ac:spMkLst>
            <pc:docMk/>
            <pc:sldMk cId="2668646551" sldId="265"/>
            <ac:spMk id="24" creationId="{00000000-0000-0000-0000-000000000000}"/>
          </ac:spMkLst>
        </pc:spChg>
        <pc:graphicFrameChg chg="add del">
          <ac:chgData name="Michal Janovec" userId="a620ffdc-f3f4-4d87-845c-ceda78ca3c9c" providerId="ADAL" clId="{03AC383C-7362-4046-A4E4-91B93607F5E3}" dt="2020-05-06T12:37:33.901" v="44" actId="26606"/>
          <ac:graphicFrameMkLst>
            <pc:docMk/>
            <pc:sldMk cId="2668646551" sldId="265"/>
            <ac:graphicFrameMk id="5" creationId="{86BC3FFC-9899-4A76-9BC8-6F10750F083E}"/>
          </ac:graphicFrameMkLst>
        </pc:graphicFrameChg>
        <pc:graphicFrameChg chg="add del">
          <ac:chgData name="Michal Janovec" userId="a620ffdc-f3f4-4d87-845c-ceda78ca3c9c" providerId="ADAL" clId="{03AC383C-7362-4046-A4E4-91B93607F5E3}" dt="2020-05-06T12:37:36.067" v="46" actId="26606"/>
          <ac:graphicFrameMkLst>
            <pc:docMk/>
            <pc:sldMk cId="2668646551" sldId="265"/>
            <ac:graphicFrameMk id="19" creationId="{01E0C1BD-74D1-4093-92CA-CF7C91DC50DB}"/>
          </ac:graphicFrameMkLst>
        </pc:graphicFrameChg>
      </pc:sldChg>
      <pc:sldChg chg="addSp modSp mod setBg">
        <pc:chgData name="Michal Janovec" userId="a620ffdc-f3f4-4d87-845c-ceda78ca3c9c" providerId="ADAL" clId="{03AC383C-7362-4046-A4E4-91B93607F5E3}" dt="2020-05-06T12:37:43.220" v="48" actId="26606"/>
        <pc:sldMkLst>
          <pc:docMk/>
          <pc:sldMk cId="3072844779" sldId="266"/>
        </pc:sldMkLst>
        <pc:spChg chg="mod">
          <ac:chgData name="Michal Janovec" userId="a620ffdc-f3f4-4d87-845c-ceda78ca3c9c" providerId="ADAL" clId="{03AC383C-7362-4046-A4E4-91B93607F5E3}" dt="2020-05-06T12:37:43.220" v="48" actId="26606"/>
          <ac:spMkLst>
            <pc:docMk/>
            <pc:sldMk cId="3072844779" sldId="266"/>
            <ac:spMk id="2" creationId="{00000000-0000-0000-0000-000000000000}"/>
          </ac:spMkLst>
        </pc:spChg>
        <pc:spChg chg="mod">
          <ac:chgData name="Michal Janovec" userId="a620ffdc-f3f4-4d87-845c-ceda78ca3c9c" providerId="ADAL" clId="{03AC383C-7362-4046-A4E4-91B93607F5E3}" dt="2020-05-06T12:37:43.220" v="48" actId="26606"/>
          <ac:spMkLst>
            <pc:docMk/>
            <pc:sldMk cId="3072844779" sldId="266"/>
            <ac:spMk id="3" creationId="{00000000-0000-0000-0000-000000000000}"/>
          </ac:spMkLst>
        </pc:spChg>
        <pc:spChg chg="add">
          <ac:chgData name="Michal Janovec" userId="a620ffdc-f3f4-4d87-845c-ceda78ca3c9c" providerId="ADAL" clId="{03AC383C-7362-4046-A4E4-91B93607F5E3}" dt="2020-05-06T12:37:43.220" v="48" actId="26606"/>
          <ac:spMkLst>
            <pc:docMk/>
            <pc:sldMk cId="3072844779" sldId="266"/>
            <ac:spMk id="8" creationId="{C33976D1-3430-450C-A978-87A9A6E8E71F}"/>
          </ac:spMkLst>
        </pc:spChg>
        <pc:spChg chg="add">
          <ac:chgData name="Michal Janovec" userId="a620ffdc-f3f4-4d87-845c-ceda78ca3c9c" providerId="ADAL" clId="{03AC383C-7362-4046-A4E4-91B93607F5E3}" dt="2020-05-06T12:37:43.220" v="48" actId="26606"/>
          <ac:spMkLst>
            <pc:docMk/>
            <pc:sldMk cId="3072844779" sldId="266"/>
            <ac:spMk id="10" creationId="{7D6AAC78-7D86-415A-ADC1-2B474807960C}"/>
          </ac:spMkLst>
        </pc:spChg>
        <pc:spChg chg="add">
          <ac:chgData name="Michal Janovec" userId="a620ffdc-f3f4-4d87-845c-ceda78ca3c9c" providerId="ADAL" clId="{03AC383C-7362-4046-A4E4-91B93607F5E3}" dt="2020-05-06T12:37:43.220" v="48" actId="26606"/>
          <ac:spMkLst>
            <pc:docMk/>
            <pc:sldMk cId="3072844779" sldId="266"/>
            <ac:spMk id="12" creationId="{F2A658D9-F185-44F1-BA33-D50320D1D078}"/>
          </ac:spMkLst>
        </pc:spChg>
      </pc:sldChg>
      <pc:sldChg chg="addSp modSp mod setBg setClrOvrMap">
        <pc:chgData name="Michal Janovec" userId="a620ffdc-f3f4-4d87-845c-ceda78ca3c9c" providerId="ADAL" clId="{03AC383C-7362-4046-A4E4-91B93607F5E3}" dt="2020-05-06T12:37:48.413" v="49" actId="26606"/>
        <pc:sldMkLst>
          <pc:docMk/>
          <pc:sldMk cId="2160653902" sldId="267"/>
        </pc:sldMkLst>
        <pc:spChg chg="mod">
          <ac:chgData name="Michal Janovec" userId="a620ffdc-f3f4-4d87-845c-ceda78ca3c9c" providerId="ADAL" clId="{03AC383C-7362-4046-A4E4-91B93607F5E3}" dt="2020-05-06T12:37:48.413" v="49" actId="26606"/>
          <ac:spMkLst>
            <pc:docMk/>
            <pc:sldMk cId="2160653902" sldId="267"/>
            <ac:spMk id="2" creationId="{00000000-0000-0000-0000-000000000000}"/>
          </ac:spMkLst>
        </pc:spChg>
        <pc:spChg chg="mod">
          <ac:chgData name="Michal Janovec" userId="a620ffdc-f3f4-4d87-845c-ceda78ca3c9c" providerId="ADAL" clId="{03AC383C-7362-4046-A4E4-91B93607F5E3}" dt="2020-05-06T12:37:48.413" v="49" actId="26606"/>
          <ac:spMkLst>
            <pc:docMk/>
            <pc:sldMk cId="2160653902" sldId="267"/>
            <ac:spMk id="3" creationId="{00000000-0000-0000-0000-000000000000}"/>
          </ac:spMkLst>
        </pc:spChg>
        <pc:spChg chg="add">
          <ac:chgData name="Michal Janovec" userId="a620ffdc-f3f4-4d87-845c-ceda78ca3c9c" providerId="ADAL" clId="{03AC383C-7362-4046-A4E4-91B93607F5E3}" dt="2020-05-06T12:37:48.413" v="49" actId="26606"/>
          <ac:spMkLst>
            <pc:docMk/>
            <pc:sldMk cId="2160653902" sldId="267"/>
            <ac:spMk id="8" creationId="{6C9F9EF0-93D5-4D4B-BAFE-4770028147DD}"/>
          </ac:spMkLst>
        </pc:spChg>
      </pc:sldChg>
      <pc:sldChg chg="addSp modSp mod setBg">
        <pc:chgData name="Michal Janovec" userId="a620ffdc-f3f4-4d87-845c-ceda78ca3c9c" providerId="ADAL" clId="{03AC383C-7362-4046-A4E4-91B93607F5E3}" dt="2020-05-06T12:37:52.930" v="50" actId="26606"/>
        <pc:sldMkLst>
          <pc:docMk/>
          <pc:sldMk cId="3445424526" sldId="268"/>
        </pc:sldMkLst>
        <pc:spChg chg="mod">
          <ac:chgData name="Michal Janovec" userId="a620ffdc-f3f4-4d87-845c-ceda78ca3c9c" providerId="ADAL" clId="{03AC383C-7362-4046-A4E4-91B93607F5E3}" dt="2020-05-06T12:37:52.930" v="50" actId="26606"/>
          <ac:spMkLst>
            <pc:docMk/>
            <pc:sldMk cId="3445424526" sldId="268"/>
            <ac:spMk id="2" creationId="{00000000-0000-0000-0000-000000000000}"/>
          </ac:spMkLst>
        </pc:spChg>
        <pc:spChg chg="mod">
          <ac:chgData name="Michal Janovec" userId="a620ffdc-f3f4-4d87-845c-ceda78ca3c9c" providerId="ADAL" clId="{03AC383C-7362-4046-A4E4-91B93607F5E3}" dt="2020-05-06T12:37:52.930" v="50" actId="26606"/>
          <ac:spMkLst>
            <pc:docMk/>
            <pc:sldMk cId="3445424526" sldId="268"/>
            <ac:spMk id="3" creationId="{00000000-0000-0000-0000-000000000000}"/>
          </ac:spMkLst>
        </pc:spChg>
        <pc:spChg chg="add">
          <ac:chgData name="Michal Janovec" userId="a620ffdc-f3f4-4d87-845c-ceda78ca3c9c" providerId="ADAL" clId="{03AC383C-7362-4046-A4E4-91B93607F5E3}" dt="2020-05-06T12:37:52.930" v="50" actId="26606"/>
          <ac:spMkLst>
            <pc:docMk/>
            <pc:sldMk cId="3445424526" sldId="268"/>
            <ac:spMk id="8" creationId="{C33976D1-3430-450C-A978-87A9A6E8E71F}"/>
          </ac:spMkLst>
        </pc:spChg>
        <pc:spChg chg="add">
          <ac:chgData name="Michal Janovec" userId="a620ffdc-f3f4-4d87-845c-ceda78ca3c9c" providerId="ADAL" clId="{03AC383C-7362-4046-A4E4-91B93607F5E3}" dt="2020-05-06T12:37:52.930" v="50" actId="26606"/>
          <ac:spMkLst>
            <pc:docMk/>
            <pc:sldMk cId="3445424526" sldId="268"/>
            <ac:spMk id="10" creationId="{7D6AAC78-7D86-415A-ADC1-2B474807960C}"/>
          </ac:spMkLst>
        </pc:spChg>
        <pc:spChg chg="add">
          <ac:chgData name="Michal Janovec" userId="a620ffdc-f3f4-4d87-845c-ceda78ca3c9c" providerId="ADAL" clId="{03AC383C-7362-4046-A4E4-91B93607F5E3}" dt="2020-05-06T12:37:52.930" v="50" actId="26606"/>
          <ac:spMkLst>
            <pc:docMk/>
            <pc:sldMk cId="3445424526" sldId="268"/>
            <ac:spMk id="12" creationId="{F2A658D9-F185-44F1-BA33-D50320D1D078}"/>
          </ac:spMkLst>
        </pc:spChg>
      </pc:sldChg>
      <pc:sldChg chg="addSp modSp mod setBg setClrOvrMap">
        <pc:chgData name="Michal Janovec" userId="a620ffdc-f3f4-4d87-845c-ceda78ca3c9c" providerId="ADAL" clId="{03AC383C-7362-4046-A4E4-91B93607F5E3}" dt="2020-05-06T12:38:00.945" v="51" actId="26606"/>
        <pc:sldMkLst>
          <pc:docMk/>
          <pc:sldMk cId="2295368817" sldId="269"/>
        </pc:sldMkLst>
        <pc:spChg chg="mod">
          <ac:chgData name="Michal Janovec" userId="a620ffdc-f3f4-4d87-845c-ceda78ca3c9c" providerId="ADAL" clId="{03AC383C-7362-4046-A4E4-91B93607F5E3}" dt="2020-05-06T12:38:00.945" v="51" actId="26606"/>
          <ac:spMkLst>
            <pc:docMk/>
            <pc:sldMk cId="2295368817" sldId="269"/>
            <ac:spMk id="2" creationId="{00000000-0000-0000-0000-000000000000}"/>
          </ac:spMkLst>
        </pc:spChg>
        <pc:spChg chg="mod">
          <ac:chgData name="Michal Janovec" userId="a620ffdc-f3f4-4d87-845c-ceda78ca3c9c" providerId="ADAL" clId="{03AC383C-7362-4046-A4E4-91B93607F5E3}" dt="2020-05-06T12:38:00.945" v="51" actId="26606"/>
          <ac:spMkLst>
            <pc:docMk/>
            <pc:sldMk cId="2295368817" sldId="269"/>
            <ac:spMk id="3" creationId="{00000000-0000-0000-0000-000000000000}"/>
          </ac:spMkLst>
        </pc:spChg>
        <pc:spChg chg="add">
          <ac:chgData name="Michal Janovec" userId="a620ffdc-f3f4-4d87-845c-ceda78ca3c9c" providerId="ADAL" clId="{03AC383C-7362-4046-A4E4-91B93607F5E3}" dt="2020-05-06T12:38:00.945" v="51" actId="26606"/>
          <ac:spMkLst>
            <pc:docMk/>
            <pc:sldMk cId="2295368817" sldId="269"/>
            <ac:spMk id="8" creationId="{99535479-735F-425C-820F-EE2A1625FD9F}"/>
          </ac:spMkLst>
        </pc:spChg>
      </pc:sldChg>
      <pc:sldChg chg="addSp modSp mod setBg">
        <pc:chgData name="Michal Janovec" userId="a620ffdc-f3f4-4d87-845c-ceda78ca3c9c" providerId="ADAL" clId="{03AC383C-7362-4046-A4E4-91B93607F5E3}" dt="2020-05-06T12:38:11.883" v="52" actId="26606"/>
        <pc:sldMkLst>
          <pc:docMk/>
          <pc:sldMk cId="3558966824" sldId="270"/>
        </pc:sldMkLst>
        <pc:spChg chg="mod">
          <ac:chgData name="Michal Janovec" userId="a620ffdc-f3f4-4d87-845c-ceda78ca3c9c" providerId="ADAL" clId="{03AC383C-7362-4046-A4E4-91B93607F5E3}" dt="2020-05-06T12:38:11.883" v="52" actId="26606"/>
          <ac:spMkLst>
            <pc:docMk/>
            <pc:sldMk cId="3558966824" sldId="270"/>
            <ac:spMk id="2" creationId="{00000000-0000-0000-0000-000000000000}"/>
          </ac:spMkLst>
        </pc:spChg>
        <pc:spChg chg="mod">
          <ac:chgData name="Michal Janovec" userId="a620ffdc-f3f4-4d87-845c-ceda78ca3c9c" providerId="ADAL" clId="{03AC383C-7362-4046-A4E4-91B93607F5E3}" dt="2020-05-06T12:38:11.883" v="52" actId="26606"/>
          <ac:spMkLst>
            <pc:docMk/>
            <pc:sldMk cId="3558966824" sldId="270"/>
            <ac:spMk id="3" creationId="{00000000-0000-0000-0000-000000000000}"/>
          </ac:spMkLst>
        </pc:spChg>
        <pc:spChg chg="add">
          <ac:chgData name="Michal Janovec" userId="a620ffdc-f3f4-4d87-845c-ceda78ca3c9c" providerId="ADAL" clId="{03AC383C-7362-4046-A4E4-91B93607F5E3}" dt="2020-05-06T12:38:11.883" v="52" actId="26606"/>
          <ac:spMkLst>
            <pc:docMk/>
            <pc:sldMk cId="3558966824" sldId="270"/>
            <ac:spMk id="8" creationId="{C33976D1-3430-450C-A978-87A9A6E8E71F}"/>
          </ac:spMkLst>
        </pc:spChg>
        <pc:spChg chg="add">
          <ac:chgData name="Michal Janovec" userId="a620ffdc-f3f4-4d87-845c-ceda78ca3c9c" providerId="ADAL" clId="{03AC383C-7362-4046-A4E4-91B93607F5E3}" dt="2020-05-06T12:38:11.883" v="52" actId="26606"/>
          <ac:spMkLst>
            <pc:docMk/>
            <pc:sldMk cId="3558966824" sldId="270"/>
            <ac:spMk id="10" creationId="{7D6AAC78-7D86-415A-ADC1-2B474807960C}"/>
          </ac:spMkLst>
        </pc:spChg>
        <pc:spChg chg="add">
          <ac:chgData name="Michal Janovec" userId="a620ffdc-f3f4-4d87-845c-ceda78ca3c9c" providerId="ADAL" clId="{03AC383C-7362-4046-A4E4-91B93607F5E3}" dt="2020-05-06T12:38:11.883" v="52" actId="26606"/>
          <ac:spMkLst>
            <pc:docMk/>
            <pc:sldMk cId="3558966824" sldId="270"/>
            <ac:spMk id="12" creationId="{F2A658D9-F185-44F1-BA33-D50320D1D078}"/>
          </ac:spMkLst>
        </pc:spChg>
      </pc:sldChg>
      <pc:sldChg chg="addSp delSp modSp mod setBg setClrOvrMap">
        <pc:chgData name="Michal Janovec" userId="a620ffdc-f3f4-4d87-845c-ceda78ca3c9c" providerId="ADAL" clId="{03AC383C-7362-4046-A4E4-91B93607F5E3}" dt="2020-05-06T12:38:26.741" v="59" actId="26606"/>
        <pc:sldMkLst>
          <pc:docMk/>
          <pc:sldMk cId="101105143" sldId="271"/>
        </pc:sldMkLst>
        <pc:spChg chg="mod">
          <ac:chgData name="Michal Janovec" userId="a620ffdc-f3f4-4d87-845c-ceda78ca3c9c" providerId="ADAL" clId="{03AC383C-7362-4046-A4E4-91B93607F5E3}" dt="2020-05-06T12:38:26.741" v="59" actId="26606"/>
          <ac:spMkLst>
            <pc:docMk/>
            <pc:sldMk cId="101105143" sldId="271"/>
            <ac:spMk id="2" creationId="{00000000-0000-0000-0000-000000000000}"/>
          </ac:spMkLst>
        </pc:spChg>
        <pc:spChg chg="add del">
          <ac:chgData name="Michal Janovec" userId="a620ffdc-f3f4-4d87-845c-ceda78ca3c9c" providerId="ADAL" clId="{03AC383C-7362-4046-A4E4-91B93607F5E3}" dt="2020-05-06T12:38:26.741" v="59" actId="26606"/>
          <ac:spMkLst>
            <pc:docMk/>
            <pc:sldMk cId="101105143" sldId="271"/>
            <ac:spMk id="3" creationId="{00000000-0000-0000-0000-000000000000}"/>
          </ac:spMkLst>
        </pc:spChg>
        <pc:spChg chg="add del">
          <ac:chgData name="Michal Janovec" userId="a620ffdc-f3f4-4d87-845c-ceda78ca3c9c" providerId="ADAL" clId="{03AC383C-7362-4046-A4E4-91B93607F5E3}" dt="2020-05-06T12:38:23.972" v="56" actId="26606"/>
          <ac:spMkLst>
            <pc:docMk/>
            <pc:sldMk cId="101105143" sldId="271"/>
            <ac:spMk id="8" creationId="{2AEFFFF2-9EB4-4B6C-B9F8-2BA3EF89A21C}"/>
          </ac:spMkLst>
        </pc:spChg>
        <pc:spChg chg="add del">
          <ac:chgData name="Michal Janovec" userId="a620ffdc-f3f4-4d87-845c-ceda78ca3c9c" providerId="ADAL" clId="{03AC383C-7362-4046-A4E4-91B93607F5E3}" dt="2020-05-06T12:38:21.205" v="54" actId="26606"/>
          <ac:spMkLst>
            <pc:docMk/>
            <pc:sldMk cId="101105143" sldId="271"/>
            <ac:spMk id="10" creationId="{93F0ADB5-A0B4-4B01-A8C4-FDC34CE22BD4}"/>
          </ac:spMkLst>
        </pc:spChg>
        <pc:spChg chg="add del">
          <ac:chgData name="Michal Janovec" userId="a620ffdc-f3f4-4d87-845c-ceda78ca3c9c" providerId="ADAL" clId="{03AC383C-7362-4046-A4E4-91B93607F5E3}" dt="2020-05-06T12:38:21.205" v="54" actId="26606"/>
          <ac:spMkLst>
            <pc:docMk/>
            <pc:sldMk cId="101105143" sldId="271"/>
            <ac:spMk id="12" creationId="{AA6D0FDE-0241-4C21-A720-A69475358235}"/>
          </ac:spMkLst>
        </pc:spChg>
        <pc:spChg chg="add del">
          <ac:chgData name="Michal Janovec" userId="a620ffdc-f3f4-4d87-845c-ceda78ca3c9c" providerId="ADAL" clId="{03AC383C-7362-4046-A4E4-91B93607F5E3}" dt="2020-05-06T12:38:23.972" v="56" actId="26606"/>
          <ac:spMkLst>
            <pc:docMk/>
            <pc:sldMk cId="101105143" sldId="271"/>
            <ac:spMk id="14" creationId="{0D65299F-028F-4AFC-B46A-8DB33E20FE4A}"/>
          </ac:spMkLst>
        </pc:spChg>
        <pc:spChg chg="add del">
          <ac:chgData name="Michal Janovec" userId="a620ffdc-f3f4-4d87-845c-ceda78ca3c9c" providerId="ADAL" clId="{03AC383C-7362-4046-A4E4-91B93607F5E3}" dt="2020-05-06T12:38:23.972" v="56" actId="26606"/>
          <ac:spMkLst>
            <pc:docMk/>
            <pc:sldMk cId="101105143" sldId="271"/>
            <ac:spMk id="15" creationId="{BAC87F6E-526A-49B5-995D-42DB656594C9}"/>
          </ac:spMkLst>
        </pc:spChg>
        <pc:spChg chg="add del">
          <ac:chgData name="Michal Janovec" userId="a620ffdc-f3f4-4d87-845c-ceda78ca3c9c" providerId="ADAL" clId="{03AC383C-7362-4046-A4E4-91B93607F5E3}" dt="2020-05-06T12:38:23.972" v="56" actId="26606"/>
          <ac:spMkLst>
            <pc:docMk/>
            <pc:sldMk cId="101105143" sldId="271"/>
            <ac:spMk id="16" creationId="{00000000-0000-0000-0000-000000000000}"/>
          </ac:spMkLst>
        </pc:spChg>
        <pc:spChg chg="add del">
          <ac:chgData name="Michal Janovec" userId="a620ffdc-f3f4-4d87-845c-ceda78ca3c9c" providerId="ADAL" clId="{03AC383C-7362-4046-A4E4-91B93607F5E3}" dt="2020-05-06T12:38:26.725" v="58" actId="26606"/>
          <ac:spMkLst>
            <pc:docMk/>
            <pc:sldMk cId="101105143" sldId="271"/>
            <ac:spMk id="18" creationId="{D2D2ED89-5AE9-4E9E-B74C-07803A862DB0}"/>
          </ac:spMkLst>
        </pc:spChg>
        <pc:spChg chg="add del">
          <ac:chgData name="Michal Janovec" userId="a620ffdc-f3f4-4d87-845c-ceda78ca3c9c" providerId="ADAL" clId="{03AC383C-7362-4046-A4E4-91B93607F5E3}" dt="2020-05-06T12:38:26.725" v="58" actId="26606"/>
          <ac:spMkLst>
            <pc:docMk/>
            <pc:sldMk cId="101105143" sldId="271"/>
            <ac:spMk id="19" creationId="{00000000-0000-0000-0000-000000000000}"/>
          </ac:spMkLst>
        </pc:spChg>
        <pc:spChg chg="add">
          <ac:chgData name="Michal Janovec" userId="a620ffdc-f3f4-4d87-845c-ceda78ca3c9c" providerId="ADAL" clId="{03AC383C-7362-4046-A4E4-91B93607F5E3}" dt="2020-05-06T12:38:26.741" v="59" actId="26606"/>
          <ac:spMkLst>
            <pc:docMk/>
            <pc:sldMk cId="101105143" sldId="271"/>
            <ac:spMk id="21" creationId="{2AEFFFF2-9EB4-4B6C-B9F8-2BA3EF89A21C}"/>
          </ac:spMkLst>
        </pc:spChg>
        <pc:spChg chg="add">
          <ac:chgData name="Michal Janovec" userId="a620ffdc-f3f4-4d87-845c-ceda78ca3c9c" providerId="ADAL" clId="{03AC383C-7362-4046-A4E4-91B93607F5E3}" dt="2020-05-06T12:38:26.741" v="59" actId="26606"/>
          <ac:spMkLst>
            <pc:docMk/>
            <pc:sldMk cId="101105143" sldId="271"/>
            <ac:spMk id="22" creationId="{0D65299F-028F-4AFC-B46A-8DB33E20FE4A}"/>
          </ac:spMkLst>
        </pc:spChg>
        <pc:spChg chg="add">
          <ac:chgData name="Michal Janovec" userId="a620ffdc-f3f4-4d87-845c-ceda78ca3c9c" providerId="ADAL" clId="{03AC383C-7362-4046-A4E4-91B93607F5E3}" dt="2020-05-06T12:38:26.741" v="59" actId="26606"/>
          <ac:spMkLst>
            <pc:docMk/>
            <pc:sldMk cId="101105143" sldId="271"/>
            <ac:spMk id="23" creationId="{BAC87F6E-526A-49B5-995D-42DB656594C9}"/>
          </ac:spMkLst>
        </pc:spChg>
        <pc:spChg chg="add">
          <ac:chgData name="Michal Janovec" userId="a620ffdc-f3f4-4d87-845c-ceda78ca3c9c" providerId="ADAL" clId="{03AC383C-7362-4046-A4E4-91B93607F5E3}" dt="2020-05-06T12:38:26.741" v="59" actId="26606"/>
          <ac:spMkLst>
            <pc:docMk/>
            <pc:sldMk cId="101105143" sldId="271"/>
            <ac:spMk id="24" creationId="{00000000-0000-0000-0000-000000000000}"/>
          </ac:spMkLst>
        </pc:spChg>
        <pc:graphicFrameChg chg="add del">
          <ac:chgData name="Michal Janovec" userId="a620ffdc-f3f4-4d87-845c-ceda78ca3c9c" providerId="ADAL" clId="{03AC383C-7362-4046-A4E4-91B93607F5E3}" dt="2020-05-06T12:38:21.205" v="54" actId="26606"/>
          <ac:graphicFrameMkLst>
            <pc:docMk/>
            <pc:sldMk cId="101105143" sldId="271"/>
            <ac:graphicFrameMk id="5" creationId="{318D3A4E-4C46-43AC-A307-09316069A9C0}"/>
          </ac:graphicFrameMkLst>
        </pc:graphicFrameChg>
      </pc:sldChg>
      <pc:sldChg chg="addSp modSp mod setBg">
        <pc:chgData name="Michal Janovec" userId="a620ffdc-f3f4-4d87-845c-ceda78ca3c9c" providerId="ADAL" clId="{03AC383C-7362-4046-A4E4-91B93607F5E3}" dt="2020-05-06T12:36:46.802" v="36" actId="26606"/>
        <pc:sldMkLst>
          <pc:docMk/>
          <pc:sldMk cId="3142510679" sldId="272"/>
        </pc:sldMkLst>
        <pc:spChg chg="mod">
          <ac:chgData name="Michal Janovec" userId="a620ffdc-f3f4-4d87-845c-ceda78ca3c9c" providerId="ADAL" clId="{03AC383C-7362-4046-A4E4-91B93607F5E3}" dt="2020-05-06T12:36:46.802" v="36" actId="26606"/>
          <ac:spMkLst>
            <pc:docMk/>
            <pc:sldMk cId="3142510679" sldId="272"/>
            <ac:spMk id="2" creationId="{00000000-0000-0000-0000-000000000000}"/>
          </ac:spMkLst>
        </pc:spChg>
        <pc:spChg chg="mod">
          <ac:chgData name="Michal Janovec" userId="a620ffdc-f3f4-4d87-845c-ceda78ca3c9c" providerId="ADAL" clId="{03AC383C-7362-4046-A4E4-91B93607F5E3}" dt="2020-05-06T12:36:46.802" v="36" actId="26606"/>
          <ac:spMkLst>
            <pc:docMk/>
            <pc:sldMk cId="3142510679" sldId="272"/>
            <ac:spMk id="3" creationId="{00000000-0000-0000-0000-000000000000}"/>
          </ac:spMkLst>
        </pc:spChg>
        <pc:spChg chg="add">
          <ac:chgData name="Michal Janovec" userId="a620ffdc-f3f4-4d87-845c-ceda78ca3c9c" providerId="ADAL" clId="{03AC383C-7362-4046-A4E4-91B93607F5E3}" dt="2020-05-06T12:36:46.802" v="36" actId="26606"/>
          <ac:spMkLst>
            <pc:docMk/>
            <pc:sldMk cId="3142510679" sldId="272"/>
            <ac:spMk id="8" creationId="{C33976D1-3430-450C-A978-87A9A6E8E71F}"/>
          </ac:spMkLst>
        </pc:spChg>
        <pc:spChg chg="add">
          <ac:chgData name="Michal Janovec" userId="a620ffdc-f3f4-4d87-845c-ceda78ca3c9c" providerId="ADAL" clId="{03AC383C-7362-4046-A4E4-91B93607F5E3}" dt="2020-05-06T12:36:46.802" v="36" actId="26606"/>
          <ac:spMkLst>
            <pc:docMk/>
            <pc:sldMk cId="3142510679" sldId="272"/>
            <ac:spMk id="10" creationId="{7D6AAC78-7D86-415A-ADC1-2B474807960C}"/>
          </ac:spMkLst>
        </pc:spChg>
        <pc:spChg chg="add">
          <ac:chgData name="Michal Janovec" userId="a620ffdc-f3f4-4d87-845c-ceda78ca3c9c" providerId="ADAL" clId="{03AC383C-7362-4046-A4E4-91B93607F5E3}" dt="2020-05-06T12:36:46.802" v="36" actId="26606"/>
          <ac:spMkLst>
            <pc:docMk/>
            <pc:sldMk cId="3142510679" sldId="272"/>
            <ac:spMk id="12" creationId="{F2A658D9-F185-44F1-BA33-D50320D1D078}"/>
          </ac:spMkLst>
        </pc:sp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6942996-020A-4751-875C-F9091306DBE8}"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E6B2AB44-E8CD-46D0-8469-FF55D3806451}">
      <dgm:prSet/>
      <dgm:spPr/>
      <dgm:t>
        <a:bodyPr/>
        <a:lstStyle/>
        <a:p>
          <a:r>
            <a:rPr lang="cs-CZ"/>
            <a:t>Do konce roku 2015 byl V ČR veřejný zajišťovací systém soukromých financí tvořen zejména dvěma institucemi ve dvou oblastech finančního trhu. Jedná se o Fond pojištění vkladů zajišťující bankovní vklady a Garanční fond obchodníků s cennými papíry pro oblast kapitálového trhu</a:t>
          </a:r>
          <a:r>
            <a:rPr lang="en-GB"/>
            <a:t>.</a:t>
          </a:r>
          <a:endParaRPr lang="en-US"/>
        </a:p>
      </dgm:t>
    </dgm:pt>
    <dgm:pt modelId="{DF9C6782-E22A-4311-8096-6BD4BFE91C87}" type="parTrans" cxnId="{B81F9196-0864-4F25-BCFB-9A0DAAA74C8F}">
      <dgm:prSet/>
      <dgm:spPr/>
      <dgm:t>
        <a:bodyPr/>
        <a:lstStyle/>
        <a:p>
          <a:endParaRPr lang="en-US"/>
        </a:p>
      </dgm:t>
    </dgm:pt>
    <dgm:pt modelId="{175A30B0-61B3-436C-97F4-575739B587D6}" type="sibTrans" cxnId="{B81F9196-0864-4F25-BCFB-9A0DAAA74C8F}">
      <dgm:prSet/>
      <dgm:spPr/>
      <dgm:t>
        <a:bodyPr/>
        <a:lstStyle/>
        <a:p>
          <a:endParaRPr lang="en-US"/>
        </a:p>
      </dgm:t>
    </dgm:pt>
    <dgm:pt modelId="{C72A1AAB-8F6A-479C-AC9C-E4EF2F475F5B}">
      <dgm:prSet/>
      <dgm:spPr/>
      <dgm:t>
        <a:bodyPr/>
        <a:lstStyle/>
        <a:p>
          <a:r>
            <a:rPr lang="en-GB"/>
            <a:t>Nově  - </a:t>
          </a:r>
          <a:r>
            <a:rPr lang="cs-CZ"/>
            <a:t>Garanční systém finančního trhu, který od 1.1.2016 spravuje i národní rezoluční fond (nazývaný Fond pro řešení krize), ve kterém se budou shromažďovat finanční prostředky v souvislosti s řešením krize. </a:t>
          </a:r>
          <a:endParaRPr lang="en-US"/>
        </a:p>
      </dgm:t>
    </dgm:pt>
    <dgm:pt modelId="{EB8ECC46-7931-47FA-B7BA-FE65D2B0EE54}" type="parTrans" cxnId="{4C723E7E-4F79-4725-B69D-9EFA5664C638}">
      <dgm:prSet/>
      <dgm:spPr/>
      <dgm:t>
        <a:bodyPr/>
        <a:lstStyle/>
        <a:p>
          <a:endParaRPr lang="en-US"/>
        </a:p>
      </dgm:t>
    </dgm:pt>
    <dgm:pt modelId="{BC075700-7BCB-4B61-A377-248E1AE33B1A}" type="sibTrans" cxnId="{4C723E7E-4F79-4725-B69D-9EFA5664C638}">
      <dgm:prSet/>
      <dgm:spPr/>
      <dgm:t>
        <a:bodyPr/>
        <a:lstStyle/>
        <a:p>
          <a:endParaRPr lang="en-US"/>
        </a:p>
      </dgm:t>
    </dgm:pt>
    <dgm:pt modelId="{470EC5BB-7F8E-8449-B4F0-02171DAA26AE}" type="pres">
      <dgm:prSet presAssocID="{F6942996-020A-4751-875C-F9091306DBE8}" presName="Name0" presStyleCnt="0">
        <dgm:presLayoutVars>
          <dgm:dir/>
          <dgm:animLvl val="lvl"/>
          <dgm:resizeHandles val="exact"/>
        </dgm:presLayoutVars>
      </dgm:prSet>
      <dgm:spPr/>
    </dgm:pt>
    <dgm:pt modelId="{2E8AFE19-A962-474F-8695-AD470D4E716C}" type="pres">
      <dgm:prSet presAssocID="{C72A1AAB-8F6A-479C-AC9C-E4EF2F475F5B}" presName="boxAndChildren" presStyleCnt="0"/>
      <dgm:spPr/>
    </dgm:pt>
    <dgm:pt modelId="{F884FCCF-254E-1A41-9CB9-461B158EC2C8}" type="pres">
      <dgm:prSet presAssocID="{C72A1AAB-8F6A-479C-AC9C-E4EF2F475F5B}" presName="parentTextBox" presStyleLbl="node1" presStyleIdx="0" presStyleCnt="2"/>
      <dgm:spPr/>
    </dgm:pt>
    <dgm:pt modelId="{82F92FD0-F7C8-FD4E-87FA-00DB6E4D7AD5}" type="pres">
      <dgm:prSet presAssocID="{175A30B0-61B3-436C-97F4-575739B587D6}" presName="sp" presStyleCnt="0"/>
      <dgm:spPr/>
    </dgm:pt>
    <dgm:pt modelId="{2DBC9E3A-156E-E149-AE37-CE64B4E2DA77}" type="pres">
      <dgm:prSet presAssocID="{E6B2AB44-E8CD-46D0-8469-FF55D3806451}" presName="arrowAndChildren" presStyleCnt="0"/>
      <dgm:spPr/>
    </dgm:pt>
    <dgm:pt modelId="{88CCD40F-F86F-4840-89A2-83AD94DAF172}" type="pres">
      <dgm:prSet presAssocID="{E6B2AB44-E8CD-46D0-8469-FF55D3806451}" presName="parentTextArrow" presStyleLbl="node1" presStyleIdx="1" presStyleCnt="2"/>
      <dgm:spPr/>
    </dgm:pt>
  </dgm:ptLst>
  <dgm:cxnLst>
    <dgm:cxn modelId="{88D8691F-8A7B-B946-94F7-BF9ECE4C68A7}" type="presOf" srcId="{E6B2AB44-E8CD-46D0-8469-FF55D3806451}" destId="{88CCD40F-F86F-4840-89A2-83AD94DAF172}" srcOrd="0" destOrd="0" presId="urn:microsoft.com/office/officeart/2005/8/layout/process4"/>
    <dgm:cxn modelId="{1B82D81F-C06C-5141-B707-D8E1BBAA9B9F}" type="presOf" srcId="{F6942996-020A-4751-875C-F9091306DBE8}" destId="{470EC5BB-7F8E-8449-B4F0-02171DAA26AE}" srcOrd="0" destOrd="0" presId="urn:microsoft.com/office/officeart/2005/8/layout/process4"/>
    <dgm:cxn modelId="{75324035-0112-F243-A095-4BF15BB5B762}" type="presOf" srcId="{C72A1AAB-8F6A-479C-AC9C-E4EF2F475F5B}" destId="{F884FCCF-254E-1A41-9CB9-461B158EC2C8}" srcOrd="0" destOrd="0" presId="urn:microsoft.com/office/officeart/2005/8/layout/process4"/>
    <dgm:cxn modelId="{4C723E7E-4F79-4725-B69D-9EFA5664C638}" srcId="{F6942996-020A-4751-875C-F9091306DBE8}" destId="{C72A1AAB-8F6A-479C-AC9C-E4EF2F475F5B}" srcOrd="1" destOrd="0" parTransId="{EB8ECC46-7931-47FA-B7BA-FE65D2B0EE54}" sibTransId="{BC075700-7BCB-4B61-A377-248E1AE33B1A}"/>
    <dgm:cxn modelId="{B81F9196-0864-4F25-BCFB-9A0DAAA74C8F}" srcId="{F6942996-020A-4751-875C-F9091306DBE8}" destId="{E6B2AB44-E8CD-46D0-8469-FF55D3806451}" srcOrd="0" destOrd="0" parTransId="{DF9C6782-E22A-4311-8096-6BD4BFE91C87}" sibTransId="{175A30B0-61B3-436C-97F4-575739B587D6}"/>
    <dgm:cxn modelId="{96D4E192-2806-0640-A2F4-C4532DC5AD70}" type="presParOf" srcId="{470EC5BB-7F8E-8449-B4F0-02171DAA26AE}" destId="{2E8AFE19-A962-474F-8695-AD470D4E716C}" srcOrd="0" destOrd="0" presId="urn:microsoft.com/office/officeart/2005/8/layout/process4"/>
    <dgm:cxn modelId="{7B8FC3A6-C508-DC47-B395-0360B0012FA0}" type="presParOf" srcId="{2E8AFE19-A962-474F-8695-AD470D4E716C}" destId="{F884FCCF-254E-1A41-9CB9-461B158EC2C8}" srcOrd="0" destOrd="0" presId="urn:microsoft.com/office/officeart/2005/8/layout/process4"/>
    <dgm:cxn modelId="{D0C821C6-85DF-FA46-8357-7B79FF8304A5}" type="presParOf" srcId="{470EC5BB-7F8E-8449-B4F0-02171DAA26AE}" destId="{82F92FD0-F7C8-FD4E-87FA-00DB6E4D7AD5}" srcOrd="1" destOrd="0" presId="urn:microsoft.com/office/officeart/2005/8/layout/process4"/>
    <dgm:cxn modelId="{A8E29035-C3C7-6445-958D-8F4D9ED7D7D1}" type="presParOf" srcId="{470EC5BB-7F8E-8449-B4F0-02171DAA26AE}" destId="{2DBC9E3A-156E-E149-AE37-CE64B4E2DA77}" srcOrd="2" destOrd="0" presId="urn:microsoft.com/office/officeart/2005/8/layout/process4"/>
    <dgm:cxn modelId="{9A0E389A-C8E0-0E44-BAA3-0C1A623C5667}" type="presParOf" srcId="{2DBC9E3A-156E-E149-AE37-CE64B4E2DA77}" destId="{88CCD40F-F86F-4840-89A2-83AD94DAF17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31917A-B634-473A-B3E9-1679BFA33D6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A1C9637-CF85-4366-877C-5CD233A1B3A6}">
      <dgm:prSet/>
      <dgm:spPr/>
      <dgm:t>
        <a:bodyPr/>
        <a:lstStyle/>
        <a:p>
          <a:r>
            <a:rPr lang="en-GB"/>
            <a:t>Součást Garančního systému</a:t>
          </a:r>
          <a:endParaRPr lang="en-US"/>
        </a:p>
      </dgm:t>
    </dgm:pt>
    <dgm:pt modelId="{BB309366-2677-4EBA-B66F-67D75D842EE2}" type="parTrans" cxnId="{635E4AED-C14B-4414-A1F7-18780EC16B35}">
      <dgm:prSet/>
      <dgm:spPr/>
      <dgm:t>
        <a:bodyPr/>
        <a:lstStyle/>
        <a:p>
          <a:endParaRPr lang="en-US"/>
        </a:p>
      </dgm:t>
    </dgm:pt>
    <dgm:pt modelId="{3BEF227F-F198-44D3-AD50-EDD6A2B93D0C}" type="sibTrans" cxnId="{635E4AED-C14B-4414-A1F7-18780EC16B35}">
      <dgm:prSet/>
      <dgm:spPr/>
      <dgm:t>
        <a:bodyPr/>
        <a:lstStyle/>
        <a:p>
          <a:endParaRPr lang="en-US"/>
        </a:p>
      </dgm:t>
    </dgm:pt>
    <dgm:pt modelId="{A9B3A490-888F-4FFE-AEDA-92721A601340}">
      <dgm:prSet/>
      <dgm:spPr/>
      <dgm:t>
        <a:bodyPr/>
        <a:lstStyle/>
        <a:p>
          <a:r>
            <a:rPr lang="cs-CZ"/>
            <a:t>samostatná právnická osoba byla zřízena na základě zákona č. 156/1994 Sb., kterým se mění a doplňuje zákon č. 21/1992 Sb., o bankách a jejím hlavním účelem je pojištění jednotlivých vkladů - pohledávek vkladatelů (fyzických i právnických osob) u bank, stavebních spořitelen a také vkladů u spořitelních a úvěrových družstvech (od roku 2006). </a:t>
          </a:r>
          <a:endParaRPr lang="en-US"/>
        </a:p>
      </dgm:t>
    </dgm:pt>
    <dgm:pt modelId="{D311470A-D998-4670-A8A6-3F207CD5B52C}" type="parTrans" cxnId="{3D13D002-A9ED-4A0D-B23C-0A53E3B10DE8}">
      <dgm:prSet/>
      <dgm:spPr/>
      <dgm:t>
        <a:bodyPr/>
        <a:lstStyle/>
        <a:p>
          <a:endParaRPr lang="en-US"/>
        </a:p>
      </dgm:t>
    </dgm:pt>
    <dgm:pt modelId="{FD0F179C-9A56-4F58-891B-9ED4E3D7DA99}" type="sibTrans" cxnId="{3D13D002-A9ED-4A0D-B23C-0A53E3B10DE8}">
      <dgm:prSet/>
      <dgm:spPr/>
      <dgm:t>
        <a:bodyPr/>
        <a:lstStyle/>
        <a:p>
          <a:endParaRPr lang="en-US"/>
        </a:p>
      </dgm:t>
    </dgm:pt>
    <dgm:pt modelId="{A6E7FC23-2249-47DE-A0FE-C57B6EF8465F}">
      <dgm:prSet/>
      <dgm:spPr/>
      <dgm:t>
        <a:bodyPr/>
        <a:lstStyle/>
        <a:p>
          <a:r>
            <a:rPr lang="cs-CZ"/>
            <a:t>V průběhu roku 2014 odvedly pojištěné instituce příspěvek do Fondu pojištění vkladů v celkové výši 4,3 miliardy Kč, celkový objem finančních rezerv Fondu dosáhl ke konci roku 2014 částky 18 937 mil. Kč</a:t>
          </a:r>
          <a:endParaRPr lang="en-US"/>
        </a:p>
      </dgm:t>
    </dgm:pt>
    <dgm:pt modelId="{D9090316-C7F8-4D17-AEA3-DA55349FC944}" type="parTrans" cxnId="{F935BBB9-D59A-4954-8236-3E42B4896DE1}">
      <dgm:prSet/>
      <dgm:spPr/>
      <dgm:t>
        <a:bodyPr/>
        <a:lstStyle/>
        <a:p>
          <a:endParaRPr lang="en-US"/>
        </a:p>
      </dgm:t>
    </dgm:pt>
    <dgm:pt modelId="{B882B6EE-ABD8-4270-935F-C5BAD4563C75}" type="sibTrans" cxnId="{F935BBB9-D59A-4954-8236-3E42B4896DE1}">
      <dgm:prSet/>
      <dgm:spPr/>
      <dgm:t>
        <a:bodyPr/>
        <a:lstStyle/>
        <a:p>
          <a:endParaRPr lang="en-US"/>
        </a:p>
      </dgm:t>
    </dgm:pt>
    <dgm:pt modelId="{07292BED-E764-4095-A246-E15D54379EC2}" type="pres">
      <dgm:prSet presAssocID="{D131917A-B634-473A-B3E9-1679BFA33D6F}" presName="root" presStyleCnt="0">
        <dgm:presLayoutVars>
          <dgm:dir/>
          <dgm:resizeHandles val="exact"/>
        </dgm:presLayoutVars>
      </dgm:prSet>
      <dgm:spPr/>
    </dgm:pt>
    <dgm:pt modelId="{F3B9C068-D110-41A3-85E2-D251973BF519}" type="pres">
      <dgm:prSet presAssocID="{BA1C9637-CF85-4366-877C-5CD233A1B3A6}" presName="compNode" presStyleCnt="0"/>
      <dgm:spPr/>
    </dgm:pt>
    <dgm:pt modelId="{3A4836B9-2208-4088-AD71-A8A499F4853B}" type="pres">
      <dgm:prSet presAssocID="{BA1C9637-CF85-4366-877C-5CD233A1B3A6}" presName="bgRect" presStyleLbl="bgShp" presStyleIdx="0" presStyleCnt="3"/>
      <dgm:spPr/>
    </dgm:pt>
    <dgm:pt modelId="{93F11137-1E1B-4A6C-8A0D-13F1FF09094A}" type="pres">
      <dgm:prSet presAssocID="{BA1C9637-CF85-4366-877C-5CD233A1B3A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mputer"/>
        </a:ext>
      </dgm:extLst>
    </dgm:pt>
    <dgm:pt modelId="{42E46F75-0B0E-4BB8-98CB-A5C401C9F4FC}" type="pres">
      <dgm:prSet presAssocID="{BA1C9637-CF85-4366-877C-5CD233A1B3A6}" presName="spaceRect" presStyleCnt="0"/>
      <dgm:spPr/>
    </dgm:pt>
    <dgm:pt modelId="{78089249-6F4D-4EC5-841D-2123BA5B6A89}" type="pres">
      <dgm:prSet presAssocID="{BA1C9637-CF85-4366-877C-5CD233A1B3A6}" presName="parTx" presStyleLbl="revTx" presStyleIdx="0" presStyleCnt="3">
        <dgm:presLayoutVars>
          <dgm:chMax val="0"/>
          <dgm:chPref val="0"/>
        </dgm:presLayoutVars>
      </dgm:prSet>
      <dgm:spPr/>
    </dgm:pt>
    <dgm:pt modelId="{7CAC6BE5-60CB-45BC-914E-3CAC8D88DF09}" type="pres">
      <dgm:prSet presAssocID="{3BEF227F-F198-44D3-AD50-EDD6A2B93D0C}" presName="sibTrans" presStyleCnt="0"/>
      <dgm:spPr/>
    </dgm:pt>
    <dgm:pt modelId="{85EF3EA6-5BA9-4870-A13E-7D87F9E29789}" type="pres">
      <dgm:prSet presAssocID="{A9B3A490-888F-4FFE-AEDA-92721A601340}" presName="compNode" presStyleCnt="0"/>
      <dgm:spPr/>
    </dgm:pt>
    <dgm:pt modelId="{F64C6810-7C5E-42FC-B2E6-814AC93AE14C}" type="pres">
      <dgm:prSet presAssocID="{A9B3A490-888F-4FFE-AEDA-92721A601340}" presName="bgRect" presStyleLbl="bgShp" presStyleIdx="1" presStyleCnt="3"/>
      <dgm:spPr/>
    </dgm:pt>
    <dgm:pt modelId="{4459640F-A477-406D-ABC8-C6C39F8DA28B}" type="pres">
      <dgm:prSet presAssocID="{A9B3A490-888F-4FFE-AEDA-92721A60134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5AE74E2B-65D7-404F-B7D5-73532CE2B3BD}" type="pres">
      <dgm:prSet presAssocID="{A9B3A490-888F-4FFE-AEDA-92721A601340}" presName="spaceRect" presStyleCnt="0"/>
      <dgm:spPr/>
    </dgm:pt>
    <dgm:pt modelId="{99F4898E-9CF6-4AA0-8BE6-7DD062C66383}" type="pres">
      <dgm:prSet presAssocID="{A9B3A490-888F-4FFE-AEDA-92721A601340}" presName="parTx" presStyleLbl="revTx" presStyleIdx="1" presStyleCnt="3">
        <dgm:presLayoutVars>
          <dgm:chMax val="0"/>
          <dgm:chPref val="0"/>
        </dgm:presLayoutVars>
      </dgm:prSet>
      <dgm:spPr/>
    </dgm:pt>
    <dgm:pt modelId="{DE1C587D-9964-4CCB-AD8F-E046C267A341}" type="pres">
      <dgm:prSet presAssocID="{FD0F179C-9A56-4F58-891B-9ED4E3D7DA99}" presName="sibTrans" presStyleCnt="0"/>
      <dgm:spPr/>
    </dgm:pt>
    <dgm:pt modelId="{7C52D0F3-EF95-4845-82E9-F876FB0EBD7C}" type="pres">
      <dgm:prSet presAssocID="{A6E7FC23-2249-47DE-A0FE-C57B6EF8465F}" presName="compNode" presStyleCnt="0"/>
      <dgm:spPr/>
    </dgm:pt>
    <dgm:pt modelId="{0563DCD6-458C-4F69-8460-7D7248631B30}" type="pres">
      <dgm:prSet presAssocID="{A6E7FC23-2249-47DE-A0FE-C57B6EF8465F}" presName="bgRect" presStyleLbl="bgShp" presStyleIdx="2" presStyleCnt="3"/>
      <dgm:spPr/>
    </dgm:pt>
    <dgm:pt modelId="{90E0A16B-AC6D-4DCC-B544-EA58075E8325}" type="pres">
      <dgm:prSet presAssocID="{A6E7FC23-2249-47DE-A0FE-C57B6EF8465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5B382F93-30EB-46B6-912D-17922395C5D6}" type="pres">
      <dgm:prSet presAssocID="{A6E7FC23-2249-47DE-A0FE-C57B6EF8465F}" presName="spaceRect" presStyleCnt="0"/>
      <dgm:spPr/>
    </dgm:pt>
    <dgm:pt modelId="{B4B74FA5-D621-4E5F-8072-10FB8F73F66D}" type="pres">
      <dgm:prSet presAssocID="{A6E7FC23-2249-47DE-A0FE-C57B6EF8465F}" presName="parTx" presStyleLbl="revTx" presStyleIdx="2" presStyleCnt="3">
        <dgm:presLayoutVars>
          <dgm:chMax val="0"/>
          <dgm:chPref val="0"/>
        </dgm:presLayoutVars>
      </dgm:prSet>
      <dgm:spPr/>
    </dgm:pt>
  </dgm:ptLst>
  <dgm:cxnLst>
    <dgm:cxn modelId="{3D13D002-A9ED-4A0D-B23C-0A53E3B10DE8}" srcId="{D131917A-B634-473A-B3E9-1679BFA33D6F}" destId="{A9B3A490-888F-4FFE-AEDA-92721A601340}" srcOrd="1" destOrd="0" parTransId="{D311470A-D998-4670-A8A6-3F207CD5B52C}" sibTransId="{FD0F179C-9A56-4F58-891B-9ED4E3D7DA99}"/>
    <dgm:cxn modelId="{757C5423-BFC6-4BAF-8892-09A90083BEE2}" type="presOf" srcId="{BA1C9637-CF85-4366-877C-5CD233A1B3A6}" destId="{78089249-6F4D-4EC5-841D-2123BA5B6A89}" srcOrd="0" destOrd="0" presId="urn:microsoft.com/office/officeart/2018/2/layout/IconVerticalSolidList"/>
    <dgm:cxn modelId="{D3DE062C-BC24-45E3-A5EB-E3CF27C6CB21}" type="presOf" srcId="{A9B3A490-888F-4FFE-AEDA-92721A601340}" destId="{99F4898E-9CF6-4AA0-8BE6-7DD062C66383}" srcOrd="0" destOrd="0" presId="urn:microsoft.com/office/officeart/2018/2/layout/IconVerticalSolidList"/>
    <dgm:cxn modelId="{2DF1F15A-A09A-4B94-8540-6BAED8EB1C31}" type="presOf" srcId="{A6E7FC23-2249-47DE-A0FE-C57B6EF8465F}" destId="{B4B74FA5-D621-4E5F-8072-10FB8F73F66D}" srcOrd="0" destOrd="0" presId="urn:microsoft.com/office/officeart/2018/2/layout/IconVerticalSolidList"/>
    <dgm:cxn modelId="{F935BBB9-D59A-4954-8236-3E42B4896DE1}" srcId="{D131917A-B634-473A-B3E9-1679BFA33D6F}" destId="{A6E7FC23-2249-47DE-A0FE-C57B6EF8465F}" srcOrd="2" destOrd="0" parTransId="{D9090316-C7F8-4D17-AEA3-DA55349FC944}" sibTransId="{B882B6EE-ABD8-4270-935F-C5BAD4563C75}"/>
    <dgm:cxn modelId="{635E4AED-C14B-4414-A1F7-18780EC16B35}" srcId="{D131917A-B634-473A-B3E9-1679BFA33D6F}" destId="{BA1C9637-CF85-4366-877C-5CD233A1B3A6}" srcOrd="0" destOrd="0" parTransId="{BB309366-2677-4EBA-B66F-67D75D842EE2}" sibTransId="{3BEF227F-F198-44D3-AD50-EDD6A2B93D0C}"/>
    <dgm:cxn modelId="{A664A3EE-2901-48F0-90D0-C80DF94EE4EB}" type="presOf" srcId="{D131917A-B634-473A-B3E9-1679BFA33D6F}" destId="{07292BED-E764-4095-A246-E15D54379EC2}" srcOrd="0" destOrd="0" presId="urn:microsoft.com/office/officeart/2018/2/layout/IconVerticalSolidList"/>
    <dgm:cxn modelId="{0D9C4C69-8660-41DA-B787-57BA1DC0604D}" type="presParOf" srcId="{07292BED-E764-4095-A246-E15D54379EC2}" destId="{F3B9C068-D110-41A3-85E2-D251973BF519}" srcOrd="0" destOrd="0" presId="urn:microsoft.com/office/officeart/2018/2/layout/IconVerticalSolidList"/>
    <dgm:cxn modelId="{4A7CE31B-3ECA-4009-B130-64B098537EF4}" type="presParOf" srcId="{F3B9C068-D110-41A3-85E2-D251973BF519}" destId="{3A4836B9-2208-4088-AD71-A8A499F4853B}" srcOrd="0" destOrd="0" presId="urn:microsoft.com/office/officeart/2018/2/layout/IconVerticalSolidList"/>
    <dgm:cxn modelId="{5632B6DC-A107-425A-BCD6-57EBA00C9C54}" type="presParOf" srcId="{F3B9C068-D110-41A3-85E2-D251973BF519}" destId="{93F11137-1E1B-4A6C-8A0D-13F1FF09094A}" srcOrd="1" destOrd="0" presId="urn:microsoft.com/office/officeart/2018/2/layout/IconVerticalSolidList"/>
    <dgm:cxn modelId="{DE39770D-C373-42E8-819F-D591BDF112B0}" type="presParOf" srcId="{F3B9C068-D110-41A3-85E2-D251973BF519}" destId="{42E46F75-0B0E-4BB8-98CB-A5C401C9F4FC}" srcOrd="2" destOrd="0" presId="urn:microsoft.com/office/officeart/2018/2/layout/IconVerticalSolidList"/>
    <dgm:cxn modelId="{00F9592A-3049-449C-BE28-487037C1601B}" type="presParOf" srcId="{F3B9C068-D110-41A3-85E2-D251973BF519}" destId="{78089249-6F4D-4EC5-841D-2123BA5B6A89}" srcOrd="3" destOrd="0" presId="urn:microsoft.com/office/officeart/2018/2/layout/IconVerticalSolidList"/>
    <dgm:cxn modelId="{D8496ABF-03CB-4825-94E7-FFF7FF00D185}" type="presParOf" srcId="{07292BED-E764-4095-A246-E15D54379EC2}" destId="{7CAC6BE5-60CB-45BC-914E-3CAC8D88DF09}" srcOrd="1" destOrd="0" presId="urn:microsoft.com/office/officeart/2018/2/layout/IconVerticalSolidList"/>
    <dgm:cxn modelId="{68BD33BD-3076-43C1-BA79-E3963065AC44}" type="presParOf" srcId="{07292BED-E764-4095-A246-E15D54379EC2}" destId="{85EF3EA6-5BA9-4870-A13E-7D87F9E29789}" srcOrd="2" destOrd="0" presId="urn:microsoft.com/office/officeart/2018/2/layout/IconVerticalSolidList"/>
    <dgm:cxn modelId="{E12AD75A-CB1A-4AD6-8034-99983C8A44F5}" type="presParOf" srcId="{85EF3EA6-5BA9-4870-A13E-7D87F9E29789}" destId="{F64C6810-7C5E-42FC-B2E6-814AC93AE14C}" srcOrd="0" destOrd="0" presId="urn:microsoft.com/office/officeart/2018/2/layout/IconVerticalSolidList"/>
    <dgm:cxn modelId="{5A686499-F569-4360-862E-7F4263329F08}" type="presParOf" srcId="{85EF3EA6-5BA9-4870-A13E-7D87F9E29789}" destId="{4459640F-A477-406D-ABC8-C6C39F8DA28B}" srcOrd="1" destOrd="0" presId="urn:microsoft.com/office/officeart/2018/2/layout/IconVerticalSolidList"/>
    <dgm:cxn modelId="{3FCD9A22-F4CA-48F2-9ECB-8298BE6C607F}" type="presParOf" srcId="{85EF3EA6-5BA9-4870-A13E-7D87F9E29789}" destId="{5AE74E2B-65D7-404F-B7D5-73532CE2B3BD}" srcOrd="2" destOrd="0" presId="urn:microsoft.com/office/officeart/2018/2/layout/IconVerticalSolidList"/>
    <dgm:cxn modelId="{5E31A503-C01A-44C9-994F-7E9EFB70EFF6}" type="presParOf" srcId="{85EF3EA6-5BA9-4870-A13E-7D87F9E29789}" destId="{99F4898E-9CF6-4AA0-8BE6-7DD062C66383}" srcOrd="3" destOrd="0" presId="urn:microsoft.com/office/officeart/2018/2/layout/IconVerticalSolidList"/>
    <dgm:cxn modelId="{3DB3D23E-8600-4AEC-A0FA-36A81EBE8A72}" type="presParOf" srcId="{07292BED-E764-4095-A246-E15D54379EC2}" destId="{DE1C587D-9964-4CCB-AD8F-E046C267A341}" srcOrd="3" destOrd="0" presId="urn:microsoft.com/office/officeart/2018/2/layout/IconVerticalSolidList"/>
    <dgm:cxn modelId="{43365618-A685-45A4-848B-2F3DF41C31B9}" type="presParOf" srcId="{07292BED-E764-4095-A246-E15D54379EC2}" destId="{7C52D0F3-EF95-4845-82E9-F876FB0EBD7C}" srcOrd="4" destOrd="0" presId="urn:microsoft.com/office/officeart/2018/2/layout/IconVerticalSolidList"/>
    <dgm:cxn modelId="{1AA19EDD-37BA-4879-A550-D22ABF7D842A}" type="presParOf" srcId="{7C52D0F3-EF95-4845-82E9-F876FB0EBD7C}" destId="{0563DCD6-458C-4F69-8460-7D7248631B30}" srcOrd="0" destOrd="0" presId="urn:microsoft.com/office/officeart/2018/2/layout/IconVerticalSolidList"/>
    <dgm:cxn modelId="{39CE8716-0F16-44F6-902F-9FA739129140}" type="presParOf" srcId="{7C52D0F3-EF95-4845-82E9-F876FB0EBD7C}" destId="{90E0A16B-AC6D-4DCC-B544-EA58075E8325}" srcOrd="1" destOrd="0" presId="urn:microsoft.com/office/officeart/2018/2/layout/IconVerticalSolidList"/>
    <dgm:cxn modelId="{7E909F87-2073-4591-BACE-CED7C1157F1F}" type="presParOf" srcId="{7C52D0F3-EF95-4845-82E9-F876FB0EBD7C}" destId="{5B382F93-30EB-46B6-912D-17922395C5D6}" srcOrd="2" destOrd="0" presId="urn:microsoft.com/office/officeart/2018/2/layout/IconVerticalSolidList"/>
    <dgm:cxn modelId="{1D711283-5AA2-4DC5-A11D-5BEA61F6906D}" type="presParOf" srcId="{7C52D0F3-EF95-4845-82E9-F876FB0EBD7C}" destId="{B4B74FA5-D621-4E5F-8072-10FB8F73F66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4FCCF-254E-1A41-9CB9-461B158EC2C8}">
      <dsp:nvSpPr>
        <dsp:cNvPr id="0" name=""/>
        <dsp:cNvSpPr/>
      </dsp:nvSpPr>
      <dsp:spPr>
        <a:xfrm>
          <a:off x="0" y="3184858"/>
          <a:ext cx="6151562" cy="208961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GB" sz="2200" kern="1200"/>
            <a:t>Nově  - </a:t>
          </a:r>
          <a:r>
            <a:rPr lang="cs-CZ" sz="2200" kern="1200"/>
            <a:t>Garanční systém finančního trhu, který od 1.1.2016 spravuje i národní rezoluční fond (nazývaný Fond pro řešení krize), ve kterém se budou shromažďovat finanční prostředky v souvislosti s řešením krize. </a:t>
          </a:r>
          <a:endParaRPr lang="en-US" sz="2200" kern="1200"/>
        </a:p>
      </dsp:txBody>
      <dsp:txXfrm>
        <a:off x="0" y="3184858"/>
        <a:ext cx="6151562" cy="2089611"/>
      </dsp:txXfrm>
    </dsp:sp>
    <dsp:sp modelId="{88CCD40F-F86F-4840-89A2-83AD94DAF172}">
      <dsp:nvSpPr>
        <dsp:cNvPr id="0" name=""/>
        <dsp:cNvSpPr/>
      </dsp:nvSpPr>
      <dsp:spPr>
        <a:xfrm rot="10800000">
          <a:off x="0" y="2379"/>
          <a:ext cx="6151562" cy="3213823"/>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cs-CZ" sz="2200" kern="1200"/>
            <a:t>Do konce roku 2015 byl V ČR veřejný zajišťovací systém soukromých financí tvořen zejména dvěma institucemi ve dvou oblastech finančního trhu. Jedná se o Fond pojištění vkladů zajišťující bankovní vklady a Garanční fond obchodníků s cennými papíry pro oblast kapitálového trhu</a:t>
          </a:r>
          <a:r>
            <a:rPr lang="en-GB" sz="2200" kern="1200"/>
            <a:t>.</a:t>
          </a:r>
          <a:endParaRPr lang="en-US" sz="2200" kern="1200"/>
        </a:p>
      </dsp:txBody>
      <dsp:txXfrm rot="10800000">
        <a:off x="0" y="2379"/>
        <a:ext cx="6151562" cy="20882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4836B9-2208-4088-AD71-A8A499F4853B}">
      <dsp:nvSpPr>
        <dsp:cNvPr id="0" name=""/>
        <dsp:cNvSpPr/>
      </dsp:nvSpPr>
      <dsp:spPr>
        <a:xfrm>
          <a:off x="0" y="4426"/>
          <a:ext cx="6151562" cy="151641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F11137-1E1B-4A6C-8A0D-13F1FF09094A}">
      <dsp:nvSpPr>
        <dsp:cNvPr id="0" name=""/>
        <dsp:cNvSpPr/>
      </dsp:nvSpPr>
      <dsp:spPr>
        <a:xfrm>
          <a:off x="458715" y="345620"/>
          <a:ext cx="834843" cy="83402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089249-6F4D-4EC5-841D-2123BA5B6A89}">
      <dsp:nvSpPr>
        <dsp:cNvPr id="0" name=""/>
        <dsp:cNvSpPr/>
      </dsp:nvSpPr>
      <dsp:spPr>
        <a:xfrm>
          <a:off x="1752274" y="4426"/>
          <a:ext cx="4307239" cy="1517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644" tIns="160644" rIns="160644" bIns="160644" numCol="1" spcCol="1270" anchor="ctr" anchorCtr="0">
          <a:noAutofit/>
        </a:bodyPr>
        <a:lstStyle/>
        <a:p>
          <a:pPr marL="0" lvl="0" indent="0" algn="l" defTabSz="622300">
            <a:lnSpc>
              <a:spcPct val="90000"/>
            </a:lnSpc>
            <a:spcBef>
              <a:spcPct val="0"/>
            </a:spcBef>
            <a:spcAft>
              <a:spcPct val="35000"/>
            </a:spcAft>
            <a:buNone/>
          </a:pPr>
          <a:r>
            <a:rPr lang="en-GB" sz="1400" kern="1200"/>
            <a:t>Součást Garančního systému</a:t>
          </a:r>
          <a:endParaRPr lang="en-US" sz="1400" kern="1200"/>
        </a:p>
      </dsp:txBody>
      <dsp:txXfrm>
        <a:off x="1752274" y="4426"/>
        <a:ext cx="4307239" cy="1517897"/>
      </dsp:txXfrm>
    </dsp:sp>
    <dsp:sp modelId="{F64C6810-7C5E-42FC-B2E6-814AC93AE14C}">
      <dsp:nvSpPr>
        <dsp:cNvPr id="0" name=""/>
        <dsp:cNvSpPr/>
      </dsp:nvSpPr>
      <dsp:spPr>
        <a:xfrm>
          <a:off x="0" y="1879476"/>
          <a:ext cx="6151562" cy="151641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59640F-A477-406D-ABC8-C6C39F8DA28B}">
      <dsp:nvSpPr>
        <dsp:cNvPr id="0" name=""/>
        <dsp:cNvSpPr/>
      </dsp:nvSpPr>
      <dsp:spPr>
        <a:xfrm>
          <a:off x="458715" y="2220669"/>
          <a:ext cx="834843" cy="83402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9F4898E-9CF6-4AA0-8BE6-7DD062C66383}">
      <dsp:nvSpPr>
        <dsp:cNvPr id="0" name=""/>
        <dsp:cNvSpPr/>
      </dsp:nvSpPr>
      <dsp:spPr>
        <a:xfrm>
          <a:off x="1752274" y="1879476"/>
          <a:ext cx="4307239" cy="1517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644" tIns="160644" rIns="160644" bIns="160644" numCol="1" spcCol="1270" anchor="ctr" anchorCtr="0">
          <a:noAutofit/>
        </a:bodyPr>
        <a:lstStyle/>
        <a:p>
          <a:pPr marL="0" lvl="0" indent="0" algn="l" defTabSz="622300">
            <a:lnSpc>
              <a:spcPct val="90000"/>
            </a:lnSpc>
            <a:spcBef>
              <a:spcPct val="0"/>
            </a:spcBef>
            <a:spcAft>
              <a:spcPct val="35000"/>
            </a:spcAft>
            <a:buNone/>
          </a:pPr>
          <a:r>
            <a:rPr lang="cs-CZ" sz="1400" kern="1200"/>
            <a:t>samostatná právnická osoba byla zřízena na základě zákona č. 156/1994 Sb., kterým se mění a doplňuje zákon č. 21/1992 Sb., o bankách a jejím hlavním účelem je pojištění jednotlivých vkladů - pohledávek vkladatelů (fyzických i právnických osob) u bank, stavebních spořitelen a také vkladů u spořitelních a úvěrových družstvech (od roku 2006). </a:t>
          </a:r>
          <a:endParaRPr lang="en-US" sz="1400" kern="1200"/>
        </a:p>
      </dsp:txBody>
      <dsp:txXfrm>
        <a:off x="1752274" y="1879476"/>
        <a:ext cx="4307239" cy="1517897"/>
      </dsp:txXfrm>
    </dsp:sp>
    <dsp:sp modelId="{0563DCD6-458C-4F69-8460-7D7248631B30}">
      <dsp:nvSpPr>
        <dsp:cNvPr id="0" name=""/>
        <dsp:cNvSpPr/>
      </dsp:nvSpPr>
      <dsp:spPr>
        <a:xfrm>
          <a:off x="0" y="3754525"/>
          <a:ext cx="6151562" cy="151641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E0A16B-AC6D-4DCC-B544-EA58075E8325}">
      <dsp:nvSpPr>
        <dsp:cNvPr id="0" name=""/>
        <dsp:cNvSpPr/>
      </dsp:nvSpPr>
      <dsp:spPr>
        <a:xfrm>
          <a:off x="458715" y="4095719"/>
          <a:ext cx="834843" cy="83402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4B74FA5-D621-4E5F-8072-10FB8F73F66D}">
      <dsp:nvSpPr>
        <dsp:cNvPr id="0" name=""/>
        <dsp:cNvSpPr/>
      </dsp:nvSpPr>
      <dsp:spPr>
        <a:xfrm>
          <a:off x="1752274" y="3754525"/>
          <a:ext cx="4307239" cy="1517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644" tIns="160644" rIns="160644" bIns="160644" numCol="1" spcCol="1270" anchor="ctr" anchorCtr="0">
          <a:noAutofit/>
        </a:bodyPr>
        <a:lstStyle/>
        <a:p>
          <a:pPr marL="0" lvl="0" indent="0" algn="l" defTabSz="622300">
            <a:lnSpc>
              <a:spcPct val="90000"/>
            </a:lnSpc>
            <a:spcBef>
              <a:spcPct val="0"/>
            </a:spcBef>
            <a:spcAft>
              <a:spcPct val="35000"/>
            </a:spcAft>
            <a:buNone/>
          </a:pPr>
          <a:r>
            <a:rPr lang="cs-CZ" sz="1400" kern="1200"/>
            <a:t>V průběhu roku 2014 odvedly pojištěné instituce příspěvek do Fondu pojištění vkladů v celkové výši 4,3 miliardy Kč, celkový objem finančních rezerv Fondu dosáhl ke konci roku 2014 částky 18 937 mil. Kč</a:t>
          </a:r>
          <a:endParaRPr lang="en-US" sz="1400" kern="1200"/>
        </a:p>
      </dsp:txBody>
      <dsp:txXfrm>
        <a:off x="1752274" y="3754525"/>
        <a:ext cx="4307239" cy="151789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06/05/2020</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5/6/20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596234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5/6/20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2631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5/6/20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837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5/6/20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4020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smtClean="0"/>
              <a:t>5/6/20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555538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5/6/20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6485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smtClean="0"/>
              <a:t>5/6/20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49832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5/6/20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2906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5/6/20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90748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smtClean="0"/>
              <a:t>5/6/20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8240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5/6/20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1029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5/6/20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536215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5498590" y="988741"/>
            <a:ext cx="5888754" cy="4880518"/>
          </a:xfrm>
          <a:noFill/>
          <a:ln>
            <a:noFill/>
          </a:ln>
        </p:spPr>
        <p:txBody>
          <a:bodyPr wrap="square">
            <a:normAutofit/>
          </a:bodyPr>
          <a:lstStyle/>
          <a:p>
            <a:pPr algn="l"/>
            <a:r>
              <a:rPr lang="en-GB" sz="4800" dirty="0" err="1">
                <a:solidFill>
                  <a:schemeClr val="tx1"/>
                </a:solidFill>
              </a:rPr>
              <a:t>Právo</a:t>
            </a:r>
            <a:r>
              <a:rPr lang="en-GB" sz="4800" dirty="0">
                <a:solidFill>
                  <a:schemeClr val="tx1"/>
                </a:solidFill>
              </a:rPr>
              <a:t> </a:t>
            </a:r>
            <a:r>
              <a:rPr lang="en-GB" sz="4800" dirty="0" err="1">
                <a:solidFill>
                  <a:schemeClr val="tx1"/>
                </a:solidFill>
              </a:rPr>
              <a:t>finančního</a:t>
            </a:r>
            <a:r>
              <a:rPr lang="en-GB" sz="4800" dirty="0">
                <a:solidFill>
                  <a:schemeClr val="tx1"/>
                </a:solidFill>
              </a:rPr>
              <a:t> </a:t>
            </a:r>
            <a:r>
              <a:rPr lang="en-GB" sz="4800" dirty="0" err="1">
                <a:solidFill>
                  <a:schemeClr val="tx1"/>
                </a:solidFill>
              </a:rPr>
              <a:t>trhu</a:t>
            </a:r>
            <a:endParaRPr lang="en-GB" sz="4800" dirty="0">
              <a:solidFill>
                <a:schemeClr val="tx1"/>
              </a:solidFill>
            </a:endParaRPr>
          </a:p>
        </p:txBody>
      </p:sp>
      <p:sp>
        <p:nvSpPr>
          <p:cNvPr id="15" name="Rectangle 7">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6" name="Rectangle 9">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dnadpis 2"/>
          <p:cNvSpPr>
            <a:spLocks noGrp="1"/>
          </p:cNvSpPr>
          <p:nvPr>
            <p:ph type="subTitle" idx="1"/>
          </p:nvPr>
        </p:nvSpPr>
        <p:spPr>
          <a:xfrm>
            <a:off x="1867700" y="2007220"/>
            <a:ext cx="2357553" cy="2843560"/>
          </a:xfrm>
        </p:spPr>
        <p:txBody>
          <a:bodyPr anchor="ctr">
            <a:normAutofit/>
          </a:bodyPr>
          <a:lstStyle/>
          <a:p>
            <a:pPr algn="r"/>
            <a:r>
              <a:rPr lang="en-GB">
                <a:solidFill>
                  <a:srgbClr val="FFFFFF"/>
                </a:solidFill>
              </a:rPr>
              <a:t>Ochrana vkladů na finančním trhu</a:t>
            </a:r>
          </a:p>
          <a:p>
            <a:pPr algn="r"/>
            <a:r>
              <a:rPr lang="en-GB">
                <a:solidFill>
                  <a:srgbClr val="FFFFFF"/>
                </a:solidFill>
              </a:rPr>
              <a:t>DGS (Deposit Guarantee Schemes)</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GB" dirty="0"/>
              <a:t>Fond </a:t>
            </a:r>
            <a:r>
              <a:rPr lang="en-GB" dirty="0" err="1"/>
              <a:t>pojištění</a:t>
            </a:r>
            <a:r>
              <a:rPr lang="en-GB" dirty="0"/>
              <a:t> </a:t>
            </a:r>
            <a:r>
              <a:rPr lang="en-GB" dirty="0" err="1"/>
              <a:t>vkladů</a:t>
            </a:r>
            <a:endParaRPr lang="en-GB" dirty="0"/>
          </a:p>
        </p:txBody>
      </p:sp>
      <p:sp useBgFill="1">
        <p:nvSpPr>
          <p:cNvPr id="15"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Zástupný symbol pro obsah 2">
            <a:extLst>
              <a:ext uri="{FF2B5EF4-FFF2-40B4-BE49-F238E27FC236}">
                <a16:creationId xmlns:a16="http://schemas.microsoft.com/office/drawing/2014/main" id="{5718BFA3-977B-41F9-9211-7B91AC7F51D1}"/>
              </a:ext>
            </a:extLst>
          </p:cNvPr>
          <p:cNvGraphicFramePr>
            <a:graphicFrameLocks noGrp="1"/>
          </p:cNvGraphicFramePr>
          <p:nvPr>
            <p:ph idx="1"/>
            <p:extLst>
              <p:ext uri="{D42A27DB-BD31-4B8C-83A1-F6EECF244321}">
                <p14:modId xmlns:p14="http://schemas.microsoft.com/office/powerpoint/2010/main" val="1548131673"/>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0506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Noviky</a:t>
            </a:r>
            <a:r>
              <a:rPr lang="en-GB" dirty="0"/>
              <a:t> </a:t>
            </a:r>
            <a:r>
              <a:rPr lang="en-GB" dirty="0" err="1"/>
              <a:t>podle</a:t>
            </a:r>
            <a:r>
              <a:rPr lang="en-GB" dirty="0"/>
              <a:t> DSGD</a:t>
            </a:r>
          </a:p>
        </p:txBody>
      </p:sp>
      <p:sp>
        <p:nvSpPr>
          <p:cNvPr id="24" name="Zástupný symbol pro obsah 2"/>
          <p:cNvSpPr>
            <a:spLocks noGrp="1"/>
          </p:cNvSpPr>
          <p:nvPr>
            <p:ph idx="1"/>
          </p:nvPr>
        </p:nvSpPr>
        <p:spPr>
          <a:xfrm>
            <a:off x="1706062" y="2291262"/>
            <a:ext cx="8779512" cy="2879256"/>
          </a:xfrm>
        </p:spPr>
        <p:txBody>
          <a:bodyPr>
            <a:normAutofit/>
          </a:bodyPr>
          <a:lstStyle/>
          <a:p>
            <a:pPr>
              <a:lnSpc>
                <a:spcPct val="90000"/>
              </a:lnSpc>
            </a:pPr>
            <a:r>
              <a:rPr lang="cs-CZ" sz="1300">
                <a:solidFill>
                  <a:srgbClr val="404040"/>
                </a:solidFill>
              </a:rPr>
              <a:t>Směrnice DGSD již dále nevztahuje na žádné veřejné orgány je automatické nepojištění vkladů obcí. </a:t>
            </a:r>
            <a:endParaRPr lang="en-GB" sz="1300">
              <a:solidFill>
                <a:srgbClr val="404040"/>
              </a:solidFill>
            </a:endParaRPr>
          </a:p>
          <a:p>
            <a:pPr>
              <a:lnSpc>
                <a:spcPct val="90000"/>
              </a:lnSpc>
            </a:pPr>
            <a:r>
              <a:rPr lang="cs-CZ" sz="1300">
                <a:solidFill>
                  <a:srgbClr val="404040"/>
                </a:solidFill>
              </a:rPr>
              <a:t>Druhou novinkou je naopak pojištění dočasně vysokých vkladů nad 100.000 EUR až na dvojnásobek ve specifikovaných případech při dodržení stanovených podmínek a to výhradně na žádost dané osoby. </a:t>
            </a:r>
            <a:r>
              <a:rPr lang="en-GB" sz="1300">
                <a:solidFill>
                  <a:srgbClr val="404040"/>
                </a:solidFill>
              </a:rPr>
              <a:t> *</a:t>
            </a:r>
            <a:r>
              <a:rPr lang="cs-CZ" sz="1300">
                <a:solidFill>
                  <a:srgbClr val="404040"/>
                </a:solidFill>
              </a:rPr>
              <a:t> </a:t>
            </a:r>
            <a:endParaRPr lang="en-GB" sz="1300">
              <a:solidFill>
                <a:srgbClr val="404040"/>
              </a:solidFill>
            </a:endParaRPr>
          </a:p>
          <a:p>
            <a:pPr>
              <a:lnSpc>
                <a:spcPct val="90000"/>
              </a:lnSpc>
            </a:pPr>
            <a:r>
              <a:rPr lang="cs-CZ" sz="1300">
                <a:solidFill>
                  <a:srgbClr val="404040"/>
                </a:solidFill>
              </a:rPr>
              <a:t>Co se obcí týče, tak pojištěny nově mohou být jen „malé“ obce, které nemají vyšší daňové příjmy než 500.000 EUR</a:t>
            </a:r>
            <a:r>
              <a:rPr lang="en-GB" sz="1300">
                <a:solidFill>
                  <a:srgbClr val="404040"/>
                </a:solidFill>
              </a:rPr>
              <a:t>. (</a:t>
            </a:r>
            <a:r>
              <a:rPr lang="cs-CZ" sz="1300">
                <a:solidFill>
                  <a:srgbClr val="404040"/>
                </a:solidFill>
              </a:rPr>
              <a:t>Pojištění vznikne pouze na žádost obce v rámci administrativní procedury, kdy obec požádá finanční instituci</a:t>
            </a:r>
            <a:r>
              <a:rPr lang="en-GB" sz="1300">
                <a:solidFill>
                  <a:srgbClr val="404040"/>
                </a:solidFill>
              </a:rPr>
              <a:t>) </a:t>
            </a:r>
          </a:p>
          <a:p>
            <a:pPr>
              <a:lnSpc>
                <a:spcPct val="90000"/>
              </a:lnSpc>
            </a:pPr>
            <a:r>
              <a:rPr lang="en-GB" sz="1300">
                <a:solidFill>
                  <a:srgbClr val="404040"/>
                </a:solidFill>
              </a:rPr>
              <a:t>*</a:t>
            </a:r>
          </a:p>
          <a:p>
            <a:pPr>
              <a:lnSpc>
                <a:spcPct val="90000"/>
              </a:lnSpc>
            </a:pPr>
            <a:r>
              <a:rPr lang="cs-CZ" sz="1300">
                <a:solidFill>
                  <a:srgbClr val="404040"/>
                </a:solidFill>
              </a:rPr>
              <a:t>Jsou pojištěny dočasně vysoké vklady, které dopadají na specifické příjmy jako je prodej soukromého nemovitého majetku sloužícího k bydlení, rozvodové vyrovnání, příjem z pojistného plnění z úrazu, nemoci, invalidity nebo smrti, dědictví, jednorázová důchodová dávka, odstupné ze zaměstnání, náhrada újmy způsobené trestným činem atp. Podmínkou je, aby tato specifická finanční částka nebyla připsána dříve než 3 měsíce před rozhodným dnem – den, kdy ČNB oznámí insolvenci dané finanční instituce (tímto je zajištěna výjimečnost a krátkodobost takto připsané částky).</a:t>
            </a:r>
            <a:endParaRPr lang="en-GB" sz="1300">
              <a:solidFill>
                <a:srgbClr val="404040"/>
              </a:solidFill>
            </a:endParaRPr>
          </a:p>
          <a:p>
            <a:pPr>
              <a:lnSpc>
                <a:spcPct val="90000"/>
              </a:lnSpc>
            </a:pPr>
            <a:endParaRPr lang="en-GB" sz="1300">
              <a:solidFill>
                <a:srgbClr val="404040"/>
              </a:solidFill>
            </a:endParaRPr>
          </a:p>
        </p:txBody>
      </p:sp>
    </p:spTree>
    <p:extLst>
      <p:ext uri="{BB962C8B-B14F-4D97-AF65-F5344CB8AC3E}">
        <p14:creationId xmlns:p14="http://schemas.microsoft.com/office/powerpoint/2010/main" val="2668646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Garanční</a:t>
            </a:r>
            <a:r>
              <a:rPr lang="en-GB" dirty="0"/>
              <a:t> fond </a:t>
            </a:r>
            <a:r>
              <a:rPr lang="en-GB" dirty="0" err="1"/>
              <a:t>obchodníků</a:t>
            </a:r>
            <a:r>
              <a:rPr lang="en-GB" dirty="0"/>
              <a:t> s </a:t>
            </a:r>
            <a:r>
              <a:rPr lang="en-GB" dirty="0" err="1"/>
              <a:t>cennými</a:t>
            </a:r>
            <a:r>
              <a:rPr lang="en-GB" dirty="0"/>
              <a:t> </a:t>
            </a:r>
            <a:r>
              <a:rPr lang="en-GB" dirty="0" err="1"/>
              <a:t>papíry</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cs-CZ">
                <a:solidFill>
                  <a:srgbClr val="404040"/>
                </a:solidFill>
              </a:rPr>
              <a:t>konkrétně podle směrnice EU o záručních systémech pro investory a vznikl na základě novely zákona č. 591/1992 Sb. o cenných papírech</a:t>
            </a:r>
            <a:r>
              <a:rPr lang="en-GB">
                <a:solidFill>
                  <a:srgbClr val="404040"/>
                </a:solidFill>
              </a:rPr>
              <a:t> </a:t>
            </a:r>
            <a:r>
              <a:rPr lang="cs-CZ">
                <a:solidFill>
                  <a:srgbClr val="404040"/>
                </a:solidFill>
              </a:rPr>
              <a:t>  Pojištění vznikne pouze na žádost obce v rámci administrativní procedury, kdy obec požádá finanční instituci, u které má uloženy finanční prostředky o vystavení potvrzení o pojištění. Teprve poté, co finanční instituce vydá takové potvrzení, jsou vklady obce u této instituce pojištěny. U každé instituce, kde má obec vklad je třeba zažádat si o potvrzení zvlášť.</a:t>
            </a:r>
            <a:endParaRPr lang="en-GB">
              <a:solidFill>
                <a:srgbClr val="404040"/>
              </a:solidFill>
            </a:endParaRPr>
          </a:p>
          <a:p>
            <a:r>
              <a:rPr lang="cs-CZ">
                <a:solidFill>
                  <a:srgbClr val="404040"/>
                </a:solidFill>
              </a:rPr>
              <a:t>Směrnice č. 97/9 Evropské unie o záručních systémech pro investory</a:t>
            </a:r>
            <a:endParaRPr lang="en-GB">
              <a:solidFill>
                <a:srgbClr val="404040"/>
              </a:solidFill>
            </a:endParaRPr>
          </a:p>
          <a:p>
            <a:r>
              <a:rPr lang="cs-CZ">
                <a:solidFill>
                  <a:srgbClr val="404040"/>
                </a:solidFill>
              </a:rPr>
              <a:t>Zákon č. 362/2000 Sb. změna zákona o cenných papírech.</a:t>
            </a:r>
            <a:endParaRPr lang="en-GB">
              <a:solidFill>
                <a:srgbClr val="404040"/>
              </a:solidFill>
            </a:endParaRPr>
          </a:p>
          <a:p>
            <a:endParaRPr lang="en-GB">
              <a:solidFill>
                <a:srgbClr val="404040"/>
              </a:solidFill>
            </a:endParaRPr>
          </a:p>
        </p:txBody>
      </p:sp>
    </p:spTree>
    <p:extLst>
      <p:ext uri="{BB962C8B-B14F-4D97-AF65-F5344CB8AC3E}">
        <p14:creationId xmlns:p14="http://schemas.microsoft.com/office/powerpoint/2010/main" val="3072844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Účel</a:t>
            </a: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Účelem tohoto fondu je vytvoření záručního systému, ze kterého se vyplácejí náhrady zákazníkům obchodníka s cennými papíry (dále jen „obchodník“), který není schopen plnit své závazky vůči svým zákazníkům</a:t>
            </a:r>
            <a:endParaRPr lang="en-GB" dirty="0"/>
          </a:p>
          <a:p>
            <a:r>
              <a:rPr lang="cs-CZ" dirty="0"/>
              <a:t>obchodník platí do fondu roční příspěvek ve výši 2 % z objemu přijatých poplatků a provizí za poskytnuté investiční služby za poslední rok</a:t>
            </a:r>
            <a:endParaRPr lang="en-GB" dirty="0"/>
          </a:p>
          <a:p>
            <a:r>
              <a:rPr lang="cs-CZ" dirty="0"/>
              <a:t>Minimální příspěvek obchodníka činí 10 000 Kč</a:t>
            </a:r>
            <a:endParaRPr lang="en-GB" dirty="0"/>
          </a:p>
        </p:txBody>
      </p:sp>
    </p:spTree>
    <p:extLst>
      <p:ext uri="{BB962C8B-B14F-4D97-AF65-F5344CB8AC3E}">
        <p14:creationId xmlns:p14="http://schemas.microsoft.com/office/powerpoint/2010/main" val="2160653902"/>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Kolik</a:t>
            </a:r>
            <a:r>
              <a:rPr lang="en-GB" dirty="0"/>
              <a:t> a </a:t>
            </a:r>
            <a:r>
              <a:rPr lang="en-GB" dirty="0" err="1"/>
              <a:t>komu</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cs-CZ">
                <a:solidFill>
                  <a:srgbClr val="404040"/>
                </a:solidFill>
              </a:rPr>
              <a:t>Náhrady zákazníkovi obchodníka v případě, kdy obchodník není z důvodů přímo souvisejících s jeho finanční situací schopen plnit své závazky je poskytována ve výši 90% jeho zákaznického majetku, avšak může dosáhnout maximální korunové částky do výše ekvivalentu 20 000 EUR pro jednoho zákazníka u jednoho obchodníka.  </a:t>
            </a:r>
            <a:endParaRPr lang="en-GB">
              <a:solidFill>
                <a:srgbClr val="404040"/>
              </a:solidFill>
            </a:endParaRPr>
          </a:p>
          <a:p>
            <a:r>
              <a:rPr lang="cs-CZ">
                <a:solidFill>
                  <a:srgbClr val="404040"/>
                </a:solidFill>
              </a:rPr>
              <a:t>V případě, že prostředky fondu nepostačují k vyplacení náhrad pro zákazníky insolventních obchodníků, fond si potřebné peněžní prostředky musí obstarat pouze na finančním trhu</a:t>
            </a:r>
            <a:endParaRPr lang="en-GB">
              <a:solidFill>
                <a:srgbClr val="404040"/>
              </a:solidFill>
            </a:endParaRPr>
          </a:p>
        </p:txBody>
      </p:sp>
    </p:spTree>
    <p:extLst>
      <p:ext uri="{BB962C8B-B14F-4D97-AF65-F5344CB8AC3E}">
        <p14:creationId xmlns:p14="http://schemas.microsoft.com/office/powerpoint/2010/main" val="3445424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7000"/>
                <a:shade val="100000"/>
                <a:satMod val="185000"/>
                <a:lumMod val="120000"/>
              </a:schemeClr>
            </a:gs>
            <a:gs pos="100000">
              <a:schemeClr val="bg1">
                <a:tint val="96000"/>
                <a:shade val="95000"/>
                <a:satMod val="215000"/>
                <a:lumMod val="80000"/>
              </a:schemeClr>
            </a:gs>
          </a:gsLst>
          <a:path path="circle">
            <a:fillToRect l="50000" t="55000" r="125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9535479-735F-425C-820F-EE2A1625FD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chemeClr val="accent1"/>
          </a:solidFill>
          <a:ln w="177800" cmpd="thinThick">
            <a:solidFill>
              <a:schemeClr val="accent1"/>
            </a:solidFill>
          </a:ln>
        </p:spPr>
        <p:txBody>
          <a:bodyPr>
            <a:normAutofit/>
          </a:bodyPr>
          <a:lstStyle/>
          <a:p>
            <a:r>
              <a:rPr lang="en-GB">
                <a:solidFill>
                  <a:srgbClr val="FFFFFF"/>
                </a:solidFill>
              </a:rPr>
              <a:t>Složení fondu</a:t>
            </a: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Fond je řízen pětičlennou správní radou. Předsedu, místopředsedu a ostatní členy správní rady jmenuje a odvolává Ministr financí. Alespoň 1 člen správní rady je jmenován z řad zaměstnanců ČNB, a to na návrh bankovní rady ČNB a nejméně 2 členové jsou jmenováni z řad členů představenstva nebo zaměstnanců obchodníků</a:t>
            </a:r>
            <a:endParaRPr lang="en-GB" dirty="0"/>
          </a:p>
          <a:p>
            <a:r>
              <a:rPr lang="cs-CZ" dirty="0"/>
              <a:t>podle rozpočtu schváleného Ministerstvem financí</a:t>
            </a:r>
            <a:endParaRPr lang="en-GB" dirty="0"/>
          </a:p>
        </p:txBody>
      </p:sp>
    </p:spTree>
    <p:extLst>
      <p:ext uri="{BB962C8B-B14F-4D97-AF65-F5344CB8AC3E}">
        <p14:creationId xmlns:p14="http://schemas.microsoft.com/office/powerpoint/2010/main" val="2295368817"/>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Problémy</a:t>
            </a:r>
            <a:r>
              <a:rPr lang="en-GB" dirty="0"/>
              <a:t> </a:t>
            </a:r>
            <a:r>
              <a:rPr lang="en-GB" dirty="0" err="1"/>
              <a:t>fondu</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pPr>
              <a:lnSpc>
                <a:spcPct val="90000"/>
              </a:lnSpc>
            </a:pPr>
            <a:r>
              <a:rPr lang="cs-CZ" sz="1500">
                <a:solidFill>
                  <a:srgbClr val="404040"/>
                </a:solidFill>
              </a:rPr>
              <a:t>Největším a stále se vlekoucím problémem tohoto fondu je nedostatek finančních prostředků a to zejména ze dvou důvodů. Prvním důvodem je skutečnost, že fond vznikl prakticky na zelené louce a bez finančních prostředků a až v průběhu jeho fungování se začaly hlavní zdroje finančních prostředků vytvářet a hledat a shromažďovat. </a:t>
            </a:r>
            <a:endParaRPr lang="en-GB" sz="1500">
              <a:solidFill>
                <a:srgbClr val="404040"/>
              </a:solidFill>
            </a:endParaRPr>
          </a:p>
          <a:p>
            <a:pPr>
              <a:lnSpc>
                <a:spcPct val="90000"/>
              </a:lnSpc>
            </a:pPr>
            <a:endParaRPr lang="en-GB" sz="1500">
              <a:solidFill>
                <a:srgbClr val="404040"/>
              </a:solidFill>
            </a:endParaRPr>
          </a:p>
          <a:p>
            <a:pPr>
              <a:lnSpc>
                <a:spcPct val="90000"/>
              </a:lnSpc>
            </a:pPr>
            <a:r>
              <a:rPr lang="cs-CZ" sz="1500">
                <a:solidFill>
                  <a:srgbClr val="404040"/>
                </a:solidFill>
              </a:rPr>
              <a:t>Druhým problémem je, že od dob vzniku fondu zkrachovalo mnoho obchodníků s cennými papíry, např. jen v letech 2001 až 2005 jich zkrachovalo 9 a výše finančních prostředků ve fondu zdaleka nepostačovala na pokrytí pohledávek zákazníků zkrachovalých obchodníků. Největší finanční zátěží se stal úpadek společnosti KTP Quantum, po němž požádalo zhruba 20.000 osob o odškodnění kolem 1,5 miliardy korun. Fond zatím vyplatil náhrady za zhruba 1,3 miliardy korun, Ministerstvo financí přitom půjčilo fondu více než miliardu korun. </a:t>
            </a:r>
            <a:endParaRPr lang="en-GB" sz="1500">
              <a:solidFill>
                <a:srgbClr val="404040"/>
              </a:solidFill>
            </a:endParaRPr>
          </a:p>
          <a:p>
            <a:pPr>
              <a:lnSpc>
                <a:spcPct val="90000"/>
              </a:lnSpc>
            </a:pPr>
            <a:endParaRPr lang="en-GB" sz="1500">
              <a:solidFill>
                <a:srgbClr val="404040"/>
              </a:solidFill>
            </a:endParaRPr>
          </a:p>
        </p:txBody>
      </p:sp>
    </p:spTree>
    <p:extLst>
      <p:ext uri="{BB962C8B-B14F-4D97-AF65-F5344CB8AC3E}">
        <p14:creationId xmlns:p14="http://schemas.microsoft.com/office/powerpoint/2010/main" val="3558966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GB">
                <a:solidFill>
                  <a:srgbClr val="FFFFFF"/>
                </a:solidFill>
              </a:rPr>
              <a:t>Výhled do budoucna</a:t>
            </a:r>
          </a:p>
        </p:txBody>
      </p:sp>
      <p:sp>
        <p:nvSpPr>
          <p:cNvPr id="24" name="Zástupný symbol pro obsah 2"/>
          <p:cNvSpPr>
            <a:spLocks noGrp="1"/>
          </p:cNvSpPr>
          <p:nvPr>
            <p:ph idx="1"/>
          </p:nvPr>
        </p:nvSpPr>
        <p:spPr>
          <a:xfrm>
            <a:off x="5591695" y="1402080"/>
            <a:ext cx="5320696" cy="4053840"/>
          </a:xfrm>
        </p:spPr>
        <p:txBody>
          <a:bodyPr anchor="ctr">
            <a:normAutofit/>
          </a:bodyPr>
          <a:lstStyle/>
          <a:p>
            <a:r>
              <a:rPr lang="cs-CZ"/>
              <a:t>7 denní limit pro výplatu náhrad, se kterým se počítá do roku 2024 (i když v ČR již od 1.6.2016), je přehnaný. S takto zkrácenou lhůtou nesouhlasí ani ČNB</a:t>
            </a:r>
            <a:endParaRPr lang="en-GB"/>
          </a:p>
          <a:p>
            <a:endParaRPr lang="en-GB"/>
          </a:p>
          <a:p>
            <a:r>
              <a:rPr lang="en-GB" err="1"/>
              <a:t>Společný</a:t>
            </a:r>
            <a:r>
              <a:rPr lang="en-GB"/>
              <a:t> </a:t>
            </a:r>
            <a:r>
              <a:rPr lang="en-GB" err="1"/>
              <a:t>celoevropský</a:t>
            </a:r>
            <a:r>
              <a:rPr lang="en-GB"/>
              <a:t> fond a system?</a:t>
            </a:r>
          </a:p>
          <a:p>
            <a:endParaRPr lang="en-GB"/>
          </a:p>
          <a:p>
            <a:endParaRPr lang="en-GB"/>
          </a:p>
        </p:txBody>
      </p:sp>
    </p:spTree>
    <p:extLst>
      <p:ext uri="{BB962C8B-B14F-4D97-AF65-F5344CB8AC3E}">
        <p14:creationId xmlns:p14="http://schemas.microsoft.com/office/powerpoint/2010/main" val="101105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a:t>Právní </a:t>
            </a:r>
            <a:r>
              <a:rPr lang="en-GB" dirty="0" err="1"/>
              <a:t>základ</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cs-CZ">
                <a:solidFill>
                  <a:srgbClr val="404040"/>
                </a:solidFill>
              </a:rPr>
              <a:t>- Směrnice Evropského parlamentu a Rady 2014/49/EU ze dne 16. dubna 2014 o systémech pojištění vkladů (Deposit Guarantee Scheme Directive</a:t>
            </a:r>
            <a:r>
              <a:rPr lang="en-GB">
                <a:solidFill>
                  <a:srgbClr val="404040"/>
                </a:solidFill>
              </a:rPr>
              <a:t>)</a:t>
            </a:r>
          </a:p>
          <a:p>
            <a:endParaRPr lang="en-GB">
              <a:solidFill>
                <a:srgbClr val="404040"/>
              </a:solidFill>
            </a:endParaRPr>
          </a:p>
          <a:p>
            <a:r>
              <a:rPr lang="cs-CZ">
                <a:solidFill>
                  <a:srgbClr val="404040"/>
                </a:solidFill>
              </a:rPr>
              <a:t>vstoupila v platnost v červnu 2014 a zrušila dříve platnou Směrnici 94/19/ES z roku 1994, která byla v roce 2009 pozměněna v reakci na finanční krizi. Časový limit na transpozici Směrnice DSGS pro členské státy byl 1 rok. Právní oporu pro Směrnici DSGS můžeme najít v článku 114 Smlouvy o fungování EU (Treaty on the Functioning of the European Union „TFEU“), tedy společného základu pro legislativu v oblasti vnitřního trhu</a:t>
            </a:r>
            <a:endParaRPr lang="en-GB">
              <a:solidFill>
                <a:srgbClr val="404040"/>
              </a:solidFill>
            </a:endParaRPr>
          </a:p>
        </p:txBody>
      </p:sp>
    </p:spTree>
    <p:extLst>
      <p:ext uri="{BB962C8B-B14F-4D97-AF65-F5344CB8AC3E}">
        <p14:creationId xmlns:p14="http://schemas.microsoft.com/office/powerpoint/2010/main" val="268177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a:t>III. </a:t>
            </a:r>
            <a:r>
              <a:rPr lang="en-GB" dirty="0" err="1"/>
              <a:t>Pilíř</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en-GB">
                <a:solidFill>
                  <a:srgbClr val="404040"/>
                </a:solidFill>
              </a:rPr>
              <a:t>Kromě harmonizace prostřednictvím směrnice se nepředpokládá společný system (celoevropský)</a:t>
            </a:r>
          </a:p>
          <a:p>
            <a:endParaRPr lang="en-GB">
              <a:solidFill>
                <a:srgbClr val="404040"/>
              </a:solidFill>
            </a:endParaRPr>
          </a:p>
          <a:p>
            <a:endParaRPr lang="en-GB">
              <a:solidFill>
                <a:srgbClr val="404040"/>
              </a:solidFill>
            </a:endParaRPr>
          </a:p>
        </p:txBody>
      </p:sp>
    </p:spTree>
    <p:extLst>
      <p:ext uri="{BB962C8B-B14F-4D97-AF65-F5344CB8AC3E}">
        <p14:creationId xmlns:p14="http://schemas.microsoft.com/office/powerpoint/2010/main" val="1087008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a:t>Kdo a Co je chráněno</a:t>
            </a:r>
            <a:endParaRPr lang="en-GB" dirty="0"/>
          </a:p>
        </p:txBody>
      </p:sp>
      <p:sp>
        <p:nvSpPr>
          <p:cNvPr id="21" name="Zástupný symbol pro obsah 2"/>
          <p:cNvSpPr>
            <a:spLocks noGrp="1"/>
          </p:cNvSpPr>
          <p:nvPr>
            <p:ph idx="1"/>
          </p:nvPr>
        </p:nvSpPr>
        <p:spPr>
          <a:xfrm>
            <a:off x="1706062" y="2291262"/>
            <a:ext cx="8779512" cy="2879256"/>
          </a:xfrm>
        </p:spPr>
        <p:txBody>
          <a:bodyPr>
            <a:normAutofit/>
          </a:bodyPr>
          <a:lstStyle/>
          <a:p>
            <a:pPr>
              <a:lnSpc>
                <a:spcPct val="90000"/>
              </a:lnSpc>
            </a:pPr>
            <a:r>
              <a:rPr lang="cs-CZ" sz="1700">
                <a:solidFill>
                  <a:srgbClr val="404040"/>
                </a:solidFill>
              </a:rPr>
              <a:t>Členy systému pojištění vkladů jsou povinně veškeré úvěrové instituce a principem je vyplacení jakéhokoliv předpokládaného druhu vkladů všech klientů – vkladatelů úvěrových institucí, v případě likvidace nebo úpadku úvěrové instituce, kdy již dále nejsou vklady disponibilní. </a:t>
            </a:r>
            <a:endParaRPr lang="en-GB" sz="1700">
              <a:solidFill>
                <a:srgbClr val="404040"/>
              </a:solidFill>
            </a:endParaRPr>
          </a:p>
          <a:p>
            <a:pPr>
              <a:lnSpc>
                <a:spcPct val="90000"/>
              </a:lnSpc>
            </a:pPr>
            <a:r>
              <a:rPr lang="cs-CZ" sz="1700">
                <a:solidFill>
                  <a:srgbClr val="404040"/>
                </a:solidFill>
              </a:rPr>
              <a:t>Chráněná výše vkladů je stanovena na 100.000 EUR na jednoho vkladatele (jak fyzickou, tak právnickou osobu) ze systému pojištění, jehož je úvěrová instituce členem. </a:t>
            </a:r>
            <a:endParaRPr lang="en-GB" sz="1700">
              <a:solidFill>
                <a:srgbClr val="404040"/>
              </a:solidFill>
            </a:endParaRPr>
          </a:p>
          <a:p>
            <a:pPr>
              <a:lnSpc>
                <a:spcPct val="90000"/>
              </a:lnSpc>
            </a:pPr>
            <a:r>
              <a:rPr lang="cs-CZ" sz="1700">
                <a:solidFill>
                  <a:srgbClr val="404040"/>
                </a:solidFill>
              </a:rPr>
              <a:t>Původně podle Směrnice z roku 1994 byla výše pojištěných vkladů na jednu osobu na úrovni 20.000 EUR zvýšena na 50.000 EUR a následně až na současnou hodnotu</a:t>
            </a:r>
            <a:r>
              <a:rPr lang="en-GB" sz="1700">
                <a:solidFill>
                  <a:srgbClr val="404040"/>
                </a:solidFill>
              </a:rPr>
              <a:t> </a:t>
            </a:r>
          </a:p>
          <a:p>
            <a:pPr>
              <a:lnSpc>
                <a:spcPct val="90000"/>
              </a:lnSpc>
            </a:pPr>
            <a:r>
              <a:rPr lang="cs-CZ" sz="1700">
                <a:solidFill>
                  <a:srgbClr val="404040"/>
                </a:solidFill>
              </a:rPr>
              <a:t>Další chráněné vklady jsou penzijní systémy malých a středních podniků, vklady veřejných orgánů s rozpočtem do 500 000 €, vklady převyšující 100 000 € určené na některé účely v oblasti bydlení a v sociální oblasti, což je specifikováno podrobněji níže v tomto příspěvku.</a:t>
            </a:r>
            <a:endParaRPr lang="en-GB" sz="1700">
              <a:solidFill>
                <a:srgbClr val="404040"/>
              </a:solidFill>
            </a:endParaRPr>
          </a:p>
          <a:p>
            <a:pPr>
              <a:lnSpc>
                <a:spcPct val="90000"/>
              </a:lnSpc>
            </a:pPr>
            <a:endParaRPr lang="en-GB" sz="1700">
              <a:solidFill>
                <a:srgbClr val="404040"/>
              </a:solidFill>
            </a:endParaRPr>
          </a:p>
        </p:txBody>
      </p:sp>
    </p:spTree>
    <p:extLst>
      <p:ext uri="{BB962C8B-B14F-4D97-AF65-F5344CB8AC3E}">
        <p14:creationId xmlns:p14="http://schemas.microsoft.com/office/powerpoint/2010/main" val="336379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symbol pro obsah 2"/>
          <p:cNvSpPr>
            <a:spLocks noGrp="1"/>
          </p:cNvSpPr>
          <p:nvPr>
            <p:ph idx="1"/>
          </p:nvPr>
        </p:nvSpPr>
        <p:spPr>
          <a:xfrm>
            <a:off x="1316984" y="1283546"/>
            <a:ext cx="5715917" cy="3914063"/>
          </a:xfrm>
        </p:spPr>
        <p:txBody>
          <a:bodyPr anchor="ctr">
            <a:normAutofit/>
          </a:bodyPr>
          <a:lstStyle/>
          <a:p>
            <a:r>
              <a:rPr lang="cs-CZ">
                <a:solidFill>
                  <a:srgbClr val="404040"/>
                </a:solidFill>
              </a:rPr>
              <a:t>prostředky do nich putují od úvěrových institucí ve finanční výši závisející na rizikovém profilu a dalších rozhodných faktorech pro konkrétní instituci. Čím větší rizika úvěrová instituce podstupuje, tím je nutné odvádět do systému více finančních prostředků</a:t>
            </a:r>
            <a:endParaRPr lang="en-GB">
              <a:solidFill>
                <a:srgbClr val="404040"/>
              </a:solidFill>
            </a:endParaRPr>
          </a:p>
          <a:p>
            <a:endParaRPr lang="en-GB">
              <a:solidFill>
                <a:srgbClr val="404040"/>
              </a:solidFill>
            </a:endParaRPr>
          </a:p>
          <a:p>
            <a:endParaRPr lang="en-GB">
              <a:solidFill>
                <a:srgbClr val="404040"/>
              </a:solidFill>
            </a:endParaRPr>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GB" sz="3000">
                <a:solidFill>
                  <a:srgbClr val="FFFFFF"/>
                </a:solidFill>
              </a:rPr>
              <a:t>Kdo to financuje</a:t>
            </a:r>
          </a:p>
        </p:txBody>
      </p:sp>
    </p:spTree>
    <p:extLst>
      <p:ext uri="{BB962C8B-B14F-4D97-AF65-F5344CB8AC3E}">
        <p14:creationId xmlns:p14="http://schemas.microsoft.com/office/powerpoint/2010/main" val="1050156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908BAF3-E5E9-4D9A-9CA6-CBD0A6447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8BE1630-2DA4-4597-927C-4EAAFEE0D7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symbol pro obsah 2"/>
          <p:cNvSpPr>
            <a:spLocks noGrp="1"/>
          </p:cNvSpPr>
          <p:nvPr>
            <p:ph idx="1"/>
          </p:nvPr>
        </p:nvSpPr>
        <p:spPr>
          <a:xfrm>
            <a:off x="1921256" y="652347"/>
            <a:ext cx="3701710" cy="5553307"/>
          </a:xfrm>
        </p:spPr>
        <p:txBody>
          <a:bodyPr anchor="ctr">
            <a:normAutofit/>
          </a:bodyPr>
          <a:lstStyle/>
          <a:p>
            <a:r>
              <a:rPr lang="cs-CZ">
                <a:solidFill>
                  <a:schemeClr val="tx1"/>
                </a:solidFill>
              </a:rPr>
              <a:t>Vklady jsou vyplaceny vkladatelům do 20 pracovních dní s možností prodloužení o 10 pracovních dnů, ale do roku 2024 je tato lhůta postupně zkracována až na 7 dní. Původně byla lhůta 3 měsíce s možností prodloužení až o dalších 6 měsíců</a:t>
            </a:r>
            <a:endParaRPr lang="en-GB">
              <a:solidFill>
                <a:schemeClr val="tx1"/>
              </a:solidFill>
            </a:endParaRPr>
          </a:p>
        </p:txBody>
      </p:sp>
      <p:sp>
        <p:nvSpPr>
          <p:cNvPr id="12" name="Rectangle 11">
            <a:extLst>
              <a:ext uri="{FF2B5EF4-FFF2-40B4-BE49-F238E27FC236}">
                <a16:creationId xmlns:a16="http://schemas.microsoft.com/office/drawing/2014/main" id="{11D4A801-B08B-4DED-B983-8DC1441381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432" y="0"/>
            <a:ext cx="609956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7291361" y="1184743"/>
            <a:ext cx="3701710" cy="4488514"/>
          </a:xfrm>
          <a:noFill/>
          <a:ln>
            <a:solidFill>
              <a:srgbClr val="FFFFFF"/>
            </a:solidFill>
          </a:ln>
        </p:spPr>
        <p:txBody>
          <a:bodyPr>
            <a:normAutofit/>
          </a:bodyPr>
          <a:lstStyle/>
          <a:p>
            <a:r>
              <a:rPr lang="en-GB" sz="3200">
                <a:solidFill>
                  <a:srgbClr val="FFFFFF"/>
                </a:solidFill>
              </a:rPr>
              <a:t>Jak to funguje</a:t>
            </a:r>
          </a:p>
        </p:txBody>
      </p:sp>
    </p:spTree>
    <p:extLst>
      <p:ext uri="{BB962C8B-B14F-4D97-AF65-F5344CB8AC3E}">
        <p14:creationId xmlns:p14="http://schemas.microsoft.com/office/powerpoint/2010/main" val="137596414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GB" sz="3000">
                <a:solidFill>
                  <a:srgbClr val="FFFFFF"/>
                </a:solidFill>
              </a:rPr>
              <a:t>Cíle</a:t>
            </a:r>
          </a:p>
        </p:txBody>
      </p:sp>
      <p:sp>
        <p:nvSpPr>
          <p:cNvPr id="3" name="Zástupný symbol pro obsah 2"/>
          <p:cNvSpPr>
            <a:spLocks noGrp="1"/>
          </p:cNvSpPr>
          <p:nvPr>
            <p:ph idx="1"/>
          </p:nvPr>
        </p:nvSpPr>
        <p:spPr>
          <a:xfrm>
            <a:off x="5591695" y="1402080"/>
            <a:ext cx="5320696" cy="4053840"/>
          </a:xfrm>
        </p:spPr>
        <p:txBody>
          <a:bodyPr anchor="ctr">
            <a:normAutofit/>
          </a:bodyPr>
          <a:lstStyle/>
          <a:p>
            <a:r>
              <a:rPr lang="cs-CZ" dirty="0"/>
              <a:t> Výše prostředků nashromážděných v systému pojištění každého členského státu by měla dosáhnout do roku 2025 výše 0,8% pojištěných vkladů. Systémy pojištění vkladů podstupují minimálně jednou za tři roky zátěžové testy, aby bylo jejich fungování prověřeno. Dále platí, že systémy pojištění vkladů, při splnění přísných podmínek mohou být také zdrojem rezolučního financování podle druhého pilíře bankovní unie</a:t>
            </a:r>
            <a:endParaRPr lang="en-GB" dirty="0"/>
          </a:p>
        </p:txBody>
      </p:sp>
    </p:spTree>
    <p:extLst>
      <p:ext uri="{BB962C8B-B14F-4D97-AF65-F5344CB8AC3E}">
        <p14:creationId xmlns:p14="http://schemas.microsoft.com/office/powerpoint/2010/main" val="1900576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467418"/>
            <a:ext cx="7729728" cy="1188720"/>
          </a:xfrm>
          <a:solidFill>
            <a:srgbClr val="FFFFFF"/>
          </a:solidFill>
        </p:spPr>
        <p:txBody>
          <a:bodyPr>
            <a:normAutofit/>
          </a:bodyPr>
          <a:lstStyle/>
          <a:p>
            <a:r>
              <a:rPr lang="en-GB" dirty="0" err="1"/>
              <a:t>Výjimky</a:t>
            </a:r>
            <a:endParaRPr lang="en-GB" dirty="0"/>
          </a:p>
        </p:txBody>
      </p:sp>
      <p:sp>
        <p:nvSpPr>
          <p:cNvPr id="3" name="Zástupný symbol pro obsah 2"/>
          <p:cNvSpPr>
            <a:spLocks noGrp="1"/>
          </p:cNvSpPr>
          <p:nvPr>
            <p:ph idx="1"/>
          </p:nvPr>
        </p:nvSpPr>
        <p:spPr>
          <a:xfrm>
            <a:off x="1706062" y="2291262"/>
            <a:ext cx="8779512" cy="2879256"/>
          </a:xfrm>
        </p:spPr>
        <p:txBody>
          <a:bodyPr>
            <a:normAutofit/>
          </a:bodyPr>
          <a:lstStyle/>
          <a:p>
            <a:r>
              <a:rPr lang="cs-CZ">
                <a:solidFill>
                  <a:srgbClr val="404040"/>
                </a:solidFill>
              </a:rPr>
              <a:t> </a:t>
            </a:r>
            <a:r>
              <a:rPr lang="en-GB">
                <a:solidFill>
                  <a:srgbClr val="404040"/>
                </a:solidFill>
              </a:rPr>
              <a:t>V Norsku je kryto až třikrát vice peněžních prostředků</a:t>
            </a:r>
          </a:p>
          <a:p>
            <a:endParaRPr lang="en-GB">
              <a:solidFill>
                <a:srgbClr val="404040"/>
              </a:solidFill>
            </a:endParaRPr>
          </a:p>
          <a:p>
            <a:r>
              <a:rPr lang="en-GB">
                <a:solidFill>
                  <a:srgbClr val="404040"/>
                </a:solidFill>
              </a:rPr>
              <a:t>Proč?</a:t>
            </a:r>
          </a:p>
          <a:p>
            <a:endParaRPr lang="en-GB">
              <a:solidFill>
                <a:srgbClr val="404040"/>
              </a:solidFill>
            </a:endParaRPr>
          </a:p>
          <a:p>
            <a:r>
              <a:rPr lang="en-GB">
                <a:solidFill>
                  <a:srgbClr val="404040"/>
                </a:solidFill>
              </a:rPr>
              <a:t>Zajištění ochrany soukromých financí   x   ochranana bohatých</a:t>
            </a:r>
          </a:p>
          <a:p>
            <a:endParaRPr lang="en-GB">
              <a:solidFill>
                <a:srgbClr val="404040"/>
              </a:solidFill>
            </a:endParaRPr>
          </a:p>
          <a:p>
            <a:pPr marL="0" indent="0">
              <a:buNone/>
            </a:pPr>
            <a:endParaRPr lang="en-GB">
              <a:solidFill>
                <a:srgbClr val="404040"/>
              </a:solidFill>
            </a:endParaRPr>
          </a:p>
        </p:txBody>
      </p:sp>
    </p:spTree>
    <p:extLst>
      <p:ext uri="{BB962C8B-B14F-4D97-AF65-F5344CB8AC3E}">
        <p14:creationId xmlns:p14="http://schemas.microsoft.com/office/powerpoint/2010/main" val="314251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GB" dirty="0" err="1"/>
              <a:t>Situace</a:t>
            </a:r>
            <a:r>
              <a:rPr lang="en-GB" dirty="0"/>
              <a:t> v ČR</a:t>
            </a:r>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C4F70CB6-223B-4553-BD04-D02DCED5B407}"/>
              </a:ext>
            </a:extLst>
          </p:cNvPr>
          <p:cNvGraphicFramePr>
            <a:graphicFrameLocks noGrp="1"/>
          </p:cNvGraphicFramePr>
          <p:nvPr>
            <p:ph idx="1"/>
            <p:extLst>
              <p:ext uri="{D42A27DB-BD31-4B8C-83A1-F6EECF244321}">
                <p14:modId xmlns:p14="http://schemas.microsoft.com/office/powerpoint/2010/main" val="1586570664"/>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7959438"/>
      </p:ext>
    </p:extLst>
  </p:cSld>
  <p:clrMapOvr>
    <a:masterClrMapping/>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1320</Words>
  <Application>Microsoft Macintosh PowerPoint</Application>
  <PresentationFormat>Širokoúhlá obrazovka</PresentationFormat>
  <Paragraphs>61</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Gill Sans MT</vt:lpstr>
      <vt:lpstr>Balík</vt:lpstr>
      <vt:lpstr>Právo finančního trhu</vt:lpstr>
      <vt:lpstr>Právní základ</vt:lpstr>
      <vt:lpstr>III. Pilíř Bankovní unie</vt:lpstr>
      <vt:lpstr>Kdo a Co je chráněno</vt:lpstr>
      <vt:lpstr>Kdo to financuje</vt:lpstr>
      <vt:lpstr>Jak to funguje</vt:lpstr>
      <vt:lpstr>Cíle</vt:lpstr>
      <vt:lpstr>Výjimky</vt:lpstr>
      <vt:lpstr>Situace v ČR</vt:lpstr>
      <vt:lpstr>Fond pojištění vkladů</vt:lpstr>
      <vt:lpstr>Noviky podle DSGD</vt:lpstr>
      <vt:lpstr>Garanční fond obchodníků s cennými papíry</vt:lpstr>
      <vt:lpstr>Účel</vt:lpstr>
      <vt:lpstr>Kolik a komu</vt:lpstr>
      <vt:lpstr>Složení fondu</vt:lpstr>
      <vt:lpstr>Problémy fondu</vt:lpstr>
      <vt:lpstr>Výhled do budoucna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finančního trhu</dc:title>
  <dc:creator>Michal Janovec</dc:creator>
  <cp:lastModifiedBy>Michal Janovec</cp:lastModifiedBy>
  <cp:revision>1</cp:revision>
  <dcterms:created xsi:type="dcterms:W3CDTF">2020-05-06T12:38:26Z</dcterms:created>
  <dcterms:modified xsi:type="dcterms:W3CDTF">2020-05-06T12:38:33Z</dcterms:modified>
</cp:coreProperties>
</file>