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4/20/20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4/20/20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4/20/20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Economická</a:t>
            </a:r>
            <a:r>
              <a:rPr lang="cs-CZ" dirty="0"/>
              <a:t> spolupráce v </a:t>
            </a:r>
            <a:r>
              <a:rPr lang="cs-CZ"/>
              <a:t>EVrope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Právo</a:t>
            </a:r>
            <a:r>
              <a:rPr lang="en-GB" dirty="0"/>
              <a:t> </a:t>
            </a:r>
            <a:r>
              <a:rPr lang="en-GB" dirty="0" err="1"/>
              <a:t>finančního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219203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Single Market</a:t>
            </a:r>
          </a:p>
          <a:p>
            <a:pPr marL="0" indent="0">
              <a:buNone/>
            </a:pPr>
            <a:r>
              <a:rPr lang="cs-CZ" dirty="0"/>
              <a:t>Free </a:t>
            </a:r>
            <a:r>
              <a:rPr lang="cs-CZ" dirty="0" err="1"/>
              <a:t>Trade</a:t>
            </a:r>
            <a:r>
              <a:rPr lang="cs-CZ" dirty="0"/>
              <a:t> Area</a:t>
            </a:r>
          </a:p>
          <a:p>
            <a:pPr marL="0" indent="0">
              <a:buNone/>
            </a:pPr>
            <a:r>
              <a:rPr lang="cs-CZ" dirty="0" err="1"/>
              <a:t>Customs</a:t>
            </a:r>
            <a:r>
              <a:rPr lang="cs-CZ" dirty="0"/>
              <a:t> Union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EEA AGREEMENT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Rozdíly?</a:t>
            </a:r>
          </a:p>
          <a:p>
            <a:pPr marL="0" indent="0">
              <a:buNone/>
            </a:pPr>
            <a:r>
              <a:rPr lang="cs-CZ" dirty="0"/>
              <a:t>Možnosti?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36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Švýcarský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Švýcarsko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členem</a:t>
            </a:r>
            <a:r>
              <a:rPr lang="en-US" dirty="0"/>
              <a:t> EU, ale </a:t>
            </a:r>
            <a:r>
              <a:rPr lang="en-US" dirty="0" err="1"/>
              <a:t>jeho</a:t>
            </a:r>
            <a:r>
              <a:rPr lang="en-US" dirty="0"/>
              <a:t> model </a:t>
            </a:r>
            <a:r>
              <a:rPr lang="en-US" dirty="0" err="1"/>
              <a:t>spočívá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řadě</a:t>
            </a:r>
            <a:r>
              <a:rPr lang="en-US" dirty="0"/>
              <a:t> </a:t>
            </a:r>
            <a:r>
              <a:rPr lang="en-US" dirty="0" err="1"/>
              <a:t>obchodních</a:t>
            </a:r>
            <a:r>
              <a:rPr lang="en-US" dirty="0"/>
              <a:t> </a:t>
            </a:r>
            <a:r>
              <a:rPr lang="en-US" dirty="0" err="1"/>
              <a:t>dohod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jednotlivými</a:t>
            </a:r>
            <a:r>
              <a:rPr lang="en-US" dirty="0"/>
              <a:t> </a:t>
            </a:r>
            <a:r>
              <a:rPr lang="en-US" dirty="0" err="1"/>
              <a:t>sektory</a:t>
            </a:r>
            <a:r>
              <a:rPr lang="en-US" dirty="0"/>
              <a:t>.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selektivní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jednotný</a:t>
            </a:r>
            <a:r>
              <a:rPr lang="en-US" dirty="0"/>
              <a:t> </a:t>
            </a:r>
            <a:r>
              <a:rPr lang="en-US" dirty="0" err="1"/>
              <a:t>trh</a:t>
            </a:r>
            <a:r>
              <a:rPr lang="en-US" dirty="0"/>
              <a:t> a </a:t>
            </a:r>
            <a:r>
              <a:rPr lang="en-US" dirty="0" err="1"/>
              <a:t>souhlasil</a:t>
            </a:r>
            <a:r>
              <a:rPr lang="en-US" dirty="0"/>
              <a:t> s </a:t>
            </a:r>
            <a:r>
              <a:rPr lang="en-US" dirty="0" err="1"/>
              <a:t>účastí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výzkumných</a:t>
            </a:r>
            <a:r>
              <a:rPr lang="en-US" dirty="0"/>
              <a:t> a </a:t>
            </a:r>
            <a:r>
              <a:rPr lang="en-US" dirty="0" err="1"/>
              <a:t>vzdělávacích</a:t>
            </a:r>
            <a:r>
              <a:rPr lang="en-US" dirty="0"/>
              <a:t> </a:t>
            </a:r>
            <a:r>
              <a:rPr lang="en-US" dirty="0" err="1"/>
              <a:t>programech</a:t>
            </a:r>
            <a:r>
              <a:rPr lang="en-US" dirty="0"/>
              <a:t> EU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politikách</a:t>
            </a:r>
            <a:r>
              <a:rPr lang="en-US" dirty="0"/>
              <a:t> 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hranic</a:t>
            </a:r>
            <a:r>
              <a:rPr lang="en-US" dirty="0"/>
              <a:t> (Schengen) a </a:t>
            </a:r>
            <a:r>
              <a:rPr lang="en-US" dirty="0" err="1"/>
              <a:t>azylu</a:t>
            </a:r>
            <a:r>
              <a:rPr lang="en-US" dirty="0"/>
              <a:t> (Dublin).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94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EEA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Umožňuje účast na jednotném trhu EU prostřednictvím Evropského hospodářského prostoru, což znamená respektování všech čtyř svobod (včetně volného pohybu osob). Má nezávislou kontrolu nad svou rybářskou a zemědělskou politikou (kterou plné členské státy delegují na EU), a může provádět vlastní obchodní dohody.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Země je vázána právními předpisy, které EU v těchto oblastech přijímá, ale neúčastní se rozhodování EU.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53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Turecký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Stejně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v 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norských</a:t>
            </a:r>
            <a:r>
              <a:rPr lang="en-US" dirty="0"/>
              <a:t> a </a:t>
            </a:r>
            <a:r>
              <a:rPr lang="en-US" dirty="0" err="1"/>
              <a:t>švýcarských</a:t>
            </a:r>
            <a:r>
              <a:rPr lang="en-US" dirty="0"/>
              <a:t> </a:t>
            </a:r>
            <a:r>
              <a:rPr lang="en-US" dirty="0" err="1"/>
              <a:t>modelů</a:t>
            </a:r>
            <a:r>
              <a:rPr lang="en-US" dirty="0"/>
              <a:t> se </a:t>
            </a:r>
            <a:r>
              <a:rPr lang="en-US" dirty="0" err="1"/>
              <a:t>Turecko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řídit</a:t>
            </a:r>
            <a:r>
              <a:rPr lang="en-US" dirty="0"/>
              <a:t> </a:t>
            </a:r>
            <a:r>
              <a:rPr lang="en-US" dirty="0" err="1"/>
              <a:t>výrobními</a:t>
            </a:r>
            <a:r>
              <a:rPr lang="en-US" dirty="0"/>
              <a:t> </a:t>
            </a:r>
            <a:r>
              <a:rPr lang="en-US" dirty="0" err="1"/>
              <a:t>normami</a:t>
            </a:r>
            <a:r>
              <a:rPr lang="en-US" dirty="0"/>
              <a:t> EU, ale </a:t>
            </a:r>
            <a:r>
              <a:rPr lang="en-US" dirty="0" err="1"/>
              <a:t>nemá</a:t>
            </a:r>
            <a:r>
              <a:rPr lang="en-US" dirty="0"/>
              <a:t> </a:t>
            </a:r>
            <a:r>
              <a:rPr lang="en-US" dirty="0" err="1"/>
              <a:t>schopnost</a:t>
            </a:r>
            <a:r>
              <a:rPr lang="en-US" dirty="0"/>
              <a:t> je </a:t>
            </a:r>
            <a:r>
              <a:rPr lang="en-US" dirty="0" err="1"/>
              <a:t>ovlivnit</a:t>
            </a:r>
            <a:r>
              <a:rPr lang="en-US" dirty="0"/>
              <a:t>. Toto </a:t>
            </a:r>
            <a:r>
              <a:rPr lang="en-US" dirty="0" err="1"/>
              <a:t>ujednání</a:t>
            </a:r>
            <a:r>
              <a:rPr lang="en-US" dirty="0"/>
              <a:t> se </a:t>
            </a:r>
            <a:r>
              <a:rPr lang="en-US" dirty="0" err="1"/>
              <a:t>vztahuje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obchod</a:t>
            </a:r>
            <a:r>
              <a:rPr lang="en-US" dirty="0"/>
              <a:t> se </a:t>
            </a:r>
            <a:r>
              <a:rPr lang="en-US" dirty="0" err="1"/>
              <a:t>zbožím</a:t>
            </a:r>
            <a:r>
              <a:rPr lang="en-US" dirty="0"/>
              <a:t>: </a:t>
            </a:r>
            <a:r>
              <a:rPr lang="en-US" dirty="0" err="1"/>
              <a:t>pokusy</a:t>
            </a:r>
            <a:r>
              <a:rPr lang="en-US" dirty="0"/>
              <a:t> </a:t>
            </a:r>
            <a:r>
              <a:rPr lang="en-US" dirty="0" err="1"/>
              <a:t>rozšířit</a:t>
            </a:r>
            <a:r>
              <a:rPr lang="en-US" dirty="0"/>
              <a:t> </a:t>
            </a:r>
            <a:r>
              <a:rPr lang="en-US" dirty="0" err="1"/>
              <a:t>dohodu</a:t>
            </a:r>
            <a:r>
              <a:rPr lang="en-US" dirty="0"/>
              <a:t> o </a:t>
            </a:r>
            <a:r>
              <a:rPr lang="en-US" dirty="0" err="1"/>
              <a:t>služby</a:t>
            </a:r>
            <a:r>
              <a:rPr lang="en-US" dirty="0"/>
              <a:t> a </a:t>
            </a:r>
            <a:r>
              <a:rPr lang="en-US" dirty="0" err="1"/>
              <a:t>zemědělství</a:t>
            </a:r>
            <a:r>
              <a:rPr lang="en-US" dirty="0"/>
              <a:t> </a:t>
            </a:r>
            <a:r>
              <a:rPr lang="en-US" dirty="0" err="1"/>
              <a:t>selhaly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362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Canada</a:t>
            </a:r>
            <a:r>
              <a:rPr lang="cs-CZ" dirty="0"/>
              <a:t>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Kanada</a:t>
            </a:r>
            <a:r>
              <a:rPr lang="en-US" dirty="0"/>
              <a:t> </a:t>
            </a:r>
            <a:r>
              <a:rPr lang="en-US" dirty="0" err="1"/>
              <a:t>sjednala</a:t>
            </a:r>
            <a:r>
              <a:rPr lang="en-US" dirty="0"/>
              <a:t> </a:t>
            </a:r>
            <a:r>
              <a:rPr lang="en-US" dirty="0" err="1"/>
              <a:t>bezcelní</a:t>
            </a:r>
            <a:r>
              <a:rPr lang="en-US" dirty="0"/>
              <a:t> </a:t>
            </a:r>
            <a:r>
              <a:rPr lang="en-US" dirty="0" err="1"/>
              <a:t>dohodu</a:t>
            </a:r>
            <a:r>
              <a:rPr lang="en-US" dirty="0"/>
              <a:t> o </a:t>
            </a:r>
            <a:r>
              <a:rPr lang="en-US" dirty="0" err="1"/>
              <a:t>obchodu</a:t>
            </a:r>
            <a:r>
              <a:rPr lang="en-US" dirty="0"/>
              <a:t> se </a:t>
            </a:r>
            <a:r>
              <a:rPr lang="en-US" dirty="0" err="1"/>
              <a:t>zbožím</a:t>
            </a:r>
            <a:r>
              <a:rPr lang="en-US" dirty="0"/>
              <a:t> - </a:t>
            </a:r>
            <a:r>
              <a:rPr lang="en-US" dirty="0" err="1"/>
              <a:t>nikoli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se </a:t>
            </a:r>
            <a:r>
              <a:rPr lang="en-US" dirty="0" err="1"/>
              <a:t>službami</a:t>
            </a:r>
            <a:r>
              <a:rPr lang="en-US" dirty="0"/>
              <a:t>. Je </a:t>
            </a:r>
            <a:r>
              <a:rPr lang="en-US" dirty="0" err="1"/>
              <a:t>důležité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ačkoli</a:t>
            </a:r>
            <a:r>
              <a:rPr lang="en-US" dirty="0"/>
              <a:t> </a:t>
            </a:r>
            <a:r>
              <a:rPr lang="en-US" dirty="0" err="1"/>
              <a:t>dohoda</a:t>
            </a:r>
            <a:r>
              <a:rPr lang="en-US" dirty="0"/>
              <a:t> </a:t>
            </a:r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postupné</a:t>
            </a:r>
            <a:r>
              <a:rPr lang="en-US" dirty="0"/>
              <a:t> </a:t>
            </a:r>
            <a:r>
              <a:rPr lang="en-US" dirty="0" err="1"/>
              <a:t>odstraňování</a:t>
            </a:r>
            <a:r>
              <a:rPr lang="en-US" dirty="0"/>
              <a:t> </a:t>
            </a:r>
            <a:r>
              <a:rPr lang="en-US" dirty="0" err="1"/>
              <a:t>regulačních</a:t>
            </a:r>
            <a:r>
              <a:rPr lang="en-US" dirty="0"/>
              <a:t> </a:t>
            </a:r>
            <a:r>
              <a:rPr lang="en-US" dirty="0" err="1"/>
              <a:t>překážek</a:t>
            </a:r>
            <a:r>
              <a:rPr lang="en-US" dirty="0"/>
              <a:t>, </a:t>
            </a:r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/>
              <a:t>funkce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zvyšují</a:t>
            </a:r>
            <a:r>
              <a:rPr lang="en-US" dirty="0"/>
              <a:t> </a:t>
            </a:r>
            <a:r>
              <a:rPr lang="en-US" dirty="0" err="1"/>
              <a:t>náklady</a:t>
            </a:r>
            <a:r>
              <a:rPr lang="en-US" dirty="0"/>
              <a:t> pro </a:t>
            </a:r>
            <a:r>
              <a:rPr lang="en-US" dirty="0" err="1"/>
              <a:t>kanadské</a:t>
            </a:r>
            <a:r>
              <a:rPr lang="en-US" dirty="0"/>
              <a:t> </a:t>
            </a:r>
            <a:r>
              <a:rPr lang="en-US" dirty="0" err="1"/>
              <a:t>vývozce</a:t>
            </a:r>
            <a:r>
              <a:rPr lang="en-US" dirty="0"/>
              <a:t>. </a:t>
            </a:r>
            <a:r>
              <a:rPr lang="en-US" dirty="0" err="1"/>
              <a:t>Budou</a:t>
            </a:r>
            <a:r>
              <a:rPr lang="en-US" dirty="0"/>
              <a:t> </a:t>
            </a:r>
            <a:r>
              <a:rPr lang="en-US" dirty="0" err="1"/>
              <a:t>muset</a:t>
            </a:r>
            <a:r>
              <a:rPr lang="en-US" dirty="0"/>
              <a:t> </a:t>
            </a:r>
            <a:r>
              <a:rPr lang="en-US" dirty="0" err="1"/>
              <a:t>například</a:t>
            </a:r>
            <a:r>
              <a:rPr lang="en-US" dirty="0"/>
              <a:t> </a:t>
            </a:r>
            <a:r>
              <a:rPr lang="en-US" dirty="0" err="1"/>
              <a:t>prokázat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zboží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prodávají</a:t>
            </a:r>
            <a:r>
              <a:rPr lang="en-US" dirty="0"/>
              <a:t> do EU,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zcela</a:t>
            </a:r>
            <a:r>
              <a:rPr lang="en-US" dirty="0"/>
              <a:t> </a:t>
            </a:r>
            <a:r>
              <a:rPr lang="en-US" dirty="0" err="1"/>
              <a:t>vyrobeno</a:t>
            </a:r>
            <a:r>
              <a:rPr lang="en-US" dirty="0"/>
              <a:t> v </a:t>
            </a:r>
            <a:r>
              <a:rPr lang="en-US" dirty="0" err="1"/>
              <a:t>Kanadě</a:t>
            </a:r>
            <a:r>
              <a:rPr lang="en-US" dirty="0"/>
              <a:t> - </a:t>
            </a:r>
            <a:r>
              <a:rPr lang="en-US" dirty="0" err="1"/>
              <a:t>krok</a:t>
            </a:r>
            <a:r>
              <a:rPr lang="en-US" dirty="0"/>
              <a:t>, </a:t>
            </a:r>
            <a:r>
              <a:rPr lang="en-US" dirty="0" err="1"/>
              <a:t>jehož</a:t>
            </a:r>
            <a:r>
              <a:rPr lang="en-US" dirty="0"/>
              <a:t> </a:t>
            </a:r>
            <a:r>
              <a:rPr lang="en-US" dirty="0" err="1"/>
              <a:t>cílem</a:t>
            </a:r>
            <a:r>
              <a:rPr lang="en-US" dirty="0"/>
              <a:t> je </a:t>
            </a:r>
            <a:r>
              <a:rPr lang="en-US" dirty="0" err="1"/>
              <a:t>zabránit</a:t>
            </a:r>
            <a:r>
              <a:rPr lang="en-US" dirty="0"/>
              <a:t> </a:t>
            </a:r>
            <a:r>
              <a:rPr lang="en-US" dirty="0" err="1"/>
              <a:t>vývozcům</a:t>
            </a:r>
            <a:r>
              <a:rPr lang="en-US" dirty="0"/>
              <a:t> z </a:t>
            </a:r>
            <a:r>
              <a:rPr lang="en-US" dirty="0" err="1"/>
              <a:t>jiných</a:t>
            </a:r>
            <a:r>
              <a:rPr lang="en-US" dirty="0"/>
              <a:t> </a:t>
            </a:r>
            <a:r>
              <a:rPr lang="en-US" dirty="0" err="1"/>
              <a:t>zemí</a:t>
            </a:r>
            <a:r>
              <a:rPr lang="en-US" dirty="0"/>
              <a:t> </a:t>
            </a:r>
            <a:r>
              <a:rPr lang="en-US" dirty="0" err="1"/>
              <a:t>světa</a:t>
            </a:r>
            <a:r>
              <a:rPr lang="en-US" dirty="0"/>
              <a:t> </a:t>
            </a:r>
            <a:r>
              <a:rPr lang="en-US" dirty="0" err="1"/>
              <a:t>získat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jednotný</a:t>
            </a:r>
            <a:r>
              <a:rPr lang="en-US" dirty="0"/>
              <a:t> </a:t>
            </a:r>
            <a:r>
              <a:rPr lang="en-US" dirty="0" err="1"/>
              <a:t>trh</a:t>
            </a:r>
            <a:r>
              <a:rPr lang="en-US" dirty="0"/>
              <a:t> </a:t>
            </a:r>
            <a:r>
              <a:rPr lang="en-US" dirty="0" err="1"/>
              <a:t>prostřednictvím</a:t>
            </a:r>
            <a:r>
              <a:rPr lang="en-US" dirty="0"/>
              <a:t> </a:t>
            </a:r>
            <a:r>
              <a:rPr lang="en-US" dirty="0" err="1"/>
              <a:t>zadních</a:t>
            </a:r>
            <a:r>
              <a:rPr lang="en-US" dirty="0"/>
              <a:t> </a:t>
            </a:r>
            <a:r>
              <a:rPr lang="en-US" dirty="0" err="1"/>
              <a:t>dveří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2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WTO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pravidel</a:t>
            </a:r>
            <a:r>
              <a:rPr lang="en-US" dirty="0"/>
              <a:t> WTO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obchodovat</a:t>
            </a:r>
            <a:r>
              <a:rPr lang="en-US" dirty="0"/>
              <a:t> s EU, ale </a:t>
            </a:r>
            <a:r>
              <a:rPr lang="en-US" dirty="0" err="1"/>
              <a:t>obě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uplatňovat</a:t>
            </a:r>
            <a:r>
              <a:rPr lang="en-US" dirty="0"/>
              <a:t> </a:t>
            </a:r>
            <a:r>
              <a:rPr lang="en-US" dirty="0" err="1"/>
              <a:t>stejné</a:t>
            </a:r>
            <a:r>
              <a:rPr lang="en-US" dirty="0"/>
              <a:t> </a:t>
            </a:r>
            <a:r>
              <a:rPr lang="en-US" dirty="0" err="1"/>
              <a:t>celní</a:t>
            </a:r>
            <a:r>
              <a:rPr lang="en-US" dirty="0"/>
              <a:t> </a:t>
            </a:r>
            <a:r>
              <a:rPr lang="en-US" dirty="0" err="1"/>
              <a:t>sazby</a:t>
            </a:r>
            <a:r>
              <a:rPr lang="en-US" dirty="0"/>
              <a:t> a </a:t>
            </a:r>
            <a:r>
              <a:rPr lang="en-US" dirty="0" err="1"/>
              <a:t>kvóty</a:t>
            </a:r>
            <a:r>
              <a:rPr lang="en-US" dirty="0"/>
              <a:t>,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platí</a:t>
            </a:r>
            <a:r>
              <a:rPr lang="en-US" dirty="0"/>
              <a:t> pro </a:t>
            </a:r>
            <a:r>
              <a:rPr lang="en-US" dirty="0" err="1"/>
              <a:t>zbytek</a:t>
            </a:r>
            <a:r>
              <a:rPr lang="en-US" dirty="0"/>
              <a:t> </a:t>
            </a:r>
            <a:r>
              <a:rPr lang="en-US" dirty="0" err="1"/>
              <a:t>světa</a:t>
            </a:r>
            <a:r>
              <a:rPr lang="en-US" dirty="0"/>
              <a:t>. Oba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volně</a:t>
            </a:r>
            <a:r>
              <a:rPr lang="en-US" dirty="0"/>
              <a:t> </a:t>
            </a:r>
            <a:r>
              <a:rPr lang="en-US" dirty="0" err="1"/>
              <a:t>ukládat</a:t>
            </a:r>
            <a:r>
              <a:rPr lang="en-US" dirty="0"/>
              <a:t> </a:t>
            </a:r>
            <a:r>
              <a:rPr lang="en-US" dirty="0" err="1"/>
              <a:t>regulační</a:t>
            </a:r>
            <a:r>
              <a:rPr lang="en-US" dirty="0"/>
              <a:t> </a:t>
            </a:r>
            <a:r>
              <a:rPr lang="en-US" dirty="0" err="1"/>
              <a:t>překážky</a:t>
            </a:r>
            <a:r>
              <a:rPr lang="en-US" dirty="0"/>
              <a:t> </a:t>
            </a:r>
            <a:r>
              <a:rPr lang="en-US" dirty="0" err="1"/>
              <a:t>obchodu</a:t>
            </a:r>
            <a:r>
              <a:rPr lang="en-US" dirty="0"/>
              <a:t> a </a:t>
            </a:r>
            <a:r>
              <a:rPr lang="en-US" dirty="0" err="1"/>
              <a:t>pravidla</a:t>
            </a:r>
            <a:r>
              <a:rPr lang="en-US" dirty="0"/>
              <a:t> se </a:t>
            </a:r>
            <a:r>
              <a:rPr lang="en-US" dirty="0" err="1"/>
              <a:t>nevztahují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obchod</a:t>
            </a:r>
            <a:r>
              <a:rPr lang="en-US" dirty="0"/>
              <a:t> se </a:t>
            </a:r>
            <a:r>
              <a:rPr lang="en-US" dirty="0" err="1"/>
              <a:t>službami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92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V obrazech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https://www.youtube.com/watch?v=7Bg3Php6_Tc</a:t>
            </a:r>
          </a:p>
          <a:p>
            <a:r>
              <a:rPr lang="cs-CZ" b="1" u="sng" dirty="0"/>
              <a:t>https://www.youtube.com/watch?v=sHjPJPKX07o</a:t>
            </a:r>
          </a:p>
          <a:p>
            <a:r>
              <a:rPr lang="cs-CZ" b="1" u="sng" dirty="0"/>
              <a:t>https://www.youtube.com/watch?v=gxxrd88-674</a:t>
            </a:r>
          </a:p>
          <a:p>
            <a:r>
              <a:rPr lang="cs-CZ" b="1" u="sng" dirty="0"/>
              <a:t>https://www.youtube.com/watch?v=K8tmHxDT-48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160146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369</Words>
  <Application>Microsoft Macintosh PowerPoint</Application>
  <PresentationFormat>Širokoúhlá obrazovka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Balík</vt:lpstr>
      <vt:lpstr>Economická spolupráce v EVrope</vt:lpstr>
      <vt:lpstr>MOžnosti</vt:lpstr>
      <vt:lpstr>Švýcarský model</vt:lpstr>
      <vt:lpstr>EEA Model</vt:lpstr>
      <vt:lpstr>Turecký model</vt:lpstr>
      <vt:lpstr>Canada Model</vt:lpstr>
      <vt:lpstr>WTO Model</vt:lpstr>
      <vt:lpstr>Spolupráce V obrazech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EEA LAw</dc:title>
  <dc:creator>Michal Janovec</dc:creator>
  <cp:lastModifiedBy>Michal Janovec</cp:lastModifiedBy>
  <cp:revision>10</cp:revision>
  <dcterms:modified xsi:type="dcterms:W3CDTF">2020-04-20T13:17:13Z</dcterms:modified>
</cp:coreProperties>
</file>