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58" r:id="rId3"/>
    <p:sldId id="262" r:id="rId4"/>
    <p:sldId id="264" r:id="rId5"/>
    <p:sldId id="259" r:id="rId6"/>
    <p:sldId id="263" r:id="rId7"/>
    <p:sldId id="261" r:id="rId8"/>
    <p:sldId id="260" r:id="rId9"/>
    <p:sldId id="265"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23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DDD2C6-72A5-4182-9415-BFB9A91F3F8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90656C6-4DF4-4803-BBE5-CBD01CE497D0}">
      <dgm:prSet/>
      <dgm:spPr>
        <a:scene3d>
          <a:camera prst="orthographicFront"/>
          <a:lightRig rig="threePt" dir="t"/>
        </a:scene3d>
        <a:sp3d>
          <a:bevelT w="165100" prst="coolSlant"/>
        </a:sp3d>
      </dgm:spPr>
      <dgm:t>
        <a:bodyPr/>
        <a:lstStyle/>
        <a:p>
          <a:pPr rtl="0"/>
          <a:r>
            <a:rPr lang="en-US" b="0" i="0" baseline="0" dirty="0" smtClean="0"/>
            <a:t>Signs of career system</a:t>
          </a:r>
          <a:endParaRPr lang="cs-CZ" b="0" i="0" baseline="0" dirty="0"/>
        </a:p>
      </dgm:t>
    </dgm:pt>
    <dgm:pt modelId="{3DFCD705-11B4-405E-A129-A45FD6F4A4F9}" type="parTrans" cxnId="{4CB1EC43-2D9E-4707-B25C-726E41191CF6}">
      <dgm:prSet/>
      <dgm:spPr/>
      <dgm:t>
        <a:bodyPr/>
        <a:lstStyle/>
        <a:p>
          <a:endParaRPr lang="en-US"/>
        </a:p>
      </dgm:t>
    </dgm:pt>
    <dgm:pt modelId="{9E3DC22F-838C-4144-B6FF-459853D6C950}" type="sibTrans" cxnId="{4CB1EC43-2D9E-4707-B25C-726E41191CF6}">
      <dgm:prSet/>
      <dgm:spPr/>
      <dgm:t>
        <a:bodyPr/>
        <a:lstStyle/>
        <a:p>
          <a:endParaRPr lang="en-US"/>
        </a:p>
      </dgm:t>
    </dgm:pt>
    <dgm:pt modelId="{E328EFE7-A2D2-40E7-B4FB-44CE2AA2D3AE}">
      <dgm:prSet/>
      <dgm:spPr>
        <a:scene3d>
          <a:camera prst="orthographicFront"/>
          <a:lightRig rig="threePt" dir="t"/>
        </a:scene3d>
        <a:sp3d>
          <a:bevelT w="165100" prst="coolSlant"/>
        </a:sp3d>
      </dgm:spPr>
      <dgm:t>
        <a:bodyPr/>
        <a:lstStyle/>
        <a:p>
          <a:pPr rtl="0"/>
          <a:r>
            <a:rPr lang="en-US" b="0" i="0" baseline="0" dirty="0" smtClean="0"/>
            <a:t>Law granted permanent service relationship</a:t>
          </a:r>
          <a:endParaRPr lang="cs-CZ" b="0" i="0" baseline="0" dirty="0"/>
        </a:p>
      </dgm:t>
    </dgm:pt>
    <dgm:pt modelId="{9ADB858E-9E39-4B0D-8D43-9B57316D3435}" type="parTrans" cxnId="{32721D62-757E-4C5A-9ED6-6E63F9478C6D}">
      <dgm:prSet/>
      <dgm:spPr/>
      <dgm:t>
        <a:bodyPr/>
        <a:lstStyle/>
        <a:p>
          <a:endParaRPr lang="en-US"/>
        </a:p>
      </dgm:t>
    </dgm:pt>
    <dgm:pt modelId="{FA436CA5-7AE8-42EE-8F3B-0F61AC4C52FB}" type="sibTrans" cxnId="{32721D62-757E-4C5A-9ED6-6E63F9478C6D}">
      <dgm:prSet/>
      <dgm:spPr/>
      <dgm:t>
        <a:bodyPr/>
        <a:lstStyle/>
        <a:p>
          <a:endParaRPr lang="en-US"/>
        </a:p>
      </dgm:t>
    </dgm:pt>
    <dgm:pt modelId="{14D73AB6-2D6D-4780-9941-53D9061DF450}">
      <dgm:prSet/>
      <dgm:spPr>
        <a:scene3d>
          <a:camera prst="orthographicFront"/>
          <a:lightRig rig="threePt" dir="t"/>
        </a:scene3d>
        <a:sp3d>
          <a:bevelT w="165100" prst="coolSlant"/>
        </a:sp3d>
      </dgm:spPr>
      <dgm:t>
        <a:bodyPr/>
        <a:lstStyle/>
        <a:p>
          <a:pPr rtl="0"/>
          <a:r>
            <a:rPr lang="en-US" b="0" i="0" baseline="0" dirty="0" smtClean="0"/>
            <a:t>Granted service and salary advancement</a:t>
          </a:r>
          <a:endParaRPr lang="cs-CZ" b="0" i="0" baseline="0" dirty="0"/>
        </a:p>
      </dgm:t>
    </dgm:pt>
    <dgm:pt modelId="{A1C0B76F-F392-4DA8-B7D8-22227C892330}" type="parTrans" cxnId="{2B70B77D-8465-41C3-8CB8-4FF69284EB59}">
      <dgm:prSet/>
      <dgm:spPr/>
      <dgm:t>
        <a:bodyPr/>
        <a:lstStyle/>
        <a:p>
          <a:endParaRPr lang="en-US"/>
        </a:p>
      </dgm:t>
    </dgm:pt>
    <dgm:pt modelId="{0F7A2063-4341-45C9-A3FE-99911D10D26F}" type="sibTrans" cxnId="{2B70B77D-8465-41C3-8CB8-4FF69284EB59}">
      <dgm:prSet/>
      <dgm:spPr/>
      <dgm:t>
        <a:bodyPr/>
        <a:lstStyle/>
        <a:p>
          <a:endParaRPr lang="en-US"/>
        </a:p>
      </dgm:t>
    </dgm:pt>
    <dgm:pt modelId="{90D66ED2-2488-4E18-967E-B9A28B7B7C37}">
      <dgm:prSet/>
      <dgm:spPr>
        <a:scene3d>
          <a:camera prst="orthographicFront"/>
          <a:lightRig rig="threePt" dir="t"/>
        </a:scene3d>
        <a:sp3d>
          <a:bevelT w="165100" prst="coolSlant"/>
        </a:sp3d>
      </dgm:spPr>
      <dgm:t>
        <a:bodyPr/>
        <a:lstStyle/>
        <a:p>
          <a:pPr rtl="0"/>
          <a:r>
            <a:rPr lang="en-US" b="0" i="0" baseline="0" noProof="0" dirty="0" smtClean="0"/>
            <a:t>Impossibility</a:t>
          </a:r>
          <a:r>
            <a:rPr lang="cs-CZ" b="0" i="0" baseline="0" dirty="0" smtClean="0"/>
            <a:t> </a:t>
          </a:r>
          <a:r>
            <a:rPr lang="en-US" b="0" i="0" baseline="0" dirty="0" smtClean="0"/>
            <a:t>of service contract termination</a:t>
          </a:r>
          <a:endParaRPr lang="en-US" b="0" i="0" baseline="0" dirty="0"/>
        </a:p>
      </dgm:t>
    </dgm:pt>
    <dgm:pt modelId="{46BAA9D2-5916-46C7-A04B-EF8437B5FB42}" type="parTrans" cxnId="{489763B3-709B-461C-BF42-DEA0264A446C}">
      <dgm:prSet/>
      <dgm:spPr/>
      <dgm:t>
        <a:bodyPr/>
        <a:lstStyle/>
        <a:p>
          <a:endParaRPr lang="en-US"/>
        </a:p>
      </dgm:t>
    </dgm:pt>
    <dgm:pt modelId="{7E07A332-E0F1-4DD1-A1DF-92E4A8B84CB2}" type="sibTrans" cxnId="{489763B3-709B-461C-BF42-DEA0264A446C}">
      <dgm:prSet/>
      <dgm:spPr/>
      <dgm:t>
        <a:bodyPr/>
        <a:lstStyle/>
        <a:p>
          <a:endParaRPr lang="en-US"/>
        </a:p>
      </dgm:t>
    </dgm:pt>
    <dgm:pt modelId="{E3D21A86-B732-4A5D-A5CF-02B37D0236C2}" type="pres">
      <dgm:prSet presAssocID="{6DDDD2C6-72A5-4182-9415-BFB9A91F3F82}" presName="Name0" presStyleCnt="0">
        <dgm:presLayoutVars>
          <dgm:dir/>
          <dgm:animLvl val="lvl"/>
          <dgm:resizeHandles val="exact"/>
        </dgm:presLayoutVars>
      </dgm:prSet>
      <dgm:spPr/>
      <dgm:t>
        <a:bodyPr/>
        <a:lstStyle/>
        <a:p>
          <a:endParaRPr lang="en-US"/>
        </a:p>
      </dgm:t>
    </dgm:pt>
    <dgm:pt modelId="{49030E51-707B-4EFE-A8F2-CAF710F08B89}" type="pres">
      <dgm:prSet presAssocID="{F90656C6-4DF4-4803-BBE5-CBD01CE497D0}" presName="composite" presStyleCnt="0"/>
      <dgm:spPr/>
    </dgm:pt>
    <dgm:pt modelId="{3682D8B8-FDD6-46BE-98A5-9A2338F9871E}" type="pres">
      <dgm:prSet presAssocID="{F90656C6-4DF4-4803-BBE5-CBD01CE497D0}" presName="parTx" presStyleLbl="alignNode1" presStyleIdx="0" presStyleCnt="1">
        <dgm:presLayoutVars>
          <dgm:chMax val="0"/>
          <dgm:chPref val="0"/>
          <dgm:bulletEnabled val="1"/>
        </dgm:presLayoutVars>
      </dgm:prSet>
      <dgm:spPr/>
      <dgm:t>
        <a:bodyPr/>
        <a:lstStyle/>
        <a:p>
          <a:endParaRPr lang="en-US"/>
        </a:p>
      </dgm:t>
    </dgm:pt>
    <dgm:pt modelId="{D9DDD80F-6807-4985-AB5D-F73CD7FD64EF}" type="pres">
      <dgm:prSet presAssocID="{F90656C6-4DF4-4803-BBE5-CBD01CE497D0}" presName="desTx" presStyleLbl="alignAccFollowNode1" presStyleIdx="0" presStyleCnt="1">
        <dgm:presLayoutVars>
          <dgm:bulletEnabled val="1"/>
        </dgm:presLayoutVars>
      </dgm:prSet>
      <dgm:spPr/>
      <dgm:t>
        <a:bodyPr/>
        <a:lstStyle/>
        <a:p>
          <a:endParaRPr lang="en-US"/>
        </a:p>
      </dgm:t>
    </dgm:pt>
  </dgm:ptLst>
  <dgm:cxnLst>
    <dgm:cxn modelId="{B7169D30-E725-4499-8ED1-18BAFADEDB01}" type="presOf" srcId="{90D66ED2-2488-4E18-967E-B9A28B7B7C37}" destId="{D9DDD80F-6807-4985-AB5D-F73CD7FD64EF}" srcOrd="0" destOrd="2" presId="urn:microsoft.com/office/officeart/2005/8/layout/hList1"/>
    <dgm:cxn modelId="{75BFD6FD-7F10-4744-BE82-FD5E6F8FB49B}" type="presOf" srcId="{F90656C6-4DF4-4803-BBE5-CBD01CE497D0}" destId="{3682D8B8-FDD6-46BE-98A5-9A2338F9871E}" srcOrd="0" destOrd="0" presId="urn:microsoft.com/office/officeart/2005/8/layout/hList1"/>
    <dgm:cxn modelId="{4CB1EC43-2D9E-4707-B25C-726E41191CF6}" srcId="{6DDDD2C6-72A5-4182-9415-BFB9A91F3F82}" destId="{F90656C6-4DF4-4803-BBE5-CBD01CE497D0}" srcOrd="0" destOrd="0" parTransId="{3DFCD705-11B4-405E-A129-A45FD6F4A4F9}" sibTransId="{9E3DC22F-838C-4144-B6FF-459853D6C950}"/>
    <dgm:cxn modelId="{489763B3-709B-461C-BF42-DEA0264A446C}" srcId="{F90656C6-4DF4-4803-BBE5-CBD01CE497D0}" destId="{90D66ED2-2488-4E18-967E-B9A28B7B7C37}" srcOrd="2" destOrd="0" parTransId="{46BAA9D2-5916-46C7-A04B-EF8437B5FB42}" sibTransId="{7E07A332-E0F1-4DD1-A1DF-92E4A8B84CB2}"/>
    <dgm:cxn modelId="{32721D62-757E-4C5A-9ED6-6E63F9478C6D}" srcId="{F90656C6-4DF4-4803-BBE5-CBD01CE497D0}" destId="{E328EFE7-A2D2-40E7-B4FB-44CE2AA2D3AE}" srcOrd="0" destOrd="0" parTransId="{9ADB858E-9E39-4B0D-8D43-9B57316D3435}" sibTransId="{FA436CA5-7AE8-42EE-8F3B-0F61AC4C52FB}"/>
    <dgm:cxn modelId="{F693CF79-6C31-4A7E-8F12-D016CA09079E}" type="presOf" srcId="{6DDDD2C6-72A5-4182-9415-BFB9A91F3F82}" destId="{E3D21A86-B732-4A5D-A5CF-02B37D0236C2}" srcOrd="0" destOrd="0" presId="urn:microsoft.com/office/officeart/2005/8/layout/hList1"/>
    <dgm:cxn modelId="{176CAA77-4171-4154-8263-395DEE8AE6FD}" type="presOf" srcId="{E328EFE7-A2D2-40E7-B4FB-44CE2AA2D3AE}" destId="{D9DDD80F-6807-4985-AB5D-F73CD7FD64EF}" srcOrd="0" destOrd="0" presId="urn:microsoft.com/office/officeart/2005/8/layout/hList1"/>
    <dgm:cxn modelId="{2B70B77D-8465-41C3-8CB8-4FF69284EB59}" srcId="{F90656C6-4DF4-4803-BBE5-CBD01CE497D0}" destId="{14D73AB6-2D6D-4780-9941-53D9061DF450}" srcOrd="1" destOrd="0" parTransId="{A1C0B76F-F392-4DA8-B7D8-22227C892330}" sibTransId="{0F7A2063-4341-45C9-A3FE-99911D10D26F}"/>
    <dgm:cxn modelId="{2FE8EF6F-01B6-4756-B56D-4D78176316E9}" type="presOf" srcId="{14D73AB6-2D6D-4780-9941-53D9061DF450}" destId="{D9DDD80F-6807-4985-AB5D-F73CD7FD64EF}" srcOrd="0" destOrd="1" presId="urn:microsoft.com/office/officeart/2005/8/layout/hList1"/>
    <dgm:cxn modelId="{F3379F54-2EF9-41FD-A911-52E025BB9E98}" type="presParOf" srcId="{E3D21A86-B732-4A5D-A5CF-02B37D0236C2}" destId="{49030E51-707B-4EFE-A8F2-CAF710F08B89}" srcOrd="0" destOrd="0" presId="urn:microsoft.com/office/officeart/2005/8/layout/hList1"/>
    <dgm:cxn modelId="{DCBCC6E8-A416-448F-AA0D-CD5FFF538D1D}" type="presParOf" srcId="{49030E51-707B-4EFE-A8F2-CAF710F08B89}" destId="{3682D8B8-FDD6-46BE-98A5-9A2338F9871E}" srcOrd="0" destOrd="0" presId="urn:microsoft.com/office/officeart/2005/8/layout/hList1"/>
    <dgm:cxn modelId="{B68DEAA5-844E-4271-A505-EDA01B43F419}" type="presParOf" srcId="{49030E51-707B-4EFE-A8F2-CAF710F08B89}" destId="{D9DDD80F-6807-4985-AB5D-F73CD7FD64EF}"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E8A3ED-047B-4CF4-84CF-25055E0379AA}"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US"/>
        </a:p>
      </dgm:t>
    </dgm:pt>
    <dgm:pt modelId="{BB11376E-69DC-4DD9-8BF5-7E2ACB67389F}">
      <dgm:prSet/>
      <dgm:spPr>
        <a:scene3d>
          <a:camera prst="orthographicFront"/>
          <a:lightRig rig="threePt" dir="t"/>
        </a:scene3d>
        <a:sp3d>
          <a:bevelT w="165100" prst="coolSlant"/>
        </a:sp3d>
      </dgm:spPr>
      <dgm:t>
        <a:bodyPr/>
        <a:lstStyle/>
        <a:p>
          <a:pPr rtl="0"/>
          <a:r>
            <a:rPr lang="en-US" b="1" dirty="0" smtClean="0"/>
            <a:t>Advantages of career system:</a:t>
          </a:r>
          <a:endParaRPr lang="cs-CZ" dirty="0"/>
        </a:p>
      </dgm:t>
    </dgm:pt>
    <dgm:pt modelId="{BAAA0D3E-DE33-41B3-96B7-496306CCACDC}" type="parTrans" cxnId="{3D602A03-C9CB-4009-BAD5-06ADDF105514}">
      <dgm:prSet/>
      <dgm:spPr/>
      <dgm:t>
        <a:bodyPr/>
        <a:lstStyle/>
        <a:p>
          <a:endParaRPr lang="en-US"/>
        </a:p>
      </dgm:t>
    </dgm:pt>
    <dgm:pt modelId="{F72016BB-A492-41D1-A68B-FB6939449A5A}" type="sibTrans" cxnId="{3D602A03-C9CB-4009-BAD5-06ADDF105514}">
      <dgm:prSet/>
      <dgm:spPr/>
      <dgm:t>
        <a:bodyPr/>
        <a:lstStyle/>
        <a:p>
          <a:endParaRPr lang="en-US"/>
        </a:p>
      </dgm:t>
    </dgm:pt>
    <dgm:pt modelId="{262682AE-0B20-4B2C-8166-612680ED330F}">
      <dgm:prSet/>
      <dgm:spPr>
        <a:scene3d>
          <a:camera prst="orthographicFront"/>
          <a:lightRig rig="threePt" dir="t"/>
        </a:scene3d>
        <a:sp3d>
          <a:bevelT w="165100" prst="coolSlant"/>
        </a:sp3d>
      </dgm:spPr>
      <dgm:t>
        <a:bodyPr/>
        <a:lstStyle/>
        <a:p>
          <a:pPr rtl="0"/>
          <a:r>
            <a:rPr lang="en-US" dirty="0" smtClean="0"/>
            <a:t>Professional, loyal and experienced administrative personnel</a:t>
          </a:r>
          <a:endParaRPr lang="cs-CZ" dirty="0"/>
        </a:p>
      </dgm:t>
    </dgm:pt>
    <dgm:pt modelId="{033BF0EB-AF89-4446-94B2-D4A38A15DF68}" type="parTrans" cxnId="{1C6C7869-0167-4072-A076-4B45029C3685}">
      <dgm:prSet/>
      <dgm:spPr/>
      <dgm:t>
        <a:bodyPr/>
        <a:lstStyle/>
        <a:p>
          <a:endParaRPr lang="en-US"/>
        </a:p>
      </dgm:t>
    </dgm:pt>
    <dgm:pt modelId="{46579440-5676-43C4-BD09-3FC004E80EE8}" type="sibTrans" cxnId="{1C6C7869-0167-4072-A076-4B45029C3685}">
      <dgm:prSet/>
      <dgm:spPr/>
      <dgm:t>
        <a:bodyPr/>
        <a:lstStyle/>
        <a:p>
          <a:endParaRPr lang="en-US"/>
        </a:p>
      </dgm:t>
    </dgm:pt>
    <dgm:pt modelId="{ECCF99B4-C219-425C-B5A5-B729456516E9}">
      <dgm:prSet/>
      <dgm:spPr>
        <a:scene3d>
          <a:camera prst="orthographicFront"/>
          <a:lightRig rig="threePt" dir="t"/>
        </a:scene3d>
        <a:sp3d>
          <a:bevelT w="165100" prst="coolSlant"/>
        </a:sp3d>
      </dgm:spPr>
      <dgm:t>
        <a:bodyPr/>
        <a:lstStyle/>
        <a:p>
          <a:pPr rtl="0"/>
          <a:r>
            <a:rPr lang="en-US" dirty="0" smtClean="0"/>
            <a:t>Protection from </a:t>
          </a:r>
          <a:r>
            <a:rPr lang="cs-CZ" dirty="0" smtClean="0"/>
            <a:t>politicalization</a:t>
          </a:r>
          <a:r>
            <a:rPr lang="en-US" dirty="0" smtClean="0"/>
            <a:t> of public administration</a:t>
          </a:r>
          <a:endParaRPr lang="cs-CZ" dirty="0"/>
        </a:p>
      </dgm:t>
    </dgm:pt>
    <dgm:pt modelId="{3F53721B-D1ED-4295-BF2A-3AFDEB32B8B9}" type="parTrans" cxnId="{30199A0A-2486-4789-8242-9F7CB7EAE435}">
      <dgm:prSet/>
      <dgm:spPr/>
      <dgm:t>
        <a:bodyPr/>
        <a:lstStyle/>
        <a:p>
          <a:endParaRPr lang="en-US"/>
        </a:p>
      </dgm:t>
    </dgm:pt>
    <dgm:pt modelId="{1C882795-A644-4465-9B2E-6F3E2088D1F9}" type="sibTrans" cxnId="{30199A0A-2486-4789-8242-9F7CB7EAE435}">
      <dgm:prSet/>
      <dgm:spPr/>
      <dgm:t>
        <a:bodyPr/>
        <a:lstStyle/>
        <a:p>
          <a:endParaRPr lang="en-US"/>
        </a:p>
      </dgm:t>
    </dgm:pt>
    <dgm:pt modelId="{DBB1A652-AD75-4553-A879-4E28B965BE01}">
      <dgm:prSet/>
      <dgm:spPr>
        <a:solidFill>
          <a:schemeClr val="accent1">
            <a:lumMod val="50000"/>
          </a:schemeClr>
        </a:solidFill>
        <a:scene3d>
          <a:camera prst="orthographicFront"/>
          <a:lightRig rig="threePt" dir="t"/>
        </a:scene3d>
        <a:sp3d>
          <a:bevelT w="165100" prst="coolSlant"/>
        </a:sp3d>
      </dgm:spPr>
      <dgm:t>
        <a:bodyPr/>
        <a:lstStyle/>
        <a:p>
          <a:pPr rtl="0"/>
          <a:r>
            <a:rPr lang="en-US" b="1" dirty="0" smtClean="0"/>
            <a:t>Disadvantages of career system:</a:t>
          </a:r>
          <a:endParaRPr lang="cs-CZ" dirty="0"/>
        </a:p>
      </dgm:t>
    </dgm:pt>
    <dgm:pt modelId="{D55CF936-79AE-4FEB-94C6-11AF4FF8335D}" type="parTrans" cxnId="{9186A189-70A7-4785-9F2A-10D7956CE242}">
      <dgm:prSet/>
      <dgm:spPr/>
      <dgm:t>
        <a:bodyPr/>
        <a:lstStyle/>
        <a:p>
          <a:endParaRPr lang="en-US"/>
        </a:p>
      </dgm:t>
    </dgm:pt>
    <dgm:pt modelId="{5109D46B-3C95-4ECA-BDCB-DA362E98EFA5}" type="sibTrans" cxnId="{9186A189-70A7-4785-9F2A-10D7956CE242}">
      <dgm:prSet/>
      <dgm:spPr/>
      <dgm:t>
        <a:bodyPr/>
        <a:lstStyle/>
        <a:p>
          <a:endParaRPr lang="en-US"/>
        </a:p>
      </dgm:t>
    </dgm:pt>
    <dgm:pt modelId="{A94E831A-89E2-44DE-AF6F-073638CCD0D7}">
      <dgm:prSet/>
      <dgm:spPr>
        <a:solidFill>
          <a:schemeClr val="accent1">
            <a:lumMod val="50000"/>
          </a:schemeClr>
        </a:solidFill>
        <a:scene3d>
          <a:camera prst="orthographicFront"/>
          <a:lightRig rig="threePt" dir="t"/>
        </a:scene3d>
        <a:sp3d>
          <a:bevelT w="165100" prst="coolSlant"/>
        </a:sp3d>
      </dgm:spPr>
      <dgm:t>
        <a:bodyPr/>
        <a:lstStyle/>
        <a:p>
          <a:pPr rtl="0"/>
          <a:r>
            <a:rPr lang="en-US" dirty="0" smtClean="0"/>
            <a:t>Excessive formalism of public administration</a:t>
          </a:r>
          <a:endParaRPr lang="cs-CZ" dirty="0"/>
        </a:p>
      </dgm:t>
    </dgm:pt>
    <dgm:pt modelId="{09CD309C-30DA-4608-A9AA-6EDE38557011}" type="parTrans" cxnId="{B4593DBC-DC9A-46A4-8A40-549FE6D26D0C}">
      <dgm:prSet/>
      <dgm:spPr/>
      <dgm:t>
        <a:bodyPr/>
        <a:lstStyle/>
        <a:p>
          <a:endParaRPr lang="en-US"/>
        </a:p>
      </dgm:t>
    </dgm:pt>
    <dgm:pt modelId="{44ABC6B7-B408-4BBA-AE70-949842162FCC}" type="sibTrans" cxnId="{B4593DBC-DC9A-46A4-8A40-549FE6D26D0C}">
      <dgm:prSet/>
      <dgm:spPr/>
      <dgm:t>
        <a:bodyPr/>
        <a:lstStyle/>
        <a:p>
          <a:endParaRPr lang="en-US"/>
        </a:p>
      </dgm:t>
    </dgm:pt>
    <dgm:pt modelId="{1454B668-9B38-44BA-8814-EB82F4A1EC79}">
      <dgm:prSet/>
      <dgm:spPr>
        <a:solidFill>
          <a:schemeClr val="accent1">
            <a:lumMod val="50000"/>
          </a:schemeClr>
        </a:solidFill>
        <a:scene3d>
          <a:camera prst="orthographicFront"/>
          <a:lightRig rig="threePt" dir="t"/>
        </a:scene3d>
        <a:sp3d>
          <a:bevelT w="165100" prst="coolSlant"/>
        </a:sp3d>
      </dgm:spPr>
      <dgm:t>
        <a:bodyPr/>
        <a:lstStyle/>
        <a:p>
          <a:pPr rtl="0"/>
          <a:r>
            <a:rPr lang="en-US" dirty="0" smtClean="0"/>
            <a:t>Excessive certitude of administrative personnel</a:t>
          </a:r>
          <a:endParaRPr lang="cs-CZ" dirty="0"/>
        </a:p>
      </dgm:t>
    </dgm:pt>
    <dgm:pt modelId="{AA73FD3F-F51E-4457-8B51-8B5F532CDB71}" type="parTrans" cxnId="{424806CC-1DF3-4EEC-A96E-053944372338}">
      <dgm:prSet/>
      <dgm:spPr/>
      <dgm:t>
        <a:bodyPr/>
        <a:lstStyle/>
        <a:p>
          <a:endParaRPr lang="en-US"/>
        </a:p>
      </dgm:t>
    </dgm:pt>
    <dgm:pt modelId="{23F0C20F-5CE7-484D-B2DB-986AD24145AF}" type="sibTrans" cxnId="{424806CC-1DF3-4EEC-A96E-053944372338}">
      <dgm:prSet/>
      <dgm:spPr/>
      <dgm:t>
        <a:bodyPr/>
        <a:lstStyle/>
        <a:p>
          <a:endParaRPr lang="en-US"/>
        </a:p>
      </dgm:t>
    </dgm:pt>
    <dgm:pt modelId="{87E912D0-D7F9-46A6-8597-3389E919E55E}">
      <dgm:prSet/>
      <dgm:spPr>
        <a:solidFill>
          <a:schemeClr val="accent1">
            <a:lumMod val="50000"/>
          </a:schemeClr>
        </a:solidFill>
        <a:scene3d>
          <a:camera prst="orthographicFront"/>
          <a:lightRig rig="threePt" dir="t"/>
        </a:scene3d>
        <a:sp3d>
          <a:bevelT w="165100" prst="coolSlant"/>
        </a:sp3d>
      </dgm:spPr>
      <dgm:t>
        <a:bodyPr/>
        <a:lstStyle/>
        <a:p>
          <a:pPr rtl="0"/>
          <a:r>
            <a:rPr lang="en-US" dirty="0" smtClean="0"/>
            <a:t>Egalitarianism of administrative personnel</a:t>
          </a:r>
          <a:endParaRPr lang="cs-CZ" dirty="0"/>
        </a:p>
      </dgm:t>
    </dgm:pt>
    <dgm:pt modelId="{8A6E69CC-01AB-4CA4-B2DE-4AC840103D14}" type="parTrans" cxnId="{AC59C5AE-8038-423D-B749-6AA6710B28CC}">
      <dgm:prSet/>
      <dgm:spPr/>
      <dgm:t>
        <a:bodyPr/>
        <a:lstStyle/>
        <a:p>
          <a:endParaRPr lang="en-US"/>
        </a:p>
      </dgm:t>
    </dgm:pt>
    <dgm:pt modelId="{9EC62430-1C72-44A8-A109-2C0F710A559E}" type="sibTrans" cxnId="{AC59C5AE-8038-423D-B749-6AA6710B28CC}">
      <dgm:prSet/>
      <dgm:spPr/>
      <dgm:t>
        <a:bodyPr/>
        <a:lstStyle/>
        <a:p>
          <a:endParaRPr lang="en-US"/>
        </a:p>
      </dgm:t>
    </dgm:pt>
    <dgm:pt modelId="{424A021A-BA81-4489-B358-3D4D8F12BEC2}" type="pres">
      <dgm:prSet presAssocID="{23E8A3ED-047B-4CF4-84CF-25055E0379AA}" presName="Name0" presStyleCnt="0">
        <dgm:presLayoutVars>
          <dgm:chPref val="1"/>
          <dgm:dir/>
          <dgm:animOne val="branch"/>
          <dgm:animLvl val="lvl"/>
          <dgm:resizeHandles/>
        </dgm:presLayoutVars>
      </dgm:prSet>
      <dgm:spPr/>
      <dgm:t>
        <a:bodyPr/>
        <a:lstStyle/>
        <a:p>
          <a:endParaRPr lang="en-US"/>
        </a:p>
      </dgm:t>
    </dgm:pt>
    <dgm:pt modelId="{0E1027C6-C7EE-48B8-A784-0BA0631B3AE7}" type="pres">
      <dgm:prSet presAssocID="{BB11376E-69DC-4DD9-8BF5-7E2ACB67389F}" presName="vertOne" presStyleCnt="0"/>
      <dgm:spPr/>
    </dgm:pt>
    <dgm:pt modelId="{8F86DE52-4B7C-4757-9003-1EB0CC516A50}" type="pres">
      <dgm:prSet presAssocID="{BB11376E-69DC-4DD9-8BF5-7E2ACB67389F}" presName="txOne" presStyleLbl="node0" presStyleIdx="0" presStyleCnt="2">
        <dgm:presLayoutVars>
          <dgm:chPref val="3"/>
        </dgm:presLayoutVars>
      </dgm:prSet>
      <dgm:spPr/>
      <dgm:t>
        <a:bodyPr/>
        <a:lstStyle/>
        <a:p>
          <a:endParaRPr lang="en-US"/>
        </a:p>
      </dgm:t>
    </dgm:pt>
    <dgm:pt modelId="{95CF8846-BF59-421F-9CD8-EB7CE4FABC61}" type="pres">
      <dgm:prSet presAssocID="{BB11376E-69DC-4DD9-8BF5-7E2ACB67389F}" presName="parTransOne" presStyleCnt="0"/>
      <dgm:spPr/>
    </dgm:pt>
    <dgm:pt modelId="{03B95751-DF07-4104-8A29-EFA09EC1C6D1}" type="pres">
      <dgm:prSet presAssocID="{BB11376E-69DC-4DD9-8BF5-7E2ACB67389F}" presName="horzOne" presStyleCnt="0"/>
      <dgm:spPr/>
    </dgm:pt>
    <dgm:pt modelId="{55764F12-55E6-476B-8E83-808C6335C7BD}" type="pres">
      <dgm:prSet presAssocID="{262682AE-0B20-4B2C-8166-612680ED330F}" presName="vertTwo" presStyleCnt="0"/>
      <dgm:spPr/>
    </dgm:pt>
    <dgm:pt modelId="{31A781CF-DABD-4A55-94D3-E23ED2E1F678}" type="pres">
      <dgm:prSet presAssocID="{262682AE-0B20-4B2C-8166-612680ED330F}" presName="txTwo" presStyleLbl="node2" presStyleIdx="0" presStyleCnt="5">
        <dgm:presLayoutVars>
          <dgm:chPref val="3"/>
        </dgm:presLayoutVars>
      </dgm:prSet>
      <dgm:spPr/>
      <dgm:t>
        <a:bodyPr/>
        <a:lstStyle/>
        <a:p>
          <a:endParaRPr lang="en-US"/>
        </a:p>
      </dgm:t>
    </dgm:pt>
    <dgm:pt modelId="{857C6EFD-8ACA-4130-BF31-8244CC74EC0E}" type="pres">
      <dgm:prSet presAssocID="{262682AE-0B20-4B2C-8166-612680ED330F}" presName="horzTwo" presStyleCnt="0"/>
      <dgm:spPr/>
    </dgm:pt>
    <dgm:pt modelId="{F69C6E27-4DF9-487D-89FA-E1A41D82105C}" type="pres">
      <dgm:prSet presAssocID="{46579440-5676-43C4-BD09-3FC004E80EE8}" presName="sibSpaceTwo" presStyleCnt="0"/>
      <dgm:spPr/>
    </dgm:pt>
    <dgm:pt modelId="{8048DAC6-BD26-4397-BCD1-E883D7CACDD5}" type="pres">
      <dgm:prSet presAssocID="{ECCF99B4-C219-425C-B5A5-B729456516E9}" presName="vertTwo" presStyleCnt="0"/>
      <dgm:spPr/>
    </dgm:pt>
    <dgm:pt modelId="{3D244C07-9B62-4BC1-8AD3-B045B3E5E004}" type="pres">
      <dgm:prSet presAssocID="{ECCF99B4-C219-425C-B5A5-B729456516E9}" presName="txTwo" presStyleLbl="node2" presStyleIdx="1" presStyleCnt="5">
        <dgm:presLayoutVars>
          <dgm:chPref val="3"/>
        </dgm:presLayoutVars>
      </dgm:prSet>
      <dgm:spPr/>
      <dgm:t>
        <a:bodyPr/>
        <a:lstStyle/>
        <a:p>
          <a:endParaRPr lang="en-US"/>
        </a:p>
      </dgm:t>
    </dgm:pt>
    <dgm:pt modelId="{ECC829C6-7278-4DC9-9EDA-4450FAABE61A}" type="pres">
      <dgm:prSet presAssocID="{ECCF99B4-C219-425C-B5A5-B729456516E9}" presName="horzTwo" presStyleCnt="0"/>
      <dgm:spPr/>
    </dgm:pt>
    <dgm:pt modelId="{A9C38393-15DF-4E64-ABCB-4B63121C0B46}" type="pres">
      <dgm:prSet presAssocID="{F72016BB-A492-41D1-A68B-FB6939449A5A}" presName="sibSpaceOne" presStyleCnt="0"/>
      <dgm:spPr/>
    </dgm:pt>
    <dgm:pt modelId="{D62A4758-EDC7-4858-9453-3A653A96F158}" type="pres">
      <dgm:prSet presAssocID="{DBB1A652-AD75-4553-A879-4E28B965BE01}" presName="vertOne" presStyleCnt="0"/>
      <dgm:spPr/>
    </dgm:pt>
    <dgm:pt modelId="{B6EC4A86-AABA-4CCF-9447-138147ED1CAD}" type="pres">
      <dgm:prSet presAssocID="{DBB1A652-AD75-4553-A879-4E28B965BE01}" presName="txOne" presStyleLbl="node0" presStyleIdx="1" presStyleCnt="2">
        <dgm:presLayoutVars>
          <dgm:chPref val="3"/>
        </dgm:presLayoutVars>
      </dgm:prSet>
      <dgm:spPr/>
      <dgm:t>
        <a:bodyPr/>
        <a:lstStyle/>
        <a:p>
          <a:endParaRPr lang="en-US"/>
        </a:p>
      </dgm:t>
    </dgm:pt>
    <dgm:pt modelId="{205AECDD-2062-4797-B1A6-38D5AF1248CE}" type="pres">
      <dgm:prSet presAssocID="{DBB1A652-AD75-4553-A879-4E28B965BE01}" presName="parTransOne" presStyleCnt="0"/>
      <dgm:spPr/>
    </dgm:pt>
    <dgm:pt modelId="{E932AEA6-80F8-4A15-8D67-F48F0B5630E0}" type="pres">
      <dgm:prSet presAssocID="{DBB1A652-AD75-4553-A879-4E28B965BE01}" presName="horzOne" presStyleCnt="0"/>
      <dgm:spPr/>
    </dgm:pt>
    <dgm:pt modelId="{CAA9CBD1-8CA4-43E0-B9B8-AE53806D9614}" type="pres">
      <dgm:prSet presAssocID="{A94E831A-89E2-44DE-AF6F-073638CCD0D7}" presName="vertTwo" presStyleCnt="0"/>
      <dgm:spPr/>
    </dgm:pt>
    <dgm:pt modelId="{B2E39D42-121A-4675-83B2-34BA5DD41BFB}" type="pres">
      <dgm:prSet presAssocID="{A94E831A-89E2-44DE-AF6F-073638CCD0D7}" presName="txTwo" presStyleLbl="node2" presStyleIdx="2" presStyleCnt="5">
        <dgm:presLayoutVars>
          <dgm:chPref val="3"/>
        </dgm:presLayoutVars>
      </dgm:prSet>
      <dgm:spPr/>
      <dgm:t>
        <a:bodyPr/>
        <a:lstStyle/>
        <a:p>
          <a:endParaRPr lang="en-US"/>
        </a:p>
      </dgm:t>
    </dgm:pt>
    <dgm:pt modelId="{41A218D6-A5BD-49FD-8B69-B79913B62CDE}" type="pres">
      <dgm:prSet presAssocID="{A94E831A-89E2-44DE-AF6F-073638CCD0D7}" presName="horzTwo" presStyleCnt="0"/>
      <dgm:spPr/>
    </dgm:pt>
    <dgm:pt modelId="{38192736-E369-43F6-B753-61974365770B}" type="pres">
      <dgm:prSet presAssocID="{44ABC6B7-B408-4BBA-AE70-949842162FCC}" presName="sibSpaceTwo" presStyleCnt="0"/>
      <dgm:spPr/>
    </dgm:pt>
    <dgm:pt modelId="{D0278776-B5EB-471B-9887-E34C1CCDC21C}" type="pres">
      <dgm:prSet presAssocID="{1454B668-9B38-44BA-8814-EB82F4A1EC79}" presName="vertTwo" presStyleCnt="0"/>
      <dgm:spPr/>
    </dgm:pt>
    <dgm:pt modelId="{56510886-D0AC-409D-8974-DB5F65FB03E2}" type="pres">
      <dgm:prSet presAssocID="{1454B668-9B38-44BA-8814-EB82F4A1EC79}" presName="txTwo" presStyleLbl="node2" presStyleIdx="3" presStyleCnt="5">
        <dgm:presLayoutVars>
          <dgm:chPref val="3"/>
        </dgm:presLayoutVars>
      </dgm:prSet>
      <dgm:spPr/>
      <dgm:t>
        <a:bodyPr/>
        <a:lstStyle/>
        <a:p>
          <a:endParaRPr lang="en-US"/>
        </a:p>
      </dgm:t>
    </dgm:pt>
    <dgm:pt modelId="{9A5BF6B9-DCC0-4A55-9CC8-29418FD6E629}" type="pres">
      <dgm:prSet presAssocID="{1454B668-9B38-44BA-8814-EB82F4A1EC79}" presName="horzTwo" presStyleCnt="0"/>
      <dgm:spPr/>
    </dgm:pt>
    <dgm:pt modelId="{28C446CB-A819-4E3E-B292-959D454B9120}" type="pres">
      <dgm:prSet presAssocID="{23F0C20F-5CE7-484D-B2DB-986AD24145AF}" presName="sibSpaceTwo" presStyleCnt="0"/>
      <dgm:spPr/>
    </dgm:pt>
    <dgm:pt modelId="{E18E0C5B-4DF5-468F-B49D-C380157A6B2A}" type="pres">
      <dgm:prSet presAssocID="{87E912D0-D7F9-46A6-8597-3389E919E55E}" presName="vertTwo" presStyleCnt="0"/>
      <dgm:spPr/>
    </dgm:pt>
    <dgm:pt modelId="{C9300DD7-B1C4-48E9-828B-10CABA564F9A}" type="pres">
      <dgm:prSet presAssocID="{87E912D0-D7F9-46A6-8597-3389E919E55E}" presName="txTwo" presStyleLbl="node2" presStyleIdx="4" presStyleCnt="5">
        <dgm:presLayoutVars>
          <dgm:chPref val="3"/>
        </dgm:presLayoutVars>
      </dgm:prSet>
      <dgm:spPr/>
      <dgm:t>
        <a:bodyPr/>
        <a:lstStyle/>
        <a:p>
          <a:endParaRPr lang="en-US"/>
        </a:p>
      </dgm:t>
    </dgm:pt>
    <dgm:pt modelId="{F51D040C-218F-43DC-9C65-E07B32F307B1}" type="pres">
      <dgm:prSet presAssocID="{87E912D0-D7F9-46A6-8597-3389E919E55E}" presName="horzTwo" presStyleCnt="0"/>
      <dgm:spPr/>
    </dgm:pt>
  </dgm:ptLst>
  <dgm:cxnLst>
    <dgm:cxn modelId="{9186A189-70A7-4785-9F2A-10D7956CE242}" srcId="{23E8A3ED-047B-4CF4-84CF-25055E0379AA}" destId="{DBB1A652-AD75-4553-A879-4E28B965BE01}" srcOrd="1" destOrd="0" parTransId="{D55CF936-79AE-4FEB-94C6-11AF4FF8335D}" sibTransId="{5109D46B-3C95-4ECA-BDCB-DA362E98EFA5}"/>
    <dgm:cxn modelId="{F04B8FE4-3502-41E5-8E1A-895F425C241A}" type="presOf" srcId="{DBB1A652-AD75-4553-A879-4E28B965BE01}" destId="{B6EC4A86-AABA-4CCF-9447-138147ED1CAD}" srcOrd="0" destOrd="0" presId="urn:microsoft.com/office/officeart/2005/8/layout/hierarchy4"/>
    <dgm:cxn modelId="{617E0B5D-EF49-4302-8922-7D7DB54E16E2}" type="presOf" srcId="{BB11376E-69DC-4DD9-8BF5-7E2ACB67389F}" destId="{8F86DE52-4B7C-4757-9003-1EB0CC516A50}" srcOrd="0" destOrd="0" presId="urn:microsoft.com/office/officeart/2005/8/layout/hierarchy4"/>
    <dgm:cxn modelId="{1C6C7869-0167-4072-A076-4B45029C3685}" srcId="{BB11376E-69DC-4DD9-8BF5-7E2ACB67389F}" destId="{262682AE-0B20-4B2C-8166-612680ED330F}" srcOrd="0" destOrd="0" parTransId="{033BF0EB-AF89-4446-94B2-D4A38A15DF68}" sibTransId="{46579440-5676-43C4-BD09-3FC004E80EE8}"/>
    <dgm:cxn modelId="{3D602A03-C9CB-4009-BAD5-06ADDF105514}" srcId="{23E8A3ED-047B-4CF4-84CF-25055E0379AA}" destId="{BB11376E-69DC-4DD9-8BF5-7E2ACB67389F}" srcOrd="0" destOrd="0" parTransId="{BAAA0D3E-DE33-41B3-96B7-496306CCACDC}" sibTransId="{F72016BB-A492-41D1-A68B-FB6939449A5A}"/>
    <dgm:cxn modelId="{4338EF89-27C7-4C57-A3BA-AC9E54DB4A31}" type="presOf" srcId="{1454B668-9B38-44BA-8814-EB82F4A1EC79}" destId="{56510886-D0AC-409D-8974-DB5F65FB03E2}" srcOrd="0" destOrd="0" presId="urn:microsoft.com/office/officeart/2005/8/layout/hierarchy4"/>
    <dgm:cxn modelId="{5D962B73-56E3-405A-81BB-CE9E6A1F4614}" type="presOf" srcId="{262682AE-0B20-4B2C-8166-612680ED330F}" destId="{31A781CF-DABD-4A55-94D3-E23ED2E1F678}" srcOrd="0" destOrd="0" presId="urn:microsoft.com/office/officeart/2005/8/layout/hierarchy4"/>
    <dgm:cxn modelId="{CECD4C16-86B0-4204-8A21-AAC25EF5931D}" type="presOf" srcId="{87E912D0-D7F9-46A6-8597-3389E919E55E}" destId="{C9300DD7-B1C4-48E9-828B-10CABA564F9A}" srcOrd="0" destOrd="0" presId="urn:microsoft.com/office/officeart/2005/8/layout/hierarchy4"/>
    <dgm:cxn modelId="{AC59C5AE-8038-423D-B749-6AA6710B28CC}" srcId="{DBB1A652-AD75-4553-A879-4E28B965BE01}" destId="{87E912D0-D7F9-46A6-8597-3389E919E55E}" srcOrd="2" destOrd="0" parTransId="{8A6E69CC-01AB-4CA4-B2DE-4AC840103D14}" sibTransId="{9EC62430-1C72-44A8-A109-2C0F710A559E}"/>
    <dgm:cxn modelId="{30199A0A-2486-4789-8242-9F7CB7EAE435}" srcId="{BB11376E-69DC-4DD9-8BF5-7E2ACB67389F}" destId="{ECCF99B4-C219-425C-B5A5-B729456516E9}" srcOrd="1" destOrd="0" parTransId="{3F53721B-D1ED-4295-BF2A-3AFDEB32B8B9}" sibTransId="{1C882795-A644-4465-9B2E-6F3E2088D1F9}"/>
    <dgm:cxn modelId="{513CA564-FE2C-4B2C-8328-F8C9312F8166}" type="presOf" srcId="{ECCF99B4-C219-425C-B5A5-B729456516E9}" destId="{3D244C07-9B62-4BC1-8AD3-B045B3E5E004}" srcOrd="0" destOrd="0" presId="urn:microsoft.com/office/officeart/2005/8/layout/hierarchy4"/>
    <dgm:cxn modelId="{45AC100D-ADD3-44A5-AD8B-FE173965B863}" type="presOf" srcId="{A94E831A-89E2-44DE-AF6F-073638CCD0D7}" destId="{B2E39D42-121A-4675-83B2-34BA5DD41BFB}" srcOrd="0" destOrd="0" presId="urn:microsoft.com/office/officeart/2005/8/layout/hierarchy4"/>
    <dgm:cxn modelId="{B38CACE0-33B4-42F9-8A14-FE646DF6D90D}" type="presOf" srcId="{23E8A3ED-047B-4CF4-84CF-25055E0379AA}" destId="{424A021A-BA81-4489-B358-3D4D8F12BEC2}" srcOrd="0" destOrd="0" presId="urn:microsoft.com/office/officeart/2005/8/layout/hierarchy4"/>
    <dgm:cxn modelId="{B4593DBC-DC9A-46A4-8A40-549FE6D26D0C}" srcId="{DBB1A652-AD75-4553-A879-4E28B965BE01}" destId="{A94E831A-89E2-44DE-AF6F-073638CCD0D7}" srcOrd="0" destOrd="0" parTransId="{09CD309C-30DA-4608-A9AA-6EDE38557011}" sibTransId="{44ABC6B7-B408-4BBA-AE70-949842162FCC}"/>
    <dgm:cxn modelId="{424806CC-1DF3-4EEC-A96E-053944372338}" srcId="{DBB1A652-AD75-4553-A879-4E28B965BE01}" destId="{1454B668-9B38-44BA-8814-EB82F4A1EC79}" srcOrd="1" destOrd="0" parTransId="{AA73FD3F-F51E-4457-8B51-8B5F532CDB71}" sibTransId="{23F0C20F-5CE7-484D-B2DB-986AD24145AF}"/>
    <dgm:cxn modelId="{8B46BE61-6C65-4815-A3A8-C9522C5716D2}" type="presParOf" srcId="{424A021A-BA81-4489-B358-3D4D8F12BEC2}" destId="{0E1027C6-C7EE-48B8-A784-0BA0631B3AE7}" srcOrd="0" destOrd="0" presId="urn:microsoft.com/office/officeart/2005/8/layout/hierarchy4"/>
    <dgm:cxn modelId="{55781546-8249-4604-9903-00A5FACC5636}" type="presParOf" srcId="{0E1027C6-C7EE-48B8-A784-0BA0631B3AE7}" destId="{8F86DE52-4B7C-4757-9003-1EB0CC516A50}" srcOrd="0" destOrd="0" presId="urn:microsoft.com/office/officeart/2005/8/layout/hierarchy4"/>
    <dgm:cxn modelId="{49775879-B59F-4024-ADF1-488E1C1A4A9B}" type="presParOf" srcId="{0E1027C6-C7EE-48B8-A784-0BA0631B3AE7}" destId="{95CF8846-BF59-421F-9CD8-EB7CE4FABC61}" srcOrd="1" destOrd="0" presId="urn:microsoft.com/office/officeart/2005/8/layout/hierarchy4"/>
    <dgm:cxn modelId="{8E2B6D84-411E-4511-A64A-631E8F2257B3}" type="presParOf" srcId="{0E1027C6-C7EE-48B8-A784-0BA0631B3AE7}" destId="{03B95751-DF07-4104-8A29-EFA09EC1C6D1}" srcOrd="2" destOrd="0" presId="urn:microsoft.com/office/officeart/2005/8/layout/hierarchy4"/>
    <dgm:cxn modelId="{D0B00AB3-0A1E-4092-9D84-A81ADDE02470}" type="presParOf" srcId="{03B95751-DF07-4104-8A29-EFA09EC1C6D1}" destId="{55764F12-55E6-476B-8E83-808C6335C7BD}" srcOrd="0" destOrd="0" presId="urn:microsoft.com/office/officeart/2005/8/layout/hierarchy4"/>
    <dgm:cxn modelId="{BDD62C47-FF22-4DFF-852C-0EF9530BD548}" type="presParOf" srcId="{55764F12-55E6-476B-8E83-808C6335C7BD}" destId="{31A781CF-DABD-4A55-94D3-E23ED2E1F678}" srcOrd="0" destOrd="0" presId="urn:microsoft.com/office/officeart/2005/8/layout/hierarchy4"/>
    <dgm:cxn modelId="{BB66F4E5-6F4F-46B1-B17A-F1154082A3E7}" type="presParOf" srcId="{55764F12-55E6-476B-8E83-808C6335C7BD}" destId="{857C6EFD-8ACA-4130-BF31-8244CC74EC0E}" srcOrd="1" destOrd="0" presId="urn:microsoft.com/office/officeart/2005/8/layout/hierarchy4"/>
    <dgm:cxn modelId="{D3C3B4B1-C883-4598-82B8-7753F3B635AB}" type="presParOf" srcId="{03B95751-DF07-4104-8A29-EFA09EC1C6D1}" destId="{F69C6E27-4DF9-487D-89FA-E1A41D82105C}" srcOrd="1" destOrd="0" presId="urn:microsoft.com/office/officeart/2005/8/layout/hierarchy4"/>
    <dgm:cxn modelId="{203707D7-C739-41DA-89C7-51DED9851A56}" type="presParOf" srcId="{03B95751-DF07-4104-8A29-EFA09EC1C6D1}" destId="{8048DAC6-BD26-4397-BCD1-E883D7CACDD5}" srcOrd="2" destOrd="0" presId="urn:microsoft.com/office/officeart/2005/8/layout/hierarchy4"/>
    <dgm:cxn modelId="{73D451D1-86EB-4BD7-8A27-46FA5896A9F0}" type="presParOf" srcId="{8048DAC6-BD26-4397-BCD1-E883D7CACDD5}" destId="{3D244C07-9B62-4BC1-8AD3-B045B3E5E004}" srcOrd="0" destOrd="0" presId="urn:microsoft.com/office/officeart/2005/8/layout/hierarchy4"/>
    <dgm:cxn modelId="{A0873144-4826-430F-872F-9DC207A60DF8}" type="presParOf" srcId="{8048DAC6-BD26-4397-BCD1-E883D7CACDD5}" destId="{ECC829C6-7278-4DC9-9EDA-4450FAABE61A}" srcOrd="1" destOrd="0" presId="urn:microsoft.com/office/officeart/2005/8/layout/hierarchy4"/>
    <dgm:cxn modelId="{F6441352-5B4D-4948-AD10-A76FCA78A2A0}" type="presParOf" srcId="{424A021A-BA81-4489-B358-3D4D8F12BEC2}" destId="{A9C38393-15DF-4E64-ABCB-4B63121C0B46}" srcOrd="1" destOrd="0" presId="urn:microsoft.com/office/officeart/2005/8/layout/hierarchy4"/>
    <dgm:cxn modelId="{846E04A4-6E6E-4719-9E4F-4B4421E782E1}" type="presParOf" srcId="{424A021A-BA81-4489-B358-3D4D8F12BEC2}" destId="{D62A4758-EDC7-4858-9453-3A653A96F158}" srcOrd="2" destOrd="0" presId="urn:microsoft.com/office/officeart/2005/8/layout/hierarchy4"/>
    <dgm:cxn modelId="{0E5A1EDC-1A7F-4824-B62C-11358A6F3AB1}" type="presParOf" srcId="{D62A4758-EDC7-4858-9453-3A653A96F158}" destId="{B6EC4A86-AABA-4CCF-9447-138147ED1CAD}" srcOrd="0" destOrd="0" presId="urn:microsoft.com/office/officeart/2005/8/layout/hierarchy4"/>
    <dgm:cxn modelId="{5884B7CF-67FE-4331-A450-D456352AC9DB}" type="presParOf" srcId="{D62A4758-EDC7-4858-9453-3A653A96F158}" destId="{205AECDD-2062-4797-B1A6-38D5AF1248CE}" srcOrd="1" destOrd="0" presId="urn:microsoft.com/office/officeart/2005/8/layout/hierarchy4"/>
    <dgm:cxn modelId="{1344B343-A6AA-4879-9620-E8DBCDE4F684}" type="presParOf" srcId="{D62A4758-EDC7-4858-9453-3A653A96F158}" destId="{E932AEA6-80F8-4A15-8D67-F48F0B5630E0}" srcOrd="2" destOrd="0" presId="urn:microsoft.com/office/officeart/2005/8/layout/hierarchy4"/>
    <dgm:cxn modelId="{89B3B696-C633-438D-BE43-A500E783C483}" type="presParOf" srcId="{E932AEA6-80F8-4A15-8D67-F48F0B5630E0}" destId="{CAA9CBD1-8CA4-43E0-B9B8-AE53806D9614}" srcOrd="0" destOrd="0" presId="urn:microsoft.com/office/officeart/2005/8/layout/hierarchy4"/>
    <dgm:cxn modelId="{E3641572-7E37-4CC9-9515-0076D7594CB8}" type="presParOf" srcId="{CAA9CBD1-8CA4-43E0-B9B8-AE53806D9614}" destId="{B2E39D42-121A-4675-83B2-34BA5DD41BFB}" srcOrd="0" destOrd="0" presId="urn:microsoft.com/office/officeart/2005/8/layout/hierarchy4"/>
    <dgm:cxn modelId="{6011EE7F-C4DE-4DDB-9607-070A9E9F28D7}" type="presParOf" srcId="{CAA9CBD1-8CA4-43E0-B9B8-AE53806D9614}" destId="{41A218D6-A5BD-49FD-8B69-B79913B62CDE}" srcOrd="1" destOrd="0" presId="urn:microsoft.com/office/officeart/2005/8/layout/hierarchy4"/>
    <dgm:cxn modelId="{9F06EA8F-BFBC-4D02-B492-87470EC65BA8}" type="presParOf" srcId="{E932AEA6-80F8-4A15-8D67-F48F0B5630E0}" destId="{38192736-E369-43F6-B753-61974365770B}" srcOrd="1" destOrd="0" presId="urn:microsoft.com/office/officeart/2005/8/layout/hierarchy4"/>
    <dgm:cxn modelId="{F3F48BD2-B0A5-4735-B6F8-B5CBA1E85F29}" type="presParOf" srcId="{E932AEA6-80F8-4A15-8D67-F48F0B5630E0}" destId="{D0278776-B5EB-471B-9887-E34C1CCDC21C}" srcOrd="2" destOrd="0" presId="urn:microsoft.com/office/officeart/2005/8/layout/hierarchy4"/>
    <dgm:cxn modelId="{5C3DBD55-5EB3-46C1-B148-41697B7E3B07}" type="presParOf" srcId="{D0278776-B5EB-471B-9887-E34C1CCDC21C}" destId="{56510886-D0AC-409D-8974-DB5F65FB03E2}" srcOrd="0" destOrd="0" presId="urn:microsoft.com/office/officeart/2005/8/layout/hierarchy4"/>
    <dgm:cxn modelId="{DEFDD224-80F1-4514-9314-179230FA6A88}" type="presParOf" srcId="{D0278776-B5EB-471B-9887-E34C1CCDC21C}" destId="{9A5BF6B9-DCC0-4A55-9CC8-29418FD6E629}" srcOrd="1" destOrd="0" presId="urn:microsoft.com/office/officeart/2005/8/layout/hierarchy4"/>
    <dgm:cxn modelId="{1996815D-BF97-4FAB-AFB8-972DEA92A2AC}" type="presParOf" srcId="{E932AEA6-80F8-4A15-8D67-F48F0B5630E0}" destId="{28C446CB-A819-4E3E-B292-959D454B9120}" srcOrd="3" destOrd="0" presId="urn:microsoft.com/office/officeart/2005/8/layout/hierarchy4"/>
    <dgm:cxn modelId="{9593723F-0908-4F56-BE6A-45BD5ED1D575}" type="presParOf" srcId="{E932AEA6-80F8-4A15-8D67-F48F0B5630E0}" destId="{E18E0C5B-4DF5-468F-B49D-C380157A6B2A}" srcOrd="4" destOrd="0" presId="urn:microsoft.com/office/officeart/2005/8/layout/hierarchy4"/>
    <dgm:cxn modelId="{FD6F5083-0261-4EE3-A2D9-C8024FB6CAE5}" type="presParOf" srcId="{E18E0C5B-4DF5-468F-B49D-C380157A6B2A}" destId="{C9300DD7-B1C4-48E9-828B-10CABA564F9A}" srcOrd="0" destOrd="0" presId="urn:microsoft.com/office/officeart/2005/8/layout/hierarchy4"/>
    <dgm:cxn modelId="{C05A9507-D489-4E25-8637-81B39CB0EEF1}" type="presParOf" srcId="{E18E0C5B-4DF5-468F-B49D-C380157A6B2A}" destId="{F51D040C-218F-43DC-9C65-E07B32F307B1}"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93CD76-EAA3-4720-94CF-BA6ECF388AD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36BBB42-8109-479D-8A3A-875464DA96F5}">
      <dgm:prSet/>
      <dgm:spPr>
        <a:scene3d>
          <a:camera prst="orthographicFront"/>
          <a:lightRig rig="threePt" dir="t"/>
        </a:scene3d>
        <a:sp3d>
          <a:bevelT w="165100" prst="coolSlant"/>
        </a:sp3d>
      </dgm:spPr>
      <dgm:t>
        <a:bodyPr/>
        <a:lstStyle/>
        <a:p>
          <a:pPr rtl="0"/>
          <a:r>
            <a:rPr lang="en-US" b="0" i="0" baseline="0" dirty="0" smtClean="0"/>
            <a:t>Advantages of merit system:</a:t>
          </a:r>
          <a:endParaRPr lang="cs-CZ" b="0" i="0" baseline="0" dirty="0"/>
        </a:p>
      </dgm:t>
    </dgm:pt>
    <dgm:pt modelId="{939A1BA2-4225-449E-8CCA-68602249E6D6}" type="parTrans" cxnId="{326BC10D-99DA-4DFA-81E9-6B089615D49D}">
      <dgm:prSet/>
      <dgm:spPr/>
      <dgm:t>
        <a:bodyPr/>
        <a:lstStyle/>
        <a:p>
          <a:endParaRPr lang="en-US"/>
        </a:p>
      </dgm:t>
    </dgm:pt>
    <dgm:pt modelId="{F1950910-4F7C-4F58-A0E2-098FFC1A8317}" type="sibTrans" cxnId="{326BC10D-99DA-4DFA-81E9-6B089615D49D}">
      <dgm:prSet/>
      <dgm:spPr/>
      <dgm:t>
        <a:bodyPr/>
        <a:lstStyle/>
        <a:p>
          <a:endParaRPr lang="en-US"/>
        </a:p>
      </dgm:t>
    </dgm:pt>
    <dgm:pt modelId="{24E529E4-3480-40B8-9A78-CF8526DB5F23}">
      <dgm:prSet/>
      <dgm:spPr>
        <a:scene3d>
          <a:camera prst="orthographicFront"/>
          <a:lightRig rig="threePt" dir="t"/>
        </a:scene3d>
        <a:sp3d>
          <a:bevelT w="165100" prst="coolSlant"/>
        </a:sp3d>
      </dgm:spPr>
      <dgm:t>
        <a:bodyPr/>
        <a:lstStyle/>
        <a:p>
          <a:pPr rtl="0"/>
          <a:r>
            <a:rPr lang="cs-CZ" dirty="0" smtClean="0"/>
            <a:t>Flexibility </a:t>
          </a:r>
          <a:r>
            <a:rPr lang="en-US" dirty="0" smtClean="0"/>
            <a:t>and</a:t>
          </a:r>
          <a:r>
            <a:rPr lang="cs-CZ" dirty="0" smtClean="0"/>
            <a:t> adaptibility</a:t>
          </a:r>
          <a:endParaRPr lang="cs-CZ" dirty="0"/>
        </a:p>
      </dgm:t>
    </dgm:pt>
    <dgm:pt modelId="{0E49F979-1A48-4D3D-903D-A0C1345456D3}" type="parTrans" cxnId="{C677E5AF-5FA1-48D5-B720-5539AD35C451}">
      <dgm:prSet/>
      <dgm:spPr/>
      <dgm:t>
        <a:bodyPr/>
        <a:lstStyle/>
        <a:p>
          <a:endParaRPr lang="en-US"/>
        </a:p>
      </dgm:t>
    </dgm:pt>
    <dgm:pt modelId="{6E0811BF-2BCA-4F72-BB7B-6AF736488DB6}" type="sibTrans" cxnId="{C677E5AF-5FA1-48D5-B720-5539AD35C451}">
      <dgm:prSet/>
      <dgm:spPr/>
      <dgm:t>
        <a:bodyPr/>
        <a:lstStyle/>
        <a:p>
          <a:endParaRPr lang="en-US"/>
        </a:p>
      </dgm:t>
    </dgm:pt>
    <dgm:pt modelId="{B67E0304-CB1F-4141-BE04-F22C332281F9}">
      <dgm:prSet/>
      <dgm:spPr>
        <a:scene3d>
          <a:camera prst="orthographicFront"/>
          <a:lightRig rig="threePt" dir="t"/>
        </a:scene3d>
        <a:sp3d>
          <a:bevelT w="165100" prst="coolSlant"/>
        </a:sp3d>
      </dgm:spPr>
      <dgm:t>
        <a:bodyPr/>
        <a:lstStyle/>
        <a:p>
          <a:pPr rtl="0"/>
          <a:r>
            <a:rPr lang="en-US" b="0" i="0" baseline="0" dirty="0" smtClean="0"/>
            <a:t>Less tendency </a:t>
          </a:r>
          <a:r>
            <a:rPr lang="en-US" dirty="0" smtClean="0"/>
            <a:t>to egalitarianism</a:t>
          </a:r>
          <a:endParaRPr lang="en-US" b="0" i="0" baseline="0" dirty="0"/>
        </a:p>
      </dgm:t>
    </dgm:pt>
    <dgm:pt modelId="{44A0B502-7954-4C69-9368-214EE732A746}" type="parTrans" cxnId="{D2BAF43A-620B-4801-BEC4-87F7B84D9A94}">
      <dgm:prSet/>
      <dgm:spPr/>
      <dgm:t>
        <a:bodyPr/>
        <a:lstStyle/>
        <a:p>
          <a:endParaRPr lang="en-US"/>
        </a:p>
      </dgm:t>
    </dgm:pt>
    <dgm:pt modelId="{F1ECC3D7-F0FB-49F4-A713-324C2FC64150}" type="sibTrans" cxnId="{D2BAF43A-620B-4801-BEC4-87F7B84D9A94}">
      <dgm:prSet/>
      <dgm:spPr/>
      <dgm:t>
        <a:bodyPr/>
        <a:lstStyle/>
        <a:p>
          <a:endParaRPr lang="en-US"/>
        </a:p>
      </dgm:t>
    </dgm:pt>
    <dgm:pt modelId="{08EB1AEC-5AC9-441E-8004-EC0EF8FD60B4}">
      <dgm:prSet/>
      <dgm:spPr>
        <a:scene3d>
          <a:camera prst="orthographicFront"/>
          <a:lightRig rig="threePt" dir="t"/>
        </a:scene3d>
        <a:sp3d>
          <a:bevelT w="165100" prst="coolSlant"/>
        </a:sp3d>
      </dgm:spPr>
      <dgm:t>
        <a:bodyPr/>
        <a:lstStyle/>
        <a:p>
          <a:pPr rtl="0"/>
          <a:r>
            <a:rPr lang="en-US" dirty="0" smtClean="0"/>
            <a:t>Obtaining experience</a:t>
          </a:r>
          <a:r>
            <a:rPr lang="cs-CZ" dirty="0" smtClean="0"/>
            <a:t>, </a:t>
          </a:r>
          <a:r>
            <a:rPr lang="en-US" dirty="0" smtClean="0"/>
            <a:t>competition, efficiency of private sector</a:t>
          </a:r>
          <a:endParaRPr lang="en-US" b="0" i="0" baseline="0" dirty="0"/>
        </a:p>
      </dgm:t>
    </dgm:pt>
    <dgm:pt modelId="{C60F2D22-9269-4AC6-9220-84F3465D44A9}" type="parTrans" cxnId="{A6BA9577-91E8-4B29-9481-992F62A47BA0}">
      <dgm:prSet/>
      <dgm:spPr/>
      <dgm:t>
        <a:bodyPr/>
        <a:lstStyle/>
        <a:p>
          <a:endParaRPr lang="en-US"/>
        </a:p>
      </dgm:t>
    </dgm:pt>
    <dgm:pt modelId="{848D7581-783F-428D-A870-89D2770DFBD7}" type="sibTrans" cxnId="{A6BA9577-91E8-4B29-9481-992F62A47BA0}">
      <dgm:prSet/>
      <dgm:spPr/>
      <dgm:t>
        <a:bodyPr/>
        <a:lstStyle/>
        <a:p>
          <a:endParaRPr lang="en-US"/>
        </a:p>
      </dgm:t>
    </dgm:pt>
    <dgm:pt modelId="{6D70DE3E-7733-44C3-ACBE-70042C6B5E7F}">
      <dgm:prSet/>
      <dgm:spPr>
        <a:scene3d>
          <a:camera prst="orthographicFront"/>
          <a:lightRig rig="threePt" dir="t"/>
        </a:scene3d>
        <a:sp3d>
          <a:bevelT w="165100" prst="coolSlant"/>
        </a:sp3d>
      </dgm:spPr>
      <dgm:t>
        <a:bodyPr/>
        <a:lstStyle/>
        <a:p>
          <a:pPr rtl="0"/>
          <a:r>
            <a:rPr lang="en-US" dirty="0" smtClean="0"/>
            <a:t>Disadvantages of merit system:</a:t>
          </a:r>
          <a:endParaRPr lang="cs-CZ" dirty="0"/>
        </a:p>
      </dgm:t>
    </dgm:pt>
    <dgm:pt modelId="{6D29D04D-1E22-4FE2-B7FB-65B948FB6C98}" type="parTrans" cxnId="{839E8F9E-787D-41B0-86CE-C73E60CA4FA8}">
      <dgm:prSet/>
      <dgm:spPr/>
      <dgm:t>
        <a:bodyPr/>
        <a:lstStyle/>
        <a:p>
          <a:endParaRPr lang="en-US"/>
        </a:p>
      </dgm:t>
    </dgm:pt>
    <dgm:pt modelId="{19CC9F87-3A98-4F3E-9C32-3F8BFAE5B36E}" type="sibTrans" cxnId="{839E8F9E-787D-41B0-86CE-C73E60CA4FA8}">
      <dgm:prSet/>
      <dgm:spPr/>
      <dgm:t>
        <a:bodyPr/>
        <a:lstStyle/>
        <a:p>
          <a:endParaRPr lang="en-US"/>
        </a:p>
      </dgm:t>
    </dgm:pt>
    <dgm:pt modelId="{739B3D6B-245E-4680-9057-03B6F521A2A4}">
      <dgm:prSet/>
      <dgm:spPr>
        <a:scene3d>
          <a:camera prst="orthographicFront"/>
          <a:lightRig rig="threePt" dir="t"/>
        </a:scene3d>
        <a:sp3d>
          <a:bevelT w="165100" prst="coolSlant"/>
        </a:sp3d>
      </dgm:spPr>
      <dgm:t>
        <a:bodyPr/>
        <a:lstStyle/>
        <a:p>
          <a:pPr rtl="0"/>
          <a:r>
            <a:rPr lang="en-US" b="0" i="0" baseline="0" dirty="0" smtClean="0"/>
            <a:t>Less emphasis ethics</a:t>
          </a:r>
          <a:endParaRPr lang="cs-CZ" b="0" i="0" baseline="0" dirty="0"/>
        </a:p>
      </dgm:t>
    </dgm:pt>
    <dgm:pt modelId="{CB20469D-1FC2-4953-A0D6-74CEDAFE183F}" type="parTrans" cxnId="{24EBFD5F-143B-449E-989A-09DA764EE7D9}">
      <dgm:prSet/>
      <dgm:spPr/>
      <dgm:t>
        <a:bodyPr/>
        <a:lstStyle/>
        <a:p>
          <a:endParaRPr lang="en-US"/>
        </a:p>
      </dgm:t>
    </dgm:pt>
    <dgm:pt modelId="{AFB03D45-E5F4-48D8-837B-98620A09E53A}" type="sibTrans" cxnId="{24EBFD5F-143B-449E-989A-09DA764EE7D9}">
      <dgm:prSet/>
      <dgm:spPr/>
      <dgm:t>
        <a:bodyPr/>
        <a:lstStyle/>
        <a:p>
          <a:endParaRPr lang="en-US"/>
        </a:p>
      </dgm:t>
    </dgm:pt>
    <dgm:pt modelId="{CCF7C178-7E51-49F4-9472-98481395A0D6}">
      <dgm:prSet/>
      <dgm:spPr>
        <a:scene3d>
          <a:camera prst="orthographicFront"/>
          <a:lightRig rig="threePt" dir="t"/>
        </a:scene3d>
        <a:sp3d>
          <a:bevelT w="165100" prst="coolSlant"/>
        </a:sp3d>
      </dgm:spPr>
      <dgm:t>
        <a:bodyPr/>
        <a:lstStyle/>
        <a:p>
          <a:pPr rtl="0"/>
          <a:r>
            <a:rPr lang="en-US" dirty="0" smtClean="0"/>
            <a:t>Harder accomplishment of political neutrality </a:t>
          </a:r>
          <a:endParaRPr lang="en-US" b="0" i="0" baseline="0" dirty="0"/>
        </a:p>
      </dgm:t>
    </dgm:pt>
    <dgm:pt modelId="{8BF6B707-06BA-4409-BE7B-809F60BF2E73}" type="parTrans" cxnId="{770058D7-CCEF-41E8-B272-DDCD4BEC159D}">
      <dgm:prSet/>
      <dgm:spPr/>
      <dgm:t>
        <a:bodyPr/>
        <a:lstStyle/>
        <a:p>
          <a:endParaRPr lang="en-US"/>
        </a:p>
      </dgm:t>
    </dgm:pt>
    <dgm:pt modelId="{E2A6B24B-1E70-4F05-8FA3-14B52F4037A1}" type="sibTrans" cxnId="{770058D7-CCEF-41E8-B272-DDCD4BEC159D}">
      <dgm:prSet/>
      <dgm:spPr/>
      <dgm:t>
        <a:bodyPr/>
        <a:lstStyle/>
        <a:p>
          <a:endParaRPr lang="en-US"/>
        </a:p>
      </dgm:t>
    </dgm:pt>
    <dgm:pt modelId="{9E7E284A-F969-4BA1-81F2-71C44E73AA7E}">
      <dgm:prSet/>
      <dgm:spPr>
        <a:scene3d>
          <a:camera prst="orthographicFront"/>
          <a:lightRig rig="threePt" dir="t"/>
        </a:scene3d>
        <a:sp3d>
          <a:bevelT w="165100" prst="coolSlant"/>
        </a:sp3d>
      </dgm:spPr>
      <dgm:t>
        <a:bodyPr/>
        <a:lstStyle/>
        <a:p>
          <a:pPr rtl="0"/>
          <a:endParaRPr lang="en-US" b="0" i="0" baseline="0" dirty="0"/>
        </a:p>
      </dgm:t>
    </dgm:pt>
    <dgm:pt modelId="{2DF72C9D-3264-455E-AED0-701869BE1C48}" type="parTrans" cxnId="{7984276C-3C4E-41B9-8E06-E18EFB0F7F8A}">
      <dgm:prSet/>
      <dgm:spPr/>
      <dgm:t>
        <a:bodyPr/>
        <a:lstStyle/>
        <a:p>
          <a:endParaRPr lang="en-US"/>
        </a:p>
      </dgm:t>
    </dgm:pt>
    <dgm:pt modelId="{B5A64EAE-3639-470D-B986-3BE714D68EBA}" type="sibTrans" cxnId="{7984276C-3C4E-41B9-8E06-E18EFB0F7F8A}">
      <dgm:prSet/>
      <dgm:spPr/>
      <dgm:t>
        <a:bodyPr/>
        <a:lstStyle/>
        <a:p>
          <a:endParaRPr lang="en-US"/>
        </a:p>
      </dgm:t>
    </dgm:pt>
    <dgm:pt modelId="{665BC35B-4E3A-4A1E-9176-1C81A06B4677}" type="pres">
      <dgm:prSet presAssocID="{FD93CD76-EAA3-4720-94CF-BA6ECF388ADA}" presName="Name0" presStyleCnt="0">
        <dgm:presLayoutVars>
          <dgm:dir/>
          <dgm:animLvl val="lvl"/>
          <dgm:resizeHandles val="exact"/>
        </dgm:presLayoutVars>
      </dgm:prSet>
      <dgm:spPr/>
      <dgm:t>
        <a:bodyPr/>
        <a:lstStyle/>
        <a:p>
          <a:endParaRPr lang="en-US"/>
        </a:p>
      </dgm:t>
    </dgm:pt>
    <dgm:pt modelId="{68ADCD2C-AD02-4640-81A2-C960B443B2EC}" type="pres">
      <dgm:prSet presAssocID="{236BBB42-8109-479D-8A3A-875464DA96F5}" presName="composite" presStyleCnt="0"/>
      <dgm:spPr/>
    </dgm:pt>
    <dgm:pt modelId="{81C1FE8B-4E4E-48FD-8076-EC03DE53F40F}" type="pres">
      <dgm:prSet presAssocID="{236BBB42-8109-479D-8A3A-875464DA96F5}" presName="parTx" presStyleLbl="alignNode1" presStyleIdx="0" presStyleCnt="2">
        <dgm:presLayoutVars>
          <dgm:chMax val="0"/>
          <dgm:chPref val="0"/>
          <dgm:bulletEnabled val="1"/>
        </dgm:presLayoutVars>
      </dgm:prSet>
      <dgm:spPr/>
      <dgm:t>
        <a:bodyPr/>
        <a:lstStyle/>
        <a:p>
          <a:endParaRPr lang="en-US"/>
        </a:p>
      </dgm:t>
    </dgm:pt>
    <dgm:pt modelId="{94635F9F-D59D-4FB5-BBA7-BE8D90345D30}" type="pres">
      <dgm:prSet presAssocID="{236BBB42-8109-479D-8A3A-875464DA96F5}" presName="desTx" presStyleLbl="alignAccFollowNode1" presStyleIdx="0" presStyleCnt="2">
        <dgm:presLayoutVars>
          <dgm:bulletEnabled val="1"/>
        </dgm:presLayoutVars>
      </dgm:prSet>
      <dgm:spPr/>
      <dgm:t>
        <a:bodyPr/>
        <a:lstStyle/>
        <a:p>
          <a:endParaRPr lang="en-US"/>
        </a:p>
      </dgm:t>
    </dgm:pt>
    <dgm:pt modelId="{1F63B665-DE5A-4859-9769-784C86ECC3DD}" type="pres">
      <dgm:prSet presAssocID="{F1950910-4F7C-4F58-A0E2-098FFC1A8317}" presName="space" presStyleCnt="0"/>
      <dgm:spPr/>
    </dgm:pt>
    <dgm:pt modelId="{6E512AC4-4452-49E8-A873-FE3756624A6A}" type="pres">
      <dgm:prSet presAssocID="{6D70DE3E-7733-44C3-ACBE-70042C6B5E7F}" presName="composite" presStyleCnt="0"/>
      <dgm:spPr/>
    </dgm:pt>
    <dgm:pt modelId="{193F6960-23DE-414A-B8B2-CD9BF896681B}" type="pres">
      <dgm:prSet presAssocID="{6D70DE3E-7733-44C3-ACBE-70042C6B5E7F}" presName="parTx" presStyleLbl="alignNode1" presStyleIdx="1" presStyleCnt="2">
        <dgm:presLayoutVars>
          <dgm:chMax val="0"/>
          <dgm:chPref val="0"/>
          <dgm:bulletEnabled val="1"/>
        </dgm:presLayoutVars>
      </dgm:prSet>
      <dgm:spPr/>
      <dgm:t>
        <a:bodyPr/>
        <a:lstStyle/>
        <a:p>
          <a:endParaRPr lang="en-US"/>
        </a:p>
      </dgm:t>
    </dgm:pt>
    <dgm:pt modelId="{5AE7A4BE-C2E6-4FEA-8742-53FFA5E31070}" type="pres">
      <dgm:prSet presAssocID="{6D70DE3E-7733-44C3-ACBE-70042C6B5E7F}" presName="desTx" presStyleLbl="alignAccFollowNode1" presStyleIdx="1" presStyleCnt="2">
        <dgm:presLayoutVars>
          <dgm:bulletEnabled val="1"/>
        </dgm:presLayoutVars>
      </dgm:prSet>
      <dgm:spPr/>
      <dgm:t>
        <a:bodyPr/>
        <a:lstStyle/>
        <a:p>
          <a:endParaRPr lang="en-US"/>
        </a:p>
      </dgm:t>
    </dgm:pt>
  </dgm:ptLst>
  <dgm:cxnLst>
    <dgm:cxn modelId="{E8E7AC41-8ABB-4A7C-AFBA-7ACE45F3ECC3}" type="presOf" srcId="{08EB1AEC-5AC9-441E-8004-EC0EF8FD60B4}" destId="{94635F9F-D59D-4FB5-BBA7-BE8D90345D30}" srcOrd="0" destOrd="2" presId="urn:microsoft.com/office/officeart/2005/8/layout/hList1"/>
    <dgm:cxn modelId="{839E8F9E-787D-41B0-86CE-C73E60CA4FA8}" srcId="{FD93CD76-EAA3-4720-94CF-BA6ECF388ADA}" destId="{6D70DE3E-7733-44C3-ACBE-70042C6B5E7F}" srcOrd="1" destOrd="0" parTransId="{6D29D04D-1E22-4FE2-B7FB-65B948FB6C98}" sibTransId="{19CC9F87-3A98-4F3E-9C32-3F8BFAE5B36E}"/>
    <dgm:cxn modelId="{EF401346-7ADD-433E-AA58-52C39AD0AA3C}" type="presOf" srcId="{236BBB42-8109-479D-8A3A-875464DA96F5}" destId="{81C1FE8B-4E4E-48FD-8076-EC03DE53F40F}" srcOrd="0" destOrd="0" presId="urn:microsoft.com/office/officeart/2005/8/layout/hList1"/>
    <dgm:cxn modelId="{1E83173E-ABB7-48AA-B3F5-BF9223BA3E48}" type="presOf" srcId="{6D70DE3E-7733-44C3-ACBE-70042C6B5E7F}" destId="{193F6960-23DE-414A-B8B2-CD9BF896681B}" srcOrd="0" destOrd="0" presId="urn:microsoft.com/office/officeart/2005/8/layout/hList1"/>
    <dgm:cxn modelId="{A6BA9577-91E8-4B29-9481-992F62A47BA0}" srcId="{236BBB42-8109-479D-8A3A-875464DA96F5}" destId="{08EB1AEC-5AC9-441E-8004-EC0EF8FD60B4}" srcOrd="2" destOrd="0" parTransId="{C60F2D22-9269-4AC6-9220-84F3465D44A9}" sibTransId="{848D7581-783F-428D-A870-89D2770DFBD7}"/>
    <dgm:cxn modelId="{326BC10D-99DA-4DFA-81E9-6B089615D49D}" srcId="{FD93CD76-EAA3-4720-94CF-BA6ECF388ADA}" destId="{236BBB42-8109-479D-8A3A-875464DA96F5}" srcOrd="0" destOrd="0" parTransId="{939A1BA2-4225-449E-8CCA-68602249E6D6}" sibTransId="{F1950910-4F7C-4F58-A0E2-098FFC1A8317}"/>
    <dgm:cxn modelId="{24EBFD5F-143B-449E-989A-09DA764EE7D9}" srcId="{6D70DE3E-7733-44C3-ACBE-70042C6B5E7F}" destId="{739B3D6B-245E-4680-9057-03B6F521A2A4}" srcOrd="0" destOrd="0" parTransId="{CB20469D-1FC2-4953-A0D6-74CEDAFE183F}" sibTransId="{AFB03D45-E5F4-48D8-837B-98620A09E53A}"/>
    <dgm:cxn modelId="{A5097CE5-B27C-42F4-80A2-AAE29AE3D272}" type="presOf" srcId="{24E529E4-3480-40B8-9A78-CF8526DB5F23}" destId="{94635F9F-D59D-4FB5-BBA7-BE8D90345D30}" srcOrd="0" destOrd="0" presId="urn:microsoft.com/office/officeart/2005/8/layout/hList1"/>
    <dgm:cxn modelId="{C677E5AF-5FA1-48D5-B720-5539AD35C451}" srcId="{236BBB42-8109-479D-8A3A-875464DA96F5}" destId="{24E529E4-3480-40B8-9A78-CF8526DB5F23}" srcOrd="0" destOrd="0" parTransId="{0E49F979-1A48-4D3D-903D-A0C1345456D3}" sibTransId="{6E0811BF-2BCA-4F72-BB7B-6AF736488DB6}"/>
    <dgm:cxn modelId="{8A20A12D-1682-43BD-8D49-82E1E54B1680}" type="presOf" srcId="{9E7E284A-F969-4BA1-81F2-71C44E73AA7E}" destId="{5AE7A4BE-C2E6-4FEA-8742-53FFA5E31070}" srcOrd="0" destOrd="2" presId="urn:microsoft.com/office/officeart/2005/8/layout/hList1"/>
    <dgm:cxn modelId="{7984276C-3C4E-41B9-8E06-E18EFB0F7F8A}" srcId="{6D70DE3E-7733-44C3-ACBE-70042C6B5E7F}" destId="{9E7E284A-F969-4BA1-81F2-71C44E73AA7E}" srcOrd="2" destOrd="0" parTransId="{2DF72C9D-3264-455E-AED0-701869BE1C48}" sibTransId="{B5A64EAE-3639-470D-B986-3BE714D68EBA}"/>
    <dgm:cxn modelId="{770058D7-CCEF-41E8-B272-DDCD4BEC159D}" srcId="{6D70DE3E-7733-44C3-ACBE-70042C6B5E7F}" destId="{CCF7C178-7E51-49F4-9472-98481395A0D6}" srcOrd="1" destOrd="0" parTransId="{8BF6B707-06BA-4409-BE7B-809F60BF2E73}" sibTransId="{E2A6B24B-1E70-4F05-8FA3-14B52F4037A1}"/>
    <dgm:cxn modelId="{D2BAF43A-620B-4801-BEC4-87F7B84D9A94}" srcId="{236BBB42-8109-479D-8A3A-875464DA96F5}" destId="{B67E0304-CB1F-4141-BE04-F22C332281F9}" srcOrd="1" destOrd="0" parTransId="{44A0B502-7954-4C69-9368-214EE732A746}" sibTransId="{F1ECC3D7-F0FB-49F4-A713-324C2FC64150}"/>
    <dgm:cxn modelId="{DEB83ECF-F590-49CD-AA36-5F08F1ABA3EB}" type="presOf" srcId="{B67E0304-CB1F-4141-BE04-F22C332281F9}" destId="{94635F9F-D59D-4FB5-BBA7-BE8D90345D30}" srcOrd="0" destOrd="1" presId="urn:microsoft.com/office/officeart/2005/8/layout/hList1"/>
    <dgm:cxn modelId="{DDA50C90-2699-485B-8BA8-BE666B44E4CC}" type="presOf" srcId="{CCF7C178-7E51-49F4-9472-98481395A0D6}" destId="{5AE7A4BE-C2E6-4FEA-8742-53FFA5E31070}" srcOrd="0" destOrd="1" presId="urn:microsoft.com/office/officeart/2005/8/layout/hList1"/>
    <dgm:cxn modelId="{772D851D-C952-4C4A-B25F-01A77510EF8C}" type="presOf" srcId="{739B3D6B-245E-4680-9057-03B6F521A2A4}" destId="{5AE7A4BE-C2E6-4FEA-8742-53FFA5E31070}" srcOrd="0" destOrd="0" presId="urn:microsoft.com/office/officeart/2005/8/layout/hList1"/>
    <dgm:cxn modelId="{C79AE3F1-E01E-4B06-90FD-E4C7ACDFCD1A}" type="presOf" srcId="{FD93CD76-EAA3-4720-94CF-BA6ECF388ADA}" destId="{665BC35B-4E3A-4A1E-9176-1C81A06B4677}" srcOrd="0" destOrd="0" presId="urn:microsoft.com/office/officeart/2005/8/layout/hList1"/>
    <dgm:cxn modelId="{93DF70E4-F9D5-4537-8426-1CEDBECC3CAD}" type="presParOf" srcId="{665BC35B-4E3A-4A1E-9176-1C81A06B4677}" destId="{68ADCD2C-AD02-4640-81A2-C960B443B2EC}" srcOrd="0" destOrd="0" presId="urn:microsoft.com/office/officeart/2005/8/layout/hList1"/>
    <dgm:cxn modelId="{2896AF39-B066-4655-BF6A-C6FD1061298B}" type="presParOf" srcId="{68ADCD2C-AD02-4640-81A2-C960B443B2EC}" destId="{81C1FE8B-4E4E-48FD-8076-EC03DE53F40F}" srcOrd="0" destOrd="0" presId="urn:microsoft.com/office/officeart/2005/8/layout/hList1"/>
    <dgm:cxn modelId="{5650F47E-D628-4FCD-B6BF-5D61F1A8AAC4}" type="presParOf" srcId="{68ADCD2C-AD02-4640-81A2-C960B443B2EC}" destId="{94635F9F-D59D-4FB5-BBA7-BE8D90345D30}" srcOrd="1" destOrd="0" presId="urn:microsoft.com/office/officeart/2005/8/layout/hList1"/>
    <dgm:cxn modelId="{DA056E82-94C1-4BBA-953E-E4A4211299DC}" type="presParOf" srcId="{665BC35B-4E3A-4A1E-9176-1C81A06B4677}" destId="{1F63B665-DE5A-4859-9769-784C86ECC3DD}" srcOrd="1" destOrd="0" presId="urn:microsoft.com/office/officeart/2005/8/layout/hList1"/>
    <dgm:cxn modelId="{92CDD546-26C5-42E2-B6D9-82245AC0A52B}" type="presParOf" srcId="{665BC35B-4E3A-4A1E-9176-1C81A06B4677}" destId="{6E512AC4-4452-49E8-A873-FE3756624A6A}" srcOrd="2" destOrd="0" presId="urn:microsoft.com/office/officeart/2005/8/layout/hList1"/>
    <dgm:cxn modelId="{41EEAA5C-4171-4A35-AF13-ED7DFCAFDFC9}" type="presParOf" srcId="{6E512AC4-4452-49E8-A873-FE3756624A6A}" destId="{193F6960-23DE-414A-B8B2-CD9BF896681B}" srcOrd="0" destOrd="0" presId="urn:microsoft.com/office/officeart/2005/8/layout/hList1"/>
    <dgm:cxn modelId="{2C839DBE-4578-4807-A5AF-2EB848684ADB}" type="presParOf" srcId="{6E512AC4-4452-49E8-A873-FE3756624A6A}" destId="{5AE7A4BE-C2E6-4FEA-8742-53FFA5E31070}"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82D8B8-FDD6-46BE-98A5-9A2338F9871E}">
      <dsp:nvSpPr>
        <dsp:cNvPr id="0" name=""/>
        <dsp:cNvSpPr/>
      </dsp:nvSpPr>
      <dsp:spPr>
        <a:xfrm>
          <a:off x="0" y="60611"/>
          <a:ext cx="7467600" cy="8352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lvl="0" algn="ctr" defTabSz="1289050" rtl="0">
            <a:lnSpc>
              <a:spcPct val="90000"/>
            </a:lnSpc>
            <a:spcBef>
              <a:spcPct val="0"/>
            </a:spcBef>
            <a:spcAft>
              <a:spcPct val="35000"/>
            </a:spcAft>
          </a:pPr>
          <a:r>
            <a:rPr lang="en-US" sz="2900" b="0" i="0" kern="1200" baseline="0" dirty="0" smtClean="0"/>
            <a:t>Signs of career system</a:t>
          </a:r>
          <a:endParaRPr lang="cs-CZ" sz="2900" b="0" i="0" kern="1200" baseline="0" dirty="0"/>
        </a:p>
      </dsp:txBody>
      <dsp:txXfrm>
        <a:off x="0" y="60611"/>
        <a:ext cx="7467600" cy="835200"/>
      </dsp:txXfrm>
    </dsp:sp>
    <dsp:sp modelId="{D9DDD80F-6807-4985-AB5D-F73CD7FD64EF}">
      <dsp:nvSpPr>
        <dsp:cNvPr id="0" name=""/>
        <dsp:cNvSpPr/>
      </dsp:nvSpPr>
      <dsp:spPr>
        <a:xfrm>
          <a:off x="0" y="895811"/>
          <a:ext cx="7467600" cy="242795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rtl="0">
            <a:lnSpc>
              <a:spcPct val="90000"/>
            </a:lnSpc>
            <a:spcBef>
              <a:spcPct val="0"/>
            </a:spcBef>
            <a:spcAft>
              <a:spcPct val="15000"/>
            </a:spcAft>
            <a:buChar char="••"/>
          </a:pPr>
          <a:r>
            <a:rPr lang="en-US" sz="2900" b="0" i="0" kern="1200" baseline="0" dirty="0" smtClean="0"/>
            <a:t>Law granted permanent service relationship</a:t>
          </a:r>
          <a:endParaRPr lang="cs-CZ" sz="2900" b="0" i="0" kern="1200" baseline="0" dirty="0"/>
        </a:p>
        <a:p>
          <a:pPr marL="285750" lvl="1" indent="-285750" algn="l" defTabSz="1289050" rtl="0">
            <a:lnSpc>
              <a:spcPct val="90000"/>
            </a:lnSpc>
            <a:spcBef>
              <a:spcPct val="0"/>
            </a:spcBef>
            <a:spcAft>
              <a:spcPct val="15000"/>
            </a:spcAft>
            <a:buChar char="••"/>
          </a:pPr>
          <a:r>
            <a:rPr lang="en-US" sz="2900" b="0" i="0" kern="1200" baseline="0" dirty="0" smtClean="0"/>
            <a:t>Granted service and salary advancement</a:t>
          </a:r>
          <a:endParaRPr lang="cs-CZ" sz="2900" b="0" i="0" kern="1200" baseline="0" dirty="0"/>
        </a:p>
        <a:p>
          <a:pPr marL="285750" lvl="1" indent="-285750" algn="l" defTabSz="1289050" rtl="0">
            <a:lnSpc>
              <a:spcPct val="90000"/>
            </a:lnSpc>
            <a:spcBef>
              <a:spcPct val="0"/>
            </a:spcBef>
            <a:spcAft>
              <a:spcPct val="15000"/>
            </a:spcAft>
            <a:buChar char="••"/>
          </a:pPr>
          <a:r>
            <a:rPr lang="en-US" sz="2900" b="0" i="0" kern="1200" baseline="0" noProof="0" dirty="0" smtClean="0"/>
            <a:t>Impossibility</a:t>
          </a:r>
          <a:r>
            <a:rPr lang="cs-CZ" sz="2900" b="0" i="0" kern="1200" baseline="0" dirty="0" smtClean="0"/>
            <a:t> </a:t>
          </a:r>
          <a:r>
            <a:rPr lang="en-US" sz="2900" b="0" i="0" kern="1200" baseline="0" dirty="0" smtClean="0"/>
            <a:t>of service contract termination</a:t>
          </a:r>
          <a:endParaRPr lang="en-US" sz="2900" b="0" i="0" kern="1200" baseline="0" dirty="0"/>
        </a:p>
      </dsp:txBody>
      <dsp:txXfrm>
        <a:off x="0" y="895811"/>
        <a:ext cx="7467600" cy="24279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86DE52-4B7C-4757-9003-1EB0CC516A50}">
      <dsp:nvSpPr>
        <dsp:cNvPr id="0" name=""/>
        <dsp:cNvSpPr/>
      </dsp:nvSpPr>
      <dsp:spPr>
        <a:xfrm>
          <a:off x="3555" y="2173"/>
          <a:ext cx="2868572" cy="23345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n-US" sz="3300" b="1" kern="1200" dirty="0" smtClean="0"/>
            <a:t>Advantages of career system:</a:t>
          </a:r>
          <a:endParaRPr lang="cs-CZ" sz="3300" kern="1200" dirty="0"/>
        </a:p>
      </dsp:txBody>
      <dsp:txXfrm>
        <a:off x="71932" y="70550"/>
        <a:ext cx="2731818" cy="2197792"/>
      </dsp:txXfrm>
    </dsp:sp>
    <dsp:sp modelId="{31A781CF-DABD-4A55-94D3-E23ED2E1F678}">
      <dsp:nvSpPr>
        <dsp:cNvPr id="0" name=""/>
        <dsp:cNvSpPr/>
      </dsp:nvSpPr>
      <dsp:spPr>
        <a:xfrm>
          <a:off x="3555" y="2537032"/>
          <a:ext cx="1376474" cy="23345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Professional, loyal and experienced administrative personnel</a:t>
          </a:r>
          <a:endParaRPr lang="cs-CZ" sz="1400" kern="1200" dirty="0"/>
        </a:p>
      </dsp:txBody>
      <dsp:txXfrm>
        <a:off x="43871" y="2577348"/>
        <a:ext cx="1295842" cy="2253914"/>
      </dsp:txXfrm>
    </dsp:sp>
    <dsp:sp modelId="{3D244C07-9B62-4BC1-8AD3-B045B3E5E004}">
      <dsp:nvSpPr>
        <dsp:cNvPr id="0" name=""/>
        <dsp:cNvSpPr/>
      </dsp:nvSpPr>
      <dsp:spPr>
        <a:xfrm>
          <a:off x="1495653" y="2537032"/>
          <a:ext cx="1376474" cy="23345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Protection from </a:t>
          </a:r>
          <a:r>
            <a:rPr lang="cs-CZ" sz="1400" kern="1200" dirty="0" smtClean="0"/>
            <a:t>politicalization</a:t>
          </a:r>
          <a:r>
            <a:rPr lang="en-US" sz="1400" kern="1200" dirty="0" smtClean="0"/>
            <a:t> of public administration</a:t>
          </a:r>
          <a:endParaRPr lang="cs-CZ" sz="1400" kern="1200" dirty="0"/>
        </a:p>
      </dsp:txBody>
      <dsp:txXfrm>
        <a:off x="1535969" y="2577348"/>
        <a:ext cx="1295842" cy="2253914"/>
      </dsp:txXfrm>
    </dsp:sp>
    <dsp:sp modelId="{B6EC4A86-AABA-4CCF-9447-138147ED1CAD}">
      <dsp:nvSpPr>
        <dsp:cNvPr id="0" name=""/>
        <dsp:cNvSpPr/>
      </dsp:nvSpPr>
      <dsp:spPr>
        <a:xfrm>
          <a:off x="3103374" y="2173"/>
          <a:ext cx="4360670" cy="2334546"/>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n-US" sz="3300" b="1" kern="1200" dirty="0" smtClean="0"/>
            <a:t>Disadvantages of career system:</a:t>
          </a:r>
          <a:endParaRPr lang="cs-CZ" sz="3300" kern="1200" dirty="0"/>
        </a:p>
      </dsp:txBody>
      <dsp:txXfrm>
        <a:off x="3171751" y="70550"/>
        <a:ext cx="4223916" cy="2197792"/>
      </dsp:txXfrm>
    </dsp:sp>
    <dsp:sp modelId="{B2E39D42-121A-4675-83B2-34BA5DD41BFB}">
      <dsp:nvSpPr>
        <dsp:cNvPr id="0" name=""/>
        <dsp:cNvSpPr/>
      </dsp:nvSpPr>
      <dsp:spPr>
        <a:xfrm>
          <a:off x="3103374" y="2537032"/>
          <a:ext cx="1376474" cy="2334546"/>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Excessive formalism of public administration</a:t>
          </a:r>
          <a:endParaRPr lang="cs-CZ" sz="1400" kern="1200" dirty="0"/>
        </a:p>
      </dsp:txBody>
      <dsp:txXfrm>
        <a:off x="3143690" y="2577348"/>
        <a:ext cx="1295842" cy="2253914"/>
      </dsp:txXfrm>
    </dsp:sp>
    <dsp:sp modelId="{56510886-D0AC-409D-8974-DB5F65FB03E2}">
      <dsp:nvSpPr>
        <dsp:cNvPr id="0" name=""/>
        <dsp:cNvSpPr/>
      </dsp:nvSpPr>
      <dsp:spPr>
        <a:xfrm>
          <a:off x="4595472" y="2537032"/>
          <a:ext cx="1376474" cy="2334546"/>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Excessive certitude of administrative personnel</a:t>
          </a:r>
          <a:endParaRPr lang="cs-CZ" sz="1400" kern="1200" dirty="0"/>
        </a:p>
      </dsp:txBody>
      <dsp:txXfrm>
        <a:off x="4635788" y="2577348"/>
        <a:ext cx="1295842" cy="2253914"/>
      </dsp:txXfrm>
    </dsp:sp>
    <dsp:sp modelId="{C9300DD7-B1C4-48E9-828B-10CABA564F9A}">
      <dsp:nvSpPr>
        <dsp:cNvPr id="0" name=""/>
        <dsp:cNvSpPr/>
      </dsp:nvSpPr>
      <dsp:spPr>
        <a:xfrm>
          <a:off x="6087570" y="2537032"/>
          <a:ext cx="1376474" cy="2334546"/>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Egalitarianism of administrative personnel</a:t>
          </a:r>
          <a:endParaRPr lang="cs-CZ" sz="1400" kern="1200" dirty="0"/>
        </a:p>
      </dsp:txBody>
      <dsp:txXfrm>
        <a:off x="6127886" y="2577348"/>
        <a:ext cx="1295842" cy="22539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C1FE8B-4E4E-48FD-8076-EC03DE53F40F}">
      <dsp:nvSpPr>
        <dsp:cNvPr id="0" name=""/>
        <dsp:cNvSpPr/>
      </dsp:nvSpPr>
      <dsp:spPr>
        <a:xfrm>
          <a:off x="36" y="53461"/>
          <a:ext cx="3489498" cy="67979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en-US" sz="1900" b="0" i="0" kern="1200" baseline="0" dirty="0" smtClean="0"/>
            <a:t>Advantages of merit system:</a:t>
          </a:r>
          <a:endParaRPr lang="cs-CZ" sz="1900" b="0" i="0" kern="1200" baseline="0" dirty="0"/>
        </a:p>
      </dsp:txBody>
      <dsp:txXfrm>
        <a:off x="36" y="53461"/>
        <a:ext cx="3489498" cy="679793"/>
      </dsp:txXfrm>
    </dsp:sp>
    <dsp:sp modelId="{94635F9F-D59D-4FB5-BBA7-BE8D90345D30}">
      <dsp:nvSpPr>
        <dsp:cNvPr id="0" name=""/>
        <dsp:cNvSpPr/>
      </dsp:nvSpPr>
      <dsp:spPr>
        <a:xfrm>
          <a:off x="36" y="733254"/>
          <a:ext cx="3489498" cy="187757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cs-CZ" sz="1900" kern="1200" dirty="0" smtClean="0"/>
            <a:t>Flexibility </a:t>
          </a:r>
          <a:r>
            <a:rPr lang="en-US" sz="1900" kern="1200" dirty="0" smtClean="0"/>
            <a:t>and</a:t>
          </a:r>
          <a:r>
            <a:rPr lang="cs-CZ" sz="1900" kern="1200" dirty="0" smtClean="0"/>
            <a:t> adaptibility</a:t>
          </a:r>
          <a:endParaRPr lang="cs-CZ" sz="1900" kern="1200" dirty="0"/>
        </a:p>
        <a:p>
          <a:pPr marL="171450" lvl="1" indent="-171450" algn="l" defTabSz="844550" rtl="0">
            <a:lnSpc>
              <a:spcPct val="90000"/>
            </a:lnSpc>
            <a:spcBef>
              <a:spcPct val="0"/>
            </a:spcBef>
            <a:spcAft>
              <a:spcPct val="15000"/>
            </a:spcAft>
            <a:buChar char="••"/>
          </a:pPr>
          <a:r>
            <a:rPr lang="en-US" sz="1900" b="0" i="0" kern="1200" baseline="0" dirty="0" smtClean="0"/>
            <a:t>Less tendency </a:t>
          </a:r>
          <a:r>
            <a:rPr lang="en-US" sz="1900" kern="1200" dirty="0" smtClean="0"/>
            <a:t>to egalitarianism</a:t>
          </a:r>
          <a:endParaRPr lang="en-US" sz="1900" b="0" i="0" kern="1200" baseline="0" dirty="0"/>
        </a:p>
        <a:p>
          <a:pPr marL="171450" lvl="1" indent="-171450" algn="l" defTabSz="844550" rtl="0">
            <a:lnSpc>
              <a:spcPct val="90000"/>
            </a:lnSpc>
            <a:spcBef>
              <a:spcPct val="0"/>
            </a:spcBef>
            <a:spcAft>
              <a:spcPct val="15000"/>
            </a:spcAft>
            <a:buChar char="••"/>
          </a:pPr>
          <a:r>
            <a:rPr lang="en-US" sz="1900" kern="1200" dirty="0" smtClean="0"/>
            <a:t>Obtaining experience</a:t>
          </a:r>
          <a:r>
            <a:rPr lang="cs-CZ" sz="1900" kern="1200" dirty="0" smtClean="0"/>
            <a:t>, </a:t>
          </a:r>
          <a:r>
            <a:rPr lang="en-US" sz="1900" kern="1200" dirty="0" smtClean="0"/>
            <a:t>competition, efficiency of private sector</a:t>
          </a:r>
          <a:endParaRPr lang="en-US" sz="1900" b="0" i="0" kern="1200" baseline="0" dirty="0"/>
        </a:p>
      </dsp:txBody>
      <dsp:txXfrm>
        <a:off x="36" y="733254"/>
        <a:ext cx="3489498" cy="1877579"/>
      </dsp:txXfrm>
    </dsp:sp>
    <dsp:sp modelId="{193F6960-23DE-414A-B8B2-CD9BF896681B}">
      <dsp:nvSpPr>
        <dsp:cNvPr id="0" name=""/>
        <dsp:cNvSpPr/>
      </dsp:nvSpPr>
      <dsp:spPr>
        <a:xfrm>
          <a:off x="3978064" y="53461"/>
          <a:ext cx="3489498" cy="67979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en-US" sz="1900" kern="1200" dirty="0" smtClean="0"/>
            <a:t>Disadvantages of merit system:</a:t>
          </a:r>
          <a:endParaRPr lang="cs-CZ" sz="1900" kern="1200" dirty="0"/>
        </a:p>
      </dsp:txBody>
      <dsp:txXfrm>
        <a:off x="3978064" y="53461"/>
        <a:ext cx="3489498" cy="679793"/>
      </dsp:txXfrm>
    </dsp:sp>
    <dsp:sp modelId="{5AE7A4BE-C2E6-4FEA-8742-53FFA5E31070}">
      <dsp:nvSpPr>
        <dsp:cNvPr id="0" name=""/>
        <dsp:cNvSpPr/>
      </dsp:nvSpPr>
      <dsp:spPr>
        <a:xfrm>
          <a:off x="3978064" y="733254"/>
          <a:ext cx="3489498" cy="187757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b="0" i="0" kern="1200" baseline="0" dirty="0" smtClean="0"/>
            <a:t>Less emphasis ethics</a:t>
          </a:r>
          <a:endParaRPr lang="cs-CZ" sz="1900" b="0" i="0" kern="1200" baseline="0" dirty="0"/>
        </a:p>
        <a:p>
          <a:pPr marL="171450" lvl="1" indent="-171450" algn="l" defTabSz="844550" rtl="0">
            <a:lnSpc>
              <a:spcPct val="90000"/>
            </a:lnSpc>
            <a:spcBef>
              <a:spcPct val="0"/>
            </a:spcBef>
            <a:spcAft>
              <a:spcPct val="15000"/>
            </a:spcAft>
            <a:buChar char="••"/>
          </a:pPr>
          <a:r>
            <a:rPr lang="en-US" sz="1900" kern="1200" dirty="0" smtClean="0"/>
            <a:t>Harder accomplishment of political neutrality </a:t>
          </a:r>
          <a:endParaRPr lang="en-US" sz="1900" b="0" i="0" kern="1200" baseline="0" dirty="0"/>
        </a:p>
        <a:p>
          <a:pPr marL="171450" lvl="1" indent="-171450" algn="l" defTabSz="844550" rtl="0">
            <a:lnSpc>
              <a:spcPct val="90000"/>
            </a:lnSpc>
            <a:spcBef>
              <a:spcPct val="0"/>
            </a:spcBef>
            <a:spcAft>
              <a:spcPct val="15000"/>
            </a:spcAft>
            <a:buChar char="••"/>
          </a:pPr>
          <a:endParaRPr lang="en-US" sz="1900" b="0" i="0" kern="1200" baseline="0" dirty="0"/>
        </a:p>
      </dsp:txBody>
      <dsp:txXfrm>
        <a:off x="3978064" y="733254"/>
        <a:ext cx="3489498" cy="187757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76D644-1C10-4D41-A8FA-EA391C7DA417}" type="datetimeFigureOut">
              <a:rPr lang="en-US" smtClean="0"/>
              <a:pPr/>
              <a:t>3/8/2016</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399389-487D-4636-AEC3-5B7B7FA59ED5}" type="slidenum">
              <a:rPr lang="en-US" smtClean="0"/>
              <a:pPr/>
              <a:t>‹#›</a:t>
            </a:fld>
            <a:endParaRPr lang="en-US"/>
          </a:p>
        </p:txBody>
      </p:sp>
    </p:spTree>
    <p:extLst>
      <p:ext uri="{BB962C8B-B14F-4D97-AF65-F5344CB8AC3E}">
        <p14:creationId xmlns:p14="http://schemas.microsoft.com/office/powerpoint/2010/main" xmlns="" val="1932086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18A2481B-5154-415F-B752-558547769AA3}" type="datetimeFigureOut">
              <a:rPr lang="cs-CZ" smtClean="0"/>
              <a:pPr/>
              <a:t>8.3.2016</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8.3.2016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0"/>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9"/>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8.3.2016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18A2481B-5154-415F-B752-558547769AA3}" type="datetimeFigureOut">
              <a:rPr lang="cs-CZ" smtClean="0"/>
              <a:pPr/>
              <a:t>8.3.2016</a:t>
            </a:fld>
            <a:endParaRPr lang="cs-CZ"/>
          </a:p>
        </p:txBody>
      </p:sp>
      <p:sp>
        <p:nvSpPr>
          <p:cNvPr id="9" name="Zástupný symbol pro číslo snímku 8"/>
          <p:cNvSpPr>
            <a:spLocks noGrp="1"/>
          </p:cNvSpPr>
          <p:nvPr>
            <p:ph type="sldNum" sz="quarter" idx="15"/>
          </p:nvPr>
        </p:nvSpPr>
        <p:spPr/>
        <p:txBody>
          <a:bodyPr rtlCol="0"/>
          <a:lstStyle/>
          <a:p>
            <a:fld id="{20264769-77EF-4CD0-90DE-F7D7F2D423C4}"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18A2481B-5154-415F-B752-558547769AA3}" type="datetimeFigureOut">
              <a:rPr lang="cs-CZ" smtClean="0"/>
              <a:pPr/>
              <a:t>8.3.2016</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8.3.2016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18A2481B-5154-415F-B752-558547769AA3}" type="datetimeFigureOut">
              <a:rPr lang="cs-CZ" smtClean="0"/>
              <a:pPr/>
              <a:t>8.3.2016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18A2481B-5154-415F-B752-558547769AA3}" type="datetimeFigureOut">
              <a:rPr lang="cs-CZ" smtClean="0"/>
              <a:pPr/>
              <a:t>8.3.2016</a:t>
            </a:fld>
            <a:endParaRPr lang="cs-CZ"/>
          </a:p>
        </p:txBody>
      </p:sp>
      <p:sp>
        <p:nvSpPr>
          <p:cNvPr id="7" name="Zástupný symbol pro číslo snímku 6"/>
          <p:cNvSpPr>
            <a:spLocks noGrp="1"/>
          </p:cNvSpPr>
          <p:nvPr>
            <p:ph type="sldNum" sz="quarter" idx="11"/>
          </p:nvPr>
        </p:nvSpPr>
        <p:spPr/>
        <p:txBody>
          <a:bodyPr rtlCol="0"/>
          <a:lstStyle/>
          <a:p>
            <a:fld id="{20264769-77EF-4CD0-90DE-F7D7F2D423C4}"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8.3.2016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18A2481B-5154-415F-B752-558547769AA3}" type="datetimeFigureOut">
              <a:rPr lang="cs-CZ" smtClean="0"/>
              <a:pPr/>
              <a:t>8.3.2016</a:t>
            </a:fld>
            <a:endParaRPr lang="cs-CZ"/>
          </a:p>
        </p:txBody>
      </p:sp>
      <p:sp>
        <p:nvSpPr>
          <p:cNvPr id="22" name="Zástupný symbol pro číslo snímku 21"/>
          <p:cNvSpPr>
            <a:spLocks noGrp="1"/>
          </p:cNvSpPr>
          <p:nvPr>
            <p:ph type="sldNum" sz="quarter" idx="15"/>
          </p:nvPr>
        </p:nvSpPr>
        <p:spPr/>
        <p:txBody>
          <a:bodyPr rtlCol="0"/>
          <a:lstStyle/>
          <a:p>
            <a:fld id="{20264769-77EF-4CD0-90DE-F7D7F2D423C4}"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18A2481B-5154-415F-B752-558547769AA3}" type="datetimeFigureOut">
              <a:rPr lang="cs-CZ" smtClean="0"/>
              <a:pPr/>
              <a:t>8.3.2016</a:t>
            </a:fld>
            <a:endParaRPr lang="cs-CZ"/>
          </a:p>
        </p:txBody>
      </p:sp>
      <p:sp>
        <p:nvSpPr>
          <p:cNvPr id="18" name="Zástupný symbol pro číslo snímku 17"/>
          <p:cNvSpPr>
            <a:spLocks noGrp="1"/>
          </p:cNvSpPr>
          <p:nvPr>
            <p:ph type="sldNum" sz="quarter" idx="11"/>
          </p:nvPr>
        </p:nvSpPr>
        <p:spPr/>
        <p:txBody>
          <a:bodyPr rtlCol="0"/>
          <a:lstStyle/>
          <a:p>
            <a:fld id="{20264769-77EF-4CD0-90DE-F7D7F2D423C4}"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8A2481B-5154-415F-B752-558547769AA3}" type="datetimeFigureOut">
              <a:rPr lang="cs-CZ" smtClean="0"/>
              <a:pPr/>
              <a:t>8.3.2016</a:t>
            </a:fld>
            <a:endParaRPr lang="cs-CZ"/>
          </a:p>
        </p:txBody>
      </p:sp>
      <p:sp>
        <p:nvSpPr>
          <p:cNvPr id="3" name="Zástupný symbol pro zápatí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ctrTitle"/>
          </p:nvPr>
        </p:nvSpPr>
        <p:spPr>
          <a:xfrm>
            <a:off x="1856184" y="1556792"/>
            <a:ext cx="6172200" cy="1894362"/>
          </a:xfrm>
        </p:spPr>
        <p:txBody>
          <a:bodyPr>
            <a:normAutofit/>
          </a:bodyPr>
          <a:lstStyle/>
          <a:p>
            <a:pPr algn="ctr"/>
            <a:r>
              <a:rPr lang="cs-CZ" sz="4800" b="1" dirty="0" smtClean="0">
                <a:solidFill>
                  <a:schemeClr val="tx1"/>
                </a:solidFill>
              </a:rPr>
              <a:t>Public </a:t>
            </a:r>
            <a:r>
              <a:rPr lang="en-US" sz="4800" b="1" dirty="0" smtClean="0">
                <a:solidFill>
                  <a:schemeClr val="tx1"/>
                </a:solidFill>
              </a:rPr>
              <a:t>officials</a:t>
            </a:r>
            <a:r>
              <a:rPr lang="cs-CZ" sz="4800" b="1" dirty="0" smtClean="0">
                <a:solidFill>
                  <a:schemeClr val="tx1"/>
                </a:solidFill>
              </a:rPr>
              <a:t> </a:t>
            </a:r>
            <a:endParaRPr lang="en-US" sz="4800" b="1" dirty="0">
              <a:solidFill>
                <a:schemeClr val="tx1"/>
              </a:solidFill>
            </a:endParaRPr>
          </a:p>
        </p:txBody>
      </p:sp>
      <p:sp>
        <p:nvSpPr>
          <p:cNvPr id="3" name="Podnadpis 2"/>
          <p:cNvSpPr>
            <a:spLocks noGrp="1"/>
          </p:cNvSpPr>
          <p:nvPr>
            <p:ph type="subTitle" idx="1"/>
          </p:nvPr>
        </p:nvSpPr>
        <p:spPr>
          <a:xfrm>
            <a:off x="2267744" y="4721696"/>
            <a:ext cx="6172200" cy="1371600"/>
          </a:xfrm>
        </p:spPr>
        <p:txBody>
          <a:bodyPr>
            <a:normAutofit/>
          </a:bodyPr>
          <a:lstStyle/>
          <a:p>
            <a:r>
              <a:rPr lang="en-US" dirty="0" smtClean="0">
                <a:solidFill>
                  <a:schemeClr val="tx1">
                    <a:lumMod val="50000"/>
                    <a:lumOff val="50000"/>
                  </a:schemeClr>
                </a:solidFill>
              </a:rPr>
              <a:t>History of public official‘s status in Europe. Traditional models</a:t>
            </a:r>
            <a:r>
              <a:rPr lang="cs-CZ" dirty="0" smtClean="0">
                <a:solidFill>
                  <a:schemeClr val="tx1">
                    <a:lumMod val="50000"/>
                    <a:lumOff val="50000"/>
                  </a:schemeClr>
                </a:solidFill>
              </a:rPr>
              <a:t>.</a:t>
            </a:r>
            <a:endParaRPr lang="en-US" dirty="0" smtClean="0">
              <a:solidFill>
                <a:schemeClr val="tx1">
                  <a:lumMod val="50000"/>
                  <a:lumOff val="50000"/>
                </a:schemeClr>
              </a:solidFill>
            </a:endParaRPr>
          </a:p>
          <a:p>
            <a:endParaRPr lang="cs-CZ" dirty="0" smtClean="0">
              <a:solidFill>
                <a:schemeClr val="tx1">
                  <a:lumMod val="50000"/>
                  <a:lumOff val="50000"/>
                </a:schemeClr>
              </a:solidFill>
            </a:endParaRPr>
          </a:p>
          <a:p>
            <a:r>
              <a:rPr lang="en-GB" dirty="0" smtClean="0">
                <a:solidFill>
                  <a:schemeClr val="tx1">
                    <a:lumMod val="50000"/>
                    <a:lumOff val="50000"/>
                  </a:schemeClr>
                </a:solidFill>
              </a:rPr>
              <a:t>Lecture</a:t>
            </a:r>
            <a:r>
              <a:rPr lang="cs-CZ" dirty="0" smtClean="0">
                <a:solidFill>
                  <a:schemeClr val="tx1">
                    <a:lumMod val="50000"/>
                    <a:lumOff val="50000"/>
                  </a:schemeClr>
                </a:solidFill>
              </a:rPr>
              <a:t> #2</a:t>
            </a:r>
            <a:endParaRPr lang="en-GB" dirty="0" smtClean="0">
              <a:solidFill>
                <a:schemeClr val="tx1">
                  <a:lumMod val="50000"/>
                  <a:lumOff val="50000"/>
                </a:schemeClr>
              </a:solidFill>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r>
              <a:rPr lang="en-US" dirty="0" smtClean="0"/>
              <a:t>First specific regulation of public official</a:t>
            </a:r>
            <a:r>
              <a:rPr lang="cs-CZ" dirty="0" smtClean="0"/>
              <a:t>‘</a:t>
            </a:r>
            <a:r>
              <a:rPr lang="en-US" dirty="0" smtClean="0"/>
              <a:t>s status appeared in 18th century in Prussia and affected whole Europe. </a:t>
            </a:r>
          </a:p>
          <a:p>
            <a:r>
              <a:rPr lang="en-US" dirty="0" smtClean="0"/>
              <a:t>This regulation came from existing development, based on loyal relationship of</a:t>
            </a:r>
            <a:r>
              <a:rPr lang="cs-CZ" dirty="0" smtClean="0"/>
              <a:t> public </a:t>
            </a:r>
            <a:r>
              <a:rPr lang="en-US" dirty="0" smtClean="0"/>
              <a:t>officials</a:t>
            </a:r>
            <a:r>
              <a:rPr lang="cs-CZ" dirty="0" smtClean="0"/>
              <a:t> </a:t>
            </a:r>
            <a:r>
              <a:rPr lang="en-US" dirty="0" smtClean="0"/>
              <a:t>to monarch and superior, privileged relationship to common people.</a:t>
            </a:r>
            <a:endParaRPr lang="cs-CZ" dirty="0" smtClean="0"/>
          </a:p>
          <a:p>
            <a:r>
              <a:rPr lang="en-US" dirty="0" smtClean="0"/>
              <a:t>Public service in this conception means whole-life  specific</a:t>
            </a:r>
            <a:r>
              <a:rPr lang="cs-CZ" dirty="0" smtClean="0"/>
              <a:t>, </a:t>
            </a:r>
            <a:r>
              <a:rPr lang="en-US" dirty="0" smtClean="0"/>
              <a:t>career work in public administration, called</a:t>
            </a:r>
            <a:r>
              <a:rPr lang="en-US" b="1" dirty="0" smtClean="0"/>
              <a:t> career system. </a:t>
            </a:r>
            <a:endParaRPr lang="en-US" b="1" dirty="0"/>
          </a:p>
        </p:txBody>
      </p:sp>
      <p:sp>
        <p:nvSpPr>
          <p:cNvPr id="4" name="Nadpis 1"/>
          <p:cNvSpPr txBox="1">
            <a:spLocks/>
          </p:cNvSpPr>
          <p:nvPr/>
        </p:nvSpPr>
        <p:spPr>
          <a:xfrm>
            <a:off x="467544" y="260648"/>
            <a:ext cx="7467600" cy="1143000"/>
          </a:xfrm>
          <a:prstGeom prst="rect">
            <a:avLst/>
          </a:prstGeom>
        </p:spPr>
        <p:style>
          <a:lnRef idx="1">
            <a:schemeClr val="accent1"/>
          </a:lnRef>
          <a:fillRef idx="2">
            <a:schemeClr val="accent1"/>
          </a:fillRef>
          <a:effectRef idx="1">
            <a:schemeClr val="accent1"/>
          </a:effectRef>
          <a:fontRef idx="minor">
            <a:schemeClr val="dk1"/>
          </a:fontRef>
        </p:style>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small" spc="0" normalizeH="0" baseline="0" noProof="0" dirty="0" smtClean="0">
                <a:ln>
                  <a:noFill/>
                </a:ln>
                <a:solidFill>
                  <a:schemeClr val="tx1"/>
                </a:solidFill>
                <a:effectLst/>
                <a:uLnTx/>
                <a:uFillTx/>
                <a:latin typeface="+mn-lt"/>
                <a:ea typeface="+mn-ea"/>
                <a:cs typeface="+mn-cs"/>
              </a:rPr>
              <a:t>Origin</a:t>
            </a:r>
            <a:r>
              <a:rPr kumimoji="0" lang="en-US" sz="2800" b="1" i="0" u="none" strike="noStrike" kern="1200" cap="small" spc="0" normalizeH="0" noProof="0" dirty="0" smtClean="0">
                <a:ln>
                  <a:noFill/>
                </a:ln>
                <a:solidFill>
                  <a:schemeClr val="tx1"/>
                </a:solidFill>
                <a:effectLst/>
                <a:uLnTx/>
                <a:uFillTx/>
                <a:latin typeface="+mn-lt"/>
                <a:ea typeface="+mn-ea"/>
                <a:cs typeface="+mn-cs"/>
              </a:rPr>
              <a:t> of public official</a:t>
            </a:r>
            <a:r>
              <a:rPr kumimoji="0" lang="cs-CZ" sz="2800" b="1" i="0" u="none" strike="noStrike" kern="1200" cap="small" spc="0" normalizeH="0" noProof="0" dirty="0" smtClean="0">
                <a:ln>
                  <a:noFill/>
                </a:ln>
                <a:solidFill>
                  <a:schemeClr val="tx1"/>
                </a:solidFill>
                <a:effectLst/>
                <a:uLnTx/>
                <a:uFillTx/>
                <a:latin typeface="+mn-lt"/>
                <a:ea typeface="+mn-ea"/>
                <a:cs typeface="+mn-cs"/>
              </a:rPr>
              <a:t>‘</a:t>
            </a:r>
            <a:r>
              <a:rPr kumimoji="0" lang="en-US" sz="2800" b="1" i="0" u="none" strike="noStrike" kern="1200" cap="small" spc="0" normalizeH="0" noProof="0" dirty="0" smtClean="0">
                <a:ln>
                  <a:noFill/>
                </a:ln>
                <a:solidFill>
                  <a:schemeClr val="tx1"/>
                </a:solidFill>
                <a:effectLst/>
                <a:uLnTx/>
                <a:uFillTx/>
                <a:latin typeface="+mn-lt"/>
                <a:ea typeface="+mn-ea"/>
                <a:cs typeface="+mn-cs"/>
              </a:rPr>
              <a:t>s</a:t>
            </a:r>
            <a:r>
              <a:rPr lang="en-US" sz="2800" b="1" cap="small" dirty="0" smtClean="0">
                <a:solidFill>
                  <a:schemeClr val="tx1"/>
                </a:solidFill>
              </a:rPr>
              <a:t> status</a:t>
            </a:r>
            <a:endParaRPr lang="cs-CZ" sz="2800" b="1" cap="small" dirty="0" smtClean="0">
              <a:solidFill>
                <a:schemeClr val="tx1"/>
              </a:solidFill>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i="0" u="none" strike="noStrike" kern="1200" cap="small" spc="0" normalizeH="0" dirty="0" smtClean="0">
                <a:ln>
                  <a:noFill/>
                </a:ln>
                <a:solidFill>
                  <a:schemeClr val="tx1"/>
                </a:solidFill>
                <a:effectLst/>
                <a:uLnTx/>
                <a:uFillTx/>
                <a:latin typeface="+mn-lt"/>
                <a:ea typeface="+mn-ea"/>
                <a:cs typeface="+mn-cs"/>
              </a:rPr>
              <a:t>Europe</a:t>
            </a:r>
            <a:r>
              <a:rPr kumimoji="0" lang="en-US" sz="2400" b="1" i="0" u="none" strike="noStrike" kern="1200" cap="small" spc="0" normalizeH="0" noProof="0" dirty="0" smtClean="0">
                <a:ln>
                  <a:noFill/>
                </a:ln>
                <a:solidFill>
                  <a:schemeClr val="tx1"/>
                </a:solidFill>
                <a:effectLst/>
                <a:uLnTx/>
                <a:uFillTx/>
                <a:latin typeface="+mn-lt"/>
                <a:ea typeface="+mn-ea"/>
                <a:cs typeface="+mn-cs"/>
              </a:rPr>
              <a:t> </a:t>
            </a:r>
            <a:endParaRPr kumimoji="0" lang="en-US" sz="2400" b="1" i="0" u="none" strike="noStrike" kern="1200" cap="small"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1600200"/>
            <a:ext cx="7467600" cy="2188840"/>
          </a:xfrm>
        </p:spPr>
        <p:txBody>
          <a:bodyPr>
            <a:normAutofit/>
          </a:bodyPr>
          <a:lstStyle/>
          <a:p>
            <a:r>
              <a:rPr lang="en-US" dirty="0" smtClean="0"/>
              <a:t>Labor law relationships between officials and their employers have public law nature. </a:t>
            </a:r>
            <a:endParaRPr lang="cs-CZ" dirty="0" smtClean="0"/>
          </a:p>
        </p:txBody>
      </p:sp>
      <p:sp>
        <p:nvSpPr>
          <p:cNvPr id="4" name="Nadpis 1"/>
          <p:cNvSpPr txBox="1">
            <a:spLocks/>
          </p:cNvSpPr>
          <p:nvPr/>
        </p:nvSpPr>
        <p:spPr>
          <a:xfrm>
            <a:off x="467544" y="260648"/>
            <a:ext cx="7467600" cy="1143000"/>
          </a:xfrm>
          <a:prstGeom prst="rect">
            <a:avLst/>
          </a:prstGeom>
        </p:spPr>
        <p:style>
          <a:lnRef idx="1">
            <a:schemeClr val="accent1"/>
          </a:lnRef>
          <a:fillRef idx="2">
            <a:schemeClr val="accent1"/>
          </a:fillRef>
          <a:effectRef idx="1">
            <a:schemeClr val="accent1"/>
          </a:effectRef>
          <a:fontRef idx="minor">
            <a:schemeClr val="dk1"/>
          </a:fontRef>
        </p:style>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small" spc="0" normalizeH="0" baseline="0" dirty="0" smtClean="0">
                <a:ln>
                  <a:noFill/>
                </a:ln>
                <a:solidFill>
                  <a:schemeClr val="tx1"/>
                </a:solidFill>
                <a:effectLst/>
                <a:uLnTx/>
                <a:uFillTx/>
                <a:latin typeface="+mn-lt"/>
                <a:ea typeface="+mn-ea"/>
                <a:cs typeface="+mn-cs"/>
              </a:rPr>
              <a:t>Career system</a:t>
            </a:r>
            <a:endParaRPr lang="en-US" sz="3600" b="1" cap="small" dirty="0" smtClean="0">
              <a:solidFill>
                <a:schemeClr val="tx1"/>
              </a:solidFill>
            </a:endParaRPr>
          </a:p>
        </p:txBody>
      </p:sp>
      <p:graphicFrame>
        <p:nvGraphicFramePr>
          <p:cNvPr id="8" name="Diagram 7"/>
          <p:cNvGraphicFramePr/>
          <p:nvPr/>
        </p:nvGraphicFramePr>
        <p:xfrm>
          <a:off x="539552" y="2420888"/>
          <a:ext cx="7467600" cy="3384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5"/>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Nadpis 1"/>
          <p:cNvSpPr txBox="1">
            <a:spLocks/>
          </p:cNvSpPr>
          <p:nvPr/>
        </p:nvSpPr>
        <p:spPr>
          <a:xfrm>
            <a:off x="467544" y="260648"/>
            <a:ext cx="7467600" cy="1143000"/>
          </a:xfrm>
          <a:prstGeom prst="rect">
            <a:avLst/>
          </a:prstGeom>
        </p:spPr>
        <p:style>
          <a:lnRef idx="1">
            <a:schemeClr val="accent1"/>
          </a:lnRef>
          <a:fillRef idx="2">
            <a:schemeClr val="accent1"/>
          </a:fillRef>
          <a:effectRef idx="1">
            <a:schemeClr val="accent1"/>
          </a:effectRef>
          <a:fontRef idx="minor">
            <a:schemeClr val="dk1"/>
          </a:fontRef>
        </p:style>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small" spc="0" normalizeH="0" baseline="0" dirty="0" smtClean="0">
                <a:ln>
                  <a:noFill/>
                </a:ln>
                <a:solidFill>
                  <a:schemeClr val="tx1"/>
                </a:solidFill>
                <a:effectLst/>
                <a:uLnTx/>
                <a:uFillTx/>
                <a:latin typeface="+mn-lt"/>
                <a:ea typeface="+mn-ea"/>
                <a:cs typeface="+mn-cs"/>
              </a:rPr>
              <a:t>Career system</a:t>
            </a:r>
            <a:endParaRPr lang="en-US" sz="3600" b="1" cap="small" dirty="0" smtClean="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pPr>
              <a:spcBef>
                <a:spcPts val="1200"/>
              </a:spcBef>
            </a:pPr>
            <a:r>
              <a:rPr lang="en-US" dirty="0" smtClean="0"/>
              <a:t>In USA, with different historical experience, was no need to get over the patrimonial relationship between monarch and public officials</a:t>
            </a:r>
            <a:r>
              <a:rPr lang="cs-CZ" dirty="0" smtClean="0"/>
              <a:t>.</a:t>
            </a:r>
          </a:p>
          <a:p>
            <a:pPr>
              <a:spcBef>
                <a:spcPts val="1200"/>
              </a:spcBef>
            </a:pPr>
            <a:r>
              <a:rPr lang="en-US" dirty="0" smtClean="0"/>
              <a:t>Vice versa, there was rather attempt to obtain liberty and that meant prevent wanton bureaucracy </a:t>
            </a:r>
          </a:p>
          <a:p>
            <a:pPr>
              <a:spcBef>
                <a:spcPts val="1200"/>
              </a:spcBef>
            </a:pPr>
            <a:r>
              <a:rPr lang="en-US" dirty="0" smtClean="0"/>
              <a:t>This development led to so called </a:t>
            </a:r>
            <a:r>
              <a:rPr lang="en-US" b="1" dirty="0" smtClean="0"/>
              <a:t>merit system</a:t>
            </a:r>
            <a:r>
              <a:rPr lang="en-US" dirty="0" smtClean="0"/>
              <a:t>, which is typical for its similarity with human resources management</a:t>
            </a:r>
            <a:r>
              <a:rPr lang="cs-CZ" dirty="0" smtClean="0"/>
              <a:t> in </a:t>
            </a:r>
            <a:r>
              <a:rPr lang="en-US" dirty="0" smtClean="0"/>
              <a:t>private sector</a:t>
            </a:r>
            <a:endParaRPr lang="cs-CZ" dirty="0" smtClean="0"/>
          </a:p>
          <a:p>
            <a:endParaRPr lang="en-US" dirty="0" smtClean="0"/>
          </a:p>
        </p:txBody>
      </p:sp>
      <p:sp>
        <p:nvSpPr>
          <p:cNvPr id="4" name="Nadpis 1"/>
          <p:cNvSpPr txBox="1">
            <a:spLocks/>
          </p:cNvSpPr>
          <p:nvPr/>
        </p:nvSpPr>
        <p:spPr>
          <a:xfrm>
            <a:off x="467544" y="260648"/>
            <a:ext cx="7467600" cy="1143000"/>
          </a:xfrm>
          <a:prstGeom prst="rect">
            <a:avLst/>
          </a:prstGeom>
        </p:spPr>
        <p:style>
          <a:lnRef idx="1">
            <a:schemeClr val="accent1"/>
          </a:lnRef>
          <a:fillRef idx="2">
            <a:schemeClr val="accent1"/>
          </a:fillRef>
          <a:effectRef idx="1">
            <a:schemeClr val="accent1"/>
          </a:effectRef>
          <a:fontRef idx="minor">
            <a:schemeClr val="dk1"/>
          </a:fontRef>
        </p:style>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small" spc="0" normalizeH="0" baseline="0" noProof="0" dirty="0" smtClean="0">
                <a:ln>
                  <a:noFill/>
                </a:ln>
                <a:solidFill>
                  <a:schemeClr val="tx1"/>
                </a:solidFill>
                <a:effectLst/>
                <a:uLnTx/>
                <a:uFillTx/>
                <a:latin typeface="+mn-lt"/>
                <a:ea typeface="+mn-ea"/>
                <a:cs typeface="+mn-cs"/>
              </a:rPr>
              <a:t>Origin</a:t>
            </a:r>
            <a:r>
              <a:rPr kumimoji="0" lang="en-US" sz="2800" b="1" i="0" u="none" strike="noStrike" kern="1200" cap="small" spc="0" normalizeH="0" noProof="0" dirty="0" smtClean="0">
                <a:ln>
                  <a:noFill/>
                </a:ln>
                <a:solidFill>
                  <a:schemeClr val="tx1"/>
                </a:solidFill>
                <a:effectLst/>
                <a:uLnTx/>
                <a:uFillTx/>
                <a:latin typeface="+mn-lt"/>
                <a:ea typeface="+mn-ea"/>
                <a:cs typeface="+mn-cs"/>
              </a:rPr>
              <a:t> of public officials</a:t>
            </a:r>
            <a:r>
              <a:rPr lang="en-US" sz="2800" b="1" cap="small" dirty="0" smtClean="0">
                <a:solidFill>
                  <a:schemeClr val="tx1"/>
                </a:solidFill>
              </a:rPr>
              <a:t>‘ status</a:t>
            </a:r>
            <a:endParaRPr lang="cs-CZ" sz="2800" b="1" cap="small" dirty="0" smtClean="0">
              <a:solidFill>
                <a:schemeClr val="tx1"/>
              </a:solidFill>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2400" i="0" u="none" strike="noStrike" kern="1200" cap="small" spc="0" normalizeH="0" dirty="0" smtClean="0">
                <a:ln>
                  <a:noFill/>
                </a:ln>
                <a:solidFill>
                  <a:schemeClr val="tx1"/>
                </a:solidFill>
                <a:effectLst/>
                <a:uLnTx/>
                <a:uFillTx/>
                <a:latin typeface="+mn-lt"/>
                <a:ea typeface="+mn-ea"/>
                <a:cs typeface="+mn-cs"/>
              </a:rPr>
              <a:t>USA</a:t>
            </a:r>
            <a:endParaRPr kumimoji="0" lang="en-US" sz="2400" b="1" i="0" u="none" strike="noStrike" kern="1200" cap="small"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1600200"/>
            <a:ext cx="7467600" cy="1756792"/>
          </a:xfrm>
        </p:spPr>
        <p:txBody>
          <a:bodyPr/>
          <a:lstStyle/>
          <a:p>
            <a:r>
              <a:rPr lang="en-US" dirty="0" smtClean="0"/>
              <a:t>Merit system is based on catalog of service positions with its detailed description. Free administrative</a:t>
            </a:r>
            <a:r>
              <a:rPr lang="cs-CZ" dirty="0" smtClean="0"/>
              <a:t> </a:t>
            </a:r>
            <a:r>
              <a:rPr lang="en-US" dirty="0" smtClean="0"/>
              <a:t>positions could be filled by people from both private and public sector.</a:t>
            </a:r>
            <a:endParaRPr lang="en-US" dirty="0"/>
          </a:p>
        </p:txBody>
      </p:sp>
      <p:sp>
        <p:nvSpPr>
          <p:cNvPr id="4" name="Nadpis 1"/>
          <p:cNvSpPr txBox="1">
            <a:spLocks/>
          </p:cNvSpPr>
          <p:nvPr/>
        </p:nvSpPr>
        <p:spPr>
          <a:xfrm>
            <a:off x="467544" y="260648"/>
            <a:ext cx="7467600" cy="1143000"/>
          </a:xfrm>
          <a:prstGeom prst="rect">
            <a:avLst/>
          </a:prstGeom>
        </p:spPr>
        <p:style>
          <a:lnRef idx="1">
            <a:schemeClr val="accent1"/>
          </a:lnRef>
          <a:fillRef idx="2">
            <a:schemeClr val="accent1"/>
          </a:fillRef>
          <a:effectRef idx="1">
            <a:schemeClr val="accent1"/>
          </a:effectRef>
          <a:fontRef idx="minor">
            <a:schemeClr val="dk1"/>
          </a:fontRef>
        </p:style>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3600" b="1" i="0" u="none" strike="noStrike" kern="1200" cap="small" spc="0" normalizeH="0" baseline="0" dirty="0" smtClean="0">
                <a:ln>
                  <a:noFill/>
                </a:ln>
                <a:solidFill>
                  <a:schemeClr val="tx1"/>
                </a:solidFill>
                <a:effectLst/>
                <a:uLnTx/>
                <a:uFillTx/>
                <a:latin typeface="+mn-lt"/>
                <a:ea typeface="+mn-ea"/>
                <a:cs typeface="+mn-cs"/>
              </a:rPr>
              <a:t>Merit </a:t>
            </a:r>
            <a:r>
              <a:rPr kumimoji="0" lang="en-US" sz="3600" b="1" i="0" u="none" strike="noStrike" kern="1200" cap="small" spc="0" normalizeH="0" baseline="0" dirty="0" smtClean="0">
                <a:ln>
                  <a:noFill/>
                </a:ln>
                <a:solidFill>
                  <a:schemeClr val="tx1"/>
                </a:solidFill>
                <a:effectLst/>
                <a:uLnTx/>
                <a:uFillTx/>
                <a:latin typeface="+mn-lt"/>
                <a:ea typeface="+mn-ea"/>
                <a:cs typeface="+mn-cs"/>
              </a:rPr>
              <a:t>system</a:t>
            </a:r>
            <a:endParaRPr lang="en-US" sz="3600" b="1" cap="small" dirty="0" smtClean="0">
              <a:solidFill>
                <a:schemeClr val="tx1"/>
              </a:solidFill>
            </a:endParaRPr>
          </a:p>
        </p:txBody>
      </p:sp>
      <p:graphicFrame>
        <p:nvGraphicFramePr>
          <p:cNvPr id="6" name="Diagram 5"/>
          <p:cNvGraphicFramePr/>
          <p:nvPr/>
        </p:nvGraphicFramePr>
        <p:xfrm>
          <a:off x="611560" y="3284984"/>
          <a:ext cx="7467600"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r>
              <a:rPr lang="en-US" dirty="0" smtClean="0"/>
              <a:t>Main principles of modern public services comes from Declaration of the Rights of Man and of the Citizen, which states that:</a:t>
            </a:r>
            <a:endParaRPr lang="cs-CZ" dirty="0" smtClean="0"/>
          </a:p>
          <a:p>
            <a:pPr lvl="1"/>
            <a:r>
              <a:rPr lang="en-US" i="1" dirty="0" smtClean="0"/>
              <a:t>All citizens, being equal in the eyes of the law, are equally eligible to all dignities and to all public positions and occupations, according to their abilities, and without distinction except that of their virtues and talents.</a:t>
            </a:r>
            <a:r>
              <a:rPr lang="cs-CZ" dirty="0" smtClean="0"/>
              <a:t>‘‘</a:t>
            </a:r>
          </a:p>
          <a:p>
            <a:pPr lvl="1"/>
            <a:r>
              <a:rPr lang="en-US" dirty="0" smtClean="0"/>
              <a:t>Society has the right to require of every public agent an account of his administration.</a:t>
            </a:r>
            <a:endParaRPr lang="cs-CZ" dirty="0" smtClean="0"/>
          </a:p>
          <a:p>
            <a:pPr marL="274320" lvl="1">
              <a:spcBef>
                <a:spcPts val="600"/>
              </a:spcBef>
              <a:buSzPct val="70000"/>
              <a:buFont typeface="Wingdings"/>
              <a:buChar char=""/>
            </a:pPr>
            <a:r>
              <a:rPr lang="en-US" sz="2400" dirty="0" smtClean="0"/>
              <a:t>Third main principle states that public officials should by protected from wanton political power.</a:t>
            </a:r>
            <a:endParaRPr lang="en-US" dirty="0"/>
          </a:p>
        </p:txBody>
      </p:sp>
      <p:sp>
        <p:nvSpPr>
          <p:cNvPr id="4" name="Nadpis 1"/>
          <p:cNvSpPr txBox="1">
            <a:spLocks/>
          </p:cNvSpPr>
          <p:nvPr/>
        </p:nvSpPr>
        <p:spPr>
          <a:xfrm>
            <a:off x="467544" y="260648"/>
            <a:ext cx="7467600" cy="1143000"/>
          </a:xfrm>
          <a:prstGeom prst="rect">
            <a:avLst/>
          </a:prstGeom>
        </p:spPr>
        <p:style>
          <a:lnRef idx="1">
            <a:schemeClr val="accent1"/>
          </a:lnRef>
          <a:fillRef idx="2">
            <a:schemeClr val="accent1"/>
          </a:fillRef>
          <a:effectRef idx="1">
            <a:schemeClr val="accent1"/>
          </a:effectRef>
          <a:fontRef idx="minor">
            <a:schemeClr val="dk1"/>
          </a:fontRef>
        </p:style>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dirty="0" smtClean="0">
                <a:ln>
                  <a:noFill/>
                </a:ln>
                <a:solidFill>
                  <a:schemeClr val="tx1"/>
                </a:solidFill>
                <a:effectLst/>
                <a:uLnTx/>
                <a:uFillTx/>
                <a:latin typeface="+mn-lt"/>
                <a:ea typeface="+mn-ea"/>
                <a:cs typeface="+mn-cs"/>
              </a:rPr>
              <a:t>Present public service</a:t>
            </a:r>
            <a:endParaRPr lang="en-US" sz="3200" b="1" cap="small" dirty="0" smtClean="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normAutofit/>
          </a:bodyPr>
          <a:lstStyle/>
          <a:p>
            <a:r>
              <a:rPr lang="en-US" dirty="0" smtClean="0"/>
              <a:t>Neither the career or merit system doesn‘t exist in these days in their original form. They have been influenced by each other. </a:t>
            </a:r>
            <a:endParaRPr lang="cs-CZ" dirty="0" smtClean="0"/>
          </a:p>
          <a:p>
            <a:r>
              <a:rPr lang="en-US" dirty="0" smtClean="0"/>
              <a:t>Rationality and legitimacy of modern public administration is based on professional and impartial service to public.</a:t>
            </a:r>
          </a:p>
          <a:p>
            <a:r>
              <a:rPr lang="en-US" dirty="0" smtClean="0"/>
              <a:t>Max Weber saw public administration as work performed by impartial professional personnel, according to related rules in centralized hierarchical system.</a:t>
            </a:r>
            <a:endParaRPr lang="cs-CZ" dirty="0" smtClean="0"/>
          </a:p>
        </p:txBody>
      </p:sp>
      <p:sp>
        <p:nvSpPr>
          <p:cNvPr id="4" name="Nadpis 1"/>
          <p:cNvSpPr txBox="1">
            <a:spLocks/>
          </p:cNvSpPr>
          <p:nvPr/>
        </p:nvSpPr>
        <p:spPr>
          <a:xfrm>
            <a:off x="467544" y="260648"/>
            <a:ext cx="7467600" cy="1143000"/>
          </a:xfrm>
          <a:prstGeom prst="rect">
            <a:avLst/>
          </a:prstGeom>
        </p:spPr>
        <p:style>
          <a:lnRef idx="1">
            <a:schemeClr val="accent1"/>
          </a:lnRef>
          <a:fillRef idx="2">
            <a:schemeClr val="accent1"/>
          </a:fillRef>
          <a:effectRef idx="1">
            <a:schemeClr val="accent1"/>
          </a:effectRef>
          <a:fontRef idx="minor">
            <a:schemeClr val="dk1"/>
          </a:fontRef>
        </p:style>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dirty="0" smtClean="0">
                <a:ln>
                  <a:noFill/>
                </a:ln>
                <a:solidFill>
                  <a:schemeClr val="tx1"/>
                </a:solidFill>
                <a:effectLst/>
                <a:uLnTx/>
                <a:uFillTx/>
                <a:latin typeface="+mn-lt"/>
                <a:ea typeface="+mn-ea"/>
                <a:cs typeface="+mn-cs"/>
              </a:rPr>
              <a:t>Present public service</a:t>
            </a:r>
            <a:endParaRPr lang="en-US" sz="3200" b="1" cap="small"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r>
              <a:rPr lang="en-US" dirty="0" smtClean="0"/>
              <a:t>New conception of administrative personnel developed in 70</a:t>
            </a:r>
            <a:r>
              <a:rPr lang="cs-CZ" dirty="0" smtClean="0"/>
              <a:t>s</a:t>
            </a:r>
            <a:r>
              <a:rPr lang="en-US" dirty="0" smtClean="0"/>
              <a:t> of 20th century in USA</a:t>
            </a:r>
            <a:r>
              <a:rPr lang="cs-CZ" dirty="0" smtClean="0"/>
              <a:t> as a ‚‚N</a:t>
            </a:r>
            <a:r>
              <a:rPr lang="en-US" dirty="0" smtClean="0"/>
              <a:t>ew public management</a:t>
            </a:r>
            <a:r>
              <a:rPr lang="cs-CZ" dirty="0" smtClean="0"/>
              <a:t>‘‘ </a:t>
            </a:r>
            <a:r>
              <a:rPr lang="en-US" dirty="0" smtClean="0"/>
              <a:t>and spreaded to Australia, New Zealand, Netherland, northern European countries etc.</a:t>
            </a:r>
            <a:endParaRPr lang="cs-CZ" dirty="0" smtClean="0"/>
          </a:p>
          <a:p>
            <a:r>
              <a:rPr lang="en-US" dirty="0" smtClean="0"/>
              <a:t>Main goal of this conception is to achieve better effectivity and quality of public administration</a:t>
            </a:r>
            <a:r>
              <a:rPr lang="cs-CZ" dirty="0" smtClean="0"/>
              <a:t>.</a:t>
            </a:r>
          </a:p>
          <a:p>
            <a:r>
              <a:rPr lang="en-US" dirty="0" smtClean="0"/>
              <a:t>New public management is typical by application of  managerial processes and </a:t>
            </a:r>
            <a:r>
              <a:rPr lang="cs-CZ" dirty="0" smtClean="0"/>
              <a:t>more </a:t>
            </a:r>
            <a:r>
              <a:rPr lang="en-US" dirty="0" smtClean="0"/>
              <a:t>liberal personal policy</a:t>
            </a:r>
            <a:r>
              <a:rPr lang="cs-CZ" dirty="0" smtClean="0"/>
              <a:t>.</a:t>
            </a:r>
            <a:endParaRPr lang="en-US" dirty="0" smtClean="0"/>
          </a:p>
          <a:p>
            <a:endParaRPr lang="en-US" dirty="0"/>
          </a:p>
        </p:txBody>
      </p:sp>
      <p:sp>
        <p:nvSpPr>
          <p:cNvPr id="4" name="Nadpis 1"/>
          <p:cNvSpPr txBox="1">
            <a:spLocks/>
          </p:cNvSpPr>
          <p:nvPr/>
        </p:nvSpPr>
        <p:spPr>
          <a:xfrm>
            <a:off x="467544" y="260648"/>
            <a:ext cx="7467600" cy="1143000"/>
          </a:xfrm>
          <a:prstGeom prst="rect">
            <a:avLst/>
          </a:prstGeom>
        </p:spPr>
        <p:style>
          <a:lnRef idx="1">
            <a:schemeClr val="accent1"/>
          </a:lnRef>
          <a:fillRef idx="2">
            <a:schemeClr val="accent1"/>
          </a:fillRef>
          <a:effectRef idx="1">
            <a:schemeClr val="accent1"/>
          </a:effectRef>
          <a:fontRef idx="minor">
            <a:schemeClr val="dk1"/>
          </a:fontRef>
        </p:style>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3200" b="1" i="0" u="none" strike="noStrike" kern="1200" cap="small" spc="0" normalizeH="0" baseline="0" dirty="0" smtClean="0">
                <a:ln>
                  <a:noFill/>
                </a:ln>
                <a:solidFill>
                  <a:schemeClr val="tx1"/>
                </a:solidFill>
                <a:effectLst/>
                <a:uLnTx/>
                <a:uFillTx/>
                <a:latin typeface="+mn-lt"/>
                <a:ea typeface="+mn-ea"/>
                <a:cs typeface="+mn-cs"/>
              </a:rPr>
              <a:t>New public management</a:t>
            </a:r>
            <a:endParaRPr lang="en-US" sz="3200" b="1" cap="small" dirty="0" smtClean="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408</TotalTime>
  <Words>532</Words>
  <Application>Microsoft Office PowerPoint</Application>
  <PresentationFormat>Předvádění na obrazovce (4:3)</PresentationFormat>
  <Paragraphs>50</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Arkýř</vt:lpstr>
      <vt:lpstr>Public officials </vt:lpstr>
      <vt:lpstr>Snímek 2</vt:lpstr>
      <vt:lpstr>Snímek 3</vt:lpstr>
      <vt:lpstr>Snímek 4</vt:lpstr>
      <vt:lpstr>Snímek 5</vt:lpstr>
      <vt:lpstr>Snímek 6</vt:lpstr>
      <vt:lpstr>Snímek 7</vt:lpstr>
      <vt:lpstr>Snímek 8</vt:lpstr>
      <vt:lpstr>Snímek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officials in Europe</dc:title>
  <dc:creator>Jiri</dc:creator>
  <cp:lastModifiedBy>Lenovo</cp:lastModifiedBy>
  <cp:revision>49</cp:revision>
  <dcterms:created xsi:type="dcterms:W3CDTF">2012-11-03T16:20:13Z</dcterms:created>
  <dcterms:modified xsi:type="dcterms:W3CDTF">2016-03-08T15:04:33Z</dcterms:modified>
</cp:coreProperties>
</file>