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14"/>
  </p:notesMasterIdLst>
  <p:handoutMasterIdLst>
    <p:handoutMasterId r:id="rId15"/>
  </p:handoutMasterIdLst>
  <p:sldIdLst>
    <p:sldId id="309" r:id="rId3"/>
    <p:sldId id="304" r:id="rId4"/>
    <p:sldId id="305" r:id="rId5"/>
    <p:sldId id="320" r:id="rId6"/>
    <p:sldId id="321" r:id="rId7"/>
    <p:sldId id="322" r:id="rId8"/>
    <p:sldId id="323" r:id="rId9"/>
    <p:sldId id="324" r:id="rId10"/>
    <p:sldId id="325" r:id="rId11"/>
    <p:sldId id="326" r:id="rId12"/>
    <p:sldId id="319" r:id="rId13"/>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52" autoAdjust="0"/>
    <p:restoredTop sz="94747" autoAdjust="0"/>
  </p:normalViewPr>
  <p:slideViewPr>
    <p:cSldViewPr>
      <p:cViewPr varScale="1">
        <p:scale>
          <a:sx n="109" d="100"/>
          <a:sy n="109" d="100"/>
        </p:scale>
        <p:origin x="1584"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8F511B76-CD0D-4FBD-9E2E-2992BC237759}" type="slidenum">
              <a:rPr lang="cs-CZ" altLang="cs-CZ"/>
              <a:pPr/>
              <a:t>‹#›</a:t>
            </a:fld>
            <a:endParaRPr lang="cs-CZ" altLang="cs-CZ"/>
          </a:p>
        </p:txBody>
      </p:sp>
    </p:spTree>
    <p:extLst>
      <p:ext uri="{BB962C8B-B14F-4D97-AF65-F5344CB8AC3E}">
        <p14:creationId xmlns:p14="http://schemas.microsoft.com/office/powerpoint/2010/main" val="419199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77B77796-BD1A-4051-9258-713099EA0944}" type="slidenum">
              <a:rPr lang="cs-CZ" altLang="cs-CZ"/>
              <a:pPr/>
              <a:t>‹#›</a:t>
            </a:fld>
            <a:endParaRPr lang="cs-CZ" altLang="cs-CZ"/>
          </a:p>
        </p:txBody>
      </p:sp>
    </p:spTree>
    <p:extLst>
      <p:ext uri="{BB962C8B-B14F-4D97-AF65-F5344CB8AC3E}">
        <p14:creationId xmlns:p14="http://schemas.microsoft.com/office/powerpoint/2010/main" val="25485112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611697-092D-4A0F-BE8A-1FBE90C54CDE}" type="slidenum">
              <a:rPr lang="cs-CZ" altLang="cs-CZ"/>
              <a:pPr/>
              <a:t>2</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322941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7B77796-BD1A-4051-9258-713099EA0944}" type="slidenum">
              <a:rPr lang="cs-CZ" altLang="cs-CZ" smtClean="0"/>
              <a:pPr/>
              <a:t>7</a:t>
            </a:fld>
            <a:endParaRPr lang="cs-CZ" altLang="cs-CZ"/>
          </a:p>
        </p:txBody>
      </p:sp>
    </p:spTree>
    <p:extLst>
      <p:ext uri="{BB962C8B-B14F-4D97-AF65-F5344CB8AC3E}">
        <p14:creationId xmlns:p14="http://schemas.microsoft.com/office/powerpoint/2010/main" val="33484480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2D87DE18-1BDE-4173-AC44-C97D62B5AF0E}"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D2790BB-36D8-40A2-982B-FF2A245098A9}" type="slidenum">
              <a:rPr lang="cs-CZ" altLang="cs-CZ"/>
              <a:pPr/>
              <a:t>‹#›</a:t>
            </a:fld>
            <a:endParaRPr lang="cs-CZ" altLang="cs-CZ"/>
          </a:p>
        </p:txBody>
      </p:sp>
    </p:spTree>
    <p:extLst>
      <p:ext uri="{BB962C8B-B14F-4D97-AF65-F5344CB8AC3E}">
        <p14:creationId xmlns:p14="http://schemas.microsoft.com/office/powerpoint/2010/main" val="92161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89E714B0-C5CD-4F21-B8D3-B4EDD02AACE9}" type="slidenum">
              <a:rPr lang="cs-CZ" altLang="cs-CZ"/>
              <a:pPr/>
              <a:t>‹#›</a:t>
            </a:fld>
            <a:endParaRPr lang="cs-CZ" altLang="cs-CZ"/>
          </a:p>
        </p:txBody>
      </p:sp>
    </p:spTree>
    <p:extLst>
      <p:ext uri="{BB962C8B-B14F-4D97-AF65-F5344CB8AC3E}">
        <p14:creationId xmlns:p14="http://schemas.microsoft.com/office/powerpoint/2010/main" val="981890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8867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3292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3620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032165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24156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75087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86547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4570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1C760637-A908-438C-A6BC-9D28BFF40086}" type="slidenum">
              <a:rPr lang="cs-CZ" altLang="cs-CZ"/>
              <a:pPr/>
              <a:t>‹#›</a:t>
            </a:fld>
            <a:endParaRPr lang="cs-CZ" altLang="cs-CZ"/>
          </a:p>
        </p:txBody>
      </p:sp>
    </p:spTree>
    <p:extLst>
      <p:ext uri="{BB962C8B-B14F-4D97-AF65-F5344CB8AC3E}">
        <p14:creationId xmlns:p14="http://schemas.microsoft.com/office/powerpoint/2010/main" val="2669410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8399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58757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262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BA9AC32-BB40-497F-9A14-BAF418306879}" type="slidenum">
              <a:rPr lang="cs-CZ" altLang="cs-CZ"/>
              <a:pPr/>
              <a:t>‹#›</a:t>
            </a:fld>
            <a:endParaRPr lang="cs-CZ" altLang="cs-CZ"/>
          </a:p>
        </p:txBody>
      </p:sp>
    </p:spTree>
    <p:extLst>
      <p:ext uri="{BB962C8B-B14F-4D97-AF65-F5344CB8AC3E}">
        <p14:creationId xmlns:p14="http://schemas.microsoft.com/office/powerpoint/2010/main" val="127166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C8E1380E-CE38-45BF-AFD2-FB9816607317}" type="slidenum">
              <a:rPr lang="cs-CZ" altLang="cs-CZ"/>
              <a:pPr/>
              <a:t>‹#›</a:t>
            </a:fld>
            <a:endParaRPr lang="cs-CZ" altLang="cs-CZ"/>
          </a:p>
        </p:txBody>
      </p:sp>
    </p:spTree>
    <p:extLst>
      <p:ext uri="{BB962C8B-B14F-4D97-AF65-F5344CB8AC3E}">
        <p14:creationId xmlns:p14="http://schemas.microsoft.com/office/powerpoint/2010/main" val="114102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36D25557-72C4-4ACD-93EC-944D5BEDAB3F}" type="slidenum">
              <a:rPr lang="cs-CZ" altLang="cs-CZ"/>
              <a:pPr/>
              <a:t>‹#›</a:t>
            </a:fld>
            <a:endParaRPr lang="cs-CZ" altLang="cs-CZ"/>
          </a:p>
        </p:txBody>
      </p:sp>
    </p:spTree>
    <p:extLst>
      <p:ext uri="{BB962C8B-B14F-4D97-AF65-F5344CB8AC3E}">
        <p14:creationId xmlns:p14="http://schemas.microsoft.com/office/powerpoint/2010/main" val="129139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FA184B89-8698-41F5-9BDE-F7DD3481F789}" type="slidenum">
              <a:rPr lang="cs-CZ" altLang="cs-CZ"/>
              <a:pPr/>
              <a:t>‹#›</a:t>
            </a:fld>
            <a:endParaRPr lang="cs-CZ" altLang="cs-CZ"/>
          </a:p>
        </p:txBody>
      </p:sp>
    </p:spTree>
    <p:extLst>
      <p:ext uri="{BB962C8B-B14F-4D97-AF65-F5344CB8AC3E}">
        <p14:creationId xmlns:p14="http://schemas.microsoft.com/office/powerpoint/2010/main" val="203924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789B84D3-BBF1-45E0-92CC-347A1D8240B6}" type="slidenum">
              <a:rPr lang="cs-CZ" altLang="cs-CZ"/>
              <a:pPr/>
              <a:t>‹#›</a:t>
            </a:fld>
            <a:endParaRPr lang="cs-CZ" altLang="cs-CZ"/>
          </a:p>
        </p:txBody>
      </p:sp>
    </p:spTree>
    <p:extLst>
      <p:ext uri="{BB962C8B-B14F-4D97-AF65-F5344CB8AC3E}">
        <p14:creationId xmlns:p14="http://schemas.microsoft.com/office/powerpoint/2010/main" val="296503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37391989-17EC-419C-85DC-BC88E7D9E303}" type="slidenum">
              <a:rPr lang="cs-CZ" altLang="cs-CZ"/>
              <a:pPr/>
              <a:t>‹#›</a:t>
            </a:fld>
            <a:endParaRPr lang="cs-CZ" altLang="cs-CZ"/>
          </a:p>
        </p:txBody>
      </p:sp>
    </p:spTree>
    <p:extLst>
      <p:ext uri="{BB962C8B-B14F-4D97-AF65-F5344CB8AC3E}">
        <p14:creationId xmlns:p14="http://schemas.microsoft.com/office/powerpoint/2010/main" val="193323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7AEB4FB1-F303-47C0-8F0D-D1D83CCF889B}" type="slidenum">
              <a:rPr lang="cs-CZ" altLang="cs-CZ"/>
              <a:pPr/>
              <a:t>‹#›</a:t>
            </a:fld>
            <a:endParaRPr lang="cs-CZ" altLang="cs-CZ"/>
          </a:p>
        </p:txBody>
      </p:sp>
    </p:spTree>
    <p:extLst>
      <p:ext uri="{BB962C8B-B14F-4D97-AF65-F5344CB8AC3E}">
        <p14:creationId xmlns:p14="http://schemas.microsoft.com/office/powerpoint/2010/main" val="262424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2BE0AB57-4AD9-4892-8949-A6BE0117F576}"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r>
              <a:rPr lang="cs-CZ" altLang="cs-CZ"/>
              <a:t>Zápatí prezentace</a:t>
            </a:r>
          </a:p>
        </p:txBody>
      </p:sp>
      <p:sp>
        <p:nvSpPr>
          <p:cNvPr id="318470" name="Rectangle 6"/>
          <p:cNvSpPr>
            <a:spLocks noGrp="1" noChangeArrowheads="1"/>
          </p:cNvSpPr>
          <p:nvPr>
            <p:ph type="title"/>
          </p:nvPr>
        </p:nvSpPr>
        <p:spPr>
          <a:xfrm>
            <a:off x="2627784" y="3141663"/>
            <a:ext cx="6264696" cy="3311525"/>
          </a:xfrm>
        </p:spPr>
        <p:txBody>
          <a:bodyPr/>
          <a:lstStyle/>
          <a:p>
            <a:pPr algn="r"/>
            <a:r>
              <a:rPr lang="cs-CZ" altLang="cs-CZ" sz="4900" dirty="0" err="1" smtClean="0"/>
              <a:t>Contents</a:t>
            </a:r>
            <a:r>
              <a:rPr lang="cs-CZ" altLang="cs-CZ" sz="4900" dirty="0" smtClean="0"/>
              <a:t> </a:t>
            </a:r>
            <a:r>
              <a:rPr lang="cs-CZ" altLang="cs-CZ" sz="4900" dirty="0" err="1" smtClean="0"/>
              <a:t>of</a:t>
            </a:r>
            <a:r>
              <a:rPr lang="cs-CZ" altLang="cs-CZ" sz="4900" dirty="0" smtClean="0"/>
              <a:t> testament</a:t>
            </a:r>
            <a:r>
              <a:rPr lang="cs-CZ" altLang="cs-CZ" dirty="0"/>
              <a:t/>
            </a:r>
            <a:br>
              <a:rPr lang="cs-CZ" altLang="cs-CZ" dirty="0"/>
            </a:br>
            <a:r>
              <a:rPr lang="cs-CZ" altLang="cs-CZ" dirty="0" smtClean="0"/>
              <a:t>		</a:t>
            </a:r>
            <a:br>
              <a:rPr lang="cs-CZ" altLang="cs-CZ" dirty="0" smtClean="0"/>
            </a:br>
            <a:r>
              <a:rPr lang="cs-CZ" altLang="cs-CZ" sz="3200" dirty="0" smtClean="0"/>
              <a:t>JUDr. P. Salák jr. Ph.D.</a:t>
            </a:r>
            <a:endParaRPr lang="cs-CZ" altLang="cs-CZ"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Question</a:t>
            </a:r>
            <a:r>
              <a:rPr lang="cs-CZ" dirty="0" smtClean="0"/>
              <a:t> 5 - </a:t>
            </a:r>
            <a:r>
              <a:rPr lang="cs-CZ" dirty="0" err="1" smtClean="0"/>
              <a:t>solution</a:t>
            </a:r>
            <a:endParaRPr lang="cs-CZ" dirty="0"/>
          </a:p>
        </p:txBody>
      </p:sp>
      <p:sp>
        <p:nvSpPr>
          <p:cNvPr id="3" name="Zástupný symbol pro obsah 2"/>
          <p:cNvSpPr>
            <a:spLocks noGrp="1"/>
          </p:cNvSpPr>
          <p:nvPr>
            <p:ph idx="1"/>
          </p:nvPr>
        </p:nvSpPr>
        <p:spPr>
          <a:xfrm>
            <a:off x="539552" y="1773238"/>
            <a:ext cx="8132961" cy="4357687"/>
          </a:xfrm>
        </p:spPr>
        <p:txBody>
          <a:bodyPr/>
          <a:lstStyle/>
          <a:p>
            <a:pPr algn="just"/>
            <a:r>
              <a:rPr lang="en-US" sz="2000" b="1" dirty="0" err="1"/>
              <a:t>Titius</a:t>
            </a:r>
            <a:r>
              <a:rPr lang="en-US" sz="2000" b="1" dirty="0"/>
              <a:t> died a week before the ship arrived (within established period), could his son claim a part of the estate?</a:t>
            </a:r>
          </a:p>
          <a:p>
            <a:pPr algn="just"/>
            <a:r>
              <a:rPr lang="cs-CZ" sz="2000" dirty="0" err="1" smtClean="0"/>
              <a:t>Quote</a:t>
            </a:r>
            <a:r>
              <a:rPr lang="cs-CZ" sz="2000" dirty="0" smtClean="0"/>
              <a:t> </a:t>
            </a:r>
            <a:r>
              <a:rPr lang="cs-CZ" sz="2000" dirty="0" err="1" smtClean="0"/>
              <a:t>from</a:t>
            </a:r>
            <a:r>
              <a:rPr lang="cs-CZ" sz="2000" dirty="0" smtClean="0"/>
              <a:t> </a:t>
            </a:r>
            <a:r>
              <a:rPr lang="cs-CZ" sz="2000" dirty="0" err="1" smtClean="0"/>
              <a:t>the</a:t>
            </a:r>
            <a:r>
              <a:rPr lang="cs-CZ" sz="2000" dirty="0" smtClean="0"/>
              <a:t> fragment: </a:t>
            </a:r>
            <a:r>
              <a:rPr lang="cs-CZ" sz="2000" i="1" dirty="0" smtClean="0"/>
              <a:t>„</a:t>
            </a:r>
            <a:r>
              <a:rPr lang="en-US" sz="2000" i="1" dirty="0"/>
              <a:t> </a:t>
            </a:r>
            <a:r>
              <a:rPr lang="en-US" sz="2000" i="1" dirty="0" smtClean="0"/>
              <a:t>since </a:t>
            </a:r>
            <a:r>
              <a:rPr lang="en-US" sz="2000" i="1" dirty="0"/>
              <a:t>it could not be understood to have been given to him who was no longer in existence at the time it should have been allotted</a:t>
            </a:r>
            <a:r>
              <a:rPr lang="en-US" sz="2000" i="1" dirty="0" smtClean="0"/>
              <a:t>.</a:t>
            </a:r>
            <a:r>
              <a:rPr lang="cs-CZ" sz="2000" i="1" dirty="0" smtClean="0"/>
              <a:t>“</a:t>
            </a:r>
          </a:p>
          <a:p>
            <a:pPr algn="just"/>
            <a:r>
              <a:rPr lang="cs-CZ" sz="2000" dirty="0" err="1" smtClean="0"/>
              <a:t>When</a:t>
            </a:r>
            <a:r>
              <a:rPr lang="cs-CZ" sz="2000" dirty="0" smtClean="0"/>
              <a:t> </a:t>
            </a:r>
            <a:r>
              <a:rPr lang="cs-CZ" sz="2000" dirty="0" err="1" smtClean="0"/>
              <a:t>is</a:t>
            </a:r>
            <a:r>
              <a:rPr lang="cs-CZ" sz="2000" dirty="0" smtClean="0"/>
              <a:t> </a:t>
            </a:r>
            <a:r>
              <a:rPr lang="cs-CZ" sz="2000" dirty="0" err="1" smtClean="0"/>
              <a:t>it</a:t>
            </a:r>
            <a:r>
              <a:rPr lang="cs-CZ" sz="2000" dirty="0" smtClean="0"/>
              <a:t> </a:t>
            </a:r>
            <a:r>
              <a:rPr lang="cs-CZ" sz="2000" dirty="0" err="1" smtClean="0"/>
              <a:t>given</a:t>
            </a:r>
            <a:r>
              <a:rPr lang="cs-CZ" sz="2000" dirty="0" smtClean="0"/>
              <a:t>? – </a:t>
            </a:r>
            <a:r>
              <a:rPr lang="cs-CZ" sz="2000" dirty="0" err="1" smtClean="0"/>
              <a:t>if</a:t>
            </a:r>
            <a:r>
              <a:rPr lang="cs-CZ" sz="2000" dirty="0" smtClean="0"/>
              <a:t> </a:t>
            </a:r>
            <a:r>
              <a:rPr lang="cs-CZ" sz="2000" dirty="0" err="1" smtClean="0"/>
              <a:t>the</a:t>
            </a:r>
            <a:r>
              <a:rPr lang="cs-CZ" sz="2000" dirty="0" smtClean="0"/>
              <a:t> </a:t>
            </a:r>
            <a:r>
              <a:rPr lang="cs-CZ" sz="2000" dirty="0" err="1" smtClean="0"/>
              <a:t>ship</a:t>
            </a:r>
            <a:r>
              <a:rPr lang="cs-CZ" sz="2000" dirty="0" smtClean="0"/>
              <a:t> </a:t>
            </a:r>
            <a:r>
              <a:rPr lang="cs-CZ" sz="2000" dirty="0" err="1" smtClean="0"/>
              <a:t>arrives</a:t>
            </a:r>
            <a:endParaRPr lang="cs-CZ" sz="2000" dirty="0"/>
          </a:p>
          <a:p>
            <a:pPr algn="just"/>
            <a:r>
              <a:rPr lang="cs-CZ" sz="2000" dirty="0" err="1" smtClean="0"/>
              <a:t>Who</a:t>
            </a:r>
            <a:r>
              <a:rPr lang="cs-CZ" sz="2000" dirty="0" smtClean="0"/>
              <a:t> </a:t>
            </a:r>
            <a:r>
              <a:rPr lang="cs-CZ" sz="2000" dirty="0" err="1" smtClean="0"/>
              <a:t>is</a:t>
            </a:r>
            <a:r>
              <a:rPr lang="cs-CZ" sz="2000" dirty="0" smtClean="0"/>
              <a:t> not part </a:t>
            </a:r>
            <a:r>
              <a:rPr lang="cs-CZ" sz="2000" dirty="0" err="1" smtClean="0"/>
              <a:t>of</a:t>
            </a:r>
            <a:r>
              <a:rPr lang="cs-CZ" sz="2000" dirty="0" smtClean="0"/>
              <a:t> </a:t>
            </a:r>
            <a:r>
              <a:rPr lang="cs-CZ" sz="2000" dirty="0" err="1" smtClean="0"/>
              <a:t>this</a:t>
            </a:r>
            <a:r>
              <a:rPr lang="cs-CZ" sz="2000" dirty="0" smtClean="0"/>
              <a:t> </a:t>
            </a:r>
            <a:r>
              <a:rPr lang="cs-CZ" sz="2000" dirty="0" err="1" smtClean="0"/>
              <a:t>world</a:t>
            </a:r>
            <a:r>
              <a:rPr lang="cs-CZ" sz="2000" dirty="0" smtClean="0"/>
              <a:t>? – </a:t>
            </a:r>
            <a:r>
              <a:rPr lang="cs-CZ" sz="2000" dirty="0" err="1" smtClean="0"/>
              <a:t>Titius</a:t>
            </a:r>
            <a:endParaRPr lang="cs-CZ" sz="2000" dirty="0" smtClean="0"/>
          </a:p>
          <a:p>
            <a:pPr algn="just"/>
            <a:r>
              <a:rPr lang="cs-CZ" sz="2000" dirty="0" smtClean="0"/>
              <a:t>T</a:t>
            </a:r>
            <a:r>
              <a:rPr lang="en-US" sz="2000" dirty="0" smtClean="0"/>
              <a:t>he </a:t>
            </a:r>
            <a:r>
              <a:rPr lang="en-US" sz="2000" dirty="0"/>
              <a:t>condition </a:t>
            </a:r>
            <a:r>
              <a:rPr lang="en-US" sz="2000" dirty="0" smtClean="0"/>
              <a:t>prosper</a:t>
            </a:r>
            <a:r>
              <a:rPr lang="cs-CZ" sz="2000" dirty="0" err="1" smtClean="0"/>
              <a:t>ed</a:t>
            </a:r>
            <a:r>
              <a:rPr lang="en-US" sz="2000" dirty="0" smtClean="0"/>
              <a:t> </a:t>
            </a:r>
            <a:r>
              <a:rPr lang="en-US" sz="2000" dirty="0"/>
              <a:t>to </a:t>
            </a:r>
            <a:r>
              <a:rPr lang="en-US" sz="2000" dirty="0" err="1" smtClean="0"/>
              <a:t>Titius</a:t>
            </a:r>
            <a:r>
              <a:rPr lang="cs-CZ" sz="2000" dirty="0" smtClean="0"/>
              <a:t>, </a:t>
            </a:r>
            <a:r>
              <a:rPr lang="cs-CZ" sz="2000" dirty="0" err="1" smtClean="0"/>
              <a:t>it</a:t>
            </a:r>
            <a:r>
              <a:rPr lang="cs-CZ" sz="2000" dirty="0" smtClean="0"/>
              <a:t> </a:t>
            </a:r>
            <a:r>
              <a:rPr lang="cs-CZ" sz="2000" dirty="0" err="1" smtClean="0"/>
              <a:t>fell</a:t>
            </a:r>
            <a:r>
              <a:rPr lang="cs-CZ" sz="2000" dirty="0" smtClean="0"/>
              <a:t> </a:t>
            </a:r>
            <a:r>
              <a:rPr lang="cs-CZ" sz="2000" dirty="0" err="1" smtClean="0"/>
              <a:t>through</a:t>
            </a:r>
            <a:r>
              <a:rPr lang="cs-CZ" sz="2000" dirty="0" smtClean="0"/>
              <a:t> </a:t>
            </a:r>
            <a:r>
              <a:rPr lang="cs-CZ" sz="2000" dirty="0" err="1" smtClean="0"/>
              <a:t>with</a:t>
            </a:r>
            <a:r>
              <a:rPr lang="cs-CZ" sz="2000" dirty="0" smtClean="0"/>
              <a:t> his </a:t>
            </a:r>
            <a:r>
              <a:rPr lang="cs-CZ" sz="2000" dirty="0" err="1" smtClean="0"/>
              <a:t>death</a:t>
            </a:r>
            <a:r>
              <a:rPr lang="cs-CZ" sz="2000" dirty="0" smtClean="0"/>
              <a:t> and his </a:t>
            </a:r>
            <a:r>
              <a:rPr lang="cs-CZ" sz="2000" dirty="0" err="1" smtClean="0"/>
              <a:t>heir</a:t>
            </a:r>
            <a:r>
              <a:rPr lang="cs-CZ" sz="2000" dirty="0" smtClean="0"/>
              <a:t> has no </a:t>
            </a:r>
            <a:r>
              <a:rPr lang="cs-CZ" sz="2000" dirty="0" err="1" smtClean="0"/>
              <a:t>title</a:t>
            </a:r>
            <a:r>
              <a:rPr lang="cs-CZ" sz="2000" dirty="0" smtClean="0"/>
              <a:t> to </a:t>
            </a:r>
            <a:r>
              <a:rPr lang="cs-CZ" sz="2000" dirty="0" err="1" smtClean="0"/>
              <a:t>it</a:t>
            </a:r>
            <a:r>
              <a:rPr lang="cs-CZ" sz="2000" dirty="0" smtClean="0"/>
              <a:t>.</a:t>
            </a:r>
            <a:endParaRPr lang="cs-CZ" sz="2000" dirty="0"/>
          </a:p>
          <a:p>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10</a:t>
            </a:fld>
            <a:endParaRPr lang="cs-CZ" altLang="cs-CZ"/>
          </a:p>
        </p:txBody>
      </p:sp>
    </p:spTree>
    <p:extLst>
      <p:ext uri="{BB962C8B-B14F-4D97-AF65-F5344CB8AC3E}">
        <p14:creationId xmlns:p14="http://schemas.microsoft.com/office/powerpoint/2010/main" val="98721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2699792" y="3284984"/>
            <a:ext cx="5974308" cy="2952304"/>
          </a:xfrm>
        </p:spPr>
        <p:txBody>
          <a:bodyPr/>
          <a:lstStyle/>
          <a:p>
            <a:pPr algn="ctr"/>
            <a:r>
              <a:rPr lang="cs-CZ" sz="3600" dirty="0" err="1" smtClean="0"/>
              <a:t>Thank</a:t>
            </a:r>
            <a:r>
              <a:rPr lang="cs-CZ" sz="3600" dirty="0" smtClean="0"/>
              <a:t> </a:t>
            </a:r>
            <a:r>
              <a:rPr lang="cs-CZ" sz="3600" dirty="0" err="1" smtClean="0"/>
              <a:t>You</a:t>
            </a:r>
            <a:r>
              <a:rPr lang="cs-CZ" sz="3600" dirty="0" smtClean="0"/>
              <a:t> </a:t>
            </a:r>
            <a:r>
              <a:rPr lang="cs-CZ" sz="3600" dirty="0" err="1" smtClean="0"/>
              <a:t>for</a:t>
            </a:r>
            <a:r>
              <a:rPr lang="cs-CZ" sz="3600" dirty="0" smtClean="0"/>
              <a:t> </a:t>
            </a:r>
            <a:r>
              <a:rPr lang="cs-CZ" sz="3600" dirty="0" err="1" smtClean="0"/>
              <a:t>Your</a:t>
            </a:r>
            <a:r>
              <a:rPr lang="cs-CZ" sz="3600" dirty="0" smtClean="0"/>
              <a:t> </a:t>
            </a:r>
            <a:r>
              <a:rPr lang="cs-CZ" sz="3600" dirty="0" err="1" smtClean="0"/>
              <a:t>attention</a:t>
            </a:r>
            <a:r>
              <a:rPr lang="cs-CZ" sz="3600" dirty="0" smtClean="0"/>
              <a:t/>
            </a:r>
            <a:br>
              <a:rPr lang="cs-CZ" sz="3600" dirty="0" smtClean="0"/>
            </a:br>
            <a:r>
              <a:rPr lang="cs-CZ" sz="3600" dirty="0"/>
              <a:t/>
            </a:r>
            <a:br>
              <a:rPr lang="cs-CZ" sz="3600" dirty="0"/>
            </a:br>
            <a:r>
              <a:rPr lang="cs-CZ" sz="3600" dirty="0" smtClean="0"/>
              <a:t>P. Salák jr.</a:t>
            </a:r>
            <a:endParaRPr lang="cs-CZ" sz="3600" dirty="0"/>
          </a:p>
        </p:txBody>
      </p:sp>
      <p:sp>
        <p:nvSpPr>
          <p:cNvPr id="5" name="Zástupný symbol pro zápatí 4"/>
          <p:cNvSpPr>
            <a:spLocks noGrp="1"/>
          </p:cNvSpPr>
          <p:nvPr>
            <p:ph type="ftr" sz="quarter" idx="4294967295"/>
          </p:nvPr>
        </p:nvSpPr>
        <p:spPr>
          <a:xfrm>
            <a:off x="0" y="6442075"/>
            <a:ext cx="6837363" cy="263525"/>
          </a:xfrm>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4294967295"/>
          </p:nvPr>
        </p:nvSpPr>
        <p:spPr>
          <a:xfrm>
            <a:off x="8480425" y="6442075"/>
            <a:ext cx="663575" cy="263525"/>
          </a:xfrm>
        </p:spPr>
        <p:txBody>
          <a:bodyPr/>
          <a:lstStyle/>
          <a:p>
            <a:fld id="{C8E1380E-CE38-45BF-AFD2-FB9816607317}" type="slidenum">
              <a:rPr lang="cs-CZ" altLang="cs-CZ" smtClean="0"/>
              <a:pPr/>
              <a:t>11</a:t>
            </a:fld>
            <a:endParaRPr lang="cs-CZ" altLang="cs-CZ"/>
          </a:p>
        </p:txBody>
      </p:sp>
    </p:spTree>
    <p:extLst>
      <p:ext uri="{BB962C8B-B14F-4D97-AF65-F5344CB8AC3E}">
        <p14:creationId xmlns:p14="http://schemas.microsoft.com/office/powerpoint/2010/main" val="1690823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Zápatí prezentace</a:t>
            </a:r>
          </a:p>
        </p:txBody>
      </p:sp>
      <p:sp>
        <p:nvSpPr>
          <p:cNvPr id="5" name="Zástupný symbol pro číslo snímku 4"/>
          <p:cNvSpPr>
            <a:spLocks noGrp="1"/>
          </p:cNvSpPr>
          <p:nvPr>
            <p:ph type="sldNum" sz="quarter" idx="11"/>
          </p:nvPr>
        </p:nvSpPr>
        <p:spPr/>
        <p:txBody>
          <a:bodyPr/>
          <a:lstStyle/>
          <a:p>
            <a:fld id="{0450E59B-B223-4F91-9FF4-F7F6C92EA26E}" type="slidenum">
              <a:rPr lang="cs-CZ" altLang="cs-CZ"/>
              <a:pPr/>
              <a:t>2</a:t>
            </a:fld>
            <a:endParaRPr lang="cs-CZ" altLang="cs-CZ"/>
          </a:p>
        </p:txBody>
      </p:sp>
      <p:sp>
        <p:nvSpPr>
          <p:cNvPr id="258096" name="Rectangle 48"/>
          <p:cNvSpPr>
            <a:spLocks noGrp="1" noChangeArrowheads="1"/>
          </p:cNvSpPr>
          <p:nvPr>
            <p:ph type="title"/>
          </p:nvPr>
        </p:nvSpPr>
        <p:spPr>
          <a:xfrm>
            <a:off x="467544" y="893937"/>
            <a:ext cx="8219256" cy="503237"/>
          </a:xfrm>
        </p:spPr>
        <p:txBody>
          <a:bodyPr/>
          <a:lstStyle/>
          <a:p>
            <a:r>
              <a:rPr lang="cs-CZ" sz="2400" dirty="0" err="1"/>
              <a:t>Dig</a:t>
            </a:r>
            <a:r>
              <a:rPr lang="cs-CZ" sz="2400" dirty="0"/>
              <a:t>. 28.5.60.6 , </a:t>
            </a:r>
            <a:r>
              <a:rPr lang="cs-CZ" sz="2400" dirty="0" err="1"/>
              <a:t>Celsus</a:t>
            </a:r>
            <a:r>
              <a:rPr lang="cs-CZ" sz="2400" dirty="0"/>
              <a:t> 16 </a:t>
            </a:r>
            <a:r>
              <a:rPr lang="cs-CZ" sz="2400" dirty="0" err="1"/>
              <a:t>Dig</a:t>
            </a:r>
            <a:r>
              <a:rPr lang="cs-CZ" sz="2400" dirty="0"/>
              <a:t>. </a:t>
            </a:r>
          </a:p>
        </p:txBody>
      </p:sp>
      <p:sp>
        <p:nvSpPr>
          <p:cNvPr id="258097" name="Rectangle 49"/>
          <p:cNvSpPr>
            <a:spLocks noGrp="1" noChangeArrowheads="1"/>
          </p:cNvSpPr>
          <p:nvPr>
            <p:ph type="body" idx="1"/>
          </p:nvPr>
        </p:nvSpPr>
        <p:spPr>
          <a:xfrm>
            <a:off x="323528" y="1397174"/>
            <a:ext cx="8640959" cy="5044901"/>
          </a:xfrm>
        </p:spPr>
        <p:txBody>
          <a:bodyPr/>
          <a:lstStyle/>
          <a:p>
            <a:pPr marL="0" indent="0" algn="just">
              <a:buNone/>
            </a:pPr>
            <a:r>
              <a:rPr lang="cs-CZ" sz="1400" dirty="0"/>
              <a:t>Si </a:t>
            </a:r>
            <a:r>
              <a:rPr lang="cs-CZ" sz="1400" dirty="0" err="1"/>
              <a:t>ita</a:t>
            </a:r>
            <a:r>
              <a:rPr lang="cs-CZ" sz="1400" dirty="0"/>
              <a:t> </a:t>
            </a:r>
            <a:r>
              <a:rPr lang="cs-CZ" sz="1400" dirty="0" err="1"/>
              <a:t>scriptum</a:t>
            </a:r>
            <a:r>
              <a:rPr lang="cs-CZ" sz="1400" dirty="0"/>
              <a:t> </a:t>
            </a:r>
            <a:r>
              <a:rPr lang="cs-CZ" sz="1400" dirty="0" err="1"/>
              <a:t>fuerit</a:t>
            </a:r>
            <a:r>
              <a:rPr lang="cs-CZ" sz="1400" dirty="0"/>
              <a:t>: " </a:t>
            </a:r>
            <a:r>
              <a:rPr lang="cs-CZ" sz="1400" dirty="0" err="1"/>
              <a:t>titius</a:t>
            </a:r>
            <a:r>
              <a:rPr lang="cs-CZ" sz="1400" dirty="0"/>
              <a:t> ex parte </a:t>
            </a:r>
            <a:r>
              <a:rPr lang="cs-CZ" sz="1400" dirty="0" err="1"/>
              <a:t>tertia</a:t>
            </a:r>
            <a:r>
              <a:rPr lang="cs-CZ" sz="1400" dirty="0"/>
              <a:t>, </a:t>
            </a:r>
            <a:r>
              <a:rPr lang="cs-CZ" sz="1400" dirty="0" err="1"/>
              <a:t>maevius</a:t>
            </a:r>
            <a:r>
              <a:rPr lang="cs-CZ" sz="1400" dirty="0"/>
              <a:t> ex parte </a:t>
            </a:r>
            <a:r>
              <a:rPr lang="cs-CZ" sz="1400" dirty="0" err="1"/>
              <a:t>tertia</a:t>
            </a:r>
            <a:r>
              <a:rPr lang="cs-CZ" sz="1400" dirty="0"/>
              <a:t> </a:t>
            </a:r>
            <a:r>
              <a:rPr lang="cs-CZ" sz="1400" dirty="0" err="1"/>
              <a:t>heredes</a:t>
            </a:r>
            <a:r>
              <a:rPr lang="cs-CZ" sz="1400" dirty="0"/>
              <a:t> </a:t>
            </a:r>
            <a:r>
              <a:rPr lang="cs-CZ" sz="1400" dirty="0" err="1"/>
              <a:t>sunto</a:t>
            </a:r>
            <a:r>
              <a:rPr lang="cs-CZ" sz="1400" dirty="0"/>
              <a:t>: </a:t>
            </a:r>
            <a:r>
              <a:rPr lang="cs-CZ" sz="1400" dirty="0" err="1"/>
              <a:t>titius</a:t>
            </a:r>
            <a:r>
              <a:rPr lang="cs-CZ" sz="1400" dirty="0"/>
              <a:t>, si intra </a:t>
            </a:r>
            <a:r>
              <a:rPr lang="cs-CZ" sz="1400" dirty="0" err="1"/>
              <a:t>tertias</a:t>
            </a:r>
            <a:r>
              <a:rPr lang="cs-CZ" sz="1400" dirty="0"/>
              <a:t> </a:t>
            </a:r>
            <a:r>
              <a:rPr lang="cs-CZ" sz="1400" dirty="0" err="1"/>
              <a:t>kalendas</a:t>
            </a:r>
            <a:r>
              <a:rPr lang="cs-CZ" sz="1400" dirty="0"/>
              <a:t> </a:t>
            </a:r>
            <a:r>
              <a:rPr lang="cs-CZ" sz="1400" dirty="0" err="1"/>
              <a:t>navis</a:t>
            </a:r>
            <a:r>
              <a:rPr lang="cs-CZ" sz="1400" dirty="0"/>
              <a:t> ex </a:t>
            </a:r>
            <a:r>
              <a:rPr lang="cs-CZ" sz="1400" dirty="0" err="1"/>
              <a:t>asia</a:t>
            </a:r>
            <a:r>
              <a:rPr lang="cs-CZ" sz="1400" dirty="0"/>
              <a:t> </a:t>
            </a:r>
            <a:r>
              <a:rPr lang="cs-CZ" sz="1400" dirty="0" err="1"/>
              <a:t>venerit</a:t>
            </a:r>
            <a:r>
              <a:rPr lang="cs-CZ" sz="1400" dirty="0"/>
              <a:t>, ex </a:t>
            </a:r>
            <a:r>
              <a:rPr lang="cs-CZ" sz="1400" dirty="0" err="1"/>
              <a:t>reliqua</a:t>
            </a:r>
            <a:r>
              <a:rPr lang="cs-CZ" sz="1400" dirty="0"/>
              <a:t> parte </a:t>
            </a:r>
            <a:r>
              <a:rPr lang="cs-CZ" sz="1400" dirty="0" err="1"/>
              <a:t>heres</a:t>
            </a:r>
            <a:r>
              <a:rPr lang="cs-CZ" sz="1400" dirty="0"/>
              <a:t> </a:t>
            </a:r>
            <a:r>
              <a:rPr lang="cs-CZ" sz="1400" dirty="0" err="1"/>
              <a:t>esto</a:t>
            </a:r>
            <a:r>
              <a:rPr lang="cs-CZ" sz="1400" dirty="0"/>
              <a:t>": </a:t>
            </a:r>
            <a:r>
              <a:rPr lang="cs-CZ" sz="1400" dirty="0" err="1"/>
              <a:t>videamus</a:t>
            </a:r>
            <a:r>
              <a:rPr lang="cs-CZ" sz="1400" dirty="0"/>
              <a:t>, ne </a:t>
            </a:r>
            <a:r>
              <a:rPr lang="cs-CZ" sz="1400" dirty="0" err="1"/>
              <a:t>titius</a:t>
            </a:r>
            <a:r>
              <a:rPr lang="cs-CZ" sz="1400" dirty="0"/>
              <a:t> </a:t>
            </a:r>
            <a:r>
              <a:rPr lang="cs-CZ" sz="1400" dirty="0" err="1"/>
              <a:t>statim</a:t>
            </a:r>
            <a:r>
              <a:rPr lang="cs-CZ" sz="1400" dirty="0"/>
              <a:t> ex </a:t>
            </a:r>
            <a:r>
              <a:rPr lang="cs-CZ" sz="1400" dirty="0" err="1"/>
              <a:t>semisse</a:t>
            </a:r>
            <a:r>
              <a:rPr lang="cs-CZ" sz="1400" dirty="0"/>
              <a:t> </a:t>
            </a:r>
            <a:r>
              <a:rPr lang="cs-CZ" sz="1400" dirty="0" err="1"/>
              <a:t>heres</a:t>
            </a:r>
            <a:r>
              <a:rPr lang="cs-CZ" sz="1400" dirty="0"/>
              <a:t> </a:t>
            </a:r>
            <a:r>
              <a:rPr lang="cs-CZ" sz="1400" dirty="0" err="1"/>
              <a:t>sit</a:t>
            </a:r>
            <a:r>
              <a:rPr lang="cs-CZ" sz="1400" dirty="0"/>
              <a:t>: </a:t>
            </a:r>
            <a:r>
              <a:rPr lang="cs-CZ" sz="1400" dirty="0" err="1"/>
              <a:t>nam</a:t>
            </a:r>
            <a:r>
              <a:rPr lang="cs-CZ" sz="1400" dirty="0"/>
              <a:t> duo </a:t>
            </a:r>
            <a:r>
              <a:rPr lang="cs-CZ" sz="1400" dirty="0" err="1"/>
              <a:t>heredes</a:t>
            </a:r>
            <a:r>
              <a:rPr lang="cs-CZ" sz="1400" dirty="0"/>
              <a:t> </a:t>
            </a:r>
            <a:r>
              <a:rPr lang="cs-CZ" sz="1400" dirty="0" err="1"/>
              <a:t>instituti</a:t>
            </a:r>
            <a:r>
              <a:rPr lang="cs-CZ" sz="1400" dirty="0"/>
              <a:t> </a:t>
            </a:r>
            <a:r>
              <a:rPr lang="cs-CZ" sz="1400" dirty="0" err="1"/>
              <a:t>sunt</a:t>
            </a:r>
            <a:r>
              <a:rPr lang="cs-CZ" sz="1400" dirty="0"/>
              <a:t>, sed </a:t>
            </a:r>
            <a:r>
              <a:rPr lang="cs-CZ" sz="1400" dirty="0" err="1"/>
              <a:t>titius</a:t>
            </a:r>
            <a:r>
              <a:rPr lang="cs-CZ" sz="1400" dirty="0"/>
              <a:t> aut ex </a:t>
            </a:r>
            <a:r>
              <a:rPr lang="cs-CZ" sz="1400" dirty="0" err="1"/>
              <a:t>semisse</a:t>
            </a:r>
            <a:r>
              <a:rPr lang="cs-CZ" sz="1400" dirty="0"/>
              <a:t> aut ex </a:t>
            </a:r>
            <a:r>
              <a:rPr lang="cs-CZ" sz="1400" dirty="0" err="1"/>
              <a:t>besse</a:t>
            </a:r>
            <a:r>
              <a:rPr lang="cs-CZ" sz="1400" dirty="0"/>
              <a:t>: </a:t>
            </a:r>
            <a:r>
              <a:rPr lang="cs-CZ" sz="1400" dirty="0" err="1"/>
              <a:t>ita</a:t>
            </a:r>
            <a:r>
              <a:rPr lang="cs-CZ" sz="1400" dirty="0"/>
              <a:t> </a:t>
            </a:r>
            <a:r>
              <a:rPr lang="cs-CZ" sz="1400" dirty="0" err="1"/>
              <a:t>sextans</a:t>
            </a:r>
            <a:r>
              <a:rPr lang="cs-CZ" sz="1400" dirty="0"/>
              <a:t> </a:t>
            </a:r>
            <a:r>
              <a:rPr lang="cs-CZ" sz="1400" dirty="0" err="1"/>
              <a:t>utique</a:t>
            </a:r>
            <a:r>
              <a:rPr lang="cs-CZ" sz="1400" dirty="0"/>
              <a:t> </a:t>
            </a:r>
            <a:r>
              <a:rPr lang="cs-CZ" sz="1400" dirty="0" err="1"/>
              <a:t>erit</a:t>
            </a:r>
            <a:r>
              <a:rPr lang="cs-CZ" sz="1400" dirty="0"/>
              <a:t> in </a:t>
            </a:r>
            <a:r>
              <a:rPr lang="cs-CZ" sz="1400" dirty="0" err="1"/>
              <a:t>pendenti</a:t>
            </a:r>
            <a:r>
              <a:rPr lang="cs-CZ" sz="1400" dirty="0"/>
              <a:t> et, si </a:t>
            </a:r>
            <a:r>
              <a:rPr lang="cs-CZ" sz="1400" dirty="0" err="1"/>
              <a:t>condicio</a:t>
            </a:r>
            <a:r>
              <a:rPr lang="cs-CZ" sz="1400" dirty="0"/>
              <a:t> </a:t>
            </a:r>
            <a:r>
              <a:rPr lang="cs-CZ" sz="1400" dirty="0" err="1"/>
              <a:t>exstiterit</a:t>
            </a:r>
            <a:r>
              <a:rPr lang="cs-CZ" sz="1400" dirty="0"/>
              <a:t>, ex </a:t>
            </a:r>
            <a:r>
              <a:rPr lang="cs-CZ" sz="1400" dirty="0" err="1"/>
              <a:t>besse</a:t>
            </a:r>
            <a:r>
              <a:rPr lang="cs-CZ" sz="1400" dirty="0"/>
              <a:t> </a:t>
            </a:r>
            <a:r>
              <a:rPr lang="cs-CZ" sz="1400" dirty="0" err="1"/>
              <a:t>heres</a:t>
            </a:r>
            <a:r>
              <a:rPr lang="cs-CZ" sz="1400" dirty="0"/>
              <a:t> </a:t>
            </a:r>
            <a:r>
              <a:rPr lang="cs-CZ" sz="1400" dirty="0" err="1"/>
              <a:t>erit</a:t>
            </a:r>
            <a:r>
              <a:rPr lang="cs-CZ" sz="1400" dirty="0"/>
              <a:t>, si non </a:t>
            </a:r>
            <a:r>
              <a:rPr lang="cs-CZ" sz="1400" dirty="0" err="1"/>
              <a:t>exstiterit</a:t>
            </a:r>
            <a:r>
              <a:rPr lang="cs-CZ" sz="1400" dirty="0"/>
              <a:t>, </a:t>
            </a:r>
            <a:r>
              <a:rPr lang="cs-CZ" sz="1400" dirty="0" err="1"/>
              <a:t>ille</a:t>
            </a:r>
            <a:r>
              <a:rPr lang="cs-CZ" sz="1400" dirty="0"/>
              <a:t> </a:t>
            </a:r>
            <a:r>
              <a:rPr lang="cs-CZ" sz="1400" dirty="0" err="1"/>
              <a:t>sextans</a:t>
            </a:r>
            <a:r>
              <a:rPr lang="cs-CZ" sz="1400" dirty="0"/>
              <a:t> </a:t>
            </a:r>
            <a:r>
              <a:rPr lang="cs-CZ" sz="1400" dirty="0" err="1"/>
              <a:t>maevio</a:t>
            </a:r>
            <a:r>
              <a:rPr lang="cs-CZ" sz="1400" dirty="0"/>
              <a:t> </a:t>
            </a:r>
            <a:r>
              <a:rPr lang="cs-CZ" sz="1400" dirty="0" err="1"/>
              <a:t>adcrescet</a:t>
            </a:r>
            <a:r>
              <a:rPr lang="cs-CZ" sz="1400" dirty="0"/>
              <a:t>. sed si </a:t>
            </a:r>
            <a:r>
              <a:rPr lang="cs-CZ" sz="1400" dirty="0" err="1"/>
              <a:t>decesserit</a:t>
            </a:r>
            <a:r>
              <a:rPr lang="cs-CZ" sz="1400" dirty="0"/>
              <a:t> </a:t>
            </a:r>
            <a:r>
              <a:rPr lang="cs-CZ" sz="1400" dirty="0" err="1"/>
              <a:t>titius</a:t>
            </a:r>
            <a:r>
              <a:rPr lang="cs-CZ" sz="1400" dirty="0"/>
              <a:t>, </a:t>
            </a:r>
            <a:r>
              <a:rPr lang="cs-CZ" sz="1400" dirty="0" err="1"/>
              <a:t>antequam</a:t>
            </a:r>
            <a:r>
              <a:rPr lang="cs-CZ" sz="1400" dirty="0"/>
              <a:t> </a:t>
            </a:r>
            <a:r>
              <a:rPr lang="cs-CZ" sz="1400" dirty="0" err="1"/>
              <a:t>condicio</a:t>
            </a:r>
            <a:r>
              <a:rPr lang="cs-CZ" sz="1400" dirty="0"/>
              <a:t> </a:t>
            </a:r>
            <a:r>
              <a:rPr lang="cs-CZ" sz="1400" dirty="0" err="1"/>
              <a:t>exsistat</a:t>
            </a:r>
            <a:r>
              <a:rPr lang="cs-CZ" sz="1400" dirty="0"/>
              <a:t>, </a:t>
            </a:r>
            <a:r>
              <a:rPr lang="cs-CZ" sz="1400" dirty="0" err="1"/>
              <a:t>deinde</a:t>
            </a:r>
            <a:r>
              <a:rPr lang="cs-CZ" sz="1400" dirty="0"/>
              <a:t> </a:t>
            </a:r>
            <a:r>
              <a:rPr lang="cs-CZ" sz="1400" dirty="0" err="1"/>
              <a:t>condicio</a:t>
            </a:r>
            <a:r>
              <a:rPr lang="cs-CZ" sz="1400" dirty="0"/>
              <a:t> </a:t>
            </a:r>
            <a:r>
              <a:rPr lang="cs-CZ" sz="1400" dirty="0" err="1"/>
              <a:t>exstiterit</a:t>
            </a:r>
            <a:r>
              <a:rPr lang="cs-CZ" sz="1400" dirty="0"/>
              <a:t>, </a:t>
            </a:r>
            <a:r>
              <a:rPr lang="cs-CZ" sz="1400" dirty="0" err="1"/>
              <a:t>tamen</a:t>
            </a:r>
            <a:r>
              <a:rPr lang="cs-CZ" sz="1400" dirty="0"/>
              <a:t> </a:t>
            </a:r>
            <a:r>
              <a:rPr lang="cs-CZ" sz="1400" dirty="0" err="1"/>
              <a:t>ille</a:t>
            </a:r>
            <a:r>
              <a:rPr lang="cs-CZ" sz="1400" dirty="0"/>
              <a:t> </a:t>
            </a:r>
            <a:r>
              <a:rPr lang="cs-CZ" sz="1400" dirty="0" err="1"/>
              <a:t>sextans</a:t>
            </a:r>
            <a:r>
              <a:rPr lang="cs-CZ" sz="1400" dirty="0"/>
              <a:t> non </a:t>
            </a:r>
            <a:r>
              <a:rPr lang="cs-CZ" sz="1400" dirty="0" err="1"/>
              <a:t>titii</a:t>
            </a:r>
            <a:r>
              <a:rPr lang="cs-CZ" sz="1400" dirty="0"/>
              <a:t> </a:t>
            </a:r>
            <a:r>
              <a:rPr lang="cs-CZ" sz="1400" dirty="0" err="1"/>
              <a:t>heredi</a:t>
            </a:r>
            <a:r>
              <a:rPr lang="cs-CZ" sz="1400" dirty="0"/>
              <a:t>, sed </a:t>
            </a:r>
            <a:r>
              <a:rPr lang="cs-CZ" sz="1400" dirty="0" err="1"/>
              <a:t>maevio</a:t>
            </a:r>
            <a:r>
              <a:rPr lang="cs-CZ" sz="1400" dirty="0"/>
              <a:t> </a:t>
            </a:r>
            <a:r>
              <a:rPr lang="cs-CZ" sz="1400" dirty="0" err="1"/>
              <a:t>adcrescet</a:t>
            </a:r>
            <a:r>
              <a:rPr lang="cs-CZ" sz="1400" dirty="0"/>
              <a:t>: </a:t>
            </a:r>
            <a:r>
              <a:rPr lang="cs-CZ" sz="1400" dirty="0" err="1"/>
              <a:t>nam</a:t>
            </a:r>
            <a:r>
              <a:rPr lang="cs-CZ" sz="1400" dirty="0"/>
              <a:t> </a:t>
            </a:r>
            <a:r>
              <a:rPr lang="cs-CZ" sz="1400" dirty="0" err="1"/>
              <a:t>cum</a:t>
            </a:r>
            <a:r>
              <a:rPr lang="cs-CZ" sz="1400" dirty="0"/>
              <a:t> </a:t>
            </a:r>
            <a:r>
              <a:rPr lang="cs-CZ" sz="1400" dirty="0" err="1"/>
              <a:t>adhuc</a:t>
            </a:r>
            <a:r>
              <a:rPr lang="cs-CZ" sz="1400" dirty="0"/>
              <a:t> </a:t>
            </a:r>
            <a:r>
              <a:rPr lang="cs-CZ" sz="1400" dirty="0" err="1"/>
              <a:t>dubium</a:t>
            </a:r>
            <a:r>
              <a:rPr lang="cs-CZ" sz="1400" dirty="0"/>
              <a:t> </a:t>
            </a:r>
            <a:r>
              <a:rPr lang="cs-CZ" sz="1400" dirty="0" err="1"/>
              <a:t>esset</a:t>
            </a:r>
            <a:r>
              <a:rPr lang="cs-CZ" sz="1400" dirty="0"/>
              <a:t>, </a:t>
            </a:r>
            <a:r>
              <a:rPr lang="cs-CZ" sz="1400" dirty="0" err="1"/>
              <a:t>titio</a:t>
            </a:r>
            <a:r>
              <a:rPr lang="cs-CZ" sz="1400" dirty="0"/>
              <a:t> </a:t>
            </a:r>
            <a:r>
              <a:rPr lang="cs-CZ" sz="1400" dirty="0" err="1"/>
              <a:t>an</a:t>
            </a:r>
            <a:r>
              <a:rPr lang="cs-CZ" sz="1400" dirty="0"/>
              <a:t> </a:t>
            </a:r>
            <a:r>
              <a:rPr lang="cs-CZ" sz="1400" dirty="0" err="1"/>
              <a:t>maevio</a:t>
            </a:r>
            <a:r>
              <a:rPr lang="cs-CZ" sz="1400" dirty="0"/>
              <a:t> </a:t>
            </a:r>
            <a:r>
              <a:rPr lang="cs-CZ" sz="1400" dirty="0" err="1"/>
              <a:t>is</a:t>
            </a:r>
            <a:r>
              <a:rPr lang="cs-CZ" sz="1400" dirty="0"/>
              <a:t> </a:t>
            </a:r>
            <a:r>
              <a:rPr lang="cs-CZ" sz="1400" dirty="0" err="1"/>
              <a:t>sextans</a:t>
            </a:r>
            <a:r>
              <a:rPr lang="cs-CZ" sz="1400" dirty="0"/>
              <a:t> </a:t>
            </a:r>
            <a:r>
              <a:rPr lang="cs-CZ" sz="1400" dirty="0" err="1"/>
              <a:t>datus</a:t>
            </a:r>
            <a:r>
              <a:rPr lang="cs-CZ" sz="1400" dirty="0"/>
              <a:t> </a:t>
            </a:r>
            <a:r>
              <a:rPr lang="cs-CZ" sz="1400" dirty="0" err="1"/>
              <a:t>esset</a:t>
            </a:r>
            <a:r>
              <a:rPr lang="cs-CZ" sz="1400" dirty="0"/>
              <a:t>, </a:t>
            </a:r>
            <a:r>
              <a:rPr lang="cs-CZ" sz="1400" dirty="0" err="1"/>
              <a:t>titius</a:t>
            </a:r>
            <a:r>
              <a:rPr lang="cs-CZ" sz="1400" dirty="0"/>
              <a:t> </a:t>
            </a:r>
            <a:r>
              <a:rPr lang="cs-CZ" sz="1400" dirty="0" err="1"/>
              <a:t>decessit</a:t>
            </a:r>
            <a:r>
              <a:rPr lang="cs-CZ" sz="1400" dirty="0"/>
              <a:t> </a:t>
            </a:r>
            <a:r>
              <a:rPr lang="cs-CZ" sz="1400" dirty="0" err="1"/>
              <a:t>nec</a:t>
            </a:r>
            <a:r>
              <a:rPr lang="cs-CZ" sz="1400" dirty="0"/>
              <a:t> </a:t>
            </a:r>
            <a:r>
              <a:rPr lang="cs-CZ" sz="1400" dirty="0" err="1"/>
              <a:t>potest</a:t>
            </a:r>
            <a:r>
              <a:rPr lang="cs-CZ" sz="1400" dirty="0"/>
              <a:t> </a:t>
            </a:r>
            <a:r>
              <a:rPr lang="cs-CZ" sz="1400" dirty="0" err="1"/>
              <a:t>intellegi</a:t>
            </a:r>
            <a:r>
              <a:rPr lang="cs-CZ" sz="1400" dirty="0"/>
              <a:t> </a:t>
            </a:r>
            <a:r>
              <a:rPr lang="cs-CZ" sz="1400" dirty="0" err="1"/>
              <a:t>datus</a:t>
            </a:r>
            <a:r>
              <a:rPr lang="cs-CZ" sz="1400" dirty="0"/>
              <a:t> </a:t>
            </a:r>
            <a:r>
              <a:rPr lang="cs-CZ" sz="1400" dirty="0" err="1"/>
              <a:t>ei</a:t>
            </a:r>
            <a:r>
              <a:rPr lang="cs-CZ" sz="1400" dirty="0"/>
              <a:t> qui </a:t>
            </a:r>
            <a:r>
              <a:rPr lang="cs-CZ" sz="1400" dirty="0" err="1"/>
              <a:t>tempore</a:t>
            </a:r>
            <a:r>
              <a:rPr lang="cs-CZ" sz="1400" dirty="0"/>
              <a:t> </a:t>
            </a:r>
            <a:r>
              <a:rPr lang="cs-CZ" sz="1400" dirty="0" err="1"/>
              <a:t>dandi</a:t>
            </a:r>
            <a:r>
              <a:rPr lang="cs-CZ" sz="1400" dirty="0"/>
              <a:t> in </a:t>
            </a:r>
            <a:r>
              <a:rPr lang="cs-CZ" sz="1400" dirty="0" err="1"/>
              <a:t>rerum</a:t>
            </a:r>
            <a:r>
              <a:rPr lang="cs-CZ" sz="1400" dirty="0"/>
              <a:t> natura non </a:t>
            </a:r>
            <a:r>
              <a:rPr lang="cs-CZ" sz="1400" dirty="0" err="1"/>
              <a:t>fuit</a:t>
            </a:r>
            <a:r>
              <a:rPr lang="cs-CZ" sz="1400" dirty="0" smtClean="0"/>
              <a:t>.</a:t>
            </a:r>
          </a:p>
          <a:p>
            <a:pPr marL="0" indent="0" algn="just">
              <a:buNone/>
            </a:pPr>
            <a:endParaRPr lang="cs-CZ" sz="1600" dirty="0"/>
          </a:p>
          <a:p>
            <a:pPr marL="0" indent="0" algn="just">
              <a:buNone/>
            </a:pPr>
            <a:r>
              <a:rPr lang="en-US" sz="1600" b="1" dirty="0"/>
              <a:t>Where the following is stated in a will: "Let </a:t>
            </a:r>
            <a:r>
              <a:rPr lang="en-US" sz="1600" b="1" dirty="0" err="1"/>
              <a:t>Titius</a:t>
            </a:r>
            <a:r>
              <a:rPr lang="en-US" sz="1600" b="1" dirty="0"/>
              <a:t> be my heir to a third part of my estate, and </a:t>
            </a:r>
            <a:r>
              <a:rPr lang="en-US" sz="1600" b="1" dirty="0" err="1"/>
              <a:t>Maevius</a:t>
            </a:r>
            <a:r>
              <a:rPr lang="en-US" sz="1600" b="1" dirty="0"/>
              <a:t> be my heir to another third, and let </a:t>
            </a:r>
            <a:r>
              <a:rPr lang="en-US" sz="1600" b="1" dirty="0" err="1"/>
              <a:t>Titius</a:t>
            </a:r>
            <a:r>
              <a:rPr lang="en-US" sz="1600" b="1" dirty="0"/>
              <a:t> be my heir to the remaining third, if a ship should arrive from Asia within three months." Let us see whether </a:t>
            </a:r>
            <a:r>
              <a:rPr lang="en-US" sz="1600" b="1" dirty="0" err="1"/>
              <a:t>Titius</a:t>
            </a:r>
            <a:r>
              <a:rPr lang="en-US" sz="1600" b="1" dirty="0"/>
              <a:t> will not immediately become the heir to half of my estate, for two heirs have been appointed. </a:t>
            </a:r>
            <a:r>
              <a:rPr lang="en-US" sz="1600" b="1" dirty="0" err="1"/>
              <a:t>Titius</a:t>
            </a:r>
            <a:r>
              <a:rPr lang="en-US" sz="1600" b="1" dirty="0"/>
              <a:t> will either be an heir to one-half of it, or to two-thirds, so that a sixth of the estate will be in abeyance, and if the condition should be fulfilled, </a:t>
            </a:r>
            <a:r>
              <a:rPr lang="en-US" sz="1600" b="1" dirty="0" err="1"/>
              <a:t>Titius</a:t>
            </a:r>
            <a:r>
              <a:rPr lang="en-US" sz="1600" b="1" dirty="0"/>
              <a:t> will be the heir to two-thirds of the estate, but if it should not be fulfilled, the sixth will accrue to </a:t>
            </a:r>
            <a:r>
              <a:rPr lang="en-US" sz="1600" b="1" dirty="0" err="1"/>
              <a:t>Maevius</a:t>
            </a:r>
            <a:r>
              <a:rPr lang="en-US" sz="1600" b="1" dirty="0"/>
              <a:t>. If, however, </a:t>
            </a:r>
            <a:r>
              <a:rPr lang="en-US" sz="1600" b="1" dirty="0" err="1"/>
              <a:t>Titius</a:t>
            </a:r>
            <a:r>
              <a:rPr lang="en-US" sz="1600" b="1" dirty="0"/>
              <a:t> should die before the condition is fulfilled, and it should be fulfilled afterwards, the sixth of the estate which remained in abeyance will not accrue to the heir of </a:t>
            </a:r>
            <a:r>
              <a:rPr lang="en-US" sz="1600" b="1" dirty="0" err="1"/>
              <a:t>Titius</a:t>
            </a:r>
            <a:r>
              <a:rPr lang="en-US" sz="1600" b="1" dirty="0"/>
              <a:t>, but to </a:t>
            </a:r>
            <a:r>
              <a:rPr lang="en-US" sz="1600" b="1" dirty="0" err="1"/>
              <a:t>Maevius</a:t>
            </a:r>
            <a:r>
              <a:rPr lang="en-US" sz="1600" b="1" dirty="0"/>
              <a:t>; for </a:t>
            </a:r>
            <a:r>
              <a:rPr lang="en-US" sz="1600" b="1" dirty="0" err="1"/>
              <a:t>Titius</a:t>
            </a:r>
            <a:r>
              <a:rPr lang="en-US" sz="1600" b="1" dirty="0"/>
              <a:t> died when it was still doubtful as to whether he or </a:t>
            </a:r>
            <a:r>
              <a:rPr lang="en-US" sz="1600" b="1" dirty="0" err="1"/>
              <a:t>Maevius</a:t>
            </a:r>
            <a:r>
              <a:rPr lang="en-US" sz="1600" b="1" dirty="0"/>
              <a:t> would be entitled to the said sixth, since it could not be understood to have been given to him who was no longer in existence at the time it should have been allotted.</a:t>
            </a:r>
            <a:r>
              <a:rPr lang="cs-CZ" sz="1600" dirty="0" smtClean="0"/>
              <a:t> </a:t>
            </a:r>
            <a:endParaRPr lang="cs-CZ" sz="1600" dirty="0"/>
          </a:p>
          <a:p>
            <a:pPr marL="0" indent="0" algn="just">
              <a:buNone/>
            </a:pPr>
            <a:endParaRPr lang="cs-CZ" altLang="cs-CZ"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Zápatí prezentace</a:t>
            </a:r>
          </a:p>
        </p:txBody>
      </p:sp>
      <p:sp>
        <p:nvSpPr>
          <p:cNvPr id="5" name="Zástupný symbol pro číslo snímku 4"/>
          <p:cNvSpPr>
            <a:spLocks noGrp="1"/>
          </p:cNvSpPr>
          <p:nvPr>
            <p:ph type="sldNum" sz="quarter" idx="11"/>
          </p:nvPr>
        </p:nvSpPr>
        <p:spPr/>
        <p:txBody>
          <a:bodyPr/>
          <a:lstStyle/>
          <a:p>
            <a:fld id="{F855B85F-23AC-447B-817D-F8C648035B9B}" type="slidenum">
              <a:rPr lang="cs-CZ" altLang="cs-CZ"/>
              <a:pPr/>
              <a:t>3</a:t>
            </a:fld>
            <a:endParaRPr lang="cs-CZ" altLang="cs-CZ"/>
          </a:p>
        </p:txBody>
      </p:sp>
      <p:sp>
        <p:nvSpPr>
          <p:cNvPr id="310274" name="Rectangle 2"/>
          <p:cNvSpPr>
            <a:spLocks noGrp="1" noChangeArrowheads="1"/>
          </p:cNvSpPr>
          <p:nvPr>
            <p:ph type="title"/>
          </p:nvPr>
        </p:nvSpPr>
        <p:spPr>
          <a:xfrm>
            <a:off x="755576" y="920094"/>
            <a:ext cx="7772400" cy="503237"/>
          </a:xfrm>
        </p:spPr>
        <p:txBody>
          <a:bodyPr/>
          <a:lstStyle/>
          <a:p>
            <a:pPr algn="ctr"/>
            <a:r>
              <a:rPr lang="cs-CZ" altLang="cs-CZ" dirty="0" err="1" smtClean="0"/>
              <a:t>Questions</a:t>
            </a:r>
            <a:endParaRPr lang="cs-CZ" altLang="cs-CZ" dirty="0"/>
          </a:p>
        </p:txBody>
      </p:sp>
      <p:sp>
        <p:nvSpPr>
          <p:cNvPr id="310275" name="Rectangle 3"/>
          <p:cNvSpPr>
            <a:spLocks noGrp="1" noChangeArrowheads="1"/>
          </p:cNvSpPr>
          <p:nvPr>
            <p:ph type="body" idx="1"/>
          </p:nvPr>
        </p:nvSpPr>
        <p:spPr>
          <a:xfrm>
            <a:off x="179512" y="1482862"/>
            <a:ext cx="8712968" cy="4648064"/>
          </a:xfrm>
          <a:ln/>
        </p:spPr>
        <p:txBody>
          <a:bodyPr/>
          <a:lstStyle/>
          <a:p>
            <a:pPr algn="just"/>
            <a:r>
              <a:rPr lang="cs-CZ" sz="1800" b="1" dirty="0" err="1" smtClean="0"/>
              <a:t>How</a:t>
            </a:r>
            <a:r>
              <a:rPr lang="cs-CZ" sz="1800" b="1" dirty="0" smtClean="0"/>
              <a:t> </a:t>
            </a:r>
            <a:r>
              <a:rPr lang="cs-CZ" sz="1800" b="1" dirty="0" err="1" smtClean="0"/>
              <a:t>does</a:t>
            </a:r>
            <a:r>
              <a:rPr lang="cs-CZ" sz="1800" b="1" dirty="0" smtClean="0"/>
              <a:t> </a:t>
            </a:r>
            <a:r>
              <a:rPr lang="cs-CZ" sz="1800" b="1" dirty="0" err="1" smtClean="0"/>
              <a:t>the</a:t>
            </a:r>
            <a:r>
              <a:rPr lang="cs-CZ" sz="1800" b="1" dirty="0" smtClean="0"/>
              <a:t> </a:t>
            </a:r>
            <a:r>
              <a:rPr lang="cs-CZ" sz="1800" b="1" dirty="0" err="1" smtClean="0"/>
              <a:t>law</a:t>
            </a:r>
            <a:r>
              <a:rPr lang="cs-CZ" sz="1800" b="1" dirty="0" smtClean="0"/>
              <a:t> </a:t>
            </a:r>
            <a:r>
              <a:rPr lang="cs-CZ" sz="1800" b="1" dirty="0" err="1" smtClean="0"/>
              <a:t>understand</a:t>
            </a:r>
            <a:r>
              <a:rPr lang="cs-CZ" sz="1800" b="1" dirty="0" smtClean="0"/>
              <a:t> these </a:t>
            </a:r>
            <a:r>
              <a:rPr lang="cs-CZ" sz="1800" b="1" dirty="0" err="1" smtClean="0"/>
              <a:t>sentences</a:t>
            </a:r>
            <a:r>
              <a:rPr lang="cs-CZ" sz="1800" b="1" dirty="0" smtClean="0"/>
              <a:t>: „…</a:t>
            </a:r>
            <a:r>
              <a:rPr lang="en-US" sz="1800" b="1" dirty="0" smtClean="0"/>
              <a:t>and </a:t>
            </a:r>
            <a:r>
              <a:rPr lang="en-US" sz="1800" b="1" dirty="0"/>
              <a:t>let </a:t>
            </a:r>
            <a:r>
              <a:rPr lang="en-US" sz="1800" b="1" dirty="0" err="1"/>
              <a:t>Titius</a:t>
            </a:r>
            <a:r>
              <a:rPr lang="en-US" sz="1800" b="1" dirty="0"/>
              <a:t> be my heir to the remaining third, if a ship should arrive from Asia within three </a:t>
            </a:r>
            <a:r>
              <a:rPr lang="en-US" sz="1800" b="1" dirty="0" smtClean="0"/>
              <a:t>months</a:t>
            </a:r>
            <a:r>
              <a:rPr lang="cs-CZ" sz="1800" b="1" dirty="0" smtClean="0"/>
              <a:t>.“</a:t>
            </a:r>
          </a:p>
          <a:p>
            <a:pPr algn="just"/>
            <a:endParaRPr lang="cs-CZ" sz="1800" b="1" dirty="0" smtClean="0"/>
          </a:p>
          <a:p>
            <a:pPr algn="just"/>
            <a:r>
              <a:rPr lang="cs-CZ" sz="1800" b="1" dirty="0" err="1" smtClean="0"/>
              <a:t>What</a:t>
            </a:r>
            <a:r>
              <a:rPr lang="cs-CZ" sz="1800" b="1" dirty="0" smtClean="0"/>
              <a:t> </a:t>
            </a:r>
            <a:r>
              <a:rPr lang="cs-CZ" sz="1800" b="1" dirty="0" err="1" smtClean="0"/>
              <a:t>would</a:t>
            </a:r>
            <a:r>
              <a:rPr lang="cs-CZ" sz="1800" b="1" dirty="0" smtClean="0"/>
              <a:t> </a:t>
            </a:r>
            <a:r>
              <a:rPr lang="cs-CZ" sz="1800" b="1" dirty="0" err="1" smtClean="0"/>
              <a:t>change</a:t>
            </a:r>
            <a:r>
              <a:rPr lang="cs-CZ" sz="1800" b="1" dirty="0" smtClean="0"/>
              <a:t> </a:t>
            </a:r>
            <a:r>
              <a:rPr lang="cs-CZ" sz="1800" b="1" dirty="0" err="1" smtClean="0"/>
              <a:t>if</a:t>
            </a:r>
            <a:r>
              <a:rPr lang="cs-CZ" sz="1800" b="1" dirty="0" smtClean="0"/>
              <a:t> </a:t>
            </a:r>
            <a:r>
              <a:rPr lang="cs-CZ" sz="1800" b="1" dirty="0" err="1" smtClean="0"/>
              <a:t>there</a:t>
            </a:r>
            <a:r>
              <a:rPr lang="cs-CZ" sz="1800" b="1" dirty="0" smtClean="0"/>
              <a:t> </a:t>
            </a:r>
            <a:r>
              <a:rPr lang="cs-CZ" sz="1800" b="1" dirty="0" err="1" smtClean="0"/>
              <a:t>were</a:t>
            </a:r>
            <a:r>
              <a:rPr lang="cs-CZ" sz="1800" b="1" dirty="0" smtClean="0"/>
              <a:t> „</a:t>
            </a:r>
            <a:r>
              <a:rPr lang="cs-CZ" sz="1800" b="1" dirty="0" err="1" smtClean="0"/>
              <a:t>within</a:t>
            </a:r>
            <a:r>
              <a:rPr lang="cs-CZ" sz="1800" b="1" dirty="0" smtClean="0"/>
              <a:t> </a:t>
            </a:r>
            <a:r>
              <a:rPr lang="cs-CZ" sz="1800" b="1" dirty="0" err="1" smtClean="0"/>
              <a:t>three</a:t>
            </a:r>
            <a:r>
              <a:rPr lang="cs-CZ" sz="1800" b="1" dirty="0" smtClean="0"/>
              <a:t> </a:t>
            </a:r>
            <a:r>
              <a:rPr lang="cs-CZ" sz="1800" b="1" dirty="0" err="1" smtClean="0"/>
              <a:t>Greek</a:t>
            </a:r>
            <a:r>
              <a:rPr lang="cs-CZ" sz="1800" b="1" dirty="0" smtClean="0"/>
              <a:t> </a:t>
            </a:r>
            <a:r>
              <a:rPr lang="cs-CZ" sz="1800" b="1" dirty="0" err="1" smtClean="0"/>
              <a:t>calendae</a:t>
            </a:r>
            <a:r>
              <a:rPr lang="cs-CZ" sz="1800" b="1" dirty="0" smtClean="0"/>
              <a:t>“? </a:t>
            </a:r>
          </a:p>
          <a:p>
            <a:pPr algn="just"/>
            <a:endParaRPr lang="cs-CZ" sz="1800" b="1" dirty="0"/>
          </a:p>
          <a:p>
            <a:pPr algn="just"/>
            <a:r>
              <a:rPr lang="cs-CZ" sz="1800" b="1" dirty="0" err="1" smtClean="0"/>
              <a:t>What</a:t>
            </a:r>
            <a:r>
              <a:rPr lang="cs-CZ" sz="1800" b="1" dirty="0" smtClean="0"/>
              <a:t> </a:t>
            </a:r>
            <a:r>
              <a:rPr lang="cs-CZ" sz="1800" b="1" dirty="0" err="1" smtClean="0"/>
              <a:t>possibilities</a:t>
            </a:r>
            <a:r>
              <a:rPr lang="cs-CZ" sz="1800" b="1" dirty="0" smtClean="0"/>
              <a:t> </a:t>
            </a:r>
            <a:r>
              <a:rPr lang="cs-CZ" sz="1800" b="1" dirty="0" err="1" smtClean="0"/>
              <a:t>could</a:t>
            </a:r>
            <a:r>
              <a:rPr lang="cs-CZ" sz="1800" b="1" dirty="0" smtClean="0"/>
              <a:t> </a:t>
            </a:r>
            <a:r>
              <a:rPr lang="cs-CZ" sz="1800" b="1" dirty="0" err="1" smtClean="0"/>
              <a:t>happen</a:t>
            </a:r>
            <a:r>
              <a:rPr lang="cs-CZ" sz="1800" b="1" dirty="0" smtClean="0"/>
              <a:t> in </a:t>
            </a:r>
            <a:r>
              <a:rPr lang="cs-CZ" sz="1800" b="1" dirty="0" err="1" smtClean="0"/>
              <a:t>this</a:t>
            </a:r>
            <a:r>
              <a:rPr lang="cs-CZ" sz="1800" b="1" dirty="0" smtClean="0"/>
              <a:t> case?</a:t>
            </a:r>
          </a:p>
          <a:p>
            <a:pPr algn="just"/>
            <a:endParaRPr lang="cs-CZ" sz="1800" b="1" dirty="0" smtClean="0"/>
          </a:p>
          <a:p>
            <a:pPr algn="just"/>
            <a:r>
              <a:rPr lang="cs-CZ" sz="1800" b="1" dirty="0" err="1" smtClean="0"/>
              <a:t>Why</a:t>
            </a:r>
            <a:r>
              <a:rPr lang="cs-CZ" sz="1800" b="1" dirty="0" smtClean="0"/>
              <a:t> </a:t>
            </a:r>
            <a:r>
              <a:rPr lang="cs-CZ" sz="1800" b="1" dirty="0" err="1" smtClean="0"/>
              <a:t>does</a:t>
            </a:r>
            <a:r>
              <a:rPr lang="cs-CZ" sz="1800" b="1" dirty="0" smtClean="0"/>
              <a:t> </a:t>
            </a:r>
            <a:r>
              <a:rPr lang="cs-CZ" sz="1800" b="1" dirty="0" err="1" smtClean="0"/>
              <a:t>Titius</a:t>
            </a:r>
            <a:r>
              <a:rPr lang="cs-CZ" sz="1800" b="1" dirty="0" smtClean="0"/>
              <a:t> </a:t>
            </a:r>
            <a:r>
              <a:rPr lang="cs-CZ" sz="1800" b="1" dirty="0" err="1" smtClean="0"/>
              <a:t>immediately</a:t>
            </a:r>
            <a:r>
              <a:rPr lang="cs-CZ" sz="1800" b="1" dirty="0" smtClean="0"/>
              <a:t> </a:t>
            </a:r>
            <a:r>
              <a:rPr lang="cs-CZ" sz="1800" b="1" dirty="0" err="1" smtClean="0"/>
              <a:t>inherit</a:t>
            </a:r>
            <a:r>
              <a:rPr lang="cs-CZ" sz="1800" b="1" dirty="0" smtClean="0"/>
              <a:t> </a:t>
            </a:r>
            <a:r>
              <a:rPr lang="cs-CZ" sz="1800" b="1" dirty="0" err="1" smtClean="0"/>
              <a:t>one</a:t>
            </a:r>
            <a:r>
              <a:rPr lang="cs-CZ" sz="1800" b="1" dirty="0" smtClean="0"/>
              <a:t> </a:t>
            </a:r>
            <a:r>
              <a:rPr lang="cs-CZ" sz="1800" b="1" dirty="0" err="1" smtClean="0"/>
              <a:t>half</a:t>
            </a:r>
            <a:r>
              <a:rPr lang="cs-CZ" sz="1800" b="1" dirty="0" smtClean="0"/>
              <a:t>, </a:t>
            </a:r>
            <a:r>
              <a:rPr lang="cs-CZ" sz="1800" b="1" dirty="0" err="1" smtClean="0"/>
              <a:t>although</a:t>
            </a:r>
            <a:r>
              <a:rPr lang="cs-CZ" sz="1800" b="1" dirty="0" smtClean="0"/>
              <a:t> he </a:t>
            </a:r>
            <a:r>
              <a:rPr lang="cs-CZ" sz="1800" b="1" dirty="0" err="1" smtClean="0"/>
              <a:t>was</a:t>
            </a:r>
            <a:r>
              <a:rPr lang="cs-CZ" sz="1800" b="1" dirty="0" smtClean="0"/>
              <a:t> </a:t>
            </a:r>
            <a:r>
              <a:rPr lang="cs-CZ" sz="1800" b="1" dirty="0" err="1" smtClean="0"/>
              <a:t>designated</a:t>
            </a:r>
            <a:r>
              <a:rPr lang="cs-CZ" sz="1800" b="1" dirty="0" smtClean="0"/>
              <a:t> </a:t>
            </a:r>
            <a:r>
              <a:rPr lang="cs-CZ" sz="1800" b="1" dirty="0" err="1" smtClean="0"/>
              <a:t>for</a:t>
            </a:r>
            <a:r>
              <a:rPr lang="cs-CZ" sz="1800" b="1" dirty="0" smtClean="0"/>
              <a:t> </a:t>
            </a:r>
            <a:r>
              <a:rPr lang="cs-CZ" sz="1800" b="1" dirty="0" err="1" smtClean="0"/>
              <a:t>one</a:t>
            </a:r>
            <a:r>
              <a:rPr lang="cs-CZ" sz="1800" b="1" dirty="0" smtClean="0"/>
              <a:t> </a:t>
            </a:r>
            <a:r>
              <a:rPr lang="cs-CZ" sz="1800" b="1" dirty="0" err="1" smtClean="0"/>
              <a:t>third</a:t>
            </a:r>
            <a:r>
              <a:rPr lang="cs-CZ" sz="1800" b="1" dirty="0" smtClean="0"/>
              <a:t> </a:t>
            </a:r>
            <a:r>
              <a:rPr lang="cs-CZ" sz="1800" b="1" dirty="0" err="1" smtClean="0"/>
              <a:t>only</a:t>
            </a:r>
            <a:r>
              <a:rPr lang="cs-CZ" sz="1800" b="1" dirty="0" smtClean="0"/>
              <a:t>?</a:t>
            </a:r>
          </a:p>
          <a:p>
            <a:pPr algn="just"/>
            <a:endParaRPr lang="cs-CZ" sz="1800" b="1" dirty="0"/>
          </a:p>
          <a:p>
            <a:pPr algn="just"/>
            <a:r>
              <a:rPr lang="cs-CZ" sz="1800" b="1" dirty="0" smtClean="0"/>
              <a:t> </a:t>
            </a:r>
            <a:r>
              <a:rPr lang="cs-CZ" sz="1800" b="1" dirty="0" err="1" smtClean="0"/>
              <a:t>What</a:t>
            </a:r>
            <a:r>
              <a:rPr lang="cs-CZ" sz="1800" b="1" dirty="0" smtClean="0"/>
              <a:t> </a:t>
            </a:r>
            <a:r>
              <a:rPr lang="cs-CZ" sz="1800" b="1" dirty="0" err="1" smtClean="0"/>
              <a:t>kind</a:t>
            </a:r>
            <a:r>
              <a:rPr lang="cs-CZ" sz="1800" b="1" dirty="0" smtClean="0"/>
              <a:t> </a:t>
            </a:r>
            <a:r>
              <a:rPr lang="cs-CZ" sz="1800" b="1" dirty="0" err="1" smtClean="0"/>
              <a:t>of</a:t>
            </a:r>
            <a:r>
              <a:rPr lang="cs-CZ" sz="1800" b="1" dirty="0" smtClean="0"/>
              <a:t> </a:t>
            </a:r>
            <a:r>
              <a:rPr lang="cs-CZ" sz="1800" b="1" dirty="0" err="1" smtClean="0"/>
              <a:t>principle</a:t>
            </a:r>
            <a:r>
              <a:rPr lang="cs-CZ" sz="1800" b="1" dirty="0" smtClean="0"/>
              <a:t> </a:t>
            </a:r>
            <a:r>
              <a:rPr lang="cs-CZ" sz="1800" b="1" dirty="0" err="1" smtClean="0"/>
              <a:t>follows</a:t>
            </a:r>
            <a:r>
              <a:rPr lang="cs-CZ" sz="1800" b="1" dirty="0" smtClean="0"/>
              <a:t> </a:t>
            </a:r>
            <a:r>
              <a:rPr lang="cs-CZ" sz="1800" b="1" dirty="0" err="1" smtClean="0"/>
              <a:t>from</a:t>
            </a:r>
            <a:r>
              <a:rPr lang="cs-CZ" sz="1800" b="1" dirty="0" smtClean="0"/>
              <a:t> </a:t>
            </a:r>
            <a:r>
              <a:rPr lang="cs-CZ" sz="1800" b="1" dirty="0" err="1" smtClean="0"/>
              <a:t>that</a:t>
            </a:r>
            <a:r>
              <a:rPr lang="cs-CZ" sz="1800" b="1" dirty="0" smtClean="0"/>
              <a:t>?</a:t>
            </a:r>
          </a:p>
          <a:p>
            <a:pPr algn="just"/>
            <a:endParaRPr lang="cs-CZ" sz="1800" b="1" dirty="0"/>
          </a:p>
          <a:p>
            <a:pPr algn="just"/>
            <a:r>
              <a:rPr lang="cs-CZ" sz="1800" b="1" dirty="0" err="1" smtClean="0"/>
              <a:t>Titius</a:t>
            </a:r>
            <a:r>
              <a:rPr lang="cs-CZ" sz="1800" b="1" dirty="0" smtClean="0"/>
              <a:t> </a:t>
            </a:r>
            <a:r>
              <a:rPr lang="cs-CZ" sz="1800" b="1" dirty="0" err="1" smtClean="0"/>
              <a:t>died</a:t>
            </a:r>
            <a:r>
              <a:rPr lang="cs-CZ" sz="1800" b="1" dirty="0" smtClean="0"/>
              <a:t> a </a:t>
            </a:r>
            <a:r>
              <a:rPr lang="cs-CZ" sz="1800" b="1" dirty="0" err="1" smtClean="0"/>
              <a:t>week</a:t>
            </a:r>
            <a:r>
              <a:rPr lang="cs-CZ" sz="1800" b="1" dirty="0" smtClean="0"/>
              <a:t> </a:t>
            </a:r>
            <a:r>
              <a:rPr lang="cs-CZ" sz="1800" b="1" dirty="0" err="1" smtClean="0"/>
              <a:t>before</a:t>
            </a:r>
            <a:r>
              <a:rPr lang="cs-CZ" sz="1800" b="1" dirty="0" smtClean="0"/>
              <a:t> </a:t>
            </a:r>
            <a:r>
              <a:rPr lang="cs-CZ" sz="1800" b="1" dirty="0" err="1" smtClean="0"/>
              <a:t>the</a:t>
            </a:r>
            <a:r>
              <a:rPr lang="cs-CZ" sz="1800" b="1" dirty="0" smtClean="0"/>
              <a:t> </a:t>
            </a:r>
            <a:r>
              <a:rPr lang="cs-CZ" sz="1800" b="1" dirty="0" err="1" smtClean="0"/>
              <a:t>ship</a:t>
            </a:r>
            <a:r>
              <a:rPr lang="cs-CZ" sz="1800" b="1" dirty="0" smtClean="0"/>
              <a:t> </a:t>
            </a:r>
            <a:r>
              <a:rPr lang="cs-CZ" sz="1800" b="1" dirty="0" err="1" smtClean="0"/>
              <a:t>arrived</a:t>
            </a:r>
            <a:r>
              <a:rPr lang="cs-CZ" sz="1800" b="1" dirty="0" smtClean="0"/>
              <a:t> (</a:t>
            </a:r>
            <a:r>
              <a:rPr lang="cs-CZ" sz="1800" b="1" dirty="0" err="1" smtClean="0"/>
              <a:t>within</a:t>
            </a:r>
            <a:r>
              <a:rPr lang="cs-CZ" sz="1800" b="1" dirty="0" smtClean="0"/>
              <a:t> </a:t>
            </a:r>
            <a:r>
              <a:rPr lang="cs-CZ" sz="1800" b="1" dirty="0" err="1" smtClean="0"/>
              <a:t>established</a:t>
            </a:r>
            <a:r>
              <a:rPr lang="cs-CZ" sz="1800" b="1" dirty="0" smtClean="0"/>
              <a:t> period), </a:t>
            </a:r>
            <a:r>
              <a:rPr lang="cs-CZ" sz="1800" b="1" dirty="0" err="1" smtClean="0"/>
              <a:t>could</a:t>
            </a:r>
            <a:r>
              <a:rPr lang="cs-CZ" sz="1800" b="1" dirty="0" smtClean="0"/>
              <a:t> his son </a:t>
            </a:r>
            <a:r>
              <a:rPr lang="cs-CZ" sz="1800" b="1" dirty="0" err="1" smtClean="0"/>
              <a:t>claim</a:t>
            </a:r>
            <a:r>
              <a:rPr lang="cs-CZ" sz="1800" b="1" dirty="0" smtClean="0"/>
              <a:t> a part </a:t>
            </a:r>
            <a:r>
              <a:rPr lang="cs-CZ" sz="1800" b="1" dirty="0" err="1" smtClean="0"/>
              <a:t>of</a:t>
            </a:r>
            <a:r>
              <a:rPr lang="cs-CZ" sz="1800" b="1" dirty="0" smtClean="0"/>
              <a:t> </a:t>
            </a:r>
            <a:r>
              <a:rPr lang="cs-CZ" sz="1800" b="1" dirty="0" err="1" smtClean="0"/>
              <a:t>the</a:t>
            </a:r>
            <a:r>
              <a:rPr lang="cs-CZ" sz="1800" b="1" dirty="0" smtClean="0"/>
              <a:t> </a:t>
            </a:r>
            <a:r>
              <a:rPr lang="cs-CZ" sz="1800" b="1" dirty="0" err="1" smtClean="0"/>
              <a:t>estate</a:t>
            </a:r>
            <a:r>
              <a:rPr lang="cs-CZ" sz="1800" b="1" dirty="0" smtClean="0"/>
              <a:t>?</a:t>
            </a:r>
          </a:p>
          <a:p>
            <a:pPr algn="just"/>
            <a:endParaRPr lang="cs-CZ" sz="1200" dirty="0" smtClean="0"/>
          </a:p>
          <a:p>
            <a:pPr marL="0" indent="0" algn="just">
              <a:buNone/>
            </a:pPr>
            <a:endParaRPr lang="cs-CZ" sz="1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95836"/>
            <a:ext cx="6059016" cy="480199"/>
          </a:xfrm>
        </p:spPr>
        <p:txBody>
          <a:bodyPr/>
          <a:lstStyle/>
          <a:p>
            <a:r>
              <a:rPr lang="cs-CZ" dirty="0" smtClean="0"/>
              <a:t>CC 2012</a:t>
            </a:r>
            <a:endParaRPr lang="cs-CZ" dirty="0"/>
          </a:p>
        </p:txBody>
      </p:sp>
      <p:sp>
        <p:nvSpPr>
          <p:cNvPr id="3" name="Zástupný symbol pro obsah 2"/>
          <p:cNvSpPr>
            <a:spLocks noGrp="1"/>
          </p:cNvSpPr>
          <p:nvPr>
            <p:ph idx="1"/>
          </p:nvPr>
        </p:nvSpPr>
        <p:spPr>
          <a:xfrm>
            <a:off x="323528" y="1484784"/>
            <a:ext cx="8568952" cy="4752528"/>
          </a:xfrm>
        </p:spPr>
        <p:txBody>
          <a:bodyPr/>
          <a:lstStyle/>
          <a:p>
            <a:pPr marL="0" indent="0" algn="just">
              <a:buNone/>
            </a:pPr>
            <a:r>
              <a:rPr lang="en-US" sz="1800" b="1" dirty="0"/>
              <a:t>Section 1476 </a:t>
            </a:r>
          </a:p>
          <a:p>
            <a:pPr marL="0" indent="0" algn="just">
              <a:buNone/>
            </a:pPr>
            <a:r>
              <a:rPr lang="en-US" sz="1800" dirty="0"/>
              <a:t>Inheriting takes place on the basis of an inheritance contract, testament or by means of a statute. These reasons </a:t>
            </a:r>
            <a:r>
              <a:rPr lang="en-US" sz="1800" dirty="0" smtClean="0"/>
              <a:t>may also </a:t>
            </a:r>
            <a:r>
              <a:rPr lang="en-US" sz="1800" dirty="0"/>
              <a:t>operate together. </a:t>
            </a:r>
            <a:endParaRPr lang="cs-CZ" sz="1800" dirty="0" smtClean="0"/>
          </a:p>
          <a:p>
            <a:pPr marL="0" indent="0" algn="just">
              <a:buNone/>
            </a:pPr>
            <a:endParaRPr lang="cs-CZ" sz="1800" dirty="0"/>
          </a:p>
          <a:p>
            <a:pPr marL="0" indent="0" algn="just">
              <a:buNone/>
            </a:pPr>
            <a:r>
              <a:rPr lang="en-US" sz="1800" b="1" dirty="0"/>
              <a:t>Section 1504 </a:t>
            </a:r>
          </a:p>
          <a:p>
            <a:pPr marL="0" indent="0" algn="just">
              <a:buNone/>
            </a:pPr>
            <a:r>
              <a:rPr lang="en-US" sz="1800" dirty="0"/>
              <a:t>The share of an heir who does not inherit and has no substitute heir becomes vacant and shall proportionately </a:t>
            </a:r>
            <a:r>
              <a:rPr lang="en-US" sz="1800" dirty="0" smtClean="0"/>
              <a:t>accede</a:t>
            </a:r>
            <a:r>
              <a:rPr lang="cs-CZ" sz="1800" dirty="0" smtClean="0"/>
              <a:t> </a:t>
            </a:r>
            <a:r>
              <a:rPr lang="en-US" sz="1800" dirty="0" smtClean="0"/>
              <a:t>to </a:t>
            </a:r>
            <a:r>
              <a:rPr lang="en-US" sz="1800" dirty="0"/>
              <a:t>the shares of the other designated heirs only if all heirs have been designated to receive an equal share of the </a:t>
            </a:r>
            <a:r>
              <a:rPr lang="en-US" sz="1800" dirty="0" smtClean="0"/>
              <a:t>inheritance</a:t>
            </a:r>
            <a:r>
              <a:rPr lang="en-US" sz="1800" dirty="0"/>
              <a:t>, or </a:t>
            </a:r>
            <a:r>
              <a:rPr lang="en-US" sz="1800" dirty="0" smtClean="0"/>
              <a:t>a share</a:t>
            </a:r>
            <a:r>
              <a:rPr lang="cs-CZ" sz="1800" dirty="0" smtClean="0"/>
              <a:t> </a:t>
            </a:r>
            <a:r>
              <a:rPr lang="en-US" sz="1800" dirty="0" smtClean="0"/>
              <a:t>defined </a:t>
            </a:r>
            <a:r>
              <a:rPr lang="en-US" sz="1800" dirty="0"/>
              <a:t>by a general expression signifying equal division. </a:t>
            </a:r>
            <a:endParaRPr lang="cs-CZ" sz="1800" dirty="0" smtClean="0"/>
          </a:p>
          <a:p>
            <a:pPr marL="0" indent="0" algn="just">
              <a:buNone/>
            </a:pPr>
            <a:endParaRPr lang="en-US" sz="1800" dirty="0"/>
          </a:p>
          <a:p>
            <a:pPr marL="0" indent="0" algn="just">
              <a:buNone/>
            </a:pPr>
            <a:r>
              <a:rPr lang="en-US" sz="1800" b="1" dirty="0"/>
              <a:t>Section 1505 </a:t>
            </a:r>
          </a:p>
          <a:p>
            <a:pPr marL="0" indent="0" algn="just">
              <a:buNone/>
            </a:pPr>
            <a:r>
              <a:rPr lang="en-US" sz="1800" dirty="0"/>
              <a:t>(1) A person to whom a particular share of inheritance has been left does not have the right to the accession. </a:t>
            </a:r>
          </a:p>
          <a:p>
            <a:pPr marL="0" indent="0" algn="just">
              <a:buNone/>
            </a:pPr>
            <a:r>
              <a:rPr lang="en-US" sz="1800" dirty="0"/>
              <a:t>(2) If some heirs have been designated with a share while </a:t>
            </a:r>
            <a:r>
              <a:rPr lang="en-US" sz="1800" dirty="0" smtClean="0"/>
              <a:t>with </a:t>
            </a:r>
            <a:r>
              <a:rPr lang="en-US" sz="1800" dirty="0"/>
              <a:t>others without it, the vacant share shall accede in </a:t>
            </a:r>
            <a:r>
              <a:rPr lang="en-US" sz="1800" dirty="0" err="1" smtClean="0"/>
              <a:t>favour</a:t>
            </a:r>
            <a:r>
              <a:rPr lang="en-US" sz="1800" dirty="0" smtClean="0"/>
              <a:t> </a:t>
            </a:r>
            <a:r>
              <a:rPr lang="en-US" sz="1800" dirty="0"/>
              <a:t>of the designated heirs without a share. </a:t>
            </a:r>
          </a:p>
          <a:p>
            <a:pPr marL="0" indent="0" algn="just">
              <a:buNone/>
            </a:pPr>
            <a:endParaRPr lang="en-US" sz="1600"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4</a:t>
            </a:fld>
            <a:endParaRPr lang="cs-CZ" altLang="cs-CZ"/>
          </a:p>
        </p:txBody>
      </p:sp>
    </p:spTree>
    <p:extLst>
      <p:ext uri="{BB962C8B-B14F-4D97-AF65-F5344CB8AC3E}">
        <p14:creationId xmlns:p14="http://schemas.microsoft.com/office/powerpoint/2010/main" val="2891823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CC 2012</a:t>
            </a:r>
            <a:endParaRPr lang="cs-CZ" dirty="0"/>
          </a:p>
        </p:txBody>
      </p:sp>
      <p:sp>
        <p:nvSpPr>
          <p:cNvPr id="3" name="Zástupný symbol pro obsah 2"/>
          <p:cNvSpPr>
            <a:spLocks noGrp="1"/>
          </p:cNvSpPr>
          <p:nvPr>
            <p:ph idx="1"/>
          </p:nvPr>
        </p:nvSpPr>
        <p:spPr>
          <a:xfrm>
            <a:off x="323528" y="1773238"/>
            <a:ext cx="8348985" cy="4357687"/>
          </a:xfrm>
        </p:spPr>
        <p:txBody>
          <a:bodyPr/>
          <a:lstStyle/>
          <a:p>
            <a:pPr marL="0" indent="0" algn="just">
              <a:buNone/>
            </a:pPr>
            <a:r>
              <a:rPr lang="en-US" sz="1800" b="1" dirty="0"/>
              <a:t>Section </a:t>
            </a:r>
            <a:r>
              <a:rPr lang="en-US" sz="1800" b="1" dirty="0" smtClean="0"/>
              <a:t>1551 </a:t>
            </a:r>
            <a:endParaRPr lang="en-US" sz="1800" b="1" dirty="0"/>
          </a:p>
          <a:p>
            <a:pPr marL="0" indent="0" algn="just">
              <a:buNone/>
            </a:pPr>
            <a:r>
              <a:rPr lang="en-US" sz="1800" dirty="0" smtClean="0"/>
              <a:t>(1) In </a:t>
            </a:r>
            <a:r>
              <a:rPr lang="en-US" sz="1800" dirty="0"/>
              <a:t>his testament, a decedent may provide a condition, determination of time or a mandate. </a:t>
            </a:r>
            <a:endParaRPr lang="cs-CZ" sz="1800" dirty="0" smtClean="0"/>
          </a:p>
          <a:p>
            <a:pPr marL="0" indent="0" algn="just">
              <a:buNone/>
            </a:pPr>
            <a:r>
              <a:rPr lang="en-US" sz="1800" dirty="0" smtClean="0"/>
              <a:t>(</a:t>
            </a:r>
            <a:r>
              <a:rPr lang="en-US" sz="1800" dirty="0"/>
              <a:t>2) Where a clause of lesser importance only aims to apparently harass an heir or legatee as a result of the </a:t>
            </a:r>
            <a:r>
              <a:rPr lang="en-US" sz="1800" dirty="0" smtClean="0"/>
              <a:t>decedent’s </a:t>
            </a:r>
            <a:r>
              <a:rPr lang="en-US" sz="1800" dirty="0"/>
              <a:t>manifest arbitrariness, it is disregarded. A clause of lesser importance which is clearly contrary to public </a:t>
            </a:r>
            <a:r>
              <a:rPr lang="en-US" sz="1800" dirty="0" smtClean="0"/>
              <a:t>order</a:t>
            </a:r>
            <a:r>
              <a:rPr lang="cs-CZ" sz="1800" dirty="0" smtClean="0"/>
              <a:t> </a:t>
            </a:r>
            <a:r>
              <a:rPr lang="en-US" sz="1800" dirty="0" smtClean="0"/>
              <a:t>or </a:t>
            </a:r>
            <a:r>
              <a:rPr lang="en-US" sz="1800" dirty="0"/>
              <a:t>is </a:t>
            </a:r>
            <a:r>
              <a:rPr lang="en-US" sz="1800" dirty="0" smtClean="0"/>
              <a:t>incomprehensible </a:t>
            </a:r>
            <a:r>
              <a:rPr lang="en-US" sz="1800" dirty="0"/>
              <a:t>is also disregarded. </a:t>
            </a:r>
            <a:endParaRPr lang="cs-CZ" sz="1800" dirty="0" smtClean="0"/>
          </a:p>
          <a:p>
            <a:pPr marL="0" indent="0" algn="just">
              <a:buNone/>
            </a:pPr>
            <a:endParaRPr lang="cs-CZ" sz="1800" dirty="0"/>
          </a:p>
          <a:p>
            <a:pPr marL="0" indent="0" algn="just">
              <a:buNone/>
            </a:pPr>
            <a:r>
              <a:rPr lang="en-US" sz="1800" b="1" dirty="0"/>
              <a:t>Section 1563 </a:t>
            </a:r>
            <a:endParaRPr lang="cs-CZ" sz="1800" b="1" dirty="0" smtClean="0"/>
          </a:p>
          <a:p>
            <a:pPr marL="0" indent="0" algn="just">
              <a:buNone/>
            </a:pPr>
            <a:r>
              <a:rPr lang="en-US" sz="1800" dirty="0" smtClean="0"/>
              <a:t>(1) </a:t>
            </a:r>
            <a:r>
              <a:rPr lang="en-US" sz="1800" dirty="0"/>
              <a:t>If a person is granted a right with an impossible </a:t>
            </a:r>
            <a:r>
              <a:rPr lang="en-US" sz="1800" dirty="0" err="1"/>
              <a:t>resolutive</a:t>
            </a:r>
            <a:r>
              <a:rPr lang="en-US" sz="1800" dirty="0"/>
              <a:t> condition, it is disregarded. </a:t>
            </a:r>
          </a:p>
          <a:p>
            <a:pPr marL="0" indent="0" algn="just">
              <a:buNone/>
            </a:pPr>
            <a:r>
              <a:rPr lang="en-US" sz="1800" dirty="0"/>
              <a:t>(2) A provision of a testament which grants a person a right with an impossible suspensive condition is invalid</a:t>
            </a:r>
          </a:p>
          <a:p>
            <a:pPr marL="0" indent="0" algn="just">
              <a:buNone/>
            </a:pPr>
            <a:endParaRPr lang="en-US" sz="1600"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5</a:t>
            </a:fld>
            <a:endParaRPr lang="cs-CZ" altLang="cs-CZ"/>
          </a:p>
        </p:txBody>
      </p:sp>
    </p:spTree>
    <p:extLst>
      <p:ext uri="{BB962C8B-B14F-4D97-AF65-F5344CB8AC3E}">
        <p14:creationId xmlns:p14="http://schemas.microsoft.com/office/powerpoint/2010/main" val="1553818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Question</a:t>
            </a:r>
            <a:r>
              <a:rPr lang="cs-CZ" dirty="0" smtClean="0"/>
              <a:t> 1 - </a:t>
            </a:r>
            <a:r>
              <a:rPr lang="cs-CZ" dirty="0" err="1" smtClean="0"/>
              <a:t>solution</a:t>
            </a:r>
            <a:endParaRPr lang="cs-CZ" dirty="0"/>
          </a:p>
        </p:txBody>
      </p:sp>
      <p:sp>
        <p:nvSpPr>
          <p:cNvPr id="3" name="Zástupný symbol pro obsah 2"/>
          <p:cNvSpPr>
            <a:spLocks noGrp="1"/>
          </p:cNvSpPr>
          <p:nvPr>
            <p:ph idx="1"/>
          </p:nvPr>
        </p:nvSpPr>
        <p:spPr/>
        <p:txBody>
          <a:bodyPr/>
          <a:lstStyle/>
          <a:p>
            <a:r>
              <a:rPr lang="cs-CZ" dirty="0" err="1"/>
              <a:t>How</a:t>
            </a:r>
            <a:r>
              <a:rPr lang="cs-CZ" dirty="0"/>
              <a:t> </a:t>
            </a:r>
            <a:r>
              <a:rPr lang="cs-CZ" dirty="0" err="1"/>
              <a:t>does</a:t>
            </a:r>
            <a:r>
              <a:rPr lang="cs-CZ" dirty="0"/>
              <a:t> </a:t>
            </a:r>
            <a:r>
              <a:rPr lang="cs-CZ" dirty="0" err="1"/>
              <a:t>the</a:t>
            </a:r>
            <a:r>
              <a:rPr lang="cs-CZ" dirty="0"/>
              <a:t> </a:t>
            </a:r>
            <a:r>
              <a:rPr lang="cs-CZ" dirty="0" err="1"/>
              <a:t>law</a:t>
            </a:r>
            <a:r>
              <a:rPr lang="cs-CZ" dirty="0"/>
              <a:t> </a:t>
            </a:r>
            <a:r>
              <a:rPr lang="cs-CZ" dirty="0" err="1"/>
              <a:t>understand</a:t>
            </a:r>
            <a:r>
              <a:rPr lang="cs-CZ" dirty="0"/>
              <a:t> these </a:t>
            </a:r>
            <a:r>
              <a:rPr lang="cs-CZ" b="1" dirty="0" err="1"/>
              <a:t>sentences</a:t>
            </a:r>
            <a:r>
              <a:rPr lang="cs-CZ" dirty="0"/>
              <a:t> </a:t>
            </a:r>
            <a:r>
              <a:rPr lang="cs-CZ" dirty="0">
                <a:solidFill>
                  <a:srgbClr val="FF0000"/>
                </a:solidFill>
              </a:rPr>
              <a:t>„…</a:t>
            </a:r>
            <a:r>
              <a:rPr lang="en-US" dirty="0">
                <a:solidFill>
                  <a:srgbClr val="FF0000"/>
                </a:solidFill>
              </a:rPr>
              <a:t>and let </a:t>
            </a:r>
            <a:r>
              <a:rPr lang="en-US" dirty="0" err="1">
                <a:solidFill>
                  <a:srgbClr val="FF0000"/>
                </a:solidFill>
              </a:rPr>
              <a:t>Titius</a:t>
            </a:r>
            <a:r>
              <a:rPr lang="en-US" dirty="0">
                <a:solidFill>
                  <a:srgbClr val="FF0000"/>
                </a:solidFill>
              </a:rPr>
              <a:t> be my heir to the remaining third</a:t>
            </a:r>
            <a:r>
              <a:rPr lang="en-US" dirty="0"/>
              <a:t>, </a:t>
            </a:r>
            <a:r>
              <a:rPr lang="en-US" dirty="0">
                <a:solidFill>
                  <a:srgbClr val="00B050"/>
                </a:solidFill>
              </a:rPr>
              <a:t>if a ship should arrive from Asia within three months</a:t>
            </a:r>
            <a:r>
              <a:rPr lang="cs-CZ" dirty="0">
                <a:solidFill>
                  <a:srgbClr val="00B050"/>
                </a:solidFill>
              </a:rPr>
              <a:t>.</a:t>
            </a:r>
            <a:r>
              <a:rPr lang="cs-CZ" dirty="0"/>
              <a:t>“</a:t>
            </a:r>
          </a:p>
          <a:p>
            <a:endParaRPr lang="cs-CZ" dirty="0" smtClean="0"/>
          </a:p>
          <a:p>
            <a:r>
              <a:rPr lang="cs-CZ" dirty="0" err="1" smtClean="0"/>
              <a:t>There</a:t>
            </a:r>
            <a:r>
              <a:rPr lang="cs-CZ" dirty="0" smtClean="0"/>
              <a:t> are </a:t>
            </a:r>
            <a:r>
              <a:rPr lang="cs-CZ" dirty="0" err="1" smtClean="0"/>
              <a:t>two</a:t>
            </a:r>
            <a:r>
              <a:rPr lang="cs-CZ" dirty="0" smtClean="0"/>
              <a:t> </a:t>
            </a:r>
            <a:r>
              <a:rPr lang="cs-CZ" dirty="0" err="1" smtClean="0"/>
              <a:t>sentences</a:t>
            </a:r>
            <a:r>
              <a:rPr lang="cs-CZ" dirty="0"/>
              <a:t>:</a:t>
            </a:r>
            <a:endParaRPr lang="cs-CZ" dirty="0" smtClean="0"/>
          </a:p>
          <a:p>
            <a:r>
              <a:rPr lang="cs-CZ" dirty="0" err="1" smtClean="0"/>
              <a:t>The</a:t>
            </a:r>
            <a:r>
              <a:rPr lang="cs-CZ" dirty="0" smtClean="0"/>
              <a:t> </a:t>
            </a:r>
            <a:r>
              <a:rPr lang="cs-CZ" dirty="0" err="1" smtClean="0">
                <a:solidFill>
                  <a:srgbClr val="FF0000"/>
                </a:solidFill>
              </a:rPr>
              <a:t>first</a:t>
            </a:r>
            <a:r>
              <a:rPr lang="cs-CZ" dirty="0" smtClean="0"/>
              <a:t> sentence </a:t>
            </a:r>
            <a:r>
              <a:rPr lang="cs-CZ" dirty="0" err="1" smtClean="0"/>
              <a:t>is</a:t>
            </a:r>
            <a:r>
              <a:rPr lang="cs-CZ" dirty="0" smtClean="0"/>
              <a:t> </a:t>
            </a:r>
            <a:r>
              <a:rPr lang="cs-CZ" dirty="0" err="1" smtClean="0"/>
              <a:t>an</a:t>
            </a:r>
            <a:r>
              <a:rPr lang="cs-CZ" dirty="0" smtClean="0"/>
              <a:t> inheritance </a:t>
            </a:r>
            <a:r>
              <a:rPr lang="cs-CZ" dirty="0" err="1" smtClean="0"/>
              <a:t>institution</a:t>
            </a:r>
            <a:r>
              <a:rPr lang="cs-CZ" dirty="0" smtClean="0"/>
              <a:t> </a:t>
            </a:r>
          </a:p>
          <a:p>
            <a:r>
              <a:rPr lang="cs-CZ" dirty="0" err="1" smtClean="0"/>
              <a:t>The</a:t>
            </a:r>
            <a:r>
              <a:rPr lang="cs-CZ" dirty="0" smtClean="0"/>
              <a:t> </a:t>
            </a:r>
            <a:r>
              <a:rPr lang="cs-CZ" dirty="0" smtClean="0">
                <a:solidFill>
                  <a:srgbClr val="00B050"/>
                </a:solidFill>
              </a:rPr>
              <a:t>second</a:t>
            </a:r>
            <a:r>
              <a:rPr lang="cs-CZ" dirty="0" smtClean="0"/>
              <a:t> </a:t>
            </a:r>
            <a:r>
              <a:rPr lang="cs-CZ" dirty="0" err="1" smtClean="0"/>
              <a:t>one</a:t>
            </a:r>
            <a:r>
              <a:rPr lang="cs-CZ" dirty="0" smtClean="0"/>
              <a:t> </a:t>
            </a:r>
            <a:r>
              <a:rPr lang="cs-CZ" dirty="0" err="1" smtClean="0"/>
              <a:t>is</a:t>
            </a:r>
            <a:r>
              <a:rPr lang="cs-CZ" dirty="0" smtClean="0"/>
              <a:t> a </a:t>
            </a:r>
            <a:r>
              <a:rPr lang="cs-CZ" dirty="0" err="1" smtClean="0"/>
              <a:t>suspensive</a:t>
            </a:r>
            <a:r>
              <a:rPr lang="cs-CZ" dirty="0" smtClean="0"/>
              <a:t> </a:t>
            </a:r>
            <a:r>
              <a:rPr lang="cs-CZ" dirty="0" err="1" smtClean="0"/>
              <a:t>condition</a:t>
            </a:r>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6</a:t>
            </a:fld>
            <a:endParaRPr lang="cs-CZ" altLang="cs-CZ"/>
          </a:p>
        </p:txBody>
      </p:sp>
    </p:spTree>
    <p:extLst>
      <p:ext uri="{BB962C8B-B14F-4D97-AF65-F5344CB8AC3E}">
        <p14:creationId xmlns:p14="http://schemas.microsoft.com/office/powerpoint/2010/main" val="1860870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8519" y="836712"/>
            <a:ext cx="7772400" cy="503237"/>
          </a:xfrm>
        </p:spPr>
        <p:txBody>
          <a:bodyPr/>
          <a:lstStyle/>
          <a:p>
            <a:r>
              <a:rPr lang="cs-CZ" dirty="0" err="1"/>
              <a:t>Question</a:t>
            </a:r>
            <a:r>
              <a:rPr lang="cs-CZ" dirty="0"/>
              <a:t> </a:t>
            </a:r>
            <a:r>
              <a:rPr lang="cs-CZ" dirty="0" smtClean="0"/>
              <a:t>2+3 </a:t>
            </a:r>
            <a:r>
              <a:rPr lang="cs-CZ" dirty="0"/>
              <a:t>- </a:t>
            </a:r>
            <a:r>
              <a:rPr lang="cs-CZ" dirty="0" err="1" smtClean="0"/>
              <a:t>solution</a:t>
            </a:r>
            <a:endParaRPr lang="cs-CZ" dirty="0"/>
          </a:p>
        </p:txBody>
      </p:sp>
      <p:sp>
        <p:nvSpPr>
          <p:cNvPr id="3" name="Zástupný symbol pro obsah 2"/>
          <p:cNvSpPr>
            <a:spLocks noGrp="1"/>
          </p:cNvSpPr>
          <p:nvPr>
            <p:ph idx="1"/>
          </p:nvPr>
        </p:nvSpPr>
        <p:spPr>
          <a:xfrm>
            <a:off x="107504" y="1484785"/>
            <a:ext cx="8928992" cy="4957290"/>
          </a:xfrm>
        </p:spPr>
        <p:txBody>
          <a:bodyPr/>
          <a:lstStyle/>
          <a:p>
            <a:pPr algn="just"/>
            <a:r>
              <a:rPr lang="cs-CZ" sz="2000" b="1" dirty="0" err="1"/>
              <a:t>What</a:t>
            </a:r>
            <a:r>
              <a:rPr lang="cs-CZ" sz="2000" b="1" dirty="0"/>
              <a:t> </a:t>
            </a:r>
            <a:r>
              <a:rPr lang="cs-CZ" sz="2000" b="1" dirty="0" err="1"/>
              <a:t>would</a:t>
            </a:r>
            <a:r>
              <a:rPr lang="cs-CZ" sz="2000" b="1" dirty="0"/>
              <a:t> </a:t>
            </a:r>
            <a:r>
              <a:rPr lang="cs-CZ" sz="2000" b="1" dirty="0" err="1"/>
              <a:t>change</a:t>
            </a:r>
            <a:r>
              <a:rPr lang="cs-CZ" sz="2000" b="1" dirty="0"/>
              <a:t> </a:t>
            </a:r>
            <a:r>
              <a:rPr lang="cs-CZ" sz="2000" b="1" dirty="0" err="1"/>
              <a:t>if</a:t>
            </a:r>
            <a:r>
              <a:rPr lang="cs-CZ" sz="2000" b="1" dirty="0"/>
              <a:t> </a:t>
            </a:r>
            <a:r>
              <a:rPr lang="cs-CZ" sz="2000" b="1" dirty="0" err="1"/>
              <a:t>there</a:t>
            </a:r>
            <a:r>
              <a:rPr lang="cs-CZ" sz="2000" b="1" dirty="0"/>
              <a:t> </a:t>
            </a:r>
            <a:r>
              <a:rPr lang="cs-CZ" sz="2000" b="1" dirty="0" err="1"/>
              <a:t>were</a:t>
            </a:r>
            <a:r>
              <a:rPr lang="cs-CZ" sz="2000" b="1" dirty="0"/>
              <a:t> „</a:t>
            </a:r>
            <a:r>
              <a:rPr lang="cs-CZ" sz="2000" b="1" dirty="0" err="1"/>
              <a:t>within</a:t>
            </a:r>
            <a:r>
              <a:rPr lang="cs-CZ" sz="2000" b="1" dirty="0"/>
              <a:t> </a:t>
            </a:r>
            <a:r>
              <a:rPr lang="cs-CZ" sz="2000" b="1" dirty="0" err="1"/>
              <a:t>three</a:t>
            </a:r>
            <a:r>
              <a:rPr lang="cs-CZ" sz="2000" b="1" dirty="0"/>
              <a:t> </a:t>
            </a:r>
            <a:r>
              <a:rPr lang="cs-CZ" sz="2000" b="1" dirty="0" err="1"/>
              <a:t>Greek</a:t>
            </a:r>
            <a:r>
              <a:rPr lang="cs-CZ" sz="2000" b="1" dirty="0"/>
              <a:t> </a:t>
            </a:r>
            <a:r>
              <a:rPr lang="cs-CZ" sz="2000" b="1" dirty="0" err="1"/>
              <a:t>calendae</a:t>
            </a:r>
            <a:r>
              <a:rPr lang="cs-CZ" sz="2000" b="1" dirty="0"/>
              <a:t>“? </a:t>
            </a:r>
          </a:p>
          <a:p>
            <a:pPr lvl="1"/>
            <a:r>
              <a:rPr lang="cs-CZ" sz="1800" dirty="0" smtClean="0"/>
              <a:t>„</a:t>
            </a:r>
            <a:r>
              <a:rPr lang="cs-CZ" sz="1800" dirty="0" err="1" smtClean="0"/>
              <a:t>Greek</a:t>
            </a:r>
            <a:r>
              <a:rPr lang="cs-CZ" sz="1800" dirty="0" smtClean="0"/>
              <a:t> </a:t>
            </a:r>
            <a:r>
              <a:rPr lang="cs-CZ" sz="1800" dirty="0" err="1" smtClean="0"/>
              <a:t>calendae</a:t>
            </a:r>
            <a:r>
              <a:rPr lang="cs-CZ" sz="1800" dirty="0" smtClean="0"/>
              <a:t>“ </a:t>
            </a:r>
            <a:r>
              <a:rPr lang="cs-CZ" sz="1800" dirty="0" err="1" smtClean="0"/>
              <a:t>does</a:t>
            </a:r>
            <a:r>
              <a:rPr lang="cs-CZ" sz="1800" dirty="0" smtClean="0"/>
              <a:t> not </a:t>
            </a:r>
            <a:r>
              <a:rPr lang="cs-CZ" sz="1800" dirty="0" err="1" smtClean="0"/>
              <a:t>exist</a:t>
            </a:r>
            <a:r>
              <a:rPr lang="cs-CZ" sz="1800" dirty="0" smtClean="0"/>
              <a:t> </a:t>
            </a:r>
            <a:r>
              <a:rPr lang="cs-CZ" sz="1800" dirty="0" smtClean="0"/>
              <a:t>  </a:t>
            </a:r>
            <a:r>
              <a:rPr lang="cs-CZ" sz="1800" dirty="0" err="1" smtClean="0"/>
              <a:t>that</a:t>
            </a:r>
            <a:r>
              <a:rPr lang="cs-CZ" sz="1800" dirty="0" smtClean="0"/>
              <a:t> </a:t>
            </a:r>
            <a:r>
              <a:rPr lang="cs-CZ" sz="1800" dirty="0" err="1" smtClean="0"/>
              <a:t>means</a:t>
            </a:r>
            <a:r>
              <a:rPr lang="cs-CZ" sz="1800" dirty="0" smtClean="0"/>
              <a:t>, </a:t>
            </a:r>
            <a:r>
              <a:rPr lang="cs-CZ" sz="1800" dirty="0" err="1" smtClean="0"/>
              <a:t>it</a:t>
            </a:r>
            <a:r>
              <a:rPr lang="cs-CZ" sz="1800" dirty="0" smtClean="0"/>
              <a:t> </a:t>
            </a:r>
            <a:r>
              <a:rPr lang="cs-CZ" sz="1800" dirty="0" err="1" smtClean="0"/>
              <a:t>is</a:t>
            </a:r>
            <a:r>
              <a:rPr lang="cs-CZ" sz="1800" dirty="0" smtClean="0"/>
              <a:t> </a:t>
            </a:r>
            <a:r>
              <a:rPr lang="cs-CZ" sz="1800" dirty="0" err="1" smtClean="0"/>
              <a:t>impossible</a:t>
            </a:r>
            <a:r>
              <a:rPr lang="cs-CZ" sz="1800" dirty="0" smtClean="0"/>
              <a:t> </a:t>
            </a:r>
            <a:r>
              <a:rPr lang="cs-CZ" sz="1800" dirty="0" err="1" smtClean="0"/>
              <a:t>condition</a:t>
            </a:r>
            <a:endParaRPr lang="cs-CZ" sz="1800" dirty="0"/>
          </a:p>
          <a:p>
            <a:pPr lvl="1"/>
            <a:r>
              <a:rPr lang="cs-CZ" sz="1800" dirty="0" err="1" smtClean="0"/>
              <a:t>There</a:t>
            </a:r>
            <a:r>
              <a:rPr lang="cs-CZ" sz="1800" dirty="0" smtClean="0"/>
              <a:t> are </a:t>
            </a:r>
            <a:r>
              <a:rPr lang="cs-CZ" sz="1800" dirty="0" err="1" smtClean="0"/>
              <a:t>three</a:t>
            </a:r>
            <a:r>
              <a:rPr lang="cs-CZ" sz="1800" dirty="0" smtClean="0"/>
              <a:t> </a:t>
            </a:r>
            <a:r>
              <a:rPr lang="cs-CZ" sz="1800" dirty="0" err="1" smtClean="0"/>
              <a:t>possibilities</a:t>
            </a:r>
            <a:r>
              <a:rPr lang="cs-CZ" sz="1800" dirty="0" smtClean="0"/>
              <a:t> </a:t>
            </a:r>
            <a:r>
              <a:rPr lang="cs-CZ" sz="1800" dirty="0" err="1" smtClean="0"/>
              <a:t>of</a:t>
            </a:r>
            <a:r>
              <a:rPr lang="cs-CZ" sz="1800" dirty="0" smtClean="0"/>
              <a:t> </a:t>
            </a:r>
            <a:r>
              <a:rPr lang="cs-CZ" sz="1800" dirty="0" err="1" smtClean="0"/>
              <a:t>solution</a:t>
            </a:r>
            <a:r>
              <a:rPr lang="cs-CZ" sz="1800" dirty="0" smtClean="0"/>
              <a:t> x </a:t>
            </a:r>
            <a:r>
              <a:rPr lang="cs-CZ" sz="1800" dirty="0" err="1" smtClean="0"/>
              <a:t>each</a:t>
            </a:r>
            <a:r>
              <a:rPr lang="cs-CZ" sz="1800" dirty="0" smtClean="0"/>
              <a:t> </a:t>
            </a:r>
            <a:r>
              <a:rPr lang="cs-CZ" sz="1800" dirty="0" err="1" smtClean="0"/>
              <a:t>if</a:t>
            </a:r>
            <a:r>
              <a:rPr lang="cs-CZ" sz="1800" dirty="0" smtClean="0"/>
              <a:t> </a:t>
            </a:r>
            <a:r>
              <a:rPr lang="cs-CZ" sz="1800" dirty="0" err="1" smtClean="0"/>
              <a:t>them</a:t>
            </a:r>
            <a:r>
              <a:rPr lang="cs-CZ" sz="1800" dirty="0" smtClean="0"/>
              <a:t> has </a:t>
            </a:r>
            <a:r>
              <a:rPr lang="cs-CZ" sz="1800" dirty="0" err="1" smtClean="0"/>
              <a:t>differend</a:t>
            </a:r>
            <a:r>
              <a:rPr lang="cs-CZ" sz="1800" dirty="0" smtClean="0"/>
              <a:t> </a:t>
            </a:r>
            <a:r>
              <a:rPr lang="cs-CZ" sz="1800" dirty="0" err="1"/>
              <a:t>solutions</a:t>
            </a:r>
            <a:endParaRPr lang="cs-CZ" sz="1800" dirty="0" smtClean="0"/>
          </a:p>
          <a:p>
            <a:r>
              <a:rPr lang="cs-CZ" sz="2000" dirty="0" smtClean="0"/>
              <a:t>1. </a:t>
            </a:r>
            <a:r>
              <a:rPr lang="cs-CZ" sz="2000" b="1" dirty="0" err="1" smtClean="0"/>
              <a:t>would</a:t>
            </a:r>
            <a:r>
              <a:rPr lang="cs-CZ" sz="2000" b="1" dirty="0" smtClean="0"/>
              <a:t> </a:t>
            </a:r>
            <a:r>
              <a:rPr lang="cs-CZ" sz="2000" b="1" dirty="0" err="1" smtClean="0"/>
              <a:t>be</a:t>
            </a:r>
            <a:r>
              <a:rPr lang="cs-CZ" sz="2000" b="1" dirty="0" smtClean="0"/>
              <a:t> </a:t>
            </a:r>
            <a:r>
              <a:rPr lang="cs-CZ" sz="2000" b="1" dirty="0" err="1" smtClean="0"/>
              <a:t>deleted</a:t>
            </a:r>
            <a:r>
              <a:rPr lang="cs-CZ" sz="2000" b="1" dirty="0" smtClean="0"/>
              <a:t> „</a:t>
            </a:r>
            <a:r>
              <a:rPr lang="cs-CZ" sz="2000" b="1" dirty="0" err="1" smtClean="0"/>
              <a:t>Greek</a:t>
            </a:r>
            <a:r>
              <a:rPr lang="cs-CZ" sz="2000" b="1" dirty="0" smtClean="0"/>
              <a:t>“</a:t>
            </a:r>
            <a:r>
              <a:rPr lang="cs-CZ" sz="2000" dirty="0" smtClean="0"/>
              <a:t>  </a:t>
            </a:r>
          </a:p>
          <a:p>
            <a:pPr lvl="1"/>
            <a:r>
              <a:rPr lang="cs-CZ" sz="1800" dirty="0" err="1" smtClean="0"/>
              <a:t>Reason</a:t>
            </a:r>
            <a:r>
              <a:rPr lang="cs-CZ" sz="1800" dirty="0" smtClean="0"/>
              <a:t>: </a:t>
            </a:r>
            <a:r>
              <a:rPr lang="cs-CZ" sz="1800" dirty="0" err="1" smtClean="0"/>
              <a:t>mistake</a:t>
            </a:r>
            <a:r>
              <a:rPr lang="cs-CZ" sz="1800" dirty="0" smtClean="0"/>
              <a:t> made by </a:t>
            </a:r>
            <a:r>
              <a:rPr lang="cs-CZ" sz="1800" dirty="0" err="1" smtClean="0"/>
              <a:t>the</a:t>
            </a:r>
            <a:r>
              <a:rPr lang="cs-CZ" sz="1800" dirty="0" smtClean="0"/>
              <a:t> </a:t>
            </a:r>
            <a:r>
              <a:rPr lang="cs-CZ" sz="1800" dirty="0" err="1" smtClean="0"/>
              <a:t>inattentive</a:t>
            </a:r>
            <a:r>
              <a:rPr lang="cs-CZ" sz="1800" dirty="0" smtClean="0"/>
              <a:t> </a:t>
            </a:r>
            <a:r>
              <a:rPr lang="cs-CZ" sz="1800" dirty="0" err="1" smtClean="0"/>
              <a:t>author</a:t>
            </a:r>
            <a:r>
              <a:rPr lang="cs-CZ" sz="1800" dirty="0" smtClean="0"/>
              <a:t> (</a:t>
            </a:r>
            <a:r>
              <a:rPr lang="cs-CZ" sz="1800" dirty="0" err="1" smtClean="0"/>
              <a:t>like</a:t>
            </a:r>
            <a:r>
              <a:rPr lang="cs-CZ" sz="1800" dirty="0" smtClean="0"/>
              <a:t> „on 31st </a:t>
            </a:r>
            <a:r>
              <a:rPr lang="cs-CZ" sz="1800" dirty="0" err="1" smtClean="0"/>
              <a:t>june</a:t>
            </a:r>
            <a:r>
              <a:rPr lang="cs-CZ" sz="1800" dirty="0" smtClean="0"/>
              <a:t>“)</a:t>
            </a:r>
          </a:p>
          <a:p>
            <a:r>
              <a:rPr lang="cs-CZ" sz="2000" dirty="0" smtClean="0"/>
              <a:t>2. </a:t>
            </a:r>
            <a:r>
              <a:rPr lang="cs-CZ" sz="2000" b="1" dirty="0" err="1" smtClean="0"/>
              <a:t>would</a:t>
            </a:r>
            <a:r>
              <a:rPr lang="cs-CZ" sz="2000" b="1" dirty="0" smtClean="0"/>
              <a:t> </a:t>
            </a:r>
            <a:r>
              <a:rPr lang="cs-CZ" sz="2000" b="1" dirty="0" err="1" smtClean="0"/>
              <a:t>be</a:t>
            </a:r>
            <a:r>
              <a:rPr lang="cs-CZ" sz="2000" b="1" dirty="0" smtClean="0"/>
              <a:t> </a:t>
            </a:r>
            <a:r>
              <a:rPr lang="cs-CZ" sz="2000" b="1" dirty="0" err="1" smtClean="0"/>
              <a:t>deleted</a:t>
            </a:r>
            <a:r>
              <a:rPr lang="cs-CZ" sz="2000" b="1" dirty="0" smtClean="0"/>
              <a:t> </a:t>
            </a:r>
            <a:r>
              <a:rPr lang="cs-CZ" sz="2000" b="1" dirty="0" err="1" smtClean="0"/>
              <a:t>the</a:t>
            </a:r>
            <a:r>
              <a:rPr lang="cs-CZ" sz="2000" b="1" dirty="0" smtClean="0"/>
              <a:t> </a:t>
            </a:r>
            <a:r>
              <a:rPr lang="cs-CZ" sz="2000" b="1" dirty="0" err="1" smtClean="0"/>
              <a:t>condition</a:t>
            </a:r>
            <a:endParaRPr lang="cs-CZ" sz="2000" b="1" dirty="0" smtClean="0"/>
          </a:p>
          <a:p>
            <a:pPr lvl="1"/>
            <a:r>
              <a:rPr lang="cs-CZ" sz="1800" dirty="0" err="1" smtClean="0"/>
              <a:t>Reason</a:t>
            </a:r>
            <a:r>
              <a:rPr lang="cs-CZ" sz="1800" dirty="0" smtClean="0"/>
              <a:t>: </a:t>
            </a:r>
            <a:r>
              <a:rPr lang="cs-CZ" sz="1800" dirty="0" err="1" smtClean="0"/>
              <a:t>presumption</a:t>
            </a:r>
            <a:r>
              <a:rPr lang="cs-CZ" sz="1800" dirty="0" smtClean="0"/>
              <a:t>, </a:t>
            </a:r>
            <a:r>
              <a:rPr lang="cs-CZ" sz="1800" dirty="0" err="1" smtClean="0"/>
              <a:t>that</a:t>
            </a:r>
            <a:r>
              <a:rPr lang="cs-CZ" sz="1800" dirty="0" smtClean="0"/>
              <a:t> </a:t>
            </a:r>
            <a:r>
              <a:rPr lang="cs-CZ" sz="1800" dirty="0" err="1" smtClean="0"/>
              <a:t>the</a:t>
            </a:r>
            <a:r>
              <a:rPr lang="cs-CZ" sz="1800" dirty="0" smtClean="0"/>
              <a:t> </a:t>
            </a:r>
            <a:r>
              <a:rPr lang="cs-CZ" sz="1800" dirty="0" err="1" smtClean="0"/>
              <a:t>testator</a:t>
            </a:r>
            <a:r>
              <a:rPr lang="cs-CZ" sz="1800" dirty="0" smtClean="0"/>
              <a:t> </a:t>
            </a:r>
            <a:r>
              <a:rPr lang="cs-CZ" sz="1800" dirty="0" err="1" smtClean="0"/>
              <a:t>wants</a:t>
            </a:r>
            <a:r>
              <a:rPr lang="cs-CZ" sz="1800" dirty="0" smtClean="0"/>
              <a:t> to </a:t>
            </a:r>
            <a:r>
              <a:rPr lang="cs-CZ" sz="1800" dirty="0" err="1" smtClean="0"/>
              <a:t>bequeath</a:t>
            </a:r>
            <a:r>
              <a:rPr lang="cs-CZ" sz="1800" dirty="0" smtClean="0"/>
              <a:t> </a:t>
            </a:r>
            <a:r>
              <a:rPr lang="cs-CZ" sz="1800" dirty="0"/>
              <a:t>to </a:t>
            </a:r>
            <a:r>
              <a:rPr lang="cs-CZ" sz="1800" dirty="0" err="1"/>
              <a:t>the</a:t>
            </a:r>
            <a:r>
              <a:rPr lang="cs-CZ" sz="1800" dirty="0"/>
              <a:t> </a:t>
            </a:r>
            <a:r>
              <a:rPr lang="cs-CZ" sz="1800" dirty="0" err="1"/>
              <a:t>inheritor</a:t>
            </a:r>
            <a:r>
              <a:rPr lang="cs-CZ" sz="1800" dirty="0"/>
              <a:t> </a:t>
            </a:r>
            <a:r>
              <a:rPr lang="cs-CZ" sz="1800" dirty="0" smtClean="0"/>
              <a:t>by </a:t>
            </a:r>
            <a:r>
              <a:rPr lang="cs-CZ" sz="1800" dirty="0" err="1" smtClean="0"/>
              <a:t>the</a:t>
            </a:r>
            <a:r>
              <a:rPr lang="cs-CZ" sz="1800" dirty="0" smtClean="0"/>
              <a:t> testament, not to hurt </a:t>
            </a:r>
            <a:r>
              <a:rPr lang="cs-CZ" sz="1800" dirty="0" err="1" smtClean="0"/>
              <a:t>him</a:t>
            </a:r>
            <a:r>
              <a:rPr lang="cs-CZ" sz="1800" dirty="0" smtClean="0"/>
              <a:t> (</a:t>
            </a:r>
            <a:r>
              <a:rPr lang="cs-CZ" sz="1800" dirty="0" err="1" smtClean="0"/>
              <a:t>used</a:t>
            </a:r>
            <a:r>
              <a:rPr lang="cs-CZ" sz="1800" dirty="0" smtClean="0"/>
              <a:t> in Roman </a:t>
            </a:r>
            <a:r>
              <a:rPr lang="cs-CZ" sz="1800" dirty="0" err="1" smtClean="0"/>
              <a:t>law</a:t>
            </a:r>
            <a:r>
              <a:rPr lang="cs-CZ" sz="1800" dirty="0" smtClean="0"/>
              <a:t>, </a:t>
            </a:r>
            <a:r>
              <a:rPr lang="cs-CZ" sz="1800" dirty="0" err="1" smtClean="0"/>
              <a:t>today</a:t>
            </a:r>
            <a:r>
              <a:rPr lang="cs-CZ" sz="1800" dirty="0" smtClean="0"/>
              <a:t> in </a:t>
            </a:r>
            <a:r>
              <a:rPr lang="cs-CZ" sz="1800" dirty="0" err="1" smtClean="0"/>
              <a:t>czech</a:t>
            </a:r>
            <a:r>
              <a:rPr lang="cs-CZ" sz="1800" dirty="0" smtClean="0"/>
              <a:t> </a:t>
            </a:r>
            <a:r>
              <a:rPr lang="cs-CZ" sz="1800" dirty="0" err="1" smtClean="0"/>
              <a:t>law</a:t>
            </a:r>
            <a:r>
              <a:rPr lang="cs-CZ" sz="1800" dirty="0" smtClean="0"/>
              <a:t> </a:t>
            </a:r>
            <a:r>
              <a:rPr lang="cs-CZ" sz="1800" dirty="0" err="1" smtClean="0"/>
              <a:t>for</a:t>
            </a:r>
            <a:r>
              <a:rPr lang="cs-CZ" sz="1800" dirty="0" smtClean="0"/>
              <a:t> </a:t>
            </a:r>
            <a:r>
              <a:rPr lang="cs-CZ" sz="1800" dirty="0" err="1" smtClean="0"/>
              <a:t>resolutiv</a:t>
            </a:r>
            <a:r>
              <a:rPr lang="cs-CZ" sz="1800" dirty="0" smtClean="0"/>
              <a:t> </a:t>
            </a:r>
            <a:r>
              <a:rPr lang="cs-CZ" sz="1800" dirty="0" err="1" smtClean="0"/>
              <a:t>condition</a:t>
            </a:r>
            <a:r>
              <a:rPr lang="cs-CZ" sz="1800" dirty="0" smtClean="0"/>
              <a:t> – sec. 1563 (1) CzCC2012)</a:t>
            </a:r>
            <a:endParaRPr lang="cs-CZ" sz="1800" dirty="0" smtClean="0"/>
          </a:p>
          <a:p>
            <a:r>
              <a:rPr lang="cs-CZ" sz="2000" dirty="0" smtClean="0"/>
              <a:t>3. </a:t>
            </a:r>
            <a:r>
              <a:rPr lang="cs-CZ" sz="2000" b="1" dirty="0" err="1" smtClean="0"/>
              <a:t>would</a:t>
            </a:r>
            <a:r>
              <a:rPr lang="cs-CZ" sz="2000" b="1" dirty="0" smtClean="0"/>
              <a:t> </a:t>
            </a:r>
            <a:r>
              <a:rPr lang="cs-CZ" sz="2000" b="1" dirty="0" err="1" smtClean="0"/>
              <a:t>be</a:t>
            </a:r>
            <a:r>
              <a:rPr lang="cs-CZ" sz="2000" b="1" dirty="0" smtClean="0"/>
              <a:t> </a:t>
            </a:r>
            <a:r>
              <a:rPr lang="cs-CZ" sz="2000" b="1" dirty="0" err="1" smtClean="0"/>
              <a:t>deleted</a:t>
            </a:r>
            <a:r>
              <a:rPr lang="cs-CZ" sz="2000" b="1" dirty="0" smtClean="0"/>
              <a:t> </a:t>
            </a:r>
            <a:r>
              <a:rPr lang="cs-CZ" sz="2000" b="1" dirty="0" err="1" smtClean="0"/>
              <a:t>the</a:t>
            </a:r>
            <a:r>
              <a:rPr lang="cs-CZ" sz="2000" b="1" dirty="0" smtClean="0"/>
              <a:t> </a:t>
            </a:r>
            <a:r>
              <a:rPr lang="cs-CZ" sz="2000" b="1" dirty="0" err="1" smtClean="0"/>
              <a:t>condition</a:t>
            </a:r>
            <a:r>
              <a:rPr lang="cs-CZ" sz="2000" b="1" dirty="0" smtClean="0"/>
              <a:t> and </a:t>
            </a:r>
            <a:r>
              <a:rPr lang="cs-CZ" sz="2000" b="1" dirty="0" err="1" smtClean="0"/>
              <a:t>also</a:t>
            </a:r>
            <a:r>
              <a:rPr lang="cs-CZ" sz="2000" b="1" dirty="0" smtClean="0"/>
              <a:t> </a:t>
            </a:r>
            <a:r>
              <a:rPr lang="cs-CZ" sz="2000" b="1" dirty="0" err="1" smtClean="0"/>
              <a:t>the</a:t>
            </a:r>
            <a:r>
              <a:rPr lang="cs-CZ" sz="2000" b="1" dirty="0" smtClean="0"/>
              <a:t> </a:t>
            </a:r>
            <a:r>
              <a:rPr lang="cs-CZ" sz="2000" b="1" dirty="0" err="1" smtClean="0"/>
              <a:t>institution</a:t>
            </a:r>
            <a:r>
              <a:rPr lang="cs-CZ" sz="2000" b="1" dirty="0" smtClean="0"/>
              <a:t> </a:t>
            </a:r>
            <a:r>
              <a:rPr lang="cs-CZ" sz="2000" b="1" dirty="0" err="1" smtClean="0"/>
              <a:t>of</a:t>
            </a:r>
            <a:endParaRPr lang="cs-CZ" sz="2000" b="1" dirty="0" smtClean="0"/>
          </a:p>
          <a:p>
            <a:pPr marL="0" indent="0">
              <a:buNone/>
            </a:pPr>
            <a:r>
              <a:rPr lang="cs-CZ" sz="2000" b="1" dirty="0"/>
              <a:t> </a:t>
            </a:r>
            <a:r>
              <a:rPr lang="cs-CZ" sz="2000" b="1" dirty="0" smtClean="0"/>
              <a:t>      </a:t>
            </a:r>
            <a:r>
              <a:rPr lang="cs-CZ" sz="2000" b="1" dirty="0" err="1" smtClean="0"/>
              <a:t>the</a:t>
            </a:r>
            <a:r>
              <a:rPr lang="cs-CZ" sz="2000" b="1" dirty="0" smtClean="0"/>
              <a:t> </a:t>
            </a:r>
            <a:r>
              <a:rPr lang="cs-CZ" sz="2000" b="1" dirty="0" err="1" smtClean="0"/>
              <a:t>conditional</a:t>
            </a:r>
            <a:r>
              <a:rPr lang="cs-CZ" sz="2000" b="1" dirty="0" smtClean="0"/>
              <a:t> </a:t>
            </a:r>
            <a:r>
              <a:rPr lang="cs-CZ" sz="2000" b="1" dirty="0" err="1" smtClean="0"/>
              <a:t>third</a:t>
            </a:r>
            <a:endParaRPr lang="cs-CZ" sz="2000" b="1" dirty="0" smtClean="0"/>
          </a:p>
          <a:p>
            <a:pPr lvl="1"/>
            <a:r>
              <a:rPr lang="cs-CZ" sz="1800" dirty="0" err="1" smtClean="0"/>
              <a:t>Reason</a:t>
            </a:r>
            <a:r>
              <a:rPr lang="cs-CZ" sz="1800" dirty="0" smtClean="0"/>
              <a:t>: </a:t>
            </a:r>
            <a:r>
              <a:rPr lang="cs-CZ" sz="1800" dirty="0" err="1" smtClean="0"/>
              <a:t>It</a:t>
            </a:r>
            <a:r>
              <a:rPr lang="cs-CZ" sz="1800" dirty="0" smtClean="0"/>
              <a:t> </a:t>
            </a:r>
            <a:r>
              <a:rPr lang="cs-CZ" sz="1800" dirty="0" err="1" smtClean="0"/>
              <a:t>is</a:t>
            </a:r>
            <a:r>
              <a:rPr lang="cs-CZ" sz="1800" dirty="0" smtClean="0"/>
              <a:t> </a:t>
            </a:r>
            <a:r>
              <a:rPr lang="cs-CZ" sz="1800" dirty="0" err="1" smtClean="0"/>
              <a:t>an</a:t>
            </a:r>
            <a:r>
              <a:rPr lang="cs-CZ" sz="1800" dirty="0" smtClean="0"/>
              <a:t> </a:t>
            </a:r>
            <a:r>
              <a:rPr lang="cs-CZ" sz="1800" dirty="0" err="1" smtClean="0"/>
              <a:t>impossible</a:t>
            </a:r>
            <a:r>
              <a:rPr lang="cs-CZ" sz="1800" dirty="0" smtClean="0"/>
              <a:t> </a:t>
            </a:r>
            <a:r>
              <a:rPr lang="cs-CZ" sz="1800" dirty="0" err="1" smtClean="0"/>
              <a:t>enactment</a:t>
            </a:r>
            <a:r>
              <a:rPr lang="cs-CZ" sz="1800" dirty="0" smtClean="0"/>
              <a:t>. (use </a:t>
            </a:r>
            <a:r>
              <a:rPr lang="cs-CZ" sz="1800" dirty="0" err="1" smtClean="0"/>
              <a:t>today</a:t>
            </a:r>
            <a:r>
              <a:rPr lang="cs-CZ" sz="1800" dirty="0" smtClean="0"/>
              <a:t> CzCC2012 </a:t>
            </a:r>
            <a:r>
              <a:rPr lang="cs-CZ" sz="1800" dirty="0" err="1" smtClean="0"/>
              <a:t>see</a:t>
            </a:r>
            <a:r>
              <a:rPr lang="cs-CZ" sz="1800" dirty="0" smtClean="0"/>
              <a:t> sec. 1563 (2) )</a:t>
            </a:r>
            <a:endParaRPr lang="cs-CZ" sz="1800" dirty="0" smtClean="0"/>
          </a:p>
        </p:txBody>
      </p:sp>
      <p:sp>
        <p:nvSpPr>
          <p:cNvPr id="4" name="Zástupný symbol pro zápatí 3"/>
          <p:cNvSpPr>
            <a:spLocks noGrp="1"/>
          </p:cNvSpPr>
          <p:nvPr>
            <p:ph type="ftr" sz="quarter" idx="10"/>
          </p:nvPr>
        </p:nvSpPr>
        <p:spPr>
          <a:xfrm flipV="1">
            <a:off x="898525" y="6396356"/>
            <a:ext cx="649139" cy="45719"/>
          </a:xfr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7</a:t>
            </a:fld>
            <a:endParaRPr lang="cs-CZ" altLang="cs-CZ"/>
          </a:p>
        </p:txBody>
      </p:sp>
    </p:spTree>
    <p:extLst>
      <p:ext uri="{BB962C8B-B14F-4D97-AF65-F5344CB8AC3E}">
        <p14:creationId xmlns:p14="http://schemas.microsoft.com/office/powerpoint/2010/main" val="415704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Question</a:t>
            </a:r>
            <a:r>
              <a:rPr lang="cs-CZ" dirty="0" smtClean="0"/>
              <a:t> 2+3 – </a:t>
            </a:r>
            <a:r>
              <a:rPr lang="cs-CZ" dirty="0" err="1" smtClean="0"/>
              <a:t>consequences</a:t>
            </a:r>
            <a:r>
              <a:rPr lang="cs-CZ" dirty="0" smtClean="0"/>
              <a:t> </a:t>
            </a:r>
            <a:r>
              <a:rPr lang="cs-CZ" dirty="0" err="1" smtClean="0"/>
              <a:t>of</a:t>
            </a:r>
            <a:r>
              <a:rPr lang="cs-CZ" dirty="0" smtClean="0"/>
              <a:t> </a:t>
            </a:r>
            <a:r>
              <a:rPr lang="cs-CZ" dirty="0" err="1" smtClean="0"/>
              <a:t>solutions</a:t>
            </a:r>
            <a:endParaRPr lang="cs-CZ" dirty="0"/>
          </a:p>
        </p:txBody>
      </p:sp>
      <p:sp>
        <p:nvSpPr>
          <p:cNvPr id="3" name="Zástupný symbol pro obsah 2"/>
          <p:cNvSpPr>
            <a:spLocks noGrp="1"/>
          </p:cNvSpPr>
          <p:nvPr>
            <p:ph idx="1"/>
          </p:nvPr>
        </p:nvSpPr>
        <p:spPr>
          <a:xfrm>
            <a:off x="467544" y="1773238"/>
            <a:ext cx="8424936" cy="4357687"/>
          </a:xfrm>
        </p:spPr>
        <p:txBody>
          <a:bodyPr/>
          <a:lstStyle/>
          <a:p>
            <a:r>
              <a:rPr lang="cs-CZ" dirty="0" smtClean="0"/>
              <a:t>1. </a:t>
            </a:r>
            <a:r>
              <a:rPr lang="cs-CZ" b="1" dirty="0" err="1"/>
              <a:t>would</a:t>
            </a:r>
            <a:r>
              <a:rPr lang="cs-CZ" b="1" dirty="0"/>
              <a:t> </a:t>
            </a:r>
            <a:r>
              <a:rPr lang="cs-CZ" b="1" dirty="0" err="1"/>
              <a:t>be</a:t>
            </a:r>
            <a:r>
              <a:rPr lang="cs-CZ" b="1" dirty="0"/>
              <a:t> </a:t>
            </a:r>
            <a:r>
              <a:rPr lang="cs-CZ" b="1" dirty="0" err="1"/>
              <a:t>deleted</a:t>
            </a:r>
            <a:r>
              <a:rPr lang="cs-CZ" b="1" dirty="0"/>
              <a:t> „</a:t>
            </a:r>
            <a:r>
              <a:rPr lang="cs-CZ" b="1" dirty="0" err="1"/>
              <a:t>Greek</a:t>
            </a:r>
            <a:r>
              <a:rPr lang="cs-CZ" b="1" dirty="0"/>
              <a:t>“ </a:t>
            </a:r>
            <a:endParaRPr lang="cs-CZ" b="1" dirty="0" smtClean="0"/>
          </a:p>
          <a:p>
            <a:pPr lvl="1"/>
            <a:r>
              <a:rPr lang="cs-CZ" dirty="0" err="1" smtClean="0"/>
              <a:t>It</a:t>
            </a:r>
            <a:r>
              <a:rPr lang="cs-CZ" dirty="0" smtClean="0"/>
              <a:t> </a:t>
            </a:r>
            <a:r>
              <a:rPr lang="cs-CZ" dirty="0" err="1" smtClean="0"/>
              <a:t>would</a:t>
            </a:r>
            <a:r>
              <a:rPr lang="cs-CZ" dirty="0" smtClean="0"/>
              <a:t> </a:t>
            </a:r>
            <a:r>
              <a:rPr lang="cs-CZ" dirty="0" err="1" smtClean="0"/>
              <a:t>continue</a:t>
            </a:r>
            <a:r>
              <a:rPr lang="cs-CZ" dirty="0" smtClean="0"/>
              <a:t> </a:t>
            </a:r>
            <a:r>
              <a:rPr lang="cs-CZ" dirty="0" err="1" smtClean="0"/>
              <a:t>with</a:t>
            </a:r>
            <a:r>
              <a:rPr lang="cs-CZ" dirty="0" smtClean="0"/>
              <a:t> a </a:t>
            </a:r>
            <a:r>
              <a:rPr lang="cs-CZ" dirty="0" err="1" smtClean="0"/>
              <a:t>valid</a:t>
            </a:r>
            <a:r>
              <a:rPr lang="cs-CZ" dirty="0" smtClean="0"/>
              <a:t> </a:t>
            </a:r>
            <a:r>
              <a:rPr lang="cs-CZ" dirty="0" err="1" smtClean="0"/>
              <a:t>condition</a:t>
            </a:r>
            <a:r>
              <a:rPr lang="cs-CZ" dirty="0" smtClean="0"/>
              <a:t> (</a:t>
            </a:r>
            <a:r>
              <a:rPr lang="cs-CZ" dirty="0" err="1" smtClean="0"/>
              <a:t>wait</a:t>
            </a:r>
            <a:r>
              <a:rPr lang="cs-CZ" dirty="0" smtClean="0"/>
              <a:t>, </a:t>
            </a:r>
            <a:r>
              <a:rPr lang="cs-CZ" dirty="0" err="1" smtClean="0"/>
              <a:t>whether</a:t>
            </a:r>
            <a:r>
              <a:rPr lang="cs-CZ" dirty="0" smtClean="0"/>
              <a:t> </a:t>
            </a:r>
            <a:r>
              <a:rPr lang="cs-CZ" dirty="0" err="1" smtClean="0"/>
              <a:t>the</a:t>
            </a:r>
            <a:r>
              <a:rPr lang="cs-CZ" dirty="0" smtClean="0"/>
              <a:t> </a:t>
            </a:r>
            <a:r>
              <a:rPr lang="cs-CZ" dirty="0" err="1" smtClean="0"/>
              <a:t>ship</a:t>
            </a:r>
            <a:r>
              <a:rPr lang="cs-CZ" dirty="0" smtClean="0"/>
              <a:t> </a:t>
            </a:r>
            <a:r>
              <a:rPr lang="cs-CZ" dirty="0" err="1" smtClean="0"/>
              <a:t>arrives</a:t>
            </a:r>
            <a:r>
              <a:rPr lang="cs-CZ" dirty="0" smtClean="0"/>
              <a:t>)</a:t>
            </a:r>
          </a:p>
          <a:p>
            <a:r>
              <a:rPr lang="cs-CZ" dirty="0"/>
              <a:t>2. </a:t>
            </a:r>
            <a:r>
              <a:rPr lang="cs-CZ" b="1" dirty="0" err="1"/>
              <a:t>would</a:t>
            </a:r>
            <a:r>
              <a:rPr lang="cs-CZ" b="1" dirty="0"/>
              <a:t> </a:t>
            </a:r>
            <a:r>
              <a:rPr lang="cs-CZ" b="1" dirty="0" err="1"/>
              <a:t>be</a:t>
            </a:r>
            <a:r>
              <a:rPr lang="cs-CZ" b="1" dirty="0"/>
              <a:t> </a:t>
            </a:r>
            <a:r>
              <a:rPr lang="cs-CZ" b="1" dirty="0" err="1"/>
              <a:t>deleted</a:t>
            </a:r>
            <a:r>
              <a:rPr lang="cs-CZ" b="1" dirty="0"/>
              <a:t> </a:t>
            </a:r>
            <a:r>
              <a:rPr lang="cs-CZ" b="1" dirty="0" err="1"/>
              <a:t>the</a:t>
            </a:r>
            <a:r>
              <a:rPr lang="cs-CZ" b="1" dirty="0"/>
              <a:t> </a:t>
            </a:r>
            <a:r>
              <a:rPr lang="cs-CZ" b="1" dirty="0" err="1"/>
              <a:t>condition</a:t>
            </a:r>
            <a:endParaRPr lang="cs-CZ" b="1" dirty="0"/>
          </a:p>
          <a:p>
            <a:pPr lvl="1"/>
            <a:r>
              <a:rPr lang="cs-CZ" dirty="0" err="1" smtClean="0"/>
              <a:t>The</a:t>
            </a:r>
            <a:r>
              <a:rPr lang="cs-CZ" dirty="0" smtClean="0"/>
              <a:t> </a:t>
            </a:r>
            <a:r>
              <a:rPr lang="cs-CZ" dirty="0" err="1" smtClean="0"/>
              <a:t>condition</a:t>
            </a:r>
            <a:r>
              <a:rPr lang="cs-CZ" dirty="0" smtClean="0"/>
              <a:t> </a:t>
            </a:r>
            <a:r>
              <a:rPr lang="cs-CZ" dirty="0" err="1" smtClean="0"/>
              <a:t>would</a:t>
            </a:r>
            <a:r>
              <a:rPr lang="cs-CZ" dirty="0" smtClean="0"/>
              <a:t> </a:t>
            </a:r>
            <a:r>
              <a:rPr lang="cs-CZ" dirty="0" err="1" smtClean="0"/>
              <a:t>be</a:t>
            </a:r>
            <a:r>
              <a:rPr lang="cs-CZ" dirty="0" smtClean="0"/>
              <a:t> </a:t>
            </a:r>
            <a:r>
              <a:rPr lang="cs-CZ" dirty="0" err="1" smtClean="0"/>
              <a:t>deleted</a:t>
            </a:r>
            <a:r>
              <a:rPr lang="cs-CZ" dirty="0" smtClean="0"/>
              <a:t>, </a:t>
            </a:r>
            <a:r>
              <a:rPr lang="cs-CZ" dirty="0" err="1" smtClean="0"/>
              <a:t>therefore</a:t>
            </a:r>
            <a:r>
              <a:rPr lang="cs-CZ" dirty="0" smtClean="0"/>
              <a:t> </a:t>
            </a:r>
            <a:r>
              <a:rPr lang="cs-CZ" dirty="0" err="1" smtClean="0"/>
              <a:t>Titius</a:t>
            </a:r>
            <a:r>
              <a:rPr lang="cs-CZ" dirty="0" smtClean="0"/>
              <a:t> </a:t>
            </a:r>
            <a:r>
              <a:rPr lang="cs-CZ" dirty="0" err="1" smtClean="0"/>
              <a:t>gains</a:t>
            </a:r>
            <a:r>
              <a:rPr lang="cs-CZ" dirty="0" smtClean="0"/>
              <a:t> </a:t>
            </a:r>
            <a:r>
              <a:rPr lang="cs-CZ" dirty="0" err="1" smtClean="0"/>
              <a:t>the</a:t>
            </a:r>
            <a:r>
              <a:rPr lang="cs-CZ" dirty="0" smtClean="0"/>
              <a:t> last part </a:t>
            </a:r>
            <a:r>
              <a:rPr lang="cs-CZ" dirty="0" err="1" smtClean="0"/>
              <a:t>unconditionally</a:t>
            </a:r>
            <a:r>
              <a:rPr lang="cs-CZ" dirty="0" smtClean="0"/>
              <a:t> and </a:t>
            </a:r>
            <a:r>
              <a:rPr lang="cs-CZ" dirty="0" err="1" smtClean="0"/>
              <a:t>straight</a:t>
            </a:r>
            <a:r>
              <a:rPr lang="cs-CZ" dirty="0" smtClean="0"/>
              <a:t> </a:t>
            </a:r>
            <a:r>
              <a:rPr lang="cs-CZ" dirty="0" err="1" smtClean="0"/>
              <a:t>away</a:t>
            </a:r>
            <a:r>
              <a:rPr lang="cs-CZ" dirty="0" smtClean="0"/>
              <a:t>.</a:t>
            </a:r>
          </a:p>
          <a:p>
            <a:r>
              <a:rPr lang="cs-CZ" dirty="0"/>
              <a:t>3. </a:t>
            </a:r>
            <a:r>
              <a:rPr lang="cs-CZ" b="1" dirty="0" err="1"/>
              <a:t>would</a:t>
            </a:r>
            <a:r>
              <a:rPr lang="cs-CZ" b="1" dirty="0"/>
              <a:t> </a:t>
            </a:r>
            <a:r>
              <a:rPr lang="cs-CZ" b="1" dirty="0" err="1"/>
              <a:t>be</a:t>
            </a:r>
            <a:r>
              <a:rPr lang="cs-CZ" b="1" dirty="0"/>
              <a:t> </a:t>
            </a:r>
            <a:r>
              <a:rPr lang="cs-CZ" b="1" dirty="0" err="1"/>
              <a:t>deleted</a:t>
            </a:r>
            <a:r>
              <a:rPr lang="cs-CZ" b="1" dirty="0"/>
              <a:t> </a:t>
            </a:r>
            <a:r>
              <a:rPr lang="cs-CZ" b="1" dirty="0" err="1"/>
              <a:t>the</a:t>
            </a:r>
            <a:r>
              <a:rPr lang="cs-CZ" b="1" dirty="0"/>
              <a:t> </a:t>
            </a:r>
            <a:r>
              <a:rPr lang="cs-CZ" b="1" dirty="0" err="1"/>
              <a:t>condition</a:t>
            </a:r>
            <a:r>
              <a:rPr lang="cs-CZ" b="1" dirty="0"/>
              <a:t> and </a:t>
            </a:r>
            <a:r>
              <a:rPr lang="cs-CZ" b="1" dirty="0" err="1"/>
              <a:t>also</a:t>
            </a:r>
            <a:r>
              <a:rPr lang="cs-CZ" b="1" dirty="0"/>
              <a:t> </a:t>
            </a:r>
            <a:r>
              <a:rPr lang="cs-CZ" b="1" dirty="0" err="1"/>
              <a:t>the</a:t>
            </a:r>
            <a:r>
              <a:rPr lang="cs-CZ" b="1" dirty="0"/>
              <a:t> </a:t>
            </a:r>
            <a:r>
              <a:rPr lang="cs-CZ" b="1" dirty="0" err="1"/>
              <a:t>institution</a:t>
            </a:r>
            <a:r>
              <a:rPr lang="cs-CZ" b="1" dirty="0"/>
              <a:t> </a:t>
            </a:r>
            <a:r>
              <a:rPr lang="cs-CZ" b="1" dirty="0" err="1" smtClean="0"/>
              <a:t>of</a:t>
            </a:r>
            <a:r>
              <a:rPr lang="cs-CZ" b="1" dirty="0" smtClean="0"/>
              <a:t> </a:t>
            </a:r>
            <a:r>
              <a:rPr lang="cs-CZ" b="1" dirty="0" err="1" smtClean="0"/>
              <a:t>the</a:t>
            </a:r>
            <a:r>
              <a:rPr lang="cs-CZ" b="1" dirty="0" smtClean="0"/>
              <a:t> </a:t>
            </a:r>
            <a:r>
              <a:rPr lang="cs-CZ" b="1" dirty="0" err="1"/>
              <a:t>conditional</a:t>
            </a:r>
            <a:r>
              <a:rPr lang="cs-CZ" b="1" dirty="0"/>
              <a:t> </a:t>
            </a:r>
            <a:r>
              <a:rPr lang="cs-CZ" b="1" dirty="0" err="1"/>
              <a:t>third</a:t>
            </a:r>
            <a:endParaRPr lang="cs-CZ" b="1" dirty="0"/>
          </a:p>
          <a:p>
            <a:pPr lvl="1"/>
            <a:r>
              <a:rPr lang="cs-CZ" dirty="0" err="1" smtClean="0"/>
              <a:t>The</a:t>
            </a:r>
            <a:r>
              <a:rPr lang="cs-CZ" dirty="0" smtClean="0"/>
              <a:t> </a:t>
            </a:r>
            <a:r>
              <a:rPr lang="cs-CZ" dirty="0" err="1" smtClean="0"/>
              <a:t>released</a:t>
            </a:r>
            <a:r>
              <a:rPr lang="cs-CZ" dirty="0" smtClean="0"/>
              <a:t> </a:t>
            </a:r>
            <a:r>
              <a:rPr lang="cs-CZ" dirty="0" err="1" smtClean="0"/>
              <a:t>third</a:t>
            </a:r>
            <a:r>
              <a:rPr lang="cs-CZ" dirty="0" smtClean="0"/>
              <a:t> </a:t>
            </a:r>
            <a:r>
              <a:rPr lang="cs-CZ" dirty="0" err="1" smtClean="0"/>
              <a:t>remains</a:t>
            </a:r>
            <a:r>
              <a:rPr lang="cs-CZ" dirty="0" smtClean="0"/>
              <a:t> – to </a:t>
            </a:r>
            <a:r>
              <a:rPr lang="cs-CZ" dirty="0" err="1" smtClean="0"/>
              <a:t>whom</a:t>
            </a:r>
            <a:r>
              <a:rPr lang="cs-CZ" dirty="0" smtClean="0"/>
              <a:t> </a:t>
            </a:r>
            <a:r>
              <a:rPr lang="cs-CZ" dirty="0" err="1" smtClean="0"/>
              <a:t>should</a:t>
            </a:r>
            <a:r>
              <a:rPr lang="cs-CZ" dirty="0" smtClean="0"/>
              <a:t> </a:t>
            </a:r>
            <a:r>
              <a:rPr lang="cs-CZ" dirty="0" err="1" smtClean="0"/>
              <a:t>it</a:t>
            </a:r>
            <a:r>
              <a:rPr lang="cs-CZ" dirty="0" smtClean="0"/>
              <a:t> </a:t>
            </a:r>
            <a:r>
              <a:rPr lang="cs-CZ" dirty="0" err="1" smtClean="0"/>
              <a:t>pass</a:t>
            </a:r>
            <a:r>
              <a:rPr lang="cs-CZ" dirty="0" smtClean="0"/>
              <a:t> on?</a:t>
            </a:r>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8</a:t>
            </a:fld>
            <a:endParaRPr lang="cs-CZ" altLang="cs-CZ"/>
          </a:p>
        </p:txBody>
      </p:sp>
    </p:spTree>
    <p:extLst>
      <p:ext uri="{BB962C8B-B14F-4D97-AF65-F5344CB8AC3E}">
        <p14:creationId xmlns:p14="http://schemas.microsoft.com/office/powerpoint/2010/main" val="946549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Question</a:t>
            </a:r>
            <a:r>
              <a:rPr lang="cs-CZ" dirty="0" smtClean="0"/>
              <a:t> 4 + 5 - </a:t>
            </a:r>
            <a:r>
              <a:rPr lang="cs-CZ" dirty="0" err="1" smtClean="0"/>
              <a:t>solution</a:t>
            </a:r>
            <a:endParaRPr lang="cs-CZ" dirty="0"/>
          </a:p>
        </p:txBody>
      </p:sp>
      <p:sp>
        <p:nvSpPr>
          <p:cNvPr id="3" name="Zástupný symbol pro obsah 2"/>
          <p:cNvSpPr>
            <a:spLocks noGrp="1"/>
          </p:cNvSpPr>
          <p:nvPr>
            <p:ph idx="1"/>
          </p:nvPr>
        </p:nvSpPr>
        <p:spPr>
          <a:xfrm>
            <a:off x="107504" y="1773238"/>
            <a:ext cx="8856984" cy="4357687"/>
          </a:xfrm>
        </p:spPr>
        <p:txBody>
          <a:bodyPr/>
          <a:lstStyle/>
          <a:p>
            <a:pPr algn="just"/>
            <a:r>
              <a:rPr lang="cs-CZ" sz="1800" b="1" dirty="0" err="1"/>
              <a:t>Why</a:t>
            </a:r>
            <a:r>
              <a:rPr lang="cs-CZ" sz="1800" b="1" dirty="0"/>
              <a:t> </a:t>
            </a:r>
            <a:r>
              <a:rPr lang="cs-CZ" sz="1800" b="1" dirty="0" err="1"/>
              <a:t>does</a:t>
            </a:r>
            <a:r>
              <a:rPr lang="cs-CZ" sz="1800" b="1" dirty="0"/>
              <a:t> </a:t>
            </a:r>
            <a:r>
              <a:rPr lang="cs-CZ" sz="1800" b="1" dirty="0" err="1"/>
              <a:t>Titius</a:t>
            </a:r>
            <a:r>
              <a:rPr lang="cs-CZ" sz="1800" b="1" dirty="0"/>
              <a:t> </a:t>
            </a:r>
            <a:r>
              <a:rPr lang="cs-CZ" sz="1800" b="1" dirty="0" err="1"/>
              <a:t>immediately</a:t>
            </a:r>
            <a:r>
              <a:rPr lang="cs-CZ" sz="1800" b="1" dirty="0"/>
              <a:t> </a:t>
            </a:r>
            <a:r>
              <a:rPr lang="cs-CZ" sz="1800" b="1" dirty="0" err="1"/>
              <a:t>inherit</a:t>
            </a:r>
            <a:r>
              <a:rPr lang="cs-CZ" sz="1800" b="1" dirty="0"/>
              <a:t> </a:t>
            </a:r>
            <a:r>
              <a:rPr lang="cs-CZ" sz="1800" b="1" dirty="0" err="1"/>
              <a:t>one</a:t>
            </a:r>
            <a:r>
              <a:rPr lang="cs-CZ" sz="1800" b="1" dirty="0"/>
              <a:t> </a:t>
            </a:r>
            <a:r>
              <a:rPr lang="cs-CZ" sz="1800" b="1" dirty="0" err="1"/>
              <a:t>half</a:t>
            </a:r>
            <a:r>
              <a:rPr lang="cs-CZ" sz="1800" b="1" dirty="0"/>
              <a:t>, </a:t>
            </a:r>
            <a:r>
              <a:rPr lang="cs-CZ" sz="1800" b="1" dirty="0" err="1"/>
              <a:t>although</a:t>
            </a:r>
            <a:r>
              <a:rPr lang="cs-CZ" sz="1800" b="1" dirty="0"/>
              <a:t> he </a:t>
            </a:r>
            <a:r>
              <a:rPr lang="cs-CZ" sz="1800" b="1" dirty="0" err="1"/>
              <a:t>was</a:t>
            </a:r>
            <a:r>
              <a:rPr lang="cs-CZ" sz="1800" b="1" dirty="0"/>
              <a:t> </a:t>
            </a:r>
            <a:r>
              <a:rPr lang="cs-CZ" sz="1800" b="1" dirty="0" err="1"/>
              <a:t>designated</a:t>
            </a:r>
            <a:r>
              <a:rPr lang="cs-CZ" sz="1800" b="1" dirty="0"/>
              <a:t> </a:t>
            </a:r>
            <a:r>
              <a:rPr lang="cs-CZ" sz="1800" b="1" dirty="0" err="1"/>
              <a:t>for</a:t>
            </a:r>
            <a:r>
              <a:rPr lang="cs-CZ" sz="1800" b="1" dirty="0"/>
              <a:t> </a:t>
            </a:r>
            <a:r>
              <a:rPr lang="cs-CZ" sz="1800" b="1" dirty="0" err="1"/>
              <a:t>one</a:t>
            </a:r>
            <a:r>
              <a:rPr lang="cs-CZ" sz="1800" b="1" dirty="0"/>
              <a:t> </a:t>
            </a:r>
            <a:r>
              <a:rPr lang="cs-CZ" sz="1800" b="1" dirty="0" err="1"/>
              <a:t>third</a:t>
            </a:r>
            <a:r>
              <a:rPr lang="cs-CZ" sz="1800" b="1" dirty="0" smtClean="0"/>
              <a:t>?</a:t>
            </a:r>
            <a:endParaRPr lang="cs-CZ" sz="1800" b="1" dirty="0"/>
          </a:p>
          <a:p>
            <a:r>
              <a:rPr lang="cs-CZ" sz="1800" dirty="0" err="1" smtClean="0"/>
              <a:t>If</a:t>
            </a:r>
            <a:r>
              <a:rPr lang="cs-CZ" sz="1800" dirty="0" smtClean="0"/>
              <a:t> </a:t>
            </a:r>
            <a:r>
              <a:rPr lang="cs-CZ" sz="1800" dirty="0" err="1" smtClean="0"/>
              <a:t>the</a:t>
            </a:r>
            <a:r>
              <a:rPr lang="cs-CZ" sz="1800" dirty="0" smtClean="0"/>
              <a:t> </a:t>
            </a:r>
            <a:r>
              <a:rPr lang="cs-CZ" sz="1800" dirty="0" err="1" smtClean="0"/>
              <a:t>ship</a:t>
            </a:r>
            <a:r>
              <a:rPr lang="cs-CZ" sz="1800" dirty="0" smtClean="0"/>
              <a:t> </a:t>
            </a:r>
            <a:r>
              <a:rPr lang="cs-CZ" sz="1800" dirty="0" err="1" smtClean="0"/>
              <a:t>does</a:t>
            </a:r>
            <a:r>
              <a:rPr lang="cs-CZ" sz="1800" dirty="0" smtClean="0"/>
              <a:t> not </a:t>
            </a:r>
            <a:r>
              <a:rPr lang="cs-CZ" sz="1800" dirty="0" err="1" smtClean="0"/>
              <a:t>arrive</a:t>
            </a:r>
            <a:r>
              <a:rPr lang="cs-CZ" sz="1800" dirty="0" smtClean="0"/>
              <a:t> – </a:t>
            </a:r>
            <a:r>
              <a:rPr lang="cs-CZ" sz="1800" dirty="0" err="1" smtClean="0"/>
              <a:t>there</a:t>
            </a:r>
            <a:r>
              <a:rPr lang="cs-CZ" sz="1800" dirty="0" smtClean="0"/>
              <a:t> are </a:t>
            </a:r>
            <a:r>
              <a:rPr lang="cs-CZ" sz="1800" dirty="0" err="1" smtClean="0"/>
              <a:t>three</a:t>
            </a:r>
            <a:r>
              <a:rPr lang="cs-CZ" sz="1800" dirty="0" smtClean="0"/>
              <a:t> </a:t>
            </a:r>
            <a:r>
              <a:rPr lang="cs-CZ" sz="1800" dirty="0" err="1" smtClean="0"/>
              <a:t>possibilities</a:t>
            </a:r>
            <a:r>
              <a:rPr lang="cs-CZ" sz="1800" dirty="0" smtClean="0"/>
              <a:t>:</a:t>
            </a:r>
          </a:p>
          <a:p>
            <a:r>
              <a:rPr lang="cs-CZ" sz="1800" dirty="0" smtClean="0"/>
              <a:t>1. </a:t>
            </a:r>
            <a:r>
              <a:rPr lang="cs-CZ" sz="1800" b="1" dirty="0" err="1" smtClean="0"/>
              <a:t>Maevius</a:t>
            </a:r>
            <a:r>
              <a:rPr lang="cs-CZ" sz="1800" b="1" dirty="0" smtClean="0"/>
              <a:t> </a:t>
            </a:r>
            <a:r>
              <a:rPr lang="cs-CZ" sz="1800" b="1" dirty="0" err="1" smtClean="0"/>
              <a:t>receives</a:t>
            </a:r>
            <a:r>
              <a:rPr lang="cs-CZ" sz="1800" b="1" dirty="0" smtClean="0"/>
              <a:t> </a:t>
            </a:r>
            <a:r>
              <a:rPr lang="cs-CZ" sz="1800" b="1" dirty="0" err="1" smtClean="0"/>
              <a:t>the</a:t>
            </a:r>
            <a:r>
              <a:rPr lang="cs-CZ" sz="1800" b="1" dirty="0" smtClean="0"/>
              <a:t> </a:t>
            </a:r>
            <a:r>
              <a:rPr lang="cs-CZ" sz="1800" b="1" dirty="0" err="1"/>
              <a:t>conditional</a:t>
            </a:r>
            <a:r>
              <a:rPr lang="cs-CZ" sz="1800" b="1" dirty="0"/>
              <a:t> </a:t>
            </a:r>
            <a:r>
              <a:rPr lang="cs-CZ" sz="1800" b="1" dirty="0" err="1" smtClean="0"/>
              <a:t>third</a:t>
            </a:r>
            <a:r>
              <a:rPr lang="cs-CZ" sz="1800" b="1" dirty="0" smtClean="0"/>
              <a:t> </a:t>
            </a:r>
            <a:r>
              <a:rPr lang="cs-CZ" sz="1800" dirty="0" smtClean="0"/>
              <a:t>x </a:t>
            </a:r>
            <a:r>
              <a:rPr lang="cs-CZ" sz="1800" b="1" dirty="0" smtClean="0">
                <a:solidFill>
                  <a:srgbClr val="FF0000"/>
                </a:solidFill>
              </a:rPr>
              <a:t>not </a:t>
            </a:r>
            <a:r>
              <a:rPr lang="cs-CZ" sz="1800" b="1" dirty="0" err="1" smtClean="0">
                <a:solidFill>
                  <a:srgbClr val="FF0000"/>
                </a:solidFill>
              </a:rPr>
              <a:t>possible</a:t>
            </a:r>
            <a:r>
              <a:rPr lang="cs-CZ" sz="1800" dirty="0" smtClean="0"/>
              <a:t>, </a:t>
            </a:r>
            <a:r>
              <a:rPr lang="cs-CZ" sz="1800" dirty="0" err="1" smtClean="0"/>
              <a:t>the</a:t>
            </a:r>
            <a:r>
              <a:rPr lang="cs-CZ" sz="1800" dirty="0" smtClean="0"/>
              <a:t> </a:t>
            </a:r>
            <a:r>
              <a:rPr lang="cs-CZ" sz="1800" dirty="0" err="1" smtClean="0"/>
              <a:t>condition</a:t>
            </a:r>
            <a:r>
              <a:rPr lang="cs-CZ" sz="1800" dirty="0" smtClean="0"/>
              <a:t> </a:t>
            </a:r>
            <a:r>
              <a:rPr lang="cs-CZ" sz="1800" dirty="0" err="1" smtClean="0"/>
              <a:t>prospers</a:t>
            </a:r>
            <a:r>
              <a:rPr lang="cs-CZ" sz="1800" dirty="0" smtClean="0"/>
              <a:t> to </a:t>
            </a:r>
            <a:r>
              <a:rPr lang="cs-CZ" sz="1800" dirty="0" err="1" smtClean="0"/>
              <a:t>Titius</a:t>
            </a:r>
            <a:r>
              <a:rPr lang="cs-CZ" sz="1800" dirty="0" smtClean="0"/>
              <a:t> x not </a:t>
            </a:r>
            <a:r>
              <a:rPr lang="cs-CZ" sz="1800" dirty="0" err="1" smtClean="0"/>
              <a:t>possible</a:t>
            </a:r>
            <a:r>
              <a:rPr lang="cs-CZ" sz="1800" dirty="0" smtClean="0"/>
              <a:t> to </a:t>
            </a:r>
            <a:r>
              <a:rPr lang="cs-CZ" sz="1800" dirty="0" err="1" smtClean="0"/>
              <a:t>allow</a:t>
            </a:r>
            <a:r>
              <a:rPr lang="cs-CZ" sz="1800" dirty="0" smtClean="0"/>
              <a:t> </a:t>
            </a:r>
            <a:r>
              <a:rPr lang="cs-CZ" sz="1800" dirty="0" err="1" smtClean="0"/>
              <a:t>that</a:t>
            </a:r>
            <a:r>
              <a:rPr lang="cs-CZ" sz="1800" dirty="0" smtClean="0"/>
              <a:t> </a:t>
            </a:r>
            <a:r>
              <a:rPr lang="cs-CZ" sz="1800" dirty="0" err="1" smtClean="0"/>
              <a:t>the</a:t>
            </a:r>
            <a:r>
              <a:rPr lang="cs-CZ" sz="1800" dirty="0" smtClean="0"/>
              <a:t> non-</a:t>
            </a:r>
            <a:r>
              <a:rPr lang="cs-CZ" sz="1800" dirty="0" err="1" smtClean="0"/>
              <a:t>fulfilment</a:t>
            </a:r>
            <a:r>
              <a:rPr lang="cs-CZ" sz="1800" dirty="0" smtClean="0"/>
              <a:t> </a:t>
            </a:r>
            <a:r>
              <a:rPr lang="cs-CZ" sz="1800" dirty="0" err="1" smtClean="0"/>
              <a:t>would</a:t>
            </a:r>
            <a:r>
              <a:rPr lang="cs-CZ" sz="1800" dirty="0" smtClean="0"/>
              <a:t> </a:t>
            </a:r>
            <a:r>
              <a:rPr lang="cs-CZ" sz="1800" dirty="0" err="1" smtClean="0"/>
              <a:t>prosper</a:t>
            </a:r>
            <a:r>
              <a:rPr lang="cs-CZ" sz="1800" dirty="0" smtClean="0"/>
              <a:t> to </a:t>
            </a:r>
            <a:r>
              <a:rPr lang="cs-CZ" sz="1800" dirty="0" err="1" smtClean="0"/>
              <a:t>Maevius</a:t>
            </a:r>
            <a:endParaRPr lang="cs-CZ" sz="1800" dirty="0" smtClean="0"/>
          </a:p>
          <a:p>
            <a:endParaRPr lang="cs-CZ" sz="1800" dirty="0" smtClean="0"/>
          </a:p>
          <a:p>
            <a:r>
              <a:rPr lang="cs-CZ" sz="1800" dirty="0" smtClean="0"/>
              <a:t>2. </a:t>
            </a:r>
            <a:r>
              <a:rPr lang="cs-CZ" sz="1800" b="1" dirty="0" err="1" smtClean="0"/>
              <a:t>Someone</a:t>
            </a:r>
            <a:r>
              <a:rPr lang="cs-CZ" sz="1800" b="1" dirty="0" smtClean="0"/>
              <a:t> </a:t>
            </a:r>
            <a:r>
              <a:rPr lang="cs-CZ" sz="1800" b="1" dirty="0" err="1" smtClean="0"/>
              <a:t>else</a:t>
            </a:r>
            <a:r>
              <a:rPr lang="cs-CZ" sz="1800" b="1" dirty="0" smtClean="0"/>
              <a:t> </a:t>
            </a:r>
            <a:r>
              <a:rPr lang="cs-CZ" sz="1800" b="1" dirty="0" err="1" smtClean="0"/>
              <a:t>receives</a:t>
            </a:r>
            <a:r>
              <a:rPr lang="cs-CZ" sz="1800" b="1" dirty="0" smtClean="0"/>
              <a:t> </a:t>
            </a:r>
            <a:r>
              <a:rPr lang="cs-CZ" sz="1800" b="1" dirty="0" err="1" smtClean="0"/>
              <a:t>the</a:t>
            </a:r>
            <a:r>
              <a:rPr lang="cs-CZ" sz="1800" b="1" dirty="0" smtClean="0"/>
              <a:t> </a:t>
            </a:r>
            <a:r>
              <a:rPr lang="cs-CZ" sz="1800" b="1" dirty="0" err="1" smtClean="0"/>
              <a:t>conditional</a:t>
            </a:r>
            <a:r>
              <a:rPr lang="cs-CZ" sz="1800" b="1" dirty="0" smtClean="0"/>
              <a:t> </a:t>
            </a:r>
            <a:r>
              <a:rPr lang="cs-CZ" sz="1800" b="1" dirty="0" err="1" smtClean="0"/>
              <a:t>third</a:t>
            </a:r>
            <a:r>
              <a:rPr lang="cs-CZ" sz="1800" b="1" dirty="0" smtClean="0"/>
              <a:t> </a:t>
            </a:r>
            <a:r>
              <a:rPr lang="cs-CZ" sz="1800" dirty="0" smtClean="0"/>
              <a:t>– </a:t>
            </a:r>
            <a:r>
              <a:rPr lang="cs-CZ" sz="1800" dirty="0" err="1" smtClean="0"/>
              <a:t>distant</a:t>
            </a:r>
            <a:r>
              <a:rPr lang="cs-CZ" sz="1800" dirty="0" smtClean="0"/>
              <a:t> </a:t>
            </a:r>
            <a:r>
              <a:rPr lang="cs-CZ" sz="1800" dirty="0" err="1" smtClean="0"/>
              <a:t>legal</a:t>
            </a:r>
            <a:r>
              <a:rPr lang="cs-CZ" sz="1800" dirty="0" smtClean="0"/>
              <a:t> </a:t>
            </a:r>
            <a:r>
              <a:rPr lang="cs-CZ" sz="1800" dirty="0" err="1" smtClean="0"/>
              <a:t>heirs</a:t>
            </a:r>
            <a:r>
              <a:rPr lang="cs-CZ" sz="1800" dirty="0" smtClean="0"/>
              <a:t>, </a:t>
            </a:r>
            <a:r>
              <a:rPr lang="cs-CZ" sz="1800" dirty="0" err="1" smtClean="0"/>
              <a:t>alternatively</a:t>
            </a:r>
            <a:r>
              <a:rPr lang="cs-CZ" sz="1800" dirty="0" smtClean="0"/>
              <a:t> </a:t>
            </a:r>
            <a:r>
              <a:rPr lang="cs-CZ" sz="1800" dirty="0" err="1" smtClean="0"/>
              <a:t>the</a:t>
            </a:r>
            <a:r>
              <a:rPr lang="cs-CZ" sz="1800" dirty="0" smtClean="0"/>
              <a:t> </a:t>
            </a:r>
            <a:r>
              <a:rPr lang="cs-CZ" sz="1800" dirty="0" err="1" smtClean="0"/>
              <a:t>state</a:t>
            </a:r>
            <a:r>
              <a:rPr lang="cs-CZ" sz="1800" dirty="0" smtClean="0"/>
              <a:t> – </a:t>
            </a:r>
            <a:r>
              <a:rPr lang="cs-CZ" sz="1800" b="1" dirty="0" smtClean="0">
                <a:solidFill>
                  <a:srgbClr val="FF0000"/>
                </a:solidFill>
              </a:rPr>
              <a:t>not </a:t>
            </a:r>
            <a:r>
              <a:rPr lang="cs-CZ" sz="1800" b="1" dirty="0" err="1" smtClean="0">
                <a:solidFill>
                  <a:srgbClr val="FF0000"/>
                </a:solidFill>
              </a:rPr>
              <a:t>happened</a:t>
            </a:r>
            <a:r>
              <a:rPr lang="cs-CZ" sz="1800" b="1" dirty="0" smtClean="0">
                <a:solidFill>
                  <a:srgbClr val="FF0000"/>
                </a:solidFill>
              </a:rPr>
              <a:t> </a:t>
            </a:r>
            <a:r>
              <a:rPr lang="cs-CZ" sz="1800" b="1" dirty="0" err="1" smtClean="0">
                <a:solidFill>
                  <a:srgbClr val="FF0000"/>
                </a:solidFill>
              </a:rPr>
              <a:t>according</a:t>
            </a:r>
            <a:r>
              <a:rPr lang="cs-CZ" sz="1800" b="1" dirty="0" smtClean="0">
                <a:solidFill>
                  <a:srgbClr val="FF0000"/>
                </a:solidFill>
              </a:rPr>
              <a:t> to </a:t>
            </a:r>
            <a:r>
              <a:rPr lang="cs-CZ" sz="1800" b="1" dirty="0" err="1" smtClean="0">
                <a:solidFill>
                  <a:srgbClr val="FF0000"/>
                </a:solidFill>
              </a:rPr>
              <a:t>the</a:t>
            </a:r>
            <a:r>
              <a:rPr lang="cs-CZ" sz="1800" b="1" dirty="0" smtClean="0">
                <a:solidFill>
                  <a:srgbClr val="FF0000"/>
                </a:solidFill>
              </a:rPr>
              <a:t> </a:t>
            </a:r>
            <a:r>
              <a:rPr lang="cs-CZ" sz="1800" b="1" dirty="0" smtClean="0">
                <a:solidFill>
                  <a:srgbClr val="FF0000"/>
                </a:solidFill>
              </a:rPr>
              <a:t>text </a:t>
            </a:r>
            <a:r>
              <a:rPr lang="cs-CZ" sz="1800" dirty="0" smtClean="0"/>
              <a:t>(</a:t>
            </a:r>
            <a:r>
              <a:rPr lang="cs-CZ" sz="1800" dirty="0" err="1" smtClean="0"/>
              <a:t>usualy</a:t>
            </a:r>
            <a:r>
              <a:rPr lang="cs-CZ" sz="1800" dirty="0" smtClean="0"/>
              <a:t> </a:t>
            </a:r>
            <a:r>
              <a:rPr lang="cs-CZ" sz="1800" dirty="0" err="1" smtClean="0"/>
              <a:t>today</a:t>
            </a:r>
            <a:r>
              <a:rPr lang="cs-CZ" sz="1800" dirty="0" smtClean="0"/>
              <a:t> – </a:t>
            </a:r>
            <a:r>
              <a:rPr lang="cs-CZ" sz="1800" dirty="0" err="1" smtClean="0"/>
              <a:t>combination</a:t>
            </a:r>
            <a:r>
              <a:rPr lang="cs-CZ" sz="1800" dirty="0" smtClean="0"/>
              <a:t> </a:t>
            </a:r>
            <a:r>
              <a:rPr lang="cs-CZ" sz="1800" dirty="0" err="1" smtClean="0"/>
              <a:t>of</a:t>
            </a:r>
            <a:r>
              <a:rPr lang="cs-CZ" sz="1800" dirty="0" smtClean="0"/>
              <a:t> </a:t>
            </a:r>
            <a:r>
              <a:rPr lang="cs-CZ" sz="1800" dirty="0" err="1" smtClean="0"/>
              <a:t>testamentary</a:t>
            </a:r>
            <a:r>
              <a:rPr lang="cs-CZ" sz="1800" dirty="0" smtClean="0"/>
              <a:t> </a:t>
            </a:r>
            <a:r>
              <a:rPr lang="cs-CZ" sz="1800" dirty="0" err="1" smtClean="0"/>
              <a:t>succession</a:t>
            </a:r>
            <a:r>
              <a:rPr lang="cs-CZ" sz="1800" dirty="0" smtClean="0"/>
              <a:t> and </a:t>
            </a:r>
            <a:r>
              <a:rPr lang="cs-CZ" sz="1800" dirty="0" err="1" smtClean="0"/>
              <a:t>intestacy</a:t>
            </a:r>
            <a:r>
              <a:rPr lang="cs-CZ" sz="1800" dirty="0" smtClean="0"/>
              <a:t> – in Roman </a:t>
            </a:r>
            <a:r>
              <a:rPr lang="cs-CZ" sz="1800" dirty="0" err="1" smtClean="0"/>
              <a:t>Law</a:t>
            </a:r>
            <a:r>
              <a:rPr lang="cs-CZ" sz="1800" dirty="0" smtClean="0"/>
              <a:t> </a:t>
            </a:r>
            <a:r>
              <a:rPr lang="cs-CZ" sz="1800" dirty="0" err="1" smtClean="0"/>
              <a:t>it</a:t>
            </a:r>
            <a:r>
              <a:rPr lang="cs-CZ" sz="1800" dirty="0" smtClean="0"/>
              <a:t> </a:t>
            </a:r>
            <a:r>
              <a:rPr lang="cs-CZ" sz="1800" dirty="0" err="1" smtClean="0"/>
              <a:t>was</a:t>
            </a:r>
            <a:r>
              <a:rPr lang="cs-CZ" sz="1800" dirty="0" smtClean="0"/>
              <a:t> </a:t>
            </a:r>
            <a:r>
              <a:rPr lang="cs-CZ" sz="1800" dirty="0" err="1" smtClean="0"/>
              <a:t>impossible</a:t>
            </a:r>
            <a:r>
              <a:rPr lang="cs-CZ" sz="1800" dirty="0" smtClean="0"/>
              <a:t>)</a:t>
            </a:r>
            <a:endParaRPr lang="cs-CZ" sz="1800" b="1" dirty="0" smtClean="0"/>
          </a:p>
          <a:p>
            <a:endParaRPr lang="cs-CZ" sz="1800" dirty="0" smtClean="0"/>
          </a:p>
          <a:p>
            <a:r>
              <a:rPr lang="cs-CZ" sz="1800" dirty="0" smtClean="0"/>
              <a:t>3. </a:t>
            </a:r>
            <a:r>
              <a:rPr lang="cs-CZ" sz="1800" b="1" dirty="0" err="1" smtClean="0"/>
              <a:t>It</a:t>
            </a:r>
            <a:r>
              <a:rPr lang="cs-CZ" sz="1800" b="1" dirty="0" smtClean="0"/>
              <a:t> </a:t>
            </a:r>
            <a:r>
              <a:rPr lang="cs-CZ" sz="1800" b="1" dirty="0" err="1" smtClean="0"/>
              <a:t>divides</a:t>
            </a:r>
            <a:r>
              <a:rPr lang="cs-CZ" sz="1800" b="1" dirty="0" smtClean="0"/>
              <a:t> </a:t>
            </a:r>
            <a:r>
              <a:rPr lang="cs-CZ" sz="1800" b="1" dirty="0" err="1" smtClean="0"/>
              <a:t>between</a:t>
            </a:r>
            <a:r>
              <a:rPr lang="cs-CZ" sz="1800" b="1" dirty="0" smtClean="0"/>
              <a:t> </a:t>
            </a:r>
            <a:r>
              <a:rPr lang="cs-CZ" sz="1800" b="1" dirty="0" err="1" smtClean="0"/>
              <a:t>Maevius</a:t>
            </a:r>
            <a:r>
              <a:rPr lang="cs-CZ" sz="1800" b="1" dirty="0" smtClean="0"/>
              <a:t> and </a:t>
            </a:r>
            <a:r>
              <a:rPr lang="cs-CZ" sz="1800" b="1" dirty="0" err="1" smtClean="0"/>
              <a:t>Titius</a:t>
            </a:r>
            <a:r>
              <a:rPr lang="cs-CZ" sz="1800" dirty="0" smtClean="0"/>
              <a:t>. – </a:t>
            </a:r>
            <a:r>
              <a:rPr lang="cs-CZ" sz="1800" dirty="0" err="1" smtClean="0"/>
              <a:t>Nemo</a:t>
            </a:r>
            <a:r>
              <a:rPr lang="cs-CZ" sz="1800" dirty="0" smtClean="0"/>
              <a:t> pro parte </a:t>
            </a:r>
            <a:r>
              <a:rPr lang="cs-CZ" sz="1800" dirty="0" err="1" smtClean="0"/>
              <a:t>testatus</a:t>
            </a:r>
            <a:r>
              <a:rPr lang="cs-CZ" sz="1800" dirty="0" smtClean="0"/>
              <a:t>, pro parte </a:t>
            </a:r>
            <a:r>
              <a:rPr lang="cs-CZ" sz="1800" dirty="0" err="1" smtClean="0"/>
              <a:t>intestatus</a:t>
            </a:r>
            <a:r>
              <a:rPr lang="cs-CZ" sz="1800" dirty="0" smtClean="0"/>
              <a:t> </a:t>
            </a:r>
            <a:r>
              <a:rPr lang="cs-CZ" sz="1800" dirty="0" err="1" smtClean="0"/>
              <a:t>decedere</a:t>
            </a:r>
            <a:r>
              <a:rPr lang="cs-CZ" sz="1800" dirty="0" smtClean="0"/>
              <a:t> </a:t>
            </a:r>
            <a:r>
              <a:rPr lang="cs-CZ" sz="1800" dirty="0" err="1" smtClean="0"/>
              <a:t>potest</a:t>
            </a:r>
            <a:r>
              <a:rPr lang="cs-CZ" sz="1800" dirty="0" smtClean="0"/>
              <a:t> – </a:t>
            </a:r>
            <a:r>
              <a:rPr lang="cs-CZ" sz="1800" dirty="0" smtClean="0">
                <a:solidFill>
                  <a:srgbClr val="00B050"/>
                </a:solidFill>
              </a:rPr>
              <a:t>Not </a:t>
            </a:r>
            <a:r>
              <a:rPr lang="cs-CZ" sz="1800" dirty="0" err="1" smtClean="0">
                <a:solidFill>
                  <a:srgbClr val="00B050"/>
                </a:solidFill>
              </a:rPr>
              <a:t>possible</a:t>
            </a:r>
            <a:r>
              <a:rPr lang="cs-CZ" sz="1800" dirty="0" smtClean="0">
                <a:solidFill>
                  <a:srgbClr val="00B050"/>
                </a:solidFill>
              </a:rPr>
              <a:t> to </a:t>
            </a:r>
            <a:r>
              <a:rPr lang="cs-CZ" sz="1800" dirty="0" err="1" smtClean="0">
                <a:solidFill>
                  <a:srgbClr val="00B050"/>
                </a:solidFill>
              </a:rPr>
              <a:t>combinate</a:t>
            </a:r>
            <a:r>
              <a:rPr lang="cs-CZ" sz="1800" dirty="0" smtClean="0">
                <a:solidFill>
                  <a:srgbClr val="00B050"/>
                </a:solidFill>
              </a:rPr>
              <a:t> a </a:t>
            </a:r>
            <a:r>
              <a:rPr lang="cs-CZ" sz="1800" dirty="0" err="1" smtClean="0">
                <a:solidFill>
                  <a:srgbClr val="00B050"/>
                </a:solidFill>
              </a:rPr>
              <a:t>testament´s</a:t>
            </a:r>
            <a:r>
              <a:rPr lang="cs-CZ" sz="1800" dirty="0" smtClean="0">
                <a:solidFill>
                  <a:srgbClr val="00B050"/>
                </a:solidFill>
              </a:rPr>
              <a:t> </a:t>
            </a:r>
            <a:r>
              <a:rPr lang="cs-CZ" sz="1800" dirty="0" err="1" smtClean="0">
                <a:solidFill>
                  <a:srgbClr val="00B050"/>
                </a:solidFill>
              </a:rPr>
              <a:t>succession</a:t>
            </a:r>
            <a:r>
              <a:rPr lang="cs-CZ" sz="1800" dirty="0" smtClean="0">
                <a:solidFill>
                  <a:srgbClr val="00B050"/>
                </a:solidFill>
              </a:rPr>
              <a:t> and a </a:t>
            </a:r>
            <a:r>
              <a:rPr lang="cs-CZ" sz="1800" dirty="0" err="1" smtClean="0">
                <a:solidFill>
                  <a:srgbClr val="00B050"/>
                </a:solidFill>
              </a:rPr>
              <a:t>legal</a:t>
            </a:r>
            <a:r>
              <a:rPr lang="cs-CZ" sz="1800" dirty="0" smtClean="0">
                <a:solidFill>
                  <a:srgbClr val="00B050"/>
                </a:solidFill>
              </a:rPr>
              <a:t> </a:t>
            </a:r>
            <a:r>
              <a:rPr lang="cs-CZ" sz="1800" dirty="0" err="1" smtClean="0">
                <a:solidFill>
                  <a:srgbClr val="00B050"/>
                </a:solidFill>
              </a:rPr>
              <a:t>succession</a:t>
            </a:r>
            <a:r>
              <a:rPr lang="cs-CZ" sz="1800" dirty="0" smtClean="0">
                <a:solidFill>
                  <a:srgbClr val="00B050"/>
                </a:solidFill>
              </a:rPr>
              <a:t>.</a:t>
            </a:r>
            <a:r>
              <a:rPr lang="cs-CZ" sz="1800" dirty="0" smtClean="0"/>
              <a:t> – </a:t>
            </a:r>
            <a:r>
              <a:rPr lang="cs-CZ" sz="1800" dirty="0" err="1" smtClean="0"/>
              <a:t>application</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one</a:t>
            </a:r>
            <a:r>
              <a:rPr lang="cs-CZ" sz="1800" dirty="0" smtClean="0"/>
              <a:t>, </a:t>
            </a:r>
            <a:r>
              <a:rPr lang="cs-CZ" sz="1800" dirty="0" err="1" smtClean="0"/>
              <a:t>exludes</a:t>
            </a:r>
            <a:r>
              <a:rPr lang="cs-CZ" sz="1800" dirty="0" smtClean="0"/>
              <a:t> </a:t>
            </a:r>
            <a:r>
              <a:rPr lang="cs-CZ" sz="1800" dirty="0" err="1" smtClean="0"/>
              <a:t>the</a:t>
            </a:r>
            <a:r>
              <a:rPr lang="cs-CZ" sz="1800" dirty="0" smtClean="0"/>
              <a:t> </a:t>
            </a:r>
            <a:r>
              <a:rPr lang="cs-CZ" sz="1800" dirty="0" err="1" smtClean="0"/>
              <a:t>other</a:t>
            </a:r>
            <a:r>
              <a:rPr lang="cs-CZ" sz="1800" dirty="0" smtClean="0"/>
              <a:t> </a:t>
            </a:r>
            <a:r>
              <a:rPr lang="cs-CZ" sz="1800" dirty="0" err="1" smtClean="0"/>
              <a:t>one</a:t>
            </a:r>
            <a:r>
              <a:rPr lang="cs-CZ" sz="1800" dirty="0" smtClean="0"/>
              <a:t> (Roman </a:t>
            </a:r>
            <a:r>
              <a:rPr lang="cs-CZ" sz="1800" dirty="0" err="1" smtClean="0"/>
              <a:t>law</a:t>
            </a:r>
            <a:r>
              <a:rPr lang="cs-CZ" sz="1800" dirty="0" smtClean="0"/>
              <a:t> </a:t>
            </a:r>
            <a:r>
              <a:rPr lang="cs-CZ" sz="1800" dirty="0" err="1" smtClean="0"/>
              <a:t>solution</a:t>
            </a:r>
            <a:r>
              <a:rPr lang="cs-CZ" sz="1800" dirty="0" smtClean="0"/>
              <a:t>)</a:t>
            </a:r>
            <a:endParaRPr lang="cs-CZ" sz="1800" dirty="0" smtClean="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9</a:t>
            </a:fld>
            <a:endParaRPr lang="cs-CZ" altLang="cs-CZ"/>
          </a:p>
        </p:txBody>
      </p:sp>
    </p:spTree>
    <p:extLst>
      <p:ext uri="{BB962C8B-B14F-4D97-AF65-F5344CB8AC3E}">
        <p14:creationId xmlns:p14="http://schemas.microsoft.com/office/powerpoint/2010/main" val="2191127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blona cesky">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 cesky</Template>
  <TotalTime>0</TotalTime>
  <Words>1344</Words>
  <Application>Microsoft Office PowerPoint</Application>
  <PresentationFormat>Předvádění na obrazovce (4:3)</PresentationFormat>
  <Paragraphs>96</Paragraphs>
  <Slides>11</Slides>
  <Notes>2</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11</vt:i4>
      </vt:variant>
    </vt:vector>
  </HeadingPairs>
  <TitlesOfParts>
    <vt:vector size="16" baseType="lpstr">
      <vt:lpstr>Arial</vt:lpstr>
      <vt:lpstr>Trebuchet MS</vt:lpstr>
      <vt:lpstr>Wingdings</vt:lpstr>
      <vt:lpstr>sablona cesky</vt:lpstr>
      <vt:lpstr>BÉŽOVÁ TITL</vt:lpstr>
      <vt:lpstr>Contents of testament    JUDr. P. Salák jr. Ph.D.</vt:lpstr>
      <vt:lpstr>Dig. 28.5.60.6 , Celsus 16 Dig. </vt:lpstr>
      <vt:lpstr>Questions</vt:lpstr>
      <vt:lpstr>CC 2012</vt:lpstr>
      <vt:lpstr>CC 2012</vt:lpstr>
      <vt:lpstr>Question 1 - solution</vt:lpstr>
      <vt:lpstr>Question 2+3 - solution</vt:lpstr>
      <vt:lpstr>Question 2+3 – consequences of solutions</vt:lpstr>
      <vt:lpstr>Question 4 + 5 - solution</vt:lpstr>
      <vt:lpstr>Question 5 - solution</vt:lpstr>
      <vt:lpstr>Thank You for Your attention  P. Salák jr.</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TESTAMENTU</dc:title>
  <dc:creator>10908</dc:creator>
  <cp:lastModifiedBy>Pavel Salák</cp:lastModifiedBy>
  <cp:revision>65</cp:revision>
  <dcterms:created xsi:type="dcterms:W3CDTF">2016-03-07T11:47:48Z</dcterms:created>
  <dcterms:modified xsi:type="dcterms:W3CDTF">2020-03-29T19:29:05Z</dcterms:modified>
</cp:coreProperties>
</file>