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72" r:id="rId3"/>
    <p:sldId id="281" r:id="rId4"/>
    <p:sldId id="284" r:id="rId5"/>
    <p:sldId id="285" r:id="rId6"/>
    <p:sldId id="286" r:id="rId7"/>
    <p:sldId id="300" r:id="rId8"/>
    <p:sldId id="301" r:id="rId9"/>
    <p:sldId id="302" r:id="rId10"/>
    <p:sldId id="282" r:id="rId11"/>
    <p:sldId id="298" r:id="rId12"/>
    <p:sldId id="273" r:id="rId13"/>
    <p:sldId id="299" r:id="rId14"/>
    <p:sldId id="280" r:id="rId15"/>
    <p:sldId id="287" r:id="rId16"/>
    <p:sldId id="288" r:id="rId17"/>
    <p:sldId id="295" r:id="rId18"/>
    <p:sldId id="296" r:id="rId19"/>
    <p:sldId id="289" r:id="rId20"/>
    <p:sldId id="290" r:id="rId21"/>
    <p:sldId id="291" r:id="rId22"/>
    <p:sldId id="292" r:id="rId23"/>
    <p:sldId id="293" r:id="rId24"/>
    <p:sldId id="294" r:id="rId25"/>
    <p:sldId id="297" r:id="rId26"/>
    <p:sldId id="279" r:id="rId27"/>
  </p:sldIdLst>
  <p:sldSz cx="9144000" cy="6858000" type="screen4x3"/>
  <p:notesSz cx="6858000" cy="9144000"/>
  <p:defaultText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2" d="100"/>
          <a:sy n="82" d="100"/>
        </p:scale>
        <p:origin x="1474" y="5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4" name="Flowchart: Document 6"/>
          <p:cNvSpPr/>
          <p:nvPr/>
        </p:nvSpPr>
        <p:spPr>
          <a:xfrm rot="10800000">
            <a:off x="1" y="1520731"/>
            <a:ext cx="9144000" cy="3435579"/>
          </a:xfrm>
          <a:custGeom>
            <a:avLst/>
            <a:gdLst>
              <a:gd name="connsiteX0" fmla="*/ 0 w 21600"/>
              <a:gd name="connsiteY0" fmla="*/ 0 h 18805"/>
              <a:gd name="connsiteX1" fmla="*/ 21600 w 21600"/>
              <a:gd name="connsiteY1" fmla="*/ 0 h 18805"/>
              <a:gd name="connsiteX2" fmla="*/ 21600 w 21600"/>
              <a:gd name="connsiteY2" fmla="*/ 17322 h 18805"/>
              <a:gd name="connsiteX3" fmla="*/ 0 w 21600"/>
              <a:gd name="connsiteY3" fmla="*/ 18805 h 18805"/>
              <a:gd name="connsiteX4" fmla="*/ 0 w 21600"/>
              <a:gd name="connsiteY4" fmla="*/ 0 h 18805"/>
              <a:gd name="connsiteX0" fmla="*/ 0 w 21600"/>
              <a:gd name="connsiteY0" fmla="*/ 0 h 18805"/>
              <a:gd name="connsiteX1" fmla="*/ 21600 w 21600"/>
              <a:gd name="connsiteY1" fmla="*/ 0 h 18805"/>
              <a:gd name="connsiteX2" fmla="*/ 21600 w 21600"/>
              <a:gd name="connsiteY2" fmla="*/ 17322 h 18805"/>
              <a:gd name="connsiteX3" fmla="*/ 0 w 21600"/>
              <a:gd name="connsiteY3" fmla="*/ 18805 h 18805"/>
              <a:gd name="connsiteX4" fmla="*/ 0 w 21600"/>
              <a:gd name="connsiteY4" fmla="*/ 0 h 18805"/>
              <a:gd name="connsiteX0" fmla="*/ 0 w 21600"/>
              <a:gd name="connsiteY0" fmla="*/ 0 h 18916"/>
              <a:gd name="connsiteX1" fmla="*/ 21600 w 21600"/>
              <a:gd name="connsiteY1" fmla="*/ 0 h 18916"/>
              <a:gd name="connsiteX2" fmla="*/ 21600 w 21600"/>
              <a:gd name="connsiteY2" fmla="*/ 17322 h 18916"/>
              <a:gd name="connsiteX3" fmla="*/ 0 w 21600"/>
              <a:gd name="connsiteY3" fmla="*/ 18916 h 18916"/>
              <a:gd name="connsiteX4" fmla="*/ 0 w 21600"/>
              <a:gd name="connsiteY4" fmla="*/ 0 h 18916"/>
              <a:gd name="connsiteX0" fmla="*/ 0 w 21600"/>
              <a:gd name="connsiteY0" fmla="*/ 0 h 18916"/>
              <a:gd name="connsiteX1" fmla="*/ 21600 w 21600"/>
              <a:gd name="connsiteY1" fmla="*/ 0 h 18916"/>
              <a:gd name="connsiteX2" fmla="*/ 21600 w 21600"/>
              <a:gd name="connsiteY2" fmla="*/ 17322 h 18916"/>
              <a:gd name="connsiteX3" fmla="*/ 0 w 21600"/>
              <a:gd name="connsiteY3" fmla="*/ 18916 h 18916"/>
              <a:gd name="connsiteX4" fmla="*/ 0 w 21600"/>
              <a:gd name="connsiteY4" fmla="*/ 0 h 18916"/>
              <a:gd name="connsiteX0" fmla="*/ 0 w 21600"/>
              <a:gd name="connsiteY0" fmla="*/ 0 h 18916"/>
              <a:gd name="connsiteX1" fmla="*/ 21600 w 21600"/>
              <a:gd name="connsiteY1" fmla="*/ 0 h 18916"/>
              <a:gd name="connsiteX2" fmla="*/ 21600 w 21600"/>
              <a:gd name="connsiteY2" fmla="*/ 17322 h 18916"/>
              <a:gd name="connsiteX3" fmla="*/ 0 w 21600"/>
              <a:gd name="connsiteY3" fmla="*/ 18916 h 18916"/>
              <a:gd name="connsiteX4" fmla="*/ 0 w 21600"/>
              <a:gd name="connsiteY4" fmla="*/ 0 h 18916"/>
              <a:gd name="connsiteX0" fmla="*/ 0 w 21600"/>
              <a:gd name="connsiteY0" fmla="*/ 0 h 19355"/>
              <a:gd name="connsiteX1" fmla="*/ 21600 w 21600"/>
              <a:gd name="connsiteY1" fmla="*/ 0 h 19355"/>
              <a:gd name="connsiteX2" fmla="*/ 21600 w 21600"/>
              <a:gd name="connsiteY2" fmla="*/ 17322 h 19355"/>
              <a:gd name="connsiteX3" fmla="*/ 0 w 21600"/>
              <a:gd name="connsiteY3" fmla="*/ 19355 h 19355"/>
              <a:gd name="connsiteX4" fmla="*/ 0 w 21600"/>
              <a:gd name="connsiteY4" fmla="*/ 0 h 19355"/>
              <a:gd name="connsiteX0" fmla="*/ 0 w 21600"/>
              <a:gd name="connsiteY0" fmla="*/ 0 h 19355"/>
              <a:gd name="connsiteX1" fmla="*/ 21600 w 21600"/>
              <a:gd name="connsiteY1" fmla="*/ 0 h 19355"/>
              <a:gd name="connsiteX2" fmla="*/ 21600 w 21600"/>
              <a:gd name="connsiteY2" fmla="*/ 17322 h 19355"/>
              <a:gd name="connsiteX3" fmla="*/ 0 w 21600"/>
              <a:gd name="connsiteY3" fmla="*/ 19355 h 19355"/>
              <a:gd name="connsiteX4" fmla="*/ 0 w 21600"/>
              <a:gd name="connsiteY4" fmla="*/ 0 h 19355"/>
              <a:gd name="connsiteX0" fmla="*/ 0 w 21600"/>
              <a:gd name="connsiteY0" fmla="*/ 0 h 19794"/>
              <a:gd name="connsiteX1" fmla="*/ 21600 w 21600"/>
              <a:gd name="connsiteY1" fmla="*/ 0 h 19794"/>
              <a:gd name="connsiteX2" fmla="*/ 21600 w 21600"/>
              <a:gd name="connsiteY2" fmla="*/ 17322 h 19794"/>
              <a:gd name="connsiteX3" fmla="*/ 0 w 21600"/>
              <a:gd name="connsiteY3" fmla="*/ 19794 h 19794"/>
              <a:gd name="connsiteX4" fmla="*/ 0 w 21600"/>
              <a:gd name="connsiteY4" fmla="*/ 0 h 19794"/>
              <a:gd name="connsiteX0" fmla="*/ 0 w 21600"/>
              <a:gd name="connsiteY0" fmla="*/ 0 h 19794"/>
              <a:gd name="connsiteX1" fmla="*/ 21600 w 21600"/>
              <a:gd name="connsiteY1" fmla="*/ 0 h 19794"/>
              <a:gd name="connsiteX2" fmla="*/ 21600 w 21600"/>
              <a:gd name="connsiteY2" fmla="*/ 17322 h 19794"/>
              <a:gd name="connsiteX3" fmla="*/ 0 w 21600"/>
              <a:gd name="connsiteY3" fmla="*/ 19794 h 19794"/>
              <a:gd name="connsiteX4" fmla="*/ 0 w 21600"/>
              <a:gd name="connsiteY4" fmla="*/ 0 h 19794"/>
            </a:gdLst>
            <a:ahLst/>
            <a:cxnLst>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Lst>
            <a:rect l="l" t="t" r="r" b="b"/>
            <a:pathLst>
              <a:path w="21600" h="19794">
                <a:moveTo>
                  <a:pt x="0" y="0"/>
                </a:moveTo>
                <a:lnTo>
                  <a:pt x="21600" y="0"/>
                </a:lnTo>
                <a:lnTo>
                  <a:pt x="21600" y="17322"/>
                </a:lnTo>
                <a:cubicBezTo>
                  <a:pt x="10800" y="17322"/>
                  <a:pt x="7466" y="25350"/>
                  <a:pt x="0" y="19794"/>
                </a:cubicBezTo>
                <a:lnTo>
                  <a:pt x="0" y="0"/>
                </a:lnTo>
                <a:close/>
              </a:path>
            </a:pathLst>
          </a:custGeom>
          <a:gradFill>
            <a:gsLst>
              <a:gs pos="100000">
                <a:schemeClr val="bg2">
                  <a:tint val="28000"/>
                  <a:satMod val="2000000"/>
                  <a:alpha val="30000"/>
                </a:schemeClr>
              </a:gs>
              <a:gs pos="35000">
                <a:schemeClr val="bg2">
                  <a:shade val="100000"/>
                  <a:satMod val="600000"/>
                  <a:alpha val="0"/>
                </a:schemeClr>
              </a:gs>
            </a:gsLst>
            <a:lin ang="5400000" scaled="1"/>
          </a:gradFill>
          <a:ln w="317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defRPr/>
            </a:pPr>
            <a:endParaRPr lang="en-US">
              <a:solidFill>
                <a:prstClr val="white"/>
              </a:solidFill>
            </a:endParaRPr>
          </a:p>
        </p:txBody>
      </p:sp>
      <p:sp>
        <p:nvSpPr>
          <p:cNvPr id="9" name="Title 8"/>
          <p:cNvSpPr>
            <a:spLocks noGrp="1"/>
          </p:cNvSpPr>
          <p:nvPr>
            <p:ph type="ctrTitle"/>
          </p:nvPr>
        </p:nvSpPr>
        <p:spPr>
          <a:xfrm>
            <a:off x="502920" y="2775745"/>
            <a:ext cx="8229600" cy="2167128"/>
          </a:xfrm>
        </p:spPr>
        <p:txBody>
          <a:bodyPr tIns="0" bIns="0" anchor="t"/>
          <a:lstStyle>
            <a:lvl1pPr>
              <a:defRPr sz="5000" cap="all" baseline="0">
                <a:effectLst>
                  <a:outerShdw blurRad="30000" dist="30000" dir="2700000" algn="tl" rotWithShape="0">
                    <a:schemeClr val="bg2">
                      <a:shade val="45000"/>
                      <a:satMod val="150000"/>
                      <a:alpha val="90000"/>
                    </a:schemeClr>
                  </a:outerShdw>
                  <a:reflection blurRad="12000" stA="25000" endPos="49000" dist="5000" dir="5400000" sy="-100000" algn="bl" rotWithShape="0"/>
                </a:effectLst>
              </a:defRPr>
            </a:lvl1pPr>
          </a:lstStyle>
          <a:p>
            <a:r>
              <a:rPr lang="cs-CZ"/>
              <a:t>Kliknutím lze upravit styl.</a:t>
            </a:r>
            <a:endParaRPr lang="en-US" dirty="0"/>
          </a:p>
        </p:txBody>
      </p:sp>
      <p:sp>
        <p:nvSpPr>
          <p:cNvPr id="17" name="Subtitle 16"/>
          <p:cNvSpPr>
            <a:spLocks noGrp="1"/>
          </p:cNvSpPr>
          <p:nvPr>
            <p:ph type="subTitle" idx="1"/>
          </p:nvPr>
        </p:nvSpPr>
        <p:spPr>
          <a:xfrm>
            <a:off x="500064" y="1559720"/>
            <a:ext cx="5105400" cy="1219200"/>
          </a:xfrm>
        </p:spPr>
        <p:txBody>
          <a:bodyPr lIns="0" tIns="0" rIns="0" bIns="0" anchor="b"/>
          <a:lstStyle>
            <a:lvl1pPr marL="0" indent="0" algn="l">
              <a:buNone/>
              <a:defRPr sz="19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cs-CZ"/>
              <a:t>Kliknutím lze upravit styl předlohy.</a:t>
            </a:r>
            <a:endParaRPr lang="en-US" dirty="0"/>
          </a:p>
        </p:txBody>
      </p:sp>
      <p:sp>
        <p:nvSpPr>
          <p:cNvPr id="5" name="Date Placeholder 29"/>
          <p:cNvSpPr>
            <a:spLocks noGrp="1"/>
          </p:cNvSpPr>
          <p:nvPr>
            <p:ph type="dt" sz="half" idx="10"/>
          </p:nvPr>
        </p:nvSpPr>
        <p:spPr/>
        <p:txBody>
          <a:bodyPr/>
          <a:lstStyle>
            <a:lvl1pPr>
              <a:defRPr/>
            </a:lvl1pPr>
          </a:lstStyle>
          <a:p>
            <a:pPr>
              <a:defRPr/>
            </a:pPr>
            <a:fld id="{2CD6FAD2-93F7-4385-8095-AD1080B8B3E7}" type="datetimeFigureOut">
              <a:rPr lang="cs-CZ">
                <a:solidFill>
                  <a:srgbClr val="FFF9E5">
                    <a:shade val="50000"/>
                  </a:srgbClr>
                </a:solidFill>
              </a:rPr>
              <a:pPr>
                <a:defRPr/>
              </a:pPr>
              <a:t>09.05.2021</a:t>
            </a:fld>
            <a:endParaRPr lang="cs-CZ">
              <a:solidFill>
                <a:srgbClr val="FFF9E5">
                  <a:shade val="50000"/>
                </a:srgbClr>
              </a:solidFill>
            </a:endParaRPr>
          </a:p>
        </p:txBody>
      </p:sp>
      <p:sp>
        <p:nvSpPr>
          <p:cNvPr id="6" name="Footer Placeholder 18"/>
          <p:cNvSpPr>
            <a:spLocks noGrp="1"/>
          </p:cNvSpPr>
          <p:nvPr>
            <p:ph type="ftr" sz="quarter" idx="11"/>
          </p:nvPr>
        </p:nvSpPr>
        <p:spPr/>
        <p:txBody>
          <a:bodyPr/>
          <a:lstStyle>
            <a:lvl1pPr>
              <a:defRPr/>
            </a:lvl1pPr>
          </a:lstStyle>
          <a:p>
            <a:pPr>
              <a:defRPr/>
            </a:pPr>
            <a:endParaRPr lang="cs-CZ">
              <a:solidFill>
                <a:srgbClr val="FFF9E5">
                  <a:shade val="50000"/>
                </a:srgbClr>
              </a:solidFill>
            </a:endParaRPr>
          </a:p>
        </p:txBody>
      </p:sp>
      <p:sp>
        <p:nvSpPr>
          <p:cNvPr id="7" name="Slide Number Placeholder 26"/>
          <p:cNvSpPr>
            <a:spLocks noGrp="1"/>
          </p:cNvSpPr>
          <p:nvPr>
            <p:ph type="sldNum" sz="quarter" idx="12"/>
          </p:nvPr>
        </p:nvSpPr>
        <p:spPr/>
        <p:txBody>
          <a:bodyPr/>
          <a:lstStyle>
            <a:lvl1pPr>
              <a:defRPr/>
            </a:lvl1pPr>
          </a:lstStyle>
          <a:p>
            <a:pPr>
              <a:defRPr/>
            </a:pPr>
            <a:fld id="{DF036267-8540-4850-8D36-397141BED6BF}" type="slidenum">
              <a:rPr lang="cs-CZ">
                <a:solidFill>
                  <a:srgbClr val="FFF9E5">
                    <a:shade val="50000"/>
                  </a:srgbClr>
                </a:solidFill>
              </a:rPr>
              <a:pPr>
                <a:defRPr/>
              </a:pPr>
              <a:t>‹#›</a:t>
            </a:fld>
            <a:endParaRPr lang="cs-CZ">
              <a:solidFill>
                <a:srgbClr val="FFF9E5">
                  <a:shade val="50000"/>
                </a:srgbClr>
              </a:solidFill>
            </a:endParaRPr>
          </a:p>
        </p:txBody>
      </p:sp>
    </p:spTree>
    <p:extLst>
      <p:ext uri="{BB962C8B-B14F-4D97-AF65-F5344CB8AC3E}">
        <p14:creationId xmlns:p14="http://schemas.microsoft.com/office/powerpoint/2010/main" val="13755854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a:p>
        </p:txBody>
      </p:sp>
      <p:sp>
        <p:nvSpPr>
          <p:cNvPr id="3" name="Vertical Text Placeholder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4" name="Date Placeholder 9"/>
          <p:cNvSpPr>
            <a:spLocks noGrp="1"/>
          </p:cNvSpPr>
          <p:nvPr>
            <p:ph type="dt" sz="half" idx="10"/>
          </p:nvPr>
        </p:nvSpPr>
        <p:spPr/>
        <p:txBody>
          <a:bodyPr/>
          <a:lstStyle>
            <a:lvl1pPr>
              <a:defRPr/>
            </a:lvl1pPr>
          </a:lstStyle>
          <a:p>
            <a:pPr>
              <a:defRPr/>
            </a:pPr>
            <a:fld id="{0447E00F-9545-4970-A622-D139021FC3F6}" type="datetimeFigureOut">
              <a:rPr lang="cs-CZ">
                <a:solidFill>
                  <a:srgbClr val="FFF9E5">
                    <a:shade val="50000"/>
                  </a:srgbClr>
                </a:solidFill>
              </a:rPr>
              <a:pPr>
                <a:defRPr/>
              </a:pPr>
              <a:t>09.05.2021</a:t>
            </a:fld>
            <a:endParaRPr lang="cs-CZ">
              <a:solidFill>
                <a:srgbClr val="FFF9E5">
                  <a:shade val="50000"/>
                </a:srgbClr>
              </a:solidFill>
            </a:endParaRPr>
          </a:p>
        </p:txBody>
      </p:sp>
      <p:sp>
        <p:nvSpPr>
          <p:cNvPr id="5" name="Footer Placeholder 21"/>
          <p:cNvSpPr>
            <a:spLocks noGrp="1"/>
          </p:cNvSpPr>
          <p:nvPr>
            <p:ph type="ftr" sz="quarter" idx="11"/>
          </p:nvPr>
        </p:nvSpPr>
        <p:spPr/>
        <p:txBody>
          <a:bodyPr/>
          <a:lstStyle>
            <a:lvl1pPr>
              <a:defRPr/>
            </a:lvl1pPr>
          </a:lstStyle>
          <a:p>
            <a:pPr>
              <a:defRPr/>
            </a:pPr>
            <a:endParaRPr lang="cs-CZ">
              <a:solidFill>
                <a:srgbClr val="FFF9E5">
                  <a:shade val="50000"/>
                </a:srgbClr>
              </a:solidFill>
            </a:endParaRPr>
          </a:p>
        </p:txBody>
      </p:sp>
      <p:sp>
        <p:nvSpPr>
          <p:cNvPr id="6" name="Slide Number Placeholder 17"/>
          <p:cNvSpPr>
            <a:spLocks noGrp="1"/>
          </p:cNvSpPr>
          <p:nvPr>
            <p:ph type="sldNum" sz="quarter" idx="12"/>
          </p:nvPr>
        </p:nvSpPr>
        <p:spPr/>
        <p:txBody>
          <a:bodyPr/>
          <a:lstStyle>
            <a:lvl1pPr>
              <a:defRPr/>
            </a:lvl1pPr>
          </a:lstStyle>
          <a:p>
            <a:pPr>
              <a:defRPr/>
            </a:pPr>
            <a:fld id="{75735A95-50D0-4FD8-8C03-56A69C62AEE3}" type="slidenum">
              <a:rPr lang="cs-CZ">
                <a:solidFill>
                  <a:srgbClr val="FFF9E5">
                    <a:shade val="50000"/>
                  </a:srgbClr>
                </a:solidFill>
              </a:rPr>
              <a:pPr>
                <a:defRPr/>
              </a:pPr>
              <a:t>‹#›</a:t>
            </a:fld>
            <a:endParaRPr lang="cs-CZ">
              <a:solidFill>
                <a:srgbClr val="FFF9E5">
                  <a:shade val="50000"/>
                </a:srgbClr>
              </a:solidFill>
            </a:endParaRPr>
          </a:p>
        </p:txBody>
      </p:sp>
    </p:spTree>
    <p:extLst>
      <p:ext uri="{BB962C8B-B14F-4D97-AF65-F5344CB8AC3E}">
        <p14:creationId xmlns:p14="http://schemas.microsoft.com/office/powerpoint/2010/main" val="40971714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cs-CZ"/>
              <a:t>Kliknutím lze upravit styl.</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4" name="Date Placeholder 9"/>
          <p:cNvSpPr>
            <a:spLocks noGrp="1"/>
          </p:cNvSpPr>
          <p:nvPr>
            <p:ph type="dt" sz="half" idx="10"/>
          </p:nvPr>
        </p:nvSpPr>
        <p:spPr/>
        <p:txBody>
          <a:bodyPr/>
          <a:lstStyle>
            <a:lvl1pPr>
              <a:defRPr/>
            </a:lvl1pPr>
          </a:lstStyle>
          <a:p>
            <a:pPr>
              <a:defRPr/>
            </a:pPr>
            <a:fld id="{3BC820C7-984F-49A9-8437-5A24876F3B1E}" type="datetimeFigureOut">
              <a:rPr lang="cs-CZ">
                <a:solidFill>
                  <a:srgbClr val="FFF9E5">
                    <a:shade val="50000"/>
                  </a:srgbClr>
                </a:solidFill>
              </a:rPr>
              <a:pPr>
                <a:defRPr/>
              </a:pPr>
              <a:t>09.05.2021</a:t>
            </a:fld>
            <a:endParaRPr lang="cs-CZ">
              <a:solidFill>
                <a:srgbClr val="FFF9E5">
                  <a:shade val="50000"/>
                </a:srgbClr>
              </a:solidFill>
            </a:endParaRPr>
          </a:p>
        </p:txBody>
      </p:sp>
      <p:sp>
        <p:nvSpPr>
          <p:cNvPr id="5" name="Footer Placeholder 21"/>
          <p:cNvSpPr>
            <a:spLocks noGrp="1"/>
          </p:cNvSpPr>
          <p:nvPr>
            <p:ph type="ftr" sz="quarter" idx="11"/>
          </p:nvPr>
        </p:nvSpPr>
        <p:spPr/>
        <p:txBody>
          <a:bodyPr/>
          <a:lstStyle>
            <a:lvl1pPr>
              <a:defRPr/>
            </a:lvl1pPr>
          </a:lstStyle>
          <a:p>
            <a:pPr>
              <a:defRPr/>
            </a:pPr>
            <a:endParaRPr lang="cs-CZ">
              <a:solidFill>
                <a:srgbClr val="FFF9E5">
                  <a:shade val="50000"/>
                </a:srgbClr>
              </a:solidFill>
            </a:endParaRPr>
          </a:p>
        </p:txBody>
      </p:sp>
      <p:sp>
        <p:nvSpPr>
          <p:cNvPr id="6" name="Slide Number Placeholder 17"/>
          <p:cNvSpPr>
            <a:spLocks noGrp="1"/>
          </p:cNvSpPr>
          <p:nvPr>
            <p:ph type="sldNum" sz="quarter" idx="12"/>
          </p:nvPr>
        </p:nvSpPr>
        <p:spPr/>
        <p:txBody>
          <a:bodyPr/>
          <a:lstStyle>
            <a:lvl1pPr>
              <a:defRPr/>
            </a:lvl1pPr>
          </a:lstStyle>
          <a:p>
            <a:pPr>
              <a:defRPr/>
            </a:pPr>
            <a:fld id="{66B13ACE-0248-45C6-865F-7637B7AFA129}" type="slidenum">
              <a:rPr lang="cs-CZ">
                <a:solidFill>
                  <a:srgbClr val="FFF9E5">
                    <a:shade val="50000"/>
                  </a:srgbClr>
                </a:solidFill>
              </a:rPr>
              <a:pPr>
                <a:defRPr/>
              </a:pPr>
              <a:t>‹#›</a:t>
            </a:fld>
            <a:endParaRPr lang="cs-CZ">
              <a:solidFill>
                <a:srgbClr val="FFF9E5">
                  <a:shade val="50000"/>
                </a:srgbClr>
              </a:solidFill>
            </a:endParaRPr>
          </a:p>
        </p:txBody>
      </p:sp>
    </p:spTree>
    <p:extLst>
      <p:ext uri="{BB962C8B-B14F-4D97-AF65-F5344CB8AC3E}">
        <p14:creationId xmlns:p14="http://schemas.microsoft.com/office/powerpoint/2010/main" val="2404332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9"/>
          <p:cNvSpPr>
            <a:spLocks noGrp="1"/>
          </p:cNvSpPr>
          <p:nvPr>
            <p:ph type="dt" sz="half" idx="10"/>
          </p:nvPr>
        </p:nvSpPr>
        <p:spPr/>
        <p:txBody>
          <a:bodyPr/>
          <a:lstStyle>
            <a:lvl1pPr>
              <a:defRPr/>
            </a:lvl1pPr>
          </a:lstStyle>
          <a:p>
            <a:pPr>
              <a:defRPr/>
            </a:pPr>
            <a:fld id="{E6EE0E1F-DB86-428F-A90D-0A9255BF88EB}" type="datetimeFigureOut">
              <a:rPr lang="cs-CZ">
                <a:solidFill>
                  <a:srgbClr val="FFF9E5">
                    <a:shade val="50000"/>
                  </a:srgbClr>
                </a:solidFill>
              </a:rPr>
              <a:pPr>
                <a:defRPr/>
              </a:pPr>
              <a:t>09.05.2021</a:t>
            </a:fld>
            <a:endParaRPr lang="cs-CZ">
              <a:solidFill>
                <a:srgbClr val="FFF9E5">
                  <a:shade val="50000"/>
                </a:srgbClr>
              </a:solidFill>
            </a:endParaRPr>
          </a:p>
        </p:txBody>
      </p:sp>
      <p:sp>
        <p:nvSpPr>
          <p:cNvPr id="5" name="Footer Placeholder 21"/>
          <p:cNvSpPr>
            <a:spLocks noGrp="1"/>
          </p:cNvSpPr>
          <p:nvPr>
            <p:ph type="ftr" sz="quarter" idx="11"/>
          </p:nvPr>
        </p:nvSpPr>
        <p:spPr/>
        <p:txBody>
          <a:bodyPr/>
          <a:lstStyle>
            <a:lvl1pPr>
              <a:defRPr/>
            </a:lvl1pPr>
          </a:lstStyle>
          <a:p>
            <a:pPr>
              <a:defRPr/>
            </a:pPr>
            <a:endParaRPr lang="cs-CZ">
              <a:solidFill>
                <a:srgbClr val="FFF9E5">
                  <a:shade val="50000"/>
                </a:srgbClr>
              </a:solidFill>
            </a:endParaRPr>
          </a:p>
        </p:txBody>
      </p:sp>
      <p:sp>
        <p:nvSpPr>
          <p:cNvPr id="6" name="Slide Number Placeholder 17"/>
          <p:cNvSpPr>
            <a:spLocks noGrp="1"/>
          </p:cNvSpPr>
          <p:nvPr>
            <p:ph type="sldNum" sz="quarter" idx="12"/>
          </p:nvPr>
        </p:nvSpPr>
        <p:spPr/>
        <p:txBody>
          <a:bodyPr/>
          <a:lstStyle>
            <a:lvl1pPr>
              <a:defRPr/>
            </a:lvl1pPr>
          </a:lstStyle>
          <a:p>
            <a:pPr>
              <a:defRPr/>
            </a:pPr>
            <a:fld id="{B29EFBAC-3993-4FFA-BC16-162793D4117E}" type="slidenum">
              <a:rPr lang="cs-CZ">
                <a:solidFill>
                  <a:srgbClr val="FFF9E5">
                    <a:shade val="50000"/>
                  </a:srgbClr>
                </a:solidFill>
              </a:rPr>
              <a:pPr>
                <a:defRPr/>
              </a:pPr>
              <a:t>‹#›</a:t>
            </a:fld>
            <a:endParaRPr lang="cs-CZ">
              <a:solidFill>
                <a:srgbClr val="FFF9E5">
                  <a:shade val="50000"/>
                </a:srgbClr>
              </a:solidFill>
            </a:endParaRPr>
          </a:p>
        </p:txBody>
      </p:sp>
    </p:spTree>
    <p:extLst>
      <p:ext uri="{BB962C8B-B14F-4D97-AF65-F5344CB8AC3E}">
        <p14:creationId xmlns:p14="http://schemas.microsoft.com/office/powerpoint/2010/main" val="6558476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spTree>
      <p:nvGrpSpPr>
        <p:cNvPr id="1" name=""/>
        <p:cNvGrpSpPr/>
        <p:nvPr/>
      </p:nvGrpSpPr>
      <p:grpSpPr>
        <a:xfrm>
          <a:off x="0" y="0"/>
          <a:ext cx="0" cy="0"/>
          <a:chOff x="0" y="0"/>
          <a:chExt cx="0" cy="0"/>
        </a:xfrm>
      </p:grpSpPr>
      <p:sp>
        <p:nvSpPr>
          <p:cNvPr id="2" name="Title 1"/>
          <p:cNvSpPr>
            <a:spLocks noGrp="1"/>
          </p:cNvSpPr>
          <p:nvPr>
            <p:ph type="title"/>
          </p:nvPr>
        </p:nvSpPr>
        <p:spPr>
          <a:xfrm>
            <a:off x="722376" y="990600"/>
            <a:ext cx="7772400" cy="1362456"/>
          </a:xfrm>
        </p:spPr>
        <p:txBody>
          <a:bodyPr>
            <a:noAutofit/>
          </a:bodyPr>
          <a:lstStyle>
            <a:lvl1pPr algn="l">
              <a:buNone/>
              <a:defRPr sz="4800" b="1" cap="none" baseline="0"/>
            </a:lvl1pPr>
          </a:lstStyle>
          <a:p>
            <a:r>
              <a:rPr lang="cs-CZ"/>
              <a:t>Kliknutím lze upravit styl.</a:t>
            </a:r>
            <a:endParaRPr lang="en-US" dirty="0"/>
          </a:p>
        </p:txBody>
      </p:sp>
      <p:sp>
        <p:nvSpPr>
          <p:cNvPr id="3" name="Text Placeholder 2"/>
          <p:cNvSpPr>
            <a:spLocks noGrp="1"/>
          </p:cNvSpPr>
          <p:nvPr>
            <p:ph type="body" idx="1"/>
          </p:nvPr>
        </p:nvSpPr>
        <p:spPr>
          <a:xfrm>
            <a:off x="722313" y="2352677"/>
            <a:ext cx="7772400" cy="1509712"/>
          </a:xfrm>
        </p:spPr>
        <p:txBody>
          <a:bodyPr/>
          <a:lstStyle>
            <a:lvl1pPr>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cs-CZ"/>
              <a:t>Kliknutím lze upravit styly předlohy textu.</a:t>
            </a:r>
          </a:p>
        </p:txBody>
      </p:sp>
      <p:sp>
        <p:nvSpPr>
          <p:cNvPr id="4" name="Date Placeholder 3"/>
          <p:cNvSpPr>
            <a:spLocks noGrp="1"/>
          </p:cNvSpPr>
          <p:nvPr>
            <p:ph type="dt" sz="half" idx="10"/>
          </p:nvPr>
        </p:nvSpPr>
        <p:spPr/>
        <p:txBody>
          <a:bodyPr/>
          <a:lstStyle>
            <a:lvl1pPr>
              <a:defRPr/>
            </a:lvl1pPr>
          </a:lstStyle>
          <a:p>
            <a:pPr>
              <a:defRPr/>
            </a:pPr>
            <a:fld id="{D8816F19-7441-4E2E-B87E-9922107525B0}" type="datetimeFigureOut">
              <a:rPr lang="cs-CZ">
                <a:solidFill>
                  <a:srgbClr val="FFF9E5">
                    <a:shade val="50000"/>
                  </a:srgbClr>
                </a:solidFill>
              </a:rPr>
              <a:pPr>
                <a:defRPr/>
              </a:pPr>
              <a:t>09.05.2021</a:t>
            </a:fld>
            <a:endParaRPr lang="cs-CZ">
              <a:solidFill>
                <a:srgbClr val="FFF9E5">
                  <a:shade val="50000"/>
                </a:srgbClr>
              </a:solidFill>
            </a:endParaRPr>
          </a:p>
        </p:txBody>
      </p:sp>
      <p:sp>
        <p:nvSpPr>
          <p:cNvPr id="5" name="Footer Placeholder 4"/>
          <p:cNvSpPr>
            <a:spLocks noGrp="1"/>
          </p:cNvSpPr>
          <p:nvPr>
            <p:ph type="ftr" sz="quarter" idx="11"/>
          </p:nvPr>
        </p:nvSpPr>
        <p:spPr/>
        <p:txBody>
          <a:bodyPr/>
          <a:lstStyle>
            <a:lvl1pPr>
              <a:defRPr/>
            </a:lvl1pPr>
          </a:lstStyle>
          <a:p>
            <a:pPr>
              <a:defRPr/>
            </a:pPr>
            <a:endParaRPr lang="cs-CZ">
              <a:solidFill>
                <a:srgbClr val="FFF9E5">
                  <a:shade val="50000"/>
                </a:srgbClr>
              </a:solidFill>
            </a:endParaRPr>
          </a:p>
        </p:txBody>
      </p:sp>
      <p:sp>
        <p:nvSpPr>
          <p:cNvPr id="6" name="Slide Number Placeholder 5"/>
          <p:cNvSpPr>
            <a:spLocks noGrp="1"/>
          </p:cNvSpPr>
          <p:nvPr>
            <p:ph type="sldNum" sz="quarter" idx="12"/>
          </p:nvPr>
        </p:nvSpPr>
        <p:spPr/>
        <p:txBody>
          <a:bodyPr/>
          <a:lstStyle>
            <a:lvl1pPr>
              <a:defRPr/>
            </a:lvl1pPr>
          </a:lstStyle>
          <a:p>
            <a:pPr>
              <a:defRPr/>
            </a:pPr>
            <a:fld id="{1BDB261E-764E-4531-99DE-391DC3C791F3}" type="slidenum">
              <a:rPr lang="cs-CZ">
                <a:solidFill>
                  <a:srgbClr val="FFF9E5">
                    <a:shade val="50000"/>
                  </a:srgbClr>
                </a:solidFill>
              </a:rPr>
              <a:pPr>
                <a:defRPr/>
              </a:pPr>
              <a:t>‹#›</a:t>
            </a:fld>
            <a:endParaRPr lang="cs-CZ">
              <a:solidFill>
                <a:srgbClr val="FFF9E5">
                  <a:shade val="50000"/>
                </a:srgbClr>
              </a:solidFill>
            </a:endParaRPr>
          </a:p>
        </p:txBody>
      </p:sp>
    </p:spTree>
    <p:extLst>
      <p:ext uri="{BB962C8B-B14F-4D97-AF65-F5344CB8AC3E}">
        <p14:creationId xmlns:p14="http://schemas.microsoft.com/office/powerpoint/2010/main" val="8030479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143000"/>
          </a:xfrm>
        </p:spPr>
        <p:txBody>
          <a:bodyPr/>
          <a:lstStyle/>
          <a:p>
            <a:r>
              <a:rPr lang="cs-CZ"/>
              <a:t>Kliknutím lze upravit styl.</a:t>
            </a:r>
            <a:endParaRPr lang="en-US" dirty="0"/>
          </a:p>
        </p:txBody>
      </p:sp>
      <p:sp>
        <p:nvSpPr>
          <p:cNvPr id="3" name="Content Placeholder 2"/>
          <p:cNvSpPr>
            <a:spLocks noGrp="1"/>
          </p:cNvSpPr>
          <p:nvPr>
            <p:ph sz="half" idx="1"/>
          </p:nvPr>
        </p:nvSpPr>
        <p:spPr>
          <a:xfrm>
            <a:off x="457200" y="2199800"/>
            <a:ext cx="4038600" cy="4160520"/>
          </a:xfrm>
        </p:spPr>
        <p:txBody>
          <a:bodyPr/>
          <a:lstStyle>
            <a:lvl1pPr>
              <a:defRPr sz="2800"/>
            </a:lvl1pPr>
            <a:lvl2pPr>
              <a:defRPr sz="2400"/>
            </a:lvl2pPr>
            <a:lvl3pPr>
              <a:defRPr sz="2000"/>
            </a:lvl3pPr>
            <a:lvl4pPr>
              <a:defRPr sz="1800"/>
            </a:lvl4pPr>
            <a:lvl5pPr>
              <a:defRPr sz="1800"/>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4648200" y="2199800"/>
            <a:ext cx="4038600" cy="4160520"/>
          </a:xfrm>
        </p:spPr>
        <p:txBody>
          <a:bodyPr/>
          <a:lstStyle>
            <a:lvl1pPr>
              <a:defRPr sz="2800"/>
            </a:lvl1pPr>
            <a:lvl2pPr>
              <a:defRPr sz="2400"/>
            </a:lvl2pPr>
            <a:lvl3pPr>
              <a:defRPr sz="2000"/>
            </a:lvl3pPr>
            <a:lvl4pPr>
              <a:defRPr sz="1800"/>
            </a:lvl4pPr>
            <a:lvl5pPr>
              <a:defRPr sz="1800"/>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9"/>
          <p:cNvSpPr>
            <a:spLocks noGrp="1"/>
          </p:cNvSpPr>
          <p:nvPr>
            <p:ph type="dt" sz="half" idx="10"/>
          </p:nvPr>
        </p:nvSpPr>
        <p:spPr/>
        <p:txBody>
          <a:bodyPr/>
          <a:lstStyle>
            <a:lvl1pPr>
              <a:defRPr/>
            </a:lvl1pPr>
          </a:lstStyle>
          <a:p>
            <a:pPr>
              <a:defRPr/>
            </a:pPr>
            <a:fld id="{B8560825-1FB3-4571-B18A-A816A2B88A67}" type="datetimeFigureOut">
              <a:rPr lang="cs-CZ">
                <a:solidFill>
                  <a:srgbClr val="FFF9E5">
                    <a:shade val="50000"/>
                  </a:srgbClr>
                </a:solidFill>
              </a:rPr>
              <a:pPr>
                <a:defRPr/>
              </a:pPr>
              <a:t>09.05.2021</a:t>
            </a:fld>
            <a:endParaRPr lang="cs-CZ">
              <a:solidFill>
                <a:srgbClr val="FFF9E5">
                  <a:shade val="50000"/>
                </a:srgbClr>
              </a:solidFill>
            </a:endParaRPr>
          </a:p>
        </p:txBody>
      </p:sp>
      <p:sp>
        <p:nvSpPr>
          <p:cNvPr id="6" name="Footer Placeholder 21"/>
          <p:cNvSpPr>
            <a:spLocks noGrp="1"/>
          </p:cNvSpPr>
          <p:nvPr>
            <p:ph type="ftr" sz="quarter" idx="11"/>
          </p:nvPr>
        </p:nvSpPr>
        <p:spPr/>
        <p:txBody>
          <a:bodyPr/>
          <a:lstStyle>
            <a:lvl1pPr>
              <a:defRPr/>
            </a:lvl1pPr>
          </a:lstStyle>
          <a:p>
            <a:pPr>
              <a:defRPr/>
            </a:pPr>
            <a:endParaRPr lang="cs-CZ">
              <a:solidFill>
                <a:srgbClr val="FFF9E5">
                  <a:shade val="50000"/>
                </a:srgbClr>
              </a:solidFill>
            </a:endParaRPr>
          </a:p>
        </p:txBody>
      </p:sp>
      <p:sp>
        <p:nvSpPr>
          <p:cNvPr id="7" name="Slide Number Placeholder 17"/>
          <p:cNvSpPr>
            <a:spLocks noGrp="1"/>
          </p:cNvSpPr>
          <p:nvPr>
            <p:ph type="sldNum" sz="quarter" idx="12"/>
          </p:nvPr>
        </p:nvSpPr>
        <p:spPr/>
        <p:txBody>
          <a:bodyPr/>
          <a:lstStyle>
            <a:lvl1pPr>
              <a:defRPr/>
            </a:lvl1pPr>
          </a:lstStyle>
          <a:p>
            <a:pPr>
              <a:defRPr/>
            </a:pPr>
            <a:fld id="{E0A87CC0-3820-4191-A59C-3189A5BC0770}" type="slidenum">
              <a:rPr lang="cs-CZ">
                <a:solidFill>
                  <a:srgbClr val="FFF9E5">
                    <a:shade val="50000"/>
                  </a:srgbClr>
                </a:solidFill>
              </a:rPr>
              <a:pPr>
                <a:defRPr/>
              </a:pPr>
              <a:t>‹#›</a:t>
            </a:fld>
            <a:endParaRPr lang="cs-CZ">
              <a:solidFill>
                <a:srgbClr val="FFF9E5">
                  <a:shade val="50000"/>
                </a:srgbClr>
              </a:solidFill>
            </a:endParaRPr>
          </a:p>
        </p:txBody>
      </p:sp>
    </p:spTree>
    <p:extLst>
      <p:ext uri="{BB962C8B-B14F-4D97-AF65-F5344CB8AC3E}">
        <p14:creationId xmlns:p14="http://schemas.microsoft.com/office/powerpoint/2010/main" val="14357280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143000"/>
          </a:xfrm>
        </p:spPr>
        <p:txBody>
          <a:bodyPr/>
          <a:lstStyle>
            <a:lvl1pPr>
              <a:defRPr/>
            </a:lvl1pPr>
          </a:lstStyle>
          <a:p>
            <a:r>
              <a:rPr lang="cs-CZ"/>
              <a:t>Kliknutím lze upravit styl.</a:t>
            </a:r>
            <a:endParaRPr lang="en-US" dirty="0"/>
          </a:p>
        </p:txBody>
      </p:sp>
      <p:sp>
        <p:nvSpPr>
          <p:cNvPr id="3" name="Text Placeholder 2"/>
          <p:cNvSpPr>
            <a:spLocks noGrp="1"/>
          </p:cNvSpPr>
          <p:nvPr>
            <p:ph type="body" idx="1"/>
          </p:nvPr>
        </p:nvSpPr>
        <p:spPr>
          <a:xfrm>
            <a:off x="457200" y="2112168"/>
            <a:ext cx="4040188" cy="502920"/>
          </a:xfrm>
        </p:spPr>
        <p:txBody>
          <a:bodyPr anchor="b">
            <a:noAutofit/>
          </a:bodyPr>
          <a:lstStyle>
            <a:lvl1pPr>
              <a:buNone/>
              <a:defRPr sz="2200" b="1">
                <a:effectLst>
                  <a:outerShdw blurRad="38000" dist="38000" dir="2700000" algn="tl" rotWithShape="0">
                    <a:schemeClr val="bg2">
                      <a:shade val="45000"/>
                      <a:satMod val="150000"/>
                      <a:alpha val="90000"/>
                    </a:schemeClr>
                  </a:outerShdw>
                </a:effectLst>
              </a:defRPr>
            </a:lvl1pPr>
            <a:lvl2pPr>
              <a:buNone/>
              <a:defRPr sz="2000" b="1"/>
            </a:lvl2pPr>
            <a:lvl3pPr>
              <a:buNone/>
              <a:defRPr sz="1800" b="1"/>
            </a:lvl3pPr>
            <a:lvl4pPr>
              <a:buNone/>
              <a:defRPr sz="1600" b="1"/>
            </a:lvl4pPr>
            <a:lvl5pPr>
              <a:buNone/>
              <a:defRPr sz="1600" b="1"/>
            </a:lvl5pPr>
          </a:lstStyle>
          <a:p>
            <a:pPr lvl="0"/>
            <a:r>
              <a:rPr lang="cs-CZ"/>
              <a:t>Kliknutím lze upravit styly předlohy textu.</a:t>
            </a:r>
          </a:p>
        </p:txBody>
      </p:sp>
      <p:sp>
        <p:nvSpPr>
          <p:cNvPr id="4" name="Text Placeholder 3"/>
          <p:cNvSpPr>
            <a:spLocks noGrp="1"/>
          </p:cNvSpPr>
          <p:nvPr>
            <p:ph type="body" sz="half" idx="3"/>
          </p:nvPr>
        </p:nvSpPr>
        <p:spPr>
          <a:xfrm>
            <a:off x="4645025" y="2112168"/>
            <a:ext cx="4041775" cy="502920"/>
          </a:xfrm>
        </p:spPr>
        <p:txBody>
          <a:bodyPr anchor="b">
            <a:noAutofit/>
          </a:bodyPr>
          <a:lstStyle>
            <a:lvl1pPr>
              <a:buNone/>
              <a:defRPr sz="2200" b="1">
                <a:effectLst>
                  <a:outerShdw blurRad="30000" dist="30000" dir="2700000" algn="tl" rotWithShape="0">
                    <a:schemeClr val="bg2">
                      <a:shade val="45000"/>
                      <a:satMod val="150000"/>
                      <a:alpha val="90000"/>
                    </a:schemeClr>
                  </a:outerShdw>
                </a:effectLst>
              </a:defRPr>
            </a:lvl1pPr>
            <a:lvl2pPr>
              <a:buNone/>
              <a:defRPr sz="2000" b="1"/>
            </a:lvl2pPr>
            <a:lvl3pPr>
              <a:buNone/>
              <a:defRPr sz="1800" b="1"/>
            </a:lvl3pPr>
            <a:lvl4pPr>
              <a:buNone/>
              <a:defRPr sz="1600" b="1"/>
            </a:lvl4pPr>
            <a:lvl5pPr>
              <a:buNone/>
              <a:defRPr sz="1600" b="1"/>
            </a:lvl5pPr>
          </a:lstStyle>
          <a:p>
            <a:pPr lvl="0"/>
            <a:r>
              <a:rPr lang="cs-CZ"/>
              <a:t>Kliknutím lze upravit styly předlohy textu.</a:t>
            </a:r>
          </a:p>
        </p:txBody>
      </p:sp>
      <p:sp>
        <p:nvSpPr>
          <p:cNvPr id="5" name="Content Placeholder 4"/>
          <p:cNvSpPr>
            <a:spLocks noGrp="1"/>
          </p:cNvSpPr>
          <p:nvPr>
            <p:ph sz="quarter" idx="2"/>
          </p:nvPr>
        </p:nvSpPr>
        <p:spPr>
          <a:xfrm>
            <a:off x="457200" y="2667000"/>
            <a:ext cx="4040188" cy="3657600"/>
          </a:xfrm>
        </p:spPr>
        <p:txBody>
          <a:bodyPr/>
          <a:lstStyle>
            <a:lvl1pPr>
              <a:defRPr sz="2200"/>
            </a:lvl1pPr>
            <a:lvl2pPr>
              <a:defRPr sz="2000"/>
            </a:lvl2pPr>
            <a:lvl3pPr>
              <a:defRPr sz="1800"/>
            </a:lvl3pPr>
            <a:lvl4pPr>
              <a:defRPr sz="1600"/>
            </a:lvl4pPr>
            <a:lvl5pPr>
              <a:defRPr sz="1600"/>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6" name="Content Placeholder 5"/>
          <p:cNvSpPr>
            <a:spLocks noGrp="1"/>
          </p:cNvSpPr>
          <p:nvPr>
            <p:ph sz="quarter" idx="4"/>
          </p:nvPr>
        </p:nvSpPr>
        <p:spPr>
          <a:xfrm>
            <a:off x="4645025" y="2667000"/>
            <a:ext cx="4041775" cy="3657600"/>
          </a:xfrm>
        </p:spPr>
        <p:txBody>
          <a:bodyPr/>
          <a:lstStyle>
            <a:lvl1pPr>
              <a:defRPr sz="2200"/>
            </a:lvl1pPr>
            <a:lvl2pPr>
              <a:defRPr sz="2000"/>
            </a:lvl2pPr>
            <a:lvl3pPr>
              <a:defRPr sz="1800"/>
            </a:lvl3pPr>
            <a:lvl4pPr>
              <a:defRPr sz="1600"/>
            </a:lvl4pPr>
            <a:lvl5pPr>
              <a:defRPr sz="1600"/>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9"/>
          <p:cNvSpPr>
            <a:spLocks noGrp="1"/>
          </p:cNvSpPr>
          <p:nvPr>
            <p:ph type="dt" sz="half" idx="10"/>
          </p:nvPr>
        </p:nvSpPr>
        <p:spPr/>
        <p:txBody>
          <a:bodyPr/>
          <a:lstStyle>
            <a:lvl1pPr>
              <a:defRPr/>
            </a:lvl1pPr>
          </a:lstStyle>
          <a:p>
            <a:pPr>
              <a:defRPr/>
            </a:pPr>
            <a:fld id="{F6FF6C15-2E95-44ED-AB1A-5E9B7FBC700D}" type="datetimeFigureOut">
              <a:rPr lang="cs-CZ">
                <a:solidFill>
                  <a:srgbClr val="FFF9E5">
                    <a:shade val="50000"/>
                  </a:srgbClr>
                </a:solidFill>
              </a:rPr>
              <a:pPr>
                <a:defRPr/>
              </a:pPr>
              <a:t>09.05.2021</a:t>
            </a:fld>
            <a:endParaRPr lang="cs-CZ">
              <a:solidFill>
                <a:srgbClr val="FFF9E5">
                  <a:shade val="50000"/>
                </a:srgbClr>
              </a:solidFill>
            </a:endParaRPr>
          </a:p>
        </p:txBody>
      </p:sp>
      <p:sp>
        <p:nvSpPr>
          <p:cNvPr id="8" name="Footer Placeholder 21"/>
          <p:cNvSpPr>
            <a:spLocks noGrp="1"/>
          </p:cNvSpPr>
          <p:nvPr>
            <p:ph type="ftr" sz="quarter" idx="11"/>
          </p:nvPr>
        </p:nvSpPr>
        <p:spPr/>
        <p:txBody>
          <a:bodyPr/>
          <a:lstStyle>
            <a:lvl1pPr>
              <a:defRPr/>
            </a:lvl1pPr>
          </a:lstStyle>
          <a:p>
            <a:pPr>
              <a:defRPr/>
            </a:pPr>
            <a:endParaRPr lang="cs-CZ">
              <a:solidFill>
                <a:srgbClr val="FFF9E5">
                  <a:shade val="50000"/>
                </a:srgbClr>
              </a:solidFill>
            </a:endParaRPr>
          </a:p>
        </p:txBody>
      </p:sp>
      <p:sp>
        <p:nvSpPr>
          <p:cNvPr id="9" name="Slide Number Placeholder 17"/>
          <p:cNvSpPr>
            <a:spLocks noGrp="1"/>
          </p:cNvSpPr>
          <p:nvPr>
            <p:ph type="sldNum" sz="quarter" idx="12"/>
          </p:nvPr>
        </p:nvSpPr>
        <p:spPr/>
        <p:txBody>
          <a:bodyPr/>
          <a:lstStyle>
            <a:lvl1pPr>
              <a:defRPr/>
            </a:lvl1pPr>
          </a:lstStyle>
          <a:p>
            <a:pPr>
              <a:defRPr/>
            </a:pPr>
            <a:fld id="{67C8B4DE-BCDF-4C74-B22C-DEA276BFDE98}" type="slidenum">
              <a:rPr lang="cs-CZ">
                <a:solidFill>
                  <a:srgbClr val="FFF9E5">
                    <a:shade val="50000"/>
                  </a:srgbClr>
                </a:solidFill>
              </a:rPr>
              <a:pPr>
                <a:defRPr/>
              </a:pPr>
              <a:t>‹#›</a:t>
            </a:fld>
            <a:endParaRPr lang="cs-CZ">
              <a:solidFill>
                <a:srgbClr val="FFF9E5">
                  <a:shade val="50000"/>
                </a:srgbClr>
              </a:solidFill>
            </a:endParaRPr>
          </a:p>
        </p:txBody>
      </p:sp>
    </p:spTree>
    <p:extLst>
      <p:ext uri="{BB962C8B-B14F-4D97-AF65-F5344CB8AC3E}">
        <p14:creationId xmlns:p14="http://schemas.microsoft.com/office/powerpoint/2010/main" val="42276369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143000"/>
          </a:xfrm>
          <a:effectLst/>
        </p:spPr>
        <p:txBody>
          <a:bodyPr/>
          <a:lstStyle>
            <a:lvl1pPr>
              <a:defRPr sz="4800" cap="none" baseline="0">
                <a:effectLst>
                  <a:outerShdw blurRad="30000" dist="30000" dir="2700000" algn="tl" rotWithShape="0">
                    <a:schemeClr val="bg2">
                      <a:shade val="45000"/>
                      <a:satMod val="150000"/>
                      <a:alpha val="90000"/>
                    </a:schemeClr>
                  </a:outerShdw>
                </a:effectLst>
              </a:defRPr>
            </a:lvl1pPr>
          </a:lstStyle>
          <a:p>
            <a:r>
              <a:rPr lang="cs-CZ"/>
              <a:t>Kliknutím lze upravit styl.</a:t>
            </a:r>
            <a:endParaRPr lang="en-US" dirty="0"/>
          </a:p>
        </p:txBody>
      </p:sp>
      <p:sp>
        <p:nvSpPr>
          <p:cNvPr id="3" name="Date Placeholder 9"/>
          <p:cNvSpPr>
            <a:spLocks noGrp="1"/>
          </p:cNvSpPr>
          <p:nvPr>
            <p:ph type="dt" sz="half" idx="10"/>
          </p:nvPr>
        </p:nvSpPr>
        <p:spPr/>
        <p:txBody>
          <a:bodyPr/>
          <a:lstStyle>
            <a:lvl1pPr>
              <a:defRPr/>
            </a:lvl1pPr>
          </a:lstStyle>
          <a:p>
            <a:pPr>
              <a:defRPr/>
            </a:pPr>
            <a:fld id="{BAC4B644-F65D-4265-91A6-80174FCBB959}" type="datetimeFigureOut">
              <a:rPr lang="cs-CZ">
                <a:solidFill>
                  <a:srgbClr val="FFF9E5">
                    <a:shade val="50000"/>
                  </a:srgbClr>
                </a:solidFill>
              </a:rPr>
              <a:pPr>
                <a:defRPr/>
              </a:pPr>
              <a:t>09.05.2021</a:t>
            </a:fld>
            <a:endParaRPr lang="cs-CZ">
              <a:solidFill>
                <a:srgbClr val="FFF9E5">
                  <a:shade val="50000"/>
                </a:srgbClr>
              </a:solidFill>
            </a:endParaRPr>
          </a:p>
        </p:txBody>
      </p:sp>
      <p:sp>
        <p:nvSpPr>
          <p:cNvPr id="4" name="Footer Placeholder 21"/>
          <p:cNvSpPr>
            <a:spLocks noGrp="1"/>
          </p:cNvSpPr>
          <p:nvPr>
            <p:ph type="ftr" sz="quarter" idx="11"/>
          </p:nvPr>
        </p:nvSpPr>
        <p:spPr/>
        <p:txBody>
          <a:bodyPr/>
          <a:lstStyle>
            <a:lvl1pPr>
              <a:defRPr/>
            </a:lvl1pPr>
          </a:lstStyle>
          <a:p>
            <a:pPr>
              <a:defRPr/>
            </a:pPr>
            <a:endParaRPr lang="cs-CZ">
              <a:solidFill>
                <a:srgbClr val="FFF9E5">
                  <a:shade val="50000"/>
                </a:srgbClr>
              </a:solidFill>
            </a:endParaRPr>
          </a:p>
        </p:txBody>
      </p:sp>
      <p:sp>
        <p:nvSpPr>
          <p:cNvPr id="5" name="Slide Number Placeholder 17"/>
          <p:cNvSpPr>
            <a:spLocks noGrp="1"/>
          </p:cNvSpPr>
          <p:nvPr>
            <p:ph type="sldNum" sz="quarter" idx="12"/>
          </p:nvPr>
        </p:nvSpPr>
        <p:spPr/>
        <p:txBody>
          <a:bodyPr/>
          <a:lstStyle>
            <a:lvl1pPr>
              <a:defRPr/>
            </a:lvl1pPr>
          </a:lstStyle>
          <a:p>
            <a:pPr>
              <a:defRPr/>
            </a:pPr>
            <a:fld id="{01776C9D-BD56-43D0-BFD2-FF5420CE7820}" type="slidenum">
              <a:rPr lang="cs-CZ">
                <a:solidFill>
                  <a:srgbClr val="FFF9E5">
                    <a:shade val="50000"/>
                  </a:srgbClr>
                </a:solidFill>
              </a:rPr>
              <a:pPr>
                <a:defRPr/>
              </a:pPr>
              <a:t>‹#›</a:t>
            </a:fld>
            <a:endParaRPr lang="cs-CZ">
              <a:solidFill>
                <a:srgbClr val="FFF9E5">
                  <a:shade val="50000"/>
                </a:srgbClr>
              </a:solidFill>
            </a:endParaRPr>
          </a:p>
        </p:txBody>
      </p:sp>
    </p:spTree>
    <p:extLst>
      <p:ext uri="{BB962C8B-B14F-4D97-AF65-F5344CB8AC3E}">
        <p14:creationId xmlns:p14="http://schemas.microsoft.com/office/powerpoint/2010/main" val="5626912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fld id="{4DCA9A73-7874-4107-B4BE-8865ABE96144}" type="datetimeFigureOut">
              <a:rPr lang="cs-CZ">
                <a:solidFill>
                  <a:srgbClr val="FFF9E5">
                    <a:shade val="50000"/>
                  </a:srgbClr>
                </a:solidFill>
              </a:rPr>
              <a:pPr>
                <a:defRPr/>
              </a:pPr>
              <a:t>09.05.2021</a:t>
            </a:fld>
            <a:endParaRPr lang="cs-CZ">
              <a:solidFill>
                <a:srgbClr val="FFF9E5">
                  <a:shade val="50000"/>
                </a:srgbClr>
              </a:solidFill>
            </a:endParaRPr>
          </a:p>
        </p:txBody>
      </p:sp>
      <p:sp>
        <p:nvSpPr>
          <p:cNvPr id="3" name="Footer Placeholder 21"/>
          <p:cNvSpPr>
            <a:spLocks noGrp="1"/>
          </p:cNvSpPr>
          <p:nvPr>
            <p:ph type="ftr" sz="quarter" idx="11"/>
          </p:nvPr>
        </p:nvSpPr>
        <p:spPr/>
        <p:txBody>
          <a:bodyPr/>
          <a:lstStyle>
            <a:lvl1pPr>
              <a:defRPr/>
            </a:lvl1pPr>
          </a:lstStyle>
          <a:p>
            <a:pPr>
              <a:defRPr/>
            </a:pPr>
            <a:endParaRPr lang="cs-CZ">
              <a:solidFill>
                <a:srgbClr val="FFF9E5">
                  <a:shade val="50000"/>
                </a:srgbClr>
              </a:solidFill>
            </a:endParaRPr>
          </a:p>
        </p:txBody>
      </p:sp>
      <p:sp>
        <p:nvSpPr>
          <p:cNvPr id="4" name="Slide Number Placeholder 17"/>
          <p:cNvSpPr>
            <a:spLocks noGrp="1"/>
          </p:cNvSpPr>
          <p:nvPr>
            <p:ph type="sldNum" sz="quarter" idx="12"/>
          </p:nvPr>
        </p:nvSpPr>
        <p:spPr/>
        <p:txBody>
          <a:bodyPr/>
          <a:lstStyle>
            <a:lvl1pPr>
              <a:defRPr/>
            </a:lvl1pPr>
          </a:lstStyle>
          <a:p>
            <a:pPr>
              <a:defRPr/>
            </a:pPr>
            <a:fld id="{80348102-4BDC-4DC4-8368-DCE9B6660EAE}" type="slidenum">
              <a:rPr lang="cs-CZ">
                <a:solidFill>
                  <a:srgbClr val="FFF9E5">
                    <a:shade val="50000"/>
                  </a:srgbClr>
                </a:solidFill>
              </a:rPr>
              <a:pPr>
                <a:defRPr/>
              </a:pPr>
              <a:t>‹#›</a:t>
            </a:fld>
            <a:endParaRPr lang="cs-CZ">
              <a:solidFill>
                <a:srgbClr val="FFF9E5">
                  <a:shade val="50000"/>
                </a:srgbClr>
              </a:solidFill>
            </a:endParaRPr>
          </a:p>
        </p:txBody>
      </p:sp>
    </p:spTree>
    <p:extLst>
      <p:ext uri="{BB962C8B-B14F-4D97-AF65-F5344CB8AC3E}">
        <p14:creationId xmlns:p14="http://schemas.microsoft.com/office/powerpoint/2010/main" val="23854351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457200" y="71440"/>
            <a:ext cx="8229600" cy="914400"/>
          </a:xfrm>
        </p:spPr>
        <p:txBody>
          <a:bodyPr tIns="0" bIns="0"/>
          <a:lstStyle>
            <a:lvl1pPr algn="l">
              <a:buNone/>
              <a:defRPr sz="5000" b="1"/>
            </a:lvl1pPr>
          </a:lstStyle>
          <a:p>
            <a:r>
              <a:rPr lang="cs-CZ"/>
              <a:t>Kliknutím lze upravit styl.</a:t>
            </a:r>
            <a:endParaRPr lang="en-US" dirty="0"/>
          </a:p>
        </p:txBody>
      </p:sp>
      <p:sp>
        <p:nvSpPr>
          <p:cNvPr id="3" name="Text Placeholder 2"/>
          <p:cNvSpPr>
            <a:spLocks noGrp="1"/>
          </p:cNvSpPr>
          <p:nvPr>
            <p:ph type="body" idx="2"/>
          </p:nvPr>
        </p:nvSpPr>
        <p:spPr>
          <a:xfrm>
            <a:off x="457200" y="1133856"/>
            <a:ext cx="2590800" cy="5181600"/>
          </a:xfrm>
        </p:spPr>
        <p:txBody>
          <a:bodyPr lIns="45720" rIns="0"/>
          <a:lstStyle>
            <a:lvl1pPr marL="0" indent="0">
              <a:spcBef>
                <a:spcPts val="300"/>
              </a:spcBef>
              <a:buNone/>
              <a:defRPr sz="1800"/>
            </a:lvl1pPr>
            <a:lvl2pPr>
              <a:buNone/>
              <a:defRPr sz="1200"/>
            </a:lvl2pPr>
            <a:lvl3pPr>
              <a:buNone/>
              <a:defRPr sz="1000"/>
            </a:lvl3pPr>
            <a:lvl4pPr>
              <a:buNone/>
              <a:defRPr sz="900"/>
            </a:lvl4pPr>
            <a:lvl5pPr>
              <a:buNone/>
              <a:defRPr sz="900"/>
            </a:lvl5pPr>
          </a:lstStyle>
          <a:p>
            <a:pPr lvl="0"/>
            <a:r>
              <a:rPr lang="cs-CZ"/>
              <a:t>Kliknutím lze upravit styly předlohy textu.</a:t>
            </a:r>
          </a:p>
        </p:txBody>
      </p:sp>
      <p:sp>
        <p:nvSpPr>
          <p:cNvPr id="4" name="Content Placeholder 3"/>
          <p:cNvSpPr>
            <a:spLocks noGrp="1"/>
          </p:cNvSpPr>
          <p:nvPr>
            <p:ph sz="half" idx="1"/>
          </p:nvPr>
        </p:nvSpPr>
        <p:spPr>
          <a:xfrm>
            <a:off x="3429000" y="1133472"/>
            <a:ext cx="5257800" cy="5191128"/>
          </a:xfrm>
        </p:spPr>
        <p:txBody>
          <a:bodyPr/>
          <a:lstStyle>
            <a:lvl1pPr algn="l">
              <a:defRPr sz="3000"/>
            </a:lvl1pPr>
            <a:lvl2pPr algn="l">
              <a:defRPr sz="2800"/>
            </a:lvl2pPr>
            <a:lvl3pPr algn="l">
              <a:defRPr sz="2400"/>
            </a:lvl3pPr>
            <a:lvl4pPr algn="l">
              <a:defRPr sz="2000"/>
            </a:lvl4pPr>
            <a:lvl5pPr algn="l">
              <a:defRPr sz="2000"/>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lvl1pPr>
              <a:defRPr/>
            </a:lvl1pPr>
          </a:lstStyle>
          <a:p>
            <a:pPr>
              <a:defRPr/>
            </a:pPr>
            <a:fld id="{4D747822-8BF7-4ABD-B5C6-FFC6ABA33CC3}" type="datetimeFigureOut">
              <a:rPr lang="cs-CZ">
                <a:solidFill>
                  <a:srgbClr val="FFF9E5">
                    <a:shade val="50000"/>
                  </a:srgbClr>
                </a:solidFill>
              </a:rPr>
              <a:pPr>
                <a:defRPr/>
              </a:pPr>
              <a:t>09.05.2021</a:t>
            </a:fld>
            <a:endParaRPr lang="cs-CZ">
              <a:solidFill>
                <a:srgbClr val="FFF9E5">
                  <a:shade val="50000"/>
                </a:srgbClr>
              </a:solidFill>
            </a:endParaRPr>
          </a:p>
        </p:txBody>
      </p:sp>
      <p:sp>
        <p:nvSpPr>
          <p:cNvPr id="6" name="Footer Placeholder 5"/>
          <p:cNvSpPr>
            <a:spLocks noGrp="1"/>
          </p:cNvSpPr>
          <p:nvPr>
            <p:ph type="ftr" sz="quarter" idx="11"/>
          </p:nvPr>
        </p:nvSpPr>
        <p:spPr/>
        <p:txBody>
          <a:bodyPr/>
          <a:lstStyle>
            <a:lvl1pPr>
              <a:defRPr/>
            </a:lvl1pPr>
          </a:lstStyle>
          <a:p>
            <a:pPr>
              <a:defRPr/>
            </a:pPr>
            <a:endParaRPr lang="cs-CZ">
              <a:solidFill>
                <a:srgbClr val="FFF9E5">
                  <a:shade val="50000"/>
                </a:srgbClr>
              </a:solidFill>
            </a:endParaRPr>
          </a:p>
        </p:txBody>
      </p:sp>
      <p:sp>
        <p:nvSpPr>
          <p:cNvPr id="7" name="Slide Number Placeholder 6"/>
          <p:cNvSpPr>
            <a:spLocks noGrp="1"/>
          </p:cNvSpPr>
          <p:nvPr>
            <p:ph type="sldNum" sz="quarter" idx="12"/>
          </p:nvPr>
        </p:nvSpPr>
        <p:spPr/>
        <p:txBody>
          <a:bodyPr/>
          <a:lstStyle>
            <a:lvl1pPr>
              <a:defRPr/>
            </a:lvl1pPr>
          </a:lstStyle>
          <a:p>
            <a:pPr>
              <a:defRPr/>
            </a:pPr>
            <a:fld id="{BBC3F063-AA7F-45CE-B9EB-9C083522C2D4}" type="slidenum">
              <a:rPr lang="cs-CZ">
                <a:solidFill>
                  <a:srgbClr val="FFF9E5">
                    <a:shade val="50000"/>
                  </a:srgbClr>
                </a:solidFill>
              </a:rPr>
              <a:pPr>
                <a:defRPr/>
              </a:pPr>
              <a:t>‹#›</a:t>
            </a:fld>
            <a:endParaRPr lang="cs-CZ">
              <a:solidFill>
                <a:srgbClr val="FFF9E5">
                  <a:shade val="50000"/>
                </a:srgbClr>
              </a:solidFill>
            </a:endParaRPr>
          </a:p>
        </p:txBody>
      </p:sp>
    </p:spTree>
    <p:extLst>
      <p:ext uri="{BB962C8B-B14F-4D97-AF65-F5344CB8AC3E}">
        <p14:creationId xmlns:p14="http://schemas.microsoft.com/office/powerpoint/2010/main" val="36668030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376240" y="1981200"/>
            <a:ext cx="3429000" cy="522288"/>
          </a:xfrm>
        </p:spPr>
        <p:txBody>
          <a:bodyPr tIns="0" bIns="0"/>
          <a:lstStyle>
            <a:lvl1pPr algn="r">
              <a:buNone/>
              <a:defRPr sz="2000" b="1"/>
            </a:lvl1pPr>
          </a:lstStyle>
          <a:p>
            <a:r>
              <a:rPr lang="cs-CZ"/>
              <a:t>Kliknutím lze upravit styl.</a:t>
            </a:r>
            <a:endParaRPr lang="en-US" dirty="0"/>
          </a:p>
        </p:txBody>
      </p:sp>
      <p:sp>
        <p:nvSpPr>
          <p:cNvPr id="3" name="Picture Placeholder 2"/>
          <p:cNvSpPr>
            <a:spLocks noGrp="1"/>
          </p:cNvSpPr>
          <p:nvPr>
            <p:ph type="pic" idx="1"/>
          </p:nvPr>
        </p:nvSpPr>
        <p:spPr>
          <a:xfrm>
            <a:off x="4093368" y="1066800"/>
            <a:ext cx="4572000" cy="4572000"/>
          </a:xfrm>
          <a:solidFill>
            <a:schemeClr val="bg2">
              <a:shade val="75000"/>
            </a:schemeClr>
          </a:solidFill>
          <a:ln w="60325">
            <a:solidFill>
              <a:srgbClr val="FFFFFF"/>
            </a:solidFill>
            <a:miter lim="800000"/>
          </a:ln>
          <a:effectLst>
            <a:outerShdw blurRad="36195" dist="10000" dir="5400000" algn="tl" rotWithShape="0">
              <a:srgbClr val="000000">
                <a:alpha val="75000"/>
              </a:srgbClr>
            </a:outerShdw>
            <a:reflection stA="21000" endA="500" endPos="10000" dist="20000" dir="5400000" sy="-100000" algn="bl" rotWithShape="0"/>
          </a:effectLst>
        </p:spPr>
        <p:txBody>
          <a:bodyPr>
            <a:normAutofit/>
          </a:bodyPr>
          <a:lstStyle>
            <a:lvl1pPr>
              <a:buNone/>
              <a:defRPr sz="3200"/>
            </a:lvl1pPr>
          </a:lstStyle>
          <a:p>
            <a:pPr lvl="0"/>
            <a:r>
              <a:rPr lang="cs-CZ" noProof="0"/>
              <a:t>Kliknutím na ikonu přidáte obrázek.</a:t>
            </a:r>
            <a:endParaRPr lang="en-US" noProof="0" dirty="0"/>
          </a:p>
        </p:txBody>
      </p:sp>
      <p:sp>
        <p:nvSpPr>
          <p:cNvPr id="4" name="Text Placeholder 3"/>
          <p:cNvSpPr>
            <a:spLocks noGrp="1"/>
          </p:cNvSpPr>
          <p:nvPr>
            <p:ph type="body" sz="half" idx="2"/>
          </p:nvPr>
        </p:nvSpPr>
        <p:spPr>
          <a:xfrm>
            <a:off x="376240" y="2543176"/>
            <a:ext cx="3429000" cy="914400"/>
          </a:xfrm>
        </p:spPr>
        <p:txBody>
          <a:bodyPr lIns="0" tIns="0" rIns="0" bIns="0"/>
          <a:lstStyle>
            <a:lvl1pPr indent="0" algn="r">
              <a:spcBef>
                <a:spcPts val="300"/>
              </a:spcBef>
              <a:buFontTx/>
              <a:buNone/>
              <a:defRPr sz="1400" baseline="0"/>
            </a:lvl1pPr>
            <a:lvl2pPr>
              <a:buFontTx/>
              <a:buNone/>
              <a:defRPr sz="1200"/>
            </a:lvl2pPr>
            <a:lvl3pPr>
              <a:buFontTx/>
              <a:buNone/>
              <a:defRPr sz="1000"/>
            </a:lvl3pPr>
            <a:lvl4pPr>
              <a:buFontTx/>
              <a:buNone/>
              <a:defRPr sz="900"/>
            </a:lvl4pPr>
            <a:lvl5pPr>
              <a:buFontTx/>
              <a:buNone/>
              <a:defRPr sz="900"/>
            </a:lvl5pPr>
          </a:lstStyle>
          <a:p>
            <a:pPr lvl="0"/>
            <a:r>
              <a:rPr lang="cs-CZ"/>
              <a:t>Kliknutím lze upravit styly předlohy textu.</a:t>
            </a:r>
          </a:p>
        </p:txBody>
      </p:sp>
      <p:sp>
        <p:nvSpPr>
          <p:cNvPr id="5" name="Date Placeholder 4"/>
          <p:cNvSpPr>
            <a:spLocks noGrp="1"/>
          </p:cNvSpPr>
          <p:nvPr>
            <p:ph type="dt" sz="half" idx="10"/>
          </p:nvPr>
        </p:nvSpPr>
        <p:spPr/>
        <p:txBody>
          <a:bodyPr/>
          <a:lstStyle>
            <a:lvl1pPr>
              <a:defRPr/>
            </a:lvl1pPr>
          </a:lstStyle>
          <a:p>
            <a:pPr>
              <a:defRPr/>
            </a:pPr>
            <a:fld id="{05747B2E-DC24-4FE3-ABEE-88B4C6664B57}" type="datetimeFigureOut">
              <a:rPr lang="cs-CZ">
                <a:solidFill>
                  <a:srgbClr val="FFF9E5">
                    <a:shade val="50000"/>
                  </a:srgbClr>
                </a:solidFill>
              </a:rPr>
              <a:pPr>
                <a:defRPr/>
              </a:pPr>
              <a:t>09.05.2021</a:t>
            </a:fld>
            <a:endParaRPr lang="cs-CZ">
              <a:solidFill>
                <a:srgbClr val="FFF9E5">
                  <a:shade val="50000"/>
                </a:srgbClr>
              </a:solidFill>
            </a:endParaRPr>
          </a:p>
        </p:txBody>
      </p:sp>
      <p:sp>
        <p:nvSpPr>
          <p:cNvPr id="6" name="Footer Placeholder 5"/>
          <p:cNvSpPr>
            <a:spLocks noGrp="1"/>
          </p:cNvSpPr>
          <p:nvPr>
            <p:ph type="ftr" sz="quarter" idx="11"/>
          </p:nvPr>
        </p:nvSpPr>
        <p:spPr/>
        <p:txBody>
          <a:bodyPr/>
          <a:lstStyle>
            <a:lvl1pPr>
              <a:defRPr/>
            </a:lvl1pPr>
          </a:lstStyle>
          <a:p>
            <a:pPr>
              <a:defRPr/>
            </a:pPr>
            <a:endParaRPr lang="cs-CZ">
              <a:solidFill>
                <a:srgbClr val="FFF9E5">
                  <a:shade val="50000"/>
                </a:srgbClr>
              </a:solidFill>
            </a:endParaRPr>
          </a:p>
        </p:txBody>
      </p:sp>
      <p:sp>
        <p:nvSpPr>
          <p:cNvPr id="7" name="Slide Number Placeholder 6"/>
          <p:cNvSpPr>
            <a:spLocks noGrp="1"/>
          </p:cNvSpPr>
          <p:nvPr>
            <p:ph type="sldNum" sz="quarter" idx="12"/>
          </p:nvPr>
        </p:nvSpPr>
        <p:spPr/>
        <p:txBody>
          <a:bodyPr/>
          <a:lstStyle>
            <a:lvl1pPr>
              <a:defRPr/>
            </a:lvl1pPr>
          </a:lstStyle>
          <a:p>
            <a:pPr>
              <a:defRPr/>
            </a:pPr>
            <a:fld id="{163C7F98-1360-4018-BBD7-D9281D717B72}" type="slidenum">
              <a:rPr lang="cs-CZ">
                <a:solidFill>
                  <a:srgbClr val="FFF9E5">
                    <a:shade val="50000"/>
                  </a:srgbClr>
                </a:solidFill>
              </a:rPr>
              <a:pPr>
                <a:defRPr/>
              </a:pPr>
              <a:t>‹#›</a:t>
            </a:fld>
            <a:endParaRPr lang="cs-CZ">
              <a:solidFill>
                <a:srgbClr val="FFF9E5">
                  <a:shade val="50000"/>
                </a:srgbClr>
              </a:solidFill>
            </a:endParaRPr>
          </a:p>
        </p:txBody>
      </p:sp>
    </p:spTree>
    <p:extLst>
      <p:ext uri="{BB962C8B-B14F-4D97-AF65-F5344CB8AC3E}">
        <p14:creationId xmlns:p14="http://schemas.microsoft.com/office/powerpoint/2010/main" val="38169450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Flowchart: Document 6"/>
          <p:cNvSpPr/>
          <p:nvPr/>
        </p:nvSpPr>
        <p:spPr>
          <a:xfrm rot="10800000">
            <a:off x="1" y="1142899"/>
            <a:ext cx="9144000" cy="5562705"/>
          </a:xfrm>
          <a:custGeom>
            <a:avLst/>
            <a:gdLst>
              <a:gd name="connsiteX0" fmla="*/ 0 w 21600"/>
              <a:gd name="connsiteY0" fmla="*/ 0 h 19378"/>
              <a:gd name="connsiteX1" fmla="*/ 21600 w 21600"/>
              <a:gd name="connsiteY1" fmla="*/ 0 h 19378"/>
              <a:gd name="connsiteX2" fmla="*/ 21600 w 21600"/>
              <a:gd name="connsiteY2" fmla="*/ 17322 h 19378"/>
              <a:gd name="connsiteX3" fmla="*/ 0 w 21600"/>
              <a:gd name="connsiteY3" fmla="*/ 19378 h 19378"/>
              <a:gd name="connsiteX4" fmla="*/ 0 w 21600"/>
              <a:gd name="connsiteY4" fmla="*/ 0 h 19378"/>
              <a:gd name="connsiteX0" fmla="*/ 0 w 21600"/>
              <a:gd name="connsiteY0" fmla="*/ 0 h 19378"/>
              <a:gd name="connsiteX1" fmla="*/ 21600 w 21600"/>
              <a:gd name="connsiteY1" fmla="*/ 0 h 19378"/>
              <a:gd name="connsiteX2" fmla="*/ 21600 w 21600"/>
              <a:gd name="connsiteY2" fmla="*/ 17322 h 19378"/>
              <a:gd name="connsiteX3" fmla="*/ 0 w 21600"/>
              <a:gd name="connsiteY3" fmla="*/ 19378 h 19378"/>
              <a:gd name="connsiteX4" fmla="*/ 0 w 21600"/>
              <a:gd name="connsiteY4" fmla="*/ 0 h 19378"/>
              <a:gd name="connsiteX0" fmla="*/ 0 w 21600"/>
              <a:gd name="connsiteY0" fmla="*/ 0 h 19378"/>
              <a:gd name="connsiteX1" fmla="*/ 21600 w 21600"/>
              <a:gd name="connsiteY1" fmla="*/ 0 h 19378"/>
              <a:gd name="connsiteX2" fmla="*/ 21600 w 21600"/>
              <a:gd name="connsiteY2" fmla="*/ 17322 h 19378"/>
              <a:gd name="connsiteX3" fmla="*/ 0 w 21600"/>
              <a:gd name="connsiteY3" fmla="*/ 19378 h 19378"/>
              <a:gd name="connsiteX4" fmla="*/ 0 w 21600"/>
              <a:gd name="connsiteY4" fmla="*/ 0 h 19378"/>
              <a:gd name="connsiteX0" fmla="*/ 0 w 21600"/>
              <a:gd name="connsiteY0" fmla="*/ 0 h 19974"/>
              <a:gd name="connsiteX1" fmla="*/ 21600 w 21600"/>
              <a:gd name="connsiteY1" fmla="*/ 0 h 19974"/>
              <a:gd name="connsiteX2" fmla="*/ 21600 w 21600"/>
              <a:gd name="connsiteY2" fmla="*/ 17322 h 19974"/>
              <a:gd name="connsiteX3" fmla="*/ 0 w 21600"/>
              <a:gd name="connsiteY3" fmla="*/ 19974 h 19974"/>
              <a:gd name="connsiteX4" fmla="*/ 0 w 21600"/>
              <a:gd name="connsiteY4" fmla="*/ 0 h 19974"/>
              <a:gd name="connsiteX0" fmla="*/ 0 w 21600"/>
              <a:gd name="connsiteY0" fmla="*/ 0 h 19974"/>
              <a:gd name="connsiteX1" fmla="*/ 21600 w 21600"/>
              <a:gd name="connsiteY1" fmla="*/ 0 h 19974"/>
              <a:gd name="connsiteX2" fmla="*/ 21600 w 21600"/>
              <a:gd name="connsiteY2" fmla="*/ 17322 h 19974"/>
              <a:gd name="connsiteX3" fmla="*/ 0 w 21600"/>
              <a:gd name="connsiteY3" fmla="*/ 19974 h 19974"/>
              <a:gd name="connsiteX4" fmla="*/ 0 w 21600"/>
              <a:gd name="connsiteY4" fmla="*/ 0 h 19974"/>
              <a:gd name="connsiteX0" fmla="*/ 0 w 21600"/>
              <a:gd name="connsiteY0" fmla="*/ 0 h 19974"/>
              <a:gd name="connsiteX1" fmla="*/ 21600 w 21600"/>
              <a:gd name="connsiteY1" fmla="*/ 0 h 19974"/>
              <a:gd name="connsiteX2" fmla="*/ 21600 w 21600"/>
              <a:gd name="connsiteY2" fmla="*/ 17322 h 19974"/>
              <a:gd name="connsiteX3" fmla="*/ 0 w 21600"/>
              <a:gd name="connsiteY3" fmla="*/ 19974 h 19974"/>
              <a:gd name="connsiteX4" fmla="*/ 0 w 21600"/>
              <a:gd name="connsiteY4" fmla="*/ 0 h 19974"/>
              <a:gd name="connsiteX0" fmla="*/ 0 w 21600"/>
              <a:gd name="connsiteY0" fmla="*/ 0 h 20252"/>
              <a:gd name="connsiteX1" fmla="*/ 21600 w 21600"/>
              <a:gd name="connsiteY1" fmla="*/ 0 h 20252"/>
              <a:gd name="connsiteX2" fmla="*/ 21600 w 21600"/>
              <a:gd name="connsiteY2" fmla="*/ 17322 h 20252"/>
              <a:gd name="connsiteX3" fmla="*/ 0 w 21600"/>
              <a:gd name="connsiteY3" fmla="*/ 20252 h 20252"/>
              <a:gd name="connsiteX4" fmla="*/ 0 w 21600"/>
              <a:gd name="connsiteY4" fmla="*/ 0 h 20252"/>
              <a:gd name="connsiteX0" fmla="*/ 0 w 21600"/>
              <a:gd name="connsiteY0" fmla="*/ 0 h 20252"/>
              <a:gd name="connsiteX1" fmla="*/ 21600 w 21600"/>
              <a:gd name="connsiteY1" fmla="*/ 0 h 20252"/>
              <a:gd name="connsiteX2" fmla="*/ 21600 w 21600"/>
              <a:gd name="connsiteY2" fmla="*/ 17322 h 20252"/>
              <a:gd name="connsiteX3" fmla="*/ 0 w 21600"/>
              <a:gd name="connsiteY3" fmla="*/ 20252 h 20252"/>
              <a:gd name="connsiteX4" fmla="*/ 0 w 21600"/>
              <a:gd name="connsiteY4" fmla="*/ 0 h 20252"/>
            </a:gdLst>
            <a:ahLst/>
            <a:cxnLst>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Lst>
            <a:rect l="l" t="t" r="r" b="b"/>
            <a:pathLst>
              <a:path w="21600" h="20252">
                <a:moveTo>
                  <a:pt x="0" y="0"/>
                </a:moveTo>
                <a:lnTo>
                  <a:pt x="21600" y="0"/>
                </a:lnTo>
                <a:lnTo>
                  <a:pt x="21600" y="17322"/>
                </a:lnTo>
                <a:cubicBezTo>
                  <a:pt x="10800" y="17322"/>
                  <a:pt x="10056" y="24231"/>
                  <a:pt x="0" y="20252"/>
                </a:cubicBezTo>
                <a:lnTo>
                  <a:pt x="0" y="0"/>
                </a:lnTo>
                <a:close/>
              </a:path>
            </a:pathLst>
          </a:custGeom>
          <a:gradFill>
            <a:gsLst>
              <a:gs pos="100000">
                <a:schemeClr val="bg2">
                  <a:tint val="55000"/>
                  <a:satMod val="1800000"/>
                  <a:alpha val="55000"/>
                </a:schemeClr>
              </a:gs>
              <a:gs pos="65000">
                <a:schemeClr val="bg2">
                  <a:shade val="100000"/>
                  <a:satMod val="600000"/>
                  <a:alpha val="0"/>
                </a:schemeClr>
              </a:gs>
            </a:gsLst>
            <a:lin ang="4800000" scaled="1"/>
          </a:gradFill>
          <a:ln w="317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defRPr/>
            </a:pPr>
            <a:endParaRPr lang="en-US">
              <a:solidFill>
                <a:prstClr val="white"/>
              </a:solidFill>
            </a:endParaRPr>
          </a:p>
        </p:txBody>
      </p:sp>
      <p:sp>
        <p:nvSpPr>
          <p:cNvPr id="8" name="Flowchart: Document 7"/>
          <p:cNvSpPr/>
          <p:nvPr/>
        </p:nvSpPr>
        <p:spPr>
          <a:xfrm rot="10800000">
            <a:off x="1" y="1341133"/>
            <a:ext cx="9144000" cy="4480425"/>
          </a:xfrm>
          <a:custGeom>
            <a:avLst/>
            <a:gdLst>
              <a:gd name="connsiteX0" fmla="*/ 0 w 21600"/>
              <a:gd name="connsiteY0" fmla="*/ 0 h 18944"/>
              <a:gd name="connsiteX1" fmla="*/ 21600 w 21600"/>
              <a:gd name="connsiteY1" fmla="*/ 0 h 18944"/>
              <a:gd name="connsiteX2" fmla="*/ 21600 w 21600"/>
              <a:gd name="connsiteY2" fmla="*/ 17322 h 18944"/>
              <a:gd name="connsiteX3" fmla="*/ 0 w 21600"/>
              <a:gd name="connsiteY3" fmla="*/ 18944 h 18944"/>
              <a:gd name="connsiteX4" fmla="*/ 0 w 21600"/>
              <a:gd name="connsiteY4" fmla="*/ 0 h 18944"/>
              <a:gd name="connsiteX0" fmla="*/ 0 w 21600"/>
              <a:gd name="connsiteY0" fmla="*/ 0 h 18944"/>
              <a:gd name="connsiteX1" fmla="*/ 21600 w 21600"/>
              <a:gd name="connsiteY1" fmla="*/ 0 h 18944"/>
              <a:gd name="connsiteX2" fmla="*/ 21600 w 21600"/>
              <a:gd name="connsiteY2" fmla="*/ 17322 h 18944"/>
              <a:gd name="connsiteX3" fmla="*/ 0 w 21600"/>
              <a:gd name="connsiteY3" fmla="*/ 18944 h 18944"/>
              <a:gd name="connsiteX4" fmla="*/ 0 w 21600"/>
              <a:gd name="connsiteY4" fmla="*/ 0 h 18944"/>
              <a:gd name="connsiteX0" fmla="*/ 0 w 21600"/>
              <a:gd name="connsiteY0" fmla="*/ 0 h 19350"/>
              <a:gd name="connsiteX1" fmla="*/ 21600 w 21600"/>
              <a:gd name="connsiteY1" fmla="*/ 0 h 19350"/>
              <a:gd name="connsiteX2" fmla="*/ 21600 w 21600"/>
              <a:gd name="connsiteY2" fmla="*/ 17322 h 19350"/>
              <a:gd name="connsiteX3" fmla="*/ 0 w 21600"/>
              <a:gd name="connsiteY3" fmla="*/ 19350 h 19350"/>
              <a:gd name="connsiteX4" fmla="*/ 0 w 21600"/>
              <a:gd name="connsiteY4" fmla="*/ 0 h 19350"/>
              <a:gd name="connsiteX0" fmla="*/ 0 w 21600"/>
              <a:gd name="connsiteY0" fmla="*/ 0 h 19350"/>
              <a:gd name="connsiteX1" fmla="*/ 21600 w 21600"/>
              <a:gd name="connsiteY1" fmla="*/ 0 h 19350"/>
              <a:gd name="connsiteX2" fmla="*/ 21600 w 21600"/>
              <a:gd name="connsiteY2" fmla="*/ 17322 h 19350"/>
              <a:gd name="connsiteX3" fmla="*/ 0 w 21600"/>
              <a:gd name="connsiteY3" fmla="*/ 19350 h 19350"/>
              <a:gd name="connsiteX4" fmla="*/ 0 w 21600"/>
              <a:gd name="connsiteY4" fmla="*/ 0 h 19350"/>
              <a:gd name="connsiteX0" fmla="*/ 0 w 21600"/>
              <a:gd name="connsiteY0" fmla="*/ 0 h 19350"/>
              <a:gd name="connsiteX1" fmla="*/ 21600 w 21600"/>
              <a:gd name="connsiteY1" fmla="*/ 0 h 19350"/>
              <a:gd name="connsiteX2" fmla="*/ 21600 w 21600"/>
              <a:gd name="connsiteY2" fmla="*/ 17322 h 19350"/>
              <a:gd name="connsiteX3" fmla="*/ 0 w 21600"/>
              <a:gd name="connsiteY3" fmla="*/ 19350 h 19350"/>
              <a:gd name="connsiteX4" fmla="*/ 0 w 21600"/>
              <a:gd name="connsiteY4" fmla="*/ 0 h 19350"/>
              <a:gd name="connsiteX0" fmla="*/ 0 w 21600"/>
              <a:gd name="connsiteY0" fmla="*/ 0 h 19350"/>
              <a:gd name="connsiteX1" fmla="*/ 21600 w 21600"/>
              <a:gd name="connsiteY1" fmla="*/ 0 h 19350"/>
              <a:gd name="connsiteX2" fmla="*/ 21600 w 21600"/>
              <a:gd name="connsiteY2" fmla="*/ 17322 h 19350"/>
              <a:gd name="connsiteX3" fmla="*/ 0 w 21600"/>
              <a:gd name="connsiteY3" fmla="*/ 19350 h 19350"/>
              <a:gd name="connsiteX4" fmla="*/ 0 w 21600"/>
              <a:gd name="connsiteY4" fmla="*/ 0 h 19350"/>
              <a:gd name="connsiteX0" fmla="*/ 0 w 21600"/>
              <a:gd name="connsiteY0" fmla="*/ 0 h 19691"/>
              <a:gd name="connsiteX1" fmla="*/ 21600 w 21600"/>
              <a:gd name="connsiteY1" fmla="*/ 0 h 19691"/>
              <a:gd name="connsiteX2" fmla="*/ 21600 w 21600"/>
              <a:gd name="connsiteY2" fmla="*/ 17322 h 19691"/>
              <a:gd name="connsiteX3" fmla="*/ 0 w 21600"/>
              <a:gd name="connsiteY3" fmla="*/ 19691 h 19691"/>
              <a:gd name="connsiteX4" fmla="*/ 0 w 21600"/>
              <a:gd name="connsiteY4" fmla="*/ 0 h 19691"/>
              <a:gd name="connsiteX0" fmla="*/ 0 w 21600"/>
              <a:gd name="connsiteY0" fmla="*/ 0 h 19691"/>
              <a:gd name="connsiteX1" fmla="*/ 21600 w 21600"/>
              <a:gd name="connsiteY1" fmla="*/ 0 h 19691"/>
              <a:gd name="connsiteX2" fmla="*/ 21600 w 21600"/>
              <a:gd name="connsiteY2" fmla="*/ 17322 h 19691"/>
              <a:gd name="connsiteX3" fmla="*/ 0 w 21600"/>
              <a:gd name="connsiteY3" fmla="*/ 19691 h 19691"/>
              <a:gd name="connsiteX4" fmla="*/ 0 w 21600"/>
              <a:gd name="connsiteY4" fmla="*/ 0 h 19691"/>
              <a:gd name="connsiteX0" fmla="*/ 0 w 21600"/>
              <a:gd name="connsiteY0" fmla="*/ 0 h 20032"/>
              <a:gd name="connsiteX1" fmla="*/ 21600 w 21600"/>
              <a:gd name="connsiteY1" fmla="*/ 0 h 20032"/>
              <a:gd name="connsiteX2" fmla="*/ 21600 w 21600"/>
              <a:gd name="connsiteY2" fmla="*/ 17322 h 20032"/>
              <a:gd name="connsiteX3" fmla="*/ 0 w 21600"/>
              <a:gd name="connsiteY3" fmla="*/ 20032 h 20032"/>
              <a:gd name="connsiteX4" fmla="*/ 0 w 21600"/>
              <a:gd name="connsiteY4" fmla="*/ 0 h 20032"/>
              <a:gd name="connsiteX0" fmla="*/ 0 w 21600"/>
              <a:gd name="connsiteY0" fmla="*/ 0 h 20032"/>
              <a:gd name="connsiteX1" fmla="*/ 21600 w 21600"/>
              <a:gd name="connsiteY1" fmla="*/ 0 h 20032"/>
              <a:gd name="connsiteX2" fmla="*/ 21600 w 21600"/>
              <a:gd name="connsiteY2" fmla="*/ 17322 h 20032"/>
              <a:gd name="connsiteX3" fmla="*/ 0 w 21600"/>
              <a:gd name="connsiteY3" fmla="*/ 20032 h 20032"/>
              <a:gd name="connsiteX4" fmla="*/ 0 w 21600"/>
              <a:gd name="connsiteY4" fmla="*/ 0 h 20032"/>
              <a:gd name="connsiteX0" fmla="*/ 0 w 21600"/>
              <a:gd name="connsiteY0" fmla="*/ 0 h 20032"/>
              <a:gd name="connsiteX1" fmla="*/ 21600 w 21600"/>
              <a:gd name="connsiteY1" fmla="*/ 0 h 20032"/>
              <a:gd name="connsiteX2" fmla="*/ 21600 w 21600"/>
              <a:gd name="connsiteY2" fmla="*/ 17322 h 20032"/>
              <a:gd name="connsiteX3" fmla="*/ 0 w 21600"/>
              <a:gd name="connsiteY3" fmla="*/ 20032 h 20032"/>
              <a:gd name="connsiteX4" fmla="*/ 0 w 21600"/>
              <a:gd name="connsiteY4" fmla="*/ 0 h 20032"/>
              <a:gd name="connsiteX0" fmla="*/ 0 w 21600"/>
              <a:gd name="connsiteY0" fmla="*/ 0 h 20032"/>
              <a:gd name="connsiteX1" fmla="*/ 21600 w 21600"/>
              <a:gd name="connsiteY1" fmla="*/ 0 h 20032"/>
              <a:gd name="connsiteX2" fmla="*/ 21600 w 21600"/>
              <a:gd name="connsiteY2" fmla="*/ 17322 h 20032"/>
              <a:gd name="connsiteX3" fmla="*/ 0 w 21600"/>
              <a:gd name="connsiteY3" fmla="*/ 20032 h 20032"/>
              <a:gd name="connsiteX4" fmla="*/ 0 w 21600"/>
              <a:gd name="connsiteY4" fmla="*/ 0 h 20032"/>
              <a:gd name="connsiteX0" fmla="*/ 0 w 21600"/>
              <a:gd name="connsiteY0" fmla="*/ 0 h 20032"/>
              <a:gd name="connsiteX1" fmla="*/ 21600 w 21600"/>
              <a:gd name="connsiteY1" fmla="*/ 0 h 20032"/>
              <a:gd name="connsiteX2" fmla="*/ 21600 w 21600"/>
              <a:gd name="connsiteY2" fmla="*/ 17322 h 20032"/>
              <a:gd name="connsiteX3" fmla="*/ 0 w 21600"/>
              <a:gd name="connsiteY3" fmla="*/ 20032 h 20032"/>
              <a:gd name="connsiteX4" fmla="*/ 0 w 21600"/>
              <a:gd name="connsiteY4" fmla="*/ 0 h 20032"/>
            </a:gdLst>
            <a:ahLst/>
            <a:cxnLst>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Lst>
            <a:rect l="l" t="t" r="r" b="b"/>
            <a:pathLst>
              <a:path w="21600" h="20032">
                <a:moveTo>
                  <a:pt x="0" y="0"/>
                </a:moveTo>
                <a:lnTo>
                  <a:pt x="21600" y="0"/>
                </a:lnTo>
                <a:lnTo>
                  <a:pt x="21600" y="17322"/>
                </a:lnTo>
                <a:cubicBezTo>
                  <a:pt x="10800" y="17322"/>
                  <a:pt x="8684" y="24776"/>
                  <a:pt x="0" y="20032"/>
                </a:cubicBezTo>
                <a:lnTo>
                  <a:pt x="0" y="0"/>
                </a:lnTo>
                <a:close/>
              </a:path>
            </a:pathLst>
          </a:custGeom>
          <a:gradFill>
            <a:gsLst>
              <a:gs pos="100000">
                <a:schemeClr val="bg2">
                  <a:tint val="40000"/>
                  <a:satMod val="1900000"/>
                  <a:alpha val="30000"/>
                </a:schemeClr>
              </a:gs>
              <a:gs pos="65000">
                <a:schemeClr val="bg2">
                  <a:shade val="100000"/>
                  <a:satMod val="600000"/>
                  <a:alpha val="0"/>
                </a:schemeClr>
              </a:gs>
            </a:gsLst>
            <a:lin ang="4800000" scaled="1"/>
          </a:gradFill>
          <a:ln w="317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defRPr/>
            </a:pPr>
            <a:endParaRPr lang="en-US">
              <a:solidFill>
                <a:prstClr val="white"/>
              </a:solidFill>
            </a:endParaRPr>
          </a:p>
        </p:txBody>
      </p:sp>
      <p:sp>
        <p:nvSpPr>
          <p:cNvPr id="9" name="Title Placeholder 8"/>
          <p:cNvSpPr>
            <a:spLocks noGrp="1"/>
          </p:cNvSpPr>
          <p:nvPr>
            <p:ph type="title"/>
          </p:nvPr>
        </p:nvSpPr>
        <p:spPr>
          <a:xfrm>
            <a:off x="457200" y="533400"/>
            <a:ext cx="8229600" cy="1524000"/>
          </a:xfrm>
          <a:prstGeom prst="rect">
            <a:avLst/>
          </a:prstGeom>
        </p:spPr>
        <p:txBody>
          <a:bodyPr vert="horz" lIns="0" tIns="9144" rIns="0" bIns="9144" anchor="b">
            <a:normAutofit/>
          </a:bodyPr>
          <a:lstStyle/>
          <a:p>
            <a:r>
              <a:rPr lang="cs-CZ"/>
              <a:t>Kliknutím lze upravit styl.</a:t>
            </a:r>
            <a:endParaRPr lang="en-US" dirty="0"/>
          </a:p>
        </p:txBody>
      </p:sp>
      <p:sp>
        <p:nvSpPr>
          <p:cNvPr id="1033" name="Text Placeholder 29"/>
          <p:cNvSpPr>
            <a:spLocks noGrp="1"/>
          </p:cNvSpPr>
          <p:nvPr>
            <p:ph type="body" idx="1"/>
          </p:nvPr>
        </p:nvSpPr>
        <p:spPr bwMode="auto">
          <a:xfrm>
            <a:off x="457200" y="2179638"/>
            <a:ext cx="8229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10" name="Date Placeholder 9"/>
          <p:cNvSpPr>
            <a:spLocks noGrp="1"/>
          </p:cNvSpPr>
          <p:nvPr>
            <p:ph type="dt" sz="half" idx="2"/>
          </p:nvPr>
        </p:nvSpPr>
        <p:spPr>
          <a:xfrm>
            <a:off x="457200" y="6356350"/>
            <a:ext cx="1981200" cy="365125"/>
          </a:xfrm>
          <a:prstGeom prst="rect">
            <a:avLst/>
          </a:prstGeom>
        </p:spPr>
        <p:txBody>
          <a:bodyPr vert="horz" anchor="b"/>
          <a:lstStyle>
            <a:lvl1pPr algn="ctr">
              <a:defRPr sz="1200" smtClean="0">
                <a:solidFill>
                  <a:schemeClr val="tx2">
                    <a:shade val="50000"/>
                  </a:schemeClr>
                </a:solidFill>
              </a:defRPr>
            </a:lvl1pPr>
          </a:lstStyle>
          <a:p>
            <a:pPr fontAlgn="base">
              <a:spcBef>
                <a:spcPct val="0"/>
              </a:spcBef>
              <a:spcAft>
                <a:spcPct val="0"/>
              </a:spcAft>
              <a:defRPr/>
            </a:pPr>
            <a:fld id="{C224D9FA-B5D7-4E24-87B4-CA48B65353B9}" type="datetimeFigureOut">
              <a:rPr lang="cs-CZ">
                <a:solidFill>
                  <a:srgbClr val="FFF9E5">
                    <a:shade val="50000"/>
                  </a:srgbClr>
                </a:solidFill>
                <a:latin typeface="Trebuchet MS" pitchFamily="34" charset="0"/>
                <a:cs typeface="Arial" charset="0"/>
              </a:rPr>
              <a:pPr fontAlgn="base">
                <a:spcBef>
                  <a:spcPct val="0"/>
                </a:spcBef>
                <a:spcAft>
                  <a:spcPct val="0"/>
                </a:spcAft>
                <a:defRPr/>
              </a:pPr>
              <a:t>09.05.2021</a:t>
            </a:fld>
            <a:endParaRPr lang="cs-CZ">
              <a:solidFill>
                <a:srgbClr val="FFF9E5">
                  <a:shade val="50000"/>
                </a:srgbClr>
              </a:solidFill>
              <a:latin typeface="Trebuchet MS" pitchFamily="34" charset="0"/>
              <a:cs typeface="Arial" charset="0"/>
            </a:endParaRPr>
          </a:p>
        </p:txBody>
      </p:sp>
      <p:sp>
        <p:nvSpPr>
          <p:cNvPr id="22" name="Footer Placeholder 21"/>
          <p:cNvSpPr>
            <a:spLocks noGrp="1"/>
          </p:cNvSpPr>
          <p:nvPr>
            <p:ph type="ftr" sz="quarter" idx="3"/>
          </p:nvPr>
        </p:nvSpPr>
        <p:spPr>
          <a:xfrm>
            <a:off x="2438400" y="6356350"/>
            <a:ext cx="2895600" cy="365125"/>
          </a:xfrm>
          <a:prstGeom prst="rect">
            <a:avLst/>
          </a:prstGeom>
        </p:spPr>
        <p:txBody>
          <a:bodyPr vert="horz" lIns="0" anchor="b"/>
          <a:lstStyle>
            <a:lvl1pPr algn="l">
              <a:defRPr sz="1200">
                <a:solidFill>
                  <a:schemeClr val="tx2">
                    <a:shade val="50000"/>
                  </a:schemeClr>
                </a:solidFill>
              </a:defRPr>
            </a:lvl1pPr>
          </a:lstStyle>
          <a:p>
            <a:pPr fontAlgn="base">
              <a:spcBef>
                <a:spcPct val="0"/>
              </a:spcBef>
              <a:spcAft>
                <a:spcPct val="0"/>
              </a:spcAft>
              <a:defRPr/>
            </a:pPr>
            <a:endParaRPr lang="cs-CZ">
              <a:solidFill>
                <a:srgbClr val="FFF9E5">
                  <a:shade val="50000"/>
                </a:srgbClr>
              </a:solidFill>
              <a:latin typeface="Trebuchet MS" pitchFamily="34" charset="0"/>
              <a:cs typeface="Arial" charset="0"/>
            </a:endParaRPr>
          </a:p>
        </p:txBody>
      </p:sp>
      <p:sp>
        <p:nvSpPr>
          <p:cNvPr id="18" name="Slide Number Placeholder 17"/>
          <p:cNvSpPr>
            <a:spLocks noGrp="1"/>
          </p:cNvSpPr>
          <p:nvPr>
            <p:ph type="sldNum" sz="quarter" idx="4"/>
          </p:nvPr>
        </p:nvSpPr>
        <p:spPr>
          <a:xfrm>
            <a:off x="8153400" y="6356350"/>
            <a:ext cx="533400" cy="365125"/>
          </a:xfrm>
          <a:prstGeom prst="rect">
            <a:avLst/>
          </a:prstGeom>
        </p:spPr>
        <p:txBody>
          <a:bodyPr vert="horz" lIns="91440" rIns="0" anchor="b"/>
          <a:lstStyle>
            <a:lvl1pPr algn="r">
              <a:defRPr sz="1400" smtClean="0">
                <a:solidFill>
                  <a:schemeClr val="tx2">
                    <a:shade val="50000"/>
                  </a:schemeClr>
                </a:solidFill>
              </a:defRPr>
            </a:lvl1pPr>
          </a:lstStyle>
          <a:p>
            <a:pPr fontAlgn="base">
              <a:spcBef>
                <a:spcPct val="0"/>
              </a:spcBef>
              <a:spcAft>
                <a:spcPct val="0"/>
              </a:spcAft>
              <a:defRPr/>
            </a:pPr>
            <a:fld id="{E431B447-014D-4095-9331-5C9C7EB94C61}" type="slidenum">
              <a:rPr lang="cs-CZ">
                <a:solidFill>
                  <a:srgbClr val="FFF9E5">
                    <a:shade val="50000"/>
                  </a:srgbClr>
                </a:solidFill>
                <a:latin typeface="Trebuchet MS" pitchFamily="34" charset="0"/>
                <a:cs typeface="Arial" charset="0"/>
              </a:rPr>
              <a:pPr fontAlgn="base">
                <a:spcBef>
                  <a:spcPct val="0"/>
                </a:spcBef>
                <a:spcAft>
                  <a:spcPct val="0"/>
                </a:spcAft>
                <a:defRPr/>
              </a:pPr>
              <a:t>‹#›</a:t>
            </a:fld>
            <a:endParaRPr lang="cs-CZ">
              <a:solidFill>
                <a:srgbClr val="FFF9E5">
                  <a:shade val="50000"/>
                </a:srgbClr>
              </a:solidFill>
              <a:latin typeface="Trebuchet MS" pitchFamily="34" charset="0"/>
              <a:cs typeface="Arial" charset="0"/>
            </a:endParaRPr>
          </a:p>
        </p:txBody>
      </p:sp>
    </p:spTree>
    <p:extLst>
      <p:ext uri="{BB962C8B-B14F-4D97-AF65-F5344CB8AC3E}">
        <p14:creationId xmlns:p14="http://schemas.microsoft.com/office/powerpoint/2010/main" val="3013178449"/>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fontAlgn="base">
        <a:spcBef>
          <a:spcPct val="0"/>
        </a:spcBef>
        <a:spcAft>
          <a:spcPct val="0"/>
        </a:spcAft>
        <a:defRPr sz="4800" b="1" kern="1200">
          <a:ln w="500">
            <a:solidFill>
              <a:schemeClr val="tx2">
                <a:shade val="20000"/>
                <a:satMod val="350000"/>
              </a:schemeClr>
            </a:solidFill>
          </a:ln>
          <a:solidFill>
            <a:srgbClr val="FFFFD2"/>
          </a:solidFill>
          <a:effectLst>
            <a:outerShdw blurRad="30000" dist="30000" dir="2700000" algn="tl" rotWithShape="0">
              <a:schemeClr val="bg2">
                <a:shade val="45000"/>
                <a:satMod val="150000"/>
                <a:alpha val="90000"/>
              </a:schemeClr>
            </a:outerShdw>
          </a:effectLst>
          <a:latin typeface="+mj-lt"/>
          <a:ea typeface="+mj-ea"/>
          <a:cs typeface="+mj-cs"/>
        </a:defRPr>
      </a:lvl1pPr>
      <a:lvl2pPr algn="l" rtl="0" fontAlgn="base">
        <a:spcBef>
          <a:spcPct val="0"/>
        </a:spcBef>
        <a:spcAft>
          <a:spcPct val="0"/>
        </a:spcAft>
        <a:defRPr sz="4800" b="1">
          <a:solidFill>
            <a:srgbClr val="FFFFD2"/>
          </a:solidFill>
          <a:latin typeface="Corbel" pitchFamily="34" charset="0"/>
        </a:defRPr>
      </a:lvl2pPr>
      <a:lvl3pPr algn="l" rtl="0" fontAlgn="base">
        <a:spcBef>
          <a:spcPct val="0"/>
        </a:spcBef>
        <a:spcAft>
          <a:spcPct val="0"/>
        </a:spcAft>
        <a:defRPr sz="4800" b="1">
          <a:solidFill>
            <a:srgbClr val="FFFFD2"/>
          </a:solidFill>
          <a:latin typeface="Corbel" pitchFamily="34" charset="0"/>
        </a:defRPr>
      </a:lvl3pPr>
      <a:lvl4pPr algn="l" rtl="0" fontAlgn="base">
        <a:spcBef>
          <a:spcPct val="0"/>
        </a:spcBef>
        <a:spcAft>
          <a:spcPct val="0"/>
        </a:spcAft>
        <a:defRPr sz="4800" b="1">
          <a:solidFill>
            <a:srgbClr val="FFFFD2"/>
          </a:solidFill>
          <a:latin typeface="Corbel" pitchFamily="34" charset="0"/>
        </a:defRPr>
      </a:lvl4pPr>
      <a:lvl5pPr algn="l" rtl="0" fontAlgn="base">
        <a:spcBef>
          <a:spcPct val="0"/>
        </a:spcBef>
        <a:spcAft>
          <a:spcPct val="0"/>
        </a:spcAft>
        <a:defRPr sz="4800" b="1">
          <a:solidFill>
            <a:srgbClr val="FFFFD2"/>
          </a:solidFill>
          <a:latin typeface="Corbel" pitchFamily="34" charset="0"/>
        </a:defRPr>
      </a:lvl5pPr>
      <a:lvl6pPr marL="457200" algn="l" rtl="0" fontAlgn="base">
        <a:spcBef>
          <a:spcPct val="0"/>
        </a:spcBef>
        <a:spcAft>
          <a:spcPct val="0"/>
        </a:spcAft>
        <a:defRPr sz="4800" b="1">
          <a:solidFill>
            <a:srgbClr val="FFFFD2"/>
          </a:solidFill>
          <a:latin typeface="Corbel" pitchFamily="34" charset="0"/>
        </a:defRPr>
      </a:lvl6pPr>
      <a:lvl7pPr marL="914400" algn="l" rtl="0" fontAlgn="base">
        <a:spcBef>
          <a:spcPct val="0"/>
        </a:spcBef>
        <a:spcAft>
          <a:spcPct val="0"/>
        </a:spcAft>
        <a:defRPr sz="4800" b="1">
          <a:solidFill>
            <a:srgbClr val="FFFFD2"/>
          </a:solidFill>
          <a:latin typeface="Corbel" pitchFamily="34" charset="0"/>
        </a:defRPr>
      </a:lvl7pPr>
      <a:lvl8pPr marL="1371600" algn="l" rtl="0" fontAlgn="base">
        <a:spcBef>
          <a:spcPct val="0"/>
        </a:spcBef>
        <a:spcAft>
          <a:spcPct val="0"/>
        </a:spcAft>
        <a:defRPr sz="4800" b="1">
          <a:solidFill>
            <a:srgbClr val="FFFFD2"/>
          </a:solidFill>
          <a:latin typeface="Corbel" pitchFamily="34" charset="0"/>
        </a:defRPr>
      </a:lvl8pPr>
      <a:lvl9pPr marL="1828800" algn="l" rtl="0" fontAlgn="base">
        <a:spcBef>
          <a:spcPct val="0"/>
        </a:spcBef>
        <a:spcAft>
          <a:spcPct val="0"/>
        </a:spcAft>
        <a:defRPr sz="4800" b="1">
          <a:solidFill>
            <a:srgbClr val="FFFFD2"/>
          </a:solidFill>
          <a:latin typeface="Corbel" pitchFamily="34" charset="0"/>
        </a:defRPr>
      </a:lvl9pPr>
    </p:titleStyle>
    <p:bodyStyle>
      <a:lvl1pPr marL="319088" indent="-319088" algn="l" rtl="0" fontAlgn="base">
        <a:spcBef>
          <a:spcPct val="20000"/>
        </a:spcBef>
        <a:spcAft>
          <a:spcPct val="0"/>
        </a:spcAft>
        <a:buClr>
          <a:schemeClr val="accent1"/>
        </a:buClr>
        <a:buSzPct val="70000"/>
        <a:buFont typeface="Wingdings 2" pitchFamily="18" charset="2"/>
        <a:buChar char=""/>
        <a:defRPr sz="3000" kern="1200">
          <a:solidFill>
            <a:schemeClr val="tx1"/>
          </a:solidFill>
          <a:latin typeface="+mn-lt"/>
          <a:ea typeface="+mn-ea"/>
          <a:cs typeface="+mn-cs"/>
        </a:defRPr>
      </a:lvl1pPr>
      <a:lvl2pPr marL="630238" indent="-273050" algn="l" rtl="0" fontAlgn="base">
        <a:spcBef>
          <a:spcPct val="20000"/>
        </a:spcBef>
        <a:spcAft>
          <a:spcPct val="0"/>
        </a:spcAft>
        <a:buClr>
          <a:schemeClr val="accent2"/>
        </a:buClr>
        <a:buFont typeface="Wingdings 2" pitchFamily="18" charset="2"/>
        <a:buChar char=""/>
        <a:defRPr sz="2600" kern="1200">
          <a:solidFill>
            <a:schemeClr val="tx1"/>
          </a:solidFill>
          <a:latin typeface="+mn-lt"/>
          <a:ea typeface="+mn-ea"/>
          <a:cs typeface="+mn-cs"/>
        </a:defRPr>
      </a:lvl2pPr>
      <a:lvl3pPr marL="922338" indent="-273050" algn="l" rtl="0" fontAlgn="base">
        <a:spcBef>
          <a:spcPct val="20000"/>
        </a:spcBef>
        <a:spcAft>
          <a:spcPct val="0"/>
        </a:spcAft>
        <a:buClr>
          <a:srgbClr val="FF953E"/>
        </a:buClr>
        <a:buFont typeface="Wingdings 2" pitchFamily="18" charset="2"/>
        <a:buChar char=""/>
        <a:defRPr sz="2400" kern="1200">
          <a:solidFill>
            <a:schemeClr val="tx1"/>
          </a:solidFill>
          <a:latin typeface="+mn-lt"/>
          <a:ea typeface="+mn-ea"/>
          <a:cs typeface="+mn-cs"/>
        </a:defRPr>
      </a:lvl3pPr>
      <a:lvl4pPr marL="1187450" indent="-228600" algn="l" rtl="0" fontAlgn="base">
        <a:spcBef>
          <a:spcPct val="20000"/>
        </a:spcBef>
        <a:spcAft>
          <a:spcPct val="0"/>
        </a:spcAft>
        <a:buClr>
          <a:srgbClr val="F8BD52"/>
        </a:buClr>
        <a:buFont typeface="Wingdings 2" pitchFamily="18" charset="2"/>
        <a:buChar char=""/>
        <a:defRPr sz="2200" kern="1200">
          <a:solidFill>
            <a:schemeClr val="tx1"/>
          </a:solidFill>
          <a:latin typeface="+mn-lt"/>
          <a:ea typeface="+mn-ea"/>
          <a:cs typeface="+mn-cs"/>
        </a:defRPr>
      </a:lvl4pPr>
      <a:lvl5pPr marL="1425575" indent="-228600" algn="l" rtl="0" fontAlgn="base">
        <a:spcBef>
          <a:spcPct val="20000"/>
        </a:spcBef>
        <a:spcAft>
          <a:spcPct val="0"/>
        </a:spcAft>
        <a:buClr>
          <a:srgbClr val="46A6BD"/>
        </a:buClr>
        <a:buFont typeface="Wingdings 2" pitchFamily="18" charset="2"/>
        <a:buChar char=""/>
        <a:defRPr sz="2000" kern="1200">
          <a:solidFill>
            <a:schemeClr val="tx1"/>
          </a:solidFill>
          <a:latin typeface="+mn-lt"/>
          <a:ea typeface="+mn-ea"/>
          <a:cs typeface="+mn-cs"/>
        </a:defRPr>
      </a:lvl5pPr>
      <a:lvl6pPr marL="1673352" indent="-228600" algn="l" rtl="0" eaLnBrk="1" latinLnBrk="0" hangingPunct="1">
        <a:spcBef>
          <a:spcPct val="20000"/>
        </a:spcBef>
        <a:buClr>
          <a:schemeClr val="accent6"/>
        </a:buClr>
        <a:buFont typeface="Wingdings 2"/>
        <a:buChar char=""/>
        <a:defRPr sz="1800" kern="1200">
          <a:solidFill>
            <a:schemeClr val="tx1"/>
          </a:solidFill>
          <a:latin typeface="+mn-lt"/>
          <a:ea typeface="+mn-ea"/>
          <a:cs typeface="+mn-cs"/>
        </a:defRPr>
      </a:lvl6pPr>
      <a:lvl7pPr marL="1911096" indent="-228600" algn="l" rtl="0" eaLnBrk="1" latinLnBrk="0" hangingPunct="1">
        <a:spcBef>
          <a:spcPct val="20000"/>
        </a:spcBef>
        <a:buClr>
          <a:schemeClr val="tx2"/>
        </a:buClr>
        <a:buFont typeface="Wingdings 2"/>
        <a:buChar char=""/>
        <a:defRPr sz="1600" kern="1200">
          <a:solidFill>
            <a:schemeClr val="tx1"/>
          </a:solidFill>
          <a:latin typeface="+mn-lt"/>
          <a:ea typeface="+mn-ea"/>
          <a:cs typeface="+mn-cs"/>
        </a:defRPr>
      </a:lvl7pPr>
      <a:lvl8pPr marL="2121408" indent="-182880" algn="l" rtl="0" eaLnBrk="1" latinLnBrk="0" hangingPunct="1">
        <a:spcBef>
          <a:spcPct val="20000"/>
        </a:spcBef>
        <a:buClr>
          <a:schemeClr val="tx2"/>
        </a:buClr>
        <a:buFont typeface="Wingdings 2"/>
        <a:buChar char=""/>
        <a:defRPr sz="1400" kern="1200">
          <a:solidFill>
            <a:schemeClr val="tx1"/>
          </a:solidFill>
          <a:latin typeface="+mn-lt"/>
          <a:ea typeface="+mn-ea"/>
          <a:cs typeface="+mn-cs"/>
        </a:defRPr>
      </a:lvl8pPr>
      <a:lvl9pPr marL="2322576" indent="-182880" algn="l" rtl="0" eaLnBrk="1" latinLnBrk="0" hangingPunct="1">
        <a:spcBef>
          <a:spcPct val="20000"/>
        </a:spcBef>
        <a:buClr>
          <a:schemeClr val="tx2"/>
        </a:buClr>
        <a:buFont typeface="Wingdings 2"/>
        <a:buChar char=""/>
        <a:defRPr sz="1400" kern="1200">
          <a:solidFill>
            <a:schemeClr val="tx1"/>
          </a:solidFill>
          <a:latin typeface="+mn-lt"/>
          <a:ea typeface="+mn-ea"/>
          <a:cs typeface="+mn-cs"/>
        </a:defRPr>
      </a:lvl9pPr>
    </p:bodyStyle>
    <p:otherStyle>
      <a:lvl1pPr marL="0" algn="l" rtl="0" eaLnBrk="1" hangingPunct="1">
        <a:defRPr kern="1200">
          <a:solidFill>
            <a:schemeClr val="tx1"/>
          </a:solidFill>
          <a:latin typeface="+mn-lt"/>
          <a:ea typeface="+mn-ea"/>
          <a:cs typeface="+mn-cs"/>
        </a:defRPr>
      </a:lvl1pPr>
      <a:lvl2pPr marL="457200" algn="l" rtl="0" eaLnBrk="1" hangingPunct="1">
        <a:defRPr kern="1200">
          <a:solidFill>
            <a:schemeClr val="tx1"/>
          </a:solidFill>
          <a:latin typeface="+mn-lt"/>
          <a:ea typeface="+mn-ea"/>
          <a:cs typeface="+mn-cs"/>
        </a:defRPr>
      </a:lvl2pPr>
      <a:lvl3pPr marL="914400" algn="l" rtl="0" eaLnBrk="1" hangingPunct="1">
        <a:defRPr kern="1200">
          <a:solidFill>
            <a:schemeClr val="tx1"/>
          </a:solidFill>
          <a:latin typeface="+mn-lt"/>
          <a:ea typeface="+mn-ea"/>
          <a:cs typeface="+mn-cs"/>
        </a:defRPr>
      </a:lvl3pPr>
      <a:lvl4pPr marL="1371600" algn="l" rtl="0" eaLnBrk="1" hangingPunct="1">
        <a:defRPr kern="1200">
          <a:solidFill>
            <a:schemeClr val="tx1"/>
          </a:solidFill>
          <a:latin typeface="+mn-lt"/>
          <a:ea typeface="+mn-ea"/>
          <a:cs typeface="+mn-cs"/>
        </a:defRPr>
      </a:lvl4pPr>
      <a:lvl5pPr marL="1828800" algn="l" rtl="0" eaLnBrk="1" hangingPunct="1">
        <a:defRPr kern="1200">
          <a:solidFill>
            <a:schemeClr val="tx1"/>
          </a:solidFill>
          <a:latin typeface="+mn-lt"/>
          <a:ea typeface="+mn-ea"/>
          <a:cs typeface="+mn-cs"/>
        </a:defRPr>
      </a:lvl5pPr>
      <a:lvl6pPr marL="2286000" algn="l" rtl="0" eaLnBrk="1" hangingPunct="1">
        <a:defRPr kern="1200">
          <a:solidFill>
            <a:schemeClr val="tx1"/>
          </a:solidFill>
          <a:latin typeface="+mn-lt"/>
          <a:ea typeface="+mn-ea"/>
          <a:cs typeface="+mn-cs"/>
        </a:defRPr>
      </a:lvl6pPr>
      <a:lvl7pPr marL="2743200" algn="l" rtl="0" eaLnBrk="1" hangingPunct="1">
        <a:defRPr kern="1200">
          <a:solidFill>
            <a:schemeClr val="tx1"/>
          </a:solidFill>
          <a:latin typeface="+mn-lt"/>
          <a:ea typeface="+mn-ea"/>
          <a:cs typeface="+mn-cs"/>
        </a:defRPr>
      </a:lvl7pPr>
      <a:lvl8pPr marL="3200400" algn="l" rtl="0" eaLnBrk="1" hangingPunct="1">
        <a:defRPr kern="1200">
          <a:solidFill>
            <a:schemeClr val="tx1"/>
          </a:solidFill>
          <a:latin typeface="+mn-lt"/>
          <a:ea typeface="+mn-ea"/>
          <a:cs typeface="+mn-cs"/>
        </a:defRPr>
      </a:lvl8pPr>
      <a:lvl9pPr marL="3657600" algn="l" rtl="0" eaLnBrk="1" hangingPunct="1">
        <a:defRPr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683568" y="1772816"/>
            <a:ext cx="8229600" cy="2167128"/>
          </a:xfrm>
        </p:spPr>
        <p:txBody>
          <a:bodyPr>
            <a:normAutofit/>
          </a:bodyPr>
          <a:lstStyle/>
          <a:p>
            <a:pPr fontAlgn="auto">
              <a:spcAft>
                <a:spcPts val="0"/>
              </a:spcAft>
              <a:defRPr/>
            </a:pPr>
            <a:r>
              <a:rPr lang="cs-CZ" dirty="0">
                <a:solidFill>
                  <a:schemeClr val="tx2">
                    <a:lumMod val="90000"/>
                  </a:schemeClr>
                </a:solidFill>
              </a:rPr>
              <a:t>Projekt Evropského veřejného žalobce</a:t>
            </a:r>
          </a:p>
        </p:txBody>
      </p:sp>
      <p:sp>
        <p:nvSpPr>
          <p:cNvPr id="3" name="Podnadpis 2"/>
          <p:cNvSpPr>
            <a:spLocks noGrp="1"/>
          </p:cNvSpPr>
          <p:nvPr>
            <p:ph type="subTitle" idx="1"/>
          </p:nvPr>
        </p:nvSpPr>
        <p:spPr>
          <a:xfrm>
            <a:off x="755576" y="4869160"/>
            <a:ext cx="5328592" cy="1219200"/>
          </a:xfrm>
        </p:spPr>
        <p:txBody>
          <a:bodyPr/>
          <a:lstStyle/>
          <a:p>
            <a:r>
              <a:rPr lang="cs-CZ" sz="2000" dirty="0">
                <a:solidFill>
                  <a:schemeClr val="tx2">
                    <a:lumMod val="90000"/>
                  </a:schemeClr>
                </a:solidFill>
                <a:effectLst>
                  <a:outerShdw blurRad="38100" dist="38100" dir="2700000" algn="tl">
                    <a:srgbClr val="000000">
                      <a:alpha val="43137"/>
                    </a:srgbClr>
                  </a:outerShdw>
                </a:effectLst>
                <a:latin typeface="Bookman Old Style" pitchFamily="18" charset="0"/>
              </a:rPr>
              <a:t>Trestní právo v evropském prostředí</a:t>
            </a:r>
            <a:endParaRPr lang="en-US" sz="2000" dirty="0">
              <a:solidFill>
                <a:schemeClr val="tx2">
                  <a:lumMod val="90000"/>
                </a:schemeClr>
              </a:solidFill>
              <a:effectLst>
                <a:outerShdw blurRad="38100" dist="38100" dir="2700000" algn="tl">
                  <a:srgbClr val="000000">
                    <a:alpha val="43137"/>
                  </a:srgbClr>
                </a:outerShdw>
              </a:effectLst>
              <a:latin typeface="Bookman Old Style" pitchFamily="18" charset="0"/>
            </a:endParaRPr>
          </a:p>
          <a:p>
            <a:endParaRPr lang="cs-CZ" dirty="0">
              <a:solidFill>
                <a:schemeClr val="tx2">
                  <a:lumMod val="90000"/>
                </a:schemeClr>
              </a:solidFill>
              <a:effectLst>
                <a:outerShdw blurRad="38100" dist="38100" dir="2700000" algn="tl">
                  <a:srgbClr val="000000">
                    <a:alpha val="43137"/>
                  </a:srgbClr>
                </a:outerShdw>
              </a:effectLst>
              <a:latin typeface="Bookman Old Style" pitchFamily="18" charset="0"/>
            </a:endParaRPr>
          </a:p>
          <a:p>
            <a:r>
              <a:rPr lang="cs-CZ" dirty="0">
                <a:solidFill>
                  <a:schemeClr val="tx2">
                    <a:lumMod val="90000"/>
                  </a:schemeClr>
                </a:solidFill>
                <a:effectLst>
                  <a:outerShdw blurRad="38100" dist="38100" dir="2700000" algn="tl">
                    <a:srgbClr val="000000">
                      <a:alpha val="43137"/>
                    </a:srgbClr>
                  </a:outerShdw>
                </a:effectLst>
                <a:latin typeface="Bookman Old Style" pitchFamily="18" charset="0"/>
              </a:rPr>
              <a:t>10.5.2021</a:t>
            </a:r>
          </a:p>
          <a:p>
            <a:endParaRPr lang="cs-CZ" dirty="0">
              <a:solidFill>
                <a:schemeClr val="tx2">
                  <a:lumMod val="90000"/>
                </a:schemeClr>
              </a:solidFill>
              <a:effectLst>
                <a:outerShdw blurRad="38100" dist="38100" dir="2700000" algn="tl">
                  <a:srgbClr val="000000">
                    <a:alpha val="43137"/>
                  </a:srgbClr>
                </a:outerShdw>
              </a:effectLst>
              <a:latin typeface="Bookman Old Style" pitchFamily="18" charset="0"/>
            </a:endParaRPr>
          </a:p>
          <a:p>
            <a:r>
              <a:rPr lang="cs-CZ" sz="2000" b="1" dirty="0">
                <a:solidFill>
                  <a:schemeClr val="tx2">
                    <a:lumMod val="90000"/>
                  </a:schemeClr>
                </a:solidFill>
                <a:effectLst>
                  <a:outerShdw blurRad="38100" dist="38100" dir="2700000" algn="tl">
                    <a:srgbClr val="000000">
                      <a:alpha val="43137"/>
                    </a:srgbClr>
                  </a:outerShdw>
                </a:effectLst>
                <a:latin typeface="Bookman Old Style" pitchFamily="18" charset="0"/>
              </a:rPr>
              <a:t>Prof. JUDr. Jaroslav </a:t>
            </a:r>
            <a:r>
              <a:rPr lang="cs-CZ" sz="2000" b="1" dirty="0" err="1">
                <a:solidFill>
                  <a:schemeClr val="tx2">
                    <a:lumMod val="90000"/>
                  </a:schemeClr>
                </a:solidFill>
                <a:effectLst>
                  <a:outerShdw blurRad="38100" dist="38100" dir="2700000" algn="tl">
                    <a:srgbClr val="000000">
                      <a:alpha val="43137"/>
                    </a:srgbClr>
                  </a:outerShdw>
                </a:effectLst>
                <a:latin typeface="Bookman Old Style" pitchFamily="18" charset="0"/>
              </a:rPr>
              <a:t>Fenyk</a:t>
            </a:r>
            <a:r>
              <a:rPr lang="cs-CZ" sz="2000" b="1" dirty="0">
                <a:solidFill>
                  <a:schemeClr val="tx2">
                    <a:lumMod val="90000"/>
                  </a:schemeClr>
                </a:solidFill>
                <a:effectLst>
                  <a:outerShdw blurRad="38100" dist="38100" dir="2700000" algn="tl">
                    <a:srgbClr val="000000">
                      <a:alpha val="43137"/>
                    </a:srgbClr>
                  </a:outerShdw>
                </a:effectLst>
                <a:latin typeface="Bookman Old Style" pitchFamily="18" charset="0"/>
              </a:rPr>
              <a:t>, Ph.D., </a:t>
            </a:r>
            <a:r>
              <a:rPr lang="cs-CZ" sz="2000" b="1" dirty="0" err="1">
                <a:solidFill>
                  <a:schemeClr val="tx2">
                    <a:lumMod val="90000"/>
                  </a:schemeClr>
                </a:solidFill>
                <a:effectLst>
                  <a:outerShdw blurRad="38100" dist="38100" dir="2700000" algn="tl">
                    <a:srgbClr val="000000">
                      <a:alpha val="43137"/>
                    </a:srgbClr>
                  </a:outerShdw>
                </a:effectLst>
                <a:latin typeface="Bookman Old Style" pitchFamily="18" charset="0"/>
              </a:rPr>
              <a:t>DSc</a:t>
            </a:r>
            <a:r>
              <a:rPr lang="cs-CZ" sz="2000" b="1" dirty="0">
                <a:solidFill>
                  <a:schemeClr val="tx2">
                    <a:lumMod val="90000"/>
                  </a:schemeClr>
                </a:solidFill>
                <a:effectLst>
                  <a:outerShdw blurRad="38100" dist="38100" dir="2700000" algn="tl">
                    <a:srgbClr val="000000">
                      <a:alpha val="43137"/>
                    </a:srgbClr>
                  </a:outerShdw>
                </a:effectLst>
                <a:latin typeface="Bookman Old Style" pitchFamily="18" charset="0"/>
              </a:rPr>
              <a:t>.</a:t>
            </a:r>
            <a:endParaRPr lang="sk-SK" b="1" dirty="0">
              <a:solidFill>
                <a:schemeClr val="tx2">
                  <a:lumMod val="90000"/>
                </a:schemeClr>
              </a:solidFill>
              <a:effectLst>
                <a:outerShdw blurRad="38100" dist="38100" dir="2700000" algn="tl">
                  <a:srgbClr val="000000">
                    <a:alpha val="43137"/>
                  </a:srgbClr>
                </a:outerShdw>
              </a:effectLst>
              <a:latin typeface="Bookman Old Style" pitchFamily="18" charset="0"/>
            </a:endParaRPr>
          </a:p>
        </p:txBody>
      </p:sp>
    </p:spTree>
    <p:extLst>
      <p:ext uri="{BB962C8B-B14F-4D97-AF65-F5344CB8AC3E}">
        <p14:creationId xmlns:p14="http://schemas.microsoft.com/office/powerpoint/2010/main" val="19205731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pPr marL="0" indent="0" algn="ctr">
              <a:buNone/>
            </a:pPr>
            <a:endParaRPr lang="cs-CZ" sz="3200" b="1" dirty="0">
              <a:solidFill>
                <a:schemeClr val="accent4">
                  <a:lumMod val="40000"/>
                  <a:lumOff val="60000"/>
                </a:schemeClr>
              </a:solidFill>
            </a:endParaRPr>
          </a:p>
          <a:p>
            <a:pPr marL="0" indent="0" algn="ctr">
              <a:buNone/>
            </a:pPr>
            <a:r>
              <a:rPr lang="cs-CZ" sz="3200" b="1" dirty="0">
                <a:solidFill>
                  <a:schemeClr val="accent4">
                    <a:lumMod val="40000"/>
                    <a:lumOff val="60000"/>
                  </a:schemeClr>
                </a:solidFill>
              </a:rPr>
              <a:t>Evropský veřejný žalobce v Lisabonské </a:t>
            </a:r>
            <a:r>
              <a:rPr lang="cs-CZ" sz="3200" b="1">
                <a:solidFill>
                  <a:schemeClr val="accent4">
                    <a:lumMod val="40000"/>
                    <a:lumOff val="60000"/>
                  </a:schemeClr>
                </a:solidFill>
              </a:rPr>
              <a:t>smlouvě (</a:t>
            </a:r>
            <a:r>
              <a:rPr lang="cs-CZ" sz="3200">
                <a:solidFill>
                  <a:schemeClr val="accent4">
                    <a:lumMod val="40000"/>
                    <a:lumOff val="60000"/>
                  </a:schemeClr>
                </a:solidFill>
              </a:rPr>
              <a:t>konsolidovaného znění Smlouvy o EU a Smlouvy o fungování EU</a:t>
            </a:r>
            <a:r>
              <a:rPr lang="cs-CZ" sz="3200" b="1">
                <a:solidFill>
                  <a:schemeClr val="accent4">
                    <a:lumMod val="40000"/>
                    <a:lumOff val="60000"/>
                  </a:schemeClr>
                </a:solidFill>
              </a:rPr>
              <a:t>) </a:t>
            </a:r>
            <a:r>
              <a:rPr lang="cs-CZ" sz="3200" b="1" dirty="0">
                <a:solidFill>
                  <a:schemeClr val="accent4">
                    <a:lumMod val="40000"/>
                    <a:lumOff val="60000"/>
                  </a:schemeClr>
                </a:solidFill>
              </a:rPr>
              <a:t>a v nařízení Rady</a:t>
            </a:r>
            <a:endParaRPr lang="cs-CZ" b="1" dirty="0"/>
          </a:p>
        </p:txBody>
      </p:sp>
    </p:spTree>
    <p:extLst>
      <p:ext uri="{BB962C8B-B14F-4D97-AF65-F5344CB8AC3E}">
        <p14:creationId xmlns:p14="http://schemas.microsoft.com/office/powerpoint/2010/main" val="23657411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Lisabonská smlouva ( konsolidované znění)a TP</a:t>
            </a:r>
          </a:p>
        </p:txBody>
      </p:sp>
      <p:sp>
        <p:nvSpPr>
          <p:cNvPr id="3" name="Zástupný symbol pro obsah 2"/>
          <p:cNvSpPr>
            <a:spLocks noGrp="1"/>
          </p:cNvSpPr>
          <p:nvPr>
            <p:ph idx="1"/>
          </p:nvPr>
        </p:nvSpPr>
        <p:spPr/>
        <p:txBody>
          <a:bodyPr/>
          <a:lstStyle/>
          <a:p>
            <a:pPr algn="just"/>
            <a:r>
              <a:rPr lang="cs-CZ" sz="2000" dirty="0"/>
              <a:t>justiční spolupráce v trestní věcech – kap. 4 LS</a:t>
            </a:r>
          </a:p>
          <a:p>
            <a:pPr algn="just"/>
            <a:r>
              <a:rPr lang="cs-CZ" sz="2000" b="1" dirty="0">
                <a:solidFill>
                  <a:schemeClr val="accent4"/>
                </a:solidFill>
              </a:rPr>
              <a:t>články 82 – 86 LS</a:t>
            </a:r>
          </a:p>
          <a:p>
            <a:pPr algn="just"/>
            <a:r>
              <a:rPr lang="cs-CZ" sz="2000" dirty="0"/>
              <a:t>Evropský parlament a Rada zřídí </a:t>
            </a:r>
            <a:r>
              <a:rPr lang="cs-CZ" sz="2000" b="1" dirty="0">
                <a:solidFill>
                  <a:schemeClr val="accent4"/>
                </a:solidFill>
              </a:rPr>
              <a:t>minimální pravidla pro definice trestných činů a sankcí</a:t>
            </a:r>
            <a:r>
              <a:rPr lang="cs-CZ" sz="2000" dirty="0"/>
              <a:t>, zejm. v oblastech závažných trestných činů s přeshraničním rozměrem</a:t>
            </a:r>
          </a:p>
          <a:p>
            <a:pPr algn="just"/>
            <a:r>
              <a:rPr lang="cs-CZ" sz="1400" dirty="0"/>
              <a:t>terorismus</a:t>
            </a:r>
          </a:p>
          <a:p>
            <a:pPr algn="just"/>
            <a:r>
              <a:rPr lang="cs-CZ" sz="1400" dirty="0"/>
              <a:t>obchod s lidmi a sexuální vykořisťování žen a dětí</a:t>
            </a:r>
          </a:p>
          <a:p>
            <a:pPr algn="just"/>
            <a:r>
              <a:rPr lang="cs-CZ" sz="1400" dirty="0"/>
              <a:t>nedovolený obchod s drogami a zbraněmi</a:t>
            </a:r>
          </a:p>
          <a:p>
            <a:pPr algn="just"/>
            <a:r>
              <a:rPr lang="cs-CZ" sz="1400" dirty="0"/>
              <a:t>praní špinavých peněz</a:t>
            </a:r>
          </a:p>
          <a:p>
            <a:pPr algn="just"/>
            <a:r>
              <a:rPr lang="cs-CZ" sz="1400" dirty="0"/>
              <a:t>korupce</a:t>
            </a:r>
          </a:p>
          <a:p>
            <a:pPr algn="just"/>
            <a:r>
              <a:rPr lang="cs-CZ" sz="1400" dirty="0"/>
              <a:t>padělání platebních prostředků a peněz</a:t>
            </a:r>
          </a:p>
          <a:p>
            <a:pPr algn="just"/>
            <a:r>
              <a:rPr lang="cs-CZ" sz="1400" dirty="0"/>
              <a:t>počítačová kriminalita</a:t>
            </a:r>
          </a:p>
          <a:p>
            <a:pPr algn="just"/>
            <a:r>
              <a:rPr lang="cs-CZ" sz="1400" dirty="0"/>
              <a:t>organizovaný zločin</a:t>
            </a:r>
          </a:p>
          <a:p>
            <a:pPr algn="just"/>
            <a:r>
              <a:rPr lang="cs-CZ" sz="1400" dirty="0"/>
              <a:t>ochrana finančních zájmů EU</a:t>
            </a:r>
          </a:p>
          <a:p>
            <a:endParaRPr lang="cs-CZ" sz="2000" dirty="0"/>
          </a:p>
          <a:p>
            <a:endParaRPr lang="cs-CZ" dirty="0"/>
          </a:p>
        </p:txBody>
      </p:sp>
    </p:spTree>
    <p:extLst>
      <p:ext uri="{BB962C8B-B14F-4D97-AF65-F5344CB8AC3E}">
        <p14:creationId xmlns:p14="http://schemas.microsoft.com/office/powerpoint/2010/main" val="9891920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Nadpis 1"/>
          <p:cNvSpPr>
            <a:spLocks noGrp="1"/>
          </p:cNvSpPr>
          <p:nvPr>
            <p:ph type="title"/>
          </p:nvPr>
        </p:nvSpPr>
        <p:spPr>
          <a:xfrm>
            <a:off x="611560" y="404664"/>
            <a:ext cx="7848872" cy="1296144"/>
          </a:xfrm>
        </p:spPr>
        <p:txBody>
          <a:bodyPr>
            <a:normAutofit/>
          </a:bodyPr>
          <a:lstStyle/>
          <a:p>
            <a:pPr fontAlgn="auto">
              <a:spcAft>
                <a:spcPts val="0"/>
              </a:spcAft>
              <a:defRPr/>
            </a:pPr>
            <a:r>
              <a:rPr lang="cs-CZ" sz="2800" dirty="0">
                <a:solidFill>
                  <a:schemeClr val="accent4">
                    <a:lumMod val="40000"/>
                    <a:lumOff val="60000"/>
                  </a:schemeClr>
                </a:solidFill>
                <a:effectLst/>
              </a:rPr>
              <a:t>Evropský veřejný žalobce v Lisabonské smlouvě </a:t>
            </a:r>
            <a:r>
              <a:rPr lang="cs-CZ" sz="2400" dirty="0">
                <a:solidFill>
                  <a:schemeClr val="accent4">
                    <a:lumMod val="40000"/>
                    <a:lumOff val="60000"/>
                  </a:schemeClr>
                </a:solidFill>
                <a:effectLst/>
              </a:rPr>
              <a:t>(čl. 86)</a:t>
            </a:r>
            <a:br>
              <a:rPr lang="cs-CZ" sz="2400" dirty="0">
                <a:solidFill>
                  <a:schemeClr val="tx2">
                    <a:tint val="100000"/>
                    <a:satMod val="250000"/>
                  </a:schemeClr>
                </a:solidFill>
              </a:rPr>
            </a:br>
            <a:endParaRPr lang="cs-CZ" sz="2400" dirty="0">
              <a:solidFill>
                <a:schemeClr val="tx2">
                  <a:tint val="100000"/>
                  <a:satMod val="250000"/>
                </a:schemeClr>
              </a:solidFill>
            </a:endParaRPr>
          </a:p>
        </p:txBody>
      </p:sp>
      <p:sp>
        <p:nvSpPr>
          <p:cNvPr id="62467" name="Zástupný symbol pro obsah 2"/>
          <p:cNvSpPr>
            <a:spLocks noGrp="1"/>
          </p:cNvSpPr>
          <p:nvPr>
            <p:ph idx="1"/>
          </p:nvPr>
        </p:nvSpPr>
        <p:spPr>
          <a:xfrm>
            <a:off x="683568" y="2132856"/>
            <a:ext cx="7561263" cy="4464496"/>
          </a:xfrm>
        </p:spPr>
        <p:txBody>
          <a:bodyPr/>
          <a:lstStyle/>
          <a:p>
            <a:pPr algn="just"/>
            <a:r>
              <a:rPr lang="cs-CZ" sz="1600" dirty="0"/>
              <a:t>1.   Pro boj proti trestným činům poškozujícím nebo ohrožujícím finanční zájmy Unie může Rada zvláštním legislativním postupem formou nařízení vytvořit z </a:t>
            </a:r>
            <a:r>
              <a:rPr lang="cs-CZ" sz="1600" dirty="0" err="1"/>
              <a:t>Eurojustu</a:t>
            </a:r>
            <a:r>
              <a:rPr lang="cs-CZ" sz="1600" dirty="0"/>
              <a:t> Úřad evropského veřejného žalobce. Rada rozhoduje jednomyslně po obdržení souhlasu Evropského parlamentu.</a:t>
            </a:r>
          </a:p>
          <a:p>
            <a:pPr algn="just"/>
            <a:r>
              <a:rPr lang="cs-CZ" sz="1600" dirty="0"/>
              <a:t>Není-li dosaženo jednomyslnosti, může skupina alespoň devíti členských států požádat, aby byl návrh nařízení předložen Evropské radě. V takovém případě se postup v Radě pozastaví. Po projednání, a pokud bylo dosaženo konsensu, Evropská rada do čtyř měsíců od tohoto pozastavení vrátí návrh zpět Radě k přijetí.</a:t>
            </a:r>
          </a:p>
          <a:p>
            <a:pPr algn="just"/>
            <a:r>
              <a:rPr lang="cs-CZ" sz="1600" dirty="0"/>
              <a:t>Není-li dohody dosaženo a pokud si alespoň devět členských států přeje navázat posílenou spolupráci na základě dotčeného návrhu nařízení, oznámí to ve stejné lhůtě Evropskému parlamentu, Radě a Komisi. V takovém případě se povolení k zavedení posílené spolupráce podle čl. 20 odst. 2 Smlouvy o Evropské unii a čl. 329 odst. 1 této smlouvy považuje za udělené a použijí se ustanovení o posílené spolupráci.</a:t>
            </a:r>
          </a:p>
          <a:p>
            <a:pPr algn="just">
              <a:buClr>
                <a:schemeClr val="accent3"/>
              </a:buClr>
              <a:buFont typeface="Wingdings" pitchFamily="2" charset="2"/>
              <a:buChar char="Ø"/>
            </a:pPr>
            <a:endParaRPr lang="cs-CZ" sz="2000" dirty="0">
              <a:latin typeface="Arial" charset="0"/>
              <a:cs typeface="Arial" charset="0"/>
            </a:endParaRPr>
          </a:p>
          <a:p>
            <a:pPr algn="just"/>
            <a:endParaRPr lang="cs-CZ" sz="2000" dirty="0">
              <a:latin typeface="Arial" charset="0"/>
              <a:cs typeface="Arial" charset="0"/>
            </a:endParaRPr>
          </a:p>
          <a:p>
            <a:pPr lvl="1" algn="just"/>
            <a:endParaRPr lang="cs-CZ" sz="1800" dirty="0">
              <a:latin typeface="Arial" charset="0"/>
              <a:cs typeface="Arial" charset="0"/>
            </a:endParaRPr>
          </a:p>
          <a:p>
            <a:pPr lvl="1"/>
            <a:endParaRPr lang="cs-CZ" sz="1800" dirty="0">
              <a:latin typeface="Arial" charset="0"/>
              <a:cs typeface="Arial" charset="0"/>
            </a:endParaRPr>
          </a:p>
          <a:p>
            <a:pPr lvl="1"/>
            <a:endParaRPr lang="cs-CZ" sz="2000" dirty="0">
              <a:latin typeface="Arial" charset="0"/>
              <a:cs typeface="Arial" charset="0"/>
            </a:endParaRPr>
          </a:p>
        </p:txBody>
      </p:sp>
      <p:sp>
        <p:nvSpPr>
          <p:cNvPr id="62468" name="Zástupný symbol pro zápatí 3"/>
          <p:cNvSpPr>
            <a:spLocks noGrp="1"/>
          </p:cNvSpPr>
          <p:nvPr>
            <p:ph type="ftr" sz="quarter" idx="11"/>
          </p:nvPr>
        </p:nvSpPr>
        <p:spPr bwMode="auto">
          <a:xfrm>
            <a:off x="4246563" y="6557963"/>
            <a:ext cx="2001837" cy="2270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Trebuchet MS" pitchFamily="34" charset="0"/>
                <a:cs typeface="Arial" charset="0"/>
              </a:defRPr>
            </a:lvl1pPr>
            <a:lvl2pPr marL="742950" indent="-285750" eaLnBrk="0" hangingPunct="0">
              <a:defRPr>
                <a:solidFill>
                  <a:schemeClr val="tx1"/>
                </a:solidFill>
                <a:latin typeface="Trebuchet MS" pitchFamily="34" charset="0"/>
                <a:cs typeface="Arial" charset="0"/>
              </a:defRPr>
            </a:lvl2pPr>
            <a:lvl3pPr marL="1143000" indent="-228600" eaLnBrk="0" hangingPunct="0">
              <a:defRPr>
                <a:solidFill>
                  <a:schemeClr val="tx1"/>
                </a:solidFill>
                <a:latin typeface="Trebuchet MS" pitchFamily="34" charset="0"/>
                <a:cs typeface="Arial" charset="0"/>
              </a:defRPr>
            </a:lvl3pPr>
            <a:lvl4pPr marL="1600200" indent="-228600" eaLnBrk="0" hangingPunct="0">
              <a:defRPr>
                <a:solidFill>
                  <a:schemeClr val="tx1"/>
                </a:solidFill>
                <a:latin typeface="Trebuchet MS" pitchFamily="34" charset="0"/>
                <a:cs typeface="Arial" charset="0"/>
              </a:defRPr>
            </a:lvl4pPr>
            <a:lvl5pPr marL="2057400" indent="-228600" eaLnBrk="0" hangingPunct="0">
              <a:defRPr>
                <a:solidFill>
                  <a:schemeClr val="tx1"/>
                </a:solidFill>
                <a:latin typeface="Trebuchet MS" pitchFamily="34" charset="0"/>
                <a:cs typeface="Arial" charset="0"/>
              </a:defRPr>
            </a:lvl5pPr>
            <a:lvl6pPr marL="2514600" indent="-228600" eaLnBrk="0" fontAlgn="base" hangingPunct="0">
              <a:spcBef>
                <a:spcPct val="0"/>
              </a:spcBef>
              <a:spcAft>
                <a:spcPct val="0"/>
              </a:spcAft>
              <a:defRPr>
                <a:solidFill>
                  <a:schemeClr val="tx1"/>
                </a:solidFill>
                <a:latin typeface="Trebuchet MS" pitchFamily="34" charset="0"/>
                <a:cs typeface="Arial" charset="0"/>
              </a:defRPr>
            </a:lvl6pPr>
            <a:lvl7pPr marL="2971800" indent="-228600" eaLnBrk="0" fontAlgn="base" hangingPunct="0">
              <a:spcBef>
                <a:spcPct val="0"/>
              </a:spcBef>
              <a:spcAft>
                <a:spcPct val="0"/>
              </a:spcAft>
              <a:defRPr>
                <a:solidFill>
                  <a:schemeClr val="tx1"/>
                </a:solidFill>
                <a:latin typeface="Trebuchet MS" pitchFamily="34" charset="0"/>
                <a:cs typeface="Arial" charset="0"/>
              </a:defRPr>
            </a:lvl7pPr>
            <a:lvl8pPr marL="3429000" indent="-228600" eaLnBrk="0" fontAlgn="base" hangingPunct="0">
              <a:spcBef>
                <a:spcPct val="0"/>
              </a:spcBef>
              <a:spcAft>
                <a:spcPct val="0"/>
              </a:spcAft>
              <a:defRPr>
                <a:solidFill>
                  <a:schemeClr val="tx1"/>
                </a:solidFill>
                <a:latin typeface="Trebuchet MS" pitchFamily="34" charset="0"/>
                <a:cs typeface="Arial" charset="0"/>
              </a:defRPr>
            </a:lvl8pPr>
            <a:lvl9pPr marL="3886200" indent="-228600" eaLnBrk="0" fontAlgn="base" hangingPunct="0">
              <a:spcBef>
                <a:spcPct val="0"/>
              </a:spcBef>
              <a:spcAft>
                <a:spcPct val="0"/>
              </a:spcAft>
              <a:defRPr>
                <a:solidFill>
                  <a:schemeClr val="tx1"/>
                </a:solidFill>
                <a:latin typeface="Trebuchet MS" pitchFamily="34" charset="0"/>
                <a:cs typeface="Arial" charset="0"/>
              </a:defRPr>
            </a:lvl9pPr>
          </a:lstStyle>
          <a:p>
            <a:pPr eaLnBrk="1" hangingPunct="1"/>
            <a:r>
              <a:rPr lang="cs-CZ">
                <a:solidFill>
                  <a:srgbClr val="FFF9E5"/>
                </a:solidFill>
              </a:rPr>
              <a:t>Jaroslav Fenyk</a:t>
            </a:r>
          </a:p>
        </p:txBody>
      </p:sp>
      <p:sp>
        <p:nvSpPr>
          <p:cNvPr id="62469" name="Zástupný symbol pro číslo snímku 4"/>
          <p:cNvSpPr>
            <a:spLocks noGrp="1"/>
          </p:cNvSpPr>
          <p:nvPr>
            <p:ph type="sldNum" sz="quarter" idx="12"/>
          </p:nvPr>
        </p:nvSpPr>
        <p:spPr bwMode="auto">
          <a:xfrm>
            <a:off x="457200" y="6557963"/>
            <a:ext cx="3657600" cy="228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tIns="45720" rIns="91440" bIns="45720" numCol="1" anchorCtr="0" compatLnSpc="1">
            <a:prstTxWarp prst="textNoShape">
              <a:avLst/>
            </a:prstTxWarp>
          </a:bodyPr>
          <a:lstStyle>
            <a:lvl1pPr eaLnBrk="0" hangingPunct="0">
              <a:defRPr>
                <a:solidFill>
                  <a:schemeClr val="tx1"/>
                </a:solidFill>
                <a:latin typeface="Trebuchet MS" pitchFamily="34" charset="0"/>
                <a:cs typeface="Arial" charset="0"/>
              </a:defRPr>
            </a:lvl1pPr>
            <a:lvl2pPr marL="742950" indent="-285750" eaLnBrk="0" hangingPunct="0">
              <a:defRPr>
                <a:solidFill>
                  <a:schemeClr val="tx1"/>
                </a:solidFill>
                <a:latin typeface="Trebuchet MS" pitchFamily="34" charset="0"/>
                <a:cs typeface="Arial" charset="0"/>
              </a:defRPr>
            </a:lvl2pPr>
            <a:lvl3pPr marL="1143000" indent="-228600" eaLnBrk="0" hangingPunct="0">
              <a:defRPr>
                <a:solidFill>
                  <a:schemeClr val="tx1"/>
                </a:solidFill>
                <a:latin typeface="Trebuchet MS" pitchFamily="34" charset="0"/>
                <a:cs typeface="Arial" charset="0"/>
              </a:defRPr>
            </a:lvl3pPr>
            <a:lvl4pPr marL="1600200" indent="-228600" eaLnBrk="0" hangingPunct="0">
              <a:defRPr>
                <a:solidFill>
                  <a:schemeClr val="tx1"/>
                </a:solidFill>
                <a:latin typeface="Trebuchet MS" pitchFamily="34" charset="0"/>
                <a:cs typeface="Arial" charset="0"/>
              </a:defRPr>
            </a:lvl4pPr>
            <a:lvl5pPr marL="2057400" indent="-228600" eaLnBrk="0" hangingPunct="0">
              <a:defRPr>
                <a:solidFill>
                  <a:schemeClr val="tx1"/>
                </a:solidFill>
                <a:latin typeface="Trebuchet MS" pitchFamily="34" charset="0"/>
                <a:cs typeface="Arial" charset="0"/>
              </a:defRPr>
            </a:lvl5pPr>
            <a:lvl6pPr marL="2514600" indent="-228600" eaLnBrk="0" fontAlgn="base" hangingPunct="0">
              <a:spcBef>
                <a:spcPct val="0"/>
              </a:spcBef>
              <a:spcAft>
                <a:spcPct val="0"/>
              </a:spcAft>
              <a:defRPr>
                <a:solidFill>
                  <a:schemeClr val="tx1"/>
                </a:solidFill>
                <a:latin typeface="Trebuchet MS" pitchFamily="34" charset="0"/>
                <a:cs typeface="Arial" charset="0"/>
              </a:defRPr>
            </a:lvl6pPr>
            <a:lvl7pPr marL="2971800" indent="-228600" eaLnBrk="0" fontAlgn="base" hangingPunct="0">
              <a:spcBef>
                <a:spcPct val="0"/>
              </a:spcBef>
              <a:spcAft>
                <a:spcPct val="0"/>
              </a:spcAft>
              <a:defRPr>
                <a:solidFill>
                  <a:schemeClr val="tx1"/>
                </a:solidFill>
                <a:latin typeface="Trebuchet MS" pitchFamily="34" charset="0"/>
                <a:cs typeface="Arial" charset="0"/>
              </a:defRPr>
            </a:lvl7pPr>
            <a:lvl8pPr marL="3429000" indent="-228600" eaLnBrk="0" fontAlgn="base" hangingPunct="0">
              <a:spcBef>
                <a:spcPct val="0"/>
              </a:spcBef>
              <a:spcAft>
                <a:spcPct val="0"/>
              </a:spcAft>
              <a:defRPr>
                <a:solidFill>
                  <a:schemeClr val="tx1"/>
                </a:solidFill>
                <a:latin typeface="Trebuchet MS" pitchFamily="34" charset="0"/>
                <a:cs typeface="Arial" charset="0"/>
              </a:defRPr>
            </a:lvl8pPr>
            <a:lvl9pPr marL="3886200" indent="-228600" eaLnBrk="0" fontAlgn="base" hangingPunct="0">
              <a:spcBef>
                <a:spcPct val="0"/>
              </a:spcBef>
              <a:spcAft>
                <a:spcPct val="0"/>
              </a:spcAft>
              <a:defRPr>
                <a:solidFill>
                  <a:schemeClr val="tx1"/>
                </a:solidFill>
                <a:latin typeface="Trebuchet MS" pitchFamily="34" charset="0"/>
                <a:cs typeface="Arial" charset="0"/>
              </a:defRPr>
            </a:lvl9pPr>
          </a:lstStyle>
          <a:p>
            <a:pPr eaLnBrk="1" hangingPunct="1"/>
            <a:fld id="{2452F694-C1A0-4E74-9137-B0411A90F9DC}" type="slidenum">
              <a:rPr lang="cs-CZ" sz="1000">
                <a:solidFill>
                  <a:srgbClr val="FFF9E5"/>
                </a:solidFill>
              </a:rPr>
              <a:pPr eaLnBrk="1" hangingPunct="1"/>
              <a:t>12</a:t>
            </a:fld>
            <a:endParaRPr lang="cs-CZ" sz="1000">
              <a:solidFill>
                <a:srgbClr val="FFF9E5"/>
              </a:solidFill>
            </a:endParaRPr>
          </a:p>
        </p:txBody>
      </p:sp>
    </p:spTree>
    <p:extLst>
      <p:ext uri="{BB962C8B-B14F-4D97-AF65-F5344CB8AC3E}">
        <p14:creationId xmlns:p14="http://schemas.microsoft.com/office/powerpoint/2010/main" val="30479405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pPr algn="just"/>
            <a:r>
              <a:rPr lang="cs-CZ" sz="1600" dirty="0"/>
              <a:t>2.   Úřad evropského veřejného žalobce je, případně ve spojení s </a:t>
            </a:r>
            <a:r>
              <a:rPr lang="cs-CZ" sz="1600" dirty="0" err="1"/>
              <a:t>Europolem</a:t>
            </a:r>
            <a:r>
              <a:rPr lang="cs-CZ" sz="1600" dirty="0"/>
              <a:t>, příslušný k vyšetřování a stíhání pachatelů a spolupachatelů trestných činů poškozujících nebo ohrožujících finanční zájmy Unie, jak jsou vymezeny nařízením podle odstavce 1, a jejich předvádění před soud. Před příslušnými soudy členských států vykonává v souvislosti s těmito trestnými činy úlohu veřejného žalobce.</a:t>
            </a:r>
          </a:p>
          <a:p>
            <a:pPr algn="just"/>
            <a:r>
              <a:rPr lang="cs-CZ" sz="1600" dirty="0"/>
              <a:t>3.   Nařízení uvedené v odstavci 1 vymezí statut Úřadu evropského veřejného žalobce, podmínky pro výkon jeho funkcí, procesní pravidla platná pro jeho činnost, jakož i ta, jimiž se řídí přípustnost důkazů, a pravidla použitelná na soudní přezkum procesních úkonů učiněných při výkonu jeho funkcí.</a:t>
            </a:r>
          </a:p>
          <a:p>
            <a:pPr algn="just"/>
            <a:r>
              <a:rPr lang="cs-CZ" sz="1600" dirty="0"/>
              <a:t>4.   Evropská rada může současně nebo následně přijmout rozhodnutí pozměňující odstavec 1, kterým rozšíří pravomoci Úřadu evropského veřejného žalobce tak, aby zahrnovaly boj proti závažné trestné činnosti s přeshraničním rozměrem, a odpovídajícím způsobem pozměňující odstavec 2, pokud jde o pachatele a spolupachatele závažných trestných činů dotýkajících se několika členských států. Evropská rada rozhoduje jednomyslně po obdržení souhlasu Evropského parlamentu a po konzultaci s Komisí</a:t>
            </a:r>
          </a:p>
          <a:p>
            <a:endParaRPr lang="cs-CZ" dirty="0"/>
          </a:p>
        </p:txBody>
      </p:sp>
    </p:spTree>
    <p:extLst>
      <p:ext uri="{BB962C8B-B14F-4D97-AF65-F5344CB8AC3E}">
        <p14:creationId xmlns:p14="http://schemas.microsoft.com/office/powerpoint/2010/main" val="40206138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Návrh komise na zřízení EVŽ</a:t>
            </a:r>
          </a:p>
        </p:txBody>
      </p:sp>
      <p:sp>
        <p:nvSpPr>
          <p:cNvPr id="3" name="Zástupný symbol pro obsah 2"/>
          <p:cNvSpPr>
            <a:spLocks noGrp="1"/>
          </p:cNvSpPr>
          <p:nvPr>
            <p:ph idx="1"/>
          </p:nvPr>
        </p:nvSpPr>
        <p:spPr/>
        <p:txBody>
          <a:bodyPr/>
          <a:lstStyle/>
          <a:p>
            <a:r>
              <a:rPr lang="cs-CZ" sz="1800" dirty="0" err="1"/>
              <a:t>Brussels</a:t>
            </a:r>
            <a:r>
              <a:rPr lang="cs-CZ" sz="1800" dirty="0"/>
              <a:t>, 17.7.2013</a:t>
            </a:r>
          </a:p>
          <a:p>
            <a:r>
              <a:rPr lang="cs-CZ" sz="1800" dirty="0"/>
              <a:t>COM(2013) 532 </a:t>
            </a:r>
            <a:r>
              <a:rPr lang="cs-CZ" sz="1800" dirty="0" err="1"/>
              <a:t>final</a:t>
            </a:r>
            <a:endParaRPr lang="cs-CZ" sz="1800" dirty="0"/>
          </a:p>
          <a:p>
            <a:r>
              <a:rPr lang="en-US" sz="1800" b="1" dirty="0"/>
              <a:t>COMMUNICATION FROM THE COMMISSION TO THE EUROPEAN</a:t>
            </a:r>
          </a:p>
          <a:p>
            <a:r>
              <a:rPr lang="en-US" sz="1800" b="1" dirty="0"/>
              <a:t>PARLIAMENT, THE COUNCIL, THE EUROPEAN ECONOMIC AND SOCIAL</a:t>
            </a:r>
          </a:p>
          <a:p>
            <a:r>
              <a:rPr lang="en-US" sz="1800" b="1" dirty="0"/>
              <a:t>COMMITTEE AND THE COMMITTEE OF THE REGIONS</a:t>
            </a:r>
          </a:p>
          <a:p>
            <a:r>
              <a:rPr lang="en-US" sz="1800" b="1" dirty="0"/>
              <a:t>Better protection of the Union's financial interests:</a:t>
            </a:r>
          </a:p>
          <a:p>
            <a:r>
              <a:rPr lang="en-US" sz="1800" b="1" dirty="0"/>
              <a:t>Setting up the European Public Prosecutor's Office and reforming </a:t>
            </a:r>
            <a:r>
              <a:rPr lang="en-US" sz="1800" b="1" dirty="0" err="1"/>
              <a:t>Eurojust</a:t>
            </a:r>
            <a:endParaRPr lang="cs-CZ" sz="1800" dirty="0"/>
          </a:p>
        </p:txBody>
      </p:sp>
    </p:spTree>
    <p:extLst>
      <p:ext uri="{BB962C8B-B14F-4D97-AF65-F5344CB8AC3E}">
        <p14:creationId xmlns:p14="http://schemas.microsoft.com/office/powerpoint/2010/main" val="25487782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a:xfrm>
            <a:off x="457200" y="404664"/>
            <a:ext cx="8229600" cy="5889774"/>
          </a:xfrm>
        </p:spPr>
        <p:txBody>
          <a:bodyPr/>
          <a:lstStyle/>
          <a:p>
            <a:pPr algn="just"/>
            <a:r>
              <a:rPr lang="cs-CZ" sz="1600" dirty="0"/>
              <a:t>Dne 8. června 2017 se členské státy, které se účastní posílené spolupráce za účelem zřízení Úřadu evropského veřejného žalobce, dohodly na právním předpisu, o organizaci a působnosti tohoto EVŽ.</a:t>
            </a:r>
          </a:p>
          <a:p>
            <a:pPr algn="just"/>
            <a:r>
              <a:rPr lang="cs-CZ" sz="1600" dirty="0"/>
              <a:t>EVŽ má vyšetřovat a stíhat podvody v rámci EU a jiné trestné činy poškozující finanční zájmy Unie. Podvody s unijními fondy - vždy při škodě nad 100.000 eur (2,7 milionu Kč), mezi 10.000 eur (270.000 Kč) a 100.000 eur může o šetření rozhodnout - a také složitými přeshraničními podvody na dani z přidané hodnoty se škodou přesahující 10 milionů eur (přibližně 270 milionů Kč).</a:t>
            </a:r>
          </a:p>
          <a:p>
            <a:pPr algn="just"/>
            <a:r>
              <a:rPr lang="cs-CZ" sz="1600" dirty="0"/>
              <a:t>Centrální úřad Evropského veřejného žalobce bude mít sídlo v Lucemburku, který má evidovat, řídit a dohlížet na všechna trestní řízení vedená pověřenými žalobci, čímž zajistí jednotnou trestní politiku.</a:t>
            </a:r>
          </a:p>
          <a:p>
            <a:pPr algn="just"/>
            <a:r>
              <a:rPr lang="cs-CZ" sz="1600" dirty="0"/>
              <a:t>V každém členském státu bude pověřený zástupce EVŽ který bude pověřen vedením trestního řízení v souladu s nařízením o zřízení EVŽ a právními předpisy příslušného členského státu.</a:t>
            </a:r>
          </a:p>
          <a:p>
            <a:pPr algn="just"/>
            <a:r>
              <a:rPr lang="cs-CZ" sz="1600" dirty="0"/>
              <a:t>Na Radě pro spravedlnost a vnitro, která se konala dne 12. října 2017, ministři spravedlnosti zemí Evropské unie vyslovili finální souhlas se zřízením Úřadu evropského veřejné žalobce (EPPO). Ten bude fungovat jako jednotný orgán zřízený mimo stávající unijní orgány v</a:t>
            </a:r>
            <a:r>
              <a:rPr lang="cs-CZ" sz="1600" dirty="0">
                <a:solidFill>
                  <a:srgbClr val="FFC000"/>
                </a:solidFill>
              </a:rPr>
              <a:t> </a:t>
            </a:r>
            <a:r>
              <a:rPr lang="cs-CZ" sz="1600" dirty="0"/>
              <a:t>členských státech, které se budou účastnit posílené spolupráce.</a:t>
            </a:r>
          </a:p>
          <a:p>
            <a:pPr algn="just"/>
            <a:r>
              <a:rPr lang="cs-CZ" sz="1600" b="1" dirty="0">
                <a:solidFill>
                  <a:srgbClr val="FFC000"/>
                </a:solidFill>
              </a:rPr>
              <a:t>Nařízení Rady EU o zřízení EPPO 217/1939 ze dne 20.11. 2017</a:t>
            </a:r>
          </a:p>
          <a:p>
            <a:pPr algn="just"/>
            <a:r>
              <a:rPr lang="cs-CZ" sz="1600" dirty="0"/>
              <a:t>Úřad bude spolupracovat s úřadem pro justiční spolupráci (</a:t>
            </a:r>
            <a:r>
              <a:rPr lang="cs-CZ" sz="1600" dirty="0" err="1"/>
              <a:t>Eurojust</a:t>
            </a:r>
            <a:r>
              <a:rPr lang="cs-CZ" sz="1600" dirty="0"/>
              <a:t>) a s Evropským úřadem pro boj proti podvodům (OLAF)</a:t>
            </a:r>
          </a:p>
          <a:p>
            <a:pPr algn="just"/>
            <a:r>
              <a:rPr lang="cs-CZ" sz="1600" dirty="0"/>
              <a:t>Do inciativy se zatím zapojilo </a:t>
            </a:r>
            <a:r>
              <a:rPr lang="cs-CZ" sz="1600" dirty="0">
                <a:solidFill>
                  <a:schemeClr val="accent3"/>
                </a:solidFill>
              </a:rPr>
              <a:t>21 členských států </a:t>
            </a:r>
            <a:r>
              <a:rPr lang="cs-CZ" sz="1600" dirty="0"/>
              <a:t>včetně České republiky. </a:t>
            </a:r>
          </a:p>
          <a:p>
            <a:pPr algn="just"/>
            <a:r>
              <a:rPr lang="cs-CZ" sz="1600" dirty="0"/>
              <a:t>Úřad evropského veřejného žalobce měl začít </a:t>
            </a:r>
            <a:r>
              <a:rPr lang="cs-CZ" sz="1600" dirty="0">
                <a:solidFill>
                  <a:schemeClr val="accent3"/>
                </a:solidFill>
              </a:rPr>
              <a:t>fungovat od r. 2020</a:t>
            </a:r>
            <a:r>
              <a:rPr lang="cs-CZ" sz="1600" dirty="0"/>
              <a:t>.</a:t>
            </a:r>
          </a:p>
          <a:p>
            <a:endParaRPr lang="cs-CZ" dirty="0"/>
          </a:p>
        </p:txBody>
      </p:sp>
    </p:spTree>
    <p:extLst>
      <p:ext uri="{BB962C8B-B14F-4D97-AF65-F5344CB8AC3E}">
        <p14:creationId xmlns:p14="http://schemas.microsoft.com/office/powerpoint/2010/main" val="428685260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Současnost projektu </a:t>
            </a:r>
          </a:p>
        </p:txBody>
      </p:sp>
      <p:sp>
        <p:nvSpPr>
          <p:cNvPr id="3" name="Zástupný symbol pro obsah 2"/>
          <p:cNvSpPr>
            <a:spLocks noGrp="1"/>
          </p:cNvSpPr>
          <p:nvPr>
            <p:ph idx="1"/>
          </p:nvPr>
        </p:nvSpPr>
        <p:spPr/>
        <p:txBody>
          <a:bodyPr/>
          <a:lstStyle/>
          <a:p>
            <a:r>
              <a:rPr lang="cs-CZ" dirty="0"/>
              <a:t>Novela zákona o státním zastupitelství byla schválena v listopadu 2018 vládou ČR.</a:t>
            </a:r>
          </a:p>
          <a:p>
            <a:r>
              <a:rPr lang="cs-CZ" dirty="0"/>
              <a:t>Novela č. 315/2019 Sb. </a:t>
            </a:r>
          </a:p>
        </p:txBody>
      </p:sp>
    </p:spTree>
    <p:extLst>
      <p:ext uri="{BB962C8B-B14F-4D97-AF65-F5344CB8AC3E}">
        <p14:creationId xmlns:p14="http://schemas.microsoft.com/office/powerpoint/2010/main" val="3766441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lgn="ctr"/>
            <a:r>
              <a:rPr lang="cs-CZ" sz="3200" dirty="0"/>
              <a:t>Nařízení Rady  ( EU) 2017/1939 ze dne 5.10.2017, kterým se provádí posílená spolupráce za účelem zřízení Úřadu EVŽ</a:t>
            </a:r>
          </a:p>
        </p:txBody>
      </p:sp>
      <p:sp>
        <p:nvSpPr>
          <p:cNvPr id="3" name="Zástupný symbol pro obsah 2"/>
          <p:cNvSpPr>
            <a:spLocks noGrp="1"/>
          </p:cNvSpPr>
          <p:nvPr>
            <p:ph idx="1"/>
          </p:nvPr>
        </p:nvSpPr>
        <p:spPr/>
        <p:txBody>
          <a:bodyPr/>
          <a:lstStyle/>
          <a:p>
            <a:r>
              <a:rPr lang="cs-CZ" dirty="0" err="1"/>
              <a:t>supranacionální</a:t>
            </a:r>
            <a:r>
              <a:rPr lang="cs-CZ" dirty="0"/>
              <a:t> / směrnice ( EU) 2017/1371, o vyšetřování a trestním stíhání pachatelů  trestných činů proti FZEU – výčet TČ/</a:t>
            </a:r>
          </a:p>
          <a:p>
            <a:r>
              <a:rPr lang="cs-CZ" dirty="0"/>
              <a:t>nezávislost, subsidiarita, proporcionalita</a:t>
            </a:r>
          </a:p>
          <a:p>
            <a:r>
              <a:rPr lang="cs-CZ" dirty="0"/>
              <a:t>decentralizace ( EU-ČS) - spolupráce s národními orgány</a:t>
            </a:r>
          </a:p>
          <a:p>
            <a:r>
              <a:rPr lang="cs-CZ" dirty="0"/>
              <a:t>centrální orgán NEŽ – Lucemburk</a:t>
            </a:r>
          </a:p>
          <a:p>
            <a:r>
              <a:rPr lang="cs-CZ" dirty="0"/>
              <a:t>národní orgán  - pověření, delegovaní EVŽ</a:t>
            </a:r>
          </a:p>
        </p:txBody>
      </p:sp>
    </p:spTree>
    <p:extLst>
      <p:ext uri="{BB962C8B-B14F-4D97-AF65-F5344CB8AC3E}">
        <p14:creationId xmlns:p14="http://schemas.microsoft.com/office/powerpoint/2010/main" val="50383789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Organizace Úřadu EVŽ</a:t>
            </a:r>
          </a:p>
        </p:txBody>
      </p:sp>
      <p:sp>
        <p:nvSpPr>
          <p:cNvPr id="3" name="Zástupný symbol pro obsah 2"/>
          <p:cNvSpPr>
            <a:spLocks noGrp="1"/>
          </p:cNvSpPr>
          <p:nvPr>
            <p:ph idx="1"/>
          </p:nvPr>
        </p:nvSpPr>
        <p:spPr>
          <a:xfrm>
            <a:off x="457200" y="2636912"/>
            <a:ext cx="8229600" cy="3657526"/>
          </a:xfrm>
        </p:spPr>
        <p:txBody>
          <a:bodyPr/>
          <a:lstStyle/>
          <a:p>
            <a:r>
              <a:rPr lang="cs-CZ" dirty="0"/>
              <a:t>Jednotnost, nedílnost</a:t>
            </a:r>
          </a:p>
          <a:p>
            <a:r>
              <a:rPr lang="cs-CZ" dirty="0"/>
              <a:t>Centrální orgán  ( NVŽ a jeho zástupci, kolegium, stálé komory, evropští žalobci a administrativa)</a:t>
            </a:r>
          </a:p>
          <a:p>
            <a:r>
              <a:rPr lang="cs-CZ" dirty="0"/>
              <a:t>Národní pověřený žalobce</a:t>
            </a:r>
          </a:p>
        </p:txBody>
      </p:sp>
    </p:spTree>
    <p:extLst>
      <p:ext uri="{BB962C8B-B14F-4D97-AF65-F5344CB8AC3E}">
        <p14:creationId xmlns:p14="http://schemas.microsoft.com/office/powerpoint/2010/main" val="75083379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Zvláštní ustanovení ZSZ o Úřadu evropského veřejného žalobce</a:t>
            </a:r>
          </a:p>
        </p:txBody>
      </p:sp>
      <p:sp>
        <p:nvSpPr>
          <p:cNvPr id="3" name="Zástupný symbol pro obsah 2"/>
          <p:cNvSpPr>
            <a:spLocks noGrp="1"/>
          </p:cNvSpPr>
          <p:nvPr>
            <p:ph idx="1"/>
          </p:nvPr>
        </p:nvSpPr>
        <p:spPr/>
        <p:txBody>
          <a:bodyPr/>
          <a:lstStyle/>
          <a:p>
            <a:pPr algn="just"/>
            <a:r>
              <a:rPr lang="cs-CZ" b="1" dirty="0"/>
              <a:t>§ 34</a:t>
            </a:r>
            <a:r>
              <a:rPr lang="cs-CZ" sz="1800" b="1" dirty="0"/>
              <a:t>b</a:t>
            </a:r>
            <a:endParaRPr lang="cs-CZ" sz="1800" dirty="0"/>
          </a:p>
          <a:p>
            <a:pPr algn="just"/>
            <a:r>
              <a:rPr lang="cs-CZ" sz="1800" b="1" dirty="0"/>
              <a:t>(1)</a:t>
            </a:r>
            <a:r>
              <a:rPr lang="cs-CZ" sz="1800" dirty="0"/>
              <a:t> Dnem, k němuž vznikla státnímu zástupci funkce evropského nejvyššího žalobce, evropského žalobce nebo evropského pověřeného žalobce, je státní zástupce dočasně přidělen k Úřadu evropského veřejného žalobce. V rozsahu, ve kterém není státní zástupce jmenovaný do funkce evropského pověřeného žalobce dočasně přidělen k Úřadu evropského veřejného žalobce, plní tento státní zástupce povinnosti státního zástupce podle tohoto zákona. Dočasné přidělení trvá po dobu výkonu funkce evropského nejvyššího žalobce, evropského žalobce nebo evropského pověřeného žalobce.</a:t>
            </a:r>
          </a:p>
          <a:p>
            <a:pPr algn="just"/>
            <a:r>
              <a:rPr lang="cs-CZ" sz="1800" b="1" dirty="0"/>
              <a:t>(2)</a:t>
            </a:r>
            <a:r>
              <a:rPr lang="cs-CZ" sz="1800" dirty="0"/>
              <a:t> Ministr spravedlnosti po projednání s nejvyšším státním zástupcem a se souhlasem státního zástupce jmenovaného do funkce evropského pověřeného žalobce stanoví určité státní zastupitelství jako místo výkonu jeho funkce.</a:t>
            </a:r>
          </a:p>
          <a:p>
            <a:endParaRPr lang="cs-CZ" dirty="0"/>
          </a:p>
        </p:txBody>
      </p:sp>
    </p:spTree>
    <p:extLst>
      <p:ext uri="{BB962C8B-B14F-4D97-AF65-F5344CB8AC3E}">
        <p14:creationId xmlns:p14="http://schemas.microsoft.com/office/powerpoint/2010/main" val="26512454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83568" y="1628800"/>
            <a:ext cx="7776864" cy="2088232"/>
          </a:xfrm>
        </p:spPr>
        <p:txBody>
          <a:bodyPr/>
          <a:lstStyle/>
          <a:p>
            <a:pPr algn="ctr" fontAlgn="auto">
              <a:spcAft>
                <a:spcPts val="0"/>
              </a:spcAft>
              <a:defRPr/>
            </a:pPr>
            <a:r>
              <a:rPr lang="cs-CZ" sz="3600" dirty="0">
                <a:solidFill>
                  <a:schemeClr val="accent4">
                    <a:lumMod val="40000"/>
                    <a:lumOff val="60000"/>
                  </a:schemeClr>
                </a:solidFill>
              </a:rPr>
              <a:t>Projekt evropského veřejného žalobce v  opusu Corpus </a:t>
            </a:r>
            <a:r>
              <a:rPr lang="cs-CZ" sz="3600" dirty="0" err="1">
                <a:solidFill>
                  <a:schemeClr val="accent4">
                    <a:lumMod val="40000"/>
                    <a:lumOff val="60000"/>
                  </a:schemeClr>
                </a:solidFill>
              </a:rPr>
              <a:t>Juris</a:t>
            </a:r>
            <a:r>
              <a:rPr lang="cs-CZ" sz="3600" dirty="0">
                <a:solidFill>
                  <a:schemeClr val="accent4">
                    <a:lumMod val="40000"/>
                    <a:lumOff val="60000"/>
                  </a:schemeClr>
                </a:solidFill>
              </a:rPr>
              <a:t> </a:t>
            </a:r>
          </a:p>
        </p:txBody>
      </p:sp>
    </p:spTree>
    <p:extLst>
      <p:ext uri="{BB962C8B-B14F-4D97-AF65-F5344CB8AC3E}">
        <p14:creationId xmlns:p14="http://schemas.microsoft.com/office/powerpoint/2010/main" val="369178272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a:xfrm>
            <a:off x="457200" y="2276872"/>
            <a:ext cx="8229600" cy="4017566"/>
          </a:xfrm>
        </p:spPr>
        <p:txBody>
          <a:bodyPr/>
          <a:lstStyle/>
          <a:p>
            <a:pPr algn="just"/>
            <a:r>
              <a:rPr lang="cs-CZ" b="1" dirty="0"/>
              <a:t>§ 34c</a:t>
            </a:r>
            <a:endParaRPr lang="cs-CZ" dirty="0"/>
          </a:p>
          <a:p>
            <a:pPr algn="just"/>
            <a:r>
              <a:rPr lang="cs-CZ" sz="1800" b="1" dirty="0"/>
              <a:t>(1)</a:t>
            </a:r>
            <a:r>
              <a:rPr lang="cs-CZ" sz="1800" dirty="0"/>
              <a:t> Státní zastupitelství, které bylo stanoveno jako místo výkonu funkce evropského pověřeného žalobce, se považuje za státní zastupitelství, u kterého je evropský pověřený žalobce činný.</a:t>
            </a:r>
          </a:p>
          <a:p>
            <a:pPr algn="just"/>
            <a:r>
              <a:rPr lang="cs-CZ" sz="1800" b="1" dirty="0"/>
              <a:t>(2)</a:t>
            </a:r>
            <a:r>
              <a:rPr lang="cs-CZ" sz="1800" dirty="0"/>
              <a:t> Vedoucí státní zástupce stojící v čele státního zastupitelství, které bylo stanoveno jako místo výkonu funkce evropského pověřeného žalobce, je v rozsahu, v jakém to nařízení o zřízení Úřadu evropského veřejného žalobce umožňuje, státnímu zástupci jmenovanému do funkce evropského pověřeného žalobce nadřízen.</a:t>
            </a:r>
          </a:p>
          <a:p>
            <a:pPr algn="just"/>
            <a:r>
              <a:rPr lang="cs-CZ" sz="1800" b="1" dirty="0"/>
              <a:t>(3)</a:t>
            </a:r>
            <a:r>
              <a:rPr lang="cs-CZ" sz="1800" dirty="0"/>
              <a:t> Úkolem správy státního zastupitelství je rovněž vytvářet podmínky k řádnému plnění úkolů evropského pověřeného žalobce.</a:t>
            </a:r>
          </a:p>
        </p:txBody>
      </p:sp>
    </p:spTree>
    <p:extLst>
      <p:ext uri="{BB962C8B-B14F-4D97-AF65-F5344CB8AC3E}">
        <p14:creationId xmlns:p14="http://schemas.microsoft.com/office/powerpoint/2010/main" val="317431544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pPr algn="just"/>
            <a:r>
              <a:rPr lang="cs-CZ" b="1" dirty="0"/>
              <a:t>§ 34d</a:t>
            </a:r>
            <a:endParaRPr lang="cs-CZ" sz="1800" dirty="0"/>
          </a:p>
          <a:p>
            <a:pPr algn="just"/>
            <a:r>
              <a:rPr lang="cs-CZ" sz="1800" b="1" dirty="0"/>
              <a:t>(1)</a:t>
            </a:r>
            <a:r>
              <a:rPr lang="cs-CZ" sz="1800" dirty="0"/>
              <a:t> Evropský nejvyšší žalobce, evropský žalobce a evropský pověřený žalobce mají v rozsahu, v jakém to nařízení o zřízení Úřadu evropského veřejného žalobce umožňuje, stejná oprávnění a povinnosti, jaké jsou stanoveny právními předpisy státnímu zástupci.</a:t>
            </a:r>
          </a:p>
          <a:p>
            <a:pPr algn="just"/>
            <a:r>
              <a:rPr lang="cs-CZ" sz="1800" b="1" dirty="0"/>
              <a:t>(2)</a:t>
            </a:r>
            <a:r>
              <a:rPr lang="cs-CZ" sz="1800" dirty="0"/>
              <a:t> Úřad evropského veřejného žalobce je pro výkon své působnosti oprávněn získávat informace z rejstříků, registrů, evidencí, databází a seznamů ve stejném rozsahu a stejným způsobem, jako je získává státní zástupce pro účely trestního řízení.</a:t>
            </a:r>
          </a:p>
          <a:p>
            <a:pPr algn="just"/>
            <a:r>
              <a:rPr lang="cs-CZ" sz="1800" b="1" dirty="0"/>
              <a:t>(3)</a:t>
            </a:r>
            <a:r>
              <a:rPr lang="cs-CZ" sz="1800" dirty="0"/>
              <a:t> Na poskytování informací mezi státním zastupitelstvím a Úřadem evropského veřejného žalobce se § 12g odst. 1 a 2 použije obdobně. Na oprávnění ministra spravedlnosti požádat Úřad evropského veřejného žalobce o informaci o stavu řízení ve věci, ve které je Úřad evropského veřejného žalobce činný, se § 13 odst. 1 použije obdobně.</a:t>
            </a:r>
          </a:p>
          <a:p>
            <a:endParaRPr lang="cs-CZ" dirty="0"/>
          </a:p>
        </p:txBody>
      </p:sp>
    </p:spTree>
    <p:extLst>
      <p:ext uri="{BB962C8B-B14F-4D97-AF65-F5344CB8AC3E}">
        <p14:creationId xmlns:p14="http://schemas.microsoft.com/office/powerpoint/2010/main" val="130081755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r>
              <a:rPr lang="cs-CZ" b="1" dirty="0"/>
              <a:t>§ 34e</a:t>
            </a:r>
            <a:endParaRPr lang="cs-CZ" dirty="0"/>
          </a:p>
          <a:p>
            <a:pPr algn="just"/>
            <a:r>
              <a:rPr lang="cs-CZ" sz="1800" dirty="0"/>
              <a:t>Státní zastupitelství je povinno neprodleně oznámit Úřadu evropského veřejného žalobce skutečnosti nasvědčující tomu, že byl spáchán trestný čin, u něhož by Úřad evropského veřejného žalobce mohl vykonat svou pravomoc v souladu s čl. 22 a čl. 25 odst. 2 a 3 nařízení o zřízení Úřadu evropského veřejného žalobce.</a:t>
            </a:r>
          </a:p>
          <a:p>
            <a:endParaRPr lang="cs-CZ" dirty="0"/>
          </a:p>
        </p:txBody>
      </p:sp>
    </p:spTree>
    <p:extLst>
      <p:ext uri="{BB962C8B-B14F-4D97-AF65-F5344CB8AC3E}">
        <p14:creationId xmlns:p14="http://schemas.microsoft.com/office/powerpoint/2010/main" val="257195452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r>
              <a:rPr lang="cs-CZ" b="1" dirty="0"/>
              <a:t>§ 34f</a:t>
            </a:r>
            <a:endParaRPr lang="cs-CZ" dirty="0"/>
          </a:p>
          <a:p>
            <a:pPr algn="just"/>
            <a:r>
              <a:rPr lang="cs-CZ" sz="1800" dirty="0"/>
              <a:t>Státnímu zástupci jmenovanému do funkce evropského pověřeného žalobce náleží podle zákoníku práce náhrada škody nebo nemajetkové újmy vzniklé pracovním úrazem nebo nemocí z povolání, a to v rozsahu, v jakém mu nebyla uhrazena Úřadem evropského veřejného žalobce.</a:t>
            </a:r>
          </a:p>
        </p:txBody>
      </p:sp>
    </p:spTree>
    <p:extLst>
      <p:ext uri="{BB962C8B-B14F-4D97-AF65-F5344CB8AC3E}">
        <p14:creationId xmlns:p14="http://schemas.microsoft.com/office/powerpoint/2010/main" val="167708524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r>
              <a:rPr lang="cs-CZ" b="1" dirty="0"/>
              <a:t>§ 34g</a:t>
            </a:r>
            <a:endParaRPr lang="cs-CZ" dirty="0"/>
          </a:p>
          <a:p>
            <a:pPr algn="just"/>
            <a:r>
              <a:rPr lang="cs-CZ" sz="1800" dirty="0"/>
              <a:t>Spory o příslušnost mezi státním zastupitelstvím a Úřadem evropského veřejného žalobce v rozsahu, v jakém to nařízení o zřízení Úřadu evropského veřejného žalobce umožňuje, rozhoduje Nejvyšší státní zastupitelství.“</a:t>
            </a:r>
          </a:p>
        </p:txBody>
      </p:sp>
    </p:spTree>
    <p:extLst>
      <p:ext uri="{BB962C8B-B14F-4D97-AF65-F5344CB8AC3E}">
        <p14:creationId xmlns:p14="http://schemas.microsoft.com/office/powerpoint/2010/main" val="225907312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pPr algn="just"/>
            <a:r>
              <a:rPr lang="cs-CZ" sz="3100" b="0" dirty="0">
                <a:effectLst/>
              </a:rPr>
              <a:t>Komise na posty evropského pověřeného žalobce vybrala 3 kandidáty </a:t>
            </a:r>
            <a:br>
              <a:rPr lang="cs-CZ" b="0" dirty="0">
                <a:effectLst/>
              </a:rPr>
            </a:br>
            <a:endParaRPr lang="cs-CZ" dirty="0"/>
          </a:p>
        </p:txBody>
      </p:sp>
      <p:sp>
        <p:nvSpPr>
          <p:cNvPr id="3" name="Zástupný symbol pro obsah 2"/>
          <p:cNvSpPr>
            <a:spLocks noGrp="1"/>
          </p:cNvSpPr>
          <p:nvPr>
            <p:ph idx="1"/>
          </p:nvPr>
        </p:nvSpPr>
        <p:spPr/>
        <p:txBody>
          <a:bodyPr/>
          <a:lstStyle/>
          <a:p>
            <a:pPr algn="just"/>
            <a:r>
              <a:rPr lang="cs-CZ" sz="1800" b="1" dirty="0"/>
              <a:t>Odborná komise vybrala v prvním kole pro funkce evropského pověřeného žalobce vznikajícího Úřadu evropského veřejného žalobce zatím trojici kandidátů. Česká republika postů obsadí deset, následovat tak bude druhé kolo výběrového řízení.</a:t>
            </a:r>
          </a:p>
          <a:p>
            <a:pPr algn="just"/>
            <a:r>
              <a:rPr lang="cs-CZ" sz="1800" dirty="0"/>
              <a:t>Ve výběrovém řízení uspěl náměstek nejvyššího státního zástupce Pavel </a:t>
            </a:r>
            <a:r>
              <a:rPr lang="cs-CZ" sz="1800" dirty="0" err="1"/>
              <a:t>Pukovec</a:t>
            </a:r>
            <a:r>
              <a:rPr lang="cs-CZ" sz="1800" dirty="0"/>
              <a:t>, státní zástupce Vrchního státního zastupitelství v Olomouci Radek Mezlík a státní zástupkyně Krajského státního zastupitelství v Praze Petra Vítková.</a:t>
            </a:r>
          </a:p>
          <a:p>
            <a:pPr algn="just"/>
            <a:r>
              <a:rPr lang="cs-CZ" sz="1800" dirty="0"/>
              <a:t>V komisi zasedli zástupci Nejvyššího státního zastupitelství, obou vrchních státních zastupitelství, evropský žalobce Petr Klement a zástupce ministerstva spravedlnosti.</a:t>
            </a:r>
          </a:p>
          <a:p>
            <a:pPr algn="just"/>
            <a:r>
              <a:rPr lang="cs-CZ" sz="1800" dirty="0"/>
              <a:t>Jmenování proběhlo v březnu. </a:t>
            </a:r>
          </a:p>
          <a:p>
            <a:endParaRPr lang="cs-CZ" dirty="0"/>
          </a:p>
        </p:txBody>
      </p:sp>
    </p:spTree>
    <p:extLst>
      <p:ext uri="{BB962C8B-B14F-4D97-AF65-F5344CB8AC3E}">
        <p14:creationId xmlns:p14="http://schemas.microsoft.com/office/powerpoint/2010/main" val="60718981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907704" y="2492896"/>
            <a:ext cx="5472608" cy="1143000"/>
          </a:xfrm>
        </p:spPr>
        <p:txBody>
          <a:bodyPr/>
          <a:lstStyle/>
          <a:p>
            <a:r>
              <a:rPr lang="cs-CZ" dirty="0"/>
              <a:t>Děkuji za pozornost.</a:t>
            </a:r>
            <a:endParaRPr lang="sk-SK" dirty="0"/>
          </a:p>
        </p:txBody>
      </p:sp>
    </p:spTree>
    <p:extLst>
      <p:ext uri="{BB962C8B-B14F-4D97-AF65-F5344CB8AC3E}">
        <p14:creationId xmlns:p14="http://schemas.microsoft.com/office/powerpoint/2010/main" val="28551018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lnSpc>
                <a:spcPct val="80000"/>
              </a:lnSpc>
              <a:defRPr/>
            </a:pPr>
            <a:r>
              <a:rPr lang="cs-CZ" altLang="cs-CZ" sz="2200" dirty="0">
                <a:solidFill>
                  <a:schemeClr val="folHlink"/>
                </a:solidFill>
                <a:latin typeface="Tahoma" pitchFamily="34" charset="0"/>
              </a:rPr>
              <a:t>Článek 18 – Postavení a struktura Úřadu evropského veřejného žalobce </a:t>
            </a:r>
            <a:br>
              <a:rPr lang="cs-CZ" altLang="cs-CZ" sz="2200" dirty="0">
                <a:solidFill>
                  <a:schemeClr val="folHlink"/>
                </a:solidFill>
                <a:latin typeface="Tahoma" pitchFamily="34" charset="0"/>
              </a:rPr>
            </a:br>
            <a:r>
              <a:rPr lang="cs-CZ" altLang="cs-CZ" sz="2200" dirty="0">
                <a:solidFill>
                  <a:schemeClr val="folHlink"/>
                </a:solidFill>
                <a:latin typeface="Tahoma" pitchFamily="34" charset="0"/>
              </a:rPr>
              <a:t>(</a:t>
            </a:r>
            <a:r>
              <a:rPr lang="cs-CZ" altLang="cs-CZ" sz="2200" dirty="0" err="1">
                <a:solidFill>
                  <a:schemeClr val="folHlink"/>
                </a:solidFill>
                <a:latin typeface="Tahoma" pitchFamily="34" charset="0"/>
              </a:rPr>
              <a:t>the</a:t>
            </a:r>
            <a:r>
              <a:rPr lang="cs-CZ" altLang="cs-CZ" sz="2200" dirty="0">
                <a:solidFill>
                  <a:schemeClr val="folHlink"/>
                </a:solidFill>
                <a:latin typeface="Tahoma" pitchFamily="34" charset="0"/>
              </a:rPr>
              <a:t> Office </a:t>
            </a:r>
            <a:r>
              <a:rPr lang="cs-CZ" altLang="cs-CZ" sz="2200" dirty="0" err="1">
                <a:solidFill>
                  <a:schemeClr val="folHlink"/>
                </a:solidFill>
                <a:latin typeface="Tahoma" pitchFamily="34" charset="0"/>
              </a:rPr>
              <a:t>of</a:t>
            </a:r>
            <a:r>
              <a:rPr lang="cs-CZ" altLang="cs-CZ" sz="2200" dirty="0">
                <a:solidFill>
                  <a:schemeClr val="folHlink"/>
                </a:solidFill>
                <a:latin typeface="Tahoma" pitchFamily="34" charset="0"/>
              </a:rPr>
              <a:t> </a:t>
            </a:r>
            <a:r>
              <a:rPr lang="cs-CZ" altLang="cs-CZ" sz="2200" dirty="0" err="1">
                <a:solidFill>
                  <a:schemeClr val="folHlink"/>
                </a:solidFill>
                <a:latin typeface="Tahoma" pitchFamily="34" charset="0"/>
              </a:rPr>
              <a:t>the</a:t>
            </a:r>
            <a:r>
              <a:rPr lang="cs-CZ" altLang="cs-CZ" sz="2200" dirty="0">
                <a:solidFill>
                  <a:schemeClr val="folHlink"/>
                </a:solidFill>
                <a:latin typeface="Tahoma" pitchFamily="34" charset="0"/>
              </a:rPr>
              <a:t> </a:t>
            </a:r>
            <a:r>
              <a:rPr lang="cs-CZ" altLang="cs-CZ" sz="2200" dirty="0" err="1">
                <a:solidFill>
                  <a:schemeClr val="folHlink"/>
                </a:solidFill>
                <a:latin typeface="Tahoma" pitchFamily="34" charset="0"/>
              </a:rPr>
              <a:t>European</a:t>
            </a:r>
            <a:r>
              <a:rPr lang="cs-CZ" altLang="cs-CZ" sz="2200" dirty="0">
                <a:solidFill>
                  <a:schemeClr val="folHlink"/>
                </a:solidFill>
                <a:latin typeface="Tahoma" pitchFamily="34" charset="0"/>
              </a:rPr>
              <a:t> Public </a:t>
            </a:r>
            <a:r>
              <a:rPr lang="cs-CZ" altLang="cs-CZ" sz="2200" dirty="0" err="1">
                <a:solidFill>
                  <a:schemeClr val="folHlink"/>
                </a:solidFill>
                <a:latin typeface="Tahoma" pitchFamily="34" charset="0"/>
              </a:rPr>
              <a:t>Prosecutor</a:t>
            </a:r>
            <a:r>
              <a:rPr lang="cs-CZ" altLang="cs-CZ" sz="2200" dirty="0">
                <a:solidFill>
                  <a:schemeClr val="folHlink"/>
                </a:solidFill>
                <a:latin typeface="Tahoma" pitchFamily="34" charset="0"/>
              </a:rPr>
              <a:t> - EPP)</a:t>
            </a:r>
            <a:br>
              <a:rPr lang="cs-CZ" altLang="cs-CZ" dirty="0">
                <a:solidFill>
                  <a:schemeClr val="folHlink"/>
                </a:solidFill>
                <a:latin typeface="Tahoma" pitchFamily="34" charset="0"/>
              </a:rPr>
            </a:br>
            <a:endParaRPr lang="cs-CZ" dirty="0"/>
          </a:p>
        </p:txBody>
      </p:sp>
      <p:sp>
        <p:nvSpPr>
          <p:cNvPr id="3" name="Zástupný symbol pro obsah 2"/>
          <p:cNvSpPr>
            <a:spLocks noGrp="1"/>
          </p:cNvSpPr>
          <p:nvPr>
            <p:ph idx="1"/>
          </p:nvPr>
        </p:nvSpPr>
        <p:spPr/>
        <p:txBody>
          <a:bodyPr/>
          <a:lstStyle/>
          <a:p>
            <a:pPr marL="609600" indent="-609600" algn="just" eaLnBrk="1" hangingPunct="1">
              <a:lnSpc>
                <a:spcPct val="80000"/>
              </a:lnSpc>
              <a:buFont typeface="Wingdings" pitchFamily="2" charset="2"/>
              <a:buChar char="Ø"/>
              <a:defRPr/>
            </a:pPr>
            <a:r>
              <a:rPr lang="cs-CZ" altLang="cs-CZ" sz="2000" dirty="0">
                <a:latin typeface="Tahoma" pitchFamily="34" charset="0"/>
              </a:rPr>
              <a:t>Pro potřeby vyšetřování, trestního stíhání, řízení před soudem a výkon trestů ve věcech kvalifikovaných podle článků 1 – 8, všechny členské státy Unie tvoří jednotnou právní oblast.</a:t>
            </a:r>
          </a:p>
          <a:p>
            <a:pPr marL="609600" indent="-609600" algn="just" eaLnBrk="1" hangingPunct="1">
              <a:lnSpc>
                <a:spcPct val="80000"/>
              </a:lnSpc>
              <a:buFont typeface="Wingdings" pitchFamily="2" charset="2"/>
              <a:buNone/>
              <a:defRPr/>
            </a:pPr>
            <a:endParaRPr lang="en-GB" altLang="cs-CZ" sz="2000" dirty="0">
              <a:latin typeface="Tahoma" pitchFamily="34" charset="0"/>
            </a:endParaRPr>
          </a:p>
          <a:p>
            <a:pPr marL="609600" indent="-609600" algn="just" eaLnBrk="1" hangingPunct="1">
              <a:lnSpc>
                <a:spcPct val="80000"/>
              </a:lnSpc>
              <a:buFont typeface="Wingdings" pitchFamily="2" charset="2"/>
              <a:buChar char="Ø"/>
              <a:defRPr/>
            </a:pPr>
            <a:r>
              <a:rPr lang="cs-CZ" altLang="cs-CZ" sz="2000" dirty="0">
                <a:latin typeface="Tahoma" pitchFamily="34" charset="0"/>
              </a:rPr>
              <a:t>Úřad evropského prokurátora (EPP) je orgánem Evropského společenství, odpovědným za vyšetřování, trestní stíhání, podání obžaloby, zastupování obžaloby v hlavním líčení a výkon rozsudků týkajících se shora definovaných trestných činů (články 1 – 8 tohoto předpisu). Je orgánem nezávislým jak na národních orgánech, tak na orgánech Společenství. </a:t>
            </a:r>
          </a:p>
          <a:p>
            <a:pPr marL="609600" indent="-609600" algn="just" eaLnBrk="1" hangingPunct="1">
              <a:lnSpc>
                <a:spcPct val="80000"/>
              </a:lnSpc>
              <a:buFont typeface="Wingdings" pitchFamily="2" charset="2"/>
              <a:buChar char="Ø"/>
              <a:defRPr/>
            </a:pPr>
            <a:endParaRPr lang="en-GB" altLang="cs-CZ" sz="2000" dirty="0">
              <a:latin typeface="Tahoma" pitchFamily="34" charset="0"/>
            </a:endParaRPr>
          </a:p>
          <a:p>
            <a:pPr marL="609600" indent="-609600" algn="just" eaLnBrk="1" hangingPunct="1">
              <a:lnSpc>
                <a:spcPct val="80000"/>
              </a:lnSpc>
              <a:buFont typeface="Wingdings" pitchFamily="2" charset="2"/>
              <a:buChar char="Ø"/>
              <a:defRPr/>
            </a:pPr>
            <a:r>
              <a:rPr lang="cs-CZ" altLang="cs-CZ" sz="2000" dirty="0">
                <a:latin typeface="Tahoma" pitchFamily="34" charset="0"/>
              </a:rPr>
              <a:t>Úřad evropského prokurátora (EPP) se skládá z ředitele Úřadu evropského prokurátora (EDPP), jehož úřad sídlí v Bruselu a dále z Evropských delegovaných prokurátorů (</a:t>
            </a:r>
            <a:r>
              <a:rPr lang="cs-CZ" altLang="cs-CZ" sz="2000" dirty="0" err="1">
                <a:latin typeface="Tahoma" pitchFamily="34" charset="0"/>
              </a:rPr>
              <a:t>EDelPPs</a:t>
            </a:r>
            <a:r>
              <a:rPr lang="cs-CZ" altLang="cs-CZ" sz="2000" dirty="0">
                <a:latin typeface="Tahoma" pitchFamily="34" charset="0"/>
              </a:rPr>
              <a:t>), jejichž úřady sídlí v hlavních městech členských států, nebo v jakémkoli jiném městě, kde zasedá odpovídající soud podle článku 26 tohoto předpisu.</a:t>
            </a:r>
          </a:p>
          <a:p>
            <a:pPr marL="609600" indent="-609600" algn="just" eaLnBrk="1" hangingPunct="1">
              <a:lnSpc>
                <a:spcPct val="80000"/>
              </a:lnSpc>
              <a:buFont typeface="Wingdings" pitchFamily="2" charset="2"/>
              <a:buNone/>
              <a:defRPr/>
            </a:pPr>
            <a:r>
              <a:rPr lang="cs-CZ" altLang="cs-CZ" sz="3200" dirty="0">
                <a:latin typeface="Tahoma" pitchFamily="34" charset="0"/>
              </a:rPr>
              <a:t> </a:t>
            </a:r>
          </a:p>
        </p:txBody>
      </p:sp>
    </p:spTree>
    <p:extLst>
      <p:ext uri="{BB962C8B-B14F-4D97-AF65-F5344CB8AC3E}">
        <p14:creationId xmlns:p14="http://schemas.microsoft.com/office/powerpoint/2010/main" val="18734457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pic>
        <p:nvPicPr>
          <p:cNvPr id="4" name="Picture 5" descr="graf1"/>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539553" y="692696"/>
            <a:ext cx="7848872" cy="5601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576408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pic>
        <p:nvPicPr>
          <p:cNvPr id="4" name="Picture 4" descr="graf2"/>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395536" y="764704"/>
            <a:ext cx="8280919" cy="55297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142028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pic>
        <p:nvPicPr>
          <p:cNvPr id="4" name="Picture 4" descr="graf3"/>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395537" y="692696"/>
            <a:ext cx="8208912" cy="5601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376177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323850" y="1557338"/>
            <a:ext cx="7632700" cy="3455987"/>
          </a:xfrm>
        </p:spPr>
        <p:txBody>
          <a:bodyPr>
            <a:normAutofit/>
          </a:bodyPr>
          <a:lstStyle/>
          <a:p>
            <a:pPr marL="0" indent="0" algn="just" fontAlgn="auto">
              <a:spcAft>
                <a:spcPts val="0"/>
              </a:spcAft>
              <a:buFont typeface="Wingdings 2" pitchFamily="18" charset="2"/>
              <a:buNone/>
              <a:defRPr/>
            </a:pPr>
            <a:endParaRPr lang="cs-CZ" sz="2200" b="1" dirty="0">
              <a:solidFill>
                <a:srgbClr val="80379B"/>
              </a:solidFill>
              <a:latin typeface="Arial" pitchFamily="34" charset="0"/>
              <a:cs typeface="Arial" pitchFamily="34" charset="0"/>
            </a:endParaRPr>
          </a:p>
          <a:p>
            <a:pPr marL="457200" indent="-457200" algn="just" fontAlgn="auto">
              <a:spcAft>
                <a:spcPts val="0"/>
              </a:spcAft>
              <a:buClr>
                <a:schemeClr val="accent3"/>
              </a:buClr>
              <a:buFont typeface="+mj-lt"/>
              <a:buAutoNum type="arabicParenR"/>
              <a:defRPr/>
            </a:pPr>
            <a:r>
              <a:rPr lang="cs-CZ" sz="2200" b="1" dirty="0">
                <a:solidFill>
                  <a:schemeClr val="accent4"/>
                </a:solidFill>
                <a:latin typeface="Arial" pitchFamily="34" charset="0"/>
                <a:cs typeface="Arial" pitchFamily="34" charset="0"/>
              </a:rPr>
              <a:t>Zelená kniha </a:t>
            </a:r>
            <a:r>
              <a:rPr lang="cs-CZ" sz="2200" dirty="0">
                <a:latin typeface="Arial" pitchFamily="34" charset="0"/>
                <a:cs typeface="Arial" pitchFamily="34" charset="0"/>
              </a:rPr>
              <a:t>o</a:t>
            </a:r>
            <a:r>
              <a:rPr lang="cs-CZ" sz="2200" b="1" dirty="0">
                <a:latin typeface="Arial" pitchFamily="34" charset="0"/>
                <a:cs typeface="Arial" pitchFamily="34" charset="0"/>
              </a:rPr>
              <a:t> </a:t>
            </a:r>
            <a:r>
              <a:rPr lang="cs-CZ" sz="2200" dirty="0">
                <a:latin typeface="Arial" pitchFamily="34" charset="0"/>
                <a:cs typeface="Arial" pitchFamily="34" charset="0"/>
              </a:rPr>
              <a:t>trestněprávní ochraně finančních zájmů ES a zřízení Evropského prokurátora (Evropská komise)</a:t>
            </a:r>
          </a:p>
          <a:p>
            <a:pPr marL="457200" indent="-457200" algn="just" fontAlgn="auto">
              <a:spcAft>
                <a:spcPts val="0"/>
              </a:spcAft>
              <a:buClr>
                <a:schemeClr val="accent3"/>
              </a:buClr>
              <a:buFont typeface="+mj-lt"/>
              <a:buAutoNum type="arabicParenR"/>
              <a:defRPr/>
            </a:pPr>
            <a:endParaRPr lang="cs-CZ" sz="2200" b="1" dirty="0">
              <a:solidFill>
                <a:srgbClr val="80379B"/>
              </a:solidFill>
              <a:latin typeface="Arial" pitchFamily="34" charset="0"/>
              <a:cs typeface="Arial" pitchFamily="34" charset="0"/>
            </a:endParaRPr>
          </a:p>
          <a:p>
            <a:pPr marL="457200" indent="-457200" algn="just" fontAlgn="auto">
              <a:spcAft>
                <a:spcPts val="0"/>
              </a:spcAft>
              <a:buClr>
                <a:schemeClr val="accent3"/>
              </a:buClr>
              <a:buFont typeface="+mj-lt"/>
              <a:buAutoNum type="arabicParenR"/>
              <a:defRPr/>
            </a:pPr>
            <a:r>
              <a:rPr lang="cs-CZ" sz="2200" b="1" dirty="0">
                <a:solidFill>
                  <a:schemeClr val="accent4"/>
                </a:solidFill>
                <a:latin typeface="Arial" pitchFamily="34" charset="0"/>
                <a:cs typeface="Arial" pitchFamily="34" charset="0"/>
              </a:rPr>
              <a:t>Corpus </a:t>
            </a:r>
            <a:r>
              <a:rPr lang="cs-CZ" sz="2200" b="1" dirty="0" err="1">
                <a:solidFill>
                  <a:schemeClr val="accent4"/>
                </a:solidFill>
                <a:latin typeface="Arial" pitchFamily="34" charset="0"/>
                <a:cs typeface="Arial" pitchFamily="34" charset="0"/>
              </a:rPr>
              <a:t>Juris</a:t>
            </a:r>
            <a:r>
              <a:rPr lang="cs-CZ" sz="2200" b="1" dirty="0">
                <a:solidFill>
                  <a:schemeClr val="accent4"/>
                </a:solidFill>
                <a:latin typeface="Arial" pitchFamily="34" charset="0"/>
                <a:cs typeface="Arial" pitchFamily="34" charset="0"/>
              </a:rPr>
              <a:t> </a:t>
            </a:r>
            <a:r>
              <a:rPr lang="cs-CZ" sz="2200" dirty="0">
                <a:latin typeface="Arial" pitchFamily="34" charset="0"/>
                <a:cs typeface="Arial" pitchFamily="34" charset="0"/>
              </a:rPr>
              <a:t>(projekt Evropského parlamentu a Evropské komise)</a:t>
            </a:r>
            <a:endParaRPr lang="cs-CZ" sz="2200" dirty="0">
              <a:solidFill>
                <a:schemeClr val="tx2">
                  <a:lumMod val="50000"/>
                </a:schemeClr>
              </a:solidFill>
              <a:latin typeface="Arial" pitchFamily="34" charset="0"/>
              <a:cs typeface="Arial" pitchFamily="34" charset="0"/>
            </a:endParaRPr>
          </a:p>
          <a:p>
            <a:pPr marL="457200" indent="-457200" algn="just" fontAlgn="auto">
              <a:spcAft>
                <a:spcPts val="0"/>
              </a:spcAft>
              <a:buClr>
                <a:schemeClr val="accent3"/>
              </a:buClr>
              <a:buFont typeface="+mj-lt"/>
              <a:buAutoNum type="arabicParenR"/>
              <a:defRPr/>
            </a:pPr>
            <a:r>
              <a:rPr lang="cs-CZ" sz="2200" b="1" dirty="0">
                <a:solidFill>
                  <a:schemeClr val="accent3">
                    <a:lumMod val="60000"/>
                    <a:lumOff val="40000"/>
                  </a:schemeClr>
                </a:solidFill>
                <a:latin typeface="Arial" pitchFamily="34" charset="0"/>
                <a:cs typeface="Arial" pitchFamily="34" charset="0"/>
              </a:rPr>
              <a:t>Návrh Komise</a:t>
            </a:r>
          </a:p>
          <a:p>
            <a:pPr marL="457200" indent="-457200" algn="just" fontAlgn="auto">
              <a:spcAft>
                <a:spcPts val="0"/>
              </a:spcAft>
              <a:buClr>
                <a:schemeClr val="accent3"/>
              </a:buClr>
              <a:buFont typeface="+mj-lt"/>
              <a:buAutoNum type="arabicParenR"/>
              <a:defRPr/>
            </a:pPr>
            <a:r>
              <a:rPr lang="cs-CZ" sz="2200" b="1" dirty="0">
                <a:solidFill>
                  <a:schemeClr val="accent3">
                    <a:lumMod val="60000"/>
                    <a:lumOff val="40000"/>
                  </a:schemeClr>
                </a:solidFill>
                <a:latin typeface="Arial" pitchFamily="34" charset="0"/>
                <a:cs typeface="Arial" pitchFamily="34" charset="0"/>
              </a:rPr>
              <a:t>Realita- nařízení </a:t>
            </a:r>
          </a:p>
          <a:p>
            <a:pPr marL="0" indent="0" algn="just" fontAlgn="auto">
              <a:spcAft>
                <a:spcPts val="0"/>
              </a:spcAft>
              <a:buNone/>
              <a:defRPr/>
            </a:pPr>
            <a:endParaRPr lang="cs-CZ" dirty="0">
              <a:latin typeface="Arial" pitchFamily="34" charset="0"/>
              <a:cs typeface="Arial" pitchFamily="34" charset="0"/>
            </a:endParaRPr>
          </a:p>
        </p:txBody>
      </p:sp>
      <p:sp>
        <p:nvSpPr>
          <p:cNvPr id="63491" name="Zástupný symbol pro zápatí 3"/>
          <p:cNvSpPr>
            <a:spLocks noGrp="1"/>
          </p:cNvSpPr>
          <p:nvPr>
            <p:ph type="ftr" sz="quarter" idx="11"/>
          </p:nvPr>
        </p:nvSpPr>
        <p:spPr bwMode="auto">
          <a:xfrm>
            <a:off x="4246563" y="6557963"/>
            <a:ext cx="2001837" cy="2270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Trebuchet MS" pitchFamily="34" charset="0"/>
                <a:cs typeface="Arial" charset="0"/>
              </a:defRPr>
            </a:lvl1pPr>
            <a:lvl2pPr marL="742950" indent="-285750" eaLnBrk="0" hangingPunct="0">
              <a:defRPr>
                <a:solidFill>
                  <a:schemeClr val="tx1"/>
                </a:solidFill>
                <a:latin typeface="Trebuchet MS" pitchFamily="34" charset="0"/>
                <a:cs typeface="Arial" charset="0"/>
              </a:defRPr>
            </a:lvl2pPr>
            <a:lvl3pPr marL="1143000" indent="-228600" eaLnBrk="0" hangingPunct="0">
              <a:defRPr>
                <a:solidFill>
                  <a:schemeClr val="tx1"/>
                </a:solidFill>
                <a:latin typeface="Trebuchet MS" pitchFamily="34" charset="0"/>
                <a:cs typeface="Arial" charset="0"/>
              </a:defRPr>
            </a:lvl3pPr>
            <a:lvl4pPr marL="1600200" indent="-228600" eaLnBrk="0" hangingPunct="0">
              <a:defRPr>
                <a:solidFill>
                  <a:schemeClr val="tx1"/>
                </a:solidFill>
                <a:latin typeface="Trebuchet MS" pitchFamily="34" charset="0"/>
                <a:cs typeface="Arial" charset="0"/>
              </a:defRPr>
            </a:lvl4pPr>
            <a:lvl5pPr marL="2057400" indent="-228600" eaLnBrk="0" hangingPunct="0">
              <a:defRPr>
                <a:solidFill>
                  <a:schemeClr val="tx1"/>
                </a:solidFill>
                <a:latin typeface="Trebuchet MS" pitchFamily="34" charset="0"/>
                <a:cs typeface="Arial" charset="0"/>
              </a:defRPr>
            </a:lvl5pPr>
            <a:lvl6pPr marL="2514600" indent="-228600" eaLnBrk="0" fontAlgn="base" hangingPunct="0">
              <a:spcBef>
                <a:spcPct val="0"/>
              </a:spcBef>
              <a:spcAft>
                <a:spcPct val="0"/>
              </a:spcAft>
              <a:defRPr>
                <a:solidFill>
                  <a:schemeClr val="tx1"/>
                </a:solidFill>
                <a:latin typeface="Trebuchet MS" pitchFamily="34" charset="0"/>
                <a:cs typeface="Arial" charset="0"/>
              </a:defRPr>
            </a:lvl6pPr>
            <a:lvl7pPr marL="2971800" indent="-228600" eaLnBrk="0" fontAlgn="base" hangingPunct="0">
              <a:spcBef>
                <a:spcPct val="0"/>
              </a:spcBef>
              <a:spcAft>
                <a:spcPct val="0"/>
              </a:spcAft>
              <a:defRPr>
                <a:solidFill>
                  <a:schemeClr val="tx1"/>
                </a:solidFill>
                <a:latin typeface="Trebuchet MS" pitchFamily="34" charset="0"/>
                <a:cs typeface="Arial" charset="0"/>
              </a:defRPr>
            </a:lvl7pPr>
            <a:lvl8pPr marL="3429000" indent="-228600" eaLnBrk="0" fontAlgn="base" hangingPunct="0">
              <a:spcBef>
                <a:spcPct val="0"/>
              </a:spcBef>
              <a:spcAft>
                <a:spcPct val="0"/>
              </a:spcAft>
              <a:defRPr>
                <a:solidFill>
                  <a:schemeClr val="tx1"/>
                </a:solidFill>
                <a:latin typeface="Trebuchet MS" pitchFamily="34" charset="0"/>
                <a:cs typeface="Arial" charset="0"/>
              </a:defRPr>
            </a:lvl8pPr>
            <a:lvl9pPr marL="3886200" indent="-228600" eaLnBrk="0" fontAlgn="base" hangingPunct="0">
              <a:spcBef>
                <a:spcPct val="0"/>
              </a:spcBef>
              <a:spcAft>
                <a:spcPct val="0"/>
              </a:spcAft>
              <a:defRPr>
                <a:solidFill>
                  <a:schemeClr val="tx1"/>
                </a:solidFill>
                <a:latin typeface="Trebuchet MS" pitchFamily="34" charset="0"/>
                <a:cs typeface="Arial" charset="0"/>
              </a:defRPr>
            </a:lvl9pPr>
          </a:lstStyle>
          <a:p>
            <a:pPr eaLnBrk="1" hangingPunct="1"/>
            <a:r>
              <a:rPr lang="cs-CZ">
                <a:solidFill>
                  <a:srgbClr val="FFF9E5"/>
                </a:solidFill>
              </a:rPr>
              <a:t>Jaroslav Fenyk</a:t>
            </a:r>
          </a:p>
        </p:txBody>
      </p:sp>
      <p:sp>
        <p:nvSpPr>
          <p:cNvPr id="63492" name="Zástupný symbol pro číslo snímku 4"/>
          <p:cNvSpPr>
            <a:spLocks noGrp="1"/>
          </p:cNvSpPr>
          <p:nvPr>
            <p:ph type="sldNum" sz="quarter" idx="12"/>
          </p:nvPr>
        </p:nvSpPr>
        <p:spPr bwMode="auto">
          <a:xfrm>
            <a:off x="457200" y="6557963"/>
            <a:ext cx="3657600" cy="228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tIns="45720" rIns="91440" bIns="45720" numCol="1" anchorCtr="0" compatLnSpc="1">
            <a:prstTxWarp prst="textNoShape">
              <a:avLst/>
            </a:prstTxWarp>
          </a:bodyPr>
          <a:lstStyle>
            <a:lvl1pPr eaLnBrk="0" hangingPunct="0">
              <a:defRPr>
                <a:solidFill>
                  <a:schemeClr val="tx1"/>
                </a:solidFill>
                <a:latin typeface="Trebuchet MS" pitchFamily="34" charset="0"/>
                <a:cs typeface="Arial" charset="0"/>
              </a:defRPr>
            </a:lvl1pPr>
            <a:lvl2pPr marL="742950" indent="-285750" eaLnBrk="0" hangingPunct="0">
              <a:defRPr>
                <a:solidFill>
                  <a:schemeClr val="tx1"/>
                </a:solidFill>
                <a:latin typeface="Trebuchet MS" pitchFamily="34" charset="0"/>
                <a:cs typeface="Arial" charset="0"/>
              </a:defRPr>
            </a:lvl2pPr>
            <a:lvl3pPr marL="1143000" indent="-228600" eaLnBrk="0" hangingPunct="0">
              <a:defRPr>
                <a:solidFill>
                  <a:schemeClr val="tx1"/>
                </a:solidFill>
                <a:latin typeface="Trebuchet MS" pitchFamily="34" charset="0"/>
                <a:cs typeface="Arial" charset="0"/>
              </a:defRPr>
            </a:lvl3pPr>
            <a:lvl4pPr marL="1600200" indent="-228600" eaLnBrk="0" hangingPunct="0">
              <a:defRPr>
                <a:solidFill>
                  <a:schemeClr val="tx1"/>
                </a:solidFill>
                <a:latin typeface="Trebuchet MS" pitchFamily="34" charset="0"/>
                <a:cs typeface="Arial" charset="0"/>
              </a:defRPr>
            </a:lvl4pPr>
            <a:lvl5pPr marL="2057400" indent="-228600" eaLnBrk="0" hangingPunct="0">
              <a:defRPr>
                <a:solidFill>
                  <a:schemeClr val="tx1"/>
                </a:solidFill>
                <a:latin typeface="Trebuchet MS" pitchFamily="34" charset="0"/>
                <a:cs typeface="Arial" charset="0"/>
              </a:defRPr>
            </a:lvl5pPr>
            <a:lvl6pPr marL="2514600" indent="-228600" eaLnBrk="0" fontAlgn="base" hangingPunct="0">
              <a:spcBef>
                <a:spcPct val="0"/>
              </a:spcBef>
              <a:spcAft>
                <a:spcPct val="0"/>
              </a:spcAft>
              <a:defRPr>
                <a:solidFill>
                  <a:schemeClr val="tx1"/>
                </a:solidFill>
                <a:latin typeface="Trebuchet MS" pitchFamily="34" charset="0"/>
                <a:cs typeface="Arial" charset="0"/>
              </a:defRPr>
            </a:lvl6pPr>
            <a:lvl7pPr marL="2971800" indent="-228600" eaLnBrk="0" fontAlgn="base" hangingPunct="0">
              <a:spcBef>
                <a:spcPct val="0"/>
              </a:spcBef>
              <a:spcAft>
                <a:spcPct val="0"/>
              </a:spcAft>
              <a:defRPr>
                <a:solidFill>
                  <a:schemeClr val="tx1"/>
                </a:solidFill>
                <a:latin typeface="Trebuchet MS" pitchFamily="34" charset="0"/>
                <a:cs typeface="Arial" charset="0"/>
              </a:defRPr>
            </a:lvl7pPr>
            <a:lvl8pPr marL="3429000" indent="-228600" eaLnBrk="0" fontAlgn="base" hangingPunct="0">
              <a:spcBef>
                <a:spcPct val="0"/>
              </a:spcBef>
              <a:spcAft>
                <a:spcPct val="0"/>
              </a:spcAft>
              <a:defRPr>
                <a:solidFill>
                  <a:schemeClr val="tx1"/>
                </a:solidFill>
                <a:latin typeface="Trebuchet MS" pitchFamily="34" charset="0"/>
                <a:cs typeface="Arial" charset="0"/>
              </a:defRPr>
            </a:lvl8pPr>
            <a:lvl9pPr marL="3886200" indent="-228600" eaLnBrk="0" fontAlgn="base" hangingPunct="0">
              <a:spcBef>
                <a:spcPct val="0"/>
              </a:spcBef>
              <a:spcAft>
                <a:spcPct val="0"/>
              </a:spcAft>
              <a:defRPr>
                <a:solidFill>
                  <a:schemeClr val="tx1"/>
                </a:solidFill>
                <a:latin typeface="Trebuchet MS" pitchFamily="34" charset="0"/>
                <a:cs typeface="Arial" charset="0"/>
              </a:defRPr>
            </a:lvl9pPr>
          </a:lstStyle>
          <a:p>
            <a:pPr eaLnBrk="1" hangingPunct="1"/>
            <a:fld id="{9B32B64C-61C6-42D4-820C-0E0168978781}" type="slidenum">
              <a:rPr lang="cs-CZ" sz="1000">
                <a:solidFill>
                  <a:srgbClr val="FFF9E5"/>
                </a:solidFill>
              </a:rPr>
              <a:pPr eaLnBrk="1" hangingPunct="1"/>
              <a:t>7</a:t>
            </a:fld>
            <a:endParaRPr lang="cs-CZ" sz="1000">
              <a:solidFill>
                <a:srgbClr val="FFF9E5"/>
              </a:solidFill>
            </a:endParaRPr>
          </a:p>
        </p:txBody>
      </p:sp>
      <p:sp>
        <p:nvSpPr>
          <p:cNvPr id="5" name="Rectangle 2"/>
          <p:cNvSpPr txBox="1">
            <a:spLocks noChangeArrowheads="1"/>
          </p:cNvSpPr>
          <p:nvPr/>
        </p:nvSpPr>
        <p:spPr>
          <a:xfrm>
            <a:off x="539552" y="684213"/>
            <a:ext cx="7857256" cy="863600"/>
          </a:xfrm>
          <a:prstGeom prst="rect">
            <a:avLst/>
          </a:prstGeom>
        </p:spPr>
        <p:txBody>
          <a:bodyPr lIns="45720" tIns="0" rIns="45720" bIns="0" anchor="b">
            <a:normAutofit/>
          </a:bodyPr>
          <a:lstStyle>
            <a:lvl1pPr algn="l" rtl="0" fontAlgn="base">
              <a:spcBef>
                <a:spcPct val="0"/>
              </a:spcBef>
              <a:spcAft>
                <a:spcPct val="0"/>
              </a:spcAft>
              <a:defRPr sz="3800" b="1" kern="1200" cap="all">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latin typeface="+mj-lt"/>
                <a:ea typeface="+mj-ea"/>
                <a:cs typeface="+mj-cs"/>
              </a:defRPr>
            </a:lvl1pPr>
            <a:lvl2pPr algn="l" rtl="0" fontAlgn="base">
              <a:spcBef>
                <a:spcPct val="0"/>
              </a:spcBef>
              <a:spcAft>
                <a:spcPct val="0"/>
              </a:spcAft>
              <a:defRPr sz="3800" b="1">
                <a:solidFill>
                  <a:schemeClr val="tx1"/>
                </a:solidFill>
                <a:latin typeface="Trebuchet MS" pitchFamily="34" charset="0"/>
              </a:defRPr>
            </a:lvl2pPr>
            <a:lvl3pPr algn="l" rtl="0" fontAlgn="base">
              <a:spcBef>
                <a:spcPct val="0"/>
              </a:spcBef>
              <a:spcAft>
                <a:spcPct val="0"/>
              </a:spcAft>
              <a:defRPr sz="3800" b="1">
                <a:solidFill>
                  <a:schemeClr val="tx1"/>
                </a:solidFill>
                <a:latin typeface="Trebuchet MS" pitchFamily="34" charset="0"/>
              </a:defRPr>
            </a:lvl3pPr>
            <a:lvl4pPr algn="l" rtl="0" fontAlgn="base">
              <a:spcBef>
                <a:spcPct val="0"/>
              </a:spcBef>
              <a:spcAft>
                <a:spcPct val="0"/>
              </a:spcAft>
              <a:defRPr sz="3800" b="1">
                <a:solidFill>
                  <a:schemeClr val="tx1"/>
                </a:solidFill>
                <a:latin typeface="Trebuchet MS" pitchFamily="34" charset="0"/>
              </a:defRPr>
            </a:lvl4pPr>
            <a:lvl5pPr algn="l" rtl="0" fontAlgn="base">
              <a:spcBef>
                <a:spcPct val="0"/>
              </a:spcBef>
              <a:spcAft>
                <a:spcPct val="0"/>
              </a:spcAft>
              <a:defRPr sz="3800" b="1">
                <a:solidFill>
                  <a:schemeClr val="tx1"/>
                </a:solidFill>
                <a:latin typeface="Trebuchet MS" pitchFamily="34" charset="0"/>
              </a:defRPr>
            </a:lvl5pPr>
            <a:lvl6pPr marL="457200" algn="l" rtl="0" fontAlgn="base">
              <a:spcBef>
                <a:spcPct val="0"/>
              </a:spcBef>
              <a:spcAft>
                <a:spcPct val="0"/>
              </a:spcAft>
              <a:defRPr sz="3800" b="1">
                <a:solidFill>
                  <a:schemeClr val="tx1"/>
                </a:solidFill>
                <a:latin typeface="Trebuchet MS" pitchFamily="34" charset="0"/>
              </a:defRPr>
            </a:lvl6pPr>
            <a:lvl7pPr marL="914400" algn="l" rtl="0" fontAlgn="base">
              <a:spcBef>
                <a:spcPct val="0"/>
              </a:spcBef>
              <a:spcAft>
                <a:spcPct val="0"/>
              </a:spcAft>
              <a:defRPr sz="3800" b="1">
                <a:solidFill>
                  <a:schemeClr val="tx1"/>
                </a:solidFill>
                <a:latin typeface="Trebuchet MS" pitchFamily="34" charset="0"/>
              </a:defRPr>
            </a:lvl7pPr>
            <a:lvl8pPr marL="1371600" algn="l" rtl="0" fontAlgn="base">
              <a:spcBef>
                <a:spcPct val="0"/>
              </a:spcBef>
              <a:spcAft>
                <a:spcPct val="0"/>
              </a:spcAft>
              <a:defRPr sz="3800" b="1">
                <a:solidFill>
                  <a:schemeClr val="tx1"/>
                </a:solidFill>
                <a:latin typeface="Trebuchet MS" pitchFamily="34" charset="0"/>
              </a:defRPr>
            </a:lvl8pPr>
            <a:lvl9pPr marL="1828800" algn="l" rtl="0" fontAlgn="base">
              <a:spcBef>
                <a:spcPct val="0"/>
              </a:spcBef>
              <a:spcAft>
                <a:spcPct val="0"/>
              </a:spcAft>
              <a:defRPr sz="3800" b="1">
                <a:solidFill>
                  <a:schemeClr val="tx1"/>
                </a:solidFill>
                <a:latin typeface="Trebuchet MS" pitchFamily="34" charset="0"/>
              </a:defRPr>
            </a:lvl9pPr>
            <a:extLst/>
          </a:lstStyle>
          <a:p>
            <a:pPr fontAlgn="auto">
              <a:spcAft>
                <a:spcPts val="0"/>
              </a:spcAft>
              <a:defRPr/>
            </a:pPr>
            <a:r>
              <a:rPr lang="cs-CZ" sz="2800" dirty="0">
                <a:ln w="500">
                  <a:solidFill>
                    <a:srgbClr val="FFF9E5">
                      <a:shade val="20000"/>
                      <a:satMod val="120000"/>
                    </a:srgbClr>
                  </a:solidFill>
                </a:ln>
                <a:solidFill>
                  <a:schemeClr val="accent4">
                    <a:lumMod val="40000"/>
                    <a:lumOff val="60000"/>
                  </a:schemeClr>
                </a:solidFill>
                <a:latin typeface="Bookman Old Style" pitchFamily="18" charset="0"/>
              </a:rPr>
              <a:t>Organizace a působnost – možná řešení:</a:t>
            </a:r>
          </a:p>
        </p:txBody>
      </p:sp>
    </p:spTree>
    <p:extLst>
      <p:ext uri="{BB962C8B-B14F-4D97-AF65-F5344CB8AC3E}">
        <p14:creationId xmlns:p14="http://schemas.microsoft.com/office/powerpoint/2010/main" val="172227115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ppt_x</p:attrName>
                                        </p:attrNameLst>
                                      </p:cBhvr>
                                      <p:tavLst>
                                        <p:tav tm="0">
                                          <p:val>
                                            <p:strVal val="#ppt_x-.2"/>
                                          </p:val>
                                        </p:tav>
                                        <p:tav tm="100000">
                                          <p:val>
                                            <p:strVal val="#ppt_x"/>
                                          </p:val>
                                        </p:tav>
                                      </p:tavLst>
                                    </p:anim>
                                    <p:anim calcmode="lin" valueType="num">
                                      <p:cBhvr>
                                        <p:cTn id="8" dur="1000" fill="hold"/>
                                        <p:tgtEl>
                                          <p:spTgt spid="5"/>
                                        </p:tgtEl>
                                        <p:attrNameLst>
                                          <p:attrName>ppt_y</p:attrName>
                                        </p:attrNameLst>
                                      </p:cBhvr>
                                      <p:tavLst>
                                        <p:tav tm="0">
                                          <p:val>
                                            <p:strVal val="#ppt_y"/>
                                          </p:val>
                                        </p:tav>
                                        <p:tav tm="100000">
                                          <p:val>
                                            <p:strVal val="#ppt_y"/>
                                          </p:val>
                                        </p:tav>
                                      </p:tavLst>
                                    </p:anim>
                                    <p:animEffect transition="in" filter="wipe(right)" prLst="gradientSize: 0.1">
                                      <p:cBhvr>
                                        <p:cTn id="9"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Nadpis 1"/>
          <p:cNvSpPr>
            <a:spLocks noGrp="1"/>
          </p:cNvSpPr>
          <p:nvPr>
            <p:ph type="title"/>
          </p:nvPr>
        </p:nvSpPr>
        <p:spPr>
          <a:xfrm>
            <a:off x="395536" y="332656"/>
            <a:ext cx="8229600" cy="1524000"/>
          </a:xfrm>
        </p:spPr>
        <p:txBody>
          <a:bodyPr>
            <a:normAutofit/>
          </a:bodyPr>
          <a:lstStyle/>
          <a:p>
            <a:pPr fontAlgn="auto">
              <a:spcAft>
                <a:spcPts val="0"/>
              </a:spcAft>
              <a:defRPr/>
            </a:pPr>
            <a:r>
              <a:rPr lang="cs-CZ" sz="2800" dirty="0">
                <a:solidFill>
                  <a:schemeClr val="accent4">
                    <a:lumMod val="40000"/>
                    <a:lumOff val="60000"/>
                  </a:schemeClr>
                </a:solidFill>
                <a:effectLst/>
                <a:latin typeface="Bookman Old Style" pitchFamily="18" charset="0"/>
              </a:rPr>
              <a:t>1. Zelená kniha </a:t>
            </a:r>
            <a:r>
              <a:rPr lang="cs-CZ" sz="2800" b="0" dirty="0">
                <a:solidFill>
                  <a:schemeClr val="accent4">
                    <a:lumMod val="40000"/>
                    <a:lumOff val="60000"/>
                  </a:schemeClr>
                </a:solidFill>
                <a:effectLst/>
                <a:latin typeface="Bookman Old Style" pitchFamily="18" charset="0"/>
              </a:rPr>
              <a:t>(COM (2001) 715 </a:t>
            </a:r>
            <a:r>
              <a:rPr lang="cs-CZ" sz="2800" b="0" dirty="0" err="1">
                <a:solidFill>
                  <a:schemeClr val="accent4">
                    <a:lumMod val="40000"/>
                    <a:lumOff val="60000"/>
                  </a:schemeClr>
                </a:solidFill>
                <a:effectLst/>
                <a:latin typeface="Bookman Old Style" pitchFamily="18" charset="0"/>
              </a:rPr>
              <a:t>final</a:t>
            </a:r>
            <a:r>
              <a:rPr lang="cs-CZ" sz="2800" b="0" dirty="0">
                <a:solidFill>
                  <a:schemeClr val="accent4">
                    <a:lumMod val="40000"/>
                    <a:lumOff val="60000"/>
                  </a:schemeClr>
                </a:solidFill>
                <a:effectLst/>
                <a:latin typeface="Bookman Old Style" pitchFamily="18" charset="0"/>
              </a:rPr>
              <a:t> ze dne 11.12.2001).</a:t>
            </a:r>
            <a:br>
              <a:rPr lang="cs-CZ" sz="2800" dirty="0">
                <a:solidFill>
                  <a:schemeClr val="accent4">
                    <a:lumMod val="40000"/>
                    <a:lumOff val="60000"/>
                  </a:schemeClr>
                </a:solidFill>
                <a:latin typeface="Bookman Old Style" pitchFamily="18" charset="0"/>
              </a:rPr>
            </a:br>
            <a:endParaRPr lang="cs-CZ" sz="2800" dirty="0">
              <a:solidFill>
                <a:schemeClr val="accent4">
                  <a:lumMod val="40000"/>
                  <a:lumOff val="60000"/>
                </a:schemeClr>
              </a:solidFill>
              <a:latin typeface="Bookman Old Style" pitchFamily="18" charset="0"/>
            </a:endParaRPr>
          </a:p>
        </p:txBody>
      </p:sp>
      <p:sp>
        <p:nvSpPr>
          <p:cNvPr id="3" name="Zástupný symbol pro obsah 2"/>
          <p:cNvSpPr>
            <a:spLocks noGrp="1"/>
          </p:cNvSpPr>
          <p:nvPr>
            <p:ph idx="1"/>
          </p:nvPr>
        </p:nvSpPr>
        <p:spPr>
          <a:xfrm>
            <a:off x="323528" y="1457325"/>
            <a:ext cx="8352928" cy="5400675"/>
          </a:xfrm>
        </p:spPr>
        <p:txBody>
          <a:bodyPr>
            <a:normAutofit lnSpcReduction="10000"/>
          </a:bodyPr>
          <a:lstStyle/>
          <a:p>
            <a:pPr marL="320040" indent="-320040" algn="just" fontAlgn="auto">
              <a:spcAft>
                <a:spcPts val="0"/>
              </a:spcAft>
              <a:buClr>
                <a:schemeClr val="accent3"/>
              </a:buClr>
              <a:buFont typeface="Wingdings" pitchFamily="2" charset="2"/>
              <a:buChar char="Ø"/>
              <a:defRPr/>
            </a:pPr>
            <a:r>
              <a:rPr lang="cs-CZ" sz="2000" dirty="0">
                <a:latin typeface="Arial" pitchFamily="34" charset="0"/>
                <a:cs typeface="Arial" pitchFamily="34" charset="0"/>
              </a:rPr>
              <a:t>EVŽ by odpovídal za </a:t>
            </a:r>
            <a:r>
              <a:rPr lang="cs-CZ" sz="2000" b="1" dirty="0">
                <a:solidFill>
                  <a:schemeClr val="accent3"/>
                </a:solidFill>
                <a:latin typeface="Arial" pitchFamily="34" charset="0"/>
                <a:cs typeface="Arial" pitchFamily="34" charset="0"/>
              </a:rPr>
              <a:t>„vypátrání, trestní stíhání a postavení před soud všech pachatelů (a dalších účastníků) trestných činů proti finančním zájmům ES, vystupování před národními soudy v těchto věcech v souladu s příslušnou komunitární legislativou.“</a:t>
            </a:r>
            <a:r>
              <a:rPr lang="cs-CZ" sz="2000" dirty="0">
                <a:solidFill>
                  <a:schemeClr val="accent3"/>
                </a:solidFill>
                <a:latin typeface="Arial" pitchFamily="34" charset="0"/>
                <a:cs typeface="Arial" pitchFamily="34" charset="0"/>
              </a:rPr>
              <a:t> </a:t>
            </a:r>
          </a:p>
          <a:p>
            <a:pPr marL="320040" indent="-320040" algn="just" fontAlgn="auto">
              <a:spcAft>
                <a:spcPts val="0"/>
              </a:spcAft>
              <a:buClr>
                <a:schemeClr val="accent3"/>
              </a:buClr>
              <a:buFont typeface="Wingdings" pitchFamily="2" charset="2"/>
              <a:buChar char="Ø"/>
              <a:defRPr/>
            </a:pPr>
            <a:r>
              <a:rPr lang="cs-CZ" sz="2000" dirty="0">
                <a:latin typeface="Arial" pitchFamily="34" charset="0"/>
                <a:cs typeface="Arial" pitchFamily="34" charset="0"/>
              </a:rPr>
              <a:t>Pravomoc </a:t>
            </a:r>
            <a:r>
              <a:rPr lang="cs-CZ" sz="1800" dirty="0">
                <a:latin typeface="Arial" pitchFamily="34" charset="0"/>
                <a:cs typeface="Arial" pitchFamily="34" charset="0"/>
              </a:rPr>
              <a:t>by měla být vymezena v souladu </a:t>
            </a:r>
            <a:r>
              <a:rPr lang="cs-CZ" sz="1800" b="1" dirty="0">
                <a:solidFill>
                  <a:schemeClr val="accent4">
                    <a:lumMod val="60000"/>
                    <a:lumOff val="40000"/>
                  </a:schemeClr>
                </a:solidFill>
                <a:latin typeface="Arial" pitchFamily="34" charset="0"/>
                <a:cs typeface="Arial" pitchFamily="34" charset="0"/>
              </a:rPr>
              <a:t>s principy proporcionality a subsidiarity</a:t>
            </a:r>
            <a:r>
              <a:rPr lang="cs-CZ" sz="1800" dirty="0">
                <a:solidFill>
                  <a:schemeClr val="accent4">
                    <a:lumMod val="60000"/>
                    <a:lumOff val="40000"/>
                  </a:schemeClr>
                </a:solidFill>
                <a:latin typeface="Arial" pitchFamily="34" charset="0"/>
                <a:cs typeface="Arial" pitchFamily="34" charset="0"/>
              </a:rPr>
              <a:t> </a:t>
            </a:r>
            <a:r>
              <a:rPr lang="cs-CZ" sz="1800" dirty="0">
                <a:latin typeface="Arial" pitchFamily="34" charset="0"/>
                <a:cs typeface="Arial" pitchFamily="34" charset="0"/>
              </a:rPr>
              <a:t>tak, aby byl schopen účinně vykonávat své poslání na území celé Evropské unie</a:t>
            </a:r>
            <a:r>
              <a:rPr lang="cs-CZ" sz="2000" dirty="0">
                <a:latin typeface="Arial" pitchFamily="34" charset="0"/>
                <a:cs typeface="Arial" pitchFamily="34" charset="0"/>
              </a:rPr>
              <a:t>.</a:t>
            </a:r>
          </a:p>
          <a:p>
            <a:pPr marL="320040" indent="-320040" algn="just" fontAlgn="auto">
              <a:spcAft>
                <a:spcPts val="0"/>
              </a:spcAft>
              <a:buClr>
                <a:schemeClr val="accent3"/>
              </a:buClr>
              <a:buFont typeface="Wingdings" pitchFamily="2" charset="2"/>
              <a:buChar char="Ø"/>
              <a:defRPr/>
            </a:pPr>
            <a:r>
              <a:rPr lang="cs-CZ" sz="1800" dirty="0">
                <a:latin typeface="Arial" pitchFamily="34" charset="0"/>
                <a:cs typeface="Arial" pitchFamily="34" charset="0"/>
              </a:rPr>
              <a:t>Směřování k vytvoření </a:t>
            </a:r>
            <a:r>
              <a:rPr lang="cs-CZ" sz="1800" b="1" dirty="0">
                <a:solidFill>
                  <a:schemeClr val="accent4">
                    <a:lumMod val="60000"/>
                    <a:lumOff val="40000"/>
                  </a:schemeClr>
                </a:solidFill>
                <a:latin typeface="Arial" pitchFamily="34" charset="0"/>
                <a:cs typeface="Arial" pitchFamily="34" charset="0"/>
              </a:rPr>
              <a:t>„jednotné (evropské) oblasti trestního stíhání a vyšetřování“</a:t>
            </a:r>
            <a:r>
              <a:rPr lang="cs-CZ" sz="1800" b="1" dirty="0">
                <a:latin typeface="Arial" pitchFamily="34" charset="0"/>
                <a:cs typeface="Arial" pitchFamily="34" charset="0"/>
              </a:rPr>
              <a:t> </a:t>
            </a:r>
            <a:r>
              <a:rPr lang="cs-CZ" sz="1800" dirty="0">
                <a:latin typeface="Arial" pitchFamily="34" charset="0"/>
                <a:cs typeface="Arial" pitchFamily="34" charset="0"/>
              </a:rPr>
              <a:t>ve smyslu čl. 299 smlouvy o ES.</a:t>
            </a:r>
            <a:r>
              <a:rPr lang="cs-CZ" sz="1800" b="1" dirty="0">
                <a:latin typeface="Arial" pitchFamily="34" charset="0"/>
                <a:cs typeface="Arial" pitchFamily="34" charset="0"/>
              </a:rPr>
              <a:t> </a:t>
            </a:r>
          </a:p>
          <a:p>
            <a:pPr marL="320040" indent="-320040" algn="just" fontAlgn="auto">
              <a:spcAft>
                <a:spcPts val="0"/>
              </a:spcAft>
              <a:buClr>
                <a:schemeClr val="accent3"/>
              </a:buClr>
              <a:buFont typeface="Wingdings" pitchFamily="2" charset="2"/>
              <a:buChar char="Ø"/>
              <a:defRPr/>
            </a:pPr>
            <a:r>
              <a:rPr lang="cs-CZ" sz="2000" dirty="0">
                <a:latin typeface="Arial" pitchFamily="34" charset="0"/>
                <a:cs typeface="Arial" pitchFamily="34" charset="0"/>
              </a:rPr>
              <a:t>Evropský veřejný žalobce by v této oblasti:</a:t>
            </a:r>
          </a:p>
          <a:p>
            <a:pPr marL="642366" lvl="1" indent="-285750" algn="just" fontAlgn="auto">
              <a:spcAft>
                <a:spcPts val="0"/>
              </a:spcAft>
              <a:buClr>
                <a:schemeClr val="accent3"/>
              </a:buClr>
              <a:buFont typeface="Arial" pitchFamily="34" charset="0"/>
              <a:buChar char="•"/>
              <a:defRPr/>
            </a:pPr>
            <a:r>
              <a:rPr lang="cs-CZ" sz="1800" b="1" dirty="0">
                <a:solidFill>
                  <a:schemeClr val="accent4">
                    <a:lumMod val="60000"/>
                    <a:lumOff val="40000"/>
                  </a:schemeClr>
                </a:solidFill>
                <a:latin typeface="Arial" pitchFamily="34" charset="0"/>
                <a:cs typeface="Arial" pitchFamily="34" charset="0"/>
              </a:rPr>
              <a:t>řídil a koordinoval </a:t>
            </a:r>
            <a:r>
              <a:rPr lang="cs-CZ" sz="1800" dirty="0">
                <a:latin typeface="Arial" pitchFamily="34" charset="0"/>
                <a:cs typeface="Arial" pitchFamily="34" charset="0"/>
              </a:rPr>
              <a:t>trestní stíhání;</a:t>
            </a:r>
          </a:p>
          <a:p>
            <a:pPr marL="642366" lvl="1" indent="-285750" algn="just" fontAlgn="auto">
              <a:spcAft>
                <a:spcPts val="0"/>
              </a:spcAft>
              <a:buClr>
                <a:schemeClr val="accent3"/>
              </a:buClr>
              <a:buFont typeface="Arial" pitchFamily="34" charset="0"/>
              <a:buChar char="•"/>
              <a:defRPr/>
            </a:pPr>
            <a:r>
              <a:rPr lang="cs-CZ" sz="1800" b="1" dirty="0">
                <a:solidFill>
                  <a:schemeClr val="accent4">
                    <a:lumMod val="60000"/>
                    <a:lumOff val="40000"/>
                  </a:schemeClr>
                </a:solidFill>
                <a:latin typeface="Arial" pitchFamily="34" charset="0"/>
                <a:cs typeface="Arial" pitchFamily="34" charset="0"/>
              </a:rPr>
              <a:t>přímo prováděl </a:t>
            </a:r>
            <a:r>
              <a:rPr lang="cs-CZ" sz="1800" dirty="0">
                <a:latin typeface="Arial" pitchFamily="34" charset="0"/>
                <a:cs typeface="Arial" pitchFamily="34" charset="0"/>
              </a:rPr>
              <a:t>vyšetřování;</a:t>
            </a:r>
          </a:p>
          <a:p>
            <a:pPr marL="642366" lvl="1" indent="-285750" algn="just" fontAlgn="auto">
              <a:spcAft>
                <a:spcPts val="0"/>
              </a:spcAft>
              <a:buClr>
                <a:schemeClr val="accent3"/>
              </a:buClr>
              <a:buFont typeface="Arial" pitchFamily="34" charset="0"/>
              <a:buChar char="•"/>
              <a:defRPr/>
            </a:pPr>
            <a:r>
              <a:rPr lang="cs-CZ" sz="1800" b="1" dirty="0">
                <a:solidFill>
                  <a:schemeClr val="accent4">
                    <a:lumMod val="60000"/>
                    <a:lumOff val="40000"/>
                  </a:schemeClr>
                </a:solidFill>
                <a:latin typeface="Arial" pitchFamily="34" charset="0"/>
                <a:cs typeface="Arial" pitchFamily="34" charset="0"/>
              </a:rPr>
              <a:t>dbal na dodržování soudních záruk </a:t>
            </a:r>
            <a:r>
              <a:rPr lang="cs-CZ" sz="1800" dirty="0">
                <a:latin typeface="Arial" pitchFamily="34" charset="0"/>
                <a:cs typeface="Arial" pitchFamily="34" charset="0"/>
              </a:rPr>
              <a:t>zákonnosti řízení;</a:t>
            </a:r>
          </a:p>
          <a:p>
            <a:pPr marL="642366" lvl="1" indent="-285750" algn="just" fontAlgn="auto">
              <a:spcAft>
                <a:spcPts val="0"/>
              </a:spcAft>
              <a:buClr>
                <a:schemeClr val="accent3"/>
              </a:buClr>
              <a:buFont typeface="Arial" pitchFamily="34" charset="0"/>
              <a:buChar char="•"/>
              <a:defRPr/>
            </a:pPr>
            <a:r>
              <a:rPr lang="cs-CZ" sz="1800" b="1" dirty="0">
                <a:solidFill>
                  <a:schemeClr val="accent4">
                    <a:lumMod val="60000"/>
                    <a:lumOff val="40000"/>
                  </a:schemeClr>
                </a:solidFill>
                <a:latin typeface="Arial" pitchFamily="34" charset="0"/>
                <a:cs typeface="Arial" pitchFamily="34" charset="0"/>
              </a:rPr>
              <a:t>při zásazích do oblasti lidských práv a základních svobod </a:t>
            </a:r>
            <a:r>
              <a:rPr lang="cs-CZ" sz="1800" dirty="0">
                <a:latin typeface="Arial" pitchFamily="34" charset="0"/>
                <a:cs typeface="Arial" pitchFamily="34" charset="0"/>
              </a:rPr>
              <a:t>byl podroben rozhodovací a kontrolní pravomoci soudce svobod;</a:t>
            </a:r>
          </a:p>
          <a:p>
            <a:pPr marL="642366" lvl="1" indent="-285750" algn="just" fontAlgn="auto">
              <a:spcAft>
                <a:spcPts val="0"/>
              </a:spcAft>
              <a:buClr>
                <a:schemeClr val="accent3"/>
              </a:buClr>
              <a:buFont typeface="Arial" pitchFamily="34" charset="0"/>
              <a:buChar char="•"/>
              <a:defRPr/>
            </a:pPr>
            <a:r>
              <a:rPr lang="cs-CZ" sz="1800" b="1" dirty="0">
                <a:solidFill>
                  <a:schemeClr val="accent4">
                    <a:lumMod val="60000"/>
                    <a:lumOff val="40000"/>
                  </a:schemeClr>
                </a:solidFill>
                <a:latin typeface="Arial" pitchFamily="34" charset="0"/>
                <a:cs typeface="Arial" pitchFamily="34" charset="0"/>
              </a:rPr>
              <a:t>podával obžalobu a zastupoval</a:t>
            </a:r>
            <a:r>
              <a:rPr lang="cs-CZ" sz="1800" dirty="0">
                <a:solidFill>
                  <a:schemeClr val="accent4">
                    <a:lumMod val="60000"/>
                    <a:lumOff val="40000"/>
                  </a:schemeClr>
                </a:solidFill>
                <a:latin typeface="Arial" pitchFamily="34" charset="0"/>
                <a:cs typeface="Arial" pitchFamily="34" charset="0"/>
              </a:rPr>
              <a:t> </a:t>
            </a:r>
            <a:r>
              <a:rPr lang="cs-CZ" sz="1800" dirty="0">
                <a:latin typeface="Arial" pitchFamily="34" charset="0"/>
                <a:cs typeface="Arial" pitchFamily="34" charset="0"/>
              </a:rPr>
              <a:t>ji výlučně před národními soudy.</a:t>
            </a:r>
          </a:p>
          <a:p>
            <a:pPr marL="630936" lvl="1" indent="-274320" algn="just" fontAlgn="auto">
              <a:spcAft>
                <a:spcPts val="0"/>
              </a:spcAft>
              <a:buFont typeface="Wingdings" pitchFamily="2" charset="2"/>
              <a:buChar char="Ø"/>
              <a:defRPr/>
            </a:pPr>
            <a:endParaRPr lang="cs-CZ" sz="1700" dirty="0">
              <a:latin typeface="Arial" pitchFamily="34" charset="0"/>
              <a:cs typeface="Arial" pitchFamily="34" charset="0"/>
            </a:endParaRPr>
          </a:p>
          <a:p>
            <a:pPr marL="320040" indent="-320040" algn="just" fontAlgn="auto">
              <a:spcAft>
                <a:spcPts val="0"/>
              </a:spcAft>
              <a:buFont typeface="Wingdings" pitchFamily="2" charset="2"/>
              <a:buChar char="Ø"/>
              <a:defRPr/>
            </a:pPr>
            <a:endParaRPr lang="cs-CZ" sz="2000" dirty="0">
              <a:latin typeface="Arial" pitchFamily="34" charset="0"/>
              <a:cs typeface="Arial" pitchFamily="34" charset="0"/>
            </a:endParaRPr>
          </a:p>
          <a:p>
            <a:pPr marL="630936" lvl="1" indent="-274320" algn="just" fontAlgn="auto">
              <a:spcAft>
                <a:spcPts val="0"/>
              </a:spcAft>
              <a:buFont typeface="Wingdings" pitchFamily="2" charset="2"/>
              <a:buChar char="Ø"/>
              <a:defRPr/>
            </a:pPr>
            <a:endParaRPr lang="cs-CZ" sz="1700" dirty="0">
              <a:latin typeface="Arial" pitchFamily="34" charset="0"/>
              <a:cs typeface="Arial" pitchFamily="34" charset="0"/>
            </a:endParaRPr>
          </a:p>
          <a:p>
            <a:pPr marL="0" indent="0" algn="just" fontAlgn="auto">
              <a:spcAft>
                <a:spcPts val="0"/>
              </a:spcAft>
              <a:buFont typeface="Wingdings" pitchFamily="2" charset="2"/>
              <a:buNone/>
              <a:defRPr/>
            </a:pPr>
            <a:endParaRPr lang="cs-CZ" sz="2000" dirty="0">
              <a:latin typeface="Arial" pitchFamily="34" charset="0"/>
              <a:cs typeface="Arial" pitchFamily="34" charset="0"/>
            </a:endParaRPr>
          </a:p>
          <a:p>
            <a:pPr marL="521208" lvl="1" indent="-274320" algn="just" fontAlgn="auto">
              <a:spcAft>
                <a:spcPts val="0"/>
              </a:spcAft>
              <a:buClr>
                <a:schemeClr val="accent4"/>
              </a:buClr>
              <a:buFont typeface="Wingdings 2"/>
              <a:buChar char=""/>
              <a:defRPr/>
            </a:pPr>
            <a:endParaRPr lang="cs-CZ" sz="1800" dirty="0">
              <a:latin typeface="Arial" pitchFamily="34" charset="0"/>
              <a:cs typeface="Arial" pitchFamily="34" charset="0"/>
            </a:endParaRPr>
          </a:p>
          <a:p>
            <a:pPr marL="521208" lvl="1" indent="-274320" fontAlgn="auto">
              <a:spcAft>
                <a:spcPts val="0"/>
              </a:spcAft>
              <a:buClr>
                <a:schemeClr val="accent4"/>
              </a:buClr>
              <a:buFont typeface="Wingdings 2"/>
              <a:buChar char=""/>
              <a:defRPr/>
            </a:pPr>
            <a:endParaRPr lang="cs-CZ" sz="1800" dirty="0">
              <a:latin typeface="Arial" pitchFamily="34" charset="0"/>
              <a:cs typeface="Arial" pitchFamily="34" charset="0"/>
            </a:endParaRPr>
          </a:p>
          <a:p>
            <a:pPr marL="521208" lvl="1" indent="-274320" fontAlgn="auto">
              <a:spcAft>
                <a:spcPts val="0"/>
              </a:spcAft>
              <a:buClr>
                <a:schemeClr val="accent4"/>
              </a:buClr>
              <a:buFont typeface="Wingdings 2"/>
              <a:buChar char=""/>
              <a:defRPr/>
            </a:pPr>
            <a:endParaRPr lang="cs-CZ" sz="2000" dirty="0">
              <a:latin typeface="Arial" pitchFamily="34" charset="0"/>
              <a:cs typeface="Arial" pitchFamily="34" charset="0"/>
            </a:endParaRPr>
          </a:p>
        </p:txBody>
      </p:sp>
      <p:sp>
        <p:nvSpPr>
          <p:cNvPr id="64516" name="Zástupný symbol pro zápatí 3"/>
          <p:cNvSpPr>
            <a:spLocks noGrp="1"/>
          </p:cNvSpPr>
          <p:nvPr>
            <p:ph type="ftr" sz="quarter" idx="11"/>
          </p:nvPr>
        </p:nvSpPr>
        <p:spPr bwMode="auto">
          <a:xfrm>
            <a:off x="4246563" y="6557963"/>
            <a:ext cx="2001837" cy="2270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Trebuchet MS" pitchFamily="34" charset="0"/>
                <a:cs typeface="Arial" charset="0"/>
              </a:defRPr>
            </a:lvl1pPr>
            <a:lvl2pPr marL="742950" indent="-285750" eaLnBrk="0" hangingPunct="0">
              <a:defRPr>
                <a:solidFill>
                  <a:schemeClr val="tx1"/>
                </a:solidFill>
                <a:latin typeface="Trebuchet MS" pitchFamily="34" charset="0"/>
                <a:cs typeface="Arial" charset="0"/>
              </a:defRPr>
            </a:lvl2pPr>
            <a:lvl3pPr marL="1143000" indent="-228600" eaLnBrk="0" hangingPunct="0">
              <a:defRPr>
                <a:solidFill>
                  <a:schemeClr val="tx1"/>
                </a:solidFill>
                <a:latin typeface="Trebuchet MS" pitchFamily="34" charset="0"/>
                <a:cs typeface="Arial" charset="0"/>
              </a:defRPr>
            </a:lvl3pPr>
            <a:lvl4pPr marL="1600200" indent="-228600" eaLnBrk="0" hangingPunct="0">
              <a:defRPr>
                <a:solidFill>
                  <a:schemeClr val="tx1"/>
                </a:solidFill>
                <a:latin typeface="Trebuchet MS" pitchFamily="34" charset="0"/>
                <a:cs typeface="Arial" charset="0"/>
              </a:defRPr>
            </a:lvl4pPr>
            <a:lvl5pPr marL="2057400" indent="-228600" eaLnBrk="0" hangingPunct="0">
              <a:defRPr>
                <a:solidFill>
                  <a:schemeClr val="tx1"/>
                </a:solidFill>
                <a:latin typeface="Trebuchet MS" pitchFamily="34" charset="0"/>
                <a:cs typeface="Arial" charset="0"/>
              </a:defRPr>
            </a:lvl5pPr>
            <a:lvl6pPr marL="2514600" indent="-228600" eaLnBrk="0" fontAlgn="base" hangingPunct="0">
              <a:spcBef>
                <a:spcPct val="0"/>
              </a:spcBef>
              <a:spcAft>
                <a:spcPct val="0"/>
              </a:spcAft>
              <a:defRPr>
                <a:solidFill>
                  <a:schemeClr val="tx1"/>
                </a:solidFill>
                <a:latin typeface="Trebuchet MS" pitchFamily="34" charset="0"/>
                <a:cs typeface="Arial" charset="0"/>
              </a:defRPr>
            </a:lvl6pPr>
            <a:lvl7pPr marL="2971800" indent="-228600" eaLnBrk="0" fontAlgn="base" hangingPunct="0">
              <a:spcBef>
                <a:spcPct val="0"/>
              </a:spcBef>
              <a:spcAft>
                <a:spcPct val="0"/>
              </a:spcAft>
              <a:defRPr>
                <a:solidFill>
                  <a:schemeClr val="tx1"/>
                </a:solidFill>
                <a:latin typeface="Trebuchet MS" pitchFamily="34" charset="0"/>
                <a:cs typeface="Arial" charset="0"/>
              </a:defRPr>
            </a:lvl7pPr>
            <a:lvl8pPr marL="3429000" indent="-228600" eaLnBrk="0" fontAlgn="base" hangingPunct="0">
              <a:spcBef>
                <a:spcPct val="0"/>
              </a:spcBef>
              <a:spcAft>
                <a:spcPct val="0"/>
              </a:spcAft>
              <a:defRPr>
                <a:solidFill>
                  <a:schemeClr val="tx1"/>
                </a:solidFill>
                <a:latin typeface="Trebuchet MS" pitchFamily="34" charset="0"/>
                <a:cs typeface="Arial" charset="0"/>
              </a:defRPr>
            </a:lvl8pPr>
            <a:lvl9pPr marL="3886200" indent="-228600" eaLnBrk="0" fontAlgn="base" hangingPunct="0">
              <a:spcBef>
                <a:spcPct val="0"/>
              </a:spcBef>
              <a:spcAft>
                <a:spcPct val="0"/>
              </a:spcAft>
              <a:defRPr>
                <a:solidFill>
                  <a:schemeClr val="tx1"/>
                </a:solidFill>
                <a:latin typeface="Trebuchet MS" pitchFamily="34" charset="0"/>
                <a:cs typeface="Arial" charset="0"/>
              </a:defRPr>
            </a:lvl9pPr>
          </a:lstStyle>
          <a:p>
            <a:pPr eaLnBrk="1" hangingPunct="1"/>
            <a:r>
              <a:rPr lang="cs-CZ">
                <a:solidFill>
                  <a:srgbClr val="FFF9E5"/>
                </a:solidFill>
              </a:rPr>
              <a:t>Jaroslav Fenyk</a:t>
            </a:r>
          </a:p>
        </p:txBody>
      </p:sp>
      <p:sp>
        <p:nvSpPr>
          <p:cNvPr id="64517" name="Zástupný symbol pro číslo snímku 4"/>
          <p:cNvSpPr>
            <a:spLocks noGrp="1"/>
          </p:cNvSpPr>
          <p:nvPr>
            <p:ph type="sldNum" sz="quarter" idx="12"/>
          </p:nvPr>
        </p:nvSpPr>
        <p:spPr bwMode="auto">
          <a:xfrm>
            <a:off x="457200" y="6557963"/>
            <a:ext cx="3657600" cy="228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tIns="45720" rIns="91440" bIns="45720" numCol="1" anchorCtr="0" compatLnSpc="1">
            <a:prstTxWarp prst="textNoShape">
              <a:avLst/>
            </a:prstTxWarp>
          </a:bodyPr>
          <a:lstStyle>
            <a:lvl1pPr eaLnBrk="0" hangingPunct="0">
              <a:defRPr>
                <a:solidFill>
                  <a:schemeClr val="tx1"/>
                </a:solidFill>
                <a:latin typeface="Trebuchet MS" pitchFamily="34" charset="0"/>
                <a:cs typeface="Arial" charset="0"/>
              </a:defRPr>
            </a:lvl1pPr>
            <a:lvl2pPr marL="742950" indent="-285750" eaLnBrk="0" hangingPunct="0">
              <a:defRPr>
                <a:solidFill>
                  <a:schemeClr val="tx1"/>
                </a:solidFill>
                <a:latin typeface="Trebuchet MS" pitchFamily="34" charset="0"/>
                <a:cs typeface="Arial" charset="0"/>
              </a:defRPr>
            </a:lvl2pPr>
            <a:lvl3pPr marL="1143000" indent="-228600" eaLnBrk="0" hangingPunct="0">
              <a:defRPr>
                <a:solidFill>
                  <a:schemeClr val="tx1"/>
                </a:solidFill>
                <a:latin typeface="Trebuchet MS" pitchFamily="34" charset="0"/>
                <a:cs typeface="Arial" charset="0"/>
              </a:defRPr>
            </a:lvl3pPr>
            <a:lvl4pPr marL="1600200" indent="-228600" eaLnBrk="0" hangingPunct="0">
              <a:defRPr>
                <a:solidFill>
                  <a:schemeClr val="tx1"/>
                </a:solidFill>
                <a:latin typeface="Trebuchet MS" pitchFamily="34" charset="0"/>
                <a:cs typeface="Arial" charset="0"/>
              </a:defRPr>
            </a:lvl4pPr>
            <a:lvl5pPr marL="2057400" indent="-228600" eaLnBrk="0" hangingPunct="0">
              <a:defRPr>
                <a:solidFill>
                  <a:schemeClr val="tx1"/>
                </a:solidFill>
                <a:latin typeface="Trebuchet MS" pitchFamily="34" charset="0"/>
                <a:cs typeface="Arial" charset="0"/>
              </a:defRPr>
            </a:lvl5pPr>
            <a:lvl6pPr marL="2514600" indent="-228600" eaLnBrk="0" fontAlgn="base" hangingPunct="0">
              <a:spcBef>
                <a:spcPct val="0"/>
              </a:spcBef>
              <a:spcAft>
                <a:spcPct val="0"/>
              </a:spcAft>
              <a:defRPr>
                <a:solidFill>
                  <a:schemeClr val="tx1"/>
                </a:solidFill>
                <a:latin typeface="Trebuchet MS" pitchFamily="34" charset="0"/>
                <a:cs typeface="Arial" charset="0"/>
              </a:defRPr>
            </a:lvl6pPr>
            <a:lvl7pPr marL="2971800" indent="-228600" eaLnBrk="0" fontAlgn="base" hangingPunct="0">
              <a:spcBef>
                <a:spcPct val="0"/>
              </a:spcBef>
              <a:spcAft>
                <a:spcPct val="0"/>
              </a:spcAft>
              <a:defRPr>
                <a:solidFill>
                  <a:schemeClr val="tx1"/>
                </a:solidFill>
                <a:latin typeface="Trebuchet MS" pitchFamily="34" charset="0"/>
                <a:cs typeface="Arial" charset="0"/>
              </a:defRPr>
            </a:lvl7pPr>
            <a:lvl8pPr marL="3429000" indent="-228600" eaLnBrk="0" fontAlgn="base" hangingPunct="0">
              <a:spcBef>
                <a:spcPct val="0"/>
              </a:spcBef>
              <a:spcAft>
                <a:spcPct val="0"/>
              </a:spcAft>
              <a:defRPr>
                <a:solidFill>
                  <a:schemeClr val="tx1"/>
                </a:solidFill>
                <a:latin typeface="Trebuchet MS" pitchFamily="34" charset="0"/>
                <a:cs typeface="Arial" charset="0"/>
              </a:defRPr>
            </a:lvl8pPr>
            <a:lvl9pPr marL="3886200" indent="-228600" eaLnBrk="0" fontAlgn="base" hangingPunct="0">
              <a:spcBef>
                <a:spcPct val="0"/>
              </a:spcBef>
              <a:spcAft>
                <a:spcPct val="0"/>
              </a:spcAft>
              <a:defRPr>
                <a:solidFill>
                  <a:schemeClr val="tx1"/>
                </a:solidFill>
                <a:latin typeface="Trebuchet MS" pitchFamily="34" charset="0"/>
                <a:cs typeface="Arial" charset="0"/>
              </a:defRPr>
            </a:lvl9pPr>
          </a:lstStyle>
          <a:p>
            <a:pPr eaLnBrk="1" hangingPunct="1"/>
            <a:fld id="{1A06E10F-2D2E-4EAE-8409-B3530BB3A366}" type="slidenum">
              <a:rPr lang="cs-CZ" sz="1000">
                <a:solidFill>
                  <a:srgbClr val="FFF9E5"/>
                </a:solidFill>
              </a:rPr>
              <a:pPr eaLnBrk="1" hangingPunct="1"/>
              <a:t>8</a:t>
            </a:fld>
            <a:endParaRPr lang="cs-CZ" sz="1000">
              <a:solidFill>
                <a:srgbClr val="FFF9E5"/>
              </a:solidFill>
            </a:endParaRPr>
          </a:p>
        </p:txBody>
      </p:sp>
    </p:spTree>
    <p:extLst>
      <p:ext uri="{BB962C8B-B14F-4D97-AF65-F5344CB8AC3E}">
        <p14:creationId xmlns:p14="http://schemas.microsoft.com/office/powerpoint/2010/main" val="23205752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Nadpis 1"/>
          <p:cNvSpPr>
            <a:spLocks noGrp="1"/>
          </p:cNvSpPr>
          <p:nvPr>
            <p:ph type="title"/>
          </p:nvPr>
        </p:nvSpPr>
        <p:spPr>
          <a:xfrm>
            <a:off x="539552" y="260648"/>
            <a:ext cx="8229600" cy="1524000"/>
          </a:xfrm>
        </p:spPr>
        <p:txBody>
          <a:bodyPr>
            <a:normAutofit/>
          </a:bodyPr>
          <a:lstStyle/>
          <a:p>
            <a:pPr fontAlgn="auto">
              <a:spcAft>
                <a:spcPts val="0"/>
              </a:spcAft>
              <a:defRPr/>
            </a:pPr>
            <a:r>
              <a:rPr lang="cs-CZ" sz="2400" dirty="0">
                <a:solidFill>
                  <a:schemeClr val="accent4">
                    <a:lumMod val="40000"/>
                    <a:lumOff val="60000"/>
                  </a:schemeClr>
                </a:solidFill>
                <a:effectLst/>
                <a:latin typeface="Bookman Old Style" pitchFamily="18" charset="0"/>
              </a:rPr>
              <a:t>1. Zelená kniha (COM (2001) 715 </a:t>
            </a:r>
            <a:r>
              <a:rPr lang="cs-CZ" sz="2400" dirty="0" err="1">
                <a:solidFill>
                  <a:schemeClr val="accent4">
                    <a:lumMod val="40000"/>
                    <a:lumOff val="60000"/>
                  </a:schemeClr>
                </a:solidFill>
                <a:effectLst/>
                <a:latin typeface="Bookman Old Style" pitchFamily="18" charset="0"/>
              </a:rPr>
              <a:t>final</a:t>
            </a:r>
            <a:r>
              <a:rPr lang="cs-CZ" sz="2400" dirty="0">
                <a:solidFill>
                  <a:schemeClr val="accent4">
                    <a:lumMod val="40000"/>
                    <a:lumOff val="60000"/>
                  </a:schemeClr>
                </a:solidFill>
                <a:effectLst/>
                <a:latin typeface="Bookman Old Style" pitchFamily="18" charset="0"/>
              </a:rPr>
              <a:t> ze dne 11.12.2001).</a:t>
            </a:r>
            <a:br>
              <a:rPr lang="cs-CZ" sz="2400" dirty="0">
                <a:solidFill>
                  <a:schemeClr val="accent4">
                    <a:lumMod val="40000"/>
                    <a:lumOff val="60000"/>
                  </a:schemeClr>
                </a:solidFill>
                <a:effectLst/>
                <a:latin typeface="Bookman Old Style" pitchFamily="18" charset="0"/>
              </a:rPr>
            </a:br>
            <a:endParaRPr lang="cs-CZ" sz="2400" dirty="0">
              <a:solidFill>
                <a:schemeClr val="accent4">
                  <a:lumMod val="40000"/>
                  <a:lumOff val="60000"/>
                </a:schemeClr>
              </a:solidFill>
              <a:effectLst/>
              <a:latin typeface="Bookman Old Style" pitchFamily="18" charset="0"/>
            </a:endParaRPr>
          </a:p>
        </p:txBody>
      </p:sp>
      <p:sp>
        <p:nvSpPr>
          <p:cNvPr id="3" name="Zástupný symbol pro obsah 2"/>
          <p:cNvSpPr>
            <a:spLocks noGrp="1"/>
          </p:cNvSpPr>
          <p:nvPr>
            <p:ph idx="1"/>
          </p:nvPr>
        </p:nvSpPr>
        <p:spPr>
          <a:xfrm>
            <a:off x="683568" y="1700808"/>
            <a:ext cx="7488238" cy="4895850"/>
          </a:xfrm>
        </p:spPr>
        <p:txBody>
          <a:bodyPr>
            <a:normAutofit/>
          </a:bodyPr>
          <a:lstStyle/>
          <a:p>
            <a:pPr marL="320040" indent="-320040" algn="just" fontAlgn="auto">
              <a:spcAft>
                <a:spcPts val="0"/>
              </a:spcAft>
              <a:buClr>
                <a:schemeClr val="accent3"/>
              </a:buClr>
              <a:buFont typeface="Wingdings" pitchFamily="2" charset="2"/>
              <a:buChar char="Ø"/>
              <a:defRPr/>
            </a:pPr>
            <a:r>
              <a:rPr lang="cs-CZ" sz="1800" dirty="0">
                <a:latin typeface="Arial" pitchFamily="34" charset="0"/>
                <a:cs typeface="Arial" pitchFamily="34" charset="0"/>
              </a:rPr>
              <a:t>Na území členských států by vykonávali působnost Úřadu </a:t>
            </a:r>
            <a:r>
              <a:rPr lang="cs-CZ" sz="1800" b="1" dirty="0">
                <a:solidFill>
                  <a:schemeClr val="accent4">
                    <a:lumMod val="40000"/>
                    <a:lumOff val="60000"/>
                  </a:schemeClr>
                </a:solidFill>
                <a:latin typeface="Arial" pitchFamily="34" charset="0"/>
                <a:cs typeface="Arial" pitchFamily="34" charset="0"/>
              </a:rPr>
              <a:t>náměstci Evropského veřejného žalobce</a:t>
            </a:r>
            <a:r>
              <a:rPr lang="cs-CZ" sz="1800" b="1" dirty="0">
                <a:latin typeface="Arial" pitchFamily="34" charset="0"/>
                <a:cs typeface="Arial" pitchFamily="34" charset="0"/>
              </a:rPr>
              <a:t>. </a:t>
            </a:r>
            <a:r>
              <a:rPr lang="cs-CZ" sz="1800" dirty="0">
                <a:latin typeface="Arial" pitchFamily="34" charset="0"/>
                <a:cs typeface="Arial" pitchFamily="34" charset="0"/>
              </a:rPr>
              <a:t>Jejich sídla by byla na teritoriu členského státu. </a:t>
            </a:r>
          </a:p>
          <a:p>
            <a:pPr marL="320040" indent="-320040" algn="just" fontAlgn="auto">
              <a:spcAft>
                <a:spcPts val="0"/>
              </a:spcAft>
              <a:buClr>
                <a:schemeClr val="accent3"/>
              </a:buClr>
              <a:buFont typeface="Wingdings" pitchFamily="2" charset="2"/>
              <a:buChar char="Ø"/>
              <a:defRPr/>
            </a:pPr>
            <a:r>
              <a:rPr lang="cs-CZ" sz="1800" b="1" dirty="0">
                <a:solidFill>
                  <a:schemeClr val="accent3"/>
                </a:solidFill>
                <a:latin typeface="Arial" pitchFamily="34" charset="0"/>
                <a:cs typeface="Arial" pitchFamily="34" charset="0"/>
              </a:rPr>
              <a:t>Nezávislost evropského veřejného žalobce:</a:t>
            </a:r>
          </a:p>
          <a:p>
            <a:pPr marL="630936" lvl="1" indent="-274320" algn="just" fontAlgn="auto">
              <a:spcAft>
                <a:spcPts val="0"/>
              </a:spcAft>
              <a:buClr>
                <a:schemeClr val="accent3"/>
              </a:buClr>
              <a:buFont typeface="Wingdings" pitchFamily="2" charset="2"/>
              <a:buChar char="Ø"/>
              <a:defRPr/>
            </a:pPr>
            <a:r>
              <a:rPr lang="cs-CZ" sz="1800" dirty="0">
                <a:latin typeface="Arial" pitchFamily="34" charset="0"/>
                <a:cs typeface="Arial" pitchFamily="34" charset="0"/>
              </a:rPr>
              <a:t>Žalobce by měl být jmenován z osob</a:t>
            </a:r>
            <a:r>
              <a:rPr lang="cs-CZ" sz="1800" b="1" dirty="0">
                <a:latin typeface="Arial" pitchFamily="34" charset="0"/>
                <a:cs typeface="Arial" pitchFamily="34" charset="0"/>
              </a:rPr>
              <a:t>, </a:t>
            </a:r>
            <a:r>
              <a:rPr lang="cs-CZ" sz="1800" b="1" dirty="0">
                <a:solidFill>
                  <a:schemeClr val="accent4">
                    <a:lumMod val="60000"/>
                    <a:lumOff val="40000"/>
                  </a:schemeClr>
                </a:solidFill>
                <a:latin typeface="Arial" pitchFamily="34" charset="0"/>
                <a:cs typeface="Arial" pitchFamily="34" charset="0"/>
              </a:rPr>
              <a:t>„jejichž nezávislost je nad veškerou pochybnost zaručena a která má  předpoklady být jmenována do nejvyšších justičních pozic v příslušném členském státě. Při výkonu své působnosti nesmí požadovat ani přijímat žádné příkazy.“</a:t>
            </a:r>
            <a:r>
              <a:rPr lang="cs-CZ" sz="1800" b="1" dirty="0">
                <a:latin typeface="Arial" pitchFamily="34" charset="0"/>
                <a:cs typeface="Arial" pitchFamily="34" charset="0"/>
              </a:rPr>
              <a:t>  </a:t>
            </a:r>
            <a:r>
              <a:rPr lang="cs-CZ" sz="1800" dirty="0">
                <a:latin typeface="Arial" pitchFamily="34" charset="0"/>
                <a:cs typeface="Arial" pitchFamily="34" charset="0"/>
              </a:rPr>
              <a:t>Žalobce byl v Knize dokonce výslovně označen za </a:t>
            </a:r>
            <a:r>
              <a:rPr lang="cs-CZ" sz="1800" b="1" dirty="0">
                <a:solidFill>
                  <a:schemeClr val="accent4">
                    <a:lumMod val="60000"/>
                    <a:lumOff val="40000"/>
                  </a:schemeClr>
                </a:solidFill>
                <a:latin typeface="Arial" pitchFamily="34" charset="0"/>
                <a:cs typeface="Arial" pitchFamily="34" charset="0"/>
              </a:rPr>
              <a:t>„specializovaný justiční orgán,“</a:t>
            </a:r>
            <a:r>
              <a:rPr lang="cs-CZ" sz="1800" dirty="0">
                <a:solidFill>
                  <a:schemeClr val="accent4">
                    <a:lumMod val="60000"/>
                    <a:lumOff val="40000"/>
                  </a:schemeClr>
                </a:solidFill>
                <a:latin typeface="Arial" pitchFamily="34" charset="0"/>
                <a:cs typeface="Arial" pitchFamily="34" charset="0"/>
              </a:rPr>
              <a:t> </a:t>
            </a:r>
            <a:r>
              <a:rPr lang="cs-CZ" sz="1800" dirty="0">
                <a:latin typeface="Arial" pitchFamily="34" charset="0"/>
                <a:cs typeface="Arial" pitchFamily="34" charset="0"/>
              </a:rPr>
              <a:t>což znamená, že jej navrhovatelé umístili blíže justiční než exekutivní sféře. </a:t>
            </a:r>
          </a:p>
          <a:p>
            <a:pPr marL="630936" lvl="1" indent="-274320" algn="just" fontAlgn="auto">
              <a:spcAft>
                <a:spcPts val="0"/>
              </a:spcAft>
              <a:buFont typeface="Wingdings" pitchFamily="2" charset="2"/>
              <a:buChar char="Ø"/>
              <a:defRPr/>
            </a:pPr>
            <a:endParaRPr lang="cs-CZ" sz="1500" dirty="0">
              <a:latin typeface="Arial" pitchFamily="34" charset="0"/>
              <a:cs typeface="Arial" pitchFamily="34" charset="0"/>
            </a:endParaRPr>
          </a:p>
          <a:p>
            <a:pPr marL="0" indent="0" algn="just" fontAlgn="auto">
              <a:spcAft>
                <a:spcPts val="0"/>
              </a:spcAft>
              <a:buFont typeface="Wingdings" pitchFamily="2" charset="2"/>
              <a:buNone/>
              <a:defRPr/>
            </a:pPr>
            <a:endParaRPr lang="cs-CZ" sz="2000" dirty="0">
              <a:latin typeface="Arial" pitchFamily="34" charset="0"/>
              <a:cs typeface="Arial" pitchFamily="34" charset="0"/>
            </a:endParaRPr>
          </a:p>
          <a:p>
            <a:pPr marL="246888" lvl="1" indent="0" algn="just" fontAlgn="auto">
              <a:spcAft>
                <a:spcPts val="0"/>
              </a:spcAft>
              <a:buClr>
                <a:schemeClr val="accent4"/>
              </a:buClr>
              <a:buNone/>
              <a:defRPr/>
            </a:pPr>
            <a:endParaRPr lang="cs-CZ" sz="1800" dirty="0">
              <a:latin typeface="Arial" pitchFamily="34" charset="0"/>
              <a:cs typeface="Arial" pitchFamily="34" charset="0"/>
            </a:endParaRPr>
          </a:p>
          <a:p>
            <a:pPr marL="521208" lvl="1" indent="-274320" fontAlgn="auto">
              <a:spcAft>
                <a:spcPts val="0"/>
              </a:spcAft>
              <a:buClr>
                <a:schemeClr val="accent4"/>
              </a:buClr>
              <a:buFont typeface="Wingdings 2"/>
              <a:buChar char=""/>
              <a:defRPr/>
            </a:pPr>
            <a:endParaRPr lang="cs-CZ" sz="1800" dirty="0">
              <a:latin typeface="Arial" pitchFamily="34" charset="0"/>
              <a:cs typeface="Arial" pitchFamily="34" charset="0"/>
            </a:endParaRPr>
          </a:p>
          <a:p>
            <a:pPr marL="521208" lvl="1" indent="-274320" fontAlgn="auto">
              <a:spcAft>
                <a:spcPts val="0"/>
              </a:spcAft>
              <a:buClr>
                <a:schemeClr val="accent4"/>
              </a:buClr>
              <a:buFont typeface="Wingdings 2"/>
              <a:buChar char=""/>
              <a:defRPr/>
            </a:pPr>
            <a:endParaRPr lang="cs-CZ" sz="2000" dirty="0">
              <a:latin typeface="Arial" pitchFamily="34" charset="0"/>
              <a:cs typeface="Arial" pitchFamily="34" charset="0"/>
            </a:endParaRPr>
          </a:p>
        </p:txBody>
      </p:sp>
      <p:sp>
        <p:nvSpPr>
          <p:cNvPr id="65540" name="Zástupný symbol pro zápatí 3"/>
          <p:cNvSpPr>
            <a:spLocks noGrp="1"/>
          </p:cNvSpPr>
          <p:nvPr>
            <p:ph type="ftr" sz="quarter" idx="11"/>
          </p:nvPr>
        </p:nvSpPr>
        <p:spPr bwMode="auto">
          <a:xfrm>
            <a:off x="4246563" y="6557963"/>
            <a:ext cx="2001837" cy="2270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Trebuchet MS" pitchFamily="34" charset="0"/>
                <a:cs typeface="Arial" charset="0"/>
              </a:defRPr>
            </a:lvl1pPr>
            <a:lvl2pPr marL="742950" indent="-285750" eaLnBrk="0" hangingPunct="0">
              <a:defRPr>
                <a:solidFill>
                  <a:schemeClr val="tx1"/>
                </a:solidFill>
                <a:latin typeface="Trebuchet MS" pitchFamily="34" charset="0"/>
                <a:cs typeface="Arial" charset="0"/>
              </a:defRPr>
            </a:lvl2pPr>
            <a:lvl3pPr marL="1143000" indent="-228600" eaLnBrk="0" hangingPunct="0">
              <a:defRPr>
                <a:solidFill>
                  <a:schemeClr val="tx1"/>
                </a:solidFill>
                <a:latin typeface="Trebuchet MS" pitchFamily="34" charset="0"/>
                <a:cs typeface="Arial" charset="0"/>
              </a:defRPr>
            </a:lvl3pPr>
            <a:lvl4pPr marL="1600200" indent="-228600" eaLnBrk="0" hangingPunct="0">
              <a:defRPr>
                <a:solidFill>
                  <a:schemeClr val="tx1"/>
                </a:solidFill>
                <a:latin typeface="Trebuchet MS" pitchFamily="34" charset="0"/>
                <a:cs typeface="Arial" charset="0"/>
              </a:defRPr>
            </a:lvl4pPr>
            <a:lvl5pPr marL="2057400" indent="-228600" eaLnBrk="0" hangingPunct="0">
              <a:defRPr>
                <a:solidFill>
                  <a:schemeClr val="tx1"/>
                </a:solidFill>
                <a:latin typeface="Trebuchet MS" pitchFamily="34" charset="0"/>
                <a:cs typeface="Arial" charset="0"/>
              </a:defRPr>
            </a:lvl5pPr>
            <a:lvl6pPr marL="2514600" indent="-228600" eaLnBrk="0" fontAlgn="base" hangingPunct="0">
              <a:spcBef>
                <a:spcPct val="0"/>
              </a:spcBef>
              <a:spcAft>
                <a:spcPct val="0"/>
              </a:spcAft>
              <a:defRPr>
                <a:solidFill>
                  <a:schemeClr val="tx1"/>
                </a:solidFill>
                <a:latin typeface="Trebuchet MS" pitchFamily="34" charset="0"/>
                <a:cs typeface="Arial" charset="0"/>
              </a:defRPr>
            </a:lvl6pPr>
            <a:lvl7pPr marL="2971800" indent="-228600" eaLnBrk="0" fontAlgn="base" hangingPunct="0">
              <a:spcBef>
                <a:spcPct val="0"/>
              </a:spcBef>
              <a:spcAft>
                <a:spcPct val="0"/>
              </a:spcAft>
              <a:defRPr>
                <a:solidFill>
                  <a:schemeClr val="tx1"/>
                </a:solidFill>
                <a:latin typeface="Trebuchet MS" pitchFamily="34" charset="0"/>
                <a:cs typeface="Arial" charset="0"/>
              </a:defRPr>
            </a:lvl7pPr>
            <a:lvl8pPr marL="3429000" indent="-228600" eaLnBrk="0" fontAlgn="base" hangingPunct="0">
              <a:spcBef>
                <a:spcPct val="0"/>
              </a:spcBef>
              <a:spcAft>
                <a:spcPct val="0"/>
              </a:spcAft>
              <a:defRPr>
                <a:solidFill>
                  <a:schemeClr val="tx1"/>
                </a:solidFill>
                <a:latin typeface="Trebuchet MS" pitchFamily="34" charset="0"/>
                <a:cs typeface="Arial" charset="0"/>
              </a:defRPr>
            </a:lvl8pPr>
            <a:lvl9pPr marL="3886200" indent="-228600" eaLnBrk="0" fontAlgn="base" hangingPunct="0">
              <a:spcBef>
                <a:spcPct val="0"/>
              </a:spcBef>
              <a:spcAft>
                <a:spcPct val="0"/>
              </a:spcAft>
              <a:defRPr>
                <a:solidFill>
                  <a:schemeClr val="tx1"/>
                </a:solidFill>
                <a:latin typeface="Trebuchet MS" pitchFamily="34" charset="0"/>
                <a:cs typeface="Arial" charset="0"/>
              </a:defRPr>
            </a:lvl9pPr>
          </a:lstStyle>
          <a:p>
            <a:pPr eaLnBrk="1" hangingPunct="1"/>
            <a:r>
              <a:rPr lang="cs-CZ">
                <a:solidFill>
                  <a:srgbClr val="FFF9E5"/>
                </a:solidFill>
              </a:rPr>
              <a:t>Jaroslav Fenyk</a:t>
            </a:r>
          </a:p>
        </p:txBody>
      </p:sp>
      <p:sp>
        <p:nvSpPr>
          <p:cNvPr id="65541" name="Zástupný symbol pro číslo snímku 4"/>
          <p:cNvSpPr>
            <a:spLocks noGrp="1"/>
          </p:cNvSpPr>
          <p:nvPr>
            <p:ph type="sldNum" sz="quarter" idx="12"/>
          </p:nvPr>
        </p:nvSpPr>
        <p:spPr bwMode="auto">
          <a:xfrm>
            <a:off x="457200" y="6557963"/>
            <a:ext cx="3657600" cy="228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tIns="45720" rIns="91440" bIns="45720" numCol="1" anchorCtr="0" compatLnSpc="1">
            <a:prstTxWarp prst="textNoShape">
              <a:avLst/>
            </a:prstTxWarp>
          </a:bodyPr>
          <a:lstStyle>
            <a:lvl1pPr eaLnBrk="0" hangingPunct="0">
              <a:defRPr>
                <a:solidFill>
                  <a:schemeClr val="tx1"/>
                </a:solidFill>
                <a:latin typeface="Trebuchet MS" pitchFamily="34" charset="0"/>
                <a:cs typeface="Arial" charset="0"/>
              </a:defRPr>
            </a:lvl1pPr>
            <a:lvl2pPr marL="742950" indent="-285750" eaLnBrk="0" hangingPunct="0">
              <a:defRPr>
                <a:solidFill>
                  <a:schemeClr val="tx1"/>
                </a:solidFill>
                <a:latin typeface="Trebuchet MS" pitchFamily="34" charset="0"/>
                <a:cs typeface="Arial" charset="0"/>
              </a:defRPr>
            </a:lvl2pPr>
            <a:lvl3pPr marL="1143000" indent="-228600" eaLnBrk="0" hangingPunct="0">
              <a:defRPr>
                <a:solidFill>
                  <a:schemeClr val="tx1"/>
                </a:solidFill>
                <a:latin typeface="Trebuchet MS" pitchFamily="34" charset="0"/>
                <a:cs typeface="Arial" charset="0"/>
              </a:defRPr>
            </a:lvl3pPr>
            <a:lvl4pPr marL="1600200" indent="-228600" eaLnBrk="0" hangingPunct="0">
              <a:defRPr>
                <a:solidFill>
                  <a:schemeClr val="tx1"/>
                </a:solidFill>
                <a:latin typeface="Trebuchet MS" pitchFamily="34" charset="0"/>
                <a:cs typeface="Arial" charset="0"/>
              </a:defRPr>
            </a:lvl4pPr>
            <a:lvl5pPr marL="2057400" indent="-228600" eaLnBrk="0" hangingPunct="0">
              <a:defRPr>
                <a:solidFill>
                  <a:schemeClr val="tx1"/>
                </a:solidFill>
                <a:latin typeface="Trebuchet MS" pitchFamily="34" charset="0"/>
                <a:cs typeface="Arial" charset="0"/>
              </a:defRPr>
            </a:lvl5pPr>
            <a:lvl6pPr marL="2514600" indent="-228600" eaLnBrk="0" fontAlgn="base" hangingPunct="0">
              <a:spcBef>
                <a:spcPct val="0"/>
              </a:spcBef>
              <a:spcAft>
                <a:spcPct val="0"/>
              </a:spcAft>
              <a:defRPr>
                <a:solidFill>
                  <a:schemeClr val="tx1"/>
                </a:solidFill>
                <a:latin typeface="Trebuchet MS" pitchFamily="34" charset="0"/>
                <a:cs typeface="Arial" charset="0"/>
              </a:defRPr>
            </a:lvl6pPr>
            <a:lvl7pPr marL="2971800" indent="-228600" eaLnBrk="0" fontAlgn="base" hangingPunct="0">
              <a:spcBef>
                <a:spcPct val="0"/>
              </a:spcBef>
              <a:spcAft>
                <a:spcPct val="0"/>
              </a:spcAft>
              <a:defRPr>
                <a:solidFill>
                  <a:schemeClr val="tx1"/>
                </a:solidFill>
                <a:latin typeface="Trebuchet MS" pitchFamily="34" charset="0"/>
                <a:cs typeface="Arial" charset="0"/>
              </a:defRPr>
            </a:lvl7pPr>
            <a:lvl8pPr marL="3429000" indent="-228600" eaLnBrk="0" fontAlgn="base" hangingPunct="0">
              <a:spcBef>
                <a:spcPct val="0"/>
              </a:spcBef>
              <a:spcAft>
                <a:spcPct val="0"/>
              </a:spcAft>
              <a:defRPr>
                <a:solidFill>
                  <a:schemeClr val="tx1"/>
                </a:solidFill>
                <a:latin typeface="Trebuchet MS" pitchFamily="34" charset="0"/>
                <a:cs typeface="Arial" charset="0"/>
              </a:defRPr>
            </a:lvl8pPr>
            <a:lvl9pPr marL="3886200" indent="-228600" eaLnBrk="0" fontAlgn="base" hangingPunct="0">
              <a:spcBef>
                <a:spcPct val="0"/>
              </a:spcBef>
              <a:spcAft>
                <a:spcPct val="0"/>
              </a:spcAft>
              <a:defRPr>
                <a:solidFill>
                  <a:schemeClr val="tx1"/>
                </a:solidFill>
                <a:latin typeface="Trebuchet MS" pitchFamily="34" charset="0"/>
                <a:cs typeface="Arial" charset="0"/>
              </a:defRPr>
            </a:lvl9pPr>
          </a:lstStyle>
          <a:p>
            <a:pPr eaLnBrk="1" hangingPunct="1"/>
            <a:fld id="{B9372899-193D-424A-931E-08F003B3116C}" type="slidenum">
              <a:rPr lang="cs-CZ" sz="1000">
                <a:solidFill>
                  <a:srgbClr val="FFF9E5"/>
                </a:solidFill>
              </a:rPr>
              <a:pPr eaLnBrk="1" hangingPunct="1"/>
              <a:t>9</a:t>
            </a:fld>
            <a:endParaRPr lang="cs-CZ" sz="1000">
              <a:solidFill>
                <a:srgbClr val="FFF9E5"/>
              </a:solidFill>
            </a:endParaRPr>
          </a:p>
        </p:txBody>
      </p:sp>
    </p:spTree>
    <p:extLst>
      <p:ext uri="{BB962C8B-B14F-4D97-AF65-F5344CB8AC3E}">
        <p14:creationId xmlns:p14="http://schemas.microsoft.com/office/powerpoint/2010/main" val="1796709292"/>
      </p:ext>
    </p:extLst>
  </p:cSld>
  <p:clrMapOvr>
    <a:masterClrMapping/>
  </p:clrMapOvr>
</p:sld>
</file>

<file path=ppt/theme/theme1.xml><?xml version="1.0" encoding="utf-8"?>
<a:theme xmlns:a="http://schemas.openxmlformats.org/drawingml/2006/main" name="Deluxe">
  <a:themeElements>
    <a:clrScheme name="Deluxe">
      <a:dk1>
        <a:sysClr val="windowText" lastClr="000000"/>
      </a:dk1>
      <a:lt1>
        <a:sysClr val="window" lastClr="FFFFFF"/>
      </a:lt1>
      <a:dk2>
        <a:srgbClr val="30356E"/>
      </a:dk2>
      <a:lt2>
        <a:srgbClr val="FFF9E5"/>
      </a:lt2>
      <a:accent1>
        <a:srgbClr val="CC4757"/>
      </a:accent1>
      <a:accent2>
        <a:srgbClr val="FF6F61"/>
      </a:accent2>
      <a:accent3>
        <a:srgbClr val="FF953E"/>
      </a:accent3>
      <a:accent4>
        <a:srgbClr val="F8BD52"/>
      </a:accent4>
      <a:accent5>
        <a:srgbClr val="46A6BD"/>
      </a:accent5>
      <a:accent6>
        <a:srgbClr val="5488BC"/>
      </a:accent6>
      <a:hlink>
        <a:srgbClr val="FA7D7A"/>
      </a:hlink>
      <a:folHlink>
        <a:srgbClr val="FFCF3E"/>
      </a:folHlink>
    </a:clrScheme>
    <a:fontScheme name="Deluxe">
      <a:majorFont>
        <a:latin typeface="Corbel"/>
        <a:ea typeface=""/>
        <a:cs typeface=""/>
        <a:font script="Jpan" typeface="HGｺﾞｼｯｸM"/>
        <a:font script="Hang" typeface="HY엽서L"/>
        <a:font script="Hans" typeface="华文新魏"/>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新魏"/>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Deluxe">
      <a:fillStyleLst>
        <a:solidFill>
          <a:schemeClr val="phClr"/>
        </a:solidFill>
        <a:gradFill rotWithShape="1">
          <a:gsLst>
            <a:gs pos="0">
              <a:schemeClr val="phClr">
                <a:tint val="20000"/>
                <a:satMod val="280000"/>
              </a:schemeClr>
            </a:gs>
            <a:gs pos="14000">
              <a:schemeClr val="phClr">
                <a:tint val="37000"/>
                <a:satMod val="250000"/>
              </a:schemeClr>
            </a:gs>
            <a:gs pos="45000">
              <a:schemeClr val="phClr">
                <a:tint val="53000"/>
                <a:satMod val="220000"/>
              </a:schemeClr>
            </a:gs>
            <a:gs pos="65000">
              <a:schemeClr val="phClr">
                <a:tint val="53000"/>
                <a:satMod val="220000"/>
              </a:schemeClr>
            </a:gs>
            <a:gs pos="86000">
              <a:schemeClr val="phClr">
                <a:tint val="42000"/>
                <a:satMod val="240000"/>
              </a:schemeClr>
            </a:gs>
            <a:gs pos="100000">
              <a:schemeClr val="phClr">
                <a:tint val="20000"/>
                <a:satMod val="230000"/>
              </a:schemeClr>
            </a:gs>
          </a:gsLst>
          <a:lin ang="16200000" scaled="1"/>
        </a:gradFill>
        <a:gradFill rotWithShape="1">
          <a:gsLst>
            <a:gs pos="0">
              <a:schemeClr val="phClr">
                <a:shade val="75000"/>
                <a:satMod val="160000"/>
              </a:schemeClr>
            </a:gs>
            <a:gs pos="60000">
              <a:schemeClr val="phClr">
                <a:satMod val="150000"/>
              </a:schemeClr>
            </a:gs>
            <a:gs pos="100000">
              <a:schemeClr val="phClr">
                <a:tint val="75000"/>
                <a:satMod val="200000"/>
              </a:schemeClr>
            </a:gs>
          </a:gsLst>
          <a:lin ang="16200000" scaled="1"/>
        </a:gradFill>
      </a:fillStyleLst>
      <a:lnStyleLst>
        <a:ln w="9525" cap="flat" cmpd="sng" algn="ctr">
          <a:solidFill>
            <a:schemeClr val="phClr">
              <a:satMod val="140000"/>
            </a:schemeClr>
          </a:solidFill>
          <a:prstDash val="solid"/>
        </a:ln>
        <a:ln w="25400" cap="flat" cmpd="sng" algn="ctr">
          <a:solidFill>
            <a:schemeClr val="phClr"/>
          </a:solidFill>
          <a:prstDash val="solid"/>
        </a:ln>
        <a:ln w="31750" cap="flat" cmpd="sng" algn="ctr">
          <a:solidFill>
            <a:schemeClr val="phClr"/>
          </a:solidFill>
          <a:prstDash val="solid"/>
        </a:ln>
      </a:lnStyleLst>
      <a:effectStyleLst>
        <a:effectStyle>
          <a:effectLst>
            <a:outerShdw blurRad="50800" dist="25400" dir="5400000" rotWithShape="0">
              <a:srgbClr val="000000">
                <a:alpha val="43137"/>
              </a:srgbClr>
            </a:outerShdw>
          </a:effectLst>
        </a:effectStyle>
        <a:effectStyle>
          <a:effectLst>
            <a:outerShdw blurRad="50800" dist="25400" dir="5400000" rotWithShape="0">
              <a:srgbClr val="000000">
                <a:alpha val="43137"/>
              </a:srgbClr>
            </a:outerShdw>
          </a:effectLst>
          <a:scene3d>
            <a:camera prst="orthographicFront" fov="0">
              <a:rot lat="0" lon="0" rev="0"/>
            </a:camera>
            <a:lightRig rig="contrasting" dir="t">
              <a:rot lat="0" lon="0" rev="16500000"/>
            </a:lightRig>
          </a:scene3d>
          <a:sp3d prstMaterial="powder">
            <a:bevelT w="152400"/>
            <a:contourClr>
              <a:schemeClr val="phClr"/>
            </a:contourClr>
          </a:sp3d>
        </a:effectStyle>
        <a:effectStyle>
          <a:effectLst>
            <a:reflection blurRad="12700" stA="26000" endPos="28000" dist="38100" dir="5400000" sy="-100000"/>
          </a:effectLst>
          <a:scene3d>
            <a:camera prst="orthographicFront" fov="0">
              <a:rot lat="0" lon="0" rev="0"/>
            </a:camera>
            <a:lightRig rig="contrasting" dir="t">
              <a:rot lat="0" lon="0" rev="16500000"/>
            </a:lightRig>
          </a:scene3d>
          <a:sp3d prstMaterial="powder">
            <a:bevelT w="190500" h="101600"/>
            <a:contourClr>
              <a:schemeClr val="phClr"/>
            </a:contourClr>
          </a:sp3d>
        </a:effectStyle>
      </a:effectStyleLst>
      <a:bgFillStyleLst>
        <a:solidFill>
          <a:schemeClr val="phClr"/>
        </a:solidFill>
        <a:gradFill rotWithShape="1">
          <a:gsLst>
            <a:gs pos="0">
              <a:schemeClr val="phClr">
                <a:tint val="43000"/>
                <a:satMod val="1550000"/>
              </a:schemeClr>
            </a:gs>
            <a:gs pos="1000">
              <a:schemeClr val="phClr">
                <a:tint val="48000"/>
                <a:satMod val="1550000"/>
              </a:schemeClr>
            </a:gs>
            <a:gs pos="90000">
              <a:schemeClr val="phClr">
                <a:shade val="18000"/>
                <a:satMod val="275000"/>
              </a:schemeClr>
            </a:gs>
          </a:gsLst>
          <a:path path="circle">
            <a:fillToRect r="210000" b="300000"/>
          </a:path>
        </a:gradFill>
        <a:gradFill rotWithShape="1">
          <a:gsLst>
            <a:gs pos="5000">
              <a:schemeClr val="phClr">
                <a:tint val="38000"/>
                <a:satMod val="1800000"/>
              </a:schemeClr>
            </a:gs>
            <a:gs pos="5000">
              <a:schemeClr val="phClr">
                <a:tint val="40000"/>
                <a:satMod val="1800000"/>
              </a:schemeClr>
            </a:gs>
            <a:gs pos="90000">
              <a:schemeClr val="phClr">
                <a:shade val="18000"/>
                <a:satMod val="275000"/>
              </a:schemeClr>
            </a:gs>
          </a:gsLst>
          <a:path path="circle">
            <a:fillToRect l="20000" t="30000" r="135000" b="1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45</TotalTime>
  <Words>2036</Words>
  <Application>Microsoft Office PowerPoint</Application>
  <PresentationFormat>Předvádění na obrazovce (4:3)</PresentationFormat>
  <Paragraphs>130</Paragraphs>
  <Slides>26</Slides>
  <Notes>0</Notes>
  <HiddenSlides>0</HiddenSlides>
  <MMClips>0</MMClips>
  <ScaleCrop>false</ScaleCrop>
  <HeadingPairs>
    <vt:vector size="6" baseType="variant">
      <vt:variant>
        <vt:lpstr>Použitá písma</vt:lpstr>
      </vt:variant>
      <vt:variant>
        <vt:i4>7</vt:i4>
      </vt:variant>
      <vt:variant>
        <vt:lpstr>Motiv</vt:lpstr>
      </vt:variant>
      <vt:variant>
        <vt:i4>1</vt:i4>
      </vt:variant>
      <vt:variant>
        <vt:lpstr>Nadpisy snímků</vt:lpstr>
      </vt:variant>
      <vt:variant>
        <vt:i4>26</vt:i4>
      </vt:variant>
    </vt:vector>
  </HeadingPairs>
  <TitlesOfParts>
    <vt:vector size="34" baseType="lpstr">
      <vt:lpstr>Arial</vt:lpstr>
      <vt:lpstr>Bookman Old Style</vt:lpstr>
      <vt:lpstr>Corbel</vt:lpstr>
      <vt:lpstr>Tahoma</vt:lpstr>
      <vt:lpstr>Trebuchet MS</vt:lpstr>
      <vt:lpstr>Wingdings</vt:lpstr>
      <vt:lpstr>Wingdings 2</vt:lpstr>
      <vt:lpstr>Deluxe</vt:lpstr>
      <vt:lpstr>Projekt Evropského veřejného žalobce</vt:lpstr>
      <vt:lpstr>Projekt evropského veřejného žalobce v  opusu Corpus Juris </vt:lpstr>
      <vt:lpstr>Článek 18 – Postavení a struktura Úřadu evropského veřejného žalobce  (the Office of the European Public Prosecutor - EPP) </vt:lpstr>
      <vt:lpstr>Prezentace aplikace PowerPoint</vt:lpstr>
      <vt:lpstr>Prezentace aplikace PowerPoint</vt:lpstr>
      <vt:lpstr>Prezentace aplikace PowerPoint</vt:lpstr>
      <vt:lpstr>Prezentace aplikace PowerPoint</vt:lpstr>
      <vt:lpstr>1. Zelená kniha (COM (2001) 715 final ze dne 11.12.2001). </vt:lpstr>
      <vt:lpstr>1. Zelená kniha (COM (2001) 715 final ze dne 11.12.2001). </vt:lpstr>
      <vt:lpstr>Prezentace aplikace PowerPoint</vt:lpstr>
      <vt:lpstr>Lisabonská smlouva ( konsolidované znění)a TP</vt:lpstr>
      <vt:lpstr>Evropský veřejný žalobce v Lisabonské smlouvě (čl. 86) </vt:lpstr>
      <vt:lpstr>Prezentace aplikace PowerPoint</vt:lpstr>
      <vt:lpstr>Návrh komise na zřízení EVŽ</vt:lpstr>
      <vt:lpstr>Prezentace aplikace PowerPoint</vt:lpstr>
      <vt:lpstr>Současnost projektu </vt:lpstr>
      <vt:lpstr>Nařízení Rady  ( EU) 2017/1939 ze dne 5.10.2017, kterým se provádí posílená spolupráce za účelem zřízení Úřadu EVŽ</vt:lpstr>
      <vt:lpstr>Organizace Úřadu EVŽ</vt:lpstr>
      <vt:lpstr>Zvláštní ustanovení ZSZ o Úřadu evropského veřejného žalobce</vt:lpstr>
      <vt:lpstr>Prezentace aplikace PowerPoint</vt:lpstr>
      <vt:lpstr>Prezentace aplikace PowerPoint</vt:lpstr>
      <vt:lpstr>Prezentace aplikace PowerPoint</vt:lpstr>
      <vt:lpstr>Prezentace aplikace PowerPoint</vt:lpstr>
      <vt:lpstr>Prezentace aplikace PowerPoint</vt:lpstr>
      <vt:lpstr>Komise na posty evropského pověřeného žalobce vybrala 3 kandidáty  </vt:lpstr>
      <vt:lpstr>Děkuji za pozornost.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Uzivatel</dc:creator>
  <cp:lastModifiedBy>Jaroslav</cp:lastModifiedBy>
  <cp:revision>28</cp:revision>
  <dcterms:created xsi:type="dcterms:W3CDTF">2013-02-19T14:04:32Z</dcterms:created>
  <dcterms:modified xsi:type="dcterms:W3CDTF">2021-05-09T14:49:01Z</dcterms:modified>
</cp:coreProperties>
</file>