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57" r:id="rId5"/>
    <p:sldId id="310" r:id="rId6"/>
    <p:sldId id="349" r:id="rId7"/>
    <p:sldId id="408" r:id="rId8"/>
    <p:sldId id="312" r:id="rId9"/>
    <p:sldId id="313" r:id="rId10"/>
    <p:sldId id="40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68" d="100"/>
          <a:sy n="68" d="100"/>
        </p:scale>
        <p:origin x="612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Dobrovolná" userId="4635c54d-e97c-4fec-8ead-ff4301698d54" providerId="ADAL" clId="{E9A85124-7BDA-4F09-80B4-DE2CA5B5C33C}"/>
    <pc:docChg chg="custSel addSld delSld modSld">
      <pc:chgData name="Eva Dobrovolná" userId="4635c54d-e97c-4fec-8ead-ff4301698d54" providerId="ADAL" clId="{E9A85124-7BDA-4F09-80B4-DE2CA5B5C33C}" dt="2021-02-23T18:29:58.451" v="2357" actId="2696"/>
      <pc:docMkLst>
        <pc:docMk/>
      </pc:docMkLst>
      <pc:sldChg chg="modSp">
        <pc:chgData name="Eva Dobrovolná" userId="4635c54d-e97c-4fec-8ead-ff4301698d54" providerId="ADAL" clId="{E9A85124-7BDA-4F09-80B4-DE2CA5B5C33C}" dt="2021-02-23T18:20:33.150" v="27" actId="20577"/>
        <pc:sldMkLst>
          <pc:docMk/>
          <pc:sldMk cId="752185623" sldId="257"/>
        </pc:sldMkLst>
        <pc:spChg chg="mod">
          <ac:chgData name="Eva Dobrovolná" userId="4635c54d-e97c-4fec-8ead-ff4301698d54" providerId="ADAL" clId="{E9A85124-7BDA-4F09-80B4-DE2CA5B5C33C}" dt="2021-02-23T18:20:33.150" v="27" actId="20577"/>
          <ac:spMkLst>
            <pc:docMk/>
            <pc:sldMk cId="752185623" sldId="257"/>
            <ac:spMk id="4" creationId="{62F32F0D-D2D9-6F43-BAD4-CAA2483859B7}"/>
          </ac:spMkLst>
        </pc:spChg>
      </pc:sldChg>
      <pc:sldChg chg="modSp">
        <pc:chgData name="Eva Dobrovolná" userId="4635c54d-e97c-4fec-8ead-ff4301698d54" providerId="ADAL" clId="{E9A85124-7BDA-4F09-80B4-DE2CA5B5C33C}" dt="2021-02-23T18:29:33.706" v="2316" actId="113"/>
        <pc:sldMkLst>
          <pc:docMk/>
          <pc:sldMk cId="749669007" sldId="310"/>
        </pc:sldMkLst>
        <pc:spChg chg="mod">
          <ac:chgData name="Eva Dobrovolná" userId="4635c54d-e97c-4fec-8ead-ff4301698d54" providerId="ADAL" clId="{E9A85124-7BDA-4F09-80B4-DE2CA5B5C33C}" dt="2021-02-23T18:20:44.799" v="42" actId="20577"/>
          <ac:spMkLst>
            <pc:docMk/>
            <pc:sldMk cId="749669007" sldId="310"/>
            <ac:spMk id="2" creationId="{00000000-0000-0000-0000-000000000000}"/>
          </ac:spMkLst>
        </pc:spChg>
        <pc:spChg chg="mod">
          <ac:chgData name="Eva Dobrovolná" userId="4635c54d-e97c-4fec-8ead-ff4301698d54" providerId="ADAL" clId="{E9A85124-7BDA-4F09-80B4-DE2CA5B5C33C}" dt="2021-02-23T18:29:33.706" v="2316" actId="113"/>
          <ac:spMkLst>
            <pc:docMk/>
            <pc:sldMk cId="749669007" sldId="310"/>
            <ac:spMk id="3" creationId="{00000000-0000-0000-0000-000000000000}"/>
          </ac:spMkLst>
        </pc:spChg>
      </pc:sldChg>
      <pc:sldChg chg="modSp">
        <pc:chgData name="Eva Dobrovolná" userId="4635c54d-e97c-4fec-8ead-ff4301698d54" providerId="ADAL" clId="{E9A85124-7BDA-4F09-80B4-DE2CA5B5C33C}" dt="2021-02-23T18:29:01.585" v="2306" actId="113"/>
        <pc:sldMkLst>
          <pc:docMk/>
          <pc:sldMk cId="978026513" sldId="312"/>
        </pc:sldMkLst>
        <pc:spChg chg="mod">
          <ac:chgData name="Eva Dobrovolná" userId="4635c54d-e97c-4fec-8ead-ff4301698d54" providerId="ADAL" clId="{E9A85124-7BDA-4F09-80B4-DE2CA5B5C33C}" dt="2021-02-23T18:24:14.987" v="1060" actId="20577"/>
          <ac:spMkLst>
            <pc:docMk/>
            <pc:sldMk cId="978026513" sldId="312"/>
            <ac:spMk id="2" creationId="{00000000-0000-0000-0000-000000000000}"/>
          </ac:spMkLst>
        </pc:spChg>
        <pc:spChg chg="mod">
          <ac:chgData name="Eva Dobrovolná" userId="4635c54d-e97c-4fec-8ead-ff4301698d54" providerId="ADAL" clId="{E9A85124-7BDA-4F09-80B4-DE2CA5B5C33C}" dt="2021-02-23T18:29:01.585" v="2306" actId="113"/>
          <ac:spMkLst>
            <pc:docMk/>
            <pc:sldMk cId="978026513" sldId="312"/>
            <ac:spMk id="3" creationId="{00000000-0000-0000-0000-000000000000}"/>
          </ac:spMkLst>
        </pc:spChg>
      </pc:sldChg>
      <pc:sldChg chg="modSp">
        <pc:chgData name="Eva Dobrovolná" userId="4635c54d-e97c-4fec-8ead-ff4301698d54" providerId="ADAL" clId="{E9A85124-7BDA-4F09-80B4-DE2CA5B5C33C}" dt="2021-02-23T18:28:54.098" v="2304" actId="113"/>
        <pc:sldMkLst>
          <pc:docMk/>
          <pc:sldMk cId="1567558257" sldId="313"/>
        </pc:sldMkLst>
        <pc:spChg chg="mod">
          <ac:chgData name="Eva Dobrovolná" userId="4635c54d-e97c-4fec-8ead-ff4301698d54" providerId="ADAL" clId="{E9A85124-7BDA-4F09-80B4-DE2CA5B5C33C}" dt="2021-02-23T18:27:45.309" v="2010" actId="20577"/>
          <ac:spMkLst>
            <pc:docMk/>
            <pc:sldMk cId="1567558257" sldId="313"/>
            <ac:spMk id="2" creationId="{00000000-0000-0000-0000-000000000000}"/>
          </ac:spMkLst>
        </pc:spChg>
        <pc:spChg chg="mod">
          <ac:chgData name="Eva Dobrovolná" userId="4635c54d-e97c-4fec-8ead-ff4301698d54" providerId="ADAL" clId="{E9A85124-7BDA-4F09-80B4-DE2CA5B5C33C}" dt="2021-02-23T18:28:54.098" v="2304" actId="113"/>
          <ac:spMkLst>
            <pc:docMk/>
            <pc:sldMk cId="1567558257" sldId="313"/>
            <ac:spMk id="3" creationId="{00000000-0000-0000-0000-000000000000}"/>
          </ac:spMkLst>
        </pc:spChg>
      </pc:sldChg>
      <pc:sldChg chg="del">
        <pc:chgData name="Eva Dobrovolná" userId="4635c54d-e97c-4fec-8ead-ff4301698d54" providerId="ADAL" clId="{E9A85124-7BDA-4F09-80B4-DE2CA5B5C33C}" dt="2021-02-23T18:29:58.153" v="2317" actId="2696"/>
        <pc:sldMkLst>
          <pc:docMk/>
          <pc:sldMk cId="1304617420" sldId="314"/>
        </pc:sldMkLst>
      </pc:sldChg>
      <pc:sldChg chg="del">
        <pc:chgData name="Eva Dobrovolná" userId="4635c54d-e97c-4fec-8ead-ff4301698d54" providerId="ADAL" clId="{E9A85124-7BDA-4F09-80B4-DE2CA5B5C33C}" dt="2021-02-23T18:29:58.187" v="2321" actId="2696"/>
        <pc:sldMkLst>
          <pc:docMk/>
          <pc:sldMk cId="2889691796" sldId="315"/>
        </pc:sldMkLst>
      </pc:sldChg>
      <pc:sldChg chg="del">
        <pc:chgData name="Eva Dobrovolná" userId="4635c54d-e97c-4fec-8ead-ff4301698d54" providerId="ADAL" clId="{E9A85124-7BDA-4F09-80B4-DE2CA5B5C33C}" dt="2021-02-23T18:29:58.187" v="2322" actId="2696"/>
        <pc:sldMkLst>
          <pc:docMk/>
          <pc:sldMk cId="222745789" sldId="316"/>
        </pc:sldMkLst>
      </pc:sldChg>
      <pc:sldChg chg="del">
        <pc:chgData name="Eva Dobrovolná" userId="4635c54d-e97c-4fec-8ead-ff4301698d54" providerId="ADAL" clId="{E9A85124-7BDA-4F09-80B4-DE2CA5B5C33C}" dt="2021-02-23T18:29:58.218" v="2328" actId="2696"/>
        <pc:sldMkLst>
          <pc:docMk/>
          <pc:sldMk cId="2468335994" sldId="317"/>
        </pc:sldMkLst>
      </pc:sldChg>
      <pc:sldChg chg="del">
        <pc:chgData name="Eva Dobrovolná" userId="4635c54d-e97c-4fec-8ead-ff4301698d54" providerId="ADAL" clId="{E9A85124-7BDA-4F09-80B4-DE2CA5B5C33C}" dt="2021-02-23T18:29:58.249" v="2332" actId="2696"/>
        <pc:sldMkLst>
          <pc:docMk/>
          <pc:sldMk cId="359185389" sldId="318"/>
        </pc:sldMkLst>
      </pc:sldChg>
      <pc:sldChg chg="del">
        <pc:chgData name="Eva Dobrovolná" userId="4635c54d-e97c-4fec-8ead-ff4301698d54" providerId="ADAL" clId="{E9A85124-7BDA-4F09-80B4-DE2CA5B5C33C}" dt="2021-02-23T18:29:58.287" v="2335" actId="2696"/>
        <pc:sldMkLst>
          <pc:docMk/>
          <pc:sldMk cId="1330962269" sldId="319"/>
        </pc:sldMkLst>
      </pc:sldChg>
      <pc:sldChg chg="del">
        <pc:chgData name="Eva Dobrovolná" userId="4635c54d-e97c-4fec-8ead-ff4301698d54" providerId="ADAL" clId="{E9A85124-7BDA-4F09-80B4-DE2CA5B5C33C}" dt="2021-02-23T18:29:58.287" v="2336" actId="2696"/>
        <pc:sldMkLst>
          <pc:docMk/>
          <pc:sldMk cId="1800596664" sldId="320"/>
        </pc:sldMkLst>
      </pc:sldChg>
      <pc:sldChg chg="del">
        <pc:chgData name="Eva Dobrovolná" userId="4635c54d-e97c-4fec-8ead-ff4301698d54" providerId="ADAL" clId="{E9A85124-7BDA-4F09-80B4-DE2CA5B5C33C}" dt="2021-02-23T18:29:58.318" v="2340" actId="2696"/>
        <pc:sldMkLst>
          <pc:docMk/>
          <pc:sldMk cId="59479704" sldId="322"/>
        </pc:sldMkLst>
      </pc:sldChg>
      <pc:sldChg chg="del">
        <pc:chgData name="Eva Dobrovolná" userId="4635c54d-e97c-4fec-8ead-ff4301698d54" providerId="ADAL" clId="{E9A85124-7BDA-4F09-80B4-DE2CA5B5C33C}" dt="2021-02-23T18:29:58.365" v="2344" actId="2696"/>
        <pc:sldMkLst>
          <pc:docMk/>
          <pc:sldMk cId="3284819790" sldId="323"/>
        </pc:sldMkLst>
      </pc:sldChg>
      <pc:sldChg chg="del">
        <pc:chgData name="Eva Dobrovolná" userId="4635c54d-e97c-4fec-8ead-ff4301698d54" providerId="ADAL" clId="{E9A85124-7BDA-4F09-80B4-DE2CA5B5C33C}" dt="2021-02-23T18:29:58.387" v="2348" actId="2696"/>
        <pc:sldMkLst>
          <pc:docMk/>
          <pc:sldMk cId="1036170429" sldId="324"/>
        </pc:sldMkLst>
      </pc:sldChg>
      <pc:sldChg chg="del">
        <pc:chgData name="Eva Dobrovolná" userId="4635c54d-e97c-4fec-8ead-ff4301698d54" providerId="ADAL" clId="{E9A85124-7BDA-4F09-80B4-DE2CA5B5C33C}" dt="2021-02-23T18:29:58.451" v="2357" actId="2696"/>
        <pc:sldMkLst>
          <pc:docMk/>
          <pc:sldMk cId="3033248200" sldId="325"/>
        </pc:sldMkLst>
      </pc:sldChg>
      <pc:sldChg chg="modSp">
        <pc:chgData name="Eva Dobrovolná" userId="4635c54d-e97c-4fec-8ead-ff4301698d54" providerId="ADAL" clId="{E9A85124-7BDA-4F09-80B4-DE2CA5B5C33C}" dt="2021-02-23T18:29:23.564" v="2313" actId="113"/>
        <pc:sldMkLst>
          <pc:docMk/>
          <pc:sldMk cId="3185692220" sldId="349"/>
        </pc:sldMkLst>
        <pc:spChg chg="mod">
          <ac:chgData name="Eva Dobrovolná" userId="4635c54d-e97c-4fec-8ead-ff4301698d54" providerId="ADAL" clId="{E9A85124-7BDA-4F09-80B4-DE2CA5B5C33C}" dt="2021-02-23T18:23:12.544" v="698" actId="20577"/>
          <ac:spMkLst>
            <pc:docMk/>
            <pc:sldMk cId="3185692220" sldId="349"/>
            <ac:spMk id="4" creationId="{0CB9CD8A-D25C-459D-BF95-AB20EC122786}"/>
          </ac:spMkLst>
        </pc:spChg>
        <pc:spChg chg="mod">
          <ac:chgData name="Eva Dobrovolná" userId="4635c54d-e97c-4fec-8ead-ff4301698d54" providerId="ADAL" clId="{E9A85124-7BDA-4F09-80B4-DE2CA5B5C33C}" dt="2021-02-23T18:29:23.564" v="2313" actId="113"/>
          <ac:spMkLst>
            <pc:docMk/>
            <pc:sldMk cId="3185692220" sldId="349"/>
            <ac:spMk id="5" creationId="{866E6CE2-071A-4015-9489-2BB6A899A7C2}"/>
          </ac:spMkLst>
        </pc:spChg>
      </pc:sldChg>
      <pc:sldChg chg="del">
        <pc:chgData name="Eva Dobrovolná" userId="4635c54d-e97c-4fec-8ead-ff4301698d54" providerId="ADAL" clId="{E9A85124-7BDA-4F09-80B4-DE2CA5B5C33C}" dt="2021-02-23T18:29:58.218" v="2326" actId="2696"/>
        <pc:sldMkLst>
          <pc:docMk/>
          <pc:sldMk cId="45743163" sldId="359"/>
        </pc:sldMkLst>
      </pc:sldChg>
      <pc:sldChg chg="del">
        <pc:chgData name="Eva Dobrovolná" userId="4635c54d-e97c-4fec-8ead-ff4301698d54" providerId="ADAL" clId="{E9A85124-7BDA-4F09-80B4-DE2CA5B5C33C}" dt="2021-02-23T18:29:58.171" v="2320" actId="2696"/>
        <pc:sldMkLst>
          <pc:docMk/>
          <pc:sldMk cId="4227314340" sldId="376"/>
        </pc:sldMkLst>
      </pc:sldChg>
      <pc:sldChg chg="del">
        <pc:chgData name="Eva Dobrovolná" userId="4635c54d-e97c-4fec-8ead-ff4301698d54" providerId="ADAL" clId="{E9A85124-7BDA-4F09-80B4-DE2CA5B5C33C}" dt="2021-02-23T18:29:58.153" v="2318" actId="2696"/>
        <pc:sldMkLst>
          <pc:docMk/>
          <pc:sldMk cId="3926840643" sldId="377"/>
        </pc:sldMkLst>
      </pc:sldChg>
      <pc:sldChg chg="del">
        <pc:chgData name="Eva Dobrovolná" userId="4635c54d-e97c-4fec-8ead-ff4301698d54" providerId="ADAL" clId="{E9A85124-7BDA-4F09-80B4-DE2CA5B5C33C}" dt="2021-02-23T18:29:58.171" v="2319" actId="2696"/>
        <pc:sldMkLst>
          <pc:docMk/>
          <pc:sldMk cId="1881636707" sldId="378"/>
        </pc:sldMkLst>
      </pc:sldChg>
      <pc:sldChg chg="del">
        <pc:chgData name="Eva Dobrovolná" userId="4635c54d-e97c-4fec-8ead-ff4301698d54" providerId="ADAL" clId="{E9A85124-7BDA-4F09-80B4-DE2CA5B5C33C}" dt="2021-02-23T18:29:58.187" v="2323" actId="2696"/>
        <pc:sldMkLst>
          <pc:docMk/>
          <pc:sldMk cId="2141181318" sldId="380"/>
        </pc:sldMkLst>
      </pc:sldChg>
      <pc:sldChg chg="del">
        <pc:chgData name="Eva Dobrovolná" userId="4635c54d-e97c-4fec-8ead-ff4301698d54" providerId="ADAL" clId="{E9A85124-7BDA-4F09-80B4-DE2CA5B5C33C}" dt="2021-02-23T18:29:58.202" v="2324" actId="2696"/>
        <pc:sldMkLst>
          <pc:docMk/>
          <pc:sldMk cId="3905915361" sldId="381"/>
        </pc:sldMkLst>
      </pc:sldChg>
      <pc:sldChg chg="del">
        <pc:chgData name="Eva Dobrovolná" userId="4635c54d-e97c-4fec-8ead-ff4301698d54" providerId="ADAL" clId="{E9A85124-7BDA-4F09-80B4-DE2CA5B5C33C}" dt="2021-02-23T18:29:58.202" v="2325" actId="2696"/>
        <pc:sldMkLst>
          <pc:docMk/>
          <pc:sldMk cId="657108259" sldId="382"/>
        </pc:sldMkLst>
      </pc:sldChg>
      <pc:sldChg chg="del">
        <pc:chgData name="Eva Dobrovolná" userId="4635c54d-e97c-4fec-8ead-ff4301698d54" providerId="ADAL" clId="{E9A85124-7BDA-4F09-80B4-DE2CA5B5C33C}" dt="2021-02-23T18:29:58.234" v="2329" actId="2696"/>
        <pc:sldMkLst>
          <pc:docMk/>
          <pc:sldMk cId="2590965108" sldId="383"/>
        </pc:sldMkLst>
      </pc:sldChg>
      <pc:sldChg chg="del">
        <pc:chgData name="Eva Dobrovolná" userId="4635c54d-e97c-4fec-8ead-ff4301698d54" providerId="ADAL" clId="{E9A85124-7BDA-4F09-80B4-DE2CA5B5C33C}" dt="2021-02-23T18:29:58.234" v="2330" actId="2696"/>
        <pc:sldMkLst>
          <pc:docMk/>
          <pc:sldMk cId="3592127900" sldId="384"/>
        </pc:sldMkLst>
      </pc:sldChg>
      <pc:sldChg chg="del">
        <pc:chgData name="Eva Dobrovolná" userId="4635c54d-e97c-4fec-8ead-ff4301698d54" providerId="ADAL" clId="{E9A85124-7BDA-4F09-80B4-DE2CA5B5C33C}" dt="2021-02-23T18:29:58.249" v="2331" actId="2696"/>
        <pc:sldMkLst>
          <pc:docMk/>
          <pc:sldMk cId="1662828895" sldId="385"/>
        </pc:sldMkLst>
      </pc:sldChg>
      <pc:sldChg chg="del">
        <pc:chgData name="Eva Dobrovolná" userId="4635c54d-e97c-4fec-8ead-ff4301698d54" providerId="ADAL" clId="{E9A85124-7BDA-4F09-80B4-DE2CA5B5C33C}" dt="2021-02-23T18:29:58.265" v="2333" actId="2696"/>
        <pc:sldMkLst>
          <pc:docMk/>
          <pc:sldMk cId="1918321655" sldId="386"/>
        </pc:sldMkLst>
      </pc:sldChg>
      <pc:sldChg chg="del">
        <pc:chgData name="Eva Dobrovolná" userId="4635c54d-e97c-4fec-8ead-ff4301698d54" providerId="ADAL" clId="{E9A85124-7BDA-4F09-80B4-DE2CA5B5C33C}" dt="2021-02-23T18:29:58.287" v="2334" actId="2696"/>
        <pc:sldMkLst>
          <pc:docMk/>
          <pc:sldMk cId="348658104" sldId="387"/>
        </pc:sldMkLst>
      </pc:sldChg>
      <pc:sldChg chg="del">
        <pc:chgData name="Eva Dobrovolná" userId="4635c54d-e97c-4fec-8ead-ff4301698d54" providerId="ADAL" clId="{E9A85124-7BDA-4F09-80B4-DE2CA5B5C33C}" dt="2021-02-23T18:29:58.303" v="2337" actId="2696"/>
        <pc:sldMkLst>
          <pc:docMk/>
          <pc:sldMk cId="5097975" sldId="388"/>
        </pc:sldMkLst>
      </pc:sldChg>
      <pc:sldChg chg="del">
        <pc:chgData name="Eva Dobrovolná" userId="4635c54d-e97c-4fec-8ead-ff4301698d54" providerId="ADAL" clId="{E9A85124-7BDA-4F09-80B4-DE2CA5B5C33C}" dt="2021-02-23T18:29:58.303" v="2338" actId="2696"/>
        <pc:sldMkLst>
          <pc:docMk/>
          <pc:sldMk cId="1784115819" sldId="389"/>
        </pc:sldMkLst>
      </pc:sldChg>
      <pc:sldChg chg="del">
        <pc:chgData name="Eva Dobrovolná" userId="4635c54d-e97c-4fec-8ead-ff4301698d54" providerId="ADAL" clId="{E9A85124-7BDA-4F09-80B4-DE2CA5B5C33C}" dt="2021-02-23T18:29:58.318" v="2339" actId="2696"/>
        <pc:sldMkLst>
          <pc:docMk/>
          <pc:sldMk cId="1737496960" sldId="390"/>
        </pc:sldMkLst>
      </pc:sldChg>
      <pc:sldChg chg="del">
        <pc:chgData name="Eva Dobrovolná" userId="4635c54d-e97c-4fec-8ead-ff4301698d54" providerId="ADAL" clId="{E9A85124-7BDA-4F09-80B4-DE2CA5B5C33C}" dt="2021-02-23T18:29:58.334" v="2341" actId="2696"/>
        <pc:sldMkLst>
          <pc:docMk/>
          <pc:sldMk cId="1981090185" sldId="391"/>
        </pc:sldMkLst>
      </pc:sldChg>
      <pc:sldChg chg="del">
        <pc:chgData name="Eva Dobrovolná" userId="4635c54d-e97c-4fec-8ead-ff4301698d54" providerId="ADAL" clId="{E9A85124-7BDA-4F09-80B4-DE2CA5B5C33C}" dt="2021-02-23T18:29:58.334" v="2342" actId="2696"/>
        <pc:sldMkLst>
          <pc:docMk/>
          <pc:sldMk cId="94732605" sldId="392"/>
        </pc:sldMkLst>
      </pc:sldChg>
      <pc:sldChg chg="del">
        <pc:chgData name="Eva Dobrovolná" userId="4635c54d-e97c-4fec-8ead-ff4301698d54" providerId="ADAL" clId="{E9A85124-7BDA-4F09-80B4-DE2CA5B5C33C}" dt="2021-02-23T18:29:58.350" v="2343" actId="2696"/>
        <pc:sldMkLst>
          <pc:docMk/>
          <pc:sldMk cId="1604519618" sldId="393"/>
        </pc:sldMkLst>
      </pc:sldChg>
      <pc:sldChg chg="del">
        <pc:chgData name="Eva Dobrovolná" userId="4635c54d-e97c-4fec-8ead-ff4301698d54" providerId="ADAL" clId="{E9A85124-7BDA-4F09-80B4-DE2CA5B5C33C}" dt="2021-02-23T18:29:58.372" v="2345" actId="2696"/>
        <pc:sldMkLst>
          <pc:docMk/>
          <pc:sldMk cId="3787763860" sldId="394"/>
        </pc:sldMkLst>
      </pc:sldChg>
      <pc:sldChg chg="del">
        <pc:chgData name="Eva Dobrovolná" userId="4635c54d-e97c-4fec-8ead-ff4301698d54" providerId="ADAL" clId="{E9A85124-7BDA-4F09-80B4-DE2CA5B5C33C}" dt="2021-02-23T18:29:58.372" v="2346" actId="2696"/>
        <pc:sldMkLst>
          <pc:docMk/>
          <pc:sldMk cId="1243081546" sldId="395"/>
        </pc:sldMkLst>
      </pc:sldChg>
      <pc:sldChg chg="del">
        <pc:chgData name="Eva Dobrovolná" userId="4635c54d-e97c-4fec-8ead-ff4301698d54" providerId="ADAL" clId="{E9A85124-7BDA-4F09-80B4-DE2CA5B5C33C}" dt="2021-02-23T18:29:58.387" v="2347" actId="2696"/>
        <pc:sldMkLst>
          <pc:docMk/>
          <pc:sldMk cId="1408074023" sldId="396"/>
        </pc:sldMkLst>
      </pc:sldChg>
      <pc:sldChg chg="del">
        <pc:chgData name="Eva Dobrovolná" userId="4635c54d-e97c-4fec-8ead-ff4301698d54" providerId="ADAL" clId="{E9A85124-7BDA-4F09-80B4-DE2CA5B5C33C}" dt="2021-02-23T18:29:58.403" v="2349" actId="2696"/>
        <pc:sldMkLst>
          <pc:docMk/>
          <pc:sldMk cId="343331932" sldId="397"/>
        </pc:sldMkLst>
      </pc:sldChg>
      <pc:sldChg chg="del">
        <pc:chgData name="Eva Dobrovolná" userId="4635c54d-e97c-4fec-8ead-ff4301698d54" providerId="ADAL" clId="{E9A85124-7BDA-4F09-80B4-DE2CA5B5C33C}" dt="2021-02-23T18:29:58.403" v="2350" actId="2696"/>
        <pc:sldMkLst>
          <pc:docMk/>
          <pc:sldMk cId="1055844010" sldId="398"/>
        </pc:sldMkLst>
      </pc:sldChg>
      <pc:sldChg chg="del">
        <pc:chgData name="Eva Dobrovolná" userId="4635c54d-e97c-4fec-8ead-ff4301698d54" providerId="ADAL" clId="{E9A85124-7BDA-4F09-80B4-DE2CA5B5C33C}" dt="2021-02-23T18:29:58.419" v="2351" actId="2696"/>
        <pc:sldMkLst>
          <pc:docMk/>
          <pc:sldMk cId="837198168" sldId="399"/>
        </pc:sldMkLst>
      </pc:sldChg>
      <pc:sldChg chg="del">
        <pc:chgData name="Eva Dobrovolná" userId="4635c54d-e97c-4fec-8ead-ff4301698d54" providerId="ADAL" clId="{E9A85124-7BDA-4F09-80B4-DE2CA5B5C33C}" dt="2021-02-23T18:29:58.420" v="2352" actId="2696"/>
        <pc:sldMkLst>
          <pc:docMk/>
          <pc:sldMk cId="1111867111" sldId="400"/>
        </pc:sldMkLst>
      </pc:sldChg>
      <pc:sldChg chg="del">
        <pc:chgData name="Eva Dobrovolná" userId="4635c54d-e97c-4fec-8ead-ff4301698d54" providerId="ADAL" clId="{E9A85124-7BDA-4F09-80B4-DE2CA5B5C33C}" dt="2021-02-23T18:29:58.436" v="2354" actId="2696"/>
        <pc:sldMkLst>
          <pc:docMk/>
          <pc:sldMk cId="3510278910" sldId="402"/>
        </pc:sldMkLst>
      </pc:sldChg>
      <pc:sldChg chg="del">
        <pc:chgData name="Eva Dobrovolná" userId="4635c54d-e97c-4fec-8ead-ff4301698d54" providerId="ADAL" clId="{E9A85124-7BDA-4F09-80B4-DE2CA5B5C33C}" dt="2021-02-23T18:29:58.451" v="2356" actId="2696"/>
        <pc:sldMkLst>
          <pc:docMk/>
          <pc:sldMk cId="2565484881" sldId="404"/>
        </pc:sldMkLst>
      </pc:sldChg>
      <pc:sldChg chg="del">
        <pc:chgData name="Eva Dobrovolná" userId="4635c54d-e97c-4fec-8ead-ff4301698d54" providerId="ADAL" clId="{E9A85124-7BDA-4F09-80B4-DE2CA5B5C33C}" dt="2021-02-23T18:29:58.436" v="2355" actId="2696"/>
        <pc:sldMkLst>
          <pc:docMk/>
          <pc:sldMk cId="2108626824" sldId="406"/>
        </pc:sldMkLst>
      </pc:sldChg>
      <pc:sldChg chg="del">
        <pc:chgData name="Eva Dobrovolná" userId="4635c54d-e97c-4fec-8ead-ff4301698d54" providerId="ADAL" clId="{E9A85124-7BDA-4F09-80B4-DE2CA5B5C33C}" dt="2021-02-23T18:29:58.420" v="2353" actId="2696"/>
        <pc:sldMkLst>
          <pc:docMk/>
          <pc:sldMk cId="2593546617" sldId="407"/>
        </pc:sldMkLst>
      </pc:sldChg>
      <pc:sldChg chg="modSp add">
        <pc:chgData name="Eva Dobrovolná" userId="4635c54d-e97c-4fec-8ead-ff4301698d54" providerId="ADAL" clId="{E9A85124-7BDA-4F09-80B4-DE2CA5B5C33C}" dt="2021-02-23T18:29:08.940" v="2308" actId="113"/>
        <pc:sldMkLst>
          <pc:docMk/>
          <pc:sldMk cId="4287816682" sldId="408"/>
        </pc:sldMkLst>
        <pc:spChg chg="mod">
          <ac:chgData name="Eva Dobrovolná" userId="4635c54d-e97c-4fec-8ead-ff4301698d54" providerId="ADAL" clId="{E9A85124-7BDA-4F09-80B4-DE2CA5B5C33C}" dt="2021-02-23T18:26:04.158" v="1582" actId="20577"/>
          <ac:spMkLst>
            <pc:docMk/>
            <pc:sldMk cId="4287816682" sldId="408"/>
            <ac:spMk id="4" creationId="{06983EB4-6F6C-4F77-BCC3-90153E4AEA00}"/>
          </ac:spMkLst>
        </pc:spChg>
        <pc:spChg chg="mod">
          <ac:chgData name="Eva Dobrovolná" userId="4635c54d-e97c-4fec-8ead-ff4301698d54" providerId="ADAL" clId="{E9A85124-7BDA-4F09-80B4-DE2CA5B5C33C}" dt="2021-02-23T18:29:08.940" v="2308" actId="113"/>
          <ac:spMkLst>
            <pc:docMk/>
            <pc:sldMk cId="4287816682" sldId="408"/>
            <ac:spMk id="5" creationId="{E85E80A6-2A48-4B7C-9C88-58176D902D22}"/>
          </ac:spMkLst>
        </pc:spChg>
      </pc:sldChg>
      <pc:sldMasterChg chg="delSldLayout">
        <pc:chgData name="Eva Dobrovolná" userId="4635c54d-e97c-4fec-8ead-ff4301698d54" providerId="ADAL" clId="{E9A85124-7BDA-4F09-80B4-DE2CA5B5C33C}" dt="2021-02-23T18:29:58.218" v="2327" actId="2696"/>
        <pc:sldMasterMkLst>
          <pc:docMk/>
          <pc:sldMasterMk cId="0" sldId="2147483657"/>
        </pc:sldMasterMkLst>
        <pc:sldLayoutChg chg="del">
          <pc:chgData name="Eva Dobrovolná" userId="4635c54d-e97c-4fec-8ead-ff4301698d54" providerId="ADAL" clId="{E9A85124-7BDA-4F09-80B4-DE2CA5B5C33C}" dt="2021-02-23T18:29:58.218" v="2327" actId="2696"/>
          <pc:sldLayoutMkLst>
            <pc:docMk/>
            <pc:sldMasterMk cId="0" sldId="2147483657"/>
            <pc:sldLayoutMk cId="3203643868" sldId="214748370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8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A7B549E-C9C6-4542-B30F-0D68FCB89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vert="horz" wrap="none" lIns="91440" tIns="45720" rIns="91440" bIns="45720" rtlCol="0" anchor="ctr">
            <a:norm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fld id="{0DE708CC-0C3F-4567-9698-B54C0F35BD31}" type="slidenum">
              <a:rPr lang="cs-CZ" altLang="cs-CZ" sz="1100" smtClean="0">
                <a:solidFill>
                  <a:schemeClr val="bg1"/>
                </a:solidFill>
              </a:rPr>
              <a:pPr algn="l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cs-CZ" altLang="cs-CZ" sz="1100" noProof="0" dirty="0">
              <a:solidFill>
                <a:schemeClr val="bg1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F32F0D-D2D9-6F43-BAD4-CAA24838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pPr algn="ctr"/>
            <a:br>
              <a:rPr lang="cs-CZ" dirty="0"/>
            </a:br>
            <a:r>
              <a:rPr lang="cs-CZ" dirty="0"/>
              <a:t>Opravné prostředky obecně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4E9D74D-B987-7F49-B7EF-C907F2CEA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sk-SK" dirty="0"/>
              <a:t>Eva Dobrovolná</a:t>
            </a:r>
          </a:p>
        </p:txBody>
      </p:sp>
    </p:spTree>
    <p:extLst>
      <p:ext uri="{BB962C8B-B14F-4D97-AF65-F5344CB8AC3E}">
        <p14:creationId xmlns:p14="http://schemas.microsoft.com/office/powerpoint/2010/main" val="75218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</a:t>
            </a:r>
            <a:r>
              <a:rPr lang="cs-CZ" b="1" dirty="0"/>
              <a:t>apelační</a:t>
            </a:r>
            <a:r>
              <a:rPr lang="cs-CZ" dirty="0"/>
              <a:t> – umožňuje přezkum jak po skutkové, tak i právní stránce; způsoby rozhodnutí opravného soudu jsou potvrzení napadeného rozhodnutí, změna nebo i zrušení. </a:t>
            </a:r>
          </a:p>
          <a:p>
            <a:pPr lvl="1"/>
            <a:r>
              <a:rPr lang="cs-CZ" dirty="0"/>
              <a:t>Princip úplné apelace</a:t>
            </a:r>
          </a:p>
          <a:p>
            <a:pPr lvl="1"/>
            <a:r>
              <a:rPr lang="cs-CZ" dirty="0"/>
              <a:t>Princip neúplné apelace</a:t>
            </a:r>
          </a:p>
          <a:p>
            <a:r>
              <a:rPr lang="cs-CZ" dirty="0"/>
              <a:t>Systém </a:t>
            </a:r>
            <a:r>
              <a:rPr lang="cs-CZ" b="1" dirty="0"/>
              <a:t>kasační</a:t>
            </a:r>
            <a:r>
              <a:rPr lang="cs-CZ" dirty="0"/>
              <a:t> – umožňuje opravnému soudu pouze přezkum po právní stránce; způsoby rozhodnutí jsou potvrzení nebo zrušení napadeného rozhodnutí</a:t>
            </a:r>
          </a:p>
          <a:p>
            <a:r>
              <a:rPr lang="cs-CZ" dirty="0"/>
              <a:t>Systém </a:t>
            </a:r>
            <a:r>
              <a:rPr lang="cs-CZ" b="1" dirty="0"/>
              <a:t>revizní</a:t>
            </a:r>
            <a:r>
              <a:rPr lang="cs-CZ" dirty="0"/>
              <a:t> – umožňuje opravnému soudu přezkum pouze po právní stránce; způsoby rozhodnutí jsou potvrzení, změna nebo zrušení.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66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F15BC5-A14D-4ECC-B347-FE75A2E1BB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B9CD8A-D25C-459D-BF95-AB20EC122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opravného prostředku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6E6CE2-071A-4015-9489-2BB6A899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Opravným prostředkem </a:t>
            </a:r>
            <a:r>
              <a:rPr lang="cs-CZ" dirty="0"/>
              <a:t>je procesní úkon strany civilního procesu a případně jiných legitimovaných subjektů umožňující požadovat přezkum rozhodnutí za účelem jejich změny nebo zrušení.</a:t>
            </a:r>
          </a:p>
          <a:p>
            <a:r>
              <a:rPr lang="cs-CZ" dirty="0"/>
              <a:t>Opravné prostředky slouží k nápravě vad soudních rozhodnutí, nikoliv pochybení stran.</a:t>
            </a:r>
          </a:p>
          <a:p>
            <a:endParaRPr lang="cs-CZ" dirty="0"/>
          </a:p>
          <a:p>
            <a:r>
              <a:rPr lang="cs-CZ" dirty="0"/>
              <a:t>! POZOR! Opravné prostředky je třeba odlišit od </a:t>
            </a:r>
            <a:r>
              <a:rPr lang="cs-CZ" b="1" dirty="0"/>
              <a:t>jiných prostředků nápravy </a:t>
            </a:r>
            <a:r>
              <a:rPr lang="cs-CZ" dirty="0"/>
              <a:t>(např. odpor proti platebnímu rozkazu, žaloba na neplatnost smíru…)</a:t>
            </a:r>
          </a:p>
        </p:txBody>
      </p:sp>
    </p:spTree>
    <p:extLst>
      <p:ext uri="{BB962C8B-B14F-4D97-AF65-F5344CB8AC3E}">
        <p14:creationId xmlns:p14="http://schemas.microsoft.com/office/powerpoint/2010/main" val="318569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C35EF9-C892-4049-ABF1-F4DB039A5D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LI203Zk Elektronické důkazy 2020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F3EBA5-BB46-4C10-84A9-932F93A6F5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983EB4-6F6C-4F77-BCC3-90153E4AE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opravných prostředků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5E80A6-2A48-4B7C-9C88-58176D902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Typické jsou pro opravné prostředky účinek suspenzivní a devolutivní.</a:t>
            </a:r>
          </a:p>
          <a:p>
            <a:r>
              <a:rPr lang="cs-CZ" b="1" dirty="0"/>
              <a:t>Suspenzivní účinek </a:t>
            </a:r>
            <a:r>
              <a:rPr lang="cs-CZ" dirty="0"/>
              <a:t>– spočívá v tom, že se v důsledku podání opravného prostředku odkládá právní moc a zpravidla i vykonatelnost napadeného rozhodnutí.</a:t>
            </a:r>
          </a:p>
          <a:p>
            <a:r>
              <a:rPr lang="cs-CZ" b="1" dirty="0"/>
              <a:t>Devolutivní účinek </a:t>
            </a:r>
            <a:r>
              <a:rPr lang="cs-CZ" dirty="0"/>
              <a:t>– spočívá v tom, že se rozhodnutí o opravném prostředku „odsouvá“ instančně vyššímu soudu.</a:t>
            </a:r>
          </a:p>
        </p:txBody>
      </p:sp>
    </p:spTree>
    <p:extLst>
      <p:ext uri="{BB962C8B-B14F-4D97-AF65-F5344CB8AC3E}">
        <p14:creationId xmlns:p14="http://schemas.microsoft.com/office/powerpoint/2010/main" val="428781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Opravné prostředky řádné a mimořádné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Řádné opravné prostředky </a:t>
            </a:r>
            <a:r>
              <a:rPr lang="cs-CZ" dirty="0"/>
              <a:t>směřují proti rozhodnutím, která dosud nenabyla právní moci. V české právní úpravě jde o odvolání.</a:t>
            </a:r>
          </a:p>
          <a:p>
            <a:r>
              <a:rPr lang="cs-CZ" b="1" dirty="0"/>
              <a:t>Mimořádné opravné prostředky </a:t>
            </a:r>
            <a:r>
              <a:rPr lang="cs-CZ" dirty="0"/>
              <a:t>směrují proti rozhodnutím, která již právní moci nabyla. V české právní úpravě jde o dovolání, žalobu na obnovu řízení a žalobu pro zmatečnost</a:t>
            </a:r>
          </a:p>
        </p:txBody>
      </p:sp>
    </p:spTree>
    <p:extLst>
      <p:ext uri="{BB962C8B-B14F-4D97-AF65-F5344CB8AC3E}">
        <p14:creationId xmlns:p14="http://schemas.microsoft.com/office/powerpoint/2010/main" val="978026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Přípustnost opravného prostředku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opravných prostředků vždy zvažujeme:</a:t>
            </a:r>
          </a:p>
          <a:p>
            <a:pPr lvl="1"/>
            <a:r>
              <a:rPr lang="cs-CZ" sz="2800" b="1" dirty="0"/>
              <a:t>Subjektivní podmínky přípustnosti </a:t>
            </a:r>
            <a:r>
              <a:rPr lang="cs-CZ" sz="2800" dirty="0"/>
              <a:t>– tedy které subjekty civilního procesu jsou oprávněny ten který opravný prostředek podat.</a:t>
            </a:r>
          </a:p>
          <a:p>
            <a:pPr lvl="1"/>
            <a:r>
              <a:rPr lang="cs-CZ" sz="2800" b="1" dirty="0"/>
              <a:t>Objektivní podmínky přípustnosti </a:t>
            </a:r>
            <a:r>
              <a:rPr lang="cs-CZ" sz="2800" dirty="0"/>
              <a:t>– určují, proti jakým rozhodnutím lze opravný prostředek podat.</a:t>
            </a:r>
          </a:p>
        </p:txBody>
      </p:sp>
    </p:spTree>
    <p:extLst>
      <p:ext uri="{BB962C8B-B14F-4D97-AF65-F5344CB8AC3E}">
        <p14:creationId xmlns:p14="http://schemas.microsoft.com/office/powerpoint/2010/main" val="1567558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1C5DA1-1931-4E0C-88CC-AC2F03D420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7FAD67-0189-4B54-85F2-3238B8E7F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pozornost!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65270A-5B46-4036-8588-85C430C84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0106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9" id="{25D30847-710D-C744-8E93-1EE4A75DC044}" vid="{BDC19DA7-7FC0-C146-A0D4-07665A9C4FC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F5B8EEACA23CC42B247CDBD0694CDA1" ma:contentTypeVersion="13" ma:contentTypeDescription="Vytvoří nový dokument" ma:contentTypeScope="" ma:versionID="5d926196a68066e0df468a61105c1f82">
  <xsd:schema xmlns:xsd="http://www.w3.org/2001/XMLSchema" xmlns:xs="http://www.w3.org/2001/XMLSchema" xmlns:p="http://schemas.microsoft.com/office/2006/metadata/properties" xmlns:ns3="850e15db-d52d-44f1-a718-0629c160b6dc" xmlns:ns4="1734782b-9cba-4fab-9e24-e1d78adb2089" targetNamespace="http://schemas.microsoft.com/office/2006/metadata/properties" ma:root="true" ma:fieldsID="c26c1ea1992808dd12753f79962a9543" ns3:_="" ns4:_="">
    <xsd:import namespace="850e15db-d52d-44f1-a718-0629c160b6dc"/>
    <xsd:import namespace="1734782b-9cba-4fab-9e24-e1d78adb208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0e15db-d52d-44f1-a718-0629c160b6d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34782b-9cba-4fab-9e24-e1d78adb2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CE265D-8FCA-4366-9230-835A468A38BC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850e15db-d52d-44f1-a718-0629c160b6dc"/>
    <ds:schemaRef ds:uri="http://schemas.openxmlformats.org/package/2006/metadata/core-properties"/>
    <ds:schemaRef ds:uri="http://schemas.microsoft.com/office/infopath/2007/PartnerControls"/>
    <ds:schemaRef ds:uri="1734782b-9cba-4fab-9e24-e1d78adb208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F9F6A8E-A7DC-4C83-AEDA-900F47F6DB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0e15db-d52d-44f1-a718-0629c160b6dc"/>
    <ds:schemaRef ds:uri="1734782b-9cba-4fab-9e24-e1d78adb2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B544E3-EEB3-423A-B351-51449128F2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Širokoúhlá obrazovka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 Opravné prostředky obecně</vt:lpstr>
      <vt:lpstr>Opravné systémy</vt:lpstr>
      <vt:lpstr>Vymezení opravného prostředku</vt:lpstr>
      <vt:lpstr>Účinky opravných prostředků</vt:lpstr>
      <vt:lpstr>Opravné prostředky řádné a mimořádné</vt:lpstr>
      <vt:lpstr>Přípustnost opravného prostředku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Důkazní břemeno v civilním soudním řízení</dc:title>
  <dc:creator>Petr Lavický</dc:creator>
  <cp:lastModifiedBy>Eva Dobrovolná</cp:lastModifiedBy>
  <cp:revision>17</cp:revision>
  <dcterms:created xsi:type="dcterms:W3CDTF">2020-11-07T12:24:31Z</dcterms:created>
  <dcterms:modified xsi:type="dcterms:W3CDTF">2021-02-23T18:29:59Z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0x010100FF5B8EEACA23CC42B247CDBD0694CDA1</vt:lpwstr>
  </property>
</Properties>
</file>