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58" r:id="rId7"/>
    <p:sldId id="321" r:id="rId8"/>
    <p:sldId id="319" r:id="rId9"/>
    <p:sldId id="322" r:id="rId10"/>
    <p:sldId id="323" r:id="rId11"/>
    <p:sldId id="260" r:id="rId12"/>
    <p:sldId id="261" r:id="rId13"/>
    <p:sldId id="269" r:id="rId14"/>
    <p:sldId id="320" r:id="rId15"/>
    <p:sldId id="306" r:id="rId16"/>
    <p:sldId id="318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86" d="100"/>
          <a:sy n="86" d="100"/>
        </p:scale>
        <p:origin x="557" y="91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ří Vodička" userId="0015f0f0-69d2-41b3-a191-778292e4ba4b" providerId="ADAL" clId="{6F5BB19D-86FD-4551-A501-578EE805CC20}"/>
    <pc:docChg chg="modSld">
      <pc:chgData name="Jiří Vodička" userId="0015f0f0-69d2-41b3-a191-778292e4ba4b" providerId="ADAL" clId="{6F5BB19D-86FD-4551-A501-578EE805CC20}" dt="2021-03-30T12:08:02.400" v="57" actId="20577"/>
      <pc:docMkLst>
        <pc:docMk/>
      </pc:docMkLst>
    </pc:docChg>
  </pc:docChgLst>
  <pc:docChgLst>
    <pc:chgData name="Jiří Vodička" userId="0015f0f0-69d2-41b3-a191-778292e4ba4b" providerId="ADAL" clId="{C8B5ED58-3C32-4B5A-8504-A406FD63C802}"/>
    <pc:docChg chg="custSel addSld delSld modSld">
      <pc:chgData name="Jiří Vodička" userId="0015f0f0-69d2-41b3-a191-778292e4ba4b" providerId="ADAL" clId="{C8B5ED58-3C32-4B5A-8504-A406FD63C802}" dt="2021-05-12T10:58:06.977" v="3031" actId="14100"/>
      <pc:docMkLst>
        <pc:docMk/>
      </pc:docMkLst>
      <pc:sldChg chg="modSp">
        <pc:chgData name="Jiří Vodička" userId="0015f0f0-69d2-41b3-a191-778292e4ba4b" providerId="ADAL" clId="{C8B5ED58-3C32-4B5A-8504-A406FD63C802}" dt="2021-05-10T11:42:50.589" v="112" actId="20577"/>
        <pc:sldMkLst>
          <pc:docMk/>
          <pc:sldMk cId="3263342447" sldId="256"/>
        </pc:sldMkLst>
        <pc:spChg chg="mod">
          <ac:chgData name="Jiří Vodička" userId="0015f0f0-69d2-41b3-a191-778292e4ba4b" providerId="ADAL" clId="{C8B5ED58-3C32-4B5A-8504-A406FD63C802}" dt="2021-05-10T11:41:39.913" v="69" actId="20577"/>
          <ac:spMkLst>
            <pc:docMk/>
            <pc:sldMk cId="3263342447" sldId="256"/>
            <ac:spMk id="4" creationId="{2491EF5B-3067-7546-837B-2D005F3ED499}"/>
          </ac:spMkLst>
        </pc:spChg>
        <pc:spChg chg="mod">
          <ac:chgData name="Jiří Vodička" userId="0015f0f0-69d2-41b3-a191-778292e4ba4b" providerId="ADAL" clId="{C8B5ED58-3C32-4B5A-8504-A406FD63C802}" dt="2021-05-10T11:42:50.589" v="112" actId="20577"/>
          <ac:spMkLst>
            <pc:docMk/>
            <pc:sldMk cId="3263342447" sldId="256"/>
            <ac:spMk id="5" creationId="{BDA74EBB-06F9-2F42-BBA7-49358111EC86}"/>
          </ac:spMkLst>
        </pc:spChg>
      </pc:sldChg>
      <pc:sldChg chg="delSp modSp">
        <pc:chgData name="Jiří Vodička" userId="0015f0f0-69d2-41b3-a191-778292e4ba4b" providerId="ADAL" clId="{C8B5ED58-3C32-4B5A-8504-A406FD63C802}" dt="2021-05-10T12:23:23.628" v="206" actId="20577"/>
        <pc:sldMkLst>
          <pc:docMk/>
          <pc:sldMk cId="387119957" sldId="257"/>
        </pc:sldMkLst>
        <pc:spChg chg="mod">
          <ac:chgData name="Jiří Vodička" userId="0015f0f0-69d2-41b3-a191-778292e4ba4b" providerId="ADAL" clId="{C8B5ED58-3C32-4B5A-8504-A406FD63C802}" dt="2021-05-10T12:23:23.628" v="206" actId="20577"/>
          <ac:spMkLst>
            <pc:docMk/>
            <pc:sldMk cId="387119957" sldId="257"/>
            <ac:spMk id="5" creationId="{AC9BBA40-8081-4766-8293-5154D722CEAA}"/>
          </ac:spMkLst>
        </pc:spChg>
        <pc:picChg chg="del">
          <ac:chgData name="Jiří Vodička" userId="0015f0f0-69d2-41b3-a191-778292e4ba4b" providerId="ADAL" clId="{C8B5ED58-3C32-4B5A-8504-A406FD63C802}" dt="2021-05-10T11:44:36.476" v="132" actId="478"/>
          <ac:picMkLst>
            <pc:docMk/>
            <pc:sldMk cId="387119957" sldId="257"/>
            <ac:picMk id="3" creationId="{97D63CA3-D6F9-44DF-B430-6E7BD90125A8}"/>
          </ac:picMkLst>
        </pc:picChg>
      </pc:sldChg>
      <pc:sldChg chg="delSp modSp delAnim">
        <pc:chgData name="Jiří Vodička" userId="0015f0f0-69d2-41b3-a191-778292e4ba4b" providerId="ADAL" clId="{C8B5ED58-3C32-4B5A-8504-A406FD63C802}" dt="2021-05-12T10:47:54.620" v="2986"/>
        <pc:sldMkLst>
          <pc:docMk/>
          <pc:sldMk cId="2076641870" sldId="258"/>
        </pc:sldMkLst>
        <pc:spChg chg="mod">
          <ac:chgData name="Jiří Vodička" userId="0015f0f0-69d2-41b3-a191-778292e4ba4b" providerId="ADAL" clId="{C8B5ED58-3C32-4B5A-8504-A406FD63C802}" dt="2021-05-10T12:23:29.273" v="213" actId="20577"/>
          <ac:spMkLst>
            <pc:docMk/>
            <pc:sldMk cId="2076641870" sldId="258"/>
            <ac:spMk id="2" creationId="{8DA11C51-1ABD-4B75-BC2B-8628FF75364A}"/>
          </ac:spMkLst>
        </pc:spChg>
        <pc:spChg chg="mod">
          <ac:chgData name="Jiří Vodička" userId="0015f0f0-69d2-41b3-a191-778292e4ba4b" providerId="ADAL" clId="{C8B5ED58-3C32-4B5A-8504-A406FD63C802}" dt="2021-05-12T10:47:54.620" v="2986"/>
          <ac:spMkLst>
            <pc:docMk/>
            <pc:sldMk cId="2076641870" sldId="258"/>
            <ac:spMk id="3" creationId="{FB8D6579-24C5-4A6C-8A86-921A10FA587C}"/>
          </ac:spMkLst>
        </pc:spChg>
        <pc:picChg chg="del">
          <ac:chgData name="Jiří Vodička" userId="0015f0f0-69d2-41b3-a191-778292e4ba4b" providerId="ADAL" clId="{C8B5ED58-3C32-4B5A-8504-A406FD63C802}" dt="2021-05-10T11:25:42.501" v="2" actId="478"/>
          <ac:picMkLst>
            <pc:docMk/>
            <pc:sldMk cId="2076641870" sldId="258"/>
            <ac:picMk id="6" creationId="{93411F2F-7352-44F6-9FB6-0ABAB043ABDC}"/>
          </ac:picMkLst>
        </pc:picChg>
        <pc:picChg chg="del">
          <ac:chgData name="Jiří Vodička" userId="0015f0f0-69d2-41b3-a191-778292e4ba4b" providerId="ADAL" clId="{C8B5ED58-3C32-4B5A-8504-A406FD63C802}" dt="2021-05-10T11:25:41.292" v="1" actId="478"/>
          <ac:picMkLst>
            <pc:docMk/>
            <pc:sldMk cId="2076641870" sldId="258"/>
            <ac:picMk id="8" creationId="{25CCF387-C8A5-4D5E-A992-67F3DC750FAA}"/>
          </ac:picMkLst>
        </pc:picChg>
        <pc:picChg chg="del">
          <ac:chgData name="Jiří Vodička" userId="0015f0f0-69d2-41b3-a191-778292e4ba4b" providerId="ADAL" clId="{C8B5ED58-3C32-4B5A-8504-A406FD63C802}" dt="2021-05-10T11:25:40.089" v="0" actId="478"/>
          <ac:picMkLst>
            <pc:docMk/>
            <pc:sldMk cId="2076641870" sldId="258"/>
            <ac:picMk id="10" creationId="{BDCFE395-20FE-4A7D-8CE2-8C03CACBE57C}"/>
          </ac:picMkLst>
        </pc:picChg>
      </pc:sldChg>
      <pc:sldChg chg="delSp modSp delAnim">
        <pc:chgData name="Jiří Vodička" userId="0015f0f0-69d2-41b3-a191-778292e4ba4b" providerId="ADAL" clId="{C8B5ED58-3C32-4B5A-8504-A406FD63C802}" dt="2021-05-10T14:27:29.143" v="1902" actId="20577"/>
        <pc:sldMkLst>
          <pc:docMk/>
          <pc:sldMk cId="2551428606" sldId="260"/>
        </pc:sldMkLst>
        <pc:spChg chg="mod">
          <ac:chgData name="Jiří Vodička" userId="0015f0f0-69d2-41b3-a191-778292e4ba4b" providerId="ADAL" clId="{C8B5ED58-3C32-4B5A-8504-A406FD63C802}" dt="2021-05-10T13:37:04.201" v="953" actId="5793"/>
          <ac:spMkLst>
            <pc:docMk/>
            <pc:sldMk cId="2551428606" sldId="260"/>
            <ac:spMk id="2" creationId="{F4133179-D599-44AF-84DB-C2D97D3EBD6E}"/>
          </ac:spMkLst>
        </pc:spChg>
        <pc:spChg chg="mod">
          <ac:chgData name="Jiří Vodička" userId="0015f0f0-69d2-41b3-a191-778292e4ba4b" providerId="ADAL" clId="{C8B5ED58-3C32-4B5A-8504-A406FD63C802}" dt="2021-05-10T14:27:29.143" v="1902" actId="20577"/>
          <ac:spMkLst>
            <pc:docMk/>
            <pc:sldMk cId="2551428606" sldId="260"/>
            <ac:spMk id="3" creationId="{C3F49992-0732-40E4-A3B2-8449669C4C8C}"/>
          </ac:spMkLst>
        </pc:spChg>
        <pc:picChg chg="del mod">
          <ac:chgData name="Jiří Vodička" userId="0015f0f0-69d2-41b3-a191-778292e4ba4b" providerId="ADAL" clId="{C8B5ED58-3C32-4B5A-8504-A406FD63C802}" dt="2021-05-10T11:27:20.517" v="4" actId="478"/>
          <ac:picMkLst>
            <pc:docMk/>
            <pc:sldMk cId="2551428606" sldId="260"/>
            <ac:picMk id="6" creationId="{08BD4D72-9B82-4EAE-BF1F-110D1FF15923}"/>
          </ac:picMkLst>
        </pc:picChg>
      </pc:sldChg>
      <pc:sldChg chg="modSp">
        <pc:chgData name="Jiří Vodička" userId="0015f0f0-69d2-41b3-a191-778292e4ba4b" providerId="ADAL" clId="{C8B5ED58-3C32-4B5A-8504-A406FD63C802}" dt="2021-05-11T13:06:04.611" v="2411" actId="20577"/>
        <pc:sldMkLst>
          <pc:docMk/>
          <pc:sldMk cId="3582155304" sldId="261"/>
        </pc:sldMkLst>
        <pc:spChg chg="mod">
          <ac:chgData name="Jiří Vodička" userId="0015f0f0-69d2-41b3-a191-778292e4ba4b" providerId="ADAL" clId="{C8B5ED58-3C32-4B5A-8504-A406FD63C802}" dt="2021-05-11T13:03:19.750" v="2253" actId="20577"/>
          <ac:spMkLst>
            <pc:docMk/>
            <pc:sldMk cId="3582155304" sldId="261"/>
            <ac:spMk id="2" creationId="{1B4B4CC4-27B8-4A01-82E1-AAA4970660AA}"/>
          </ac:spMkLst>
        </pc:spChg>
        <pc:spChg chg="mod">
          <ac:chgData name="Jiří Vodička" userId="0015f0f0-69d2-41b3-a191-778292e4ba4b" providerId="ADAL" clId="{C8B5ED58-3C32-4B5A-8504-A406FD63C802}" dt="2021-05-11T13:06:04.611" v="2411" actId="20577"/>
          <ac:spMkLst>
            <pc:docMk/>
            <pc:sldMk cId="3582155304" sldId="261"/>
            <ac:spMk id="3" creationId="{C235EF19-59CD-45A3-94D2-A25697125EBA}"/>
          </ac:spMkLst>
        </pc:spChg>
      </pc:sldChg>
      <pc:sldChg chg="del">
        <pc:chgData name="Jiří Vodička" userId="0015f0f0-69d2-41b3-a191-778292e4ba4b" providerId="ADAL" clId="{C8B5ED58-3C32-4B5A-8504-A406FD63C802}" dt="2021-05-11T12:57:20.516" v="2124" actId="2696"/>
        <pc:sldMkLst>
          <pc:docMk/>
          <pc:sldMk cId="2452517591" sldId="262"/>
        </pc:sldMkLst>
      </pc:sldChg>
      <pc:sldChg chg="del">
        <pc:chgData name="Jiří Vodička" userId="0015f0f0-69d2-41b3-a191-778292e4ba4b" providerId="ADAL" clId="{C8B5ED58-3C32-4B5A-8504-A406FD63C802}" dt="2021-05-11T12:57:26.178" v="2127" actId="2696"/>
        <pc:sldMkLst>
          <pc:docMk/>
          <pc:sldMk cId="4260820525" sldId="263"/>
        </pc:sldMkLst>
      </pc:sldChg>
      <pc:sldChg chg="del">
        <pc:chgData name="Jiří Vodička" userId="0015f0f0-69d2-41b3-a191-778292e4ba4b" providerId="ADAL" clId="{C8B5ED58-3C32-4B5A-8504-A406FD63C802}" dt="2021-05-11T12:57:25.600" v="2126" actId="2696"/>
        <pc:sldMkLst>
          <pc:docMk/>
          <pc:sldMk cId="2803671463" sldId="267"/>
        </pc:sldMkLst>
      </pc:sldChg>
      <pc:sldChg chg="del">
        <pc:chgData name="Jiří Vodička" userId="0015f0f0-69d2-41b3-a191-778292e4ba4b" providerId="ADAL" clId="{C8B5ED58-3C32-4B5A-8504-A406FD63C802}" dt="2021-05-11T12:57:24.059" v="2125" actId="2696"/>
        <pc:sldMkLst>
          <pc:docMk/>
          <pc:sldMk cId="2930807308" sldId="268"/>
        </pc:sldMkLst>
      </pc:sldChg>
      <pc:sldChg chg="addSp delSp modSp">
        <pc:chgData name="Jiří Vodička" userId="0015f0f0-69d2-41b3-a191-778292e4ba4b" providerId="ADAL" clId="{C8B5ED58-3C32-4B5A-8504-A406FD63C802}" dt="2021-05-11T13:01:03.196" v="2199" actId="255"/>
        <pc:sldMkLst>
          <pc:docMk/>
          <pc:sldMk cId="271923668" sldId="269"/>
        </pc:sldMkLst>
        <pc:spChg chg="mod">
          <ac:chgData name="Jiří Vodička" userId="0015f0f0-69d2-41b3-a191-778292e4ba4b" providerId="ADAL" clId="{C8B5ED58-3C32-4B5A-8504-A406FD63C802}" dt="2021-05-11T12:57:34.537" v="2131" actId="20577"/>
          <ac:spMkLst>
            <pc:docMk/>
            <pc:sldMk cId="271923668" sldId="269"/>
            <ac:spMk id="2" creationId="{11D86391-21AB-4A34-928C-C2895FAB4BC6}"/>
          </ac:spMkLst>
        </pc:spChg>
        <pc:spChg chg="mod">
          <ac:chgData name="Jiří Vodička" userId="0015f0f0-69d2-41b3-a191-778292e4ba4b" providerId="ADAL" clId="{C8B5ED58-3C32-4B5A-8504-A406FD63C802}" dt="2021-05-11T13:01:03.196" v="2199" actId="255"/>
          <ac:spMkLst>
            <pc:docMk/>
            <pc:sldMk cId="271923668" sldId="269"/>
            <ac:spMk id="3" creationId="{7968B32A-EA11-4E33-B28B-A16922E92BDC}"/>
          </ac:spMkLst>
        </pc:spChg>
        <pc:spChg chg="add del">
          <ac:chgData name="Jiří Vodička" userId="0015f0f0-69d2-41b3-a191-778292e4ba4b" providerId="ADAL" clId="{C8B5ED58-3C32-4B5A-8504-A406FD63C802}" dt="2021-05-10T12:32:01.041" v="266"/>
          <ac:spMkLst>
            <pc:docMk/>
            <pc:sldMk cId="271923668" sldId="269"/>
            <ac:spMk id="5" creationId="{57C59235-0A3A-4739-BAF7-F02F2F73D803}"/>
          </ac:spMkLst>
        </pc:spChg>
        <pc:spChg chg="add del">
          <ac:chgData name="Jiří Vodička" userId="0015f0f0-69d2-41b3-a191-778292e4ba4b" providerId="ADAL" clId="{C8B5ED58-3C32-4B5A-8504-A406FD63C802}" dt="2021-05-10T12:32:06.034" v="269"/>
          <ac:spMkLst>
            <pc:docMk/>
            <pc:sldMk cId="271923668" sldId="269"/>
            <ac:spMk id="6" creationId="{A6CA5415-6763-4F22-8A17-1154CF1F4ED4}"/>
          </ac:spMkLst>
        </pc:spChg>
      </pc:sldChg>
      <pc:sldChg chg="addSp delSp modSp">
        <pc:chgData name="Jiří Vodička" userId="0015f0f0-69d2-41b3-a191-778292e4ba4b" providerId="ADAL" clId="{C8B5ED58-3C32-4B5A-8504-A406FD63C802}" dt="2021-05-12T10:58:06.977" v="3031" actId="14100"/>
        <pc:sldMkLst>
          <pc:docMk/>
          <pc:sldMk cId="3033040436" sldId="306"/>
        </pc:sldMkLst>
        <pc:picChg chg="add mod">
          <ac:chgData name="Jiří Vodička" userId="0015f0f0-69d2-41b3-a191-778292e4ba4b" providerId="ADAL" clId="{C8B5ED58-3C32-4B5A-8504-A406FD63C802}" dt="2021-05-12T10:58:06.977" v="3031" actId="14100"/>
          <ac:picMkLst>
            <pc:docMk/>
            <pc:sldMk cId="3033040436" sldId="306"/>
            <ac:picMk id="3" creationId="{8639F45E-53AE-449D-960E-E925EC691B13}"/>
          </ac:picMkLst>
        </pc:picChg>
        <pc:picChg chg="add del mod">
          <ac:chgData name="Jiří Vodička" userId="0015f0f0-69d2-41b3-a191-778292e4ba4b" providerId="ADAL" clId="{C8B5ED58-3C32-4B5A-8504-A406FD63C802}" dt="2021-05-12T10:57:52.076" v="3027" actId="478"/>
          <ac:picMkLst>
            <pc:docMk/>
            <pc:sldMk cId="3033040436" sldId="306"/>
            <ac:picMk id="5" creationId="{F17686CD-A514-450D-9171-474EFEE4063D}"/>
          </ac:picMkLst>
        </pc:picChg>
        <pc:picChg chg="del mod">
          <ac:chgData name="Jiří Vodička" userId="0015f0f0-69d2-41b3-a191-778292e4ba4b" providerId="ADAL" clId="{C8B5ED58-3C32-4B5A-8504-A406FD63C802}" dt="2021-05-10T13:30:34.437" v="929" actId="478"/>
          <ac:picMkLst>
            <pc:docMk/>
            <pc:sldMk cId="3033040436" sldId="306"/>
            <ac:picMk id="8" creationId="{39F888C6-4E92-4D7E-93CB-76043584F5E8}"/>
          </ac:picMkLst>
        </pc:picChg>
      </pc:sldChg>
      <pc:sldChg chg="modSp">
        <pc:chgData name="Jiří Vodička" userId="0015f0f0-69d2-41b3-a191-778292e4ba4b" providerId="ADAL" clId="{C8B5ED58-3C32-4B5A-8504-A406FD63C802}" dt="2021-05-11T13:01:35.770" v="2200" actId="20577"/>
        <pc:sldMkLst>
          <pc:docMk/>
          <pc:sldMk cId="3521652816" sldId="318"/>
        </pc:sldMkLst>
        <pc:spChg chg="mod">
          <ac:chgData name="Jiří Vodička" userId="0015f0f0-69d2-41b3-a191-778292e4ba4b" providerId="ADAL" clId="{C8B5ED58-3C32-4B5A-8504-A406FD63C802}" dt="2021-05-11T13:01:35.770" v="2200" actId="20577"/>
          <ac:spMkLst>
            <pc:docMk/>
            <pc:sldMk cId="3521652816" sldId="318"/>
            <ac:spMk id="3" creationId="{7D0BFBA8-46C4-4230-8B26-1369C1FE6A5F}"/>
          </ac:spMkLst>
        </pc:spChg>
      </pc:sldChg>
      <pc:sldChg chg="addSp delSp modSp add">
        <pc:chgData name="Jiří Vodička" userId="0015f0f0-69d2-41b3-a191-778292e4ba4b" providerId="ADAL" clId="{C8B5ED58-3C32-4B5A-8504-A406FD63C802}" dt="2021-05-10T13:36:20.187" v="934"/>
        <pc:sldMkLst>
          <pc:docMk/>
          <pc:sldMk cId="3438534983" sldId="319"/>
        </pc:sldMkLst>
        <pc:spChg chg="del">
          <ac:chgData name="Jiří Vodička" userId="0015f0f0-69d2-41b3-a191-778292e4ba4b" providerId="ADAL" clId="{C8B5ED58-3C32-4B5A-8504-A406FD63C802}" dt="2021-05-10T13:36:10.856" v="932" actId="478"/>
          <ac:spMkLst>
            <pc:docMk/>
            <pc:sldMk cId="3438534983" sldId="319"/>
            <ac:spMk id="2" creationId="{F7B071BE-CF0B-49A8-A247-B3B60930F76F}"/>
          </ac:spMkLst>
        </pc:spChg>
        <pc:spChg chg="del">
          <ac:chgData name="Jiří Vodička" userId="0015f0f0-69d2-41b3-a191-778292e4ba4b" providerId="ADAL" clId="{C8B5ED58-3C32-4B5A-8504-A406FD63C802}" dt="2021-05-10T13:36:13.145" v="933" actId="478"/>
          <ac:spMkLst>
            <pc:docMk/>
            <pc:sldMk cId="3438534983" sldId="319"/>
            <ac:spMk id="3" creationId="{08A7FB40-BA7D-4783-AB63-E5F5026ED37D}"/>
          </ac:spMkLst>
        </pc:spChg>
        <pc:picChg chg="add mod">
          <ac:chgData name="Jiří Vodička" userId="0015f0f0-69d2-41b3-a191-778292e4ba4b" providerId="ADAL" clId="{C8B5ED58-3C32-4B5A-8504-A406FD63C802}" dt="2021-05-10T13:36:20.187" v="934"/>
          <ac:picMkLst>
            <pc:docMk/>
            <pc:sldMk cId="3438534983" sldId="319"/>
            <ac:picMk id="5" creationId="{0AEA1197-EF1D-4D31-BDBD-4754A1D68B54}"/>
          </ac:picMkLst>
        </pc:picChg>
      </pc:sldChg>
      <pc:sldChg chg="addSp modSp add">
        <pc:chgData name="Jiří Vodička" userId="0015f0f0-69d2-41b3-a191-778292e4ba4b" providerId="ADAL" clId="{C8B5ED58-3C32-4B5A-8504-A406FD63C802}" dt="2021-05-11T13:00:14.418" v="2193"/>
        <pc:sldMkLst>
          <pc:docMk/>
          <pc:sldMk cId="2157973628" sldId="320"/>
        </pc:sldMkLst>
        <pc:spChg chg="mod">
          <ac:chgData name="Jiří Vodička" userId="0015f0f0-69d2-41b3-a191-778292e4ba4b" providerId="ADAL" clId="{C8B5ED58-3C32-4B5A-8504-A406FD63C802}" dt="2021-05-11T12:57:44.214" v="2133"/>
          <ac:spMkLst>
            <pc:docMk/>
            <pc:sldMk cId="2157973628" sldId="320"/>
            <ac:spMk id="2" creationId="{5429FA04-67F4-4D6A-86E2-A77BF0132AB2}"/>
          </ac:spMkLst>
        </pc:spChg>
        <pc:spChg chg="mod">
          <ac:chgData name="Jiří Vodička" userId="0015f0f0-69d2-41b3-a191-778292e4ba4b" providerId="ADAL" clId="{C8B5ED58-3C32-4B5A-8504-A406FD63C802}" dt="2021-05-11T13:00:08.718" v="2192" actId="1076"/>
          <ac:spMkLst>
            <pc:docMk/>
            <pc:sldMk cId="2157973628" sldId="320"/>
            <ac:spMk id="3" creationId="{95B73A67-CCCD-4791-BA4D-C646E4722BF7}"/>
          </ac:spMkLst>
        </pc:spChg>
        <pc:picChg chg="add">
          <ac:chgData name="Jiří Vodička" userId="0015f0f0-69d2-41b3-a191-778292e4ba4b" providerId="ADAL" clId="{C8B5ED58-3C32-4B5A-8504-A406FD63C802}" dt="2021-05-11T13:00:14.418" v="2193"/>
          <ac:picMkLst>
            <pc:docMk/>
            <pc:sldMk cId="2157973628" sldId="320"/>
            <ac:picMk id="4" creationId="{56112268-8D52-47B8-800E-5521FBFC039F}"/>
          </ac:picMkLst>
        </pc:picChg>
      </pc:sldChg>
      <pc:sldChg chg="addSp modSp add">
        <pc:chgData name="Jiří Vodička" userId="0015f0f0-69d2-41b3-a191-778292e4ba4b" providerId="ADAL" clId="{C8B5ED58-3C32-4B5A-8504-A406FD63C802}" dt="2021-05-12T10:48:08.082" v="2990" actId="20577"/>
        <pc:sldMkLst>
          <pc:docMk/>
          <pc:sldMk cId="554516658" sldId="321"/>
        </pc:sldMkLst>
        <pc:spChg chg="mod">
          <ac:chgData name="Jiří Vodička" userId="0015f0f0-69d2-41b3-a191-778292e4ba4b" providerId="ADAL" clId="{C8B5ED58-3C32-4B5A-8504-A406FD63C802}" dt="2021-05-11T13:07:15.871" v="2413"/>
          <ac:spMkLst>
            <pc:docMk/>
            <pc:sldMk cId="554516658" sldId="321"/>
            <ac:spMk id="2" creationId="{FAB44F0C-24BE-42EE-8CCB-567327D54422}"/>
          </ac:spMkLst>
        </pc:spChg>
        <pc:spChg chg="mod">
          <ac:chgData name="Jiří Vodička" userId="0015f0f0-69d2-41b3-a191-778292e4ba4b" providerId="ADAL" clId="{C8B5ED58-3C32-4B5A-8504-A406FD63C802}" dt="2021-05-12T10:48:08.082" v="2990" actId="20577"/>
          <ac:spMkLst>
            <pc:docMk/>
            <pc:sldMk cId="554516658" sldId="321"/>
            <ac:spMk id="3" creationId="{A434D8D0-969C-4EA4-A4E7-9BE9A8094D9D}"/>
          </ac:spMkLst>
        </pc:spChg>
        <pc:picChg chg="add">
          <ac:chgData name="Jiří Vodička" userId="0015f0f0-69d2-41b3-a191-778292e4ba4b" providerId="ADAL" clId="{C8B5ED58-3C32-4B5A-8504-A406FD63C802}" dt="2021-05-12T10:48:06.005" v="2989"/>
          <ac:picMkLst>
            <pc:docMk/>
            <pc:sldMk cId="554516658" sldId="321"/>
            <ac:picMk id="4" creationId="{4494F940-2CDB-4CD9-8B56-C5D99318D772}"/>
          </ac:picMkLst>
        </pc:picChg>
      </pc:sldChg>
      <pc:sldChg chg="addSp delSp modSp add">
        <pc:chgData name="Jiří Vodička" userId="0015f0f0-69d2-41b3-a191-778292e4ba4b" providerId="ADAL" clId="{C8B5ED58-3C32-4B5A-8504-A406FD63C802}" dt="2021-05-12T10:53:47.244" v="3012" actId="1076"/>
        <pc:sldMkLst>
          <pc:docMk/>
          <pc:sldMk cId="2264001019" sldId="322"/>
        </pc:sldMkLst>
        <pc:spChg chg="del">
          <ac:chgData name="Jiří Vodička" userId="0015f0f0-69d2-41b3-a191-778292e4ba4b" providerId="ADAL" clId="{C8B5ED58-3C32-4B5A-8504-A406FD63C802}" dt="2021-05-12T10:52:32.061" v="2994" actId="478"/>
          <ac:spMkLst>
            <pc:docMk/>
            <pc:sldMk cId="2264001019" sldId="322"/>
            <ac:spMk id="2" creationId="{C3E20709-4B45-4F5F-9CA1-F17ECA05AB15}"/>
          </ac:spMkLst>
        </pc:spChg>
        <pc:spChg chg="del">
          <ac:chgData name="Jiří Vodička" userId="0015f0f0-69d2-41b3-a191-778292e4ba4b" providerId="ADAL" clId="{C8B5ED58-3C32-4B5A-8504-A406FD63C802}" dt="2021-05-12T10:52:29.997" v="2993" actId="478"/>
          <ac:spMkLst>
            <pc:docMk/>
            <pc:sldMk cId="2264001019" sldId="322"/>
            <ac:spMk id="3" creationId="{C0E5B2B3-BAED-431B-AC9D-4BC66AED19F3}"/>
          </ac:spMkLst>
        </pc:spChg>
        <pc:spChg chg="add mod">
          <ac:chgData name="Jiří Vodička" userId="0015f0f0-69d2-41b3-a191-778292e4ba4b" providerId="ADAL" clId="{C8B5ED58-3C32-4B5A-8504-A406FD63C802}" dt="2021-05-12T10:53:47.244" v="3012" actId="1076"/>
          <ac:spMkLst>
            <pc:docMk/>
            <pc:sldMk cId="2264001019" sldId="322"/>
            <ac:spMk id="6" creationId="{9C148A31-8B8C-463C-8ECB-1753A2C9E895}"/>
          </ac:spMkLst>
        </pc:spChg>
        <pc:picChg chg="add mod">
          <ac:chgData name="Jiří Vodička" userId="0015f0f0-69d2-41b3-a191-778292e4ba4b" providerId="ADAL" clId="{C8B5ED58-3C32-4B5A-8504-A406FD63C802}" dt="2021-05-12T10:53:03.573" v="3001" actId="1076"/>
          <ac:picMkLst>
            <pc:docMk/>
            <pc:sldMk cId="2264001019" sldId="322"/>
            <ac:picMk id="5" creationId="{2A922C86-C4FA-4055-922B-81202839DDFF}"/>
          </ac:picMkLst>
        </pc:picChg>
      </pc:sldChg>
      <pc:sldChg chg="addSp delSp modSp add">
        <pc:chgData name="Jiří Vodička" userId="0015f0f0-69d2-41b3-a191-778292e4ba4b" providerId="ADAL" clId="{C8B5ED58-3C32-4B5A-8504-A406FD63C802}" dt="2021-05-12T10:54:58.256" v="3026" actId="1076"/>
        <pc:sldMkLst>
          <pc:docMk/>
          <pc:sldMk cId="819742622" sldId="323"/>
        </pc:sldMkLst>
        <pc:spChg chg="del">
          <ac:chgData name="Jiří Vodička" userId="0015f0f0-69d2-41b3-a191-778292e4ba4b" providerId="ADAL" clId="{C8B5ED58-3C32-4B5A-8504-A406FD63C802}" dt="2021-05-12T10:53:59.472" v="3014" actId="478"/>
          <ac:spMkLst>
            <pc:docMk/>
            <pc:sldMk cId="819742622" sldId="323"/>
            <ac:spMk id="2" creationId="{933A4980-A498-44D8-83C0-18578471FDC9}"/>
          </ac:spMkLst>
        </pc:spChg>
        <pc:spChg chg="del">
          <ac:chgData name="Jiří Vodička" userId="0015f0f0-69d2-41b3-a191-778292e4ba4b" providerId="ADAL" clId="{C8B5ED58-3C32-4B5A-8504-A406FD63C802}" dt="2021-05-12T10:53:57.175" v="3013" actId="478"/>
          <ac:spMkLst>
            <pc:docMk/>
            <pc:sldMk cId="819742622" sldId="323"/>
            <ac:spMk id="3" creationId="{B272519C-0597-4BFF-B201-BDA5247F1519}"/>
          </ac:spMkLst>
        </pc:spChg>
        <pc:spChg chg="add mod">
          <ac:chgData name="Jiří Vodička" userId="0015f0f0-69d2-41b3-a191-778292e4ba4b" providerId="ADAL" clId="{C8B5ED58-3C32-4B5A-8504-A406FD63C802}" dt="2021-05-12T10:54:58.256" v="3026" actId="1076"/>
          <ac:spMkLst>
            <pc:docMk/>
            <pc:sldMk cId="819742622" sldId="323"/>
            <ac:spMk id="6" creationId="{F5B59145-BD34-4AB0-AA0B-5514E5B4DCB5}"/>
          </ac:spMkLst>
        </pc:spChg>
        <pc:picChg chg="add mod">
          <ac:chgData name="Jiří Vodička" userId="0015f0f0-69d2-41b3-a191-778292e4ba4b" providerId="ADAL" clId="{C8B5ED58-3C32-4B5A-8504-A406FD63C802}" dt="2021-05-12T10:54:13.288" v="3017" actId="14100"/>
          <ac:picMkLst>
            <pc:docMk/>
            <pc:sldMk cId="819742622" sldId="323"/>
            <ac:picMk id="5" creationId="{2F4B95CA-E533-4989-AC92-F995E8A09B0E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theicct.org/" TargetMode="External"/><Relationship Id="rId2" Type="http://schemas.openxmlformats.org/officeDocument/2006/relationships/hyperlink" Target="https://ec.europa.eu/info/index_en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hyperlink" Target="https://is.muni.cz/auth/th/hwodb/" TargetMode="External"/><Relationship Id="rId4" Type="http://schemas.openxmlformats.org/officeDocument/2006/relationships/hyperlink" Target="https://www.transportenvironment.or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mobilityweek.eu/hom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Doprava a životní prostředí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Jiří Vodička</a:t>
            </a:r>
          </a:p>
          <a:p>
            <a:r>
              <a:rPr lang="cs-CZ" dirty="0"/>
              <a:t>Ekopolitika</a:t>
            </a:r>
          </a:p>
          <a:p>
            <a:r>
              <a:rPr lang="cs-CZ" dirty="0"/>
              <a:t>26. 4. 2021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E3FE3D2-FD74-46DE-9675-FA7025CEAA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1702" y="149560"/>
            <a:ext cx="4700298" cy="1542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623"/>
    </mc:Choice>
    <mc:Fallback xmlns="">
      <p:transition spd="slow" advTm="16623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D86391-21AB-4A34-928C-C2895FAB4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Diskuze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68B32A-EA11-4E33-B28B-A16922E92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59001"/>
            <a:ext cx="10753200" cy="4139998"/>
          </a:xfrm>
        </p:spPr>
        <p:txBody>
          <a:bodyPr/>
          <a:lstStyle/>
          <a:p>
            <a:r>
              <a:rPr lang="cs-CZ" altLang="cs-CZ" sz="1900" dirty="0"/>
              <a:t>Jaké benefity nám přináší doprava?</a:t>
            </a:r>
          </a:p>
          <a:p>
            <a:pPr marL="72000" indent="0">
              <a:buNone/>
            </a:pPr>
            <a:endParaRPr lang="cs-CZ" altLang="cs-CZ" sz="1900" dirty="0"/>
          </a:p>
          <a:p>
            <a:r>
              <a:rPr lang="cs-CZ" altLang="cs-CZ" sz="1900" dirty="0"/>
              <a:t>Působí doprava nějaké negativní účinky? Nad touto otázkou se zamyslete v rovině toho, kde žijete (město/vesnice) a v rovině působení na lidský organismus.</a:t>
            </a:r>
          </a:p>
          <a:p>
            <a:endParaRPr lang="cs-CZ" altLang="cs-CZ" sz="1900" dirty="0"/>
          </a:p>
          <a:p>
            <a:r>
              <a:rPr lang="cs-CZ" altLang="cs-CZ" sz="1900" dirty="0"/>
              <a:t>Působí doprava na přírodu negativně nebo pozitivně a proč? Zkuste také přijít na situaci, kdy doprava působí pozitivně nebo má pozitivní účinek na ŽP/přírodu.</a:t>
            </a:r>
          </a:p>
          <a:p>
            <a:endParaRPr lang="cs-CZ" altLang="cs-CZ" sz="1900" dirty="0"/>
          </a:p>
          <a:p>
            <a:r>
              <a:rPr lang="cs-CZ" altLang="cs-CZ" sz="1900" dirty="0"/>
              <a:t>Na základě odpovědí k výše uvedeným otázkám, zkuste zformulovat, zda jsou pohledy působení na ŽP a člověka stejné či odlišné a případně v čem spatřujete rozdíl.</a:t>
            </a:r>
          </a:p>
          <a:p>
            <a:endParaRPr lang="cs-CZ" sz="10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91D09AA-8A2B-447F-8418-7817D48C06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80965"/>
            <a:ext cx="2872558" cy="94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23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850"/>
    </mc:Choice>
    <mc:Fallback xmlns="">
      <p:transition spd="slow" advTm="3185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29FA04-67F4-4D6A-86E2-A77BF0132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Diskuze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B73A67-CCCD-4791-BA4D-C646E4722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59001"/>
            <a:ext cx="10753200" cy="4139998"/>
          </a:xfrm>
        </p:spPr>
        <p:txBody>
          <a:bodyPr/>
          <a:lstStyle/>
          <a:p>
            <a:r>
              <a:rPr lang="cs-CZ" altLang="cs-CZ" sz="2000" dirty="0"/>
              <a:t>Lze dle českého právního řádu omezit dopravu za účelem ochrany ŽP nebo lidského zdraví? Zkuste vymyslet či najít konkrétní případ, kdy se to děje.</a:t>
            </a:r>
          </a:p>
          <a:p>
            <a:endParaRPr lang="cs-CZ" altLang="cs-CZ" sz="2000" dirty="0"/>
          </a:p>
          <a:p>
            <a:r>
              <a:rPr lang="cs-CZ" altLang="cs-CZ" sz="2000" dirty="0"/>
              <a:t>Existuje v našem právním řádu možnost nějakým způsobem omezit dopravu? </a:t>
            </a:r>
          </a:p>
          <a:p>
            <a:endParaRPr lang="cs-CZ" altLang="cs-CZ" sz="2000" dirty="0"/>
          </a:p>
          <a:p>
            <a:r>
              <a:rPr lang="cs-CZ" altLang="cs-CZ" sz="2000" dirty="0"/>
              <a:t>Spatřujete rozdíl v regulaci osobních vozidel a nákladních vozidel. Co podle Vás dává větší smysl regulovat a proč?</a:t>
            </a:r>
          </a:p>
          <a:p>
            <a:endParaRPr lang="cs-CZ" altLang="cs-CZ" sz="2000" dirty="0"/>
          </a:p>
          <a:p>
            <a:r>
              <a:rPr lang="cs-CZ" altLang="cs-CZ" sz="2000" dirty="0"/>
              <a:t>Myslíte si, že je lepší regulovat dopravu v rámci ÚSC (např. obec) nebo zaměřit regulaci na opačnou stranu, tj. výrobce/dovozce vozidel či spotřebitele?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6112268-8D52-47B8-800E-5521FBFC03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80965"/>
            <a:ext cx="2872558" cy="94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973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2782E93F-C83F-459E-9435-727F2062E7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80965"/>
            <a:ext cx="2872558" cy="942922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639F45E-53AE-449D-960E-E925EC691B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958" y="102199"/>
            <a:ext cx="8252771" cy="566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040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451"/>
    </mc:Choice>
    <mc:Fallback xmlns="">
      <p:transition spd="slow" advTm="1345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8C38BA-F4D8-4A2E-9807-432BAB778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0BFBA8-46C4-4230-8B26-1369C1FE6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56271"/>
            <a:ext cx="10753200" cy="4139998"/>
          </a:xfrm>
        </p:spPr>
        <p:txBody>
          <a:bodyPr/>
          <a:lstStyle/>
          <a:p>
            <a:r>
              <a:rPr lang="cs-CZ" dirty="0"/>
              <a:t>Evropská komise </a:t>
            </a:r>
            <a:r>
              <a:rPr lang="cs-CZ" dirty="0">
                <a:hlinkClick r:id="rId2"/>
              </a:rPr>
              <a:t>https://ec.europa.eu/info/index_en</a:t>
            </a:r>
            <a:r>
              <a:rPr lang="cs-CZ" dirty="0"/>
              <a:t> </a:t>
            </a:r>
          </a:p>
          <a:p>
            <a:r>
              <a:rPr lang="cs-CZ" dirty="0" err="1"/>
              <a:t>The</a:t>
            </a:r>
            <a:r>
              <a:rPr lang="cs-CZ" dirty="0"/>
              <a:t> International </a:t>
            </a:r>
            <a:r>
              <a:rPr lang="cs-CZ" dirty="0" err="1"/>
              <a:t>Council</a:t>
            </a:r>
            <a:r>
              <a:rPr lang="cs-CZ" dirty="0"/>
              <a:t> on </a:t>
            </a:r>
            <a:r>
              <a:rPr lang="cs-CZ" dirty="0" err="1"/>
              <a:t>Clean</a:t>
            </a:r>
            <a:r>
              <a:rPr lang="cs-CZ" dirty="0"/>
              <a:t> </a:t>
            </a:r>
            <a:r>
              <a:rPr lang="cs-CZ" dirty="0" err="1"/>
              <a:t>Transportation</a:t>
            </a:r>
            <a:r>
              <a:rPr lang="cs-CZ" dirty="0"/>
              <a:t> </a:t>
            </a:r>
            <a:r>
              <a:rPr lang="cs-CZ" dirty="0">
                <a:hlinkClick r:id="rId3"/>
              </a:rPr>
              <a:t>https://theicct.org/</a:t>
            </a:r>
            <a:r>
              <a:rPr lang="cs-CZ" dirty="0"/>
              <a:t> </a:t>
            </a:r>
          </a:p>
          <a:p>
            <a:r>
              <a:rPr lang="cs-CZ" dirty="0"/>
              <a:t>Transport &amp; </a:t>
            </a:r>
            <a:r>
              <a:rPr lang="cs-CZ" dirty="0" err="1"/>
              <a:t>Environment</a:t>
            </a:r>
            <a:r>
              <a:rPr lang="cs-CZ" dirty="0"/>
              <a:t> </a:t>
            </a:r>
            <a:r>
              <a:rPr lang="cs-CZ" dirty="0">
                <a:hlinkClick r:id="rId4"/>
              </a:rPr>
              <a:t>https://www.transportenvironment.org/</a:t>
            </a:r>
            <a:r>
              <a:rPr lang="cs-CZ" dirty="0"/>
              <a:t> </a:t>
            </a:r>
          </a:p>
          <a:p>
            <a:r>
              <a:rPr lang="cs-CZ" dirty="0"/>
              <a:t>Vodička - Vozidla jako zdroje znečišťujících látek a skleníkových plynů ve světle právní úpravy, </a:t>
            </a:r>
            <a:r>
              <a:rPr lang="cs-CZ" dirty="0">
                <a:hlinkClick r:id="rId5"/>
              </a:rPr>
              <a:t>https://is.muni.cz/auth/th/hwodb/</a:t>
            </a:r>
            <a:r>
              <a:rPr lang="cs-CZ" dirty="0"/>
              <a:t> </a:t>
            </a:r>
          </a:p>
          <a:p>
            <a:endParaRPr lang="cs-CZ" dirty="0"/>
          </a:p>
          <a:p>
            <a:pPr marL="72000" indent="0" algn="ctr">
              <a:buNone/>
            </a:pPr>
            <a:endParaRPr lang="cs-CZ" dirty="0"/>
          </a:p>
          <a:p>
            <a:pPr marL="72000" indent="0" algn="ctr">
              <a:buNone/>
            </a:pPr>
            <a:r>
              <a:rPr lang="cs-CZ" dirty="0"/>
              <a:t>Jiri.Vodicka@law.muni.cz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B4AE318-84EC-4EAF-92C6-11917F8C39F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80965"/>
            <a:ext cx="2872558" cy="94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65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718"/>
    </mc:Choice>
    <mc:Fallback xmlns="">
      <p:transition spd="slow" advTm="11718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0302C24-5EFF-4A19-9844-3BDEA07DA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C9BBA40-8081-4766-8293-5154D722C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Východiska tématu</a:t>
            </a:r>
          </a:p>
          <a:p>
            <a:r>
              <a:rPr lang="cs-CZ" dirty="0"/>
              <a:t>Právní úprava</a:t>
            </a:r>
          </a:p>
          <a:p>
            <a:r>
              <a:rPr lang="cs-CZ" dirty="0"/>
              <a:t>Diskuse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4BAFC7C-CFC5-4C36-A4AA-B8D5252DAC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80965"/>
            <a:ext cx="2872558" cy="94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19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286"/>
    </mc:Choice>
    <mc:Fallback xmlns="">
      <p:transition spd="slow" advTm="5828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A11C51-1ABD-4B75-BC2B-8628FF753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Východiska tématu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8D6579-24C5-4A6C-8A86-921A10FA5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Jednotlivé prvky v dopravě působící na ŽP</a:t>
            </a:r>
          </a:p>
          <a:p>
            <a:pPr lvl="1"/>
            <a:r>
              <a:rPr lang="cs-CZ" sz="1800" dirty="0"/>
              <a:t>Výroba dopravních prostředků</a:t>
            </a:r>
          </a:p>
          <a:p>
            <a:pPr lvl="1"/>
            <a:r>
              <a:rPr lang="cs-CZ" sz="1800" u="sng" dirty="0"/>
              <a:t>Užívání dopravních prostředků </a:t>
            </a:r>
            <a:r>
              <a:rPr lang="cs-CZ" sz="1800" dirty="0"/>
              <a:t>– zejména emise skleníkových plynů a znečišťujících látek + zisk paliva a dalších maziv</a:t>
            </a:r>
          </a:p>
          <a:p>
            <a:pPr lvl="1"/>
            <a:r>
              <a:rPr lang="cs-CZ" sz="1800" dirty="0"/>
              <a:t>Šrotování použitých dopravních prostředků</a:t>
            </a:r>
          </a:p>
          <a:p>
            <a:pPr lvl="1"/>
            <a:r>
              <a:rPr lang="cs-CZ" sz="1800" dirty="0"/>
              <a:t>Výstavba infrastruktury a její opravy (viz nekonečný příběh D1) </a:t>
            </a:r>
          </a:p>
          <a:p>
            <a:r>
              <a:rPr lang="cs-CZ" sz="2400" dirty="0"/>
              <a:t>Omezit výrobu nových dopravních prostředků nebo omezit jejich využívání?</a:t>
            </a:r>
          </a:p>
          <a:p>
            <a:r>
              <a:rPr lang="cs-CZ" sz="2400" dirty="0"/>
              <a:t>Aktuální problémy:</a:t>
            </a:r>
          </a:p>
          <a:p>
            <a:pPr lvl="1"/>
            <a:r>
              <a:rPr lang="cs-CZ" sz="1800" dirty="0"/>
              <a:t>Neadekvátní kvalita ovzduší</a:t>
            </a:r>
          </a:p>
          <a:p>
            <a:pPr lvl="1"/>
            <a:r>
              <a:rPr lang="cs-CZ" sz="1800" dirty="0"/>
              <a:t>Reálné emise vozidel stále neodpovídají deklarovaným hodnotám</a:t>
            </a:r>
          </a:p>
          <a:p>
            <a:pPr lvl="1"/>
            <a:r>
              <a:rPr lang="cs-CZ" sz="1800" dirty="0"/>
              <a:t>EU Green </a:t>
            </a:r>
            <a:r>
              <a:rPr lang="cs-CZ" sz="1800" dirty="0" err="1"/>
              <a:t>Deal</a:t>
            </a:r>
            <a:endParaRPr lang="cs-CZ" sz="1800" dirty="0"/>
          </a:p>
          <a:p>
            <a:pPr lvl="1"/>
            <a:r>
              <a:rPr lang="cs-CZ" sz="1800" dirty="0"/>
              <a:t>Ochrana ŽP x ekonomický růst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53BC8DC-C31A-4276-8B63-B3D9B885DC7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80965"/>
            <a:ext cx="2872558" cy="94292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76641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3232"/>
    </mc:Choice>
    <mc:Fallback xmlns="">
      <p:transition spd="slow" advTm="213232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B44F0C-24BE-42EE-8CCB-567327D54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Východiska tématu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34D8D0-969C-4EA4-A4E7-9BE9A8094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Průměrné stáří vozidel v ČR k 31. 12. 2020 je </a:t>
            </a:r>
            <a:r>
              <a:rPr lang="cs-CZ" u="sng" dirty="0"/>
              <a:t>15 let </a:t>
            </a:r>
          </a:p>
          <a:p>
            <a:r>
              <a:rPr lang="cs-CZ" dirty="0"/>
              <a:t>5-10 % (technicky nezpůsobilých) vozidel ve městech způsobuje 60-70% znečištění</a:t>
            </a:r>
          </a:p>
          <a:p>
            <a:pPr lvl="1"/>
            <a:r>
              <a:rPr lang="cs-CZ" dirty="0"/>
              <a:t>Jak s tímto bojovat?</a:t>
            </a:r>
          </a:p>
          <a:p>
            <a:pPr lvl="1"/>
            <a:r>
              <a:rPr lang="cs-CZ" dirty="0"/>
              <a:t>Častější STK, přísnější vynucování, omezování vjezdu vozidel, pobídky ke koupi nových vozidel, podpora alternativních pohonů, podpora MHD atd.…. Možností je spousta, ale lobby zájmových skupin, neochota/neschopnost zákonodárce (případně ÚSC), neochota/nezájem obyvatel</a:t>
            </a:r>
          </a:p>
          <a:p>
            <a:r>
              <a:rPr lang="cs-CZ" dirty="0"/>
              <a:t>Alternativní paliva – cesta vpřed?</a:t>
            </a:r>
          </a:p>
          <a:p>
            <a:endParaRPr lang="cs-CZ" dirty="0"/>
          </a:p>
          <a:p>
            <a:r>
              <a:rPr lang="cs-CZ" dirty="0"/>
              <a:t>16-22. 9. 2021 Evropský týden mobility </a:t>
            </a:r>
            <a:r>
              <a:rPr lang="cs-CZ" sz="1800" dirty="0"/>
              <a:t>(</a:t>
            </a:r>
            <a:r>
              <a:rPr lang="cs-CZ" sz="1800" dirty="0">
                <a:hlinkClick r:id="rId2"/>
              </a:rPr>
              <a:t>https://mobilityweek.eu/</a:t>
            </a:r>
            <a:r>
              <a:rPr lang="cs-CZ" sz="1800" dirty="0" err="1">
                <a:hlinkClick r:id="rId2"/>
              </a:rPr>
              <a:t>home</a:t>
            </a:r>
            <a:r>
              <a:rPr lang="cs-CZ" sz="1800" dirty="0">
                <a:hlinkClick r:id="rId2"/>
              </a:rPr>
              <a:t>/</a:t>
            </a:r>
            <a:r>
              <a:rPr lang="cs-CZ" sz="1800" dirty="0"/>
              <a:t>) 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494F940-2CDB-4CD9-8B56-C5D99318D7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80965"/>
            <a:ext cx="2872558" cy="94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516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0AEA1197-EF1D-4D31-BDBD-4754A1D68B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491"/>
            <a:ext cx="12192000" cy="6723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534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2A922C86-C4FA-4055-922B-81202839DD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70" y="0"/>
            <a:ext cx="11132598" cy="6816503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C148A31-8B8C-463C-8ECB-1753A2C9E895}"/>
              </a:ext>
            </a:extLst>
          </p:cNvPr>
          <p:cNvSpPr txBox="1"/>
          <p:nvPr/>
        </p:nvSpPr>
        <p:spPr>
          <a:xfrm>
            <a:off x="9212693" y="41497"/>
            <a:ext cx="29835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50" dirty="0">
                <a:latin typeface="+mn-lt"/>
              </a:rPr>
              <a:t>https://doi.org/10.1016/j.apenergy.2018.08.092</a:t>
            </a:r>
          </a:p>
        </p:txBody>
      </p:sp>
    </p:spTree>
    <p:extLst>
      <p:ext uri="{BB962C8B-B14F-4D97-AF65-F5344CB8AC3E}">
        <p14:creationId xmlns:p14="http://schemas.microsoft.com/office/powerpoint/2010/main" val="2264001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2F4B95CA-E533-4989-AC92-F995E8A09B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58351"/>
            <a:ext cx="12192000" cy="4341298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F5B59145-BD34-4AB0-AA0B-5514E5B4DCB5}"/>
              </a:ext>
            </a:extLst>
          </p:cNvPr>
          <p:cNvSpPr txBox="1"/>
          <p:nvPr/>
        </p:nvSpPr>
        <p:spPr>
          <a:xfrm>
            <a:off x="8838390" y="5461149"/>
            <a:ext cx="3353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>
                <a:latin typeface="+mn-lt"/>
              </a:rPr>
              <a:t>https://doi.org/10.1016/j.apenergy.2019.03.196</a:t>
            </a:r>
          </a:p>
        </p:txBody>
      </p:sp>
    </p:spTree>
    <p:extLst>
      <p:ext uri="{BB962C8B-B14F-4D97-AF65-F5344CB8AC3E}">
        <p14:creationId xmlns:p14="http://schemas.microsoft.com/office/powerpoint/2010/main" val="819742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133179-D599-44AF-84DB-C2D97D3EB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prameny – EU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F49992-0732-40E4-A3B2-8449669C4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393794"/>
            <a:ext cx="10753200" cy="4554246"/>
          </a:xfrm>
        </p:spPr>
        <p:txBody>
          <a:bodyPr/>
          <a:lstStyle/>
          <a:p>
            <a:r>
              <a:rPr lang="cs-CZ" sz="2400" dirty="0"/>
              <a:t>Velká roztříštěnost právních předpisů</a:t>
            </a:r>
          </a:p>
          <a:p>
            <a:pPr lvl="1"/>
            <a:r>
              <a:rPr lang="cs-CZ" sz="1600" dirty="0"/>
              <a:t>Směrnice x Nařízení</a:t>
            </a:r>
          </a:p>
          <a:p>
            <a:pPr lvl="1"/>
            <a:r>
              <a:rPr lang="cs-CZ" sz="1600" dirty="0"/>
              <a:t>Vznikají na různých Generálních ředitelstvích -&gt; </a:t>
            </a:r>
            <a:r>
              <a:rPr lang="cs-CZ" sz="1600" dirty="0" err="1"/>
              <a:t>nekoordinace</a:t>
            </a:r>
            <a:r>
              <a:rPr lang="cs-CZ" sz="1600" dirty="0"/>
              <a:t> při vytváření legislativy</a:t>
            </a:r>
          </a:p>
          <a:p>
            <a:pPr lvl="1"/>
            <a:r>
              <a:rPr lang="cs-CZ" sz="1600" dirty="0"/>
              <a:t>Obdobné cíle různých právních pramenů</a:t>
            </a:r>
          </a:p>
          <a:p>
            <a:pPr lvl="1"/>
            <a:r>
              <a:rPr lang="cs-CZ" sz="1600" dirty="0"/>
              <a:t>Problém s rámcovými směrnicemi a jejich faktickou implementací</a:t>
            </a:r>
          </a:p>
          <a:p>
            <a:r>
              <a:rPr lang="cs-CZ" sz="2400" dirty="0"/>
              <a:t>Příklady souvisejících, ale vzájemně nekoordinovaných předpisů:</a:t>
            </a:r>
          </a:p>
          <a:p>
            <a:pPr lvl="1"/>
            <a:r>
              <a:rPr lang="cs-CZ" sz="1600" dirty="0"/>
              <a:t>Ovzduší:</a:t>
            </a:r>
          </a:p>
          <a:p>
            <a:pPr lvl="2"/>
            <a:r>
              <a:rPr lang="cs-CZ" sz="1200" dirty="0"/>
              <a:t>Směrnice 2008/50/ES o kvalitě vnějšího ovzduší</a:t>
            </a:r>
          </a:p>
          <a:p>
            <a:pPr lvl="2"/>
            <a:r>
              <a:rPr lang="cs-CZ" sz="1200" dirty="0"/>
              <a:t>Směrnice 2001/81/ES o národních emisních stropech</a:t>
            </a:r>
          </a:p>
          <a:p>
            <a:pPr lvl="1"/>
            <a:r>
              <a:rPr lang="cs-CZ" sz="1600" dirty="0"/>
              <a:t>Osobní vozidla:</a:t>
            </a:r>
          </a:p>
          <a:p>
            <a:pPr lvl="2"/>
            <a:r>
              <a:rPr lang="cs-CZ" sz="1200" dirty="0"/>
              <a:t>Nařízení 2018/858 – typové schvalování nových vozidel</a:t>
            </a:r>
          </a:p>
          <a:p>
            <a:pPr lvl="2"/>
            <a:r>
              <a:rPr lang="cs-CZ" sz="1200" dirty="0"/>
              <a:t>Nařízení č. 715/2007 – Euro normy 5 &amp; 6</a:t>
            </a:r>
          </a:p>
          <a:p>
            <a:pPr lvl="2"/>
            <a:r>
              <a:rPr lang="cs-CZ" sz="1200" dirty="0"/>
              <a:t>Nařízení 2019/631 – CO2 pro nová osobní vozidla</a:t>
            </a:r>
          </a:p>
          <a:p>
            <a:pPr lvl="2"/>
            <a:r>
              <a:rPr lang="cs-CZ" sz="1200" dirty="0"/>
              <a:t>Atd..</a:t>
            </a:r>
          </a:p>
          <a:p>
            <a:r>
              <a:rPr lang="cs-CZ" sz="2400" dirty="0"/>
              <a:t>V rámci EU Green </a:t>
            </a:r>
            <a:r>
              <a:rPr lang="cs-CZ" sz="2400" dirty="0" err="1"/>
              <a:t>Deal</a:t>
            </a:r>
            <a:r>
              <a:rPr lang="cs-CZ" sz="2400" dirty="0"/>
              <a:t> by se měly zejména zpřísňovat emise skleníkových plynů ve všech druzích dopravy….ale co lokální ovzduší?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79370EC-EAA7-453A-89D3-13DBCF369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80965"/>
            <a:ext cx="2872558" cy="94292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51428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388"/>
    </mc:Choice>
    <mc:Fallback xmlns="">
      <p:transition spd="slow" advTm="107388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4B4CC4-27B8-4A01-82E1-AAA497066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právní prameny – ČR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35EF19-59CD-45A3-94D2-A25697125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Návaznost na unijní předpisy + neochota zákonodárce příliš omezovat „pilíř ekonomiky“ (auto průmysl)</a:t>
            </a:r>
          </a:p>
          <a:p>
            <a:r>
              <a:rPr lang="cs-CZ" altLang="cs-CZ" dirty="0"/>
              <a:t>Omezení dopravy lze nalézt v:</a:t>
            </a:r>
          </a:p>
          <a:p>
            <a:pPr lvl="1"/>
            <a:r>
              <a:rPr lang="cs-CZ" altLang="cs-CZ" dirty="0" err="1"/>
              <a:t>Z.č</a:t>
            </a:r>
            <a:r>
              <a:rPr lang="cs-CZ" altLang="cs-CZ" dirty="0"/>
              <a:t>. 565/1990 Sb.,</a:t>
            </a:r>
          </a:p>
          <a:p>
            <a:pPr lvl="1"/>
            <a:r>
              <a:rPr lang="cs-CZ" altLang="cs-CZ" dirty="0" err="1"/>
              <a:t>Z.č</a:t>
            </a:r>
            <a:r>
              <a:rPr lang="cs-CZ" altLang="cs-CZ" dirty="0"/>
              <a:t>. 114/1992 Sb.</a:t>
            </a:r>
          </a:p>
          <a:p>
            <a:pPr lvl="1"/>
            <a:r>
              <a:rPr lang="cs-CZ" altLang="cs-CZ" dirty="0" err="1"/>
              <a:t>Z.č</a:t>
            </a:r>
            <a:r>
              <a:rPr lang="cs-CZ" altLang="cs-CZ" dirty="0"/>
              <a:t>. 289/1995 Sb., </a:t>
            </a:r>
          </a:p>
          <a:p>
            <a:pPr lvl="1"/>
            <a:r>
              <a:rPr lang="cs-CZ" altLang="cs-CZ" dirty="0" err="1"/>
              <a:t>Z.č</a:t>
            </a:r>
            <a:r>
              <a:rPr lang="cs-CZ" altLang="cs-CZ" dirty="0"/>
              <a:t>. 13/1997 Sb., </a:t>
            </a:r>
          </a:p>
          <a:p>
            <a:pPr lvl="1"/>
            <a:r>
              <a:rPr lang="cs-CZ" altLang="cs-CZ" dirty="0" err="1"/>
              <a:t>Z.č</a:t>
            </a:r>
            <a:r>
              <a:rPr lang="cs-CZ" altLang="cs-CZ" dirty="0"/>
              <a:t>. 361/2000 Sb., </a:t>
            </a:r>
          </a:p>
          <a:p>
            <a:pPr lvl="1"/>
            <a:r>
              <a:rPr lang="cs-CZ" altLang="cs-CZ" dirty="0" err="1"/>
              <a:t>Z.č</a:t>
            </a:r>
            <a:r>
              <a:rPr lang="cs-CZ" altLang="cs-CZ" dirty="0"/>
              <a:t>. 201/2012 Sb., atd.</a:t>
            </a:r>
          </a:p>
          <a:p>
            <a:endParaRPr lang="cs-CZ" dirty="0"/>
          </a:p>
          <a:p>
            <a:pPr>
              <a:lnSpc>
                <a:spcPct val="80000"/>
              </a:lnSpc>
              <a:defRPr/>
            </a:pPr>
            <a:endParaRPr lang="cs-CZ" altLang="cs-CZ" sz="2000" dirty="0"/>
          </a:p>
          <a:p>
            <a:pPr>
              <a:lnSpc>
                <a:spcPct val="80000"/>
              </a:lnSpc>
              <a:defRPr/>
            </a:pPr>
            <a:endParaRPr lang="cs-CZ" altLang="cs-CZ" sz="2000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B716330-6D91-456C-A2F6-D2F320410D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80965"/>
            <a:ext cx="2872558" cy="94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15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9082"/>
    </mc:Choice>
    <mc:Fallback xmlns="">
      <p:transition spd="slow" advTm="99082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2.2|42.3|6.1|11.4|42.9|6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6.3|10.2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6D73A0A2F450742ADBE713CF95756A7" ma:contentTypeVersion="10" ma:contentTypeDescription="Vytvoří nový dokument" ma:contentTypeScope="" ma:versionID="45676abe0ed172e47d3a5e76c059e34e">
  <xsd:schema xmlns:xsd="http://www.w3.org/2001/XMLSchema" xmlns:xs="http://www.w3.org/2001/XMLSchema" xmlns:p="http://schemas.microsoft.com/office/2006/metadata/properties" xmlns:ns3="e51e9706-c6a7-48f1-8448-7d6481ba5a65" xmlns:ns4="b6cf73b5-29be-4493-a012-8e9bd83d2644" targetNamespace="http://schemas.microsoft.com/office/2006/metadata/properties" ma:root="true" ma:fieldsID="a93e9853f8d8556537165735d471bf22" ns3:_="" ns4:_="">
    <xsd:import namespace="e51e9706-c6a7-48f1-8448-7d6481ba5a65"/>
    <xsd:import namespace="b6cf73b5-29be-4493-a012-8e9bd83d264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DateTake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1e9706-c6a7-48f1-8448-7d6481ba5a6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cf73b5-29be-4493-a012-8e9bd83d26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2C86FE-03BC-4265-8E69-9289EFF452C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b6cf73b5-29be-4493-a012-8e9bd83d2644"/>
    <ds:schemaRef ds:uri="e51e9706-c6a7-48f1-8448-7d6481ba5a65"/>
    <ds:schemaRef ds:uri="http://schemas.microsoft.com/office/2006/metadata/propertie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6F7CB9D7-A375-4EA0-8F35-45DD467AEA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1e9706-c6a7-48f1-8448-7d6481ba5a65"/>
    <ds:schemaRef ds:uri="b6cf73b5-29be-4493-a012-8e9bd83d26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B744406-D448-4A12-9134-87CA1C40F0E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Vodni zdroje_2020</Template>
  <TotalTime>0</TotalTime>
  <Words>669</Words>
  <Application>Microsoft Office PowerPoint</Application>
  <PresentationFormat>Širokoúhlá obrazovka</PresentationFormat>
  <Paragraphs>82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Tahoma</vt:lpstr>
      <vt:lpstr>Wingdings</vt:lpstr>
      <vt:lpstr>Prezentace_MU_CZ</vt:lpstr>
      <vt:lpstr>Doprava a životní prostředí</vt:lpstr>
      <vt:lpstr>Osnova</vt:lpstr>
      <vt:lpstr>Východiska tématu</vt:lpstr>
      <vt:lpstr>Východiska tématu</vt:lpstr>
      <vt:lpstr>Prezentace aplikace PowerPoint</vt:lpstr>
      <vt:lpstr>Prezentace aplikace PowerPoint</vt:lpstr>
      <vt:lpstr>Prezentace aplikace PowerPoint</vt:lpstr>
      <vt:lpstr>Právní prameny – EU </vt:lpstr>
      <vt:lpstr>Vybrané právní prameny – ČR</vt:lpstr>
      <vt:lpstr>Diskuze</vt:lpstr>
      <vt:lpstr>Diskuze</vt:lpstr>
      <vt:lpstr>Prezentace aplikace PowerPoint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vod a vodních zdrojů</dc:title>
  <dc:creator>Jiří Vodička</dc:creator>
  <cp:lastModifiedBy>Jiří Vodička</cp:lastModifiedBy>
  <cp:revision>96</cp:revision>
  <cp:lastPrinted>1601-01-01T00:00:00Z</cp:lastPrinted>
  <dcterms:created xsi:type="dcterms:W3CDTF">2021-03-24T10:41:46Z</dcterms:created>
  <dcterms:modified xsi:type="dcterms:W3CDTF">2021-05-12T10:58:10Z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0x010100F6D73A0A2F450742ADBE713CF95756A7</vt:lpwstr>
  </property>
</Properties>
</file>