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98E42-CE2B-440F-AC91-189D5F98D3E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DA10EFED-16B3-4683-A264-5E6C32A708FE}">
      <dgm:prSet/>
      <dgm:spPr/>
      <dgm:t>
        <a:bodyPr/>
        <a:lstStyle/>
        <a:p>
          <a:r>
            <a:rPr lang="cs-CZ" dirty="0"/>
            <a:t>1. Najděte vhodný pozemek. Dle jakých kritérií by měl být vybírán pozemek vhodný k výsadbě vinice určené pro komerční produkci hroznů? </a:t>
          </a:r>
        </a:p>
      </dgm:t>
    </dgm:pt>
    <dgm:pt modelId="{7B23DC0E-9B01-4D10-9B71-770E7F8B7B5F}" type="parTrans" cxnId="{48B54BD1-FD94-47BC-A4E0-59B03AC5857E}">
      <dgm:prSet/>
      <dgm:spPr/>
      <dgm:t>
        <a:bodyPr/>
        <a:lstStyle/>
        <a:p>
          <a:endParaRPr lang="cs-CZ"/>
        </a:p>
      </dgm:t>
    </dgm:pt>
    <dgm:pt modelId="{91D04036-051A-47D0-8CA8-7861513ADA34}" type="sibTrans" cxnId="{48B54BD1-FD94-47BC-A4E0-59B03AC5857E}">
      <dgm:prSet/>
      <dgm:spPr/>
      <dgm:t>
        <a:bodyPr/>
        <a:lstStyle/>
        <a:p>
          <a:endParaRPr lang="cs-CZ"/>
        </a:p>
      </dgm:t>
    </dgm:pt>
    <dgm:pt modelId="{8A695728-E9DB-44E2-AAE6-16F775A6E945}">
      <dgm:prSet/>
      <dgm:spPr/>
      <dgm:t>
        <a:bodyPr/>
        <a:lstStyle/>
        <a:p>
          <a:r>
            <a:rPr lang="cs-CZ" dirty="0"/>
            <a:t>2. Zajistěte si právní důvod k jeho užívání. Jaké podstatné náležitosti by mělo obsahovat (vybrané) relevantní právní jednání?</a:t>
          </a:r>
        </a:p>
      </dgm:t>
    </dgm:pt>
    <dgm:pt modelId="{BAD4C471-15BD-4557-9638-219EEA9D295C}" type="parTrans" cxnId="{5EFB39CA-5FAC-41BB-B2E7-10F88411D1C4}">
      <dgm:prSet/>
      <dgm:spPr/>
      <dgm:t>
        <a:bodyPr/>
        <a:lstStyle/>
        <a:p>
          <a:endParaRPr lang="cs-CZ"/>
        </a:p>
      </dgm:t>
    </dgm:pt>
    <dgm:pt modelId="{403499A4-030F-4D71-A6DE-93BF469E88BC}" type="sibTrans" cxnId="{5EFB39CA-5FAC-41BB-B2E7-10F88411D1C4}">
      <dgm:prSet/>
      <dgm:spPr/>
      <dgm:t>
        <a:bodyPr/>
        <a:lstStyle/>
        <a:p>
          <a:endParaRPr lang="cs-CZ"/>
        </a:p>
      </dgm:t>
    </dgm:pt>
    <dgm:pt modelId="{8EA88948-F2AD-4638-A94E-0AC134B4B5A2}">
      <dgm:prSet/>
      <dgm:spPr/>
      <dgm:t>
        <a:bodyPr/>
        <a:lstStyle/>
        <a:p>
          <a:r>
            <a:rPr lang="cs-CZ" dirty="0"/>
            <a:t>3. Zajistěte si potřebná povolení, příp. další správní akty k výsadbě vinice a pěstování révy na vinici za účelem produkce vinných hroznů. Vytvořte časovou osu obsahující názvy relevantních správních aktů včetně příslušných orgánů státní správy a odkazů na právní úpravu. </a:t>
          </a:r>
        </a:p>
      </dgm:t>
    </dgm:pt>
    <dgm:pt modelId="{9A43C67E-59E5-48B2-A992-323281F7CF7D}" type="parTrans" cxnId="{BE9CD000-42F8-4846-9714-6BC143BCB36D}">
      <dgm:prSet/>
      <dgm:spPr/>
      <dgm:t>
        <a:bodyPr/>
        <a:lstStyle/>
        <a:p>
          <a:endParaRPr lang="cs-CZ"/>
        </a:p>
      </dgm:t>
    </dgm:pt>
    <dgm:pt modelId="{8E111C91-516B-42B8-8D55-69A5BCFD7FEF}" type="sibTrans" cxnId="{BE9CD000-42F8-4846-9714-6BC143BCB36D}">
      <dgm:prSet/>
      <dgm:spPr/>
      <dgm:t>
        <a:bodyPr/>
        <a:lstStyle/>
        <a:p>
          <a:endParaRPr lang="cs-CZ"/>
        </a:p>
      </dgm:t>
    </dgm:pt>
    <dgm:pt modelId="{7873DD24-8F61-42E3-9CE2-519A529E0E8C}">
      <dgm:prSet/>
      <dgm:spPr/>
      <dgm:t>
        <a:bodyPr/>
        <a:lstStyle/>
        <a:p>
          <a:r>
            <a:rPr lang="cs-CZ" dirty="0"/>
            <a:t>4. Zajistěte si potřebné prostředky finanční podpory k vinohradnictví. Uveďte relevantní ekonomické nástroje pro vinohradnictví (výčet s uvedením relevantního právního předpisu) včetně subjektů je poskytujících. Které z nich můžete uplatňovat v rámci Jednotné žádosti?</a:t>
          </a:r>
        </a:p>
      </dgm:t>
    </dgm:pt>
    <dgm:pt modelId="{0DC6173D-CEF4-4CA7-B6E1-60CF3F5206FA}" type="parTrans" cxnId="{A670CB73-4ADE-4FA5-9AE5-6567DE07E45B}">
      <dgm:prSet/>
      <dgm:spPr/>
      <dgm:t>
        <a:bodyPr/>
        <a:lstStyle/>
        <a:p>
          <a:endParaRPr lang="cs-CZ"/>
        </a:p>
      </dgm:t>
    </dgm:pt>
    <dgm:pt modelId="{893AF2D1-257D-406A-B6D2-E9CF47DB1359}" type="sibTrans" cxnId="{A670CB73-4ADE-4FA5-9AE5-6567DE07E45B}">
      <dgm:prSet/>
      <dgm:spPr/>
      <dgm:t>
        <a:bodyPr/>
        <a:lstStyle/>
        <a:p>
          <a:endParaRPr lang="cs-CZ"/>
        </a:p>
      </dgm:t>
    </dgm:pt>
    <dgm:pt modelId="{1B9440C5-4D56-4964-B4BB-DBCAB47E5A00}" type="pres">
      <dgm:prSet presAssocID="{02798E42-CE2B-440F-AC91-189D5F98D3EB}" presName="linear" presStyleCnt="0">
        <dgm:presLayoutVars>
          <dgm:animLvl val="lvl"/>
          <dgm:resizeHandles val="exact"/>
        </dgm:presLayoutVars>
      </dgm:prSet>
      <dgm:spPr/>
    </dgm:pt>
    <dgm:pt modelId="{A0BF79F6-4771-4D3A-BF84-39610BC9FBD5}" type="pres">
      <dgm:prSet presAssocID="{DA10EFED-16B3-4683-A264-5E6C32A708F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4E93099-BBB8-4671-9457-5461699740CC}" type="pres">
      <dgm:prSet presAssocID="{91D04036-051A-47D0-8CA8-7861513ADA34}" presName="spacer" presStyleCnt="0"/>
      <dgm:spPr/>
    </dgm:pt>
    <dgm:pt modelId="{E58932F3-C73F-4964-9108-6172D53F5EF5}" type="pres">
      <dgm:prSet presAssocID="{8A695728-E9DB-44E2-AAE6-16F775A6E945}" presName="parentText" presStyleLbl="node1" presStyleIdx="1" presStyleCnt="4" custLinFactNeighborX="91">
        <dgm:presLayoutVars>
          <dgm:chMax val="0"/>
          <dgm:bulletEnabled val="1"/>
        </dgm:presLayoutVars>
      </dgm:prSet>
      <dgm:spPr/>
    </dgm:pt>
    <dgm:pt modelId="{E88425C7-0C60-4404-958E-7C6D47B12B5B}" type="pres">
      <dgm:prSet presAssocID="{403499A4-030F-4D71-A6DE-93BF469E88BC}" presName="spacer" presStyleCnt="0"/>
      <dgm:spPr/>
    </dgm:pt>
    <dgm:pt modelId="{2E2F9A6F-A2DA-4F15-8363-1DBF6360BA01}" type="pres">
      <dgm:prSet presAssocID="{8EA88948-F2AD-4638-A94E-0AC134B4B5A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B83DEE8-D26C-4CCD-BC05-1A88B7AFFC72}" type="pres">
      <dgm:prSet presAssocID="{8E111C91-516B-42B8-8D55-69A5BCFD7FEF}" presName="spacer" presStyleCnt="0"/>
      <dgm:spPr/>
    </dgm:pt>
    <dgm:pt modelId="{99862FD2-9BF4-4901-9786-E48FD9ADFF1C}" type="pres">
      <dgm:prSet presAssocID="{7873DD24-8F61-42E3-9CE2-519A529E0E8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E9CD000-42F8-4846-9714-6BC143BCB36D}" srcId="{02798E42-CE2B-440F-AC91-189D5F98D3EB}" destId="{8EA88948-F2AD-4638-A94E-0AC134B4B5A2}" srcOrd="2" destOrd="0" parTransId="{9A43C67E-59E5-48B2-A992-323281F7CF7D}" sibTransId="{8E111C91-516B-42B8-8D55-69A5BCFD7FEF}"/>
    <dgm:cxn modelId="{478AF813-BE08-4AF4-95B7-3FDF9B58125E}" type="presOf" srcId="{8A695728-E9DB-44E2-AAE6-16F775A6E945}" destId="{E58932F3-C73F-4964-9108-6172D53F5EF5}" srcOrd="0" destOrd="0" presId="urn:microsoft.com/office/officeart/2005/8/layout/vList2"/>
    <dgm:cxn modelId="{E158A85E-30EA-4A50-9E32-A22C3D219BE7}" type="presOf" srcId="{02798E42-CE2B-440F-AC91-189D5F98D3EB}" destId="{1B9440C5-4D56-4964-B4BB-DBCAB47E5A00}" srcOrd="0" destOrd="0" presId="urn:microsoft.com/office/officeart/2005/8/layout/vList2"/>
    <dgm:cxn modelId="{A670CB73-4ADE-4FA5-9AE5-6567DE07E45B}" srcId="{02798E42-CE2B-440F-AC91-189D5F98D3EB}" destId="{7873DD24-8F61-42E3-9CE2-519A529E0E8C}" srcOrd="3" destOrd="0" parTransId="{0DC6173D-CEF4-4CA7-B6E1-60CF3F5206FA}" sibTransId="{893AF2D1-257D-406A-B6D2-E9CF47DB1359}"/>
    <dgm:cxn modelId="{3205BB7A-18E9-4262-BB15-7B15B65A5F61}" type="presOf" srcId="{DA10EFED-16B3-4683-A264-5E6C32A708FE}" destId="{A0BF79F6-4771-4D3A-BF84-39610BC9FBD5}" srcOrd="0" destOrd="0" presId="urn:microsoft.com/office/officeart/2005/8/layout/vList2"/>
    <dgm:cxn modelId="{3D309981-0C8A-40DC-9144-4FAB88149B46}" type="presOf" srcId="{8EA88948-F2AD-4638-A94E-0AC134B4B5A2}" destId="{2E2F9A6F-A2DA-4F15-8363-1DBF6360BA01}" srcOrd="0" destOrd="0" presId="urn:microsoft.com/office/officeart/2005/8/layout/vList2"/>
    <dgm:cxn modelId="{5EFB39CA-5FAC-41BB-B2E7-10F88411D1C4}" srcId="{02798E42-CE2B-440F-AC91-189D5F98D3EB}" destId="{8A695728-E9DB-44E2-AAE6-16F775A6E945}" srcOrd="1" destOrd="0" parTransId="{BAD4C471-15BD-4557-9638-219EEA9D295C}" sibTransId="{403499A4-030F-4D71-A6DE-93BF469E88BC}"/>
    <dgm:cxn modelId="{48B54BD1-FD94-47BC-A4E0-59B03AC5857E}" srcId="{02798E42-CE2B-440F-AC91-189D5F98D3EB}" destId="{DA10EFED-16B3-4683-A264-5E6C32A708FE}" srcOrd="0" destOrd="0" parTransId="{7B23DC0E-9B01-4D10-9B71-770E7F8B7B5F}" sibTransId="{91D04036-051A-47D0-8CA8-7861513ADA34}"/>
    <dgm:cxn modelId="{1109D8F0-FBBE-48C3-8998-F3FE7804EE19}" type="presOf" srcId="{7873DD24-8F61-42E3-9CE2-519A529E0E8C}" destId="{99862FD2-9BF4-4901-9786-E48FD9ADFF1C}" srcOrd="0" destOrd="0" presId="urn:microsoft.com/office/officeart/2005/8/layout/vList2"/>
    <dgm:cxn modelId="{45E465F6-0087-46A2-9C2C-CD0595D5F996}" type="presParOf" srcId="{1B9440C5-4D56-4964-B4BB-DBCAB47E5A00}" destId="{A0BF79F6-4771-4D3A-BF84-39610BC9FBD5}" srcOrd="0" destOrd="0" presId="urn:microsoft.com/office/officeart/2005/8/layout/vList2"/>
    <dgm:cxn modelId="{BF84C35C-9073-44A1-AD52-A29FFCEF1005}" type="presParOf" srcId="{1B9440C5-4D56-4964-B4BB-DBCAB47E5A00}" destId="{84E93099-BBB8-4671-9457-5461699740CC}" srcOrd="1" destOrd="0" presId="urn:microsoft.com/office/officeart/2005/8/layout/vList2"/>
    <dgm:cxn modelId="{C963883B-9E60-472B-9A8F-B30738B24D8E}" type="presParOf" srcId="{1B9440C5-4D56-4964-B4BB-DBCAB47E5A00}" destId="{E58932F3-C73F-4964-9108-6172D53F5EF5}" srcOrd="2" destOrd="0" presId="urn:microsoft.com/office/officeart/2005/8/layout/vList2"/>
    <dgm:cxn modelId="{B25988EF-5DE6-4847-B7B9-BA1B1AF76594}" type="presParOf" srcId="{1B9440C5-4D56-4964-B4BB-DBCAB47E5A00}" destId="{E88425C7-0C60-4404-958E-7C6D47B12B5B}" srcOrd="3" destOrd="0" presId="urn:microsoft.com/office/officeart/2005/8/layout/vList2"/>
    <dgm:cxn modelId="{D1847200-EA56-4A2D-B42D-2D1BCBA185F7}" type="presParOf" srcId="{1B9440C5-4D56-4964-B4BB-DBCAB47E5A00}" destId="{2E2F9A6F-A2DA-4F15-8363-1DBF6360BA01}" srcOrd="4" destOrd="0" presId="urn:microsoft.com/office/officeart/2005/8/layout/vList2"/>
    <dgm:cxn modelId="{49BBA3C9-C9A7-4F7C-993C-65FD525FAC0F}" type="presParOf" srcId="{1B9440C5-4D56-4964-B4BB-DBCAB47E5A00}" destId="{2B83DEE8-D26C-4CCD-BC05-1A88B7AFFC72}" srcOrd="5" destOrd="0" presId="urn:microsoft.com/office/officeart/2005/8/layout/vList2"/>
    <dgm:cxn modelId="{A4EB4FE2-BCB6-4912-A17E-9AB23C93ACB9}" type="presParOf" srcId="{1B9440C5-4D56-4964-B4BB-DBCAB47E5A00}" destId="{99862FD2-9BF4-4901-9786-E48FD9ADFF1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F79F6-4771-4D3A-BF84-39610BC9FBD5}">
      <dsp:nvSpPr>
        <dsp:cNvPr id="0" name=""/>
        <dsp:cNvSpPr/>
      </dsp:nvSpPr>
      <dsp:spPr>
        <a:xfrm>
          <a:off x="0" y="84046"/>
          <a:ext cx="1051560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1. Najděte vhodný pozemek. Dle jakých kritérií by měl být vybírán pozemek vhodný k výsadbě vinice určené pro komerční produkci hroznů? </a:t>
          </a:r>
        </a:p>
      </dsp:txBody>
      <dsp:txXfrm>
        <a:off x="49154" y="133200"/>
        <a:ext cx="10417292" cy="908623"/>
      </dsp:txXfrm>
    </dsp:sp>
    <dsp:sp modelId="{E58932F3-C73F-4964-9108-6172D53F5EF5}">
      <dsp:nvSpPr>
        <dsp:cNvPr id="0" name=""/>
        <dsp:cNvSpPr/>
      </dsp:nvSpPr>
      <dsp:spPr>
        <a:xfrm>
          <a:off x="0" y="1142817"/>
          <a:ext cx="10515600" cy="1006931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2. Zajistěte si právní důvod k jeho užívání. Jaké podstatné náležitosti by mělo obsahovat (vybrané) relevantní právní jednání?</a:t>
          </a:r>
        </a:p>
      </dsp:txBody>
      <dsp:txXfrm>
        <a:off x="49154" y="1191971"/>
        <a:ext cx="10417292" cy="908623"/>
      </dsp:txXfrm>
    </dsp:sp>
    <dsp:sp modelId="{2E2F9A6F-A2DA-4F15-8363-1DBF6360BA01}">
      <dsp:nvSpPr>
        <dsp:cNvPr id="0" name=""/>
        <dsp:cNvSpPr/>
      </dsp:nvSpPr>
      <dsp:spPr>
        <a:xfrm>
          <a:off x="0" y="2201589"/>
          <a:ext cx="10515600" cy="1006931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3. Zajistěte si potřebná povolení, příp. další správní akty k výsadbě vinice a pěstování révy na vinici za účelem produkce vinných hroznů. Vytvořte časovou osu obsahující názvy relevantních správních aktů včetně příslušných orgánů státní správy a odkazů na právní úpravu. </a:t>
          </a:r>
        </a:p>
      </dsp:txBody>
      <dsp:txXfrm>
        <a:off x="49154" y="2250743"/>
        <a:ext cx="10417292" cy="908623"/>
      </dsp:txXfrm>
    </dsp:sp>
    <dsp:sp modelId="{99862FD2-9BF4-4901-9786-E48FD9ADFF1C}">
      <dsp:nvSpPr>
        <dsp:cNvPr id="0" name=""/>
        <dsp:cNvSpPr/>
      </dsp:nvSpPr>
      <dsp:spPr>
        <a:xfrm>
          <a:off x="0" y="3260360"/>
          <a:ext cx="10515600" cy="100693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4. Zajistěte si potřebné prostředky finanční podpory k vinohradnictví. Uveďte relevantní ekonomické nástroje pro vinohradnictví (výčet s uvedením relevantního právního předpisu) včetně subjektů je poskytujících. Které z nich můžete uplatňovat v rámci Jednotné žádosti?</a:t>
          </a:r>
        </a:p>
      </dsp:txBody>
      <dsp:txXfrm>
        <a:off x="49154" y="3309514"/>
        <a:ext cx="10417292" cy="90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C3AE6-24C8-4035-822E-6BD8DBB39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36543-3BCF-4C0D-B1E1-A1DD77B7AD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D6BDB5-A548-4105-82C6-B6DC87F4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6A7EFA-F742-42E2-9B77-DBE5DCA32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716F1F-3B85-4B40-93B1-41487FCD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8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EBC71-9F4A-42F1-B998-6D5C5E0B6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54BBB2-405D-49B9-92DF-3151F5E86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133B93-168E-46B6-9B97-84A7010D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F57470-F24A-4ADB-8EFB-03B3FBA5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31A92E-A877-4EA5-B3B2-1CAF9B19B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97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791DC8-028B-4773-BD23-E81C13533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FB8FC4-80B3-4A54-ACE6-CED73ADF3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114706-65D5-4CD9-BB46-699930B1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92141-E72C-4440-B57E-BC812534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C67D09-DD4B-48CD-A280-DB3DE053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67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DC076-EF5C-46F2-AB65-C5484D3B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EC2F9-EA2A-489A-A55A-C505F07E7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1EF790-796F-4182-B0E2-90CC79BD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1B3FB8-73E2-4FF9-9C82-F0CDC628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5DE3E0-57D8-4666-8F27-20156368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89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5D16E-E70A-4DD9-A8D4-EE1759D1F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2C391E-3E79-41A3-8E7E-8A80D1FCD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813405-D930-4880-8C6B-565A7B36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4F3C07-83E4-42AE-A6BD-BA231B734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873FDF-BA8B-4CD2-9B39-1E154FC7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63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00881-7F7D-4FD2-9F44-B3583FAA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2B46D-7105-4B24-8470-4B402D219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01D05F-F6D2-4FE1-9BE5-0B8A1E906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38A2E8-4966-412F-B9E1-4B75E4C0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33C26-C0D7-4056-99DE-8054853E1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1FF681-D581-4CAD-8622-C5C36558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4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44A9-1C98-45C3-9132-28249265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5287C6-2A81-4607-AB7B-8E34C0212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B0B09C-3B3A-4349-A8FA-B1216232B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ADE677-53DA-4AEC-A05F-DF5DD8065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F3966D-6B04-412A-9EBA-144851461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990EE72-12DB-4682-983C-FC6F7D83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F3E3B8-C0A3-4EC5-B2BA-1E6DB6CF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B95BBE-BD05-461C-B97D-BC32B36C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B4002-AEBF-49A7-B711-EF0AEEEB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6F3FF84-6F25-4391-A7C6-A1A647C4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0D08A2-BCB8-42A4-9D69-D622651C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196819-4C76-4F81-8DFE-1219B78E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AA9F0B-CAFF-4C9E-AC81-79FB6957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64053E-B2C6-40BA-B296-CE60D9E8F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56D555-49CB-4BE4-8279-CE303B33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79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94FC9-45ED-42FD-98D4-E79E3374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6B70D-95AB-4404-A463-A966D09A9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F3FB056-8821-442B-88F0-A8E175C25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2EE080-507A-43BE-9DDE-B0C49908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A12E7F-CC29-4000-BA88-9F26D8ED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7034E5-364F-49E6-B46C-D4BFF52B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86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5CBEA-DA8F-4391-AF44-F58FBCA76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477247-22D9-4924-BC26-69EE87839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FAB09D-E196-42B0-A6B4-B16C22984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E427ED-50BA-4075-8134-368170C2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B6C65B-DB7F-44B8-A3C4-487A7F88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871B5E-C362-4D12-B5E4-ED2A9062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7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76FF6B-30F5-4C3D-88EC-7705A347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5563CB-83F8-45AB-AD80-45125FAD0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C9E2AA-7BD6-443D-A12D-B43925458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4A3F-0724-4AAA-98B4-05546239EF48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EF8662-5B52-444A-B9FE-73D2F35424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76136E-3F23-4493-836B-68C22CE18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80F3-5E09-41D3-8308-7A651EA20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36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FE9D5-7E31-4055-B2DE-F4E12A70B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se stát vinohradníkem?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3C8A2B-FA0B-45A7-B67C-F458ECC036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Termín odevzdání (prostřednictvím odevzdávárny v </a:t>
            </a:r>
            <a:r>
              <a:rPr lang="cs-CZ" dirty="0" err="1"/>
              <a:t>Isu</a:t>
            </a:r>
            <a:r>
              <a:rPr lang="cs-CZ"/>
              <a:t>): 22.3.2021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93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8DCFC0E-776C-4F5C-846B-B9B6B051B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– Jak se stát vinohradníkem?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C8AEA293-6D6D-4E58-9290-4802A48D85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9511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153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Jak se stát vinohradníkem?</vt:lpstr>
      <vt:lpstr>Zadání – Jak se stát vinohradníkem?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stát vinohradníkem?</dc:title>
  <dc:creator>Jana Tkáčiková</dc:creator>
  <cp:lastModifiedBy>Jana Tkáčiková</cp:lastModifiedBy>
  <cp:revision>2</cp:revision>
  <dcterms:created xsi:type="dcterms:W3CDTF">2021-03-10T15:11:24Z</dcterms:created>
  <dcterms:modified xsi:type="dcterms:W3CDTF">2021-03-10T15:15:42Z</dcterms:modified>
</cp:coreProperties>
</file>