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9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E0B2F-2280-47FC-8BEE-12655A1FC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CA4746-9771-49C9-81A8-ECFD832E5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A38EE9-154C-42AA-8EFA-CC637288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BA432-FED7-4B0C-A2B3-471BD929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F061D-6EBD-4770-883C-F34CA8C2D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67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9A053-B5C2-408A-8384-9DB353362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6035F8-1DB9-4745-B868-9EB3A1AE4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879182-9640-4923-BEBF-560AB555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DB165-5F23-4FF2-8D6D-141C7FB79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5434D2-A0E7-4428-9B5D-DE79F1D6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42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BD6AE6D-4D1D-4143-87AE-8C2D254B0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E1F733-E6BD-4C1B-ADA2-535E13FC0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24BF33-53E1-4111-A23F-140792E0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AFD81C-A555-437A-8CA1-CDEC2AA3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808916-0140-4BD4-80D7-7F0F51072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4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5D313-2240-48E7-9438-06BD81C6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FAD031-1735-4691-8ADD-08D0A708F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184306-D55E-4189-B43A-F7BCB16BE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092BF7-ABED-4259-AF05-FCFBE6DC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2DA313-1FA7-4BBC-B792-F71B5117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66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035BB-E694-4A43-B56A-5E9E2A85F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60AEA3-204E-4A78-B4A2-BDAF914E3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43DA83-5A96-4ED8-8066-DD1F669E3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FCC4-9D95-4780-823E-598CF01C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CFCF36-BC35-4B3B-8B9E-8F661E635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0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6E9B3-4349-4FE3-A2AE-6819192E2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A0E24A-B806-43BC-8227-A086BAE5C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282E636-1443-4895-96F5-C8013DDEC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DCC2E5-BBCB-4E9C-AE31-08AC76DA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B49DEA-BF3F-4D42-9E7D-501A16E0F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F1A892-0141-4B70-9E68-7DDA95B2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01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8BF0C-FFA8-4F4A-81A6-65825E2B3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13FB50-37B7-456A-AB3B-CBDF2D120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4A34567-D35B-40A6-8E9E-4AD0B443D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5AAF6DE-EB5E-4643-9897-FD9A2C605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DECD16C-306D-49B4-9F77-6F2A75EAF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841DF66-F9AC-42E6-A9C0-0018C6C9B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AE0DA1-A71F-4E92-9156-49B75E672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6FFE763-4453-4DA9-8312-62F473FC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1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07781A-B98E-4721-8757-96CCB18F6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E2E499-54D8-4F75-9A2B-5EDC90F8E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14A787-8231-4D44-966F-D0FBED271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39EE-965A-462D-8214-5DC57B258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7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3A51BBF-B88D-46B5-9266-7DA60BE48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FE3554-BBC2-4711-BBEE-32905732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EE033F-AE1B-4DFD-9474-4CB69910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92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E9536-DE5B-44C3-9C90-1003E1F3B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E6DFDA-6A94-40C5-88BA-F986830FA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9EF8A6B-542F-4BDD-AA39-674F25734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061235-9CB2-4DD0-9C53-C02119E0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A5CBC0-7298-474B-A59A-A8166A260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874671-B320-4743-8CE0-4B796FA2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37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EB0BA-BEC5-4E82-81D6-2D3FD08E8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FB323D-BFF4-4A1C-A02A-B4E5DA707B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69D7299-969D-43A8-AF1B-FE96C80F3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08E15D-95C9-44C3-8FFB-E90A84744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C9E21F-A7CA-450C-BEEE-65AB7F05F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3E3731-6E51-4524-9F81-B6BD266C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09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E743BA-85A5-424B-8033-53E5452AB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2E4928E-CBA7-442D-9D30-6BB168733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2A8A27-F32C-4701-80C9-EAA89EECB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3513-8731-42B3-A78D-7A135B485A3A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356D95-0762-4AB4-A33A-6D771EEFE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216602-C16D-4C81-A1FC-223874053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A98A5-B9BD-4F2D-9B8A-B8ADEBF4D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52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9C49D-000E-4505-B8F3-F401FA6A7C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5DD53C-073E-4262-9D69-772E4E656B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89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10326" y="87086"/>
            <a:ext cx="9502217" cy="1327149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součástí právního řádu;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stanoví-li mezinárodní smlouva něco jiného než zákon, použije se mezinárodní smlouva.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10326" y="1526874"/>
            <a:ext cx="9502216" cy="5135334"/>
          </a:xfrm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 sz="2000" dirty="0"/>
              <a:t>„Mezinárodní smlouvy jsou součástí PRÁVNÍHO ŘÁDU“ (? – ne formálně, </a:t>
            </a:r>
            <a:r>
              <a:rPr lang="cs-CZ" altLang="cs-CZ" sz="2000" b="1" dirty="0"/>
              <a:t>jen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2531268" y="3297238"/>
            <a:ext cx="7129463" cy="3024188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2664824" y="3675017"/>
            <a:ext cx="2973256" cy="225552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dirty="0">
                <a:solidFill>
                  <a:schemeClr val="tx1"/>
                </a:solidFill>
              </a:rPr>
              <a:t>(ústava, zákony, vyhlášky), tj. </a:t>
            </a:r>
            <a:r>
              <a:rPr lang="cs-CZ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5638080" y="3365182"/>
            <a:ext cx="1887467" cy="288131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7525548" y="4005943"/>
            <a:ext cx="2135183" cy="1602626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20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8053391" y="2781300"/>
            <a:ext cx="320672" cy="80692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087" y="2141493"/>
            <a:ext cx="6601096" cy="646331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VŠE DOHROMADY = „právní řád“, tj. všechny právní normy v ČR závazné – </a:t>
            </a:r>
            <a:r>
              <a:rPr lang="cs-CZ" altLang="cs-CZ" sz="1800" i="1" dirty="0"/>
              <a:t>bez ohledu na původ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</Words>
  <Application>Microsoft Office PowerPoint</Application>
  <PresentationFormat>Širokoúhlá obrazovka</PresentationFormat>
  <Paragraphs>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Jak rozumět článku 10 Ústavy: „Vyhlášené mezinárodní smlouvy, k jejichž ratifikaci dal Parlament souhlas a jimiž je Česká republika vázána, jsou součástí právního řádu; stanoví-li mezinárodní smlouva něco jiného než zákon, použije se mezinárodní smlouva.“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Tyc Vladimir</dc:creator>
  <cp:lastModifiedBy>Tyc Vladimir</cp:lastModifiedBy>
  <cp:revision>4</cp:revision>
  <dcterms:created xsi:type="dcterms:W3CDTF">2020-12-14T12:30:36Z</dcterms:created>
  <dcterms:modified xsi:type="dcterms:W3CDTF">2021-04-25T17:54:48Z</dcterms:modified>
</cp:coreProperties>
</file>