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>
        <p:scale>
          <a:sx n="100" d="100"/>
          <a:sy n="100" d="100"/>
        </p:scale>
        <p:origin x="-780" y="22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NV201K Správní trestání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smtClean="0"/>
              <a:t>Literatura </a:t>
            </a:r>
          </a:p>
          <a:p>
            <a:pPr algn="ctr"/>
            <a:r>
              <a:rPr lang="cs-CZ" smtClean="0"/>
              <a:t>JUDr</a:t>
            </a:r>
            <a:r>
              <a:rPr lang="cs-CZ" dirty="0" smtClean="0"/>
              <a:t>. Lukáš Potěšil, Ph.D. </a:t>
            </a: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711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00000"/>
              </a:lnSpc>
            </a:pPr>
            <a:r>
              <a:rPr lang="cs-CZ" sz="1800" b="1" dirty="0"/>
              <a:t>Mates, P. a kol. Základy správního práva trestního. 7. vyd. Praha: C. H. Beck, 2018. </a:t>
            </a:r>
            <a:endParaRPr lang="cs-CZ" sz="1800" b="1" dirty="0" smtClean="0"/>
          </a:p>
          <a:p>
            <a:pPr algn="just">
              <a:lnSpc>
                <a:spcPct val="100000"/>
              </a:lnSpc>
            </a:pPr>
            <a:r>
              <a:rPr lang="cs-CZ" sz="1800" b="1" dirty="0" err="1"/>
              <a:t>Frumarová</a:t>
            </a:r>
            <a:r>
              <a:rPr lang="cs-CZ" sz="1800" b="1" dirty="0"/>
              <a:t>, K. a kol. Správní trestání. Praha: </a:t>
            </a:r>
            <a:r>
              <a:rPr lang="cs-CZ" sz="1800" b="1" dirty="0" err="1"/>
              <a:t>Leges</a:t>
            </a:r>
            <a:r>
              <a:rPr lang="cs-CZ" sz="1800" b="1" dirty="0"/>
              <a:t>, 2018. </a:t>
            </a:r>
          </a:p>
          <a:p>
            <a:pPr lvl="0" algn="just">
              <a:lnSpc>
                <a:spcPct val="100000"/>
              </a:lnSpc>
            </a:pPr>
            <a:r>
              <a:rPr lang="cs-CZ" sz="1800" dirty="0" smtClean="0"/>
              <a:t>Kočí</a:t>
            </a:r>
            <a:r>
              <a:rPr lang="cs-CZ" sz="1800" dirty="0"/>
              <a:t>, R. Zákon o odpovědnosti za přestupky a řízení o nich s poznámkami a vzory rozhodnutí a jiných správních aktů. Praha: </a:t>
            </a:r>
            <a:r>
              <a:rPr lang="cs-CZ" sz="1800" dirty="0" err="1"/>
              <a:t>Leges</a:t>
            </a:r>
            <a:r>
              <a:rPr lang="cs-CZ" sz="1800" dirty="0"/>
              <a:t>, 2017. </a:t>
            </a:r>
          </a:p>
          <a:p>
            <a:pPr lvl="0" algn="just">
              <a:lnSpc>
                <a:spcPct val="100000"/>
              </a:lnSpc>
            </a:pPr>
            <a:r>
              <a:rPr lang="cs-CZ" sz="1800" dirty="0"/>
              <a:t>Jemelka L., Vetešník P., Zákon o odpovědnosti za přestupky a řízení o nich, Zákon o některých přestupcích: komentář, C. H. Beck, </a:t>
            </a:r>
            <a:r>
              <a:rPr lang="cs-CZ" sz="1800" dirty="0" smtClean="0"/>
              <a:t>2020.</a:t>
            </a:r>
            <a:endParaRPr lang="cs-CZ" sz="1800" dirty="0"/>
          </a:p>
          <a:p>
            <a:pPr lvl="0" algn="just">
              <a:lnSpc>
                <a:spcPct val="100000"/>
              </a:lnSpc>
            </a:pPr>
            <a:r>
              <a:rPr lang="cs-CZ" sz="1800" dirty="0"/>
              <a:t>Ondrušová M., Ondruš R., Vytopil P. Zákon o odpovědnosti za přestupky a řízení o nich. Praktický komentář k zákonu č. 250/2016 Sb. Praha: </a:t>
            </a:r>
            <a:r>
              <a:rPr lang="cs-CZ" sz="1800" dirty="0" err="1"/>
              <a:t>Leges</a:t>
            </a:r>
            <a:r>
              <a:rPr lang="cs-CZ" sz="1800" dirty="0"/>
              <a:t>. </a:t>
            </a:r>
          </a:p>
          <a:p>
            <a:pPr lvl="0" algn="just">
              <a:lnSpc>
                <a:spcPct val="100000"/>
              </a:lnSpc>
            </a:pPr>
            <a:r>
              <a:rPr lang="cs-CZ" sz="1800" dirty="0"/>
              <a:t>Kučerová H., </a:t>
            </a:r>
            <a:r>
              <a:rPr lang="cs-CZ" sz="1800" dirty="0" err="1"/>
              <a:t>Horzinková</a:t>
            </a:r>
            <a:r>
              <a:rPr lang="cs-CZ" sz="1800" dirty="0"/>
              <a:t> E. Zákon o odpovědnosti za přestupky a řízení o nich a zákon o některých přestupcích s komentářem a judikaturou. Praha: </a:t>
            </a:r>
            <a:r>
              <a:rPr lang="cs-CZ" sz="1800" dirty="0" err="1"/>
              <a:t>Leges</a:t>
            </a:r>
            <a:r>
              <a:rPr lang="cs-CZ" sz="1800" dirty="0"/>
              <a:t>, 2017.</a:t>
            </a:r>
          </a:p>
          <a:p>
            <a:pPr lvl="0" algn="just">
              <a:lnSpc>
                <a:spcPct val="100000"/>
              </a:lnSpc>
            </a:pPr>
            <a:r>
              <a:rPr lang="cs-CZ" sz="1800" dirty="0" err="1"/>
              <a:t>Bohadlo</a:t>
            </a:r>
            <a:r>
              <a:rPr lang="cs-CZ" sz="1800" dirty="0"/>
              <a:t> D. a kol. Zákon o odpovědnosti za přestupky a řízení o nich - komentář. </a:t>
            </a:r>
            <a:r>
              <a:rPr lang="cs-CZ" sz="1800" dirty="0" err="1"/>
              <a:t>Wolters</a:t>
            </a:r>
            <a:r>
              <a:rPr lang="cs-CZ" sz="1800" dirty="0"/>
              <a:t> </a:t>
            </a:r>
            <a:r>
              <a:rPr lang="cs-CZ" sz="1800" dirty="0" err="1"/>
              <a:t>Kluwer</a:t>
            </a:r>
            <a:r>
              <a:rPr lang="cs-CZ" sz="1800" dirty="0"/>
              <a:t>. 2018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04528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00000"/>
              </a:lnSpc>
            </a:pPr>
            <a:r>
              <a:rPr lang="cs-CZ" sz="1800" dirty="0"/>
              <a:t>Prášková, H. Nové přestupkové právo. Praha: </a:t>
            </a:r>
            <a:r>
              <a:rPr lang="cs-CZ" sz="1800" dirty="0" err="1"/>
              <a:t>Leges</a:t>
            </a:r>
            <a:r>
              <a:rPr lang="cs-CZ" sz="1800" dirty="0"/>
              <a:t>, 2017. </a:t>
            </a:r>
            <a:r>
              <a:rPr lang="cs-CZ" sz="1800" b="1" dirty="0"/>
              <a:t> </a:t>
            </a:r>
            <a:endParaRPr lang="cs-CZ" sz="1800" dirty="0"/>
          </a:p>
          <a:p>
            <a:pPr lvl="0" algn="just">
              <a:lnSpc>
                <a:spcPct val="100000"/>
              </a:lnSpc>
            </a:pPr>
            <a:r>
              <a:rPr lang="cs-CZ" sz="1800" dirty="0"/>
              <a:t>Fiala Z. a kol. Správní právo trestní. Praha: </a:t>
            </a:r>
            <a:r>
              <a:rPr lang="cs-CZ" sz="1800" dirty="0" err="1"/>
              <a:t>Leges</a:t>
            </a:r>
            <a:r>
              <a:rPr lang="cs-CZ" sz="1800" dirty="0"/>
              <a:t>, 2017.</a:t>
            </a:r>
          </a:p>
          <a:p>
            <a:pPr lvl="0" algn="just">
              <a:lnSpc>
                <a:spcPct val="100000"/>
              </a:lnSpc>
            </a:pPr>
            <a:r>
              <a:rPr lang="cs-CZ" sz="1800" dirty="0" err="1" smtClean="0"/>
              <a:t>Bohadlo</a:t>
            </a:r>
            <a:r>
              <a:rPr lang="cs-CZ" sz="1800" dirty="0"/>
              <a:t>, D., Potěšil, L., Potměšil, J. Správní trestání z hlediska praxe a judikatury. Praha: C. H. Beck, 2013. </a:t>
            </a:r>
          </a:p>
          <a:p>
            <a:pPr lvl="0" algn="just">
              <a:lnSpc>
                <a:spcPct val="100000"/>
              </a:lnSpc>
            </a:pPr>
            <a:r>
              <a:rPr lang="cs-CZ" sz="1800" dirty="0"/>
              <a:t>Prášková, H. Základy odpovědnosti za správní delikty. Praha: C. H. Beck, 2013.</a:t>
            </a:r>
          </a:p>
          <a:p>
            <a:pPr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3491631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241</TotalTime>
  <Words>269</Words>
  <Application>Microsoft Office PowerPoint</Application>
  <PresentationFormat>Vlastní</PresentationFormat>
  <Paragraphs>23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Prezentace_MU_CZ</vt:lpstr>
      <vt:lpstr>NV201K Správní trestání </vt:lpstr>
      <vt:lpstr>Literatura</vt:lpstr>
      <vt:lpstr>Literatura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Lukáš</cp:lastModifiedBy>
  <cp:revision>61</cp:revision>
  <cp:lastPrinted>2019-03-19T12:48:28Z</cp:lastPrinted>
  <dcterms:created xsi:type="dcterms:W3CDTF">2019-02-27T15:02:38Z</dcterms:created>
  <dcterms:modified xsi:type="dcterms:W3CDTF">2021-03-03T20:53:16Z</dcterms:modified>
</cp:coreProperties>
</file>