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71" r:id="rId3"/>
    <p:sldId id="258" r:id="rId4"/>
    <p:sldId id="260" r:id="rId5"/>
    <p:sldId id="261" r:id="rId6"/>
    <p:sldId id="259" r:id="rId7"/>
    <p:sldId id="266" r:id="rId8"/>
    <p:sldId id="265" r:id="rId9"/>
    <p:sldId id="277" r:id="rId10"/>
    <p:sldId id="279" r:id="rId11"/>
    <p:sldId id="264"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52" autoAdjust="0"/>
    <p:restoredTop sz="94643" autoAdjust="0"/>
  </p:normalViewPr>
  <p:slideViewPr>
    <p:cSldViewPr>
      <p:cViewPr>
        <p:scale>
          <a:sx n="80" d="100"/>
          <a:sy n="80" d="100"/>
        </p:scale>
        <p:origin x="-12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171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83C17E-4F45-49CD-99BC-CF92969DE2C4}"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FE1E09DC-BBF7-4FF9-8A69-D430FC789E0B}">
      <dgm:prSet custT="1"/>
      <dgm:spPr/>
      <dgm:t>
        <a:bodyPr/>
        <a:lstStyle/>
        <a:p>
          <a:pPr rtl="0"/>
          <a:r>
            <a:rPr lang="cs-CZ" sz="2000" noProof="0" dirty="0" smtClean="0"/>
            <a:t>a) </a:t>
          </a:r>
          <a:r>
            <a:rPr lang="en-US" sz="2000" noProof="0" dirty="0" smtClean="0"/>
            <a:t>Objectives</a:t>
          </a:r>
          <a:r>
            <a:rPr lang="cs-CZ" sz="2000" dirty="0" smtClean="0"/>
            <a:t> </a:t>
          </a:r>
          <a:r>
            <a:rPr lang="en-US" sz="2000" dirty="0" smtClean="0"/>
            <a:t>of public administration</a:t>
          </a:r>
          <a:endParaRPr lang="en-US" sz="2000" dirty="0"/>
        </a:p>
      </dgm:t>
    </dgm:pt>
    <dgm:pt modelId="{FC250E6B-CB92-4A0E-BA2A-0B872D8D7955}" type="parTrans" cxnId="{9FBCD82A-56D1-4BF7-BCDF-C3F3C5A3B282}">
      <dgm:prSet/>
      <dgm:spPr/>
      <dgm:t>
        <a:bodyPr/>
        <a:lstStyle/>
        <a:p>
          <a:endParaRPr lang="en-US"/>
        </a:p>
      </dgm:t>
    </dgm:pt>
    <dgm:pt modelId="{33FF568D-5125-4A6D-82BE-006B2C4D43A9}" type="sibTrans" cxnId="{9FBCD82A-56D1-4BF7-BCDF-C3F3C5A3B282}">
      <dgm:prSet/>
      <dgm:spPr/>
      <dgm:t>
        <a:bodyPr/>
        <a:lstStyle/>
        <a:p>
          <a:endParaRPr lang="en-US"/>
        </a:p>
      </dgm:t>
    </dgm:pt>
    <dgm:pt modelId="{E73212FD-56DA-4D7C-A042-4CBAD52BF229}">
      <dgm:prSet custT="1"/>
      <dgm:spPr/>
      <dgm:t>
        <a:bodyPr/>
        <a:lstStyle/>
        <a:p>
          <a:pPr rtl="0"/>
          <a:r>
            <a:rPr lang="cs-CZ" sz="2000" noProof="0" dirty="0" smtClean="0"/>
            <a:t>b) </a:t>
          </a:r>
          <a:r>
            <a:rPr lang="en-US" sz="2000" noProof="0" dirty="0" smtClean="0"/>
            <a:t>Tasks of </a:t>
          </a:r>
          <a:r>
            <a:rPr lang="cs-CZ" sz="2000" dirty="0" smtClean="0"/>
            <a:t>public </a:t>
          </a:r>
          <a:r>
            <a:rPr lang="en-US" sz="2000" noProof="0" dirty="0" smtClean="0"/>
            <a:t>administration</a:t>
          </a:r>
          <a:endParaRPr lang="en-US" sz="2000" noProof="0" dirty="0"/>
        </a:p>
      </dgm:t>
    </dgm:pt>
    <dgm:pt modelId="{CDF10CB5-A4D0-4BB0-A4D8-9415EE756F03}" type="parTrans" cxnId="{FA29DEFC-53C7-4067-92F1-3F31E5C7CD6D}">
      <dgm:prSet/>
      <dgm:spPr/>
      <dgm:t>
        <a:bodyPr/>
        <a:lstStyle/>
        <a:p>
          <a:endParaRPr lang="en-US"/>
        </a:p>
      </dgm:t>
    </dgm:pt>
    <dgm:pt modelId="{BDBFE007-B939-4FD0-AE61-738B2D1A89A2}" type="sibTrans" cxnId="{FA29DEFC-53C7-4067-92F1-3F31E5C7CD6D}">
      <dgm:prSet/>
      <dgm:spPr/>
      <dgm:t>
        <a:bodyPr/>
        <a:lstStyle/>
        <a:p>
          <a:endParaRPr lang="en-US"/>
        </a:p>
      </dgm:t>
    </dgm:pt>
    <dgm:pt modelId="{D3FC1644-67FC-4416-B451-2AC5FEC92BDE}">
      <dgm:prSet custT="1"/>
      <dgm:spPr/>
      <dgm:t>
        <a:bodyPr/>
        <a:lstStyle/>
        <a:p>
          <a:pPr rtl="0"/>
          <a:r>
            <a:rPr lang="en-US" sz="2000" noProof="0" dirty="0" smtClean="0"/>
            <a:t>c) Functions of public administration</a:t>
          </a:r>
          <a:endParaRPr lang="en-US" sz="2000" noProof="0" dirty="0"/>
        </a:p>
      </dgm:t>
    </dgm:pt>
    <dgm:pt modelId="{4E53B0B9-7049-4AD7-9690-1782BD92D090}" type="parTrans" cxnId="{7B1E72D9-70DF-4D81-93AC-11918B976816}">
      <dgm:prSet/>
      <dgm:spPr/>
      <dgm:t>
        <a:bodyPr/>
        <a:lstStyle/>
        <a:p>
          <a:endParaRPr lang="en-US"/>
        </a:p>
      </dgm:t>
    </dgm:pt>
    <dgm:pt modelId="{B31FEAE6-42F8-4486-8553-9B552DE692E1}" type="sibTrans" cxnId="{7B1E72D9-70DF-4D81-93AC-11918B976816}">
      <dgm:prSet/>
      <dgm:spPr/>
      <dgm:t>
        <a:bodyPr/>
        <a:lstStyle/>
        <a:p>
          <a:endParaRPr lang="en-US"/>
        </a:p>
      </dgm:t>
    </dgm:pt>
    <dgm:pt modelId="{7FC5D999-3F89-45AF-8CB1-65B6CA5C8809}">
      <dgm:prSet custT="1"/>
      <dgm:spPr/>
      <dgm:t>
        <a:bodyPr/>
        <a:lstStyle/>
        <a:p>
          <a:pPr rtl="0"/>
          <a:r>
            <a:rPr lang="en-US" sz="2000" noProof="0" dirty="0" smtClean="0"/>
            <a:t>d) Methods of public administration</a:t>
          </a:r>
          <a:endParaRPr lang="en-US" sz="2000" noProof="0" dirty="0"/>
        </a:p>
      </dgm:t>
    </dgm:pt>
    <dgm:pt modelId="{25F17D64-E04B-4C6F-B192-2E9DA07706F6}" type="parTrans" cxnId="{C75D049B-C0F4-4A8B-83CC-1349C79F065B}">
      <dgm:prSet/>
      <dgm:spPr/>
      <dgm:t>
        <a:bodyPr/>
        <a:lstStyle/>
        <a:p>
          <a:endParaRPr lang="en-US"/>
        </a:p>
      </dgm:t>
    </dgm:pt>
    <dgm:pt modelId="{5625C05F-FE20-490F-B3CF-53244F5254A0}" type="sibTrans" cxnId="{C75D049B-C0F4-4A8B-83CC-1349C79F065B}">
      <dgm:prSet/>
      <dgm:spPr/>
      <dgm:t>
        <a:bodyPr/>
        <a:lstStyle/>
        <a:p>
          <a:endParaRPr lang="en-US"/>
        </a:p>
      </dgm:t>
    </dgm:pt>
    <dgm:pt modelId="{C935D777-3B83-4ABA-A451-400A9D528C09}">
      <dgm:prSet custT="1"/>
      <dgm:spPr/>
      <dgm:t>
        <a:bodyPr/>
        <a:lstStyle/>
        <a:p>
          <a:pPr rtl="0"/>
          <a:r>
            <a:rPr lang="en-US" sz="2000" noProof="0" dirty="0" smtClean="0"/>
            <a:t>e) Forms of public administrations</a:t>
          </a:r>
          <a:endParaRPr lang="en-US" sz="2000" noProof="0" dirty="0"/>
        </a:p>
      </dgm:t>
    </dgm:pt>
    <dgm:pt modelId="{39DF742C-7391-47DB-BD08-B43E508CD427}" type="parTrans" cxnId="{560C877A-C54F-4C91-BBE4-8C3DAC15C5F8}">
      <dgm:prSet/>
      <dgm:spPr/>
      <dgm:t>
        <a:bodyPr/>
        <a:lstStyle/>
        <a:p>
          <a:endParaRPr lang="en-US"/>
        </a:p>
      </dgm:t>
    </dgm:pt>
    <dgm:pt modelId="{7CF69CF9-EA8E-408E-9496-AA1D9DDAA787}" type="sibTrans" cxnId="{560C877A-C54F-4C91-BBE4-8C3DAC15C5F8}">
      <dgm:prSet/>
      <dgm:spPr/>
      <dgm:t>
        <a:bodyPr/>
        <a:lstStyle/>
        <a:p>
          <a:endParaRPr lang="en-US"/>
        </a:p>
      </dgm:t>
    </dgm:pt>
    <dgm:pt modelId="{9CBD3E97-0B26-46C0-B672-5680D0F2145F}">
      <dgm:prSet custT="1"/>
      <dgm:spPr/>
      <dgm:t>
        <a:bodyPr/>
        <a:lstStyle/>
        <a:p>
          <a:pPr rtl="0"/>
          <a:r>
            <a:rPr lang="en-US" sz="2000" b="1" u="none" dirty="0" smtClean="0"/>
            <a:t>Public administration</a:t>
          </a:r>
          <a:r>
            <a:rPr lang="cs-CZ" sz="2000" b="1" u="none" dirty="0" smtClean="0"/>
            <a:t>, </a:t>
          </a:r>
          <a:r>
            <a:rPr lang="en-US" sz="2000" b="1" u="none" noProof="0" dirty="0" smtClean="0"/>
            <a:t>through</a:t>
          </a:r>
          <a:r>
            <a:rPr lang="cs-CZ" sz="2000" b="1" u="none" dirty="0" smtClean="0"/>
            <a:t> </a:t>
          </a:r>
          <a:r>
            <a:rPr lang="en-US" sz="2000" b="1" u="none" noProof="0" dirty="0" smtClean="0"/>
            <a:t>it‘s</a:t>
          </a:r>
          <a:r>
            <a:rPr lang="cs-CZ" sz="2000" b="1" u="none" dirty="0" smtClean="0"/>
            <a:t> </a:t>
          </a:r>
          <a:r>
            <a:rPr lang="en-US" sz="2000" b="1" u="none" noProof="0" dirty="0" smtClean="0"/>
            <a:t>employees</a:t>
          </a:r>
          <a:r>
            <a:rPr lang="cs-CZ" sz="2000" b="1" u="none" noProof="0" dirty="0" smtClean="0"/>
            <a:t>,</a:t>
          </a:r>
          <a:r>
            <a:rPr lang="en-US" sz="2000" b="1" u="none" dirty="0" smtClean="0"/>
            <a:t> ensures realization of executing power</a:t>
          </a:r>
          <a:r>
            <a:rPr lang="cs-CZ" sz="2000" b="1" u="none" dirty="0" smtClean="0"/>
            <a:t>. </a:t>
          </a:r>
          <a:r>
            <a:rPr lang="en-US" sz="2000" b="1" u="none" dirty="0" smtClean="0"/>
            <a:t>Realization of public administration is </a:t>
          </a:r>
          <a:r>
            <a:rPr lang="en-US" sz="2000" b="1" u="none" noProof="0" dirty="0" smtClean="0"/>
            <a:t>represented by this chain</a:t>
          </a:r>
          <a:r>
            <a:rPr lang="cs-CZ" sz="2000" b="1" u="none" dirty="0" smtClean="0"/>
            <a:t>:</a:t>
          </a:r>
          <a:endParaRPr lang="en-US" sz="2000" b="1" u="none" dirty="0"/>
        </a:p>
      </dgm:t>
    </dgm:pt>
    <dgm:pt modelId="{2634D9A6-7188-4C32-8120-94B68887EEC4}" type="sibTrans" cxnId="{9750E5C8-79A0-4D18-828E-7A5FC646515E}">
      <dgm:prSet/>
      <dgm:spPr/>
      <dgm:t>
        <a:bodyPr/>
        <a:lstStyle/>
        <a:p>
          <a:endParaRPr lang="en-US"/>
        </a:p>
      </dgm:t>
    </dgm:pt>
    <dgm:pt modelId="{1E1614D8-6F48-430E-9FE7-D23D1D5659F9}" type="parTrans" cxnId="{9750E5C8-79A0-4D18-828E-7A5FC646515E}">
      <dgm:prSet/>
      <dgm:spPr/>
      <dgm:t>
        <a:bodyPr/>
        <a:lstStyle/>
        <a:p>
          <a:endParaRPr lang="en-US"/>
        </a:p>
      </dgm:t>
    </dgm:pt>
    <dgm:pt modelId="{E784ACFC-B20B-483B-9E55-7B53CE764609}" type="pres">
      <dgm:prSet presAssocID="{C883C17E-4F45-49CD-99BC-CF92969DE2C4}" presName="linear" presStyleCnt="0">
        <dgm:presLayoutVars>
          <dgm:animLvl val="lvl"/>
          <dgm:resizeHandles val="exact"/>
        </dgm:presLayoutVars>
      </dgm:prSet>
      <dgm:spPr/>
      <dgm:t>
        <a:bodyPr/>
        <a:lstStyle/>
        <a:p>
          <a:endParaRPr lang="cs-CZ"/>
        </a:p>
      </dgm:t>
    </dgm:pt>
    <dgm:pt modelId="{90F3B5ED-0DF4-43B6-B8CC-26E1C28AD651}" type="pres">
      <dgm:prSet presAssocID="{9CBD3E97-0B26-46C0-B672-5680D0F2145F}" presName="parentText" presStyleLbl="node1" presStyleIdx="0" presStyleCnt="6">
        <dgm:presLayoutVars>
          <dgm:chMax val="0"/>
          <dgm:bulletEnabled val="1"/>
        </dgm:presLayoutVars>
      </dgm:prSet>
      <dgm:spPr/>
      <dgm:t>
        <a:bodyPr/>
        <a:lstStyle/>
        <a:p>
          <a:endParaRPr lang="en-US"/>
        </a:p>
      </dgm:t>
    </dgm:pt>
    <dgm:pt modelId="{6FBB2542-1B7C-46E3-B26E-F4EDBA34BFCB}" type="pres">
      <dgm:prSet presAssocID="{2634D9A6-7188-4C32-8120-94B68887EEC4}" presName="spacer" presStyleCnt="0"/>
      <dgm:spPr/>
    </dgm:pt>
    <dgm:pt modelId="{16D892FF-6D46-4D22-B9C0-B5173B7CE720}" type="pres">
      <dgm:prSet presAssocID="{FE1E09DC-BBF7-4FF9-8A69-D430FC789E0B}" presName="parentText" presStyleLbl="node1" presStyleIdx="1" presStyleCnt="6" custScaleY="67927">
        <dgm:presLayoutVars>
          <dgm:chMax val="0"/>
          <dgm:bulletEnabled val="1"/>
        </dgm:presLayoutVars>
      </dgm:prSet>
      <dgm:spPr/>
      <dgm:t>
        <a:bodyPr/>
        <a:lstStyle/>
        <a:p>
          <a:endParaRPr lang="en-US"/>
        </a:p>
      </dgm:t>
    </dgm:pt>
    <dgm:pt modelId="{0F0928A2-3353-44C4-A564-65B24D8A874F}" type="pres">
      <dgm:prSet presAssocID="{33FF568D-5125-4A6D-82BE-006B2C4D43A9}" presName="spacer" presStyleCnt="0"/>
      <dgm:spPr/>
    </dgm:pt>
    <dgm:pt modelId="{4110A056-60EA-4667-BCF0-56525BCB1030}" type="pres">
      <dgm:prSet presAssocID="{E73212FD-56DA-4D7C-A042-4CBAD52BF229}" presName="parentText" presStyleLbl="node1" presStyleIdx="2" presStyleCnt="6" custScaleY="67927">
        <dgm:presLayoutVars>
          <dgm:chMax val="0"/>
          <dgm:bulletEnabled val="1"/>
        </dgm:presLayoutVars>
      </dgm:prSet>
      <dgm:spPr/>
      <dgm:t>
        <a:bodyPr/>
        <a:lstStyle/>
        <a:p>
          <a:endParaRPr lang="cs-CZ"/>
        </a:p>
      </dgm:t>
    </dgm:pt>
    <dgm:pt modelId="{DBE126EC-01B2-4A3F-A311-F37E92F13BB4}" type="pres">
      <dgm:prSet presAssocID="{BDBFE007-B939-4FD0-AE61-738B2D1A89A2}" presName="spacer" presStyleCnt="0"/>
      <dgm:spPr/>
    </dgm:pt>
    <dgm:pt modelId="{732CD7C9-B21B-46C3-B22A-314E03B30DC3}" type="pres">
      <dgm:prSet presAssocID="{D3FC1644-67FC-4416-B451-2AC5FEC92BDE}" presName="parentText" presStyleLbl="node1" presStyleIdx="3" presStyleCnt="6" custScaleY="67927">
        <dgm:presLayoutVars>
          <dgm:chMax val="0"/>
          <dgm:bulletEnabled val="1"/>
        </dgm:presLayoutVars>
      </dgm:prSet>
      <dgm:spPr/>
      <dgm:t>
        <a:bodyPr/>
        <a:lstStyle/>
        <a:p>
          <a:endParaRPr lang="cs-CZ"/>
        </a:p>
      </dgm:t>
    </dgm:pt>
    <dgm:pt modelId="{E0112D7C-FAB0-4D1D-9087-4594EC32A00C}" type="pres">
      <dgm:prSet presAssocID="{B31FEAE6-42F8-4486-8553-9B552DE692E1}" presName="spacer" presStyleCnt="0"/>
      <dgm:spPr/>
    </dgm:pt>
    <dgm:pt modelId="{A2407750-D254-4670-A74B-9A19DFAF9968}" type="pres">
      <dgm:prSet presAssocID="{7FC5D999-3F89-45AF-8CB1-65B6CA5C8809}" presName="parentText" presStyleLbl="node1" presStyleIdx="4" presStyleCnt="6" custScaleY="67927">
        <dgm:presLayoutVars>
          <dgm:chMax val="0"/>
          <dgm:bulletEnabled val="1"/>
        </dgm:presLayoutVars>
      </dgm:prSet>
      <dgm:spPr/>
      <dgm:t>
        <a:bodyPr/>
        <a:lstStyle/>
        <a:p>
          <a:endParaRPr lang="cs-CZ"/>
        </a:p>
      </dgm:t>
    </dgm:pt>
    <dgm:pt modelId="{9E84A7D8-647A-4353-B734-382C55313EE6}" type="pres">
      <dgm:prSet presAssocID="{5625C05F-FE20-490F-B3CF-53244F5254A0}" presName="spacer" presStyleCnt="0"/>
      <dgm:spPr/>
    </dgm:pt>
    <dgm:pt modelId="{1612547E-F32B-4D44-A933-4120DA6A4611}" type="pres">
      <dgm:prSet presAssocID="{C935D777-3B83-4ABA-A451-400A9D528C09}" presName="parentText" presStyleLbl="node1" presStyleIdx="5" presStyleCnt="6" custScaleY="67927">
        <dgm:presLayoutVars>
          <dgm:chMax val="0"/>
          <dgm:bulletEnabled val="1"/>
        </dgm:presLayoutVars>
      </dgm:prSet>
      <dgm:spPr/>
      <dgm:t>
        <a:bodyPr/>
        <a:lstStyle/>
        <a:p>
          <a:endParaRPr lang="cs-CZ"/>
        </a:p>
      </dgm:t>
    </dgm:pt>
  </dgm:ptLst>
  <dgm:cxnLst>
    <dgm:cxn modelId="{F06201CC-BEE6-47AD-8D82-13414A205B5F}" type="presOf" srcId="{C935D777-3B83-4ABA-A451-400A9D528C09}" destId="{1612547E-F32B-4D44-A933-4120DA6A4611}" srcOrd="0" destOrd="0" presId="urn:microsoft.com/office/officeart/2005/8/layout/vList2"/>
    <dgm:cxn modelId="{9750E5C8-79A0-4D18-828E-7A5FC646515E}" srcId="{C883C17E-4F45-49CD-99BC-CF92969DE2C4}" destId="{9CBD3E97-0B26-46C0-B672-5680D0F2145F}" srcOrd="0" destOrd="0" parTransId="{1E1614D8-6F48-430E-9FE7-D23D1D5659F9}" sibTransId="{2634D9A6-7188-4C32-8120-94B68887EEC4}"/>
    <dgm:cxn modelId="{9FBCD82A-56D1-4BF7-BCDF-C3F3C5A3B282}" srcId="{C883C17E-4F45-49CD-99BC-CF92969DE2C4}" destId="{FE1E09DC-BBF7-4FF9-8A69-D430FC789E0B}" srcOrd="1" destOrd="0" parTransId="{FC250E6B-CB92-4A0E-BA2A-0B872D8D7955}" sibTransId="{33FF568D-5125-4A6D-82BE-006B2C4D43A9}"/>
    <dgm:cxn modelId="{C75D049B-C0F4-4A8B-83CC-1349C79F065B}" srcId="{C883C17E-4F45-49CD-99BC-CF92969DE2C4}" destId="{7FC5D999-3F89-45AF-8CB1-65B6CA5C8809}" srcOrd="4" destOrd="0" parTransId="{25F17D64-E04B-4C6F-B192-2E9DA07706F6}" sibTransId="{5625C05F-FE20-490F-B3CF-53244F5254A0}"/>
    <dgm:cxn modelId="{7B1E72D9-70DF-4D81-93AC-11918B976816}" srcId="{C883C17E-4F45-49CD-99BC-CF92969DE2C4}" destId="{D3FC1644-67FC-4416-B451-2AC5FEC92BDE}" srcOrd="3" destOrd="0" parTransId="{4E53B0B9-7049-4AD7-9690-1782BD92D090}" sibTransId="{B31FEAE6-42F8-4486-8553-9B552DE692E1}"/>
    <dgm:cxn modelId="{FA29DEFC-53C7-4067-92F1-3F31E5C7CD6D}" srcId="{C883C17E-4F45-49CD-99BC-CF92969DE2C4}" destId="{E73212FD-56DA-4D7C-A042-4CBAD52BF229}" srcOrd="2" destOrd="0" parTransId="{CDF10CB5-A4D0-4BB0-A4D8-9415EE756F03}" sibTransId="{BDBFE007-B939-4FD0-AE61-738B2D1A89A2}"/>
    <dgm:cxn modelId="{E46FB8F0-3370-4B06-81C9-855BF3FCD28A}" type="presOf" srcId="{FE1E09DC-BBF7-4FF9-8A69-D430FC789E0B}" destId="{16D892FF-6D46-4D22-B9C0-B5173B7CE720}" srcOrd="0" destOrd="0" presId="urn:microsoft.com/office/officeart/2005/8/layout/vList2"/>
    <dgm:cxn modelId="{560C877A-C54F-4C91-BBE4-8C3DAC15C5F8}" srcId="{C883C17E-4F45-49CD-99BC-CF92969DE2C4}" destId="{C935D777-3B83-4ABA-A451-400A9D528C09}" srcOrd="5" destOrd="0" parTransId="{39DF742C-7391-47DB-BD08-B43E508CD427}" sibTransId="{7CF69CF9-EA8E-408E-9496-AA1D9DDAA787}"/>
    <dgm:cxn modelId="{A1A542C1-CCC6-4467-B2D3-DC8477093359}" type="presOf" srcId="{7FC5D999-3F89-45AF-8CB1-65B6CA5C8809}" destId="{A2407750-D254-4670-A74B-9A19DFAF9968}" srcOrd="0" destOrd="0" presId="urn:microsoft.com/office/officeart/2005/8/layout/vList2"/>
    <dgm:cxn modelId="{3DD07E49-43A8-44E2-A386-D46BF3FB8A6E}" type="presOf" srcId="{9CBD3E97-0B26-46C0-B672-5680D0F2145F}" destId="{90F3B5ED-0DF4-43B6-B8CC-26E1C28AD651}" srcOrd="0" destOrd="0" presId="urn:microsoft.com/office/officeart/2005/8/layout/vList2"/>
    <dgm:cxn modelId="{8F3EDAD1-99AE-4CC1-8674-3F22FABF3093}" type="presOf" srcId="{E73212FD-56DA-4D7C-A042-4CBAD52BF229}" destId="{4110A056-60EA-4667-BCF0-56525BCB1030}" srcOrd="0" destOrd="0" presId="urn:microsoft.com/office/officeart/2005/8/layout/vList2"/>
    <dgm:cxn modelId="{B0E489BB-6AF0-4CF0-93A6-73F1B24A070D}" type="presOf" srcId="{C883C17E-4F45-49CD-99BC-CF92969DE2C4}" destId="{E784ACFC-B20B-483B-9E55-7B53CE764609}" srcOrd="0" destOrd="0" presId="urn:microsoft.com/office/officeart/2005/8/layout/vList2"/>
    <dgm:cxn modelId="{E3C21E52-7377-4DAB-8A0D-51FFF963AB2C}" type="presOf" srcId="{D3FC1644-67FC-4416-B451-2AC5FEC92BDE}" destId="{732CD7C9-B21B-46C3-B22A-314E03B30DC3}" srcOrd="0" destOrd="0" presId="urn:microsoft.com/office/officeart/2005/8/layout/vList2"/>
    <dgm:cxn modelId="{63D3E811-5BE4-4525-8B28-339F06C9635F}" type="presParOf" srcId="{E784ACFC-B20B-483B-9E55-7B53CE764609}" destId="{90F3B5ED-0DF4-43B6-B8CC-26E1C28AD651}" srcOrd="0" destOrd="0" presId="urn:microsoft.com/office/officeart/2005/8/layout/vList2"/>
    <dgm:cxn modelId="{36686955-3B62-4DAD-8665-76EA38546548}" type="presParOf" srcId="{E784ACFC-B20B-483B-9E55-7B53CE764609}" destId="{6FBB2542-1B7C-46E3-B26E-F4EDBA34BFCB}" srcOrd="1" destOrd="0" presId="urn:microsoft.com/office/officeart/2005/8/layout/vList2"/>
    <dgm:cxn modelId="{35DD3FF0-6266-4792-8A13-D9E5A293E68D}" type="presParOf" srcId="{E784ACFC-B20B-483B-9E55-7B53CE764609}" destId="{16D892FF-6D46-4D22-B9C0-B5173B7CE720}" srcOrd="2" destOrd="0" presId="urn:microsoft.com/office/officeart/2005/8/layout/vList2"/>
    <dgm:cxn modelId="{073F0BFB-039C-440B-B3DC-DA2A0B7BEF19}" type="presParOf" srcId="{E784ACFC-B20B-483B-9E55-7B53CE764609}" destId="{0F0928A2-3353-44C4-A564-65B24D8A874F}" srcOrd="3" destOrd="0" presId="urn:microsoft.com/office/officeart/2005/8/layout/vList2"/>
    <dgm:cxn modelId="{37E8DA0C-AB3F-4A71-9FBE-2214180505F8}" type="presParOf" srcId="{E784ACFC-B20B-483B-9E55-7B53CE764609}" destId="{4110A056-60EA-4667-BCF0-56525BCB1030}" srcOrd="4" destOrd="0" presId="urn:microsoft.com/office/officeart/2005/8/layout/vList2"/>
    <dgm:cxn modelId="{36AD26BC-F0BC-4092-B1BC-3838C2A60A0E}" type="presParOf" srcId="{E784ACFC-B20B-483B-9E55-7B53CE764609}" destId="{DBE126EC-01B2-4A3F-A311-F37E92F13BB4}" srcOrd="5" destOrd="0" presId="urn:microsoft.com/office/officeart/2005/8/layout/vList2"/>
    <dgm:cxn modelId="{14D8D978-E720-4B5D-B4FB-E15F422A2708}" type="presParOf" srcId="{E784ACFC-B20B-483B-9E55-7B53CE764609}" destId="{732CD7C9-B21B-46C3-B22A-314E03B30DC3}" srcOrd="6" destOrd="0" presId="urn:microsoft.com/office/officeart/2005/8/layout/vList2"/>
    <dgm:cxn modelId="{0E07BD42-2109-42C8-8876-C48F7F142527}" type="presParOf" srcId="{E784ACFC-B20B-483B-9E55-7B53CE764609}" destId="{E0112D7C-FAB0-4D1D-9087-4594EC32A00C}" srcOrd="7" destOrd="0" presId="urn:microsoft.com/office/officeart/2005/8/layout/vList2"/>
    <dgm:cxn modelId="{0EF2FA8E-B6F2-47E3-97E9-64A4F06E961D}" type="presParOf" srcId="{E784ACFC-B20B-483B-9E55-7B53CE764609}" destId="{A2407750-D254-4670-A74B-9A19DFAF9968}" srcOrd="8" destOrd="0" presId="urn:microsoft.com/office/officeart/2005/8/layout/vList2"/>
    <dgm:cxn modelId="{4A92E343-9817-4DBA-96D6-53326B9C5D71}" type="presParOf" srcId="{E784ACFC-B20B-483B-9E55-7B53CE764609}" destId="{9E84A7D8-647A-4353-B734-382C55313EE6}" srcOrd="9" destOrd="0" presId="urn:microsoft.com/office/officeart/2005/8/layout/vList2"/>
    <dgm:cxn modelId="{69E1C734-2BF9-4041-91BF-EF71D5694FD8}" type="presParOf" srcId="{E784ACFC-B20B-483B-9E55-7B53CE764609}" destId="{1612547E-F32B-4D44-A933-4120DA6A4611}"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F4C191-F7A6-4802-801D-6F9BEA14274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0EB8EC7-636E-41A7-86ED-ED4376F28903}">
      <dgm:prSet custT="1"/>
      <dgm:spPr>
        <a:scene3d>
          <a:camera prst="orthographicFront"/>
          <a:lightRig rig="threePt" dir="t"/>
        </a:scene3d>
        <a:sp3d>
          <a:bevelT w="165100" prst="coolSlant"/>
        </a:sp3d>
      </dgm:spPr>
      <dgm:t>
        <a:bodyPr/>
        <a:lstStyle/>
        <a:p>
          <a:pPr rtl="0"/>
          <a:r>
            <a:rPr lang="en-US" sz="2400" b="1" i="0" baseline="0" dirty="0" smtClean="0"/>
            <a:t>Legal forms of realization</a:t>
          </a:r>
          <a:endParaRPr lang="cs-CZ" sz="2400" b="1" i="0" baseline="0" dirty="0"/>
        </a:p>
      </dgm:t>
    </dgm:pt>
    <dgm:pt modelId="{0AEFD876-4EA7-4F87-99BE-182B7FFBAAD2}" type="parTrans" cxnId="{34982AE4-A484-4345-835E-258038CDCAA0}">
      <dgm:prSet/>
      <dgm:spPr/>
      <dgm:t>
        <a:bodyPr/>
        <a:lstStyle/>
        <a:p>
          <a:endParaRPr lang="en-US"/>
        </a:p>
      </dgm:t>
    </dgm:pt>
    <dgm:pt modelId="{23939EE9-D87F-43E6-BE78-8A88A8CD0E2B}" type="sibTrans" cxnId="{34982AE4-A484-4345-835E-258038CDCAA0}">
      <dgm:prSet/>
      <dgm:spPr/>
      <dgm:t>
        <a:bodyPr/>
        <a:lstStyle/>
        <a:p>
          <a:endParaRPr lang="en-US"/>
        </a:p>
      </dgm:t>
    </dgm:pt>
    <dgm:pt modelId="{24695C06-C3A8-4F55-BE54-0C67F4387835}">
      <dgm:prSet custT="1"/>
      <dgm:spPr>
        <a:scene3d>
          <a:camera prst="orthographicFront"/>
          <a:lightRig rig="threePt" dir="t"/>
        </a:scene3d>
        <a:sp3d>
          <a:bevelT w="165100" prst="coolSlant"/>
        </a:sp3d>
      </dgm:spPr>
      <dgm:t>
        <a:bodyPr/>
        <a:lstStyle/>
        <a:p>
          <a:pPr rtl="0"/>
          <a:r>
            <a:rPr lang="en-US" sz="2400" dirty="0" smtClean="0"/>
            <a:t>External</a:t>
          </a:r>
          <a:endParaRPr lang="cs-CZ" sz="2400" dirty="0"/>
        </a:p>
      </dgm:t>
    </dgm:pt>
    <dgm:pt modelId="{DD4F90A1-0801-4B75-8B93-07EF24ABBFEF}" type="parTrans" cxnId="{3FA5E76D-E053-4760-ADEB-46D5E66C9868}">
      <dgm:prSet/>
      <dgm:spPr/>
      <dgm:t>
        <a:bodyPr/>
        <a:lstStyle/>
        <a:p>
          <a:endParaRPr lang="en-US"/>
        </a:p>
      </dgm:t>
    </dgm:pt>
    <dgm:pt modelId="{58DA4B6B-0199-4B32-9E7B-C2EB731252EB}" type="sibTrans" cxnId="{3FA5E76D-E053-4760-ADEB-46D5E66C9868}">
      <dgm:prSet/>
      <dgm:spPr/>
      <dgm:t>
        <a:bodyPr/>
        <a:lstStyle/>
        <a:p>
          <a:endParaRPr lang="en-US"/>
        </a:p>
      </dgm:t>
    </dgm:pt>
    <dgm:pt modelId="{2385C895-0634-4BC1-8896-333F65870DEA}">
      <dgm:prSet custT="1"/>
      <dgm:spPr>
        <a:scene3d>
          <a:camera prst="orthographicFront"/>
          <a:lightRig rig="threePt" dir="t"/>
        </a:scene3d>
        <a:sp3d>
          <a:bevelT w="165100" prst="coolSlant"/>
        </a:sp3d>
      </dgm:spPr>
      <dgm:t>
        <a:bodyPr/>
        <a:lstStyle/>
        <a:p>
          <a:pPr rtl="0"/>
          <a:r>
            <a:rPr lang="en-US" sz="2400" i="0" baseline="0" dirty="0" smtClean="0"/>
            <a:t>Internal</a:t>
          </a:r>
          <a:endParaRPr lang="cs-CZ" sz="2400" dirty="0"/>
        </a:p>
      </dgm:t>
    </dgm:pt>
    <dgm:pt modelId="{127E95E3-587C-489A-8CE2-759DCD5929BB}" type="parTrans" cxnId="{F85118EC-3C29-4923-AC0B-9CF963D214D4}">
      <dgm:prSet/>
      <dgm:spPr/>
      <dgm:t>
        <a:bodyPr/>
        <a:lstStyle/>
        <a:p>
          <a:endParaRPr lang="en-US"/>
        </a:p>
      </dgm:t>
    </dgm:pt>
    <dgm:pt modelId="{BF583B74-C23D-4414-BD89-2D03EC58EDF6}" type="sibTrans" cxnId="{F85118EC-3C29-4923-AC0B-9CF963D214D4}">
      <dgm:prSet/>
      <dgm:spPr/>
      <dgm:t>
        <a:bodyPr/>
        <a:lstStyle/>
        <a:p>
          <a:endParaRPr lang="en-US"/>
        </a:p>
      </dgm:t>
    </dgm:pt>
    <dgm:pt modelId="{DA35906B-8628-4F51-A3F7-64AFD54E180F}">
      <dgm:prSet custT="1"/>
      <dgm:spPr>
        <a:scene3d>
          <a:camera prst="orthographicFront"/>
          <a:lightRig rig="threePt" dir="t"/>
        </a:scene3d>
        <a:sp3d>
          <a:bevelT w="165100" prst="coolSlant"/>
        </a:sp3d>
      </dgm:spPr>
      <dgm:t>
        <a:bodyPr/>
        <a:lstStyle/>
        <a:p>
          <a:pPr rtl="0"/>
          <a:r>
            <a:rPr lang="en-US" sz="2400" b="1" i="0" baseline="0" dirty="0" smtClean="0"/>
            <a:t>Other forms of realization</a:t>
          </a:r>
          <a:endParaRPr lang="cs-CZ" sz="2400" b="1" i="0" baseline="0" dirty="0"/>
        </a:p>
      </dgm:t>
    </dgm:pt>
    <dgm:pt modelId="{DAB3F6C0-48C0-4FA6-B3E8-B776F3FDDE95}" type="parTrans" cxnId="{EDA41070-D3AB-4A1A-9C32-C4C6FDC72324}">
      <dgm:prSet/>
      <dgm:spPr/>
      <dgm:t>
        <a:bodyPr/>
        <a:lstStyle/>
        <a:p>
          <a:endParaRPr lang="en-US"/>
        </a:p>
      </dgm:t>
    </dgm:pt>
    <dgm:pt modelId="{CB05ACDC-6E49-4BA6-B8BB-8C713026550D}" type="sibTrans" cxnId="{EDA41070-D3AB-4A1A-9C32-C4C6FDC72324}">
      <dgm:prSet/>
      <dgm:spPr/>
      <dgm:t>
        <a:bodyPr/>
        <a:lstStyle/>
        <a:p>
          <a:endParaRPr lang="en-US"/>
        </a:p>
      </dgm:t>
    </dgm:pt>
    <dgm:pt modelId="{46B5D02A-6DD0-4452-9F10-9CE4AEE9A715}">
      <dgm:prSet custT="1"/>
      <dgm:spPr>
        <a:scene3d>
          <a:camera prst="orthographicFront"/>
          <a:lightRig rig="threePt" dir="t"/>
        </a:scene3d>
        <a:sp3d>
          <a:bevelT w="165100" prst="coolSlant"/>
        </a:sp3d>
      </dgm:spPr>
      <dgm:t>
        <a:bodyPr/>
        <a:lstStyle/>
        <a:p>
          <a:pPr rtl="0"/>
          <a:r>
            <a:rPr lang="en-US" sz="2400" dirty="0" smtClean="0"/>
            <a:t>Operatively </a:t>
          </a:r>
          <a:r>
            <a:rPr lang="cs-CZ" sz="2400" dirty="0" smtClean="0"/>
            <a:t>-</a:t>
          </a:r>
          <a:r>
            <a:rPr lang="en-US" sz="2400" dirty="0" smtClean="0"/>
            <a:t>organizational</a:t>
          </a:r>
          <a:endParaRPr lang="cs-CZ" sz="2400" dirty="0"/>
        </a:p>
      </dgm:t>
    </dgm:pt>
    <dgm:pt modelId="{E8822912-C092-48B1-ACB9-1F5139B7B003}" type="parTrans" cxnId="{565997D8-D588-4E7D-819B-91F0E17962AA}">
      <dgm:prSet/>
      <dgm:spPr/>
      <dgm:t>
        <a:bodyPr/>
        <a:lstStyle/>
        <a:p>
          <a:endParaRPr lang="en-US"/>
        </a:p>
      </dgm:t>
    </dgm:pt>
    <dgm:pt modelId="{978AD641-80B1-4CFE-940D-66002E06BC9C}" type="sibTrans" cxnId="{565997D8-D588-4E7D-819B-91F0E17962AA}">
      <dgm:prSet/>
      <dgm:spPr/>
      <dgm:t>
        <a:bodyPr/>
        <a:lstStyle/>
        <a:p>
          <a:endParaRPr lang="en-US"/>
        </a:p>
      </dgm:t>
    </dgm:pt>
    <dgm:pt modelId="{464D2FB7-5A75-4CF4-9948-B68428CD7B5D}">
      <dgm:prSet custT="1"/>
      <dgm:spPr>
        <a:scene3d>
          <a:camera prst="orthographicFront"/>
          <a:lightRig rig="threePt" dir="t"/>
        </a:scene3d>
        <a:sp3d>
          <a:bevelT w="165100" prst="coolSlant"/>
        </a:sp3d>
      </dgm:spPr>
      <dgm:t>
        <a:bodyPr/>
        <a:lstStyle/>
        <a:p>
          <a:pPr rtl="0"/>
          <a:r>
            <a:rPr lang="en-US" sz="2400" i="0" baseline="0" dirty="0" smtClean="0"/>
            <a:t>Materially </a:t>
          </a:r>
          <a:r>
            <a:rPr lang="cs-CZ" sz="2400" i="0" baseline="0" dirty="0" smtClean="0"/>
            <a:t>- </a:t>
          </a:r>
          <a:r>
            <a:rPr lang="en-US" sz="2400" i="0" baseline="0" dirty="0" smtClean="0"/>
            <a:t>technical</a:t>
          </a:r>
          <a:endParaRPr lang="en-US" sz="2400" b="0" i="0" baseline="0" dirty="0"/>
        </a:p>
      </dgm:t>
    </dgm:pt>
    <dgm:pt modelId="{FB82955D-27B4-4FD2-B43F-1FD152355313}" type="parTrans" cxnId="{7EE47EA0-A819-4664-883E-AAE98B8E9499}">
      <dgm:prSet/>
      <dgm:spPr/>
      <dgm:t>
        <a:bodyPr/>
        <a:lstStyle/>
        <a:p>
          <a:endParaRPr lang="en-US"/>
        </a:p>
      </dgm:t>
    </dgm:pt>
    <dgm:pt modelId="{C0EB7D84-B201-4778-9D88-5ECA9815047C}" type="sibTrans" cxnId="{7EE47EA0-A819-4664-883E-AAE98B8E9499}">
      <dgm:prSet/>
      <dgm:spPr/>
      <dgm:t>
        <a:bodyPr/>
        <a:lstStyle/>
        <a:p>
          <a:endParaRPr lang="en-US"/>
        </a:p>
      </dgm:t>
    </dgm:pt>
    <dgm:pt modelId="{E5FA5D35-2EA2-4F4C-B5FA-0F0BBB86FFF3}" type="pres">
      <dgm:prSet presAssocID="{62F4C191-F7A6-4802-801D-6F9BEA14274B}" presName="Name0" presStyleCnt="0">
        <dgm:presLayoutVars>
          <dgm:dir/>
          <dgm:animLvl val="lvl"/>
          <dgm:resizeHandles val="exact"/>
        </dgm:presLayoutVars>
      </dgm:prSet>
      <dgm:spPr/>
      <dgm:t>
        <a:bodyPr/>
        <a:lstStyle/>
        <a:p>
          <a:endParaRPr lang="en-US"/>
        </a:p>
      </dgm:t>
    </dgm:pt>
    <dgm:pt modelId="{C31C87C7-C7ED-4B86-AAFE-66C79319BF17}" type="pres">
      <dgm:prSet presAssocID="{B0EB8EC7-636E-41A7-86ED-ED4376F28903}" presName="composite" presStyleCnt="0"/>
      <dgm:spPr/>
    </dgm:pt>
    <dgm:pt modelId="{9D5B1D87-ACA7-4EE6-A692-2A67DB2B1C4B}" type="pres">
      <dgm:prSet presAssocID="{B0EB8EC7-636E-41A7-86ED-ED4376F28903}" presName="parTx" presStyleLbl="alignNode1" presStyleIdx="0" presStyleCnt="2" custScaleY="91489">
        <dgm:presLayoutVars>
          <dgm:chMax val="0"/>
          <dgm:chPref val="0"/>
          <dgm:bulletEnabled val="1"/>
        </dgm:presLayoutVars>
      </dgm:prSet>
      <dgm:spPr/>
      <dgm:t>
        <a:bodyPr/>
        <a:lstStyle/>
        <a:p>
          <a:endParaRPr lang="en-US"/>
        </a:p>
      </dgm:t>
    </dgm:pt>
    <dgm:pt modelId="{21CBAB92-066D-47F3-8645-ED4ABB31D6FF}" type="pres">
      <dgm:prSet presAssocID="{B0EB8EC7-636E-41A7-86ED-ED4376F28903}" presName="desTx" presStyleLbl="alignAccFollowNode1" presStyleIdx="0" presStyleCnt="2" custLinFactNeighborX="-1" custLinFactNeighborY="945">
        <dgm:presLayoutVars>
          <dgm:bulletEnabled val="1"/>
        </dgm:presLayoutVars>
      </dgm:prSet>
      <dgm:spPr/>
      <dgm:t>
        <a:bodyPr/>
        <a:lstStyle/>
        <a:p>
          <a:endParaRPr lang="en-US"/>
        </a:p>
      </dgm:t>
    </dgm:pt>
    <dgm:pt modelId="{100F584B-C07B-4FBF-8E59-CF0F8072ED95}" type="pres">
      <dgm:prSet presAssocID="{23939EE9-D87F-43E6-BE78-8A88A8CD0E2B}" presName="space" presStyleCnt="0"/>
      <dgm:spPr/>
    </dgm:pt>
    <dgm:pt modelId="{FE0673A9-DFE9-48ED-8D4B-E321936E3C62}" type="pres">
      <dgm:prSet presAssocID="{DA35906B-8628-4F51-A3F7-64AFD54E180F}" presName="composite" presStyleCnt="0"/>
      <dgm:spPr/>
    </dgm:pt>
    <dgm:pt modelId="{FC32AA96-CA18-498C-ABE0-E3EBE5ED3230}" type="pres">
      <dgm:prSet presAssocID="{DA35906B-8628-4F51-A3F7-64AFD54E180F}" presName="parTx" presStyleLbl="alignNode1" presStyleIdx="1" presStyleCnt="2" custScaleY="92724">
        <dgm:presLayoutVars>
          <dgm:chMax val="0"/>
          <dgm:chPref val="0"/>
          <dgm:bulletEnabled val="1"/>
        </dgm:presLayoutVars>
      </dgm:prSet>
      <dgm:spPr/>
      <dgm:t>
        <a:bodyPr/>
        <a:lstStyle/>
        <a:p>
          <a:endParaRPr lang="en-US"/>
        </a:p>
      </dgm:t>
    </dgm:pt>
    <dgm:pt modelId="{00A13935-64BF-41ED-8D6C-044EFEE2A72C}" type="pres">
      <dgm:prSet presAssocID="{DA35906B-8628-4F51-A3F7-64AFD54E180F}" presName="desTx" presStyleLbl="alignAccFollowNode1" presStyleIdx="1" presStyleCnt="2">
        <dgm:presLayoutVars>
          <dgm:bulletEnabled val="1"/>
        </dgm:presLayoutVars>
      </dgm:prSet>
      <dgm:spPr/>
      <dgm:t>
        <a:bodyPr/>
        <a:lstStyle/>
        <a:p>
          <a:endParaRPr lang="en-US"/>
        </a:p>
      </dgm:t>
    </dgm:pt>
  </dgm:ptLst>
  <dgm:cxnLst>
    <dgm:cxn modelId="{F85118EC-3C29-4923-AC0B-9CF963D214D4}" srcId="{B0EB8EC7-636E-41A7-86ED-ED4376F28903}" destId="{2385C895-0634-4BC1-8896-333F65870DEA}" srcOrd="1" destOrd="0" parTransId="{127E95E3-587C-489A-8CE2-759DCD5929BB}" sibTransId="{BF583B74-C23D-4414-BD89-2D03EC58EDF6}"/>
    <dgm:cxn modelId="{EDA41070-D3AB-4A1A-9C32-C4C6FDC72324}" srcId="{62F4C191-F7A6-4802-801D-6F9BEA14274B}" destId="{DA35906B-8628-4F51-A3F7-64AFD54E180F}" srcOrd="1" destOrd="0" parTransId="{DAB3F6C0-48C0-4FA6-B3E8-B776F3FDDE95}" sibTransId="{CB05ACDC-6E49-4BA6-B8BB-8C713026550D}"/>
    <dgm:cxn modelId="{3FA5E76D-E053-4760-ADEB-46D5E66C9868}" srcId="{B0EB8EC7-636E-41A7-86ED-ED4376F28903}" destId="{24695C06-C3A8-4F55-BE54-0C67F4387835}" srcOrd="0" destOrd="0" parTransId="{DD4F90A1-0801-4B75-8B93-07EF24ABBFEF}" sibTransId="{58DA4B6B-0199-4B32-9E7B-C2EB731252EB}"/>
    <dgm:cxn modelId="{8D79066E-F6F0-45F8-B9CB-996A50E4FC3C}" type="presOf" srcId="{464D2FB7-5A75-4CF4-9948-B68428CD7B5D}" destId="{00A13935-64BF-41ED-8D6C-044EFEE2A72C}" srcOrd="0" destOrd="1" presId="urn:microsoft.com/office/officeart/2005/8/layout/hList1"/>
    <dgm:cxn modelId="{7EE47EA0-A819-4664-883E-AAE98B8E9499}" srcId="{DA35906B-8628-4F51-A3F7-64AFD54E180F}" destId="{464D2FB7-5A75-4CF4-9948-B68428CD7B5D}" srcOrd="1" destOrd="0" parTransId="{FB82955D-27B4-4FD2-B43F-1FD152355313}" sibTransId="{C0EB7D84-B201-4778-9D88-5ECA9815047C}"/>
    <dgm:cxn modelId="{30231F0B-314F-4DB3-A902-DC1F47FCC33F}" type="presOf" srcId="{2385C895-0634-4BC1-8896-333F65870DEA}" destId="{21CBAB92-066D-47F3-8645-ED4ABB31D6FF}" srcOrd="0" destOrd="1" presId="urn:microsoft.com/office/officeart/2005/8/layout/hList1"/>
    <dgm:cxn modelId="{CE1C53A0-B720-43E9-8110-A610A8315684}" type="presOf" srcId="{B0EB8EC7-636E-41A7-86ED-ED4376F28903}" destId="{9D5B1D87-ACA7-4EE6-A692-2A67DB2B1C4B}" srcOrd="0" destOrd="0" presId="urn:microsoft.com/office/officeart/2005/8/layout/hList1"/>
    <dgm:cxn modelId="{7084C6E1-2C6B-4651-93DF-58E091A1AA10}" type="presOf" srcId="{24695C06-C3A8-4F55-BE54-0C67F4387835}" destId="{21CBAB92-066D-47F3-8645-ED4ABB31D6FF}" srcOrd="0" destOrd="0" presId="urn:microsoft.com/office/officeart/2005/8/layout/hList1"/>
    <dgm:cxn modelId="{0C564616-AFAF-4593-A966-8F922721C81F}" type="presOf" srcId="{DA35906B-8628-4F51-A3F7-64AFD54E180F}" destId="{FC32AA96-CA18-498C-ABE0-E3EBE5ED3230}" srcOrd="0" destOrd="0" presId="urn:microsoft.com/office/officeart/2005/8/layout/hList1"/>
    <dgm:cxn modelId="{71485121-ABCB-47D5-855E-31153D88C006}" type="presOf" srcId="{62F4C191-F7A6-4802-801D-6F9BEA14274B}" destId="{E5FA5D35-2EA2-4F4C-B5FA-0F0BBB86FFF3}" srcOrd="0" destOrd="0" presId="urn:microsoft.com/office/officeart/2005/8/layout/hList1"/>
    <dgm:cxn modelId="{565997D8-D588-4E7D-819B-91F0E17962AA}" srcId="{DA35906B-8628-4F51-A3F7-64AFD54E180F}" destId="{46B5D02A-6DD0-4452-9F10-9CE4AEE9A715}" srcOrd="0" destOrd="0" parTransId="{E8822912-C092-48B1-ACB9-1F5139B7B003}" sibTransId="{978AD641-80B1-4CFE-940D-66002E06BC9C}"/>
    <dgm:cxn modelId="{9199A6EA-52F6-498D-9FEB-1F1BDA64073D}" type="presOf" srcId="{46B5D02A-6DD0-4452-9F10-9CE4AEE9A715}" destId="{00A13935-64BF-41ED-8D6C-044EFEE2A72C}" srcOrd="0" destOrd="0" presId="urn:microsoft.com/office/officeart/2005/8/layout/hList1"/>
    <dgm:cxn modelId="{34982AE4-A484-4345-835E-258038CDCAA0}" srcId="{62F4C191-F7A6-4802-801D-6F9BEA14274B}" destId="{B0EB8EC7-636E-41A7-86ED-ED4376F28903}" srcOrd="0" destOrd="0" parTransId="{0AEFD876-4EA7-4F87-99BE-182B7FFBAAD2}" sibTransId="{23939EE9-D87F-43E6-BE78-8A88A8CD0E2B}"/>
    <dgm:cxn modelId="{060D50D2-79CD-4E14-AF2F-AB7EA216ACFD}" type="presParOf" srcId="{E5FA5D35-2EA2-4F4C-B5FA-0F0BBB86FFF3}" destId="{C31C87C7-C7ED-4B86-AAFE-66C79319BF17}" srcOrd="0" destOrd="0" presId="urn:microsoft.com/office/officeart/2005/8/layout/hList1"/>
    <dgm:cxn modelId="{1D534F50-FDE4-4C97-9E4D-EC15075BCF72}" type="presParOf" srcId="{C31C87C7-C7ED-4B86-AAFE-66C79319BF17}" destId="{9D5B1D87-ACA7-4EE6-A692-2A67DB2B1C4B}" srcOrd="0" destOrd="0" presId="urn:microsoft.com/office/officeart/2005/8/layout/hList1"/>
    <dgm:cxn modelId="{77E4D9AA-B868-4403-8BA0-218171E01736}" type="presParOf" srcId="{C31C87C7-C7ED-4B86-AAFE-66C79319BF17}" destId="{21CBAB92-066D-47F3-8645-ED4ABB31D6FF}" srcOrd="1" destOrd="0" presId="urn:microsoft.com/office/officeart/2005/8/layout/hList1"/>
    <dgm:cxn modelId="{5F9B2F70-5A54-4BF0-9DE4-19BA69786184}" type="presParOf" srcId="{E5FA5D35-2EA2-4F4C-B5FA-0F0BBB86FFF3}" destId="{100F584B-C07B-4FBF-8E59-CF0F8072ED95}" srcOrd="1" destOrd="0" presId="urn:microsoft.com/office/officeart/2005/8/layout/hList1"/>
    <dgm:cxn modelId="{66F03462-A836-4429-97CE-6E23C44B8D76}" type="presParOf" srcId="{E5FA5D35-2EA2-4F4C-B5FA-0F0BBB86FFF3}" destId="{FE0673A9-DFE9-48ED-8D4B-E321936E3C62}" srcOrd="2" destOrd="0" presId="urn:microsoft.com/office/officeart/2005/8/layout/hList1"/>
    <dgm:cxn modelId="{7F6E2485-051A-4F95-B532-63CD7A26B29F}" type="presParOf" srcId="{FE0673A9-DFE9-48ED-8D4B-E321936E3C62}" destId="{FC32AA96-CA18-498C-ABE0-E3EBE5ED3230}" srcOrd="0" destOrd="0" presId="urn:microsoft.com/office/officeart/2005/8/layout/hList1"/>
    <dgm:cxn modelId="{0982CD23-6814-4DDD-A052-E303DA19F737}" type="presParOf" srcId="{FE0673A9-DFE9-48ED-8D4B-E321936E3C62}" destId="{00A13935-64BF-41ED-8D6C-044EFEE2A72C}"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76D273-AA3C-45B6-83E7-DFA4688B2F9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2090A588-2579-4A10-9B50-1D03E8496EE4}">
      <dgm:prSet/>
      <dgm:spPr>
        <a:scene3d>
          <a:camera prst="orthographicFront"/>
          <a:lightRig rig="threePt" dir="t"/>
        </a:scene3d>
        <a:sp3d>
          <a:bevelT w="165100" prst="coolSlant"/>
        </a:sp3d>
      </dgm:spPr>
      <dgm:t>
        <a:bodyPr/>
        <a:lstStyle/>
        <a:p>
          <a:pPr rtl="0"/>
          <a:r>
            <a:rPr lang="en-US" b="0" i="0" baseline="0" dirty="0" smtClean="0"/>
            <a:t>Evaluation of the initial situation</a:t>
          </a:r>
          <a:endParaRPr lang="en-US" b="0" i="0" dirty="0"/>
        </a:p>
      </dgm:t>
    </dgm:pt>
    <dgm:pt modelId="{FA9C0E4B-FA19-487D-88D3-95D6030BC6C2}" type="parTrans" cxnId="{CF3D0EC1-C498-4844-A789-A559C12736C4}">
      <dgm:prSet/>
      <dgm:spPr/>
      <dgm:t>
        <a:bodyPr/>
        <a:lstStyle/>
        <a:p>
          <a:endParaRPr lang="en-US"/>
        </a:p>
      </dgm:t>
    </dgm:pt>
    <dgm:pt modelId="{6792701C-7419-4BD3-8CBB-9C4A720C77F9}" type="sibTrans" cxnId="{CF3D0EC1-C498-4844-A789-A559C12736C4}">
      <dgm:prSet/>
      <dgm:spPr/>
      <dgm:t>
        <a:bodyPr/>
        <a:lstStyle/>
        <a:p>
          <a:endParaRPr lang="en-US"/>
        </a:p>
      </dgm:t>
    </dgm:pt>
    <dgm:pt modelId="{611595BF-E7B6-42CC-8855-1ED92C27A192}">
      <dgm:prSet/>
      <dgm:spPr>
        <a:scene3d>
          <a:camera prst="orthographicFront"/>
          <a:lightRig rig="threePt" dir="t"/>
        </a:scene3d>
        <a:sp3d>
          <a:bevelT w="165100" prst="coolSlant"/>
        </a:sp3d>
      </dgm:spPr>
      <dgm:t>
        <a:bodyPr/>
        <a:lstStyle/>
        <a:p>
          <a:pPr rtl="0"/>
          <a:r>
            <a:rPr lang="en-US" dirty="0" smtClean="0"/>
            <a:t>Setting goals</a:t>
          </a:r>
          <a:endParaRPr lang="cs-CZ" dirty="0"/>
        </a:p>
      </dgm:t>
    </dgm:pt>
    <dgm:pt modelId="{2B08AC03-F6B3-4AC3-A68D-B2FC4D3C250E}" type="parTrans" cxnId="{30016405-59A4-426E-A2AB-366CBC991350}">
      <dgm:prSet/>
      <dgm:spPr/>
      <dgm:t>
        <a:bodyPr/>
        <a:lstStyle/>
        <a:p>
          <a:endParaRPr lang="en-US"/>
        </a:p>
      </dgm:t>
    </dgm:pt>
    <dgm:pt modelId="{A06A61F5-ADE7-4F78-9EA0-B357DC042A89}" type="sibTrans" cxnId="{30016405-59A4-426E-A2AB-366CBC991350}">
      <dgm:prSet/>
      <dgm:spPr/>
      <dgm:t>
        <a:bodyPr/>
        <a:lstStyle/>
        <a:p>
          <a:endParaRPr lang="en-US"/>
        </a:p>
      </dgm:t>
    </dgm:pt>
    <dgm:pt modelId="{2FABAA36-2CDE-4009-85C6-7887C7E0CF69}">
      <dgm:prSet/>
      <dgm:spPr>
        <a:scene3d>
          <a:camera prst="orthographicFront"/>
          <a:lightRig rig="threePt" dir="t"/>
        </a:scene3d>
        <a:sp3d>
          <a:bevelT w="165100" prst="coolSlant"/>
        </a:sp3d>
      </dgm:spPr>
      <dgm:t>
        <a:bodyPr/>
        <a:lstStyle/>
        <a:p>
          <a:pPr rtl="0"/>
          <a:r>
            <a:rPr lang="en-US" b="0" i="0" baseline="0" dirty="0" smtClean="0"/>
            <a:t>Definition</a:t>
          </a:r>
          <a:r>
            <a:rPr lang="en-US" b="0" i="0" dirty="0" smtClean="0"/>
            <a:t> of problems</a:t>
          </a:r>
          <a:endParaRPr lang="cs-CZ" dirty="0"/>
        </a:p>
      </dgm:t>
    </dgm:pt>
    <dgm:pt modelId="{98B02138-3062-41F6-A73F-B26004481FC5}" type="parTrans" cxnId="{AE0DFF70-1D17-43E1-AE58-F2D57A5B30B9}">
      <dgm:prSet/>
      <dgm:spPr/>
      <dgm:t>
        <a:bodyPr/>
        <a:lstStyle/>
        <a:p>
          <a:endParaRPr lang="en-US"/>
        </a:p>
      </dgm:t>
    </dgm:pt>
    <dgm:pt modelId="{E276632F-A13A-4536-A979-A8177DF6E133}" type="sibTrans" cxnId="{AE0DFF70-1D17-43E1-AE58-F2D57A5B30B9}">
      <dgm:prSet/>
      <dgm:spPr/>
      <dgm:t>
        <a:bodyPr/>
        <a:lstStyle/>
        <a:p>
          <a:endParaRPr lang="en-US"/>
        </a:p>
      </dgm:t>
    </dgm:pt>
    <dgm:pt modelId="{0A50E3A2-5B63-43F8-88E4-42B3973F064C}">
      <dgm:prSet/>
      <dgm:spPr>
        <a:scene3d>
          <a:camera prst="orthographicFront"/>
          <a:lightRig rig="threePt" dir="t"/>
        </a:scene3d>
        <a:sp3d>
          <a:bevelT w="165100" prst="coolSlant"/>
        </a:sp3d>
      </dgm:spPr>
      <dgm:t>
        <a:bodyPr/>
        <a:lstStyle/>
        <a:p>
          <a:pPr rtl="0"/>
          <a:r>
            <a:rPr lang="en-US" noProof="0" dirty="0" smtClean="0"/>
            <a:t>Finding</a:t>
          </a:r>
          <a:r>
            <a:rPr lang="cs-CZ" dirty="0" smtClean="0"/>
            <a:t> </a:t>
          </a:r>
          <a:r>
            <a:rPr lang="en-US" dirty="0" smtClean="0"/>
            <a:t>w</a:t>
          </a:r>
          <a:r>
            <a:rPr lang="en-US" noProof="0" dirty="0" err="1" smtClean="0"/>
            <a:t>ays</a:t>
          </a:r>
          <a:r>
            <a:rPr lang="en-US" dirty="0" smtClean="0"/>
            <a:t> for achieving goal</a:t>
          </a:r>
          <a:endParaRPr lang="cs-CZ" dirty="0"/>
        </a:p>
      </dgm:t>
    </dgm:pt>
    <dgm:pt modelId="{ABFE6DBF-4AAC-4C9F-AD2E-F9FCABB36391}" type="parTrans" cxnId="{E24E7F07-0620-4692-95D9-04DCBDD3CB37}">
      <dgm:prSet/>
      <dgm:spPr/>
      <dgm:t>
        <a:bodyPr/>
        <a:lstStyle/>
        <a:p>
          <a:endParaRPr lang="en-US"/>
        </a:p>
      </dgm:t>
    </dgm:pt>
    <dgm:pt modelId="{AB3CF2A3-B17B-47DC-946A-8526A5301AFE}" type="sibTrans" cxnId="{E24E7F07-0620-4692-95D9-04DCBDD3CB37}">
      <dgm:prSet/>
      <dgm:spPr/>
      <dgm:t>
        <a:bodyPr/>
        <a:lstStyle/>
        <a:p>
          <a:endParaRPr lang="en-US"/>
        </a:p>
      </dgm:t>
    </dgm:pt>
    <dgm:pt modelId="{ABF4493A-8EB8-4557-9730-F15F0ED97F3F}">
      <dgm:prSet/>
      <dgm:spPr>
        <a:scene3d>
          <a:camera prst="orthographicFront"/>
          <a:lightRig rig="threePt" dir="t"/>
        </a:scene3d>
        <a:sp3d>
          <a:bevelT w="165100" prst="coolSlant"/>
        </a:sp3d>
      </dgm:spPr>
      <dgm:t>
        <a:bodyPr/>
        <a:lstStyle/>
        <a:p>
          <a:pPr rtl="0"/>
          <a:r>
            <a:rPr lang="en-US" dirty="0" smtClean="0"/>
            <a:t>Evaluation of variants</a:t>
          </a:r>
          <a:endParaRPr lang="cs-CZ" dirty="0"/>
        </a:p>
      </dgm:t>
    </dgm:pt>
    <dgm:pt modelId="{CCDBBE0D-FD85-429F-B701-3141625A1231}" type="parTrans" cxnId="{06C45C2A-3D76-4986-B5C0-BC780811203F}">
      <dgm:prSet/>
      <dgm:spPr/>
      <dgm:t>
        <a:bodyPr/>
        <a:lstStyle/>
        <a:p>
          <a:endParaRPr lang="en-US"/>
        </a:p>
      </dgm:t>
    </dgm:pt>
    <dgm:pt modelId="{79139638-EF05-4028-9DB2-526F880B263F}" type="sibTrans" cxnId="{06C45C2A-3D76-4986-B5C0-BC780811203F}">
      <dgm:prSet/>
      <dgm:spPr/>
      <dgm:t>
        <a:bodyPr/>
        <a:lstStyle/>
        <a:p>
          <a:endParaRPr lang="en-US"/>
        </a:p>
      </dgm:t>
    </dgm:pt>
    <dgm:pt modelId="{1AA3FB2D-C401-414A-8C01-18C61FD5162E}">
      <dgm:prSet/>
      <dgm:spPr>
        <a:scene3d>
          <a:camera prst="orthographicFront"/>
          <a:lightRig rig="threePt" dir="t"/>
        </a:scene3d>
        <a:sp3d>
          <a:bevelT w="165100" prst="coolSlant"/>
        </a:sp3d>
      </dgm:spPr>
      <dgm:t>
        <a:bodyPr/>
        <a:lstStyle/>
        <a:p>
          <a:pPr rtl="0"/>
          <a:r>
            <a:rPr lang="en-US" b="0" i="0" baseline="0" dirty="0" smtClean="0"/>
            <a:t>Choosing</a:t>
          </a:r>
          <a:r>
            <a:rPr lang="en-US" b="0" i="0" dirty="0" smtClean="0"/>
            <a:t> from variants</a:t>
          </a:r>
          <a:endParaRPr lang="cs-CZ" dirty="0"/>
        </a:p>
      </dgm:t>
    </dgm:pt>
    <dgm:pt modelId="{40E20DB4-D14F-43FC-9392-B1FE35FB98DE}" type="parTrans" cxnId="{7DB86CD4-CEE7-4C5D-92DB-4DE8BD9356D2}">
      <dgm:prSet/>
      <dgm:spPr/>
      <dgm:t>
        <a:bodyPr/>
        <a:lstStyle/>
        <a:p>
          <a:endParaRPr lang="en-US"/>
        </a:p>
      </dgm:t>
    </dgm:pt>
    <dgm:pt modelId="{34B50031-6641-45BD-B65A-7375020E4E6E}" type="sibTrans" cxnId="{7DB86CD4-CEE7-4C5D-92DB-4DE8BD9356D2}">
      <dgm:prSet/>
      <dgm:spPr/>
      <dgm:t>
        <a:bodyPr/>
        <a:lstStyle/>
        <a:p>
          <a:endParaRPr lang="en-US"/>
        </a:p>
      </dgm:t>
    </dgm:pt>
    <dgm:pt modelId="{E587C5D6-B7BA-4896-A63E-F072DC9D848F}">
      <dgm:prSet/>
      <dgm:spPr>
        <a:scene3d>
          <a:camera prst="orthographicFront"/>
          <a:lightRig rig="threePt" dir="t"/>
        </a:scene3d>
        <a:sp3d>
          <a:bevelT w="165100" prst="coolSlant"/>
        </a:sp3d>
      </dgm:spPr>
      <dgm:t>
        <a:bodyPr/>
        <a:lstStyle/>
        <a:p>
          <a:pPr rtl="0"/>
          <a:r>
            <a:rPr lang="en-US" baseline="0" dirty="0" smtClean="0"/>
            <a:t>Making decision</a:t>
          </a:r>
          <a:endParaRPr lang="en-US" dirty="0"/>
        </a:p>
      </dgm:t>
    </dgm:pt>
    <dgm:pt modelId="{575B0090-5209-4617-9611-D34E2A8BBE60}" type="parTrans" cxnId="{5C34C7D2-391B-4D41-8C00-80B8CE903469}">
      <dgm:prSet/>
      <dgm:spPr/>
      <dgm:t>
        <a:bodyPr/>
        <a:lstStyle/>
        <a:p>
          <a:endParaRPr lang="en-US"/>
        </a:p>
      </dgm:t>
    </dgm:pt>
    <dgm:pt modelId="{790F0924-9675-4947-A1D9-E38A7606706A}" type="sibTrans" cxnId="{5C34C7D2-391B-4D41-8C00-80B8CE903469}">
      <dgm:prSet/>
      <dgm:spPr/>
      <dgm:t>
        <a:bodyPr/>
        <a:lstStyle/>
        <a:p>
          <a:endParaRPr lang="en-US"/>
        </a:p>
      </dgm:t>
    </dgm:pt>
    <dgm:pt modelId="{EB0B89C8-681A-4EB4-9EF8-702A76A502EB}">
      <dgm:prSet/>
      <dgm:spPr>
        <a:scene3d>
          <a:camera prst="orthographicFront"/>
          <a:lightRig rig="threePt" dir="t"/>
        </a:scene3d>
        <a:sp3d>
          <a:bevelT w="165100" prst="coolSlant"/>
        </a:sp3d>
      </dgm:spPr>
      <dgm:t>
        <a:bodyPr/>
        <a:lstStyle/>
        <a:p>
          <a:pPr rtl="0"/>
          <a:r>
            <a:rPr lang="en-US" b="0" i="0" baseline="0" dirty="0" smtClean="0"/>
            <a:t>Control</a:t>
          </a:r>
          <a:endParaRPr lang="en-US" b="0" i="0" baseline="0" dirty="0"/>
        </a:p>
      </dgm:t>
    </dgm:pt>
    <dgm:pt modelId="{D81C6452-0EE9-4E4F-9091-CD3640BC4963}" type="parTrans" cxnId="{68C9BD9A-2EB6-4897-888A-3D75B49F0624}">
      <dgm:prSet/>
      <dgm:spPr/>
      <dgm:t>
        <a:bodyPr/>
        <a:lstStyle/>
        <a:p>
          <a:endParaRPr lang="en-US"/>
        </a:p>
      </dgm:t>
    </dgm:pt>
    <dgm:pt modelId="{34ADBB37-B467-407C-B614-D302AE6BA1E5}" type="sibTrans" cxnId="{68C9BD9A-2EB6-4897-888A-3D75B49F0624}">
      <dgm:prSet/>
      <dgm:spPr/>
      <dgm:t>
        <a:bodyPr/>
        <a:lstStyle/>
        <a:p>
          <a:endParaRPr lang="en-US"/>
        </a:p>
      </dgm:t>
    </dgm:pt>
    <dgm:pt modelId="{F65D355E-36CC-4011-80F7-868316096CC6}" type="pres">
      <dgm:prSet presAssocID="{3F76D273-AA3C-45B6-83E7-DFA4688B2F98}" presName="Name0" presStyleCnt="0">
        <dgm:presLayoutVars>
          <dgm:dir/>
          <dgm:resizeHandles val="exact"/>
        </dgm:presLayoutVars>
      </dgm:prSet>
      <dgm:spPr/>
      <dgm:t>
        <a:bodyPr/>
        <a:lstStyle/>
        <a:p>
          <a:endParaRPr lang="en-US"/>
        </a:p>
      </dgm:t>
    </dgm:pt>
    <dgm:pt modelId="{E5BE37A1-4480-49B1-A0AB-4818AAE937A0}" type="pres">
      <dgm:prSet presAssocID="{2090A588-2579-4A10-9B50-1D03E8496EE4}" presName="node" presStyleLbl="node1" presStyleIdx="0" presStyleCnt="8">
        <dgm:presLayoutVars>
          <dgm:bulletEnabled val="1"/>
        </dgm:presLayoutVars>
      </dgm:prSet>
      <dgm:spPr/>
      <dgm:t>
        <a:bodyPr/>
        <a:lstStyle/>
        <a:p>
          <a:endParaRPr lang="en-US"/>
        </a:p>
      </dgm:t>
    </dgm:pt>
    <dgm:pt modelId="{0E2EA3DB-836E-45D4-B0E6-4F7FD7585AB4}" type="pres">
      <dgm:prSet presAssocID="{6792701C-7419-4BD3-8CBB-9C4A720C77F9}" presName="sibTrans" presStyleLbl="sibTrans1D1" presStyleIdx="0" presStyleCnt="7"/>
      <dgm:spPr/>
      <dgm:t>
        <a:bodyPr/>
        <a:lstStyle/>
        <a:p>
          <a:endParaRPr lang="en-US"/>
        </a:p>
      </dgm:t>
    </dgm:pt>
    <dgm:pt modelId="{889D2C1A-6FBF-4DD7-8C75-4BB614A73AA7}" type="pres">
      <dgm:prSet presAssocID="{6792701C-7419-4BD3-8CBB-9C4A720C77F9}" presName="connectorText" presStyleLbl="sibTrans1D1" presStyleIdx="0" presStyleCnt="7"/>
      <dgm:spPr/>
      <dgm:t>
        <a:bodyPr/>
        <a:lstStyle/>
        <a:p>
          <a:endParaRPr lang="en-US"/>
        </a:p>
      </dgm:t>
    </dgm:pt>
    <dgm:pt modelId="{64D06518-EB28-435D-89DB-8E38B1E3B142}" type="pres">
      <dgm:prSet presAssocID="{611595BF-E7B6-42CC-8855-1ED92C27A192}" presName="node" presStyleLbl="node1" presStyleIdx="1" presStyleCnt="8">
        <dgm:presLayoutVars>
          <dgm:bulletEnabled val="1"/>
        </dgm:presLayoutVars>
      </dgm:prSet>
      <dgm:spPr/>
      <dgm:t>
        <a:bodyPr/>
        <a:lstStyle/>
        <a:p>
          <a:endParaRPr lang="en-US"/>
        </a:p>
      </dgm:t>
    </dgm:pt>
    <dgm:pt modelId="{D2D9C06E-D1DB-4C1F-88E1-04B6703A59B9}" type="pres">
      <dgm:prSet presAssocID="{A06A61F5-ADE7-4F78-9EA0-B357DC042A89}" presName="sibTrans" presStyleLbl="sibTrans1D1" presStyleIdx="1" presStyleCnt="7"/>
      <dgm:spPr/>
      <dgm:t>
        <a:bodyPr/>
        <a:lstStyle/>
        <a:p>
          <a:endParaRPr lang="en-US"/>
        </a:p>
      </dgm:t>
    </dgm:pt>
    <dgm:pt modelId="{48F9D44A-8FD8-43EE-9CBB-8DE853480E31}" type="pres">
      <dgm:prSet presAssocID="{A06A61F5-ADE7-4F78-9EA0-B357DC042A89}" presName="connectorText" presStyleLbl="sibTrans1D1" presStyleIdx="1" presStyleCnt="7"/>
      <dgm:spPr/>
      <dgm:t>
        <a:bodyPr/>
        <a:lstStyle/>
        <a:p>
          <a:endParaRPr lang="en-US"/>
        </a:p>
      </dgm:t>
    </dgm:pt>
    <dgm:pt modelId="{214B7C04-D4B9-48DF-8B5B-A72DCFC0C87C}" type="pres">
      <dgm:prSet presAssocID="{2FABAA36-2CDE-4009-85C6-7887C7E0CF69}" presName="node" presStyleLbl="node1" presStyleIdx="2" presStyleCnt="8">
        <dgm:presLayoutVars>
          <dgm:bulletEnabled val="1"/>
        </dgm:presLayoutVars>
      </dgm:prSet>
      <dgm:spPr/>
      <dgm:t>
        <a:bodyPr/>
        <a:lstStyle/>
        <a:p>
          <a:endParaRPr lang="en-US"/>
        </a:p>
      </dgm:t>
    </dgm:pt>
    <dgm:pt modelId="{56342E21-83BB-4AF7-B9A2-83D7E12F5487}" type="pres">
      <dgm:prSet presAssocID="{E276632F-A13A-4536-A979-A8177DF6E133}" presName="sibTrans" presStyleLbl="sibTrans1D1" presStyleIdx="2" presStyleCnt="7"/>
      <dgm:spPr/>
      <dgm:t>
        <a:bodyPr/>
        <a:lstStyle/>
        <a:p>
          <a:endParaRPr lang="en-US"/>
        </a:p>
      </dgm:t>
    </dgm:pt>
    <dgm:pt modelId="{3FB040C1-F8D6-47C9-A55B-D0CDE23961E6}" type="pres">
      <dgm:prSet presAssocID="{E276632F-A13A-4536-A979-A8177DF6E133}" presName="connectorText" presStyleLbl="sibTrans1D1" presStyleIdx="2" presStyleCnt="7"/>
      <dgm:spPr/>
      <dgm:t>
        <a:bodyPr/>
        <a:lstStyle/>
        <a:p>
          <a:endParaRPr lang="en-US"/>
        </a:p>
      </dgm:t>
    </dgm:pt>
    <dgm:pt modelId="{1838070E-A290-44DD-88E1-0079B0E5099B}" type="pres">
      <dgm:prSet presAssocID="{0A50E3A2-5B63-43F8-88E4-42B3973F064C}" presName="node" presStyleLbl="node1" presStyleIdx="3" presStyleCnt="8">
        <dgm:presLayoutVars>
          <dgm:bulletEnabled val="1"/>
        </dgm:presLayoutVars>
      </dgm:prSet>
      <dgm:spPr/>
      <dgm:t>
        <a:bodyPr/>
        <a:lstStyle/>
        <a:p>
          <a:endParaRPr lang="en-US"/>
        </a:p>
      </dgm:t>
    </dgm:pt>
    <dgm:pt modelId="{168F4CD4-E55E-4FA6-A70E-864B1422813B}" type="pres">
      <dgm:prSet presAssocID="{AB3CF2A3-B17B-47DC-946A-8526A5301AFE}" presName="sibTrans" presStyleLbl="sibTrans1D1" presStyleIdx="3" presStyleCnt="7"/>
      <dgm:spPr/>
      <dgm:t>
        <a:bodyPr/>
        <a:lstStyle/>
        <a:p>
          <a:endParaRPr lang="en-US"/>
        </a:p>
      </dgm:t>
    </dgm:pt>
    <dgm:pt modelId="{4A18A15B-5481-47A4-B123-AF9A9D90E73D}" type="pres">
      <dgm:prSet presAssocID="{AB3CF2A3-B17B-47DC-946A-8526A5301AFE}" presName="connectorText" presStyleLbl="sibTrans1D1" presStyleIdx="3" presStyleCnt="7"/>
      <dgm:spPr/>
      <dgm:t>
        <a:bodyPr/>
        <a:lstStyle/>
        <a:p>
          <a:endParaRPr lang="en-US"/>
        </a:p>
      </dgm:t>
    </dgm:pt>
    <dgm:pt modelId="{AA89803D-635D-4236-9596-F4B7388B202C}" type="pres">
      <dgm:prSet presAssocID="{ABF4493A-8EB8-4557-9730-F15F0ED97F3F}" presName="node" presStyleLbl="node1" presStyleIdx="4" presStyleCnt="8">
        <dgm:presLayoutVars>
          <dgm:bulletEnabled val="1"/>
        </dgm:presLayoutVars>
      </dgm:prSet>
      <dgm:spPr/>
      <dgm:t>
        <a:bodyPr/>
        <a:lstStyle/>
        <a:p>
          <a:endParaRPr lang="en-US"/>
        </a:p>
      </dgm:t>
    </dgm:pt>
    <dgm:pt modelId="{C52633B2-8D4C-4780-A21A-2766A4C6C50E}" type="pres">
      <dgm:prSet presAssocID="{79139638-EF05-4028-9DB2-526F880B263F}" presName="sibTrans" presStyleLbl="sibTrans1D1" presStyleIdx="4" presStyleCnt="7"/>
      <dgm:spPr/>
      <dgm:t>
        <a:bodyPr/>
        <a:lstStyle/>
        <a:p>
          <a:endParaRPr lang="en-US"/>
        </a:p>
      </dgm:t>
    </dgm:pt>
    <dgm:pt modelId="{64A7597E-DBB0-4A89-8C6A-9EFFA6994864}" type="pres">
      <dgm:prSet presAssocID="{79139638-EF05-4028-9DB2-526F880B263F}" presName="connectorText" presStyleLbl="sibTrans1D1" presStyleIdx="4" presStyleCnt="7"/>
      <dgm:spPr/>
      <dgm:t>
        <a:bodyPr/>
        <a:lstStyle/>
        <a:p>
          <a:endParaRPr lang="en-US"/>
        </a:p>
      </dgm:t>
    </dgm:pt>
    <dgm:pt modelId="{87C08898-66CE-4D66-A4A3-E30DF24C47BF}" type="pres">
      <dgm:prSet presAssocID="{1AA3FB2D-C401-414A-8C01-18C61FD5162E}" presName="node" presStyleLbl="node1" presStyleIdx="5" presStyleCnt="8">
        <dgm:presLayoutVars>
          <dgm:bulletEnabled val="1"/>
        </dgm:presLayoutVars>
      </dgm:prSet>
      <dgm:spPr/>
      <dgm:t>
        <a:bodyPr/>
        <a:lstStyle/>
        <a:p>
          <a:endParaRPr lang="en-US"/>
        </a:p>
      </dgm:t>
    </dgm:pt>
    <dgm:pt modelId="{58F6F3F2-2426-4897-B72C-8F8D9B5DC8F4}" type="pres">
      <dgm:prSet presAssocID="{34B50031-6641-45BD-B65A-7375020E4E6E}" presName="sibTrans" presStyleLbl="sibTrans1D1" presStyleIdx="5" presStyleCnt="7"/>
      <dgm:spPr/>
      <dgm:t>
        <a:bodyPr/>
        <a:lstStyle/>
        <a:p>
          <a:endParaRPr lang="en-US"/>
        </a:p>
      </dgm:t>
    </dgm:pt>
    <dgm:pt modelId="{2E7CAB1B-0AD8-4436-91C6-2797B418494F}" type="pres">
      <dgm:prSet presAssocID="{34B50031-6641-45BD-B65A-7375020E4E6E}" presName="connectorText" presStyleLbl="sibTrans1D1" presStyleIdx="5" presStyleCnt="7"/>
      <dgm:spPr/>
      <dgm:t>
        <a:bodyPr/>
        <a:lstStyle/>
        <a:p>
          <a:endParaRPr lang="en-US"/>
        </a:p>
      </dgm:t>
    </dgm:pt>
    <dgm:pt modelId="{7C14E602-8656-4B3F-A838-0C3568143468}" type="pres">
      <dgm:prSet presAssocID="{E587C5D6-B7BA-4896-A63E-F072DC9D848F}" presName="node" presStyleLbl="node1" presStyleIdx="6" presStyleCnt="8">
        <dgm:presLayoutVars>
          <dgm:bulletEnabled val="1"/>
        </dgm:presLayoutVars>
      </dgm:prSet>
      <dgm:spPr/>
      <dgm:t>
        <a:bodyPr/>
        <a:lstStyle/>
        <a:p>
          <a:endParaRPr lang="en-US"/>
        </a:p>
      </dgm:t>
    </dgm:pt>
    <dgm:pt modelId="{D3453948-3D11-44D0-8F05-FD6C1822633A}" type="pres">
      <dgm:prSet presAssocID="{790F0924-9675-4947-A1D9-E38A7606706A}" presName="sibTrans" presStyleLbl="sibTrans1D1" presStyleIdx="6" presStyleCnt="7"/>
      <dgm:spPr/>
      <dgm:t>
        <a:bodyPr/>
        <a:lstStyle/>
        <a:p>
          <a:endParaRPr lang="en-US"/>
        </a:p>
      </dgm:t>
    </dgm:pt>
    <dgm:pt modelId="{60A41C7F-48E5-475C-965C-014ADB7C2822}" type="pres">
      <dgm:prSet presAssocID="{790F0924-9675-4947-A1D9-E38A7606706A}" presName="connectorText" presStyleLbl="sibTrans1D1" presStyleIdx="6" presStyleCnt="7"/>
      <dgm:spPr/>
      <dgm:t>
        <a:bodyPr/>
        <a:lstStyle/>
        <a:p>
          <a:endParaRPr lang="en-US"/>
        </a:p>
      </dgm:t>
    </dgm:pt>
    <dgm:pt modelId="{DE458A1A-D1CD-4F13-8604-F55661233038}" type="pres">
      <dgm:prSet presAssocID="{EB0B89C8-681A-4EB4-9EF8-702A76A502EB}" presName="node" presStyleLbl="node1" presStyleIdx="7" presStyleCnt="8">
        <dgm:presLayoutVars>
          <dgm:bulletEnabled val="1"/>
        </dgm:presLayoutVars>
      </dgm:prSet>
      <dgm:spPr/>
      <dgm:t>
        <a:bodyPr/>
        <a:lstStyle/>
        <a:p>
          <a:endParaRPr lang="en-US"/>
        </a:p>
      </dgm:t>
    </dgm:pt>
  </dgm:ptLst>
  <dgm:cxnLst>
    <dgm:cxn modelId="{32EB1AFE-8C29-4826-867A-71BE7CD6FF92}" type="presOf" srcId="{AB3CF2A3-B17B-47DC-946A-8526A5301AFE}" destId="{168F4CD4-E55E-4FA6-A70E-864B1422813B}" srcOrd="0" destOrd="0" presId="urn:microsoft.com/office/officeart/2005/8/layout/bProcess3"/>
    <dgm:cxn modelId="{AB94C0B7-4203-4141-B1AD-1A2943335326}" type="presOf" srcId="{A06A61F5-ADE7-4F78-9EA0-B357DC042A89}" destId="{48F9D44A-8FD8-43EE-9CBB-8DE853480E31}" srcOrd="1" destOrd="0" presId="urn:microsoft.com/office/officeart/2005/8/layout/bProcess3"/>
    <dgm:cxn modelId="{1F1D9297-977D-4C74-BCF2-6A986B1734FF}" type="presOf" srcId="{34B50031-6641-45BD-B65A-7375020E4E6E}" destId="{58F6F3F2-2426-4897-B72C-8F8D9B5DC8F4}" srcOrd="0" destOrd="0" presId="urn:microsoft.com/office/officeart/2005/8/layout/bProcess3"/>
    <dgm:cxn modelId="{E24E7F07-0620-4692-95D9-04DCBDD3CB37}" srcId="{3F76D273-AA3C-45B6-83E7-DFA4688B2F98}" destId="{0A50E3A2-5B63-43F8-88E4-42B3973F064C}" srcOrd="3" destOrd="0" parTransId="{ABFE6DBF-4AAC-4C9F-AD2E-F9FCABB36391}" sibTransId="{AB3CF2A3-B17B-47DC-946A-8526A5301AFE}"/>
    <dgm:cxn modelId="{68C9BD9A-2EB6-4897-888A-3D75B49F0624}" srcId="{3F76D273-AA3C-45B6-83E7-DFA4688B2F98}" destId="{EB0B89C8-681A-4EB4-9EF8-702A76A502EB}" srcOrd="7" destOrd="0" parTransId="{D81C6452-0EE9-4E4F-9091-CD3640BC4963}" sibTransId="{34ADBB37-B467-407C-B614-D302AE6BA1E5}"/>
    <dgm:cxn modelId="{5C34C7D2-391B-4D41-8C00-80B8CE903469}" srcId="{3F76D273-AA3C-45B6-83E7-DFA4688B2F98}" destId="{E587C5D6-B7BA-4896-A63E-F072DC9D848F}" srcOrd="6" destOrd="0" parTransId="{575B0090-5209-4617-9611-D34E2A8BBE60}" sibTransId="{790F0924-9675-4947-A1D9-E38A7606706A}"/>
    <dgm:cxn modelId="{B91E03EC-23B7-4FBF-9515-222B79FAFEA0}" type="presOf" srcId="{3F76D273-AA3C-45B6-83E7-DFA4688B2F98}" destId="{F65D355E-36CC-4011-80F7-868316096CC6}" srcOrd="0" destOrd="0" presId="urn:microsoft.com/office/officeart/2005/8/layout/bProcess3"/>
    <dgm:cxn modelId="{A28427E9-905F-453A-804B-A06A8A9A4D81}" type="presOf" srcId="{611595BF-E7B6-42CC-8855-1ED92C27A192}" destId="{64D06518-EB28-435D-89DB-8E38B1E3B142}" srcOrd="0" destOrd="0" presId="urn:microsoft.com/office/officeart/2005/8/layout/bProcess3"/>
    <dgm:cxn modelId="{F592E1A3-5ED6-47A4-A50B-C8BF9ADBED57}" type="presOf" srcId="{1AA3FB2D-C401-414A-8C01-18C61FD5162E}" destId="{87C08898-66CE-4D66-A4A3-E30DF24C47BF}" srcOrd="0" destOrd="0" presId="urn:microsoft.com/office/officeart/2005/8/layout/bProcess3"/>
    <dgm:cxn modelId="{30016405-59A4-426E-A2AB-366CBC991350}" srcId="{3F76D273-AA3C-45B6-83E7-DFA4688B2F98}" destId="{611595BF-E7B6-42CC-8855-1ED92C27A192}" srcOrd="1" destOrd="0" parTransId="{2B08AC03-F6B3-4AC3-A68D-B2FC4D3C250E}" sibTransId="{A06A61F5-ADE7-4F78-9EA0-B357DC042A89}"/>
    <dgm:cxn modelId="{D147CF68-FE19-4F91-96F1-F3A48D002669}" type="presOf" srcId="{ABF4493A-8EB8-4557-9730-F15F0ED97F3F}" destId="{AA89803D-635D-4236-9596-F4B7388B202C}" srcOrd="0" destOrd="0" presId="urn:microsoft.com/office/officeart/2005/8/layout/bProcess3"/>
    <dgm:cxn modelId="{06C45C2A-3D76-4986-B5C0-BC780811203F}" srcId="{3F76D273-AA3C-45B6-83E7-DFA4688B2F98}" destId="{ABF4493A-8EB8-4557-9730-F15F0ED97F3F}" srcOrd="4" destOrd="0" parTransId="{CCDBBE0D-FD85-429F-B701-3141625A1231}" sibTransId="{79139638-EF05-4028-9DB2-526F880B263F}"/>
    <dgm:cxn modelId="{E235EF70-3C1F-464D-846E-71EC6B0912E1}" type="presOf" srcId="{EB0B89C8-681A-4EB4-9EF8-702A76A502EB}" destId="{DE458A1A-D1CD-4F13-8604-F55661233038}" srcOrd="0" destOrd="0" presId="urn:microsoft.com/office/officeart/2005/8/layout/bProcess3"/>
    <dgm:cxn modelId="{1F1F6C0C-5C20-4D98-B16F-82329C6AC4BB}" type="presOf" srcId="{790F0924-9675-4947-A1D9-E38A7606706A}" destId="{60A41C7F-48E5-475C-965C-014ADB7C2822}" srcOrd="1" destOrd="0" presId="urn:microsoft.com/office/officeart/2005/8/layout/bProcess3"/>
    <dgm:cxn modelId="{CF3D0EC1-C498-4844-A789-A559C12736C4}" srcId="{3F76D273-AA3C-45B6-83E7-DFA4688B2F98}" destId="{2090A588-2579-4A10-9B50-1D03E8496EE4}" srcOrd="0" destOrd="0" parTransId="{FA9C0E4B-FA19-487D-88D3-95D6030BC6C2}" sibTransId="{6792701C-7419-4BD3-8CBB-9C4A720C77F9}"/>
    <dgm:cxn modelId="{347F4208-6DDE-4E95-9FF9-A8D3D29337B6}" type="presOf" srcId="{E587C5D6-B7BA-4896-A63E-F072DC9D848F}" destId="{7C14E602-8656-4B3F-A838-0C3568143468}" srcOrd="0" destOrd="0" presId="urn:microsoft.com/office/officeart/2005/8/layout/bProcess3"/>
    <dgm:cxn modelId="{A8EAF549-6F3D-4079-A339-4BD22BD970ED}" type="presOf" srcId="{790F0924-9675-4947-A1D9-E38A7606706A}" destId="{D3453948-3D11-44D0-8F05-FD6C1822633A}" srcOrd="0" destOrd="0" presId="urn:microsoft.com/office/officeart/2005/8/layout/bProcess3"/>
    <dgm:cxn modelId="{88D2ABB9-98C7-41CD-95F3-E9905FB3F8E2}" type="presOf" srcId="{A06A61F5-ADE7-4F78-9EA0-B357DC042A89}" destId="{D2D9C06E-D1DB-4C1F-88E1-04B6703A59B9}" srcOrd="0" destOrd="0" presId="urn:microsoft.com/office/officeart/2005/8/layout/bProcess3"/>
    <dgm:cxn modelId="{67E99210-FAEC-4930-B030-8877C5D0F268}" type="presOf" srcId="{E276632F-A13A-4536-A979-A8177DF6E133}" destId="{56342E21-83BB-4AF7-B9A2-83D7E12F5487}" srcOrd="0" destOrd="0" presId="urn:microsoft.com/office/officeart/2005/8/layout/bProcess3"/>
    <dgm:cxn modelId="{5DD72498-3C40-461A-9609-565ED1A41123}" type="presOf" srcId="{0A50E3A2-5B63-43F8-88E4-42B3973F064C}" destId="{1838070E-A290-44DD-88E1-0079B0E5099B}" srcOrd="0" destOrd="0" presId="urn:microsoft.com/office/officeart/2005/8/layout/bProcess3"/>
    <dgm:cxn modelId="{19850219-2C54-4674-B4EE-D87DF378C007}" type="presOf" srcId="{79139638-EF05-4028-9DB2-526F880B263F}" destId="{64A7597E-DBB0-4A89-8C6A-9EFFA6994864}" srcOrd="1" destOrd="0" presId="urn:microsoft.com/office/officeart/2005/8/layout/bProcess3"/>
    <dgm:cxn modelId="{DC0BE74A-5712-4957-AE88-2ABB5B6017F1}" type="presOf" srcId="{34B50031-6641-45BD-B65A-7375020E4E6E}" destId="{2E7CAB1B-0AD8-4436-91C6-2797B418494F}" srcOrd="1" destOrd="0" presId="urn:microsoft.com/office/officeart/2005/8/layout/bProcess3"/>
    <dgm:cxn modelId="{AE0DFF70-1D17-43E1-AE58-F2D57A5B30B9}" srcId="{3F76D273-AA3C-45B6-83E7-DFA4688B2F98}" destId="{2FABAA36-2CDE-4009-85C6-7887C7E0CF69}" srcOrd="2" destOrd="0" parTransId="{98B02138-3062-41F6-A73F-B26004481FC5}" sibTransId="{E276632F-A13A-4536-A979-A8177DF6E133}"/>
    <dgm:cxn modelId="{E610A833-EEB7-46D8-9E34-E68F903C5151}" type="presOf" srcId="{79139638-EF05-4028-9DB2-526F880B263F}" destId="{C52633B2-8D4C-4780-A21A-2766A4C6C50E}" srcOrd="0" destOrd="0" presId="urn:microsoft.com/office/officeart/2005/8/layout/bProcess3"/>
    <dgm:cxn modelId="{F5CDB15C-B9F9-4D3B-A8A8-5D0A10B8320F}" type="presOf" srcId="{2FABAA36-2CDE-4009-85C6-7887C7E0CF69}" destId="{214B7C04-D4B9-48DF-8B5B-A72DCFC0C87C}" srcOrd="0" destOrd="0" presId="urn:microsoft.com/office/officeart/2005/8/layout/bProcess3"/>
    <dgm:cxn modelId="{7DB86CD4-CEE7-4C5D-92DB-4DE8BD9356D2}" srcId="{3F76D273-AA3C-45B6-83E7-DFA4688B2F98}" destId="{1AA3FB2D-C401-414A-8C01-18C61FD5162E}" srcOrd="5" destOrd="0" parTransId="{40E20DB4-D14F-43FC-9392-B1FE35FB98DE}" sibTransId="{34B50031-6641-45BD-B65A-7375020E4E6E}"/>
    <dgm:cxn modelId="{31C213B5-C6A6-4EF9-B2B0-B28AC85ED7E0}" type="presOf" srcId="{AB3CF2A3-B17B-47DC-946A-8526A5301AFE}" destId="{4A18A15B-5481-47A4-B123-AF9A9D90E73D}" srcOrd="1" destOrd="0" presId="urn:microsoft.com/office/officeart/2005/8/layout/bProcess3"/>
    <dgm:cxn modelId="{1B428C35-C0DC-4D2D-8424-269B4D3AA2E9}" type="presOf" srcId="{E276632F-A13A-4536-A979-A8177DF6E133}" destId="{3FB040C1-F8D6-47C9-A55B-D0CDE23961E6}" srcOrd="1" destOrd="0" presId="urn:microsoft.com/office/officeart/2005/8/layout/bProcess3"/>
    <dgm:cxn modelId="{4F39D9EF-6026-4213-A93E-854D83F08C5F}" type="presOf" srcId="{6792701C-7419-4BD3-8CBB-9C4A720C77F9}" destId="{0E2EA3DB-836E-45D4-B0E6-4F7FD7585AB4}" srcOrd="0" destOrd="0" presId="urn:microsoft.com/office/officeart/2005/8/layout/bProcess3"/>
    <dgm:cxn modelId="{7F4B4BA1-7075-43C5-A8BF-BFF7F1B07A2E}" type="presOf" srcId="{6792701C-7419-4BD3-8CBB-9C4A720C77F9}" destId="{889D2C1A-6FBF-4DD7-8C75-4BB614A73AA7}" srcOrd="1" destOrd="0" presId="urn:microsoft.com/office/officeart/2005/8/layout/bProcess3"/>
    <dgm:cxn modelId="{56A69F9C-69B8-4F65-9AAD-73E4A152CF69}" type="presOf" srcId="{2090A588-2579-4A10-9B50-1D03E8496EE4}" destId="{E5BE37A1-4480-49B1-A0AB-4818AAE937A0}" srcOrd="0" destOrd="0" presId="urn:microsoft.com/office/officeart/2005/8/layout/bProcess3"/>
    <dgm:cxn modelId="{20AE2559-DA70-4320-8B34-F44A808DDA73}" type="presParOf" srcId="{F65D355E-36CC-4011-80F7-868316096CC6}" destId="{E5BE37A1-4480-49B1-A0AB-4818AAE937A0}" srcOrd="0" destOrd="0" presId="urn:microsoft.com/office/officeart/2005/8/layout/bProcess3"/>
    <dgm:cxn modelId="{229FC2DF-F541-4A53-AAD8-30473F4D1F3C}" type="presParOf" srcId="{F65D355E-36CC-4011-80F7-868316096CC6}" destId="{0E2EA3DB-836E-45D4-B0E6-4F7FD7585AB4}" srcOrd="1" destOrd="0" presId="urn:microsoft.com/office/officeart/2005/8/layout/bProcess3"/>
    <dgm:cxn modelId="{C5165EF0-F5B5-4843-B941-BA8FA20AD9E5}" type="presParOf" srcId="{0E2EA3DB-836E-45D4-B0E6-4F7FD7585AB4}" destId="{889D2C1A-6FBF-4DD7-8C75-4BB614A73AA7}" srcOrd="0" destOrd="0" presId="urn:microsoft.com/office/officeart/2005/8/layout/bProcess3"/>
    <dgm:cxn modelId="{333E1025-C329-4C37-9A80-0CB7A361D661}" type="presParOf" srcId="{F65D355E-36CC-4011-80F7-868316096CC6}" destId="{64D06518-EB28-435D-89DB-8E38B1E3B142}" srcOrd="2" destOrd="0" presId="urn:microsoft.com/office/officeart/2005/8/layout/bProcess3"/>
    <dgm:cxn modelId="{B17909BF-5D2D-4B2F-B828-05DE080F2C92}" type="presParOf" srcId="{F65D355E-36CC-4011-80F7-868316096CC6}" destId="{D2D9C06E-D1DB-4C1F-88E1-04B6703A59B9}" srcOrd="3" destOrd="0" presId="urn:microsoft.com/office/officeart/2005/8/layout/bProcess3"/>
    <dgm:cxn modelId="{BBDE9CE3-A5AC-41CE-96AA-92441FAE4052}" type="presParOf" srcId="{D2D9C06E-D1DB-4C1F-88E1-04B6703A59B9}" destId="{48F9D44A-8FD8-43EE-9CBB-8DE853480E31}" srcOrd="0" destOrd="0" presId="urn:microsoft.com/office/officeart/2005/8/layout/bProcess3"/>
    <dgm:cxn modelId="{581FB8BB-D54A-41B7-AC28-1DA06E284EAD}" type="presParOf" srcId="{F65D355E-36CC-4011-80F7-868316096CC6}" destId="{214B7C04-D4B9-48DF-8B5B-A72DCFC0C87C}" srcOrd="4" destOrd="0" presId="urn:microsoft.com/office/officeart/2005/8/layout/bProcess3"/>
    <dgm:cxn modelId="{9550F575-65B5-4FBD-AC75-F1AE05437952}" type="presParOf" srcId="{F65D355E-36CC-4011-80F7-868316096CC6}" destId="{56342E21-83BB-4AF7-B9A2-83D7E12F5487}" srcOrd="5" destOrd="0" presId="urn:microsoft.com/office/officeart/2005/8/layout/bProcess3"/>
    <dgm:cxn modelId="{406DD9F1-347A-4C60-973E-E96DB14CB662}" type="presParOf" srcId="{56342E21-83BB-4AF7-B9A2-83D7E12F5487}" destId="{3FB040C1-F8D6-47C9-A55B-D0CDE23961E6}" srcOrd="0" destOrd="0" presId="urn:microsoft.com/office/officeart/2005/8/layout/bProcess3"/>
    <dgm:cxn modelId="{B29BCBEF-AC96-4E70-97AF-A03A9A7FECEE}" type="presParOf" srcId="{F65D355E-36CC-4011-80F7-868316096CC6}" destId="{1838070E-A290-44DD-88E1-0079B0E5099B}" srcOrd="6" destOrd="0" presId="urn:microsoft.com/office/officeart/2005/8/layout/bProcess3"/>
    <dgm:cxn modelId="{8619D29B-0468-4B85-87B1-866A37C33834}" type="presParOf" srcId="{F65D355E-36CC-4011-80F7-868316096CC6}" destId="{168F4CD4-E55E-4FA6-A70E-864B1422813B}" srcOrd="7" destOrd="0" presId="urn:microsoft.com/office/officeart/2005/8/layout/bProcess3"/>
    <dgm:cxn modelId="{8A759F45-4D0D-4E9E-9C5F-ED234F8D75C0}" type="presParOf" srcId="{168F4CD4-E55E-4FA6-A70E-864B1422813B}" destId="{4A18A15B-5481-47A4-B123-AF9A9D90E73D}" srcOrd="0" destOrd="0" presId="urn:microsoft.com/office/officeart/2005/8/layout/bProcess3"/>
    <dgm:cxn modelId="{75D8E6C5-B28A-46D4-B203-FB9D94CAE802}" type="presParOf" srcId="{F65D355E-36CC-4011-80F7-868316096CC6}" destId="{AA89803D-635D-4236-9596-F4B7388B202C}" srcOrd="8" destOrd="0" presId="urn:microsoft.com/office/officeart/2005/8/layout/bProcess3"/>
    <dgm:cxn modelId="{4ABAE91B-046E-4415-B0F8-E4BA5B982E1F}" type="presParOf" srcId="{F65D355E-36CC-4011-80F7-868316096CC6}" destId="{C52633B2-8D4C-4780-A21A-2766A4C6C50E}" srcOrd="9" destOrd="0" presId="urn:microsoft.com/office/officeart/2005/8/layout/bProcess3"/>
    <dgm:cxn modelId="{6913F870-87B4-4696-9958-1C4B17297384}" type="presParOf" srcId="{C52633B2-8D4C-4780-A21A-2766A4C6C50E}" destId="{64A7597E-DBB0-4A89-8C6A-9EFFA6994864}" srcOrd="0" destOrd="0" presId="urn:microsoft.com/office/officeart/2005/8/layout/bProcess3"/>
    <dgm:cxn modelId="{26D6BFCE-7C13-47B2-BFC5-58452F5CED21}" type="presParOf" srcId="{F65D355E-36CC-4011-80F7-868316096CC6}" destId="{87C08898-66CE-4D66-A4A3-E30DF24C47BF}" srcOrd="10" destOrd="0" presId="urn:microsoft.com/office/officeart/2005/8/layout/bProcess3"/>
    <dgm:cxn modelId="{F1C1224B-6DED-4254-A455-95DA7F6955C3}" type="presParOf" srcId="{F65D355E-36CC-4011-80F7-868316096CC6}" destId="{58F6F3F2-2426-4897-B72C-8F8D9B5DC8F4}" srcOrd="11" destOrd="0" presId="urn:microsoft.com/office/officeart/2005/8/layout/bProcess3"/>
    <dgm:cxn modelId="{A1B0AD23-E1FF-4515-A2A5-FE4E262ED9C1}" type="presParOf" srcId="{58F6F3F2-2426-4897-B72C-8F8D9B5DC8F4}" destId="{2E7CAB1B-0AD8-4436-91C6-2797B418494F}" srcOrd="0" destOrd="0" presId="urn:microsoft.com/office/officeart/2005/8/layout/bProcess3"/>
    <dgm:cxn modelId="{D963BDE7-99DA-43ED-8A0B-CC7FB232E0DF}" type="presParOf" srcId="{F65D355E-36CC-4011-80F7-868316096CC6}" destId="{7C14E602-8656-4B3F-A838-0C3568143468}" srcOrd="12" destOrd="0" presId="urn:microsoft.com/office/officeart/2005/8/layout/bProcess3"/>
    <dgm:cxn modelId="{9A5885E6-44D2-4163-A74F-BF2602819428}" type="presParOf" srcId="{F65D355E-36CC-4011-80F7-868316096CC6}" destId="{D3453948-3D11-44D0-8F05-FD6C1822633A}" srcOrd="13" destOrd="0" presId="urn:microsoft.com/office/officeart/2005/8/layout/bProcess3"/>
    <dgm:cxn modelId="{CCBAB966-DAED-4BDB-A942-C5F78CF2E31E}" type="presParOf" srcId="{D3453948-3D11-44D0-8F05-FD6C1822633A}" destId="{60A41C7F-48E5-475C-965C-014ADB7C2822}" srcOrd="0" destOrd="0" presId="urn:microsoft.com/office/officeart/2005/8/layout/bProcess3"/>
    <dgm:cxn modelId="{A1DC2F09-2D32-453D-B066-E20827E2DB73}" type="presParOf" srcId="{F65D355E-36CC-4011-80F7-868316096CC6}" destId="{DE458A1A-D1CD-4F13-8604-F55661233038}" srcOrd="14" destOrd="0" presId="urn:microsoft.com/office/officeart/2005/8/layout/b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3B5ED-0DF4-43B6-B8CC-26E1C28AD651}">
      <dsp:nvSpPr>
        <dsp:cNvPr id="0" name=""/>
        <dsp:cNvSpPr/>
      </dsp:nvSpPr>
      <dsp:spPr>
        <a:xfrm>
          <a:off x="0" y="17285"/>
          <a:ext cx="7467600" cy="104832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b="1" u="none" kern="1200" dirty="0" smtClean="0"/>
            <a:t>Public administration</a:t>
          </a:r>
          <a:r>
            <a:rPr lang="cs-CZ" sz="2000" b="1" u="none" kern="1200" dirty="0" smtClean="0"/>
            <a:t>, </a:t>
          </a:r>
          <a:r>
            <a:rPr lang="en-US" sz="2000" b="1" u="none" kern="1200" noProof="0" dirty="0" smtClean="0"/>
            <a:t>through</a:t>
          </a:r>
          <a:r>
            <a:rPr lang="cs-CZ" sz="2000" b="1" u="none" kern="1200" dirty="0" smtClean="0"/>
            <a:t> </a:t>
          </a:r>
          <a:r>
            <a:rPr lang="en-US" sz="2000" b="1" u="none" kern="1200" noProof="0" dirty="0" smtClean="0"/>
            <a:t>it‘s</a:t>
          </a:r>
          <a:r>
            <a:rPr lang="cs-CZ" sz="2000" b="1" u="none" kern="1200" dirty="0" smtClean="0"/>
            <a:t> </a:t>
          </a:r>
          <a:r>
            <a:rPr lang="en-US" sz="2000" b="1" u="none" kern="1200" noProof="0" dirty="0" smtClean="0"/>
            <a:t>employees</a:t>
          </a:r>
          <a:r>
            <a:rPr lang="cs-CZ" sz="2000" b="1" u="none" kern="1200" noProof="0" dirty="0" smtClean="0"/>
            <a:t>,</a:t>
          </a:r>
          <a:r>
            <a:rPr lang="en-US" sz="2000" b="1" u="none" kern="1200" dirty="0" smtClean="0"/>
            <a:t> ensures realization of executing power</a:t>
          </a:r>
          <a:r>
            <a:rPr lang="cs-CZ" sz="2000" b="1" u="none" kern="1200" dirty="0" smtClean="0"/>
            <a:t>. </a:t>
          </a:r>
          <a:r>
            <a:rPr lang="en-US" sz="2000" b="1" u="none" kern="1200" dirty="0" smtClean="0"/>
            <a:t>Realization of public administration is </a:t>
          </a:r>
          <a:r>
            <a:rPr lang="en-US" sz="2000" b="1" u="none" kern="1200" noProof="0" dirty="0" smtClean="0"/>
            <a:t>represented by this chain</a:t>
          </a:r>
          <a:r>
            <a:rPr lang="cs-CZ" sz="2000" b="1" u="none" kern="1200" dirty="0" smtClean="0"/>
            <a:t>:</a:t>
          </a:r>
          <a:endParaRPr lang="en-US" sz="2000" b="1" u="none" kern="1200" dirty="0"/>
        </a:p>
      </dsp:txBody>
      <dsp:txXfrm>
        <a:off x="51175" y="68460"/>
        <a:ext cx="7365250" cy="945970"/>
      </dsp:txXfrm>
    </dsp:sp>
    <dsp:sp modelId="{16D892FF-6D46-4D22-B9C0-B5173B7CE720}">
      <dsp:nvSpPr>
        <dsp:cNvPr id="0" name=""/>
        <dsp:cNvSpPr/>
      </dsp:nvSpPr>
      <dsp:spPr>
        <a:xfrm>
          <a:off x="0" y="1111685"/>
          <a:ext cx="7467600" cy="712092"/>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noProof="0" dirty="0" smtClean="0"/>
            <a:t>a) </a:t>
          </a:r>
          <a:r>
            <a:rPr lang="en-US" sz="2000" kern="1200" noProof="0" dirty="0" smtClean="0"/>
            <a:t>Objectives</a:t>
          </a:r>
          <a:r>
            <a:rPr lang="cs-CZ" sz="2000" kern="1200" dirty="0" smtClean="0"/>
            <a:t> </a:t>
          </a:r>
          <a:r>
            <a:rPr lang="en-US" sz="2000" kern="1200" dirty="0" smtClean="0"/>
            <a:t>of public administration</a:t>
          </a:r>
          <a:endParaRPr lang="en-US" sz="2000" kern="1200" dirty="0"/>
        </a:p>
      </dsp:txBody>
      <dsp:txXfrm>
        <a:off x="34761" y="1146446"/>
        <a:ext cx="7398078" cy="642570"/>
      </dsp:txXfrm>
    </dsp:sp>
    <dsp:sp modelId="{4110A056-60EA-4667-BCF0-56525BCB1030}">
      <dsp:nvSpPr>
        <dsp:cNvPr id="0" name=""/>
        <dsp:cNvSpPr/>
      </dsp:nvSpPr>
      <dsp:spPr>
        <a:xfrm>
          <a:off x="0" y="1869857"/>
          <a:ext cx="7467600" cy="712092"/>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cs-CZ" sz="2000" kern="1200" noProof="0" dirty="0" smtClean="0"/>
            <a:t>b) </a:t>
          </a:r>
          <a:r>
            <a:rPr lang="en-US" sz="2000" kern="1200" noProof="0" dirty="0" smtClean="0"/>
            <a:t>Tasks of </a:t>
          </a:r>
          <a:r>
            <a:rPr lang="cs-CZ" sz="2000" kern="1200" dirty="0" smtClean="0"/>
            <a:t>public </a:t>
          </a:r>
          <a:r>
            <a:rPr lang="en-US" sz="2000" kern="1200" noProof="0" dirty="0" smtClean="0"/>
            <a:t>administration</a:t>
          </a:r>
          <a:endParaRPr lang="en-US" sz="2000" kern="1200" noProof="0" dirty="0"/>
        </a:p>
      </dsp:txBody>
      <dsp:txXfrm>
        <a:off x="34761" y="1904618"/>
        <a:ext cx="7398078" cy="642570"/>
      </dsp:txXfrm>
    </dsp:sp>
    <dsp:sp modelId="{732CD7C9-B21B-46C3-B22A-314E03B30DC3}">
      <dsp:nvSpPr>
        <dsp:cNvPr id="0" name=""/>
        <dsp:cNvSpPr/>
      </dsp:nvSpPr>
      <dsp:spPr>
        <a:xfrm>
          <a:off x="0" y="2628029"/>
          <a:ext cx="7467600" cy="712092"/>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noProof="0" dirty="0" smtClean="0"/>
            <a:t>c) Functions of public administration</a:t>
          </a:r>
          <a:endParaRPr lang="en-US" sz="2000" kern="1200" noProof="0" dirty="0"/>
        </a:p>
      </dsp:txBody>
      <dsp:txXfrm>
        <a:off x="34761" y="2662790"/>
        <a:ext cx="7398078" cy="642570"/>
      </dsp:txXfrm>
    </dsp:sp>
    <dsp:sp modelId="{A2407750-D254-4670-A74B-9A19DFAF9968}">
      <dsp:nvSpPr>
        <dsp:cNvPr id="0" name=""/>
        <dsp:cNvSpPr/>
      </dsp:nvSpPr>
      <dsp:spPr>
        <a:xfrm>
          <a:off x="0" y="3386202"/>
          <a:ext cx="7467600" cy="712092"/>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noProof="0" dirty="0" smtClean="0"/>
            <a:t>d) Methods of public administration</a:t>
          </a:r>
          <a:endParaRPr lang="en-US" sz="2000" kern="1200" noProof="0" dirty="0"/>
        </a:p>
      </dsp:txBody>
      <dsp:txXfrm>
        <a:off x="34761" y="3420963"/>
        <a:ext cx="7398078" cy="642570"/>
      </dsp:txXfrm>
    </dsp:sp>
    <dsp:sp modelId="{1612547E-F32B-4D44-A933-4120DA6A4611}">
      <dsp:nvSpPr>
        <dsp:cNvPr id="0" name=""/>
        <dsp:cNvSpPr/>
      </dsp:nvSpPr>
      <dsp:spPr>
        <a:xfrm>
          <a:off x="0" y="4144374"/>
          <a:ext cx="7467600" cy="712092"/>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noProof="0" dirty="0" smtClean="0"/>
            <a:t>e) Forms of public administrations</a:t>
          </a:r>
          <a:endParaRPr lang="en-US" sz="2000" kern="1200" noProof="0" dirty="0"/>
        </a:p>
      </dsp:txBody>
      <dsp:txXfrm>
        <a:off x="34761" y="4179135"/>
        <a:ext cx="7398078" cy="6425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B1D87-ACA7-4EE6-A692-2A67DB2B1C4B}">
      <dsp:nvSpPr>
        <dsp:cNvPr id="0" name=""/>
        <dsp:cNvSpPr/>
      </dsp:nvSpPr>
      <dsp:spPr>
        <a:xfrm>
          <a:off x="36" y="93590"/>
          <a:ext cx="3489498" cy="125999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b="1" i="0" kern="1200" baseline="0" dirty="0" smtClean="0"/>
            <a:t>Legal forms of realization</a:t>
          </a:r>
          <a:endParaRPr lang="cs-CZ" sz="2400" b="1" i="0" kern="1200" baseline="0" dirty="0"/>
        </a:p>
      </dsp:txBody>
      <dsp:txXfrm>
        <a:off x="36" y="93590"/>
        <a:ext cx="3489498" cy="1259994"/>
      </dsp:txXfrm>
    </dsp:sp>
    <dsp:sp modelId="{21CBAB92-066D-47F3-8645-ED4ABB31D6FF}">
      <dsp:nvSpPr>
        <dsp:cNvPr id="0" name=""/>
        <dsp:cNvSpPr/>
      </dsp:nvSpPr>
      <dsp:spPr>
        <a:xfrm>
          <a:off x="1" y="1316559"/>
          <a:ext cx="3489498" cy="22838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External</a:t>
          </a:r>
          <a:endParaRPr lang="cs-CZ" sz="2400" kern="1200" dirty="0"/>
        </a:p>
        <a:p>
          <a:pPr marL="228600" lvl="1" indent="-228600" algn="l" defTabSz="1066800" rtl="0">
            <a:lnSpc>
              <a:spcPct val="90000"/>
            </a:lnSpc>
            <a:spcBef>
              <a:spcPct val="0"/>
            </a:spcBef>
            <a:spcAft>
              <a:spcPct val="15000"/>
            </a:spcAft>
            <a:buChar char="••"/>
          </a:pPr>
          <a:r>
            <a:rPr lang="en-US" sz="2400" i="0" kern="1200" baseline="0" dirty="0" smtClean="0"/>
            <a:t>Internal</a:t>
          </a:r>
          <a:endParaRPr lang="cs-CZ" sz="2400" kern="1200" dirty="0"/>
        </a:p>
      </dsp:txBody>
      <dsp:txXfrm>
        <a:off x="1" y="1316559"/>
        <a:ext cx="3489498" cy="2283840"/>
      </dsp:txXfrm>
    </dsp:sp>
    <dsp:sp modelId="{FC32AA96-CA18-498C-ABE0-E3EBE5ED3230}">
      <dsp:nvSpPr>
        <dsp:cNvPr id="0" name=""/>
        <dsp:cNvSpPr/>
      </dsp:nvSpPr>
      <dsp:spPr>
        <a:xfrm>
          <a:off x="3978064" y="72553"/>
          <a:ext cx="3489498" cy="129424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b="1" i="0" kern="1200" baseline="0" dirty="0" smtClean="0"/>
            <a:t>Other forms of realization</a:t>
          </a:r>
          <a:endParaRPr lang="cs-CZ" sz="2400" b="1" i="0" kern="1200" baseline="0" dirty="0"/>
        </a:p>
      </dsp:txBody>
      <dsp:txXfrm>
        <a:off x="3978064" y="72553"/>
        <a:ext cx="3489498" cy="1294241"/>
      </dsp:txXfrm>
    </dsp:sp>
    <dsp:sp modelId="{00A13935-64BF-41ED-8D6C-044EFEE2A72C}">
      <dsp:nvSpPr>
        <dsp:cNvPr id="0" name=""/>
        <dsp:cNvSpPr/>
      </dsp:nvSpPr>
      <dsp:spPr>
        <a:xfrm>
          <a:off x="3978064" y="1316014"/>
          <a:ext cx="3489498" cy="228384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Operatively </a:t>
          </a:r>
          <a:r>
            <a:rPr lang="cs-CZ" sz="2400" kern="1200" dirty="0" smtClean="0"/>
            <a:t>-</a:t>
          </a:r>
          <a:r>
            <a:rPr lang="en-US" sz="2400" kern="1200" dirty="0" smtClean="0"/>
            <a:t>organizational</a:t>
          </a:r>
          <a:endParaRPr lang="cs-CZ" sz="2400" kern="1200" dirty="0"/>
        </a:p>
        <a:p>
          <a:pPr marL="228600" lvl="1" indent="-228600" algn="l" defTabSz="1066800" rtl="0">
            <a:lnSpc>
              <a:spcPct val="90000"/>
            </a:lnSpc>
            <a:spcBef>
              <a:spcPct val="0"/>
            </a:spcBef>
            <a:spcAft>
              <a:spcPct val="15000"/>
            </a:spcAft>
            <a:buChar char="••"/>
          </a:pPr>
          <a:r>
            <a:rPr lang="en-US" sz="2400" i="0" kern="1200" baseline="0" dirty="0" smtClean="0"/>
            <a:t>Materially </a:t>
          </a:r>
          <a:r>
            <a:rPr lang="cs-CZ" sz="2400" i="0" kern="1200" baseline="0" dirty="0" smtClean="0"/>
            <a:t>- </a:t>
          </a:r>
          <a:r>
            <a:rPr lang="en-US" sz="2400" i="0" kern="1200" baseline="0" dirty="0" smtClean="0"/>
            <a:t>technical</a:t>
          </a:r>
          <a:endParaRPr lang="en-US" sz="2400" b="0" i="0" kern="1200" baseline="0" dirty="0"/>
        </a:p>
      </dsp:txBody>
      <dsp:txXfrm>
        <a:off x="3978064" y="1316014"/>
        <a:ext cx="3489498" cy="22838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2EA3DB-836E-45D4-B0E6-4F7FD7585AB4}">
      <dsp:nvSpPr>
        <dsp:cNvPr id="0" name=""/>
        <dsp:cNvSpPr/>
      </dsp:nvSpPr>
      <dsp:spPr>
        <a:xfrm>
          <a:off x="1606652" y="583538"/>
          <a:ext cx="338999" cy="91440"/>
        </a:xfrm>
        <a:custGeom>
          <a:avLst/>
          <a:gdLst/>
          <a:ahLst/>
          <a:cxnLst/>
          <a:rect l="0" t="0" r="0" b="0"/>
          <a:pathLst>
            <a:path>
              <a:moveTo>
                <a:pt x="0" y="45720"/>
              </a:moveTo>
              <a:lnTo>
                <a:pt x="338999"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766912" y="627410"/>
        <a:ext cx="18479" cy="3695"/>
      </dsp:txXfrm>
    </dsp:sp>
    <dsp:sp modelId="{E5BE37A1-4480-49B1-A0AB-4818AAE937A0}">
      <dsp:nvSpPr>
        <dsp:cNvPr id="0" name=""/>
        <dsp:cNvSpPr/>
      </dsp:nvSpPr>
      <dsp:spPr>
        <a:xfrm>
          <a:off x="1500" y="147172"/>
          <a:ext cx="1606952" cy="9641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b="0" i="0" kern="1200" baseline="0" dirty="0" smtClean="0"/>
            <a:t>Evaluation of the initial situation</a:t>
          </a:r>
          <a:endParaRPr lang="en-US" sz="1700" b="0" i="0" kern="1200" dirty="0"/>
        </a:p>
      </dsp:txBody>
      <dsp:txXfrm>
        <a:off x="1500" y="147172"/>
        <a:ext cx="1606952" cy="964171"/>
      </dsp:txXfrm>
    </dsp:sp>
    <dsp:sp modelId="{D2D9C06E-D1DB-4C1F-88E1-04B6703A59B9}">
      <dsp:nvSpPr>
        <dsp:cNvPr id="0" name=""/>
        <dsp:cNvSpPr/>
      </dsp:nvSpPr>
      <dsp:spPr>
        <a:xfrm>
          <a:off x="3583204" y="583538"/>
          <a:ext cx="338999" cy="91440"/>
        </a:xfrm>
        <a:custGeom>
          <a:avLst/>
          <a:gdLst/>
          <a:ahLst/>
          <a:cxnLst/>
          <a:rect l="0" t="0" r="0" b="0"/>
          <a:pathLst>
            <a:path>
              <a:moveTo>
                <a:pt x="0" y="45720"/>
              </a:moveTo>
              <a:lnTo>
                <a:pt x="338999"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43464" y="627410"/>
        <a:ext cx="18479" cy="3695"/>
      </dsp:txXfrm>
    </dsp:sp>
    <dsp:sp modelId="{64D06518-EB28-435D-89DB-8E38B1E3B142}">
      <dsp:nvSpPr>
        <dsp:cNvPr id="0" name=""/>
        <dsp:cNvSpPr/>
      </dsp:nvSpPr>
      <dsp:spPr>
        <a:xfrm>
          <a:off x="1978051" y="147172"/>
          <a:ext cx="1606952" cy="9641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kern="1200" dirty="0" smtClean="0"/>
            <a:t>Setting goals</a:t>
          </a:r>
          <a:endParaRPr lang="cs-CZ" sz="1700" kern="1200" dirty="0"/>
        </a:p>
      </dsp:txBody>
      <dsp:txXfrm>
        <a:off x="1978051" y="147172"/>
        <a:ext cx="1606952" cy="964171"/>
      </dsp:txXfrm>
    </dsp:sp>
    <dsp:sp modelId="{56342E21-83BB-4AF7-B9A2-83D7E12F5487}">
      <dsp:nvSpPr>
        <dsp:cNvPr id="0" name=""/>
        <dsp:cNvSpPr/>
      </dsp:nvSpPr>
      <dsp:spPr>
        <a:xfrm>
          <a:off x="5559756" y="583538"/>
          <a:ext cx="338999" cy="91440"/>
        </a:xfrm>
        <a:custGeom>
          <a:avLst/>
          <a:gdLst/>
          <a:ahLst/>
          <a:cxnLst/>
          <a:rect l="0" t="0" r="0" b="0"/>
          <a:pathLst>
            <a:path>
              <a:moveTo>
                <a:pt x="0" y="45720"/>
              </a:moveTo>
              <a:lnTo>
                <a:pt x="338999"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20015" y="627410"/>
        <a:ext cx="18479" cy="3695"/>
      </dsp:txXfrm>
    </dsp:sp>
    <dsp:sp modelId="{214B7C04-D4B9-48DF-8B5B-A72DCFC0C87C}">
      <dsp:nvSpPr>
        <dsp:cNvPr id="0" name=""/>
        <dsp:cNvSpPr/>
      </dsp:nvSpPr>
      <dsp:spPr>
        <a:xfrm>
          <a:off x="3954603" y="147172"/>
          <a:ext cx="1606952" cy="9641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b="0" i="0" kern="1200" baseline="0" dirty="0" smtClean="0"/>
            <a:t>Definition</a:t>
          </a:r>
          <a:r>
            <a:rPr lang="en-US" sz="1700" b="0" i="0" kern="1200" dirty="0" smtClean="0"/>
            <a:t> of problems</a:t>
          </a:r>
          <a:endParaRPr lang="cs-CZ" sz="1700" kern="1200" dirty="0"/>
        </a:p>
      </dsp:txBody>
      <dsp:txXfrm>
        <a:off x="3954603" y="147172"/>
        <a:ext cx="1606952" cy="964171"/>
      </dsp:txXfrm>
    </dsp:sp>
    <dsp:sp modelId="{168F4CD4-E55E-4FA6-A70E-864B1422813B}">
      <dsp:nvSpPr>
        <dsp:cNvPr id="0" name=""/>
        <dsp:cNvSpPr/>
      </dsp:nvSpPr>
      <dsp:spPr>
        <a:xfrm>
          <a:off x="804976" y="1109544"/>
          <a:ext cx="5929655" cy="338999"/>
        </a:xfrm>
        <a:custGeom>
          <a:avLst/>
          <a:gdLst/>
          <a:ahLst/>
          <a:cxnLst/>
          <a:rect l="0" t="0" r="0" b="0"/>
          <a:pathLst>
            <a:path>
              <a:moveTo>
                <a:pt x="5929655" y="0"/>
              </a:moveTo>
              <a:lnTo>
                <a:pt x="5929655" y="186599"/>
              </a:lnTo>
              <a:lnTo>
                <a:pt x="0" y="186599"/>
              </a:lnTo>
              <a:lnTo>
                <a:pt x="0" y="338999"/>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621274" y="1277196"/>
        <a:ext cx="297058" cy="3695"/>
      </dsp:txXfrm>
    </dsp:sp>
    <dsp:sp modelId="{1838070E-A290-44DD-88E1-0079B0E5099B}">
      <dsp:nvSpPr>
        <dsp:cNvPr id="0" name=""/>
        <dsp:cNvSpPr/>
      </dsp:nvSpPr>
      <dsp:spPr>
        <a:xfrm>
          <a:off x="5931155" y="147172"/>
          <a:ext cx="1606952" cy="9641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kern="1200" noProof="0" dirty="0" smtClean="0"/>
            <a:t>Finding</a:t>
          </a:r>
          <a:r>
            <a:rPr lang="cs-CZ" sz="1700" kern="1200" dirty="0" smtClean="0"/>
            <a:t> </a:t>
          </a:r>
          <a:r>
            <a:rPr lang="en-US" sz="1700" kern="1200" dirty="0" smtClean="0"/>
            <a:t>w</a:t>
          </a:r>
          <a:r>
            <a:rPr lang="en-US" sz="1700" kern="1200" noProof="0" dirty="0" err="1" smtClean="0"/>
            <a:t>ays</a:t>
          </a:r>
          <a:r>
            <a:rPr lang="en-US" sz="1700" kern="1200" dirty="0" smtClean="0"/>
            <a:t> for achieving goal</a:t>
          </a:r>
          <a:endParaRPr lang="cs-CZ" sz="1700" kern="1200" dirty="0"/>
        </a:p>
      </dsp:txBody>
      <dsp:txXfrm>
        <a:off x="5931155" y="147172"/>
        <a:ext cx="1606952" cy="964171"/>
      </dsp:txXfrm>
    </dsp:sp>
    <dsp:sp modelId="{C52633B2-8D4C-4780-A21A-2766A4C6C50E}">
      <dsp:nvSpPr>
        <dsp:cNvPr id="0" name=""/>
        <dsp:cNvSpPr/>
      </dsp:nvSpPr>
      <dsp:spPr>
        <a:xfrm>
          <a:off x="1606652" y="1917309"/>
          <a:ext cx="338999" cy="91440"/>
        </a:xfrm>
        <a:custGeom>
          <a:avLst/>
          <a:gdLst/>
          <a:ahLst/>
          <a:cxnLst/>
          <a:rect l="0" t="0" r="0" b="0"/>
          <a:pathLst>
            <a:path>
              <a:moveTo>
                <a:pt x="0" y="45720"/>
              </a:moveTo>
              <a:lnTo>
                <a:pt x="338999"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766912" y="1961181"/>
        <a:ext cx="18479" cy="3695"/>
      </dsp:txXfrm>
    </dsp:sp>
    <dsp:sp modelId="{AA89803D-635D-4236-9596-F4B7388B202C}">
      <dsp:nvSpPr>
        <dsp:cNvPr id="0" name=""/>
        <dsp:cNvSpPr/>
      </dsp:nvSpPr>
      <dsp:spPr>
        <a:xfrm>
          <a:off x="1500" y="1480943"/>
          <a:ext cx="1606952" cy="9641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kern="1200" dirty="0" smtClean="0"/>
            <a:t>Evaluation of variants</a:t>
          </a:r>
          <a:endParaRPr lang="cs-CZ" sz="1700" kern="1200" dirty="0"/>
        </a:p>
      </dsp:txBody>
      <dsp:txXfrm>
        <a:off x="1500" y="1480943"/>
        <a:ext cx="1606952" cy="964171"/>
      </dsp:txXfrm>
    </dsp:sp>
    <dsp:sp modelId="{58F6F3F2-2426-4897-B72C-8F8D9B5DC8F4}">
      <dsp:nvSpPr>
        <dsp:cNvPr id="0" name=""/>
        <dsp:cNvSpPr/>
      </dsp:nvSpPr>
      <dsp:spPr>
        <a:xfrm>
          <a:off x="3583204" y="1917309"/>
          <a:ext cx="338999" cy="91440"/>
        </a:xfrm>
        <a:custGeom>
          <a:avLst/>
          <a:gdLst/>
          <a:ahLst/>
          <a:cxnLst/>
          <a:rect l="0" t="0" r="0" b="0"/>
          <a:pathLst>
            <a:path>
              <a:moveTo>
                <a:pt x="0" y="45720"/>
              </a:moveTo>
              <a:lnTo>
                <a:pt x="338999"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743464" y="1961181"/>
        <a:ext cx="18479" cy="3695"/>
      </dsp:txXfrm>
    </dsp:sp>
    <dsp:sp modelId="{87C08898-66CE-4D66-A4A3-E30DF24C47BF}">
      <dsp:nvSpPr>
        <dsp:cNvPr id="0" name=""/>
        <dsp:cNvSpPr/>
      </dsp:nvSpPr>
      <dsp:spPr>
        <a:xfrm>
          <a:off x="1978051" y="1480943"/>
          <a:ext cx="1606952" cy="9641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b="0" i="0" kern="1200" baseline="0" dirty="0" smtClean="0"/>
            <a:t>Choosing</a:t>
          </a:r>
          <a:r>
            <a:rPr lang="en-US" sz="1700" b="0" i="0" kern="1200" dirty="0" smtClean="0"/>
            <a:t> from variants</a:t>
          </a:r>
          <a:endParaRPr lang="cs-CZ" sz="1700" kern="1200" dirty="0"/>
        </a:p>
      </dsp:txBody>
      <dsp:txXfrm>
        <a:off x="1978051" y="1480943"/>
        <a:ext cx="1606952" cy="964171"/>
      </dsp:txXfrm>
    </dsp:sp>
    <dsp:sp modelId="{D3453948-3D11-44D0-8F05-FD6C1822633A}">
      <dsp:nvSpPr>
        <dsp:cNvPr id="0" name=""/>
        <dsp:cNvSpPr/>
      </dsp:nvSpPr>
      <dsp:spPr>
        <a:xfrm>
          <a:off x="5559756" y="1917309"/>
          <a:ext cx="338999" cy="91440"/>
        </a:xfrm>
        <a:custGeom>
          <a:avLst/>
          <a:gdLst/>
          <a:ahLst/>
          <a:cxnLst/>
          <a:rect l="0" t="0" r="0" b="0"/>
          <a:pathLst>
            <a:path>
              <a:moveTo>
                <a:pt x="0" y="45720"/>
              </a:moveTo>
              <a:lnTo>
                <a:pt x="338999"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20015" y="1961181"/>
        <a:ext cx="18479" cy="3695"/>
      </dsp:txXfrm>
    </dsp:sp>
    <dsp:sp modelId="{7C14E602-8656-4B3F-A838-0C3568143468}">
      <dsp:nvSpPr>
        <dsp:cNvPr id="0" name=""/>
        <dsp:cNvSpPr/>
      </dsp:nvSpPr>
      <dsp:spPr>
        <a:xfrm>
          <a:off x="3954603" y="1480943"/>
          <a:ext cx="1606952" cy="9641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kern="1200" baseline="0" dirty="0" smtClean="0"/>
            <a:t>Making decision</a:t>
          </a:r>
          <a:endParaRPr lang="en-US" sz="1700" kern="1200" dirty="0"/>
        </a:p>
      </dsp:txBody>
      <dsp:txXfrm>
        <a:off x="3954603" y="1480943"/>
        <a:ext cx="1606952" cy="964171"/>
      </dsp:txXfrm>
    </dsp:sp>
    <dsp:sp modelId="{DE458A1A-D1CD-4F13-8604-F55661233038}">
      <dsp:nvSpPr>
        <dsp:cNvPr id="0" name=""/>
        <dsp:cNvSpPr/>
      </dsp:nvSpPr>
      <dsp:spPr>
        <a:xfrm>
          <a:off x="5931155" y="1480943"/>
          <a:ext cx="1606952" cy="9641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sp3d>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b="0" i="0" kern="1200" baseline="0" dirty="0" smtClean="0"/>
            <a:t>Control</a:t>
          </a:r>
          <a:endParaRPr lang="en-US" sz="1700" b="0" i="0" kern="1200" baseline="0" dirty="0"/>
        </a:p>
      </dsp:txBody>
      <dsp:txXfrm>
        <a:off x="5931155" y="1480943"/>
        <a:ext cx="1606952" cy="96417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C7267A-FCCA-44D5-98AF-04B73A74BA55}" type="datetimeFigureOut">
              <a:rPr lang="en-US" smtClean="0"/>
              <a:pPr/>
              <a:t>3/8/2016</a:t>
            </a:fld>
            <a:endParaRPr lang="en-US"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8C8FD5-D367-4554-A543-B1ECB4B5696E}" type="slidenum">
              <a:rPr lang="en-US" smtClean="0"/>
              <a:pPr/>
              <a:t>‹#›</a:t>
            </a:fld>
            <a:endParaRPr lang="en-US" dirty="0"/>
          </a:p>
        </p:txBody>
      </p:sp>
    </p:spTree>
    <p:extLst>
      <p:ext uri="{BB962C8B-B14F-4D97-AF65-F5344CB8AC3E}">
        <p14:creationId xmlns:p14="http://schemas.microsoft.com/office/powerpoint/2010/main" xmlns="" val="1656771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noProof="0" dirty="0"/>
          </a:p>
        </p:txBody>
      </p:sp>
      <p:sp>
        <p:nvSpPr>
          <p:cNvPr id="4" name="Zástupný symbol pro číslo snímku 3"/>
          <p:cNvSpPr>
            <a:spLocks noGrp="1"/>
          </p:cNvSpPr>
          <p:nvPr>
            <p:ph type="sldNum" sz="quarter" idx="10"/>
          </p:nvPr>
        </p:nvSpPr>
        <p:spPr/>
        <p:txBody>
          <a:bodyPr/>
          <a:lstStyle/>
          <a:p>
            <a:fld id="{F68C8FD5-D367-4554-A543-B1ECB4B5696E}" type="slidenum">
              <a:rPr lang="en-US" smtClean="0"/>
              <a:pPr/>
              <a:t>5</a:t>
            </a:fld>
            <a:endParaRPr lang="en-US" dirty="0"/>
          </a:p>
        </p:txBody>
      </p:sp>
    </p:spTree>
    <p:extLst>
      <p:ext uri="{BB962C8B-B14F-4D97-AF65-F5344CB8AC3E}">
        <p14:creationId xmlns:p14="http://schemas.microsoft.com/office/powerpoint/2010/main" xmlns="" val="112395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F68C8FD5-D367-4554-A543-B1ECB4B5696E}" type="slidenum">
              <a:rPr lang="en-US" smtClean="0"/>
              <a:pPr/>
              <a:t>6</a:t>
            </a:fld>
            <a:endParaRPr lang="en-US" dirty="0"/>
          </a:p>
        </p:txBody>
      </p:sp>
    </p:spTree>
    <p:extLst>
      <p:ext uri="{BB962C8B-B14F-4D97-AF65-F5344CB8AC3E}">
        <p14:creationId xmlns:p14="http://schemas.microsoft.com/office/powerpoint/2010/main" xmlns="" val="1800188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dirty="0"/>
          </a:p>
        </p:txBody>
      </p:sp>
      <p:sp>
        <p:nvSpPr>
          <p:cNvPr id="4" name="Zástupný symbol pro číslo snímku 3"/>
          <p:cNvSpPr>
            <a:spLocks noGrp="1"/>
          </p:cNvSpPr>
          <p:nvPr>
            <p:ph type="sldNum" sz="quarter" idx="10"/>
          </p:nvPr>
        </p:nvSpPr>
        <p:spPr/>
        <p:txBody>
          <a:bodyPr/>
          <a:lstStyle/>
          <a:p>
            <a:fld id="{F68C8FD5-D367-4554-A543-B1ECB4B5696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Kliknutím lze upravit styl.</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95EC1D4A-A796-47C3-A63E-CE236FB377E2}" type="datetimeFigureOut">
              <a:rPr lang="cs-CZ" smtClean="0"/>
              <a:pPr/>
              <a:t>8.3.2016</a:t>
            </a:fld>
            <a:endParaRPr lang="cs-CZ" dirty="0"/>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dirty="0"/>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Přímá spojnic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Přímá spojnic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nic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Přímá spojnic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Přímá spojnic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8.3.2016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5EC1D4A-A796-47C3-A63E-CE236FB377E2}" type="datetimeFigureOut">
              <a:rPr lang="cs-CZ" smtClean="0"/>
              <a:pPr/>
              <a:t>8.3.2016</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95EC1D4A-A796-47C3-A63E-CE236FB377E2}" type="datetimeFigureOut">
              <a:rPr lang="cs-CZ" smtClean="0"/>
              <a:pPr/>
              <a:t>8.3.2016</a:t>
            </a:fld>
            <a:endParaRPr lang="cs-CZ" dirty="0"/>
          </a:p>
        </p:txBody>
      </p:sp>
      <p:sp>
        <p:nvSpPr>
          <p:cNvPr id="9" name="Zástupný symbol pro číslo snímku 8"/>
          <p:cNvSpPr>
            <a:spLocks noGrp="1"/>
          </p:cNvSpPr>
          <p:nvPr>
            <p:ph type="sldNum" sz="quarter" idx="15"/>
          </p:nvPr>
        </p:nvSpPr>
        <p:spPr/>
        <p:txBody>
          <a:bodyPr rtlCol="0"/>
          <a:lstStyle/>
          <a:p>
            <a:fld id="{AC57A5DF-1266-40EA-9282-1E66B9DE06C0}" type="slidenum">
              <a:rPr lang="cs-CZ" smtClean="0"/>
              <a:pPr/>
              <a:t>‹#›</a:t>
            </a:fld>
            <a:endParaRPr lang="cs-CZ" dirty="0"/>
          </a:p>
        </p:txBody>
      </p:sp>
      <p:sp>
        <p:nvSpPr>
          <p:cNvPr id="10" name="Zástupný symbol pro zápatí 9"/>
          <p:cNvSpPr>
            <a:spLocks noGrp="1"/>
          </p:cNvSpPr>
          <p:nvPr>
            <p:ph type="ftr" sz="quarter" idx="16"/>
          </p:nvPr>
        </p:nvSpPr>
        <p:spPr/>
        <p:txBody>
          <a:bodyPr rtlCol="0"/>
          <a:lstStyle/>
          <a:p>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95EC1D4A-A796-47C3-A63E-CE236FB377E2}" type="datetimeFigureOut">
              <a:rPr lang="cs-CZ" smtClean="0"/>
              <a:pPr/>
              <a:t>8.3.2016</a:t>
            </a:fld>
            <a:endParaRPr lang="cs-CZ" dirty="0"/>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dirty="0"/>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Přímá spojnic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Přímá spojnic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Přímá spojnic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Přímá spojnic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nic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95EC1D4A-A796-47C3-A63E-CE236FB377E2}" type="datetimeFigureOut">
              <a:rPr lang="cs-CZ" smtClean="0"/>
              <a:pPr/>
              <a:t>8.3.2016</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Kliknutím lze upravit styl.</a:t>
            </a:r>
            <a:endParaRPr kumimoji="0" lang="en-US"/>
          </a:p>
        </p:txBody>
      </p:sp>
      <p:sp>
        <p:nvSpPr>
          <p:cNvPr id="7" name="Zástupný symbol pro datum 6"/>
          <p:cNvSpPr>
            <a:spLocks noGrp="1"/>
          </p:cNvSpPr>
          <p:nvPr>
            <p:ph type="dt" sz="half" idx="10"/>
          </p:nvPr>
        </p:nvSpPr>
        <p:spPr/>
        <p:txBody>
          <a:bodyPr/>
          <a:lstStyle/>
          <a:p>
            <a:fld id="{95EC1D4A-A796-47C3-A63E-CE236FB377E2}" type="datetimeFigureOut">
              <a:rPr lang="cs-CZ" smtClean="0"/>
              <a:pPr/>
              <a:t>8.3.2016</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6" name="Zástupný symbol pro datum 5"/>
          <p:cNvSpPr>
            <a:spLocks noGrp="1"/>
          </p:cNvSpPr>
          <p:nvPr>
            <p:ph type="dt" sz="half" idx="10"/>
          </p:nvPr>
        </p:nvSpPr>
        <p:spPr/>
        <p:txBody>
          <a:bodyPr rtlCol="0"/>
          <a:lstStyle/>
          <a:p>
            <a:fld id="{95EC1D4A-A796-47C3-A63E-CE236FB377E2}" type="datetimeFigureOut">
              <a:rPr lang="cs-CZ" smtClean="0"/>
              <a:pPr/>
              <a:t>8.3.2016</a:t>
            </a:fld>
            <a:endParaRPr lang="cs-CZ" dirty="0"/>
          </a:p>
        </p:txBody>
      </p:sp>
      <p:sp>
        <p:nvSpPr>
          <p:cNvPr id="7" name="Zástupný symbol pro číslo snímku 6"/>
          <p:cNvSpPr>
            <a:spLocks noGrp="1"/>
          </p:cNvSpPr>
          <p:nvPr>
            <p:ph type="sldNum" sz="quarter" idx="11"/>
          </p:nvPr>
        </p:nvSpPr>
        <p:spPr/>
        <p:txBody>
          <a:bodyPr rtlCol="0"/>
          <a:lstStyle/>
          <a:p>
            <a:fld id="{AC57A5DF-1266-40EA-9282-1E66B9DE06C0}" type="slidenum">
              <a:rPr lang="cs-CZ" smtClean="0"/>
              <a:pPr/>
              <a:t>‹#›</a:t>
            </a:fld>
            <a:endParaRPr lang="cs-CZ" dirty="0"/>
          </a:p>
        </p:txBody>
      </p:sp>
      <p:sp>
        <p:nvSpPr>
          <p:cNvPr id="8" name="Zástupný symbol pro zápatí 7"/>
          <p:cNvSpPr>
            <a:spLocks noGrp="1"/>
          </p:cNvSpPr>
          <p:nvPr>
            <p:ph type="ftr" sz="quarter" idx="12"/>
          </p:nvPr>
        </p:nvSpPr>
        <p:spPr/>
        <p:txBody>
          <a:bodyPr rtlCol="0"/>
          <a:lstStyle/>
          <a:p>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pPr/>
              <a:t>8.3.2016</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Přímá spojnic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nic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nic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Přímá spojnic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95EC1D4A-A796-47C3-A63E-CE236FB377E2}" type="datetimeFigureOut">
              <a:rPr lang="cs-CZ" smtClean="0"/>
              <a:pPr/>
              <a:t>8.3.2016</a:t>
            </a:fld>
            <a:endParaRPr lang="cs-CZ" dirty="0"/>
          </a:p>
        </p:txBody>
      </p:sp>
      <p:sp>
        <p:nvSpPr>
          <p:cNvPr id="22" name="Zástupný symbol pro číslo snímku 21"/>
          <p:cNvSpPr>
            <a:spLocks noGrp="1"/>
          </p:cNvSpPr>
          <p:nvPr>
            <p:ph type="sldNum" sz="quarter" idx="15"/>
          </p:nvPr>
        </p:nvSpPr>
        <p:spPr/>
        <p:txBody>
          <a:bodyPr rtlCol="0"/>
          <a:lstStyle/>
          <a:p>
            <a:fld id="{AC57A5DF-1266-40EA-9282-1E66B9DE06C0}" type="slidenum">
              <a:rPr lang="cs-CZ" smtClean="0"/>
              <a:pPr/>
              <a:t>‹#›</a:t>
            </a:fld>
            <a:endParaRPr lang="cs-CZ" dirty="0"/>
          </a:p>
        </p:txBody>
      </p:sp>
      <p:sp>
        <p:nvSpPr>
          <p:cNvPr id="23" name="Zástupný symbol pro zápatí 22"/>
          <p:cNvSpPr>
            <a:spLocks noGrp="1"/>
          </p:cNvSpPr>
          <p:nvPr>
            <p:ph type="ftr" sz="quarter" idx="16"/>
          </p:nvPr>
        </p:nvSpPr>
        <p:spPr/>
        <p:txBody>
          <a:bodyPr rtlCol="0"/>
          <a:lstStyle/>
          <a:p>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dirty="0" smtClean="0"/>
              <a:t>Kliknutím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10" name="Přímá spojnic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Přímá spojnic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Přímá spojnic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nic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95EC1D4A-A796-47C3-A63E-CE236FB377E2}" type="datetimeFigureOut">
              <a:rPr lang="cs-CZ" smtClean="0"/>
              <a:pPr/>
              <a:t>8.3.2016</a:t>
            </a:fld>
            <a:endParaRPr lang="cs-CZ" dirty="0"/>
          </a:p>
        </p:txBody>
      </p:sp>
      <p:sp>
        <p:nvSpPr>
          <p:cNvPr id="18" name="Zástupný symbol pro číslo snímku 17"/>
          <p:cNvSpPr>
            <a:spLocks noGrp="1"/>
          </p:cNvSpPr>
          <p:nvPr>
            <p:ph type="sldNum" sz="quarter" idx="11"/>
          </p:nvPr>
        </p:nvSpPr>
        <p:spPr/>
        <p:txBody>
          <a:bodyPr rtlCol="0"/>
          <a:lstStyle/>
          <a:p>
            <a:fld id="{AC57A5DF-1266-40EA-9282-1E66B9DE06C0}" type="slidenum">
              <a:rPr lang="cs-CZ" smtClean="0"/>
              <a:pPr/>
              <a:t>‹#›</a:t>
            </a:fld>
            <a:endParaRPr lang="cs-CZ" dirty="0"/>
          </a:p>
        </p:txBody>
      </p:sp>
      <p:sp>
        <p:nvSpPr>
          <p:cNvPr id="21" name="Zástupný symbol pro zápatí 20"/>
          <p:cNvSpPr>
            <a:spLocks noGrp="1"/>
          </p:cNvSpPr>
          <p:nvPr>
            <p:ph type="ftr" sz="quarter" idx="12"/>
          </p:nvPr>
        </p:nvSpPr>
        <p:spPr/>
        <p:txBody>
          <a:bodyPr rtlCol="0"/>
          <a:lstStyle/>
          <a:p>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5EC1D4A-A796-47C3-A63E-CE236FB377E2}" type="datetimeFigureOut">
              <a:rPr lang="cs-CZ" smtClean="0"/>
              <a:pPr/>
              <a:t>8.3.2016</a:t>
            </a:fld>
            <a:endParaRPr lang="cs-CZ" dirty="0"/>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dirty="0"/>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nic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Přímá spojnic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71600" y="1071546"/>
            <a:ext cx="7772400" cy="2357454"/>
          </a:xfrm>
        </p:spPr>
        <p:txBody>
          <a:bodyPr>
            <a:normAutofit/>
          </a:bodyPr>
          <a:lstStyle/>
          <a:p>
            <a:pPr algn="ctr"/>
            <a:r>
              <a:rPr lang="cs-CZ" sz="4800" b="1" dirty="0" smtClean="0">
                <a:solidFill>
                  <a:schemeClr val="tx1"/>
                </a:solidFill>
              </a:rPr>
              <a:t>Public </a:t>
            </a:r>
            <a:r>
              <a:rPr lang="en-US" sz="4800" b="1" dirty="0" smtClean="0">
                <a:solidFill>
                  <a:schemeClr val="tx1"/>
                </a:solidFill>
              </a:rPr>
              <a:t>officials</a:t>
            </a:r>
            <a:r>
              <a:rPr lang="cs-CZ" sz="4800" b="1" dirty="0" smtClean="0">
                <a:solidFill>
                  <a:schemeClr val="tx1"/>
                </a:solidFill>
              </a:rPr>
              <a:t> </a:t>
            </a:r>
            <a:r>
              <a:rPr lang="cs-CZ" sz="4800" dirty="0" smtClean="0">
                <a:solidFill>
                  <a:schemeClr val="tx1"/>
                </a:solidFill>
              </a:rPr>
              <a:t/>
            </a:r>
            <a:br>
              <a:rPr lang="cs-CZ" sz="4800" dirty="0" smtClean="0">
                <a:solidFill>
                  <a:schemeClr val="tx1"/>
                </a:solidFill>
              </a:rPr>
            </a:br>
            <a:r>
              <a:rPr lang="cs-CZ" sz="2200" dirty="0" err="1" smtClean="0">
                <a:solidFill>
                  <a:schemeClr val="tx1"/>
                </a:solidFill>
              </a:rPr>
              <a:t>Lecturer</a:t>
            </a:r>
            <a:r>
              <a:rPr lang="cs-CZ" sz="2200" dirty="0" smtClean="0">
                <a:solidFill>
                  <a:schemeClr val="tx1"/>
                </a:solidFill>
              </a:rPr>
              <a:t>: </a:t>
            </a:r>
            <a:r>
              <a:rPr lang="cs-CZ" sz="2200" dirty="0" err="1" smtClean="0">
                <a:solidFill>
                  <a:schemeClr val="tx1"/>
                </a:solidFill>
              </a:rPr>
              <a:t>Associate</a:t>
            </a:r>
            <a:r>
              <a:rPr lang="cs-CZ" sz="2200" dirty="0" smtClean="0">
                <a:solidFill>
                  <a:schemeClr val="tx1"/>
                </a:solidFill>
              </a:rPr>
              <a:t> </a:t>
            </a:r>
            <a:r>
              <a:rPr lang="cs-CZ" sz="2200" dirty="0" err="1" smtClean="0">
                <a:solidFill>
                  <a:schemeClr val="tx1"/>
                </a:solidFill>
              </a:rPr>
              <a:t>prof.Soňa</a:t>
            </a:r>
            <a:r>
              <a:rPr lang="cs-CZ" sz="2200" dirty="0" smtClean="0">
                <a:solidFill>
                  <a:schemeClr val="tx1"/>
                </a:solidFill>
              </a:rPr>
              <a:t> Skulová</a:t>
            </a:r>
            <a:endParaRPr lang="en-US" sz="2200" b="1" dirty="0">
              <a:solidFill>
                <a:schemeClr val="tx1"/>
              </a:solidFill>
            </a:endParaRPr>
          </a:p>
        </p:txBody>
      </p:sp>
      <p:sp>
        <p:nvSpPr>
          <p:cNvPr id="3" name="Podnadpis 2"/>
          <p:cNvSpPr>
            <a:spLocks noGrp="1"/>
          </p:cNvSpPr>
          <p:nvPr>
            <p:ph type="subTitle" idx="1"/>
          </p:nvPr>
        </p:nvSpPr>
        <p:spPr>
          <a:xfrm>
            <a:off x="2267744" y="4725144"/>
            <a:ext cx="6172200" cy="1371600"/>
          </a:xfrm>
        </p:spPr>
        <p:txBody>
          <a:bodyPr/>
          <a:lstStyle/>
          <a:p>
            <a:r>
              <a:rPr lang="en-GB" dirty="0"/>
              <a:t>Importance  of  Public Administration personnel in modern European state and in EU</a:t>
            </a:r>
            <a:endParaRPr lang="cs-CZ" dirty="0" smtClean="0"/>
          </a:p>
          <a:p>
            <a:endParaRPr lang="cs-CZ" dirty="0" smtClean="0"/>
          </a:p>
          <a:p>
            <a:r>
              <a:rPr lang="en-GB" dirty="0" smtClean="0"/>
              <a:t>Lecture</a:t>
            </a:r>
            <a:r>
              <a:rPr lang="cs-CZ" dirty="0" smtClean="0"/>
              <a:t> </a:t>
            </a:r>
            <a:r>
              <a:rPr lang="cs-CZ" dirty="0" smtClean="0"/>
              <a:t>1</a:t>
            </a:r>
            <a:endParaRPr lang="en-GB" dirty="0"/>
          </a:p>
        </p:txBody>
      </p:sp>
    </p:spTree>
    <p:extLst>
      <p:ext uri="{BB962C8B-B14F-4D97-AF65-F5344CB8AC3E}">
        <p14:creationId xmlns:p14="http://schemas.microsoft.com/office/powerpoint/2010/main" xmlns="" val="524634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600200"/>
            <a:ext cx="7467600" cy="2116832"/>
          </a:xfrm>
        </p:spPr>
        <p:txBody>
          <a:bodyPr/>
          <a:lstStyle/>
          <a:p>
            <a:r>
              <a:rPr lang="en-US" b="1" dirty="0" smtClean="0">
                <a:solidFill>
                  <a:srgbClr val="7030A0"/>
                </a:solidFill>
              </a:rPr>
              <a:t>Decision-making process </a:t>
            </a:r>
            <a:r>
              <a:rPr lang="en-US" dirty="0" smtClean="0"/>
              <a:t>is the heart of public administration activities and it highly depends on rationality of administrative personnel.</a:t>
            </a:r>
            <a:endParaRPr lang="cs-CZ" dirty="0" smtClean="0"/>
          </a:p>
          <a:p>
            <a:r>
              <a:rPr lang="en-US" dirty="0" smtClean="0"/>
              <a:t>It‘s</a:t>
            </a:r>
            <a:r>
              <a:rPr lang="cs-CZ" dirty="0" smtClean="0"/>
              <a:t> </a:t>
            </a:r>
            <a:r>
              <a:rPr lang="en-US" dirty="0" smtClean="0"/>
              <a:t>nonrandom selection of at least two different variants</a:t>
            </a:r>
            <a:r>
              <a:rPr lang="cs-CZ" dirty="0" smtClean="0"/>
              <a:t>, </a:t>
            </a:r>
            <a:r>
              <a:rPr lang="en-US" dirty="0" smtClean="0"/>
              <a:t>consisting of:</a:t>
            </a:r>
            <a:endParaRPr lang="en-US" dirty="0"/>
          </a:p>
        </p:txBody>
      </p:sp>
      <p:sp>
        <p:nvSpPr>
          <p:cNvPr id="4" name="Nadpis 1"/>
          <p:cNvSpPr txBox="1">
            <a:spLocks/>
          </p:cNvSpPr>
          <p:nvPr/>
        </p:nvSpPr>
        <p:spPr>
          <a:xfrm>
            <a:off x="467544" y="260648"/>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lvl1pPr algn="l" rtl="0" eaLnBrk="1" latinLnBrk="0" hangingPunct="1">
              <a:spcBef>
                <a:spcPct val="0"/>
              </a:spcBef>
              <a:buNone/>
              <a:defRPr kumimoji="0" sz="3000" b="0" kern="1200" cap="sm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small" spc="0" normalizeH="0" baseline="0" noProof="0" dirty="0" smtClean="0">
                <a:ln>
                  <a:noFill/>
                </a:ln>
                <a:solidFill>
                  <a:schemeClr val="tx1"/>
                </a:solidFill>
                <a:effectLst/>
                <a:uLnTx/>
                <a:uFillTx/>
                <a:latin typeface="+mn-lt"/>
                <a:ea typeface="+mn-ea"/>
                <a:cs typeface="+mn-cs"/>
              </a:rPr>
              <a:t>administrative Person</a:t>
            </a:r>
            <a:r>
              <a:rPr kumimoji="0" lang="cs-CZ" sz="3000" b="1" i="0" u="none" strike="noStrike" kern="1200" cap="small" spc="0" normalizeH="0" baseline="0" noProof="0" dirty="0" smtClean="0">
                <a:ln>
                  <a:noFill/>
                </a:ln>
                <a:solidFill>
                  <a:schemeClr val="tx1"/>
                </a:solidFill>
                <a:effectLst/>
                <a:uLnTx/>
                <a:uFillTx/>
                <a:latin typeface="+mn-lt"/>
                <a:ea typeface="+mn-ea"/>
                <a:cs typeface="+mn-cs"/>
              </a:rPr>
              <a:t>n</a:t>
            </a:r>
            <a:r>
              <a:rPr kumimoji="0" lang="en-US" sz="3000" b="1" i="0" u="none" strike="noStrike" kern="1200" cap="small" spc="0" normalizeH="0" baseline="0" noProof="0" dirty="0" smtClean="0">
                <a:ln>
                  <a:noFill/>
                </a:ln>
                <a:solidFill>
                  <a:schemeClr val="tx1"/>
                </a:solidFill>
                <a:effectLst/>
                <a:uLnTx/>
                <a:uFillTx/>
                <a:latin typeface="+mn-lt"/>
                <a:ea typeface="+mn-ea"/>
                <a:cs typeface="+mn-cs"/>
              </a:rPr>
              <a:t>el</a:t>
            </a:r>
            <a:r>
              <a:rPr kumimoji="0" lang="cs-CZ" sz="3000" b="1" i="0" u="none" strike="noStrike" kern="1200" cap="small" spc="0" normalizeH="0" baseline="0" noProof="0" dirty="0" smtClean="0">
                <a:ln>
                  <a:noFill/>
                </a:ln>
                <a:solidFill>
                  <a:schemeClr val="tx1"/>
                </a:solidFill>
                <a:effectLst/>
                <a:uLnTx/>
                <a:uFillTx/>
                <a:latin typeface="+mn-lt"/>
                <a:ea typeface="+mn-ea"/>
                <a:cs typeface="+mn-cs"/>
              </a:rPr>
              <a:t>‘s </a:t>
            </a:r>
            <a:r>
              <a:rPr kumimoji="0" lang="en-US" sz="3000" b="1" i="0" u="none" strike="noStrike" kern="1200" cap="small" spc="0" normalizeH="0" baseline="0" noProof="0" dirty="0" smtClean="0">
                <a:ln>
                  <a:noFill/>
                </a:ln>
                <a:solidFill>
                  <a:schemeClr val="tx1"/>
                </a:solidFill>
                <a:effectLst/>
                <a:uLnTx/>
                <a:uFillTx/>
                <a:latin typeface="+mn-lt"/>
                <a:ea typeface="+mn-ea"/>
                <a:cs typeface="+mn-cs"/>
              </a:rPr>
              <a:t>importance</a:t>
            </a:r>
            <a:endParaRPr kumimoji="0" lang="cs-CZ" sz="3000" b="1" i="0" u="none" strike="noStrike" kern="1200" cap="small"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small" spc="0" normalizeH="0" baseline="0" dirty="0" smtClean="0">
                <a:ln>
                  <a:noFill/>
                </a:ln>
                <a:solidFill>
                  <a:schemeClr val="tx1"/>
                </a:solidFill>
                <a:effectLst/>
                <a:uLnTx/>
                <a:uFillTx/>
                <a:latin typeface="+mn-lt"/>
                <a:ea typeface="+mn-ea"/>
                <a:cs typeface="+mn-cs"/>
              </a:rPr>
              <a:t>Decision-making</a:t>
            </a:r>
            <a:r>
              <a:rPr kumimoji="0" lang="en-US" sz="2400" b="0" i="0" u="none" strike="noStrike" kern="1200" cap="small" spc="0" normalizeH="0" dirty="0" smtClean="0">
                <a:ln>
                  <a:noFill/>
                </a:ln>
                <a:solidFill>
                  <a:schemeClr val="tx1"/>
                </a:solidFill>
                <a:effectLst/>
                <a:uLnTx/>
                <a:uFillTx/>
                <a:latin typeface="+mn-lt"/>
                <a:ea typeface="+mn-ea"/>
                <a:cs typeface="+mn-cs"/>
              </a:rPr>
              <a:t> processes</a:t>
            </a:r>
            <a:endParaRPr kumimoji="0" lang="en-US" sz="2400" b="0" i="0" u="none" strike="noStrike" kern="1200" cap="small" spc="0" normalizeH="0" baseline="0" dirty="0">
              <a:ln>
                <a:noFill/>
              </a:ln>
              <a:solidFill>
                <a:schemeClr val="tx1"/>
              </a:solidFill>
              <a:effectLst/>
              <a:uLnTx/>
              <a:uFillTx/>
              <a:latin typeface="+mn-lt"/>
              <a:ea typeface="+mn-ea"/>
              <a:cs typeface="+mn-cs"/>
            </a:endParaRPr>
          </a:p>
        </p:txBody>
      </p:sp>
      <p:graphicFrame>
        <p:nvGraphicFramePr>
          <p:cNvPr id="7" name="Diagram 6"/>
          <p:cNvGraphicFramePr/>
          <p:nvPr/>
        </p:nvGraphicFramePr>
        <p:xfrm>
          <a:off x="560784" y="3645024"/>
          <a:ext cx="7539608"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839615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en-US" dirty="0" smtClean="0"/>
              <a:t>Public officials stand on difficult position between politic</a:t>
            </a:r>
            <a:r>
              <a:rPr lang="cs-CZ" dirty="0" smtClean="0"/>
              <a:t>‘</a:t>
            </a:r>
            <a:r>
              <a:rPr lang="en-US" dirty="0" smtClean="0"/>
              <a:t>s and public interest</a:t>
            </a:r>
            <a:r>
              <a:rPr lang="cs-CZ" dirty="0" smtClean="0"/>
              <a:t>s</a:t>
            </a:r>
            <a:r>
              <a:rPr lang="en-US" dirty="0" smtClean="0"/>
              <a:t>. This controversy lead</a:t>
            </a:r>
            <a:r>
              <a:rPr lang="cs-CZ" dirty="0" smtClean="0"/>
              <a:t>s</a:t>
            </a:r>
            <a:r>
              <a:rPr lang="en-US" dirty="0" smtClean="0"/>
              <a:t> to so called ‚‚</a:t>
            </a:r>
            <a:r>
              <a:rPr lang="en-US" b="1" dirty="0" smtClean="0"/>
              <a:t>spoil system</a:t>
            </a:r>
            <a:r>
              <a:rPr lang="en-US" dirty="0" smtClean="0"/>
              <a:t>‘‘, where politicians try to capture all important administrative bodies</a:t>
            </a:r>
            <a:r>
              <a:rPr lang="cs-CZ" dirty="0" smtClean="0"/>
              <a:t>.</a:t>
            </a:r>
            <a:endParaRPr lang="en-US" dirty="0" smtClean="0"/>
          </a:p>
          <a:p>
            <a:r>
              <a:rPr lang="cs-CZ" dirty="0" smtClean="0"/>
              <a:t>I</a:t>
            </a:r>
            <a:r>
              <a:rPr lang="en-US" dirty="0" smtClean="0"/>
              <a:t>mportance of administrative personnel is</a:t>
            </a:r>
            <a:r>
              <a:rPr lang="cs-CZ" dirty="0" smtClean="0"/>
              <a:t> </a:t>
            </a:r>
            <a:r>
              <a:rPr lang="en-US" dirty="0" smtClean="0"/>
              <a:t>also </a:t>
            </a:r>
            <a:r>
              <a:rPr lang="cs-CZ" dirty="0" smtClean="0"/>
              <a:t>in </a:t>
            </a:r>
            <a:r>
              <a:rPr lang="en-US" dirty="0" smtClean="0"/>
              <a:t>exercising</a:t>
            </a:r>
            <a:r>
              <a:rPr lang="cs-CZ" dirty="0" smtClean="0"/>
              <a:t> public </a:t>
            </a:r>
            <a:r>
              <a:rPr lang="en-US" dirty="0" smtClean="0"/>
              <a:t>administration with </a:t>
            </a:r>
            <a:r>
              <a:rPr lang="en-US" b="1" dirty="0" smtClean="0"/>
              <a:t>keeping loyalty and public interest at the same time</a:t>
            </a:r>
            <a:r>
              <a:rPr lang="en-US" dirty="0" smtClean="0"/>
              <a:t>. </a:t>
            </a:r>
            <a:endParaRPr lang="en-US" dirty="0"/>
          </a:p>
        </p:txBody>
      </p:sp>
      <p:sp>
        <p:nvSpPr>
          <p:cNvPr id="4" name="Nadpis 3"/>
          <p:cNvSpPr>
            <a:spLocks noGrp="1"/>
          </p:cNvSpPr>
          <p:nvPr>
            <p:ph type="title"/>
          </p:nvPr>
        </p:nvSpPr>
        <p:spPr/>
        <p:txBody>
          <a:bodyPr/>
          <a:lstStyle/>
          <a:p>
            <a:endParaRPr lang="en-US" dirty="0"/>
          </a:p>
        </p:txBody>
      </p:sp>
      <p:sp>
        <p:nvSpPr>
          <p:cNvPr id="5" name="Nadpis 1"/>
          <p:cNvSpPr txBox="1">
            <a:spLocks/>
          </p:cNvSpPr>
          <p:nvPr/>
        </p:nvSpPr>
        <p:spPr>
          <a:xfrm>
            <a:off x="467544" y="269776"/>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lvl1pPr algn="l" rtl="0" eaLnBrk="1" latinLnBrk="0" hangingPunct="1">
              <a:spcBef>
                <a:spcPct val="0"/>
              </a:spcBef>
              <a:buNone/>
              <a:defRPr kumimoji="0" sz="3000" b="0" kern="1200" cap="sm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b="1" dirty="0" smtClean="0">
                <a:solidFill>
                  <a:schemeClr val="tx1"/>
                </a:solidFill>
              </a:rPr>
              <a:t>What is the administrative Person</a:t>
            </a:r>
            <a:r>
              <a:rPr lang="cs-CZ" b="1" dirty="0" smtClean="0">
                <a:solidFill>
                  <a:schemeClr val="tx1"/>
                </a:solidFill>
              </a:rPr>
              <a:t>n</a:t>
            </a:r>
            <a:r>
              <a:rPr lang="en-US" b="1" dirty="0" smtClean="0">
                <a:solidFill>
                  <a:schemeClr val="tx1"/>
                </a:solidFill>
              </a:rPr>
              <a:t>el</a:t>
            </a:r>
            <a:r>
              <a:rPr lang="cs-CZ" b="1" dirty="0" smtClean="0">
                <a:solidFill>
                  <a:schemeClr val="tx1"/>
                </a:solidFill>
              </a:rPr>
              <a:t>‘s </a:t>
            </a:r>
            <a:r>
              <a:rPr lang="en-US" b="1" dirty="0" smtClean="0">
                <a:solidFill>
                  <a:schemeClr val="tx1"/>
                </a:solidFill>
              </a:rPr>
              <a:t>importance</a:t>
            </a:r>
            <a:r>
              <a:rPr lang="cs-CZ" b="1" dirty="0" smtClean="0">
                <a:solidFill>
                  <a:schemeClr val="tx1"/>
                </a:solidFill>
              </a:rPr>
              <a:t>?</a:t>
            </a:r>
            <a:endParaRPr lang="en-US" sz="2400" dirty="0">
              <a:solidFill>
                <a:schemeClr val="tx1"/>
              </a:solidFill>
            </a:endParaRPr>
          </a:p>
        </p:txBody>
      </p:sp>
    </p:spTree>
    <p:extLst>
      <p:ext uri="{BB962C8B-B14F-4D97-AF65-F5344CB8AC3E}">
        <p14:creationId xmlns:p14="http://schemas.microsoft.com/office/powerpoint/2010/main" xmlns="" val="342439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cs-CZ" b="1" dirty="0" smtClean="0"/>
              <a:t>Public </a:t>
            </a:r>
            <a:r>
              <a:rPr lang="en-US" b="1" dirty="0" smtClean="0"/>
              <a:t>employees</a:t>
            </a:r>
            <a:r>
              <a:rPr lang="cs-CZ" b="1" dirty="0" smtClean="0"/>
              <a:t> </a:t>
            </a:r>
            <a:r>
              <a:rPr lang="en-US" b="1" dirty="0" smtClean="0"/>
              <a:t>X Administrative personnel</a:t>
            </a:r>
            <a:endParaRPr lang="cs-CZ" b="1" dirty="0" smtClean="0"/>
          </a:p>
          <a:p>
            <a:r>
              <a:rPr lang="en-US" dirty="0" smtClean="0"/>
              <a:t>Public employee is everyone pa</a:t>
            </a:r>
            <a:r>
              <a:rPr lang="cs-CZ" dirty="0" smtClean="0"/>
              <a:t>i</a:t>
            </a:r>
            <a:r>
              <a:rPr lang="en-US" dirty="0" smtClean="0"/>
              <a:t>d from public budgets, </a:t>
            </a:r>
          </a:p>
          <a:p>
            <a:r>
              <a:rPr lang="en-US" dirty="0" smtClean="0"/>
              <a:t>Administrative personnel is also paid from public budget, but ensures professional, public tasks in employment relationship to some executor of public administration.</a:t>
            </a:r>
          </a:p>
          <a:p>
            <a:r>
              <a:rPr lang="en-US" dirty="0" smtClean="0"/>
              <a:t>Administrative personnel is specific group of employees, with specific assumptions, needs and regulation.</a:t>
            </a:r>
            <a:r>
              <a:rPr lang="cs-CZ" dirty="0" smtClean="0"/>
              <a:t> </a:t>
            </a:r>
            <a:endParaRPr lang="en-US" dirty="0"/>
          </a:p>
        </p:txBody>
      </p:sp>
      <p:sp>
        <p:nvSpPr>
          <p:cNvPr id="4" name="Nadpis 1"/>
          <p:cNvSpPr>
            <a:spLocks noGrp="1"/>
          </p:cNvSpPr>
          <p:nvPr>
            <p:ph type="title"/>
          </p:nvPr>
        </p:nvSpPr>
        <p:spPr>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solidFill>
                  <a:schemeClr val="tx1"/>
                </a:solidFill>
              </a:rPr>
              <a:t>What is the administrative Person</a:t>
            </a:r>
            <a:r>
              <a:rPr lang="cs-CZ" b="1" dirty="0" smtClean="0">
                <a:solidFill>
                  <a:schemeClr val="tx1"/>
                </a:solidFill>
              </a:rPr>
              <a:t>n</a:t>
            </a:r>
            <a:r>
              <a:rPr lang="en-US" b="1" dirty="0" smtClean="0">
                <a:solidFill>
                  <a:schemeClr val="tx1"/>
                </a:solidFill>
              </a:rPr>
              <a:t>el</a:t>
            </a:r>
            <a:r>
              <a:rPr lang="cs-CZ" b="1" dirty="0" smtClean="0">
                <a:solidFill>
                  <a:schemeClr val="tx1"/>
                </a:solidFill>
              </a:rPr>
              <a:t>?</a:t>
            </a:r>
            <a:br>
              <a:rPr lang="cs-CZ" b="1" dirty="0" smtClean="0">
                <a:solidFill>
                  <a:schemeClr val="tx1"/>
                </a:solidFill>
              </a:rPr>
            </a:br>
            <a:r>
              <a:rPr lang="cs-CZ" sz="2400" dirty="0" smtClean="0">
                <a:solidFill>
                  <a:schemeClr val="tx1"/>
                </a:solidFill>
              </a:rPr>
              <a:t>General </a:t>
            </a:r>
            <a:r>
              <a:rPr lang="en-US" sz="2400" dirty="0" smtClean="0">
                <a:solidFill>
                  <a:schemeClr val="tx1"/>
                </a:solidFill>
              </a:rPr>
              <a:t>perspective</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smtClean="0">
                <a:solidFill>
                  <a:schemeClr val="tx1"/>
                </a:solidFill>
              </a:rPr>
              <a:t>What is the administrative Person</a:t>
            </a:r>
            <a:r>
              <a:rPr lang="cs-CZ" b="1" dirty="0" smtClean="0">
                <a:solidFill>
                  <a:schemeClr val="tx1"/>
                </a:solidFill>
              </a:rPr>
              <a:t>n</a:t>
            </a:r>
            <a:r>
              <a:rPr lang="en-US" b="1" dirty="0" smtClean="0">
                <a:solidFill>
                  <a:schemeClr val="tx1"/>
                </a:solidFill>
              </a:rPr>
              <a:t>el</a:t>
            </a:r>
            <a:r>
              <a:rPr lang="cs-CZ" b="1" dirty="0" smtClean="0">
                <a:solidFill>
                  <a:schemeClr val="tx1"/>
                </a:solidFill>
              </a:rPr>
              <a:t>?</a:t>
            </a:r>
            <a:br>
              <a:rPr lang="cs-CZ" b="1" dirty="0" smtClean="0">
                <a:solidFill>
                  <a:schemeClr val="tx1"/>
                </a:solidFill>
              </a:rPr>
            </a:br>
            <a:r>
              <a:rPr lang="cs-CZ" sz="2400" dirty="0" smtClean="0">
                <a:solidFill>
                  <a:schemeClr val="tx1"/>
                </a:solidFill>
              </a:rPr>
              <a:t>General </a:t>
            </a:r>
            <a:r>
              <a:rPr lang="en-US" sz="2400" dirty="0" smtClean="0">
                <a:solidFill>
                  <a:schemeClr val="tx1"/>
                </a:solidFill>
              </a:rPr>
              <a:t>perspective</a:t>
            </a:r>
            <a:endParaRPr lang="en-US" sz="2400" dirty="0">
              <a:solidFill>
                <a:schemeClr val="tx1"/>
              </a:solidFill>
            </a:endParaRPr>
          </a:p>
        </p:txBody>
      </p:sp>
      <p:sp>
        <p:nvSpPr>
          <p:cNvPr id="3" name="Zástupný symbol pro obsah 2"/>
          <p:cNvSpPr>
            <a:spLocks noGrp="1"/>
          </p:cNvSpPr>
          <p:nvPr>
            <p:ph sz="quarter" idx="1"/>
          </p:nvPr>
        </p:nvSpPr>
        <p:spPr>
          <a:ln w="28575">
            <a:noFill/>
            <a:prstDash val="lgDash"/>
          </a:ln>
        </p:spPr>
        <p:txBody>
          <a:bodyPr>
            <a:normAutofit/>
          </a:bodyPr>
          <a:lstStyle/>
          <a:p>
            <a:pPr>
              <a:spcBef>
                <a:spcPts val="1200"/>
              </a:spcBef>
              <a:spcAft>
                <a:spcPts val="1200"/>
              </a:spcAft>
            </a:pPr>
            <a:r>
              <a:rPr lang="en-US" b="1" dirty="0" smtClean="0"/>
              <a:t>Black's </a:t>
            </a:r>
            <a:r>
              <a:rPr lang="en-US" b="1" dirty="0"/>
              <a:t>Law </a:t>
            </a:r>
            <a:r>
              <a:rPr lang="en-US" b="1" dirty="0" smtClean="0"/>
              <a:t>Dictionary</a:t>
            </a:r>
            <a:r>
              <a:rPr lang="cs-CZ" b="1" dirty="0" smtClean="0"/>
              <a:t>:</a:t>
            </a:r>
            <a:r>
              <a:rPr lang="en-US" dirty="0" smtClean="0"/>
              <a:t> </a:t>
            </a:r>
            <a:r>
              <a:rPr lang="cs-CZ" i="1" dirty="0" smtClean="0"/>
              <a:t>‚‚Public</a:t>
            </a:r>
            <a:r>
              <a:rPr lang="en-US" i="1" dirty="0" smtClean="0"/>
              <a:t> official </a:t>
            </a:r>
            <a:r>
              <a:rPr lang="en-US" i="1" dirty="0"/>
              <a:t>is </a:t>
            </a:r>
            <a:r>
              <a:rPr lang="en-US" i="1" dirty="0" smtClean="0"/>
              <a:t>o</a:t>
            </a:r>
            <a:r>
              <a:rPr lang="cs-CZ" i="1" dirty="0" smtClean="0"/>
              <a:t>n</a:t>
            </a:r>
            <a:r>
              <a:rPr lang="en-US" i="1" dirty="0" smtClean="0"/>
              <a:t>e </a:t>
            </a:r>
            <a:r>
              <a:rPr lang="en-US" i="1" dirty="0"/>
              <a:t>who holds or is invested with a public office; a person elected or appointed to carry out some portion of a government's sovereign </a:t>
            </a:r>
            <a:r>
              <a:rPr lang="en-US" i="1" dirty="0" smtClean="0"/>
              <a:t>powers</a:t>
            </a:r>
            <a:r>
              <a:rPr lang="cs-CZ" i="1" dirty="0" smtClean="0"/>
              <a:t>‘‘</a:t>
            </a:r>
          </a:p>
          <a:p>
            <a:pPr>
              <a:spcBef>
                <a:spcPts val="1200"/>
              </a:spcBef>
              <a:spcAft>
                <a:spcPts val="1200"/>
              </a:spcAft>
            </a:pPr>
            <a:r>
              <a:rPr lang="en-US" b="1" dirty="0" smtClean="0"/>
              <a:t>Council of Europe</a:t>
            </a:r>
            <a:r>
              <a:rPr lang="cs-CZ" b="1" dirty="0" smtClean="0"/>
              <a:t>, </a:t>
            </a:r>
            <a:r>
              <a:rPr lang="en-US" b="1" dirty="0" smtClean="0"/>
              <a:t>Committee of Minister</a:t>
            </a:r>
            <a:r>
              <a:rPr lang="cs-CZ" b="1" dirty="0" smtClean="0"/>
              <a:t>, </a:t>
            </a:r>
            <a:r>
              <a:rPr lang="en-US" b="1" dirty="0" smtClean="0"/>
              <a:t>Rec.</a:t>
            </a:r>
            <a:r>
              <a:rPr lang="cs-CZ" b="1" dirty="0" smtClean="0"/>
              <a:t> No. R (2000) 6: </a:t>
            </a:r>
            <a:r>
              <a:rPr lang="cs-CZ" i="1" dirty="0" smtClean="0"/>
              <a:t>‚‚</a:t>
            </a:r>
            <a:r>
              <a:rPr lang="en-US" i="1" dirty="0" smtClean="0"/>
              <a:t>public </a:t>
            </a:r>
            <a:r>
              <a:rPr lang="en-US" i="1" dirty="0"/>
              <a:t>officials are any members of staff, whether statutory or contractual, employed by state authorities or departments whose salary is paid out of the state budget, excluding elected representatives and certain categories of staff in so far as they come under special regulations</a:t>
            </a:r>
            <a:r>
              <a:rPr lang="en-US" i="1" dirty="0" smtClean="0"/>
              <a:t>.</a:t>
            </a:r>
            <a:r>
              <a:rPr lang="cs-CZ" i="1" dirty="0" smtClean="0"/>
              <a:t>‘‘</a:t>
            </a:r>
          </a:p>
        </p:txBody>
      </p:sp>
    </p:spTree>
    <p:extLst>
      <p:ext uri="{BB962C8B-B14F-4D97-AF65-F5344CB8AC3E}">
        <p14:creationId xmlns:p14="http://schemas.microsoft.com/office/powerpoint/2010/main" xmlns="" val="1967112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chor="ctr"/>
          <a:lstStyle/>
          <a:p>
            <a:pPr algn="ctr"/>
            <a:r>
              <a:rPr lang="en-US" b="1" dirty="0">
                <a:solidFill>
                  <a:schemeClr val="tx1"/>
                </a:solidFill>
              </a:rPr>
              <a:t>What is the administrative Person</a:t>
            </a:r>
            <a:r>
              <a:rPr lang="cs-CZ" b="1" dirty="0">
                <a:solidFill>
                  <a:schemeClr val="tx1"/>
                </a:solidFill>
              </a:rPr>
              <a:t>n</a:t>
            </a:r>
            <a:r>
              <a:rPr lang="en-US" b="1" dirty="0">
                <a:solidFill>
                  <a:schemeClr val="tx1"/>
                </a:solidFill>
              </a:rPr>
              <a:t>el</a:t>
            </a:r>
            <a:r>
              <a:rPr lang="cs-CZ" b="1" dirty="0" smtClean="0">
                <a:solidFill>
                  <a:schemeClr val="tx1"/>
                </a:solidFill>
              </a:rPr>
              <a:t>?</a:t>
            </a:r>
            <a:r>
              <a:rPr lang="cs-CZ" dirty="0" smtClean="0">
                <a:solidFill>
                  <a:schemeClr val="tx1"/>
                </a:solidFill>
              </a:rPr>
              <a:t/>
            </a:r>
            <a:br>
              <a:rPr lang="cs-CZ" dirty="0" smtClean="0">
                <a:solidFill>
                  <a:schemeClr val="tx1"/>
                </a:solidFill>
              </a:rPr>
            </a:br>
            <a:r>
              <a:rPr lang="cs-CZ" sz="2400" dirty="0">
                <a:solidFill>
                  <a:schemeClr val="tx1"/>
                </a:solidFill>
              </a:rPr>
              <a:t>General </a:t>
            </a:r>
            <a:r>
              <a:rPr lang="en-US" sz="2400" dirty="0">
                <a:solidFill>
                  <a:schemeClr val="tx1"/>
                </a:solidFill>
              </a:rPr>
              <a:t>perspective</a:t>
            </a:r>
          </a:p>
        </p:txBody>
      </p:sp>
      <p:sp>
        <p:nvSpPr>
          <p:cNvPr id="3" name="Zástupný symbol pro obsah 2"/>
          <p:cNvSpPr>
            <a:spLocks noGrp="1"/>
          </p:cNvSpPr>
          <p:nvPr>
            <p:ph sz="quarter" idx="1"/>
          </p:nvPr>
        </p:nvSpPr>
        <p:spPr>
          <a:xfrm>
            <a:off x="395536" y="1484784"/>
            <a:ext cx="7859216" cy="5257800"/>
          </a:xfrm>
        </p:spPr>
        <p:txBody>
          <a:bodyPr>
            <a:normAutofit/>
          </a:bodyPr>
          <a:lstStyle/>
          <a:p>
            <a:r>
              <a:rPr lang="en-US" sz="2600" b="1" dirty="0" smtClean="0"/>
              <a:t>Administrative personnel does</a:t>
            </a:r>
            <a:r>
              <a:rPr lang="cs-CZ" sz="2600" b="1" dirty="0" smtClean="0"/>
              <a:t> not </a:t>
            </a:r>
            <a:r>
              <a:rPr lang="en-US" sz="2600" b="1" dirty="0" smtClean="0"/>
              <a:t>consist of only those officials who</a:t>
            </a:r>
            <a:r>
              <a:rPr lang="cs-CZ" sz="2600" b="1" dirty="0" smtClean="0"/>
              <a:t> are </a:t>
            </a:r>
            <a:r>
              <a:rPr lang="en-US" sz="2600" b="1" dirty="0" smtClean="0"/>
              <a:t>employed</a:t>
            </a:r>
            <a:r>
              <a:rPr lang="cs-CZ" sz="2600" b="1" dirty="0" smtClean="0"/>
              <a:t> by </a:t>
            </a:r>
            <a:r>
              <a:rPr lang="en-US" sz="2600" b="1" dirty="0" smtClean="0"/>
              <a:t>state</a:t>
            </a:r>
            <a:r>
              <a:rPr lang="cs-CZ" sz="2600" b="1" dirty="0" smtClean="0"/>
              <a:t>  </a:t>
            </a:r>
            <a:endParaRPr lang="en-US" sz="2600" b="1" dirty="0" smtClean="0"/>
          </a:p>
          <a:p>
            <a:r>
              <a:rPr lang="cs-CZ" dirty="0" smtClean="0"/>
              <a:t>I</a:t>
            </a:r>
            <a:r>
              <a:rPr lang="en-US" dirty="0" smtClean="0"/>
              <a:t>t is usual</a:t>
            </a:r>
            <a:r>
              <a:rPr lang="cs-CZ" dirty="0" smtClean="0"/>
              <a:t> to </a:t>
            </a:r>
            <a:r>
              <a:rPr lang="en-US" dirty="0" smtClean="0"/>
              <a:t>divide public officials </a:t>
            </a:r>
            <a:r>
              <a:rPr lang="cs-CZ" dirty="0" smtClean="0"/>
              <a:t>on </a:t>
            </a:r>
            <a:r>
              <a:rPr lang="en-US" dirty="0" smtClean="0"/>
              <a:t>those who</a:t>
            </a:r>
            <a:endParaRPr lang="cs-CZ" dirty="0" smtClean="0"/>
          </a:p>
          <a:p>
            <a:pPr lvl="1"/>
            <a:r>
              <a:rPr lang="en-US" sz="2200" dirty="0" smtClean="0"/>
              <a:t>exercise </a:t>
            </a:r>
            <a:r>
              <a:rPr lang="en-US" sz="2200" b="1" dirty="0" smtClean="0"/>
              <a:t>civil service </a:t>
            </a:r>
            <a:r>
              <a:rPr lang="en-US" sz="2200" dirty="0" smtClean="0"/>
              <a:t>and those who</a:t>
            </a:r>
            <a:r>
              <a:rPr lang="cs-CZ" sz="2200" dirty="0" smtClean="0"/>
              <a:t>,</a:t>
            </a:r>
            <a:r>
              <a:rPr lang="en-US" sz="2200" dirty="0" smtClean="0"/>
              <a:t> </a:t>
            </a:r>
            <a:endParaRPr lang="cs-CZ" sz="2200" dirty="0" smtClean="0"/>
          </a:p>
          <a:p>
            <a:pPr lvl="1"/>
            <a:r>
              <a:rPr lang="en-US" sz="2200" dirty="0" smtClean="0"/>
              <a:t>exercise</a:t>
            </a:r>
            <a:r>
              <a:rPr lang="cs-CZ" sz="2200" dirty="0" smtClean="0"/>
              <a:t> </a:t>
            </a:r>
            <a:r>
              <a:rPr lang="cs-CZ" sz="2200" b="1" dirty="0" smtClean="0"/>
              <a:t>rest </a:t>
            </a:r>
            <a:r>
              <a:rPr lang="en-US" sz="2200" b="1" dirty="0" smtClean="0"/>
              <a:t>of</a:t>
            </a:r>
            <a:r>
              <a:rPr lang="cs-CZ" sz="2200" dirty="0" smtClean="0"/>
              <a:t> </a:t>
            </a:r>
            <a:r>
              <a:rPr lang="en-US" sz="2200" b="1" dirty="0" smtClean="0"/>
              <a:t>public service</a:t>
            </a:r>
            <a:r>
              <a:rPr lang="cs-CZ" sz="2200" dirty="0" smtClean="0"/>
              <a:t>.</a:t>
            </a:r>
          </a:p>
          <a:p>
            <a:pPr lvl="1">
              <a:buNone/>
            </a:pPr>
            <a:r>
              <a:rPr lang="cs-CZ" sz="2200" dirty="0" smtClean="0"/>
              <a:t>(</a:t>
            </a:r>
            <a:r>
              <a:rPr lang="en-US" sz="2200" dirty="0" smtClean="0"/>
              <a:t>Compare European charter of local self-government</a:t>
            </a:r>
            <a:r>
              <a:rPr lang="cs-CZ" sz="2200" dirty="0" smtClean="0"/>
              <a:t>)</a:t>
            </a:r>
          </a:p>
          <a:p>
            <a:pPr marL="274320" lvl="1">
              <a:spcBef>
                <a:spcPts val="600"/>
              </a:spcBef>
              <a:buSzPct val="70000"/>
              <a:buFont typeface="Wingdings"/>
              <a:buChar char=""/>
            </a:pPr>
            <a:r>
              <a:rPr lang="en-US" sz="2400" dirty="0" smtClean="0"/>
              <a:t>Depending on concrete </a:t>
            </a:r>
            <a:r>
              <a:rPr lang="cs-CZ" sz="2400" dirty="0" smtClean="0"/>
              <a:t>country</a:t>
            </a:r>
            <a:r>
              <a:rPr lang="en-US" sz="2400" dirty="0" smtClean="0"/>
              <a:t>, the first group could be subjected</a:t>
            </a:r>
            <a:r>
              <a:rPr lang="cs-CZ" sz="2400" dirty="0" smtClean="0"/>
              <a:t> </a:t>
            </a:r>
            <a:r>
              <a:rPr lang="en-US" sz="2400" dirty="0" smtClean="0"/>
              <a:t>under different legal</a:t>
            </a:r>
            <a:r>
              <a:rPr lang="cs-CZ" sz="2400" dirty="0" smtClean="0"/>
              <a:t> </a:t>
            </a:r>
            <a:r>
              <a:rPr lang="en-US" sz="2400" dirty="0" smtClean="0"/>
              <a:t>regime than the second one.</a:t>
            </a:r>
            <a:endParaRPr lang="en-US" sz="2400" dirty="0"/>
          </a:p>
        </p:txBody>
      </p:sp>
    </p:spTree>
    <p:extLst>
      <p:ext uri="{BB962C8B-B14F-4D97-AF65-F5344CB8AC3E}">
        <p14:creationId xmlns:p14="http://schemas.microsoft.com/office/powerpoint/2010/main" xmlns="" val="1412373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en-US" dirty="0" smtClean="0"/>
              <a:t>There are public officials also on supra-national level, in European union</a:t>
            </a:r>
            <a:r>
              <a:rPr lang="cs-CZ" dirty="0" smtClean="0"/>
              <a:t>. </a:t>
            </a:r>
            <a:r>
              <a:rPr lang="cs-CZ" b="1" dirty="0" smtClean="0"/>
              <a:t>Art. 1a par. 1 L 056/1968 (</a:t>
            </a:r>
            <a:r>
              <a:rPr lang="en-US" b="1" dirty="0" smtClean="0"/>
              <a:t>Staff regulations of </a:t>
            </a:r>
            <a:r>
              <a:rPr lang="cs-CZ" b="1" dirty="0" smtClean="0"/>
              <a:t>EU): </a:t>
            </a:r>
            <a:r>
              <a:rPr lang="cs-CZ" i="1" dirty="0" smtClean="0"/>
              <a:t>‚</a:t>
            </a:r>
            <a:r>
              <a:rPr lang="cs-CZ" sz="2400" i="1" dirty="0" smtClean="0"/>
              <a:t>‚</a:t>
            </a:r>
            <a:r>
              <a:rPr lang="en-US" sz="2400" i="1" dirty="0"/>
              <a:t>official of the </a:t>
            </a:r>
            <a:r>
              <a:rPr lang="en-US" sz="2400" i="1" dirty="0" smtClean="0"/>
              <a:t>Communities</a:t>
            </a:r>
            <a:r>
              <a:rPr lang="cs-CZ" sz="2400" i="1" dirty="0" smtClean="0"/>
              <a:t> </a:t>
            </a:r>
            <a:r>
              <a:rPr lang="en-US" sz="2400" i="1" dirty="0" smtClean="0"/>
              <a:t>means </a:t>
            </a:r>
            <a:r>
              <a:rPr lang="en-US" sz="2400" i="1" dirty="0"/>
              <a:t>any person who has </a:t>
            </a:r>
            <a:r>
              <a:rPr lang="en-US" sz="2400" i="1" dirty="0" smtClean="0"/>
              <a:t>been</a:t>
            </a:r>
            <a:r>
              <a:rPr lang="cs-CZ" sz="2400" i="1" dirty="0" smtClean="0"/>
              <a:t> </a:t>
            </a:r>
            <a:r>
              <a:rPr lang="en-US" sz="2400" i="1" dirty="0" smtClean="0"/>
              <a:t>appointed</a:t>
            </a:r>
            <a:r>
              <a:rPr lang="en-US" sz="2400" i="1" dirty="0"/>
              <a:t>, as provided for in these Staff Regulations, to an established post on the staff of one of </a:t>
            </a:r>
            <a:r>
              <a:rPr lang="en-US" sz="2400" i="1" dirty="0" smtClean="0"/>
              <a:t>t</a:t>
            </a:r>
            <a:r>
              <a:rPr lang="cs-CZ" sz="2400" i="1" dirty="0" smtClean="0"/>
              <a:t>h</a:t>
            </a:r>
            <a:r>
              <a:rPr lang="en-US" sz="2400" i="1" dirty="0" smtClean="0"/>
              <a:t>e institutions</a:t>
            </a:r>
            <a:r>
              <a:rPr lang="cs-CZ" sz="2400" i="1" dirty="0" smtClean="0"/>
              <a:t> </a:t>
            </a:r>
            <a:r>
              <a:rPr lang="en-US" sz="2400" i="1" dirty="0" smtClean="0"/>
              <a:t>of </a:t>
            </a:r>
            <a:r>
              <a:rPr lang="en-US" sz="2400" i="1" dirty="0"/>
              <a:t>the Communities by an instrument issued by the Appointing Authority of that institution</a:t>
            </a:r>
            <a:r>
              <a:rPr lang="en-US" sz="2400" i="1" dirty="0" smtClean="0"/>
              <a:t>.</a:t>
            </a:r>
            <a:r>
              <a:rPr lang="cs-CZ" sz="2400" i="1" dirty="0" smtClean="0"/>
              <a:t>‘‘</a:t>
            </a:r>
            <a:endParaRPr lang="en-US" sz="2400" i="1" dirty="0"/>
          </a:p>
        </p:txBody>
      </p:sp>
      <p:sp>
        <p:nvSpPr>
          <p:cNvPr id="4" name="Nadpis 1"/>
          <p:cNvSpPr txBox="1">
            <a:spLocks/>
          </p:cNvSpPr>
          <p:nvPr/>
        </p:nvSpPr>
        <p:spPr>
          <a:xfrm>
            <a:off x="488776" y="341784"/>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lvl1pPr algn="l" rtl="0" eaLnBrk="1" latinLnBrk="0" hangingPunct="1">
              <a:spcBef>
                <a:spcPct val="0"/>
              </a:spcBef>
              <a:buNone/>
              <a:defRPr kumimoji="0" sz="3000" b="0" kern="1200" cap="sm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b="1" dirty="0" smtClean="0">
                <a:solidFill>
                  <a:schemeClr val="tx1"/>
                </a:solidFill>
              </a:rPr>
              <a:t>What is the administrative Person</a:t>
            </a:r>
            <a:r>
              <a:rPr lang="cs-CZ" b="1" dirty="0" smtClean="0">
                <a:solidFill>
                  <a:schemeClr val="tx1"/>
                </a:solidFill>
              </a:rPr>
              <a:t>n</a:t>
            </a:r>
            <a:r>
              <a:rPr lang="en-US" b="1" dirty="0" smtClean="0">
                <a:solidFill>
                  <a:schemeClr val="tx1"/>
                </a:solidFill>
              </a:rPr>
              <a:t>el</a:t>
            </a:r>
            <a:r>
              <a:rPr lang="cs-CZ" b="1" dirty="0" smtClean="0">
                <a:solidFill>
                  <a:schemeClr val="tx1"/>
                </a:solidFill>
              </a:rPr>
              <a:t>?</a:t>
            </a:r>
            <a:r>
              <a:rPr lang="cs-CZ" dirty="0" smtClean="0">
                <a:solidFill>
                  <a:schemeClr val="tx1"/>
                </a:solidFill>
              </a:rPr>
              <a:t/>
            </a:r>
            <a:br>
              <a:rPr lang="cs-CZ" dirty="0" smtClean="0">
                <a:solidFill>
                  <a:schemeClr val="tx1"/>
                </a:solidFill>
              </a:rPr>
            </a:br>
            <a:r>
              <a:rPr lang="cs-CZ" sz="2400" dirty="0" smtClean="0">
                <a:solidFill>
                  <a:schemeClr val="tx1"/>
                </a:solidFill>
              </a:rPr>
              <a:t>EU </a:t>
            </a:r>
            <a:r>
              <a:rPr lang="en-US" sz="2400" dirty="0" smtClean="0">
                <a:solidFill>
                  <a:schemeClr val="tx1"/>
                </a:solidFill>
              </a:rPr>
              <a:t>perspective</a:t>
            </a:r>
            <a:endParaRPr lang="en-US" sz="2400" dirty="0">
              <a:solidFill>
                <a:schemeClr val="tx1"/>
              </a:solidFill>
            </a:endParaRPr>
          </a:p>
        </p:txBody>
      </p:sp>
    </p:spTree>
    <p:extLst>
      <p:ext uri="{BB962C8B-B14F-4D97-AF65-F5344CB8AC3E}">
        <p14:creationId xmlns:p14="http://schemas.microsoft.com/office/powerpoint/2010/main" xmlns="" val="2219809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lstStyle/>
          <a:p>
            <a:r>
              <a:rPr lang="en-US" i="1" dirty="0"/>
              <a:t>‚‚Officials have to realize that their mean task is to represent community, protect its dignity, maintain law, make decisions and keep on </a:t>
            </a:r>
            <a:r>
              <a:rPr lang="en-US" i="1" dirty="0" smtClean="0"/>
              <a:t>mind</a:t>
            </a:r>
            <a:r>
              <a:rPr lang="cs-CZ" i="1" dirty="0" smtClean="0"/>
              <a:t>,</a:t>
            </a:r>
            <a:r>
              <a:rPr lang="en-US" i="1" dirty="0" smtClean="0"/>
              <a:t> </a:t>
            </a:r>
            <a:r>
              <a:rPr lang="en-US" i="1" dirty="0"/>
              <a:t>that all was entrusted to their conscious.‘‘</a:t>
            </a:r>
            <a:r>
              <a:rPr lang="cs-CZ" i="1" dirty="0"/>
              <a:t> </a:t>
            </a:r>
            <a:r>
              <a:rPr lang="cs-CZ" dirty="0"/>
              <a:t>(</a:t>
            </a:r>
            <a:r>
              <a:rPr lang="cs-CZ" dirty="0" smtClean="0"/>
              <a:t>M. T. Cicero)</a:t>
            </a:r>
          </a:p>
          <a:p>
            <a:r>
              <a:rPr lang="en-US" dirty="0" smtClean="0"/>
              <a:t>Bureaucracy</a:t>
            </a:r>
            <a:r>
              <a:rPr lang="cs-CZ" dirty="0" smtClean="0"/>
              <a:t> as a </a:t>
            </a:r>
            <a:r>
              <a:rPr lang="en-US" dirty="0" smtClean="0"/>
              <a:t>special profession developed </a:t>
            </a:r>
            <a:r>
              <a:rPr lang="cs-CZ" dirty="0" smtClean="0"/>
              <a:t>in 18th </a:t>
            </a:r>
            <a:r>
              <a:rPr lang="en-US" dirty="0" smtClean="0"/>
              <a:t>century</a:t>
            </a:r>
            <a:r>
              <a:rPr lang="cs-CZ" dirty="0" smtClean="0"/>
              <a:t>. Max Weber </a:t>
            </a:r>
            <a:r>
              <a:rPr lang="en-US" dirty="0" smtClean="0"/>
              <a:t>pointed out, that it‘s </a:t>
            </a:r>
            <a:r>
              <a:rPr lang="cs-CZ" dirty="0" smtClean="0"/>
              <a:t>a </a:t>
            </a:r>
            <a:r>
              <a:rPr lang="en-US" dirty="0" smtClean="0"/>
              <a:t>necessary for </a:t>
            </a:r>
            <a:r>
              <a:rPr lang="cs-CZ" b="1" dirty="0" smtClean="0"/>
              <a:t>obtaining ‚‚rule </a:t>
            </a:r>
            <a:r>
              <a:rPr lang="en-US" b="1" dirty="0" smtClean="0"/>
              <a:t>of law</a:t>
            </a:r>
            <a:r>
              <a:rPr lang="cs-CZ" b="1" dirty="0" smtClean="0"/>
              <a:t>‘‘</a:t>
            </a:r>
            <a:endParaRPr lang="en-US" b="1" dirty="0" smtClean="0"/>
          </a:p>
          <a:p>
            <a:r>
              <a:rPr lang="en-US" dirty="0" smtClean="0"/>
              <a:t>Concept of administrative personnel changed from conception based </a:t>
            </a:r>
            <a:r>
              <a:rPr lang="cs-CZ" dirty="0" smtClean="0"/>
              <a:t>on </a:t>
            </a:r>
            <a:r>
              <a:rPr lang="en-US" dirty="0" smtClean="0"/>
              <a:t>privileged</a:t>
            </a:r>
            <a:r>
              <a:rPr lang="cs-CZ" dirty="0" smtClean="0"/>
              <a:t> status </a:t>
            </a:r>
            <a:r>
              <a:rPr lang="en-US" dirty="0" smtClean="0"/>
              <a:t>of</a:t>
            </a:r>
            <a:r>
              <a:rPr lang="cs-CZ" dirty="0" smtClean="0"/>
              <a:t> </a:t>
            </a:r>
            <a:r>
              <a:rPr lang="en-US" dirty="0" smtClean="0"/>
              <a:t>officials</a:t>
            </a:r>
            <a:r>
              <a:rPr lang="cs-CZ" dirty="0" smtClean="0"/>
              <a:t> to open </a:t>
            </a:r>
            <a:r>
              <a:rPr lang="en-US" dirty="0" smtClean="0"/>
              <a:t>conception</a:t>
            </a:r>
            <a:r>
              <a:rPr lang="cs-CZ" dirty="0" smtClean="0"/>
              <a:t> </a:t>
            </a:r>
            <a:r>
              <a:rPr lang="en-US" dirty="0" smtClean="0"/>
              <a:t>based</a:t>
            </a:r>
            <a:r>
              <a:rPr lang="cs-CZ" dirty="0" smtClean="0"/>
              <a:t> on </a:t>
            </a:r>
            <a:r>
              <a:rPr lang="en-US" b="1" dirty="0" smtClean="0"/>
              <a:t>providing the best services</a:t>
            </a:r>
            <a:r>
              <a:rPr lang="cs-CZ" b="1" dirty="0" smtClean="0"/>
              <a:t> to public.</a:t>
            </a:r>
            <a:endParaRPr lang="en-GB" b="1" dirty="0"/>
          </a:p>
        </p:txBody>
      </p:sp>
      <p:sp>
        <p:nvSpPr>
          <p:cNvPr id="4" name="Nadpis 1"/>
          <p:cNvSpPr txBox="1">
            <a:spLocks noGrp="1"/>
          </p:cNvSpPr>
          <p:nvPr>
            <p:ph type="title"/>
          </p:nvPr>
        </p:nvSpPr>
        <p:spPr>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lvl1pPr algn="l" rtl="0" eaLnBrk="1" latinLnBrk="0" hangingPunct="1">
              <a:spcBef>
                <a:spcPct val="0"/>
              </a:spcBef>
              <a:buNone/>
              <a:defRPr kumimoji="0" sz="3000" b="0" kern="1200" cap="sm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b="1" dirty="0" smtClean="0">
                <a:solidFill>
                  <a:schemeClr val="tx1"/>
                </a:solidFill>
              </a:rPr>
              <a:t>What is the administrative Person</a:t>
            </a:r>
            <a:r>
              <a:rPr lang="cs-CZ" b="1" dirty="0" smtClean="0">
                <a:solidFill>
                  <a:schemeClr val="tx1"/>
                </a:solidFill>
              </a:rPr>
              <a:t>n</a:t>
            </a:r>
            <a:r>
              <a:rPr lang="en-US" b="1" dirty="0" smtClean="0">
                <a:solidFill>
                  <a:schemeClr val="tx1"/>
                </a:solidFill>
              </a:rPr>
              <a:t>el</a:t>
            </a:r>
            <a:r>
              <a:rPr lang="cs-CZ" b="1" dirty="0" smtClean="0">
                <a:solidFill>
                  <a:schemeClr val="tx1"/>
                </a:solidFill>
              </a:rPr>
              <a:t>‘s </a:t>
            </a:r>
            <a:r>
              <a:rPr lang="en-US" b="1" dirty="0" smtClean="0">
                <a:solidFill>
                  <a:schemeClr val="tx1"/>
                </a:solidFill>
              </a:rPr>
              <a:t>importance</a:t>
            </a:r>
            <a:r>
              <a:rPr lang="cs-CZ" b="1" dirty="0" smtClean="0">
                <a:solidFill>
                  <a:schemeClr val="tx1"/>
                </a:solidFill>
              </a:rPr>
              <a:t>?</a:t>
            </a:r>
            <a:endParaRPr lang="en-US" sz="2400" dirty="0">
              <a:solidFill>
                <a:schemeClr val="tx1"/>
              </a:solidFill>
            </a:endParaRPr>
          </a:p>
        </p:txBody>
      </p:sp>
    </p:spTree>
    <p:extLst>
      <p:ext uri="{BB962C8B-B14F-4D97-AF65-F5344CB8AC3E}">
        <p14:creationId xmlns:p14="http://schemas.microsoft.com/office/powerpoint/2010/main" xmlns="" val="1510135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sz="quarter" idx="1"/>
            <p:extLst>
              <p:ext uri="{D42A27DB-BD31-4B8C-83A1-F6EECF244321}">
                <p14:modId xmlns:p14="http://schemas.microsoft.com/office/powerpoint/2010/main" xmlns="" val="2702597690"/>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Nadpis 1"/>
          <p:cNvSpPr txBox="1">
            <a:spLocks/>
          </p:cNvSpPr>
          <p:nvPr/>
        </p:nvSpPr>
        <p:spPr>
          <a:xfrm>
            <a:off x="467544" y="260648"/>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lvl1pPr algn="l" rtl="0" eaLnBrk="1" latinLnBrk="0" hangingPunct="1">
              <a:spcBef>
                <a:spcPct val="0"/>
              </a:spcBef>
              <a:buNone/>
              <a:defRPr kumimoji="0" sz="3000" b="0" kern="1200" cap="sm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b="1" dirty="0" smtClean="0">
                <a:solidFill>
                  <a:schemeClr val="tx1"/>
                </a:solidFill>
              </a:rPr>
              <a:t>administrative Person</a:t>
            </a:r>
            <a:r>
              <a:rPr lang="cs-CZ" b="1" dirty="0" smtClean="0">
                <a:solidFill>
                  <a:schemeClr val="tx1"/>
                </a:solidFill>
              </a:rPr>
              <a:t>n</a:t>
            </a:r>
            <a:r>
              <a:rPr lang="en-US" b="1" dirty="0" smtClean="0">
                <a:solidFill>
                  <a:schemeClr val="tx1"/>
                </a:solidFill>
              </a:rPr>
              <a:t>el</a:t>
            </a:r>
            <a:r>
              <a:rPr lang="cs-CZ" b="1" dirty="0" smtClean="0">
                <a:solidFill>
                  <a:schemeClr val="tx1"/>
                </a:solidFill>
              </a:rPr>
              <a:t>‘s </a:t>
            </a:r>
            <a:r>
              <a:rPr lang="en-US" b="1" dirty="0" smtClean="0">
                <a:solidFill>
                  <a:schemeClr val="tx1"/>
                </a:solidFill>
              </a:rPr>
              <a:t>importance</a:t>
            </a:r>
            <a:endParaRPr lang="cs-CZ" b="1" dirty="0" smtClean="0">
              <a:solidFill>
                <a:schemeClr val="tx1"/>
              </a:solidFill>
            </a:endParaRPr>
          </a:p>
          <a:p>
            <a:pPr algn="ctr"/>
            <a:r>
              <a:rPr lang="en-US" sz="2400" dirty="0" smtClean="0">
                <a:solidFill>
                  <a:schemeClr val="tx1"/>
                </a:solidFill>
              </a:rPr>
              <a:t>Realization of public administration</a:t>
            </a:r>
            <a:endParaRPr lang="en-US" sz="2400" dirty="0">
              <a:solidFill>
                <a:schemeClr val="tx1"/>
              </a:solidFill>
            </a:endParaRPr>
          </a:p>
        </p:txBody>
      </p:sp>
      <p:sp>
        <p:nvSpPr>
          <p:cNvPr id="9" name="Šipka dolů 8"/>
          <p:cNvSpPr/>
          <p:nvPr/>
        </p:nvSpPr>
        <p:spPr>
          <a:xfrm>
            <a:off x="7092280" y="2564904"/>
            <a:ext cx="698848" cy="3744416"/>
          </a:xfrm>
          <a:prstGeom prst="downArrow">
            <a:avLst>
              <a:gd name="adj1" fmla="val 42441"/>
              <a:gd name="adj2" fmla="val 178497"/>
            </a:avLst>
          </a:prstGeom>
          <a:gradFill>
            <a:gsLst>
              <a:gs pos="0">
                <a:srgbClr val="FFEFD1"/>
              </a:gs>
              <a:gs pos="64999">
                <a:srgbClr val="F0EBD5"/>
              </a:gs>
              <a:gs pos="100000">
                <a:srgbClr val="D1C39F"/>
              </a:gs>
            </a:gsLst>
            <a:lin ang="5400000" scaled="0"/>
          </a:gradFill>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75000"/>
                </a:schemeClr>
              </a:solidFill>
            </a:endParaRPr>
          </a:p>
        </p:txBody>
      </p:sp>
    </p:spTree>
    <p:extLst>
      <p:ext uri="{BB962C8B-B14F-4D97-AF65-F5344CB8AC3E}">
        <p14:creationId xmlns:p14="http://schemas.microsoft.com/office/powerpoint/2010/main" xmlns="" val="2833377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normAutofit fontScale="92500"/>
          </a:bodyPr>
          <a:lstStyle/>
          <a:p>
            <a:r>
              <a:rPr lang="en-US" dirty="0" smtClean="0"/>
              <a:t>Administrative personnel should try</a:t>
            </a:r>
            <a:r>
              <a:rPr lang="cs-CZ" dirty="0" smtClean="0"/>
              <a:t> to </a:t>
            </a:r>
            <a:r>
              <a:rPr lang="en-US" dirty="0" smtClean="0"/>
              <a:t>achieve</a:t>
            </a:r>
            <a:r>
              <a:rPr lang="cs-CZ" dirty="0" smtClean="0"/>
              <a:t> </a:t>
            </a:r>
            <a:r>
              <a:rPr lang="en-US" dirty="0" smtClean="0"/>
              <a:t>objectives</a:t>
            </a:r>
            <a:r>
              <a:rPr lang="cs-CZ" dirty="0" smtClean="0"/>
              <a:t> and </a:t>
            </a:r>
            <a:r>
              <a:rPr lang="en-US" dirty="0" smtClean="0"/>
              <a:t>fulfill</a:t>
            </a:r>
            <a:r>
              <a:rPr lang="cs-CZ" dirty="0" smtClean="0"/>
              <a:t> </a:t>
            </a:r>
            <a:r>
              <a:rPr lang="en-US" dirty="0" smtClean="0"/>
              <a:t>tasks of public administration. So what are</a:t>
            </a:r>
            <a:r>
              <a:rPr lang="cs-CZ" dirty="0" smtClean="0"/>
              <a:t> these </a:t>
            </a:r>
            <a:r>
              <a:rPr lang="en-US" dirty="0" smtClean="0"/>
              <a:t>objectives</a:t>
            </a:r>
            <a:r>
              <a:rPr lang="cs-CZ" dirty="0" smtClean="0"/>
              <a:t> and</a:t>
            </a:r>
            <a:r>
              <a:rPr lang="en-US" dirty="0" smtClean="0"/>
              <a:t> tasks?</a:t>
            </a:r>
            <a:endParaRPr lang="cs-CZ" dirty="0" smtClean="0"/>
          </a:p>
          <a:p>
            <a:r>
              <a:rPr lang="en-US" b="1" dirty="0" smtClean="0"/>
              <a:t>Objective of public administration </a:t>
            </a:r>
            <a:r>
              <a:rPr lang="en-US" dirty="0" smtClean="0"/>
              <a:t>is functional state</a:t>
            </a:r>
            <a:r>
              <a:rPr lang="cs-CZ" dirty="0" smtClean="0"/>
              <a:t> </a:t>
            </a:r>
            <a:r>
              <a:rPr lang="en-US" dirty="0" smtClean="0"/>
              <a:t>playing all its roles</a:t>
            </a:r>
          </a:p>
          <a:p>
            <a:r>
              <a:rPr lang="en-US" b="1" dirty="0" smtClean="0"/>
              <a:t>Tasks of public administration</a:t>
            </a:r>
            <a:r>
              <a:rPr lang="cs-CZ" b="1" dirty="0" smtClean="0"/>
              <a:t> </a:t>
            </a:r>
            <a:r>
              <a:rPr lang="cs-CZ" dirty="0" smtClean="0"/>
              <a:t>are</a:t>
            </a:r>
            <a:r>
              <a:rPr lang="en-US" dirty="0" smtClean="0"/>
              <a:t> always changing in the time. </a:t>
            </a:r>
            <a:r>
              <a:rPr lang="en-US" i="1" dirty="0" smtClean="0"/>
              <a:t>Generally</a:t>
            </a:r>
            <a:r>
              <a:rPr lang="cs-CZ" i="1" dirty="0" smtClean="0"/>
              <a:t>, these are </a:t>
            </a:r>
            <a:r>
              <a:rPr lang="en-US" i="1" dirty="0" smtClean="0"/>
              <a:t>issues, which are observed by entire state, regional and</a:t>
            </a:r>
            <a:r>
              <a:rPr lang="cs-CZ" i="1" dirty="0" smtClean="0"/>
              <a:t> </a:t>
            </a:r>
            <a:r>
              <a:rPr lang="en-US" i="1" dirty="0" smtClean="0"/>
              <a:t>local community, associated with long-termed objectives, which have been declared by society as a public interest, and therefore were politically declared as public tasks.</a:t>
            </a:r>
            <a:endParaRPr lang="cs-CZ" i="1" dirty="0" smtClean="0"/>
          </a:p>
          <a:p>
            <a:r>
              <a:rPr lang="en-US" dirty="0" smtClean="0"/>
              <a:t>Administrative</a:t>
            </a:r>
            <a:r>
              <a:rPr lang="cs-CZ" dirty="0" smtClean="0"/>
              <a:t> </a:t>
            </a:r>
            <a:r>
              <a:rPr lang="en-US" dirty="0" smtClean="0"/>
              <a:t>personnel</a:t>
            </a:r>
            <a:r>
              <a:rPr lang="cs-CZ" dirty="0" smtClean="0"/>
              <a:t> </a:t>
            </a:r>
            <a:r>
              <a:rPr lang="en-US" dirty="0" smtClean="0"/>
              <a:t>either provides or secures this administrative tasks</a:t>
            </a:r>
            <a:r>
              <a:rPr lang="cs-CZ" dirty="0" smtClean="0"/>
              <a:t>.</a:t>
            </a:r>
            <a:endParaRPr lang="cs-CZ" dirty="0"/>
          </a:p>
        </p:txBody>
      </p:sp>
      <p:sp>
        <p:nvSpPr>
          <p:cNvPr id="4" name="Nadpis 1"/>
          <p:cNvSpPr txBox="1">
            <a:spLocks noGrp="1"/>
          </p:cNvSpPr>
          <p:nvPr>
            <p:ph type="title"/>
          </p:nvPr>
        </p:nvSpPr>
        <p:spPr>
          <a:xfrm>
            <a:off x="457200" y="274638"/>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lvl1pPr algn="l" rtl="0" eaLnBrk="1" latinLnBrk="0" hangingPunct="1">
              <a:spcBef>
                <a:spcPct val="0"/>
              </a:spcBef>
              <a:buNone/>
              <a:defRPr kumimoji="0" sz="3000" b="0" kern="1200" cap="sm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US" b="1" dirty="0" smtClean="0">
                <a:solidFill>
                  <a:schemeClr val="tx1"/>
                </a:solidFill>
              </a:rPr>
              <a:t>What is the administrative Person</a:t>
            </a:r>
            <a:r>
              <a:rPr lang="cs-CZ" b="1" dirty="0" smtClean="0">
                <a:solidFill>
                  <a:schemeClr val="tx1"/>
                </a:solidFill>
              </a:rPr>
              <a:t>n</a:t>
            </a:r>
            <a:r>
              <a:rPr lang="en-US" b="1" dirty="0" smtClean="0">
                <a:solidFill>
                  <a:schemeClr val="tx1"/>
                </a:solidFill>
              </a:rPr>
              <a:t>el</a:t>
            </a:r>
            <a:r>
              <a:rPr lang="cs-CZ" b="1" dirty="0" smtClean="0">
                <a:solidFill>
                  <a:schemeClr val="tx1"/>
                </a:solidFill>
              </a:rPr>
              <a:t>‘s </a:t>
            </a:r>
            <a:r>
              <a:rPr lang="en-US" b="1" dirty="0" smtClean="0">
                <a:solidFill>
                  <a:schemeClr val="tx1"/>
                </a:solidFill>
              </a:rPr>
              <a:t>importance</a:t>
            </a:r>
            <a:r>
              <a:rPr lang="cs-CZ" b="1" dirty="0" smtClean="0">
                <a:solidFill>
                  <a:schemeClr val="tx1"/>
                </a:solidFill>
              </a:rPr>
              <a:t>?</a:t>
            </a:r>
            <a:endParaRPr lang="en-US" sz="2400" dirty="0">
              <a:solidFill>
                <a:schemeClr val="tx1"/>
              </a:solidFill>
            </a:endParaRPr>
          </a:p>
        </p:txBody>
      </p:sp>
      <p:sp>
        <p:nvSpPr>
          <p:cNvPr id="5" name="Nadpis 1"/>
          <p:cNvSpPr txBox="1">
            <a:spLocks/>
          </p:cNvSpPr>
          <p:nvPr/>
        </p:nvSpPr>
        <p:spPr>
          <a:xfrm>
            <a:off x="467544" y="260648"/>
            <a:ext cx="7467600" cy="1143000"/>
          </a:xfrm>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lvl1pPr algn="l" rtl="0" eaLnBrk="1" latinLnBrk="0" hangingPunct="1">
              <a:spcBef>
                <a:spcPct val="0"/>
              </a:spcBef>
              <a:buNone/>
              <a:defRPr kumimoji="0" sz="3000" b="0" kern="1200" cap="sm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b="1" dirty="0" smtClean="0">
                <a:solidFill>
                  <a:schemeClr val="tx1"/>
                </a:solidFill>
              </a:rPr>
              <a:t>administrative Person</a:t>
            </a:r>
            <a:r>
              <a:rPr lang="cs-CZ" b="1" dirty="0" smtClean="0">
                <a:solidFill>
                  <a:schemeClr val="tx1"/>
                </a:solidFill>
              </a:rPr>
              <a:t>n</a:t>
            </a:r>
            <a:r>
              <a:rPr lang="en-US" b="1" dirty="0" smtClean="0">
                <a:solidFill>
                  <a:schemeClr val="tx1"/>
                </a:solidFill>
              </a:rPr>
              <a:t>el</a:t>
            </a:r>
            <a:r>
              <a:rPr lang="cs-CZ" b="1" dirty="0" smtClean="0">
                <a:solidFill>
                  <a:schemeClr val="tx1"/>
                </a:solidFill>
              </a:rPr>
              <a:t>‘s </a:t>
            </a:r>
            <a:r>
              <a:rPr lang="en-US" b="1" dirty="0" smtClean="0">
                <a:solidFill>
                  <a:schemeClr val="tx1"/>
                </a:solidFill>
              </a:rPr>
              <a:t>importance</a:t>
            </a:r>
            <a:endParaRPr lang="cs-CZ" b="1" dirty="0" smtClean="0">
              <a:solidFill>
                <a:schemeClr val="tx1"/>
              </a:solidFill>
            </a:endParaRPr>
          </a:p>
          <a:p>
            <a:pPr algn="ctr"/>
            <a:r>
              <a:rPr lang="en-US" sz="2400" dirty="0" smtClean="0">
                <a:solidFill>
                  <a:schemeClr val="tx1"/>
                </a:solidFill>
              </a:rPr>
              <a:t>Realization of public administration</a:t>
            </a:r>
            <a:endParaRPr lang="en-US" sz="2400" dirty="0">
              <a:solidFill>
                <a:schemeClr val="tx1"/>
              </a:solidFill>
            </a:endParaRPr>
          </a:p>
        </p:txBody>
      </p:sp>
    </p:spTree>
    <p:extLst>
      <p:ext uri="{BB962C8B-B14F-4D97-AF65-F5344CB8AC3E}">
        <p14:creationId xmlns:p14="http://schemas.microsoft.com/office/powerpoint/2010/main" xmlns="" val="2415832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1600200"/>
            <a:ext cx="7467600" cy="892696"/>
          </a:xfrm>
        </p:spPr>
        <p:txBody>
          <a:bodyPr/>
          <a:lstStyle/>
          <a:p>
            <a:r>
              <a:rPr lang="en-US" b="1" dirty="0" smtClean="0"/>
              <a:t>Forms</a:t>
            </a:r>
            <a:r>
              <a:rPr lang="en-US" dirty="0" smtClean="0"/>
              <a:t> of public administration are final expression of public administration activity</a:t>
            </a:r>
          </a:p>
        </p:txBody>
      </p:sp>
      <p:sp>
        <p:nvSpPr>
          <p:cNvPr id="4" name="Nadpis 1"/>
          <p:cNvSpPr txBox="1">
            <a:spLocks noGrp="1"/>
          </p:cNvSpPr>
          <p:nvPr>
            <p:ph type="title"/>
          </p:nvPr>
        </p:nvSpPr>
        <p:spPr>
          <a:prstGeom prst="rect">
            <a:avLst/>
          </a:prstGeom>
        </p:spPr>
        <p:style>
          <a:lnRef idx="1">
            <a:schemeClr val="accent1"/>
          </a:lnRef>
          <a:fillRef idx="2">
            <a:schemeClr val="accent1"/>
          </a:fillRef>
          <a:effectRef idx="1">
            <a:schemeClr val="accent1"/>
          </a:effectRef>
          <a:fontRef idx="minor">
            <a:schemeClr val="dk1"/>
          </a:fontRef>
        </p:style>
        <p:txBody>
          <a:bodyPr vert="horz" anchor="ctr">
            <a:normAutofit/>
          </a:bodyPr>
          <a:lstStyle>
            <a:lvl1pPr algn="l" rtl="0" eaLnBrk="1" latinLnBrk="0" hangingPunct="1">
              <a:spcBef>
                <a:spcPct val="0"/>
              </a:spcBef>
              <a:buNone/>
              <a:defRPr kumimoji="0" sz="3000" b="0" kern="1200" cap="small"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b="1" dirty="0" smtClean="0">
                <a:solidFill>
                  <a:schemeClr val="tx1"/>
                </a:solidFill>
              </a:rPr>
              <a:t>administrative Person</a:t>
            </a:r>
            <a:r>
              <a:rPr lang="cs-CZ" b="1" dirty="0" smtClean="0">
                <a:solidFill>
                  <a:schemeClr val="tx1"/>
                </a:solidFill>
              </a:rPr>
              <a:t>n</a:t>
            </a:r>
            <a:r>
              <a:rPr lang="en-US" b="1" dirty="0" smtClean="0">
                <a:solidFill>
                  <a:schemeClr val="tx1"/>
                </a:solidFill>
              </a:rPr>
              <a:t>el</a:t>
            </a:r>
            <a:r>
              <a:rPr lang="cs-CZ" b="1" dirty="0" smtClean="0">
                <a:solidFill>
                  <a:schemeClr val="tx1"/>
                </a:solidFill>
              </a:rPr>
              <a:t>‘s </a:t>
            </a:r>
            <a:r>
              <a:rPr lang="en-US" b="1" dirty="0" smtClean="0">
                <a:solidFill>
                  <a:schemeClr val="tx1"/>
                </a:solidFill>
              </a:rPr>
              <a:t>importance</a:t>
            </a:r>
            <a:endParaRPr lang="cs-CZ" b="1" dirty="0" smtClean="0">
              <a:solidFill>
                <a:schemeClr val="tx1"/>
              </a:solidFill>
            </a:endParaRPr>
          </a:p>
          <a:p>
            <a:pPr algn="ctr"/>
            <a:r>
              <a:rPr lang="en-US" sz="2400" dirty="0" smtClean="0">
                <a:solidFill>
                  <a:schemeClr val="tx1"/>
                </a:solidFill>
              </a:rPr>
              <a:t>Realization of public administration</a:t>
            </a:r>
            <a:endParaRPr lang="en-US" sz="2400" dirty="0">
              <a:solidFill>
                <a:schemeClr val="tx1"/>
              </a:solidFill>
            </a:endParaRPr>
          </a:p>
        </p:txBody>
      </p:sp>
      <p:graphicFrame>
        <p:nvGraphicFramePr>
          <p:cNvPr id="6" name="Diagram 5"/>
          <p:cNvGraphicFramePr/>
          <p:nvPr/>
        </p:nvGraphicFramePr>
        <p:xfrm>
          <a:off x="611560" y="2636912"/>
          <a:ext cx="7467600" cy="3672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7160777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1027</TotalTime>
  <Words>809</Words>
  <Application>Microsoft Office PowerPoint</Application>
  <PresentationFormat>Předvádění na obrazovce (4:3)</PresentationFormat>
  <Paragraphs>67</Paragraphs>
  <Slides>11</Slides>
  <Notes>3</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Arkýř</vt:lpstr>
      <vt:lpstr>Public officials  Lecturer: Associate prof.Soňa Skulová</vt:lpstr>
      <vt:lpstr>What is the administrative Personnel? General perspective</vt:lpstr>
      <vt:lpstr>What is the administrative Personnel? General perspective</vt:lpstr>
      <vt:lpstr>What is the administrative Personnel? General perspective</vt:lpstr>
      <vt:lpstr>Snímek 5</vt:lpstr>
      <vt:lpstr>What is the administrative Personnel‘s importance?</vt:lpstr>
      <vt:lpstr>Snímek 7</vt:lpstr>
      <vt:lpstr>What is the administrative Personnel‘s importance?</vt:lpstr>
      <vt:lpstr>administrative Personnel‘s importance Realization of public administration</vt:lpstr>
      <vt:lpstr>Snímek 10</vt:lpstr>
      <vt:lpstr>Snímek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Public Administration personnel (staff) in modern European state and in EU</dc:title>
  <dc:creator>Venclíček Jiří</dc:creator>
  <cp:lastModifiedBy>Lenovo</cp:lastModifiedBy>
  <cp:revision>95</cp:revision>
  <dcterms:created xsi:type="dcterms:W3CDTF">2012-10-30T09:55:54Z</dcterms:created>
  <dcterms:modified xsi:type="dcterms:W3CDTF">2016-03-08T15:04:16Z</dcterms:modified>
</cp:coreProperties>
</file>