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71" r:id="rId3"/>
    <p:sldId id="258" r:id="rId4"/>
    <p:sldId id="260" r:id="rId5"/>
    <p:sldId id="261" r:id="rId6"/>
    <p:sldId id="259" r:id="rId7"/>
    <p:sldId id="266" r:id="rId8"/>
    <p:sldId id="265" r:id="rId9"/>
    <p:sldId id="277" r:id="rId10"/>
    <p:sldId id="279" r:id="rId11"/>
    <p:sldId id="264"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52" autoAdjust="0"/>
    <p:restoredTop sz="94643" autoAdjust="0"/>
  </p:normalViewPr>
  <p:slideViewPr>
    <p:cSldViewPr>
      <p:cViewPr>
        <p:scale>
          <a:sx n="80" d="100"/>
          <a:sy n="80" d="100"/>
        </p:scale>
        <p:origin x="-121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1710"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83C17E-4F45-49CD-99BC-CF92969DE2C4}"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FE1E09DC-BBF7-4FF9-8A69-D430FC789E0B}">
      <dgm:prSet custT="1"/>
      <dgm:spPr/>
      <dgm:t>
        <a:bodyPr/>
        <a:lstStyle/>
        <a:p>
          <a:pPr rtl="0"/>
          <a:r>
            <a:rPr lang="cs-CZ" sz="2000" noProof="0" dirty="0" smtClean="0"/>
            <a:t>a) </a:t>
          </a:r>
          <a:r>
            <a:rPr lang="en-US" sz="2000" noProof="0" dirty="0" smtClean="0"/>
            <a:t>Objectives</a:t>
          </a:r>
          <a:r>
            <a:rPr lang="cs-CZ" sz="2000" dirty="0" smtClean="0"/>
            <a:t> </a:t>
          </a:r>
          <a:r>
            <a:rPr lang="en-US" sz="2000" dirty="0" smtClean="0"/>
            <a:t>of public administration</a:t>
          </a:r>
          <a:endParaRPr lang="en-US" sz="2000" dirty="0"/>
        </a:p>
      </dgm:t>
    </dgm:pt>
    <dgm:pt modelId="{FC250E6B-CB92-4A0E-BA2A-0B872D8D7955}" type="parTrans" cxnId="{9FBCD82A-56D1-4BF7-BCDF-C3F3C5A3B282}">
      <dgm:prSet/>
      <dgm:spPr/>
      <dgm:t>
        <a:bodyPr/>
        <a:lstStyle/>
        <a:p>
          <a:endParaRPr lang="en-US"/>
        </a:p>
      </dgm:t>
    </dgm:pt>
    <dgm:pt modelId="{33FF568D-5125-4A6D-82BE-006B2C4D43A9}" type="sibTrans" cxnId="{9FBCD82A-56D1-4BF7-BCDF-C3F3C5A3B282}">
      <dgm:prSet/>
      <dgm:spPr/>
      <dgm:t>
        <a:bodyPr/>
        <a:lstStyle/>
        <a:p>
          <a:endParaRPr lang="en-US"/>
        </a:p>
      </dgm:t>
    </dgm:pt>
    <dgm:pt modelId="{E73212FD-56DA-4D7C-A042-4CBAD52BF229}">
      <dgm:prSet custT="1"/>
      <dgm:spPr/>
      <dgm:t>
        <a:bodyPr/>
        <a:lstStyle/>
        <a:p>
          <a:pPr rtl="0"/>
          <a:r>
            <a:rPr lang="cs-CZ" sz="2000" noProof="0" dirty="0" smtClean="0"/>
            <a:t>b) </a:t>
          </a:r>
          <a:r>
            <a:rPr lang="en-US" sz="2000" noProof="0" dirty="0" smtClean="0"/>
            <a:t>Tasks of </a:t>
          </a:r>
          <a:r>
            <a:rPr lang="cs-CZ" sz="2000" dirty="0" smtClean="0"/>
            <a:t>public </a:t>
          </a:r>
          <a:r>
            <a:rPr lang="en-US" sz="2000" noProof="0" dirty="0" smtClean="0"/>
            <a:t>administration</a:t>
          </a:r>
          <a:endParaRPr lang="en-US" sz="2000" noProof="0" dirty="0"/>
        </a:p>
      </dgm:t>
    </dgm:pt>
    <dgm:pt modelId="{CDF10CB5-A4D0-4BB0-A4D8-9415EE756F03}" type="parTrans" cxnId="{FA29DEFC-53C7-4067-92F1-3F31E5C7CD6D}">
      <dgm:prSet/>
      <dgm:spPr/>
      <dgm:t>
        <a:bodyPr/>
        <a:lstStyle/>
        <a:p>
          <a:endParaRPr lang="en-US"/>
        </a:p>
      </dgm:t>
    </dgm:pt>
    <dgm:pt modelId="{BDBFE007-B939-4FD0-AE61-738B2D1A89A2}" type="sibTrans" cxnId="{FA29DEFC-53C7-4067-92F1-3F31E5C7CD6D}">
      <dgm:prSet/>
      <dgm:spPr/>
      <dgm:t>
        <a:bodyPr/>
        <a:lstStyle/>
        <a:p>
          <a:endParaRPr lang="en-US"/>
        </a:p>
      </dgm:t>
    </dgm:pt>
    <dgm:pt modelId="{D3FC1644-67FC-4416-B451-2AC5FEC92BDE}">
      <dgm:prSet custT="1"/>
      <dgm:spPr/>
      <dgm:t>
        <a:bodyPr/>
        <a:lstStyle/>
        <a:p>
          <a:pPr rtl="0"/>
          <a:r>
            <a:rPr lang="en-US" sz="2000" noProof="0" dirty="0" smtClean="0"/>
            <a:t>c) Functions of public administration</a:t>
          </a:r>
          <a:endParaRPr lang="en-US" sz="2000" noProof="0" dirty="0"/>
        </a:p>
      </dgm:t>
    </dgm:pt>
    <dgm:pt modelId="{4E53B0B9-7049-4AD7-9690-1782BD92D090}" type="parTrans" cxnId="{7B1E72D9-70DF-4D81-93AC-11918B976816}">
      <dgm:prSet/>
      <dgm:spPr/>
      <dgm:t>
        <a:bodyPr/>
        <a:lstStyle/>
        <a:p>
          <a:endParaRPr lang="en-US"/>
        </a:p>
      </dgm:t>
    </dgm:pt>
    <dgm:pt modelId="{B31FEAE6-42F8-4486-8553-9B552DE692E1}" type="sibTrans" cxnId="{7B1E72D9-70DF-4D81-93AC-11918B976816}">
      <dgm:prSet/>
      <dgm:spPr/>
      <dgm:t>
        <a:bodyPr/>
        <a:lstStyle/>
        <a:p>
          <a:endParaRPr lang="en-US"/>
        </a:p>
      </dgm:t>
    </dgm:pt>
    <dgm:pt modelId="{7FC5D999-3F89-45AF-8CB1-65B6CA5C8809}">
      <dgm:prSet custT="1"/>
      <dgm:spPr/>
      <dgm:t>
        <a:bodyPr/>
        <a:lstStyle/>
        <a:p>
          <a:pPr rtl="0"/>
          <a:r>
            <a:rPr lang="en-US" sz="2000" noProof="0" dirty="0" smtClean="0"/>
            <a:t>d) Methods of public administration</a:t>
          </a:r>
          <a:endParaRPr lang="en-US" sz="2000" noProof="0" dirty="0"/>
        </a:p>
      </dgm:t>
    </dgm:pt>
    <dgm:pt modelId="{25F17D64-E04B-4C6F-B192-2E9DA07706F6}" type="parTrans" cxnId="{C75D049B-C0F4-4A8B-83CC-1349C79F065B}">
      <dgm:prSet/>
      <dgm:spPr/>
      <dgm:t>
        <a:bodyPr/>
        <a:lstStyle/>
        <a:p>
          <a:endParaRPr lang="en-US"/>
        </a:p>
      </dgm:t>
    </dgm:pt>
    <dgm:pt modelId="{5625C05F-FE20-490F-B3CF-53244F5254A0}" type="sibTrans" cxnId="{C75D049B-C0F4-4A8B-83CC-1349C79F065B}">
      <dgm:prSet/>
      <dgm:spPr/>
      <dgm:t>
        <a:bodyPr/>
        <a:lstStyle/>
        <a:p>
          <a:endParaRPr lang="en-US"/>
        </a:p>
      </dgm:t>
    </dgm:pt>
    <dgm:pt modelId="{C935D777-3B83-4ABA-A451-400A9D528C09}">
      <dgm:prSet custT="1"/>
      <dgm:spPr/>
      <dgm:t>
        <a:bodyPr/>
        <a:lstStyle/>
        <a:p>
          <a:pPr rtl="0"/>
          <a:r>
            <a:rPr lang="en-US" sz="2000" noProof="0" dirty="0" smtClean="0"/>
            <a:t>e) Forms of public administrations</a:t>
          </a:r>
          <a:endParaRPr lang="en-US" sz="2000" noProof="0" dirty="0"/>
        </a:p>
      </dgm:t>
    </dgm:pt>
    <dgm:pt modelId="{39DF742C-7391-47DB-BD08-B43E508CD427}" type="parTrans" cxnId="{560C877A-C54F-4C91-BBE4-8C3DAC15C5F8}">
      <dgm:prSet/>
      <dgm:spPr/>
      <dgm:t>
        <a:bodyPr/>
        <a:lstStyle/>
        <a:p>
          <a:endParaRPr lang="en-US"/>
        </a:p>
      </dgm:t>
    </dgm:pt>
    <dgm:pt modelId="{7CF69CF9-EA8E-408E-9496-AA1D9DDAA787}" type="sibTrans" cxnId="{560C877A-C54F-4C91-BBE4-8C3DAC15C5F8}">
      <dgm:prSet/>
      <dgm:spPr/>
      <dgm:t>
        <a:bodyPr/>
        <a:lstStyle/>
        <a:p>
          <a:endParaRPr lang="en-US"/>
        </a:p>
      </dgm:t>
    </dgm:pt>
    <dgm:pt modelId="{9CBD3E97-0B26-46C0-B672-5680D0F2145F}">
      <dgm:prSet custT="1"/>
      <dgm:spPr/>
      <dgm:t>
        <a:bodyPr/>
        <a:lstStyle/>
        <a:p>
          <a:pPr rtl="0"/>
          <a:r>
            <a:rPr lang="en-US" sz="2000" b="1" u="none" dirty="0" smtClean="0"/>
            <a:t>Public administration</a:t>
          </a:r>
          <a:r>
            <a:rPr lang="cs-CZ" sz="2000" b="1" u="none" dirty="0" smtClean="0"/>
            <a:t>, </a:t>
          </a:r>
          <a:r>
            <a:rPr lang="en-US" sz="2000" b="1" u="none" noProof="0" dirty="0" smtClean="0"/>
            <a:t>through</a:t>
          </a:r>
          <a:r>
            <a:rPr lang="cs-CZ" sz="2000" b="1" u="none" dirty="0" smtClean="0"/>
            <a:t> </a:t>
          </a:r>
          <a:r>
            <a:rPr lang="en-US" sz="2000" b="1" u="none" noProof="0" dirty="0" smtClean="0"/>
            <a:t>it‘s</a:t>
          </a:r>
          <a:r>
            <a:rPr lang="cs-CZ" sz="2000" b="1" u="none" dirty="0" smtClean="0"/>
            <a:t> </a:t>
          </a:r>
          <a:r>
            <a:rPr lang="en-US" sz="2000" b="1" u="none" noProof="0" dirty="0" smtClean="0"/>
            <a:t>employees</a:t>
          </a:r>
          <a:r>
            <a:rPr lang="cs-CZ" sz="2000" b="1" u="none" noProof="0" dirty="0" smtClean="0"/>
            <a:t>,</a:t>
          </a:r>
          <a:r>
            <a:rPr lang="en-US" sz="2000" b="1" u="none" dirty="0" smtClean="0"/>
            <a:t> ensures realization of executing power</a:t>
          </a:r>
          <a:r>
            <a:rPr lang="cs-CZ" sz="2000" b="1" u="none" dirty="0" smtClean="0"/>
            <a:t>. </a:t>
          </a:r>
          <a:r>
            <a:rPr lang="en-US" sz="2000" b="1" u="none" dirty="0" smtClean="0"/>
            <a:t>Realization of public administration is </a:t>
          </a:r>
          <a:r>
            <a:rPr lang="en-US" sz="2000" b="1" u="none" noProof="0" dirty="0" smtClean="0"/>
            <a:t>represented by this chain</a:t>
          </a:r>
          <a:r>
            <a:rPr lang="cs-CZ" sz="2000" b="1" u="none" dirty="0" smtClean="0"/>
            <a:t>:</a:t>
          </a:r>
          <a:endParaRPr lang="en-US" sz="2000" b="1" u="none" dirty="0"/>
        </a:p>
      </dgm:t>
    </dgm:pt>
    <dgm:pt modelId="{2634D9A6-7188-4C32-8120-94B68887EEC4}" type="sibTrans" cxnId="{9750E5C8-79A0-4D18-828E-7A5FC646515E}">
      <dgm:prSet/>
      <dgm:spPr/>
      <dgm:t>
        <a:bodyPr/>
        <a:lstStyle/>
        <a:p>
          <a:endParaRPr lang="en-US"/>
        </a:p>
      </dgm:t>
    </dgm:pt>
    <dgm:pt modelId="{1E1614D8-6F48-430E-9FE7-D23D1D5659F9}" type="parTrans" cxnId="{9750E5C8-79A0-4D18-828E-7A5FC646515E}">
      <dgm:prSet/>
      <dgm:spPr/>
      <dgm:t>
        <a:bodyPr/>
        <a:lstStyle/>
        <a:p>
          <a:endParaRPr lang="en-US"/>
        </a:p>
      </dgm:t>
    </dgm:pt>
    <dgm:pt modelId="{E784ACFC-B20B-483B-9E55-7B53CE764609}" type="pres">
      <dgm:prSet presAssocID="{C883C17E-4F45-49CD-99BC-CF92969DE2C4}" presName="linear" presStyleCnt="0">
        <dgm:presLayoutVars>
          <dgm:animLvl val="lvl"/>
          <dgm:resizeHandles val="exact"/>
        </dgm:presLayoutVars>
      </dgm:prSet>
      <dgm:spPr/>
      <dgm:t>
        <a:bodyPr/>
        <a:lstStyle/>
        <a:p>
          <a:endParaRPr lang="cs-CZ"/>
        </a:p>
      </dgm:t>
    </dgm:pt>
    <dgm:pt modelId="{90F3B5ED-0DF4-43B6-B8CC-26E1C28AD651}" type="pres">
      <dgm:prSet presAssocID="{9CBD3E97-0B26-46C0-B672-5680D0F2145F}" presName="parentText" presStyleLbl="node1" presStyleIdx="0" presStyleCnt="6">
        <dgm:presLayoutVars>
          <dgm:chMax val="0"/>
          <dgm:bulletEnabled val="1"/>
        </dgm:presLayoutVars>
      </dgm:prSet>
      <dgm:spPr/>
      <dgm:t>
        <a:bodyPr/>
        <a:lstStyle/>
        <a:p>
          <a:endParaRPr lang="en-US"/>
        </a:p>
      </dgm:t>
    </dgm:pt>
    <dgm:pt modelId="{6FBB2542-1B7C-46E3-B26E-F4EDBA34BFCB}" type="pres">
      <dgm:prSet presAssocID="{2634D9A6-7188-4C32-8120-94B68887EEC4}" presName="spacer" presStyleCnt="0"/>
      <dgm:spPr/>
    </dgm:pt>
    <dgm:pt modelId="{16D892FF-6D46-4D22-B9C0-B5173B7CE720}" type="pres">
      <dgm:prSet presAssocID="{FE1E09DC-BBF7-4FF9-8A69-D430FC789E0B}" presName="parentText" presStyleLbl="node1" presStyleIdx="1" presStyleCnt="6" custScaleY="67927">
        <dgm:presLayoutVars>
          <dgm:chMax val="0"/>
          <dgm:bulletEnabled val="1"/>
        </dgm:presLayoutVars>
      </dgm:prSet>
      <dgm:spPr/>
      <dgm:t>
        <a:bodyPr/>
        <a:lstStyle/>
        <a:p>
          <a:endParaRPr lang="en-US"/>
        </a:p>
      </dgm:t>
    </dgm:pt>
    <dgm:pt modelId="{0F0928A2-3353-44C4-A564-65B24D8A874F}" type="pres">
      <dgm:prSet presAssocID="{33FF568D-5125-4A6D-82BE-006B2C4D43A9}" presName="spacer" presStyleCnt="0"/>
      <dgm:spPr/>
    </dgm:pt>
    <dgm:pt modelId="{4110A056-60EA-4667-BCF0-56525BCB1030}" type="pres">
      <dgm:prSet presAssocID="{E73212FD-56DA-4D7C-A042-4CBAD52BF229}" presName="parentText" presStyleLbl="node1" presStyleIdx="2" presStyleCnt="6" custScaleY="67927">
        <dgm:presLayoutVars>
          <dgm:chMax val="0"/>
          <dgm:bulletEnabled val="1"/>
        </dgm:presLayoutVars>
      </dgm:prSet>
      <dgm:spPr/>
      <dgm:t>
        <a:bodyPr/>
        <a:lstStyle/>
        <a:p>
          <a:endParaRPr lang="cs-CZ"/>
        </a:p>
      </dgm:t>
    </dgm:pt>
    <dgm:pt modelId="{DBE126EC-01B2-4A3F-A311-F37E92F13BB4}" type="pres">
      <dgm:prSet presAssocID="{BDBFE007-B939-4FD0-AE61-738B2D1A89A2}" presName="spacer" presStyleCnt="0"/>
      <dgm:spPr/>
    </dgm:pt>
    <dgm:pt modelId="{732CD7C9-B21B-46C3-B22A-314E03B30DC3}" type="pres">
      <dgm:prSet presAssocID="{D3FC1644-67FC-4416-B451-2AC5FEC92BDE}" presName="parentText" presStyleLbl="node1" presStyleIdx="3" presStyleCnt="6" custScaleY="67927">
        <dgm:presLayoutVars>
          <dgm:chMax val="0"/>
          <dgm:bulletEnabled val="1"/>
        </dgm:presLayoutVars>
      </dgm:prSet>
      <dgm:spPr/>
      <dgm:t>
        <a:bodyPr/>
        <a:lstStyle/>
        <a:p>
          <a:endParaRPr lang="cs-CZ"/>
        </a:p>
      </dgm:t>
    </dgm:pt>
    <dgm:pt modelId="{E0112D7C-FAB0-4D1D-9087-4594EC32A00C}" type="pres">
      <dgm:prSet presAssocID="{B31FEAE6-42F8-4486-8553-9B552DE692E1}" presName="spacer" presStyleCnt="0"/>
      <dgm:spPr/>
    </dgm:pt>
    <dgm:pt modelId="{A2407750-D254-4670-A74B-9A19DFAF9968}" type="pres">
      <dgm:prSet presAssocID="{7FC5D999-3F89-45AF-8CB1-65B6CA5C8809}" presName="parentText" presStyleLbl="node1" presStyleIdx="4" presStyleCnt="6" custScaleY="67927">
        <dgm:presLayoutVars>
          <dgm:chMax val="0"/>
          <dgm:bulletEnabled val="1"/>
        </dgm:presLayoutVars>
      </dgm:prSet>
      <dgm:spPr/>
      <dgm:t>
        <a:bodyPr/>
        <a:lstStyle/>
        <a:p>
          <a:endParaRPr lang="cs-CZ"/>
        </a:p>
      </dgm:t>
    </dgm:pt>
    <dgm:pt modelId="{9E84A7D8-647A-4353-B734-382C55313EE6}" type="pres">
      <dgm:prSet presAssocID="{5625C05F-FE20-490F-B3CF-53244F5254A0}" presName="spacer" presStyleCnt="0"/>
      <dgm:spPr/>
    </dgm:pt>
    <dgm:pt modelId="{1612547E-F32B-4D44-A933-4120DA6A4611}" type="pres">
      <dgm:prSet presAssocID="{C935D777-3B83-4ABA-A451-400A9D528C09}" presName="parentText" presStyleLbl="node1" presStyleIdx="5" presStyleCnt="6" custScaleY="67927">
        <dgm:presLayoutVars>
          <dgm:chMax val="0"/>
          <dgm:bulletEnabled val="1"/>
        </dgm:presLayoutVars>
      </dgm:prSet>
      <dgm:spPr/>
      <dgm:t>
        <a:bodyPr/>
        <a:lstStyle/>
        <a:p>
          <a:endParaRPr lang="cs-CZ"/>
        </a:p>
      </dgm:t>
    </dgm:pt>
  </dgm:ptLst>
  <dgm:cxnLst>
    <dgm:cxn modelId="{F06201CC-BEE6-47AD-8D82-13414A205B5F}" type="presOf" srcId="{C935D777-3B83-4ABA-A451-400A9D528C09}" destId="{1612547E-F32B-4D44-A933-4120DA6A4611}" srcOrd="0" destOrd="0" presId="urn:microsoft.com/office/officeart/2005/8/layout/vList2"/>
    <dgm:cxn modelId="{9750E5C8-79A0-4D18-828E-7A5FC646515E}" srcId="{C883C17E-4F45-49CD-99BC-CF92969DE2C4}" destId="{9CBD3E97-0B26-46C0-B672-5680D0F2145F}" srcOrd="0" destOrd="0" parTransId="{1E1614D8-6F48-430E-9FE7-D23D1D5659F9}" sibTransId="{2634D9A6-7188-4C32-8120-94B68887EEC4}"/>
    <dgm:cxn modelId="{9FBCD82A-56D1-4BF7-BCDF-C3F3C5A3B282}" srcId="{C883C17E-4F45-49CD-99BC-CF92969DE2C4}" destId="{FE1E09DC-BBF7-4FF9-8A69-D430FC789E0B}" srcOrd="1" destOrd="0" parTransId="{FC250E6B-CB92-4A0E-BA2A-0B872D8D7955}" sibTransId="{33FF568D-5125-4A6D-82BE-006B2C4D43A9}"/>
    <dgm:cxn modelId="{C75D049B-C0F4-4A8B-83CC-1349C79F065B}" srcId="{C883C17E-4F45-49CD-99BC-CF92969DE2C4}" destId="{7FC5D999-3F89-45AF-8CB1-65B6CA5C8809}" srcOrd="4" destOrd="0" parTransId="{25F17D64-E04B-4C6F-B192-2E9DA07706F6}" sibTransId="{5625C05F-FE20-490F-B3CF-53244F5254A0}"/>
    <dgm:cxn modelId="{7B1E72D9-70DF-4D81-93AC-11918B976816}" srcId="{C883C17E-4F45-49CD-99BC-CF92969DE2C4}" destId="{D3FC1644-67FC-4416-B451-2AC5FEC92BDE}" srcOrd="3" destOrd="0" parTransId="{4E53B0B9-7049-4AD7-9690-1782BD92D090}" sibTransId="{B31FEAE6-42F8-4486-8553-9B552DE692E1}"/>
    <dgm:cxn modelId="{FA29DEFC-53C7-4067-92F1-3F31E5C7CD6D}" srcId="{C883C17E-4F45-49CD-99BC-CF92969DE2C4}" destId="{E73212FD-56DA-4D7C-A042-4CBAD52BF229}" srcOrd="2" destOrd="0" parTransId="{CDF10CB5-A4D0-4BB0-A4D8-9415EE756F03}" sibTransId="{BDBFE007-B939-4FD0-AE61-738B2D1A89A2}"/>
    <dgm:cxn modelId="{E46FB8F0-3370-4B06-81C9-855BF3FCD28A}" type="presOf" srcId="{FE1E09DC-BBF7-4FF9-8A69-D430FC789E0B}" destId="{16D892FF-6D46-4D22-B9C0-B5173B7CE720}" srcOrd="0" destOrd="0" presId="urn:microsoft.com/office/officeart/2005/8/layout/vList2"/>
    <dgm:cxn modelId="{560C877A-C54F-4C91-BBE4-8C3DAC15C5F8}" srcId="{C883C17E-4F45-49CD-99BC-CF92969DE2C4}" destId="{C935D777-3B83-4ABA-A451-400A9D528C09}" srcOrd="5" destOrd="0" parTransId="{39DF742C-7391-47DB-BD08-B43E508CD427}" sibTransId="{7CF69CF9-EA8E-408E-9496-AA1D9DDAA787}"/>
    <dgm:cxn modelId="{A1A542C1-CCC6-4467-B2D3-DC8477093359}" type="presOf" srcId="{7FC5D999-3F89-45AF-8CB1-65B6CA5C8809}" destId="{A2407750-D254-4670-A74B-9A19DFAF9968}" srcOrd="0" destOrd="0" presId="urn:microsoft.com/office/officeart/2005/8/layout/vList2"/>
    <dgm:cxn modelId="{3DD07E49-43A8-44E2-A386-D46BF3FB8A6E}" type="presOf" srcId="{9CBD3E97-0B26-46C0-B672-5680D0F2145F}" destId="{90F3B5ED-0DF4-43B6-B8CC-26E1C28AD651}" srcOrd="0" destOrd="0" presId="urn:microsoft.com/office/officeart/2005/8/layout/vList2"/>
    <dgm:cxn modelId="{8F3EDAD1-99AE-4CC1-8674-3F22FABF3093}" type="presOf" srcId="{E73212FD-56DA-4D7C-A042-4CBAD52BF229}" destId="{4110A056-60EA-4667-BCF0-56525BCB1030}" srcOrd="0" destOrd="0" presId="urn:microsoft.com/office/officeart/2005/8/layout/vList2"/>
    <dgm:cxn modelId="{B0E489BB-6AF0-4CF0-93A6-73F1B24A070D}" type="presOf" srcId="{C883C17E-4F45-49CD-99BC-CF92969DE2C4}" destId="{E784ACFC-B20B-483B-9E55-7B53CE764609}" srcOrd="0" destOrd="0" presId="urn:microsoft.com/office/officeart/2005/8/layout/vList2"/>
    <dgm:cxn modelId="{E3C21E52-7377-4DAB-8A0D-51FFF963AB2C}" type="presOf" srcId="{D3FC1644-67FC-4416-B451-2AC5FEC92BDE}" destId="{732CD7C9-B21B-46C3-B22A-314E03B30DC3}" srcOrd="0" destOrd="0" presId="urn:microsoft.com/office/officeart/2005/8/layout/vList2"/>
    <dgm:cxn modelId="{63D3E811-5BE4-4525-8B28-339F06C9635F}" type="presParOf" srcId="{E784ACFC-B20B-483B-9E55-7B53CE764609}" destId="{90F3B5ED-0DF4-43B6-B8CC-26E1C28AD651}" srcOrd="0" destOrd="0" presId="urn:microsoft.com/office/officeart/2005/8/layout/vList2"/>
    <dgm:cxn modelId="{36686955-3B62-4DAD-8665-76EA38546548}" type="presParOf" srcId="{E784ACFC-B20B-483B-9E55-7B53CE764609}" destId="{6FBB2542-1B7C-46E3-B26E-F4EDBA34BFCB}" srcOrd="1" destOrd="0" presId="urn:microsoft.com/office/officeart/2005/8/layout/vList2"/>
    <dgm:cxn modelId="{35DD3FF0-6266-4792-8A13-D9E5A293E68D}" type="presParOf" srcId="{E784ACFC-B20B-483B-9E55-7B53CE764609}" destId="{16D892FF-6D46-4D22-B9C0-B5173B7CE720}" srcOrd="2" destOrd="0" presId="urn:microsoft.com/office/officeart/2005/8/layout/vList2"/>
    <dgm:cxn modelId="{073F0BFB-039C-440B-B3DC-DA2A0B7BEF19}" type="presParOf" srcId="{E784ACFC-B20B-483B-9E55-7B53CE764609}" destId="{0F0928A2-3353-44C4-A564-65B24D8A874F}" srcOrd="3" destOrd="0" presId="urn:microsoft.com/office/officeart/2005/8/layout/vList2"/>
    <dgm:cxn modelId="{37E8DA0C-AB3F-4A71-9FBE-2214180505F8}" type="presParOf" srcId="{E784ACFC-B20B-483B-9E55-7B53CE764609}" destId="{4110A056-60EA-4667-BCF0-56525BCB1030}" srcOrd="4" destOrd="0" presId="urn:microsoft.com/office/officeart/2005/8/layout/vList2"/>
    <dgm:cxn modelId="{36AD26BC-F0BC-4092-B1BC-3838C2A60A0E}" type="presParOf" srcId="{E784ACFC-B20B-483B-9E55-7B53CE764609}" destId="{DBE126EC-01B2-4A3F-A311-F37E92F13BB4}" srcOrd="5" destOrd="0" presId="urn:microsoft.com/office/officeart/2005/8/layout/vList2"/>
    <dgm:cxn modelId="{14D8D978-E720-4B5D-B4FB-E15F422A2708}" type="presParOf" srcId="{E784ACFC-B20B-483B-9E55-7B53CE764609}" destId="{732CD7C9-B21B-46C3-B22A-314E03B30DC3}" srcOrd="6" destOrd="0" presId="urn:microsoft.com/office/officeart/2005/8/layout/vList2"/>
    <dgm:cxn modelId="{0E07BD42-2109-42C8-8876-C48F7F142527}" type="presParOf" srcId="{E784ACFC-B20B-483B-9E55-7B53CE764609}" destId="{E0112D7C-FAB0-4D1D-9087-4594EC32A00C}" srcOrd="7" destOrd="0" presId="urn:microsoft.com/office/officeart/2005/8/layout/vList2"/>
    <dgm:cxn modelId="{0EF2FA8E-B6F2-47E3-97E9-64A4F06E961D}" type="presParOf" srcId="{E784ACFC-B20B-483B-9E55-7B53CE764609}" destId="{A2407750-D254-4670-A74B-9A19DFAF9968}" srcOrd="8" destOrd="0" presId="urn:microsoft.com/office/officeart/2005/8/layout/vList2"/>
    <dgm:cxn modelId="{4A92E343-9817-4DBA-96D6-53326B9C5D71}" type="presParOf" srcId="{E784ACFC-B20B-483B-9E55-7B53CE764609}" destId="{9E84A7D8-647A-4353-B734-382C55313EE6}" srcOrd="9" destOrd="0" presId="urn:microsoft.com/office/officeart/2005/8/layout/vList2"/>
    <dgm:cxn modelId="{69E1C734-2BF9-4041-91BF-EF71D5694FD8}" type="presParOf" srcId="{E784ACFC-B20B-483B-9E55-7B53CE764609}" destId="{1612547E-F32B-4D44-A933-4120DA6A4611}" srcOrd="1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F4C191-F7A6-4802-801D-6F9BEA14274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0EB8EC7-636E-41A7-86ED-ED4376F28903}">
      <dgm:prSet custT="1"/>
      <dgm:spPr>
        <a:scene3d>
          <a:camera prst="orthographicFront"/>
          <a:lightRig rig="threePt" dir="t"/>
        </a:scene3d>
        <a:sp3d>
          <a:bevelT w="165100" prst="coolSlant"/>
        </a:sp3d>
      </dgm:spPr>
      <dgm:t>
        <a:bodyPr/>
        <a:lstStyle/>
        <a:p>
          <a:pPr rtl="0"/>
          <a:r>
            <a:rPr lang="en-US" sz="2400" b="1" i="0" baseline="0" dirty="0" smtClean="0"/>
            <a:t>Legal forms of realization</a:t>
          </a:r>
          <a:endParaRPr lang="cs-CZ" sz="2400" b="1" i="0" baseline="0" dirty="0"/>
        </a:p>
      </dgm:t>
    </dgm:pt>
    <dgm:pt modelId="{0AEFD876-4EA7-4F87-99BE-182B7FFBAAD2}" type="parTrans" cxnId="{34982AE4-A484-4345-835E-258038CDCAA0}">
      <dgm:prSet/>
      <dgm:spPr/>
      <dgm:t>
        <a:bodyPr/>
        <a:lstStyle/>
        <a:p>
          <a:endParaRPr lang="en-US"/>
        </a:p>
      </dgm:t>
    </dgm:pt>
    <dgm:pt modelId="{23939EE9-D87F-43E6-BE78-8A88A8CD0E2B}" type="sibTrans" cxnId="{34982AE4-A484-4345-835E-258038CDCAA0}">
      <dgm:prSet/>
      <dgm:spPr/>
      <dgm:t>
        <a:bodyPr/>
        <a:lstStyle/>
        <a:p>
          <a:endParaRPr lang="en-US"/>
        </a:p>
      </dgm:t>
    </dgm:pt>
    <dgm:pt modelId="{24695C06-C3A8-4F55-BE54-0C67F4387835}">
      <dgm:prSet custT="1"/>
      <dgm:spPr>
        <a:scene3d>
          <a:camera prst="orthographicFront"/>
          <a:lightRig rig="threePt" dir="t"/>
        </a:scene3d>
        <a:sp3d>
          <a:bevelT w="165100" prst="coolSlant"/>
        </a:sp3d>
      </dgm:spPr>
      <dgm:t>
        <a:bodyPr/>
        <a:lstStyle/>
        <a:p>
          <a:pPr rtl="0"/>
          <a:r>
            <a:rPr lang="en-US" sz="2400" dirty="0" smtClean="0"/>
            <a:t>External</a:t>
          </a:r>
          <a:endParaRPr lang="cs-CZ" sz="2400" dirty="0"/>
        </a:p>
      </dgm:t>
    </dgm:pt>
    <dgm:pt modelId="{DD4F90A1-0801-4B75-8B93-07EF24ABBFEF}" type="parTrans" cxnId="{3FA5E76D-E053-4760-ADEB-46D5E66C9868}">
      <dgm:prSet/>
      <dgm:spPr/>
      <dgm:t>
        <a:bodyPr/>
        <a:lstStyle/>
        <a:p>
          <a:endParaRPr lang="en-US"/>
        </a:p>
      </dgm:t>
    </dgm:pt>
    <dgm:pt modelId="{58DA4B6B-0199-4B32-9E7B-C2EB731252EB}" type="sibTrans" cxnId="{3FA5E76D-E053-4760-ADEB-46D5E66C9868}">
      <dgm:prSet/>
      <dgm:spPr/>
      <dgm:t>
        <a:bodyPr/>
        <a:lstStyle/>
        <a:p>
          <a:endParaRPr lang="en-US"/>
        </a:p>
      </dgm:t>
    </dgm:pt>
    <dgm:pt modelId="{2385C895-0634-4BC1-8896-333F65870DEA}">
      <dgm:prSet custT="1"/>
      <dgm:spPr>
        <a:scene3d>
          <a:camera prst="orthographicFront"/>
          <a:lightRig rig="threePt" dir="t"/>
        </a:scene3d>
        <a:sp3d>
          <a:bevelT w="165100" prst="coolSlant"/>
        </a:sp3d>
      </dgm:spPr>
      <dgm:t>
        <a:bodyPr/>
        <a:lstStyle/>
        <a:p>
          <a:pPr rtl="0"/>
          <a:r>
            <a:rPr lang="en-US" sz="2400" i="0" baseline="0" dirty="0" smtClean="0"/>
            <a:t>Internal</a:t>
          </a:r>
          <a:endParaRPr lang="cs-CZ" sz="2400" dirty="0"/>
        </a:p>
      </dgm:t>
    </dgm:pt>
    <dgm:pt modelId="{127E95E3-587C-489A-8CE2-759DCD5929BB}" type="parTrans" cxnId="{F85118EC-3C29-4923-AC0B-9CF963D214D4}">
      <dgm:prSet/>
      <dgm:spPr/>
      <dgm:t>
        <a:bodyPr/>
        <a:lstStyle/>
        <a:p>
          <a:endParaRPr lang="en-US"/>
        </a:p>
      </dgm:t>
    </dgm:pt>
    <dgm:pt modelId="{BF583B74-C23D-4414-BD89-2D03EC58EDF6}" type="sibTrans" cxnId="{F85118EC-3C29-4923-AC0B-9CF963D214D4}">
      <dgm:prSet/>
      <dgm:spPr/>
      <dgm:t>
        <a:bodyPr/>
        <a:lstStyle/>
        <a:p>
          <a:endParaRPr lang="en-US"/>
        </a:p>
      </dgm:t>
    </dgm:pt>
    <dgm:pt modelId="{DA35906B-8628-4F51-A3F7-64AFD54E180F}">
      <dgm:prSet custT="1"/>
      <dgm:spPr>
        <a:scene3d>
          <a:camera prst="orthographicFront"/>
          <a:lightRig rig="threePt" dir="t"/>
        </a:scene3d>
        <a:sp3d>
          <a:bevelT w="165100" prst="coolSlant"/>
        </a:sp3d>
      </dgm:spPr>
      <dgm:t>
        <a:bodyPr/>
        <a:lstStyle/>
        <a:p>
          <a:pPr rtl="0"/>
          <a:r>
            <a:rPr lang="en-US" sz="2400" b="1" i="0" baseline="0" dirty="0" smtClean="0"/>
            <a:t>Other forms of realization</a:t>
          </a:r>
          <a:endParaRPr lang="cs-CZ" sz="2400" b="1" i="0" baseline="0" dirty="0"/>
        </a:p>
      </dgm:t>
    </dgm:pt>
    <dgm:pt modelId="{DAB3F6C0-48C0-4FA6-B3E8-B776F3FDDE95}" type="parTrans" cxnId="{EDA41070-D3AB-4A1A-9C32-C4C6FDC72324}">
      <dgm:prSet/>
      <dgm:spPr/>
      <dgm:t>
        <a:bodyPr/>
        <a:lstStyle/>
        <a:p>
          <a:endParaRPr lang="en-US"/>
        </a:p>
      </dgm:t>
    </dgm:pt>
    <dgm:pt modelId="{CB05ACDC-6E49-4BA6-B8BB-8C713026550D}" type="sibTrans" cxnId="{EDA41070-D3AB-4A1A-9C32-C4C6FDC72324}">
      <dgm:prSet/>
      <dgm:spPr/>
      <dgm:t>
        <a:bodyPr/>
        <a:lstStyle/>
        <a:p>
          <a:endParaRPr lang="en-US"/>
        </a:p>
      </dgm:t>
    </dgm:pt>
    <dgm:pt modelId="{46B5D02A-6DD0-4452-9F10-9CE4AEE9A715}">
      <dgm:prSet custT="1"/>
      <dgm:spPr>
        <a:scene3d>
          <a:camera prst="orthographicFront"/>
          <a:lightRig rig="threePt" dir="t"/>
        </a:scene3d>
        <a:sp3d>
          <a:bevelT w="165100" prst="coolSlant"/>
        </a:sp3d>
      </dgm:spPr>
      <dgm:t>
        <a:bodyPr/>
        <a:lstStyle/>
        <a:p>
          <a:pPr rtl="0"/>
          <a:r>
            <a:rPr lang="en-US" sz="2400" dirty="0" smtClean="0"/>
            <a:t>Operatively </a:t>
          </a:r>
          <a:r>
            <a:rPr lang="cs-CZ" sz="2400" dirty="0" smtClean="0"/>
            <a:t>-</a:t>
          </a:r>
          <a:r>
            <a:rPr lang="en-US" sz="2400" dirty="0" smtClean="0"/>
            <a:t>organizational</a:t>
          </a:r>
          <a:endParaRPr lang="cs-CZ" sz="2400" dirty="0"/>
        </a:p>
      </dgm:t>
    </dgm:pt>
    <dgm:pt modelId="{E8822912-C092-48B1-ACB9-1F5139B7B003}" type="parTrans" cxnId="{565997D8-D588-4E7D-819B-91F0E17962AA}">
      <dgm:prSet/>
      <dgm:spPr/>
      <dgm:t>
        <a:bodyPr/>
        <a:lstStyle/>
        <a:p>
          <a:endParaRPr lang="en-US"/>
        </a:p>
      </dgm:t>
    </dgm:pt>
    <dgm:pt modelId="{978AD641-80B1-4CFE-940D-66002E06BC9C}" type="sibTrans" cxnId="{565997D8-D588-4E7D-819B-91F0E17962AA}">
      <dgm:prSet/>
      <dgm:spPr/>
      <dgm:t>
        <a:bodyPr/>
        <a:lstStyle/>
        <a:p>
          <a:endParaRPr lang="en-US"/>
        </a:p>
      </dgm:t>
    </dgm:pt>
    <dgm:pt modelId="{464D2FB7-5A75-4CF4-9948-B68428CD7B5D}">
      <dgm:prSet custT="1"/>
      <dgm:spPr>
        <a:scene3d>
          <a:camera prst="orthographicFront"/>
          <a:lightRig rig="threePt" dir="t"/>
        </a:scene3d>
        <a:sp3d>
          <a:bevelT w="165100" prst="coolSlant"/>
        </a:sp3d>
      </dgm:spPr>
      <dgm:t>
        <a:bodyPr/>
        <a:lstStyle/>
        <a:p>
          <a:pPr rtl="0"/>
          <a:r>
            <a:rPr lang="en-US" sz="2400" i="0" baseline="0" dirty="0" smtClean="0"/>
            <a:t>Materially </a:t>
          </a:r>
          <a:r>
            <a:rPr lang="cs-CZ" sz="2400" i="0" baseline="0" dirty="0" smtClean="0"/>
            <a:t>- </a:t>
          </a:r>
          <a:r>
            <a:rPr lang="en-US" sz="2400" i="0" baseline="0" dirty="0" smtClean="0"/>
            <a:t>technical</a:t>
          </a:r>
          <a:endParaRPr lang="en-US" sz="2400" b="0" i="0" baseline="0" dirty="0"/>
        </a:p>
      </dgm:t>
    </dgm:pt>
    <dgm:pt modelId="{FB82955D-27B4-4FD2-B43F-1FD152355313}" type="parTrans" cxnId="{7EE47EA0-A819-4664-883E-AAE98B8E9499}">
      <dgm:prSet/>
      <dgm:spPr/>
      <dgm:t>
        <a:bodyPr/>
        <a:lstStyle/>
        <a:p>
          <a:endParaRPr lang="en-US"/>
        </a:p>
      </dgm:t>
    </dgm:pt>
    <dgm:pt modelId="{C0EB7D84-B201-4778-9D88-5ECA9815047C}" type="sibTrans" cxnId="{7EE47EA0-A819-4664-883E-AAE98B8E9499}">
      <dgm:prSet/>
      <dgm:spPr/>
      <dgm:t>
        <a:bodyPr/>
        <a:lstStyle/>
        <a:p>
          <a:endParaRPr lang="en-US"/>
        </a:p>
      </dgm:t>
    </dgm:pt>
    <dgm:pt modelId="{E5FA5D35-2EA2-4F4C-B5FA-0F0BBB86FFF3}" type="pres">
      <dgm:prSet presAssocID="{62F4C191-F7A6-4802-801D-6F9BEA14274B}" presName="Name0" presStyleCnt="0">
        <dgm:presLayoutVars>
          <dgm:dir/>
          <dgm:animLvl val="lvl"/>
          <dgm:resizeHandles val="exact"/>
        </dgm:presLayoutVars>
      </dgm:prSet>
      <dgm:spPr/>
      <dgm:t>
        <a:bodyPr/>
        <a:lstStyle/>
        <a:p>
          <a:endParaRPr lang="en-US"/>
        </a:p>
      </dgm:t>
    </dgm:pt>
    <dgm:pt modelId="{C31C87C7-C7ED-4B86-AAFE-66C79319BF17}" type="pres">
      <dgm:prSet presAssocID="{B0EB8EC7-636E-41A7-86ED-ED4376F28903}" presName="composite" presStyleCnt="0"/>
      <dgm:spPr/>
    </dgm:pt>
    <dgm:pt modelId="{9D5B1D87-ACA7-4EE6-A692-2A67DB2B1C4B}" type="pres">
      <dgm:prSet presAssocID="{B0EB8EC7-636E-41A7-86ED-ED4376F28903}" presName="parTx" presStyleLbl="alignNode1" presStyleIdx="0" presStyleCnt="2" custScaleY="91489">
        <dgm:presLayoutVars>
          <dgm:chMax val="0"/>
          <dgm:chPref val="0"/>
          <dgm:bulletEnabled val="1"/>
        </dgm:presLayoutVars>
      </dgm:prSet>
      <dgm:spPr/>
      <dgm:t>
        <a:bodyPr/>
        <a:lstStyle/>
        <a:p>
          <a:endParaRPr lang="en-US"/>
        </a:p>
      </dgm:t>
    </dgm:pt>
    <dgm:pt modelId="{21CBAB92-066D-47F3-8645-ED4ABB31D6FF}" type="pres">
      <dgm:prSet presAssocID="{B0EB8EC7-636E-41A7-86ED-ED4376F28903}" presName="desTx" presStyleLbl="alignAccFollowNode1" presStyleIdx="0" presStyleCnt="2" custLinFactNeighborX="-1" custLinFactNeighborY="945">
        <dgm:presLayoutVars>
          <dgm:bulletEnabled val="1"/>
        </dgm:presLayoutVars>
      </dgm:prSet>
      <dgm:spPr/>
      <dgm:t>
        <a:bodyPr/>
        <a:lstStyle/>
        <a:p>
          <a:endParaRPr lang="en-US"/>
        </a:p>
      </dgm:t>
    </dgm:pt>
    <dgm:pt modelId="{100F584B-C07B-4FBF-8E59-CF0F8072ED95}" type="pres">
      <dgm:prSet presAssocID="{23939EE9-D87F-43E6-BE78-8A88A8CD0E2B}" presName="space" presStyleCnt="0"/>
      <dgm:spPr/>
    </dgm:pt>
    <dgm:pt modelId="{FE0673A9-DFE9-48ED-8D4B-E321936E3C62}" type="pres">
      <dgm:prSet presAssocID="{DA35906B-8628-4F51-A3F7-64AFD54E180F}" presName="composite" presStyleCnt="0"/>
      <dgm:spPr/>
    </dgm:pt>
    <dgm:pt modelId="{FC32AA96-CA18-498C-ABE0-E3EBE5ED3230}" type="pres">
      <dgm:prSet presAssocID="{DA35906B-8628-4F51-A3F7-64AFD54E180F}" presName="parTx" presStyleLbl="alignNode1" presStyleIdx="1" presStyleCnt="2" custScaleY="92724">
        <dgm:presLayoutVars>
          <dgm:chMax val="0"/>
          <dgm:chPref val="0"/>
          <dgm:bulletEnabled val="1"/>
        </dgm:presLayoutVars>
      </dgm:prSet>
      <dgm:spPr/>
      <dgm:t>
        <a:bodyPr/>
        <a:lstStyle/>
        <a:p>
          <a:endParaRPr lang="en-US"/>
        </a:p>
      </dgm:t>
    </dgm:pt>
    <dgm:pt modelId="{00A13935-64BF-41ED-8D6C-044EFEE2A72C}" type="pres">
      <dgm:prSet presAssocID="{DA35906B-8628-4F51-A3F7-64AFD54E180F}" presName="desTx" presStyleLbl="alignAccFollowNode1" presStyleIdx="1" presStyleCnt="2">
        <dgm:presLayoutVars>
          <dgm:bulletEnabled val="1"/>
        </dgm:presLayoutVars>
      </dgm:prSet>
      <dgm:spPr/>
      <dgm:t>
        <a:bodyPr/>
        <a:lstStyle/>
        <a:p>
          <a:endParaRPr lang="en-US"/>
        </a:p>
      </dgm:t>
    </dgm:pt>
  </dgm:ptLst>
  <dgm:cxnLst>
    <dgm:cxn modelId="{F85118EC-3C29-4923-AC0B-9CF963D214D4}" srcId="{B0EB8EC7-636E-41A7-86ED-ED4376F28903}" destId="{2385C895-0634-4BC1-8896-333F65870DEA}" srcOrd="1" destOrd="0" parTransId="{127E95E3-587C-489A-8CE2-759DCD5929BB}" sibTransId="{BF583B74-C23D-4414-BD89-2D03EC58EDF6}"/>
    <dgm:cxn modelId="{EDA41070-D3AB-4A1A-9C32-C4C6FDC72324}" srcId="{62F4C191-F7A6-4802-801D-6F9BEA14274B}" destId="{DA35906B-8628-4F51-A3F7-64AFD54E180F}" srcOrd="1" destOrd="0" parTransId="{DAB3F6C0-48C0-4FA6-B3E8-B776F3FDDE95}" sibTransId="{CB05ACDC-6E49-4BA6-B8BB-8C713026550D}"/>
    <dgm:cxn modelId="{3FA5E76D-E053-4760-ADEB-46D5E66C9868}" srcId="{B0EB8EC7-636E-41A7-86ED-ED4376F28903}" destId="{24695C06-C3A8-4F55-BE54-0C67F4387835}" srcOrd="0" destOrd="0" parTransId="{DD4F90A1-0801-4B75-8B93-07EF24ABBFEF}" sibTransId="{58DA4B6B-0199-4B32-9E7B-C2EB731252EB}"/>
    <dgm:cxn modelId="{8D79066E-F6F0-45F8-B9CB-996A50E4FC3C}" type="presOf" srcId="{464D2FB7-5A75-4CF4-9948-B68428CD7B5D}" destId="{00A13935-64BF-41ED-8D6C-044EFEE2A72C}" srcOrd="0" destOrd="1" presId="urn:microsoft.com/office/officeart/2005/8/layout/hList1"/>
    <dgm:cxn modelId="{7EE47EA0-A819-4664-883E-AAE98B8E9499}" srcId="{DA35906B-8628-4F51-A3F7-64AFD54E180F}" destId="{464D2FB7-5A75-4CF4-9948-B68428CD7B5D}" srcOrd="1" destOrd="0" parTransId="{FB82955D-27B4-4FD2-B43F-1FD152355313}" sibTransId="{C0EB7D84-B201-4778-9D88-5ECA9815047C}"/>
    <dgm:cxn modelId="{30231F0B-314F-4DB3-A902-DC1F47FCC33F}" type="presOf" srcId="{2385C895-0634-4BC1-8896-333F65870DEA}" destId="{21CBAB92-066D-47F3-8645-ED4ABB31D6FF}" srcOrd="0" destOrd="1" presId="urn:microsoft.com/office/officeart/2005/8/layout/hList1"/>
    <dgm:cxn modelId="{CE1C53A0-B720-43E9-8110-A610A8315684}" type="presOf" srcId="{B0EB8EC7-636E-41A7-86ED-ED4376F28903}" destId="{9D5B1D87-ACA7-4EE6-A692-2A67DB2B1C4B}" srcOrd="0" destOrd="0" presId="urn:microsoft.com/office/officeart/2005/8/layout/hList1"/>
    <dgm:cxn modelId="{7084C6E1-2C6B-4651-93DF-58E091A1AA10}" type="presOf" srcId="{24695C06-C3A8-4F55-BE54-0C67F4387835}" destId="{21CBAB92-066D-47F3-8645-ED4ABB31D6FF}" srcOrd="0" destOrd="0" presId="urn:microsoft.com/office/officeart/2005/8/layout/hList1"/>
    <dgm:cxn modelId="{0C564616-AFAF-4593-A966-8F922721C81F}" type="presOf" srcId="{DA35906B-8628-4F51-A3F7-64AFD54E180F}" destId="{FC32AA96-CA18-498C-ABE0-E3EBE5ED3230}" srcOrd="0" destOrd="0" presId="urn:microsoft.com/office/officeart/2005/8/layout/hList1"/>
    <dgm:cxn modelId="{71485121-ABCB-47D5-855E-31153D88C006}" type="presOf" srcId="{62F4C191-F7A6-4802-801D-6F9BEA14274B}" destId="{E5FA5D35-2EA2-4F4C-B5FA-0F0BBB86FFF3}" srcOrd="0" destOrd="0" presId="urn:microsoft.com/office/officeart/2005/8/layout/hList1"/>
    <dgm:cxn modelId="{565997D8-D588-4E7D-819B-91F0E17962AA}" srcId="{DA35906B-8628-4F51-A3F7-64AFD54E180F}" destId="{46B5D02A-6DD0-4452-9F10-9CE4AEE9A715}" srcOrd="0" destOrd="0" parTransId="{E8822912-C092-48B1-ACB9-1F5139B7B003}" sibTransId="{978AD641-80B1-4CFE-940D-66002E06BC9C}"/>
    <dgm:cxn modelId="{9199A6EA-52F6-498D-9FEB-1F1BDA64073D}" type="presOf" srcId="{46B5D02A-6DD0-4452-9F10-9CE4AEE9A715}" destId="{00A13935-64BF-41ED-8D6C-044EFEE2A72C}" srcOrd="0" destOrd="0" presId="urn:microsoft.com/office/officeart/2005/8/layout/hList1"/>
    <dgm:cxn modelId="{34982AE4-A484-4345-835E-258038CDCAA0}" srcId="{62F4C191-F7A6-4802-801D-6F9BEA14274B}" destId="{B0EB8EC7-636E-41A7-86ED-ED4376F28903}" srcOrd="0" destOrd="0" parTransId="{0AEFD876-4EA7-4F87-99BE-182B7FFBAAD2}" sibTransId="{23939EE9-D87F-43E6-BE78-8A88A8CD0E2B}"/>
    <dgm:cxn modelId="{060D50D2-79CD-4E14-AF2F-AB7EA216ACFD}" type="presParOf" srcId="{E5FA5D35-2EA2-4F4C-B5FA-0F0BBB86FFF3}" destId="{C31C87C7-C7ED-4B86-AAFE-66C79319BF17}" srcOrd="0" destOrd="0" presId="urn:microsoft.com/office/officeart/2005/8/layout/hList1"/>
    <dgm:cxn modelId="{1D534F50-FDE4-4C97-9E4D-EC15075BCF72}" type="presParOf" srcId="{C31C87C7-C7ED-4B86-AAFE-66C79319BF17}" destId="{9D5B1D87-ACA7-4EE6-A692-2A67DB2B1C4B}" srcOrd="0" destOrd="0" presId="urn:microsoft.com/office/officeart/2005/8/layout/hList1"/>
    <dgm:cxn modelId="{77E4D9AA-B868-4403-8BA0-218171E01736}" type="presParOf" srcId="{C31C87C7-C7ED-4B86-AAFE-66C79319BF17}" destId="{21CBAB92-066D-47F3-8645-ED4ABB31D6FF}" srcOrd="1" destOrd="0" presId="urn:microsoft.com/office/officeart/2005/8/layout/hList1"/>
    <dgm:cxn modelId="{5F9B2F70-5A54-4BF0-9DE4-19BA69786184}" type="presParOf" srcId="{E5FA5D35-2EA2-4F4C-B5FA-0F0BBB86FFF3}" destId="{100F584B-C07B-4FBF-8E59-CF0F8072ED95}" srcOrd="1" destOrd="0" presId="urn:microsoft.com/office/officeart/2005/8/layout/hList1"/>
    <dgm:cxn modelId="{66F03462-A836-4429-97CE-6E23C44B8D76}" type="presParOf" srcId="{E5FA5D35-2EA2-4F4C-B5FA-0F0BBB86FFF3}" destId="{FE0673A9-DFE9-48ED-8D4B-E321936E3C62}" srcOrd="2" destOrd="0" presId="urn:microsoft.com/office/officeart/2005/8/layout/hList1"/>
    <dgm:cxn modelId="{7F6E2485-051A-4F95-B532-63CD7A26B29F}" type="presParOf" srcId="{FE0673A9-DFE9-48ED-8D4B-E321936E3C62}" destId="{FC32AA96-CA18-498C-ABE0-E3EBE5ED3230}" srcOrd="0" destOrd="0" presId="urn:microsoft.com/office/officeart/2005/8/layout/hList1"/>
    <dgm:cxn modelId="{0982CD23-6814-4DDD-A052-E303DA19F737}" type="presParOf" srcId="{FE0673A9-DFE9-48ED-8D4B-E321936E3C62}" destId="{00A13935-64BF-41ED-8D6C-044EFEE2A72C}"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76D273-AA3C-45B6-83E7-DFA4688B2F9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2090A588-2579-4A10-9B50-1D03E8496EE4}">
      <dgm:prSet/>
      <dgm:spPr>
        <a:scene3d>
          <a:camera prst="orthographicFront"/>
          <a:lightRig rig="threePt" dir="t"/>
        </a:scene3d>
        <a:sp3d>
          <a:bevelT w="165100" prst="coolSlant"/>
        </a:sp3d>
      </dgm:spPr>
      <dgm:t>
        <a:bodyPr/>
        <a:lstStyle/>
        <a:p>
          <a:pPr rtl="0"/>
          <a:r>
            <a:rPr lang="en-US" b="0" i="0" baseline="0" dirty="0" smtClean="0"/>
            <a:t>Evaluation of the initial situation</a:t>
          </a:r>
          <a:endParaRPr lang="en-US" b="0" i="0" dirty="0"/>
        </a:p>
      </dgm:t>
    </dgm:pt>
    <dgm:pt modelId="{FA9C0E4B-FA19-487D-88D3-95D6030BC6C2}" type="parTrans" cxnId="{CF3D0EC1-C498-4844-A789-A559C12736C4}">
      <dgm:prSet/>
      <dgm:spPr/>
      <dgm:t>
        <a:bodyPr/>
        <a:lstStyle/>
        <a:p>
          <a:endParaRPr lang="en-US"/>
        </a:p>
      </dgm:t>
    </dgm:pt>
    <dgm:pt modelId="{6792701C-7419-4BD3-8CBB-9C4A720C77F9}" type="sibTrans" cxnId="{CF3D0EC1-C498-4844-A789-A559C12736C4}">
      <dgm:prSet/>
      <dgm:spPr/>
      <dgm:t>
        <a:bodyPr/>
        <a:lstStyle/>
        <a:p>
          <a:endParaRPr lang="en-US"/>
        </a:p>
      </dgm:t>
    </dgm:pt>
    <dgm:pt modelId="{611595BF-E7B6-42CC-8855-1ED92C27A192}">
      <dgm:prSet/>
      <dgm:spPr>
        <a:scene3d>
          <a:camera prst="orthographicFront"/>
          <a:lightRig rig="threePt" dir="t"/>
        </a:scene3d>
        <a:sp3d>
          <a:bevelT w="165100" prst="coolSlant"/>
        </a:sp3d>
      </dgm:spPr>
      <dgm:t>
        <a:bodyPr/>
        <a:lstStyle/>
        <a:p>
          <a:pPr rtl="0"/>
          <a:r>
            <a:rPr lang="en-US" dirty="0" smtClean="0"/>
            <a:t>Setting goals</a:t>
          </a:r>
          <a:endParaRPr lang="cs-CZ" dirty="0"/>
        </a:p>
      </dgm:t>
    </dgm:pt>
    <dgm:pt modelId="{2B08AC03-F6B3-4AC3-A68D-B2FC4D3C250E}" type="parTrans" cxnId="{30016405-59A4-426E-A2AB-366CBC991350}">
      <dgm:prSet/>
      <dgm:spPr/>
      <dgm:t>
        <a:bodyPr/>
        <a:lstStyle/>
        <a:p>
          <a:endParaRPr lang="en-US"/>
        </a:p>
      </dgm:t>
    </dgm:pt>
    <dgm:pt modelId="{A06A61F5-ADE7-4F78-9EA0-B357DC042A89}" type="sibTrans" cxnId="{30016405-59A4-426E-A2AB-366CBC991350}">
      <dgm:prSet/>
      <dgm:spPr/>
      <dgm:t>
        <a:bodyPr/>
        <a:lstStyle/>
        <a:p>
          <a:endParaRPr lang="en-US"/>
        </a:p>
      </dgm:t>
    </dgm:pt>
    <dgm:pt modelId="{2FABAA36-2CDE-4009-85C6-7887C7E0CF69}">
      <dgm:prSet/>
      <dgm:spPr>
        <a:scene3d>
          <a:camera prst="orthographicFront"/>
          <a:lightRig rig="threePt" dir="t"/>
        </a:scene3d>
        <a:sp3d>
          <a:bevelT w="165100" prst="coolSlant"/>
        </a:sp3d>
      </dgm:spPr>
      <dgm:t>
        <a:bodyPr/>
        <a:lstStyle/>
        <a:p>
          <a:pPr rtl="0"/>
          <a:r>
            <a:rPr lang="en-US" b="0" i="0" baseline="0" dirty="0" smtClean="0"/>
            <a:t>Definition</a:t>
          </a:r>
          <a:r>
            <a:rPr lang="en-US" b="0" i="0" dirty="0" smtClean="0"/>
            <a:t> of problems</a:t>
          </a:r>
          <a:endParaRPr lang="cs-CZ" dirty="0"/>
        </a:p>
      </dgm:t>
    </dgm:pt>
    <dgm:pt modelId="{98B02138-3062-41F6-A73F-B26004481FC5}" type="parTrans" cxnId="{AE0DFF70-1D17-43E1-AE58-F2D57A5B30B9}">
      <dgm:prSet/>
      <dgm:spPr/>
      <dgm:t>
        <a:bodyPr/>
        <a:lstStyle/>
        <a:p>
          <a:endParaRPr lang="en-US"/>
        </a:p>
      </dgm:t>
    </dgm:pt>
    <dgm:pt modelId="{E276632F-A13A-4536-A979-A8177DF6E133}" type="sibTrans" cxnId="{AE0DFF70-1D17-43E1-AE58-F2D57A5B30B9}">
      <dgm:prSet/>
      <dgm:spPr/>
      <dgm:t>
        <a:bodyPr/>
        <a:lstStyle/>
        <a:p>
          <a:endParaRPr lang="en-US"/>
        </a:p>
      </dgm:t>
    </dgm:pt>
    <dgm:pt modelId="{0A50E3A2-5B63-43F8-88E4-42B3973F064C}">
      <dgm:prSet/>
      <dgm:spPr>
        <a:scene3d>
          <a:camera prst="orthographicFront"/>
          <a:lightRig rig="threePt" dir="t"/>
        </a:scene3d>
        <a:sp3d>
          <a:bevelT w="165100" prst="coolSlant"/>
        </a:sp3d>
      </dgm:spPr>
      <dgm:t>
        <a:bodyPr/>
        <a:lstStyle/>
        <a:p>
          <a:pPr rtl="0"/>
          <a:r>
            <a:rPr lang="en-US" noProof="0" dirty="0" smtClean="0"/>
            <a:t>Finding</a:t>
          </a:r>
          <a:r>
            <a:rPr lang="cs-CZ" dirty="0" smtClean="0"/>
            <a:t> </a:t>
          </a:r>
          <a:r>
            <a:rPr lang="en-US" dirty="0" smtClean="0"/>
            <a:t>w</a:t>
          </a:r>
          <a:r>
            <a:rPr lang="en-US" noProof="0" dirty="0" err="1" smtClean="0"/>
            <a:t>ays</a:t>
          </a:r>
          <a:r>
            <a:rPr lang="en-US" dirty="0" smtClean="0"/>
            <a:t> for achieving goal</a:t>
          </a:r>
          <a:endParaRPr lang="cs-CZ" dirty="0"/>
        </a:p>
      </dgm:t>
    </dgm:pt>
    <dgm:pt modelId="{ABFE6DBF-4AAC-4C9F-AD2E-F9FCABB36391}" type="parTrans" cxnId="{E24E7F07-0620-4692-95D9-04DCBDD3CB37}">
      <dgm:prSet/>
      <dgm:spPr/>
      <dgm:t>
        <a:bodyPr/>
        <a:lstStyle/>
        <a:p>
          <a:endParaRPr lang="en-US"/>
        </a:p>
      </dgm:t>
    </dgm:pt>
    <dgm:pt modelId="{AB3CF2A3-B17B-47DC-946A-8526A5301AFE}" type="sibTrans" cxnId="{E24E7F07-0620-4692-95D9-04DCBDD3CB37}">
      <dgm:prSet/>
      <dgm:spPr/>
      <dgm:t>
        <a:bodyPr/>
        <a:lstStyle/>
        <a:p>
          <a:endParaRPr lang="en-US"/>
        </a:p>
      </dgm:t>
    </dgm:pt>
    <dgm:pt modelId="{ABF4493A-8EB8-4557-9730-F15F0ED97F3F}">
      <dgm:prSet/>
      <dgm:spPr>
        <a:scene3d>
          <a:camera prst="orthographicFront"/>
          <a:lightRig rig="threePt" dir="t"/>
        </a:scene3d>
        <a:sp3d>
          <a:bevelT w="165100" prst="coolSlant"/>
        </a:sp3d>
      </dgm:spPr>
      <dgm:t>
        <a:bodyPr/>
        <a:lstStyle/>
        <a:p>
          <a:pPr rtl="0"/>
          <a:r>
            <a:rPr lang="en-US" dirty="0" smtClean="0"/>
            <a:t>Evaluation of variants</a:t>
          </a:r>
          <a:endParaRPr lang="cs-CZ" dirty="0"/>
        </a:p>
      </dgm:t>
    </dgm:pt>
    <dgm:pt modelId="{CCDBBE0D-FD85-429F-B701-3141625A1231}" type="parTrans" cxnId="{06C45C2A-3D76-4986-B5C0-BC780811203F}">
      <dgm:prSet/>
      <dgm:spPr/>
      <dgm:t>
        <a:bodyPr/>
        <a:lstStyle/>
        <a:p>
          <a:endParaRPr lang="en-US"/>
        </a:p>
      </dgm:t>
    </dgm:pt>
    <dgm:pt modelId="{79139638-EF05-4028-9DB2-526F880B263F}" type="sibTrans" cxnId="{06C45C2A-3D76-4986-B5C0-BC780811203F}">
      <dgm:prSet/>
      <dgm:spPr/>
      <dgm:t>
        <a:bodyPr/>
        <a:lstStyle/>
        <a:p>
          <a:endParaRPr lang="en-US"/>
        </a:p>
      </dgm:t>
    </dgm:pt>
    <dgm:pt modelId="{1AA3FB2D-C401-414A-8C01-18C61FD5162E}">
      <dgm:prSet/>
      <dgm:spPr>
        <a:scene3d>
          <a:camera prst="orthographicFront"/>
          <a:lightRig rig="threePt" dir="t"/>
        </a:scene3d>
        <a:sp3d>
          <a:bevelT w="165100" prst="coolSlant"/>
        </a:sp3d>
      </dgm:spPr>
      <dgm:t>
        <a:bodyPr/>
        <a:lstStyle/>
        <a:p>
          <a:pPr rtl="0"/>
          <a:r>
            <a:rPr lang="en-US" b="0" i="0" baseline="0" dirty="0" smtClean="0"/>
            <a:t>Choosing</a:t>
          </a:r>
          <a:r>
            <a:rPr lang="en-US" b="0" i="0" dirty="0" smtClean="0"/>
            <a:t> from variants</a:t>
          </a:r>
          <a:endParaRPr lang="cs-CZ" dirty="0"/>
        </a:p>
      </dgm:t>
    </dgm:pt>
    <dgm:pt modelId="{40E20DB4-D14F-43FC-9392-B1FE35FB98DE}" type="parTrans" cxnId="{7DB86CD4-CEE7-4C5D-92DB-4DE8BD9356D2}">
      <dgm:prSet/>
      <dgm:spPr/>
      <dgm:t>
        <a:bodyPr/>
        <a:lstStyle/>
        <a:p>
          <a:endParaRPr lang="en-US"/>
        </a:p>
      </dgm:t>
    </dgm:pt>
    <dgm:pt modelId="{34B50031-6641-45BD-B65A-7375020E4E6E}" type="sibTrans" cxnId="{7DB86CD4-CEE7-4C5D-92DB-4DE8BD9356D2}">
      <dgm:prSet/>
      <dgm:spPr/>
      <dgm:t>
        <a:bodyPr/>
        <a:lstStyle/>
        <a:p>
          <a:endParaRPr lang="en-US"/>
        </a:p>
      </dgm:t>
    </dgm:pt>
    <dgm:pt modelId="{E587C5D6-B7BA-4896-A63E-F072DC9D848F}">
      <dgm:prSet/>
      <dgm:spPr>
        <a:scene3d>
          <a:camera prst="orthographicFront"/>
          <a:lightRig rig="threePt" dir="t"/>
        </a:scene3d>
        <a:sp3d>
          <a:bevelT w="165100" prst="coolSlant"/>
        </a:sp3d>
      </dgm:spPr>
      <dgm:t>
        <a:bodyPr/>
        <a:lstStyle/>
        <a:p>
          <a:pPr rtl="0"/>
          <a:r>
            <a:rPr lang="en-US" baseline="0" dirty="0" smtClean="0"/>
            <a:t>Making decision</a:t>
          </a:r>
          <a:endParaRPr lang="en-US" dirty="0"/>
        </a:p>
      </dgm:t>
    </dgm:pt>
    <dgm:pt modelId="{575B0090-5209-4617-9611-D34E2A8BBE60}" type="parTrans" cxnId="{5C34C7D2-391B-4D41-8C00-80B8CE903469}">
      <dgm:prSet/>
      <dgm:spPr/>
      <dgm:t>
        <a:bodyPr/>
        <a:lstStyle/>
        <a:p>
          <a:endParaRPr lang="en-US"/>
        </a:p>
      </dgm:t>
    </dgm:pt>
    <dgm:pt modelId="{790F0924-9675-4947-A1D9-E38A7606706A}" type="sibTrans" cxnId="{5C34C7D2-391B-4D41-8C00-80B8CE903469}">
      <dgm:prSet/>
      <dgm:spPr/>
      <dgm:t>
        <a:bodyPr/>
        <a:lstStyle/>
        <a:p>
          <a:endParaRPr lang="en-US"/>
        </a:p>
      </dgm:t>
    </dgm:pt>
    <dgm:pt modelId="{EB0B89C8-681A-4EB4-9EF8-702A76A502EB}">
      <dgm:prSet/>
      <dgm:spPr>
        <a:scene3d>
          <a:camera prst="orthographicFront"/>
          <a:lightRig rig="threePt" dir="t"/>
        </a:scene3d>
        <a:sp3d>
          <a:bevelT w="165100" prst="coolSlant"/>
        </a:sp3d>
      </dgm:spPr>
      <dgm:t>
        <a:bodyPr/>
        <a:lstStyle/>
        <a:p>
          <a:pPr rtl="0"/>
          <a:r>
            <a:rPr lang="en-US" b="0" i="0" baseline="0" dirty="0" smtClean="0"/>
            <a:t>Control</a:t>
          </a:r>
          <a:endParaRPr lang="en-US" b="0" i="0" baseline="0" dirty="0"/>
        </a:p>
      </dgm:t>
    </dgm:pt>
    <dgm:pt modelId="{D81C6452-0EE9-4E4F-9091-CD3640BC4963}" type="parTrans" cxnId="{68C9BD9A-2EB6-4897-888A-3D75B49F0624}">
      <dgm:prSet/>
      <dgm:spPr/>
      <dgm:t>
        <a:bodyPr/>
        <a:lstStyle/>
        <a:p>
          <a:endParaRPr lang="en-US"/>
        </a:p>
      </dgm:t>
    </dgm:pt>
    <dgm:pt modelId="{34ADBB37-B467-407C-B614-D302AE6BA1E5}" type="sibTrans" cxnId="{68C9BD9A-2EB6-4897-888A-3D75B49F0624}">
      <dgm:prSet/>
      <dgm:spPr/>
      <dgm:t>
        <a:bodyPr/>
        <a:lstStyle/>
        <a:p>
          <a:endParaRPr lang="en-US"/>
        </a:p>
      </dgm:t>
    </dgm:pt>
    <dgm:pt modelId="{F65D355E-36CC-4011-80F7-868316096CC6}" type="pres">
      <dgm:prSet presAssocID="{3F76D273-AA3C-45B6-83E7-DFA4688B2F98}" presName="Name0" presStyleCnt="0">
        <dgm:presLayoutVars>
          <dgm:dir/>
          <dgm:resizeHandles val="exact"/>
        </dgm:presLayoutVars>
      </dgm:prSet>
      <dgm:spPr/>
      <dgm:t>
        <a:bodyPr/>
        <a:lstStyle/>
        <a:p>
          <a:endParaRPr lang="en-US"/>
        </a:p>
      </dgm:t>
    </dgm:pt>
    <dgm:pt modelId="{E5BE37A1-4480-49B1-A0AB-4818AAE937A0}" type="pres">
      <dgm:prSet presAssocID="{2090A588-2579-4A10-9B50-1D03E8496EE4}" presName="node" presStyleLbl="node1" presStyleIdx="0" presStyleCnt="8">
        <dgm:presLayoutVars>
          <dgm:bulletEnabled val="1"/>
        </dgm:presLayoutVars>
      </dgm:prSet>
      <dgm:spPr/>
      <dgm:t>
        <a:bodyPr/>
        <a:lstStyle/>
        <a:p>
          <a:endParaRPr lang="en-US"/>
        </a:p>
      </dgm:t>
    </dgm:pt>
    <dgm:pt modelId="{0E2EA3DB-836E-45D4-B0E6-4F7FD7585AB4}" type="pres">
      <dgm:prSet presAssocID="{6792701C-7419-4BD3-8CBB-9C4A720C77F9}" presName="sibTrans" presStyleLbl="sibTrans1D1" presStyleIdx="0" presStyleCnt="7"/>
      <dgm:spPr/>
      <dgm:t>
        <a:bodyPr/>
        <a:lstStyle/>
        <a:p>
          <a:endParaRPr lang="en-US"/>
        </a:p>
      </dgm:t>
    </dgm:pt>
    <dgm:pt modelId="{889D2C1A-6FBF-4DD7-8C75-4BB614A73AA7}" type="pres">
      <dgm:prSet presAssocID="{6792701C-7419-4BD3-8CBB-9C4A720C77F9}" presName="connectorText" presStyleLbl="sibTrans1D1" presStyleIdx="0" presStyleCnt="7"/>
      <dgm:spPr/>
      <dgm:t>
        <a:bodyPr/>
        <a:lstStyle/>
        <a:p>
          <a:endParaRPr lang="en-US"/>
        </a:p>
      </dgm:t>
    </dgm:pt>
    <dgm:pt modelId="{64D06518-EB28-435D-89DB-8E38B1E3B142}" type="pres">
      <dgm:prSet presAssocID="{611595BF-E7B6-42CC-8855-1ED92C27A192}" presName="node" presStyleLbl="node1" presStyleIdx="1" presStyleCnt="8">
        <dgm:presLayoutVars>
          <dgm:bulletEnabled val="1"/>
        </dgm:presLayoutVars>
      </dgm:prSet>
      <dgm:spPr/>
      <dgm:t>
        <a:bodyPr/>
        <a:lstStyle/>
        <a:p>
          <a:endParaRPr lang="en-US"/>
        </a:p>
      </dgm:t>
    </dgm:pt>
    <dgm:pt modelId="{D2D9C06E-D1DB-4C1F-88E1-04B6703A59B9}" type="pres">
      <dgm:prSet presAssocID="{A06A61F5-ADE7-4F78-9EA0-B357DC042A89}" presName="sibTrans" presStyleLbl="sibTrans1D1" presStyleIdx="1" presStyleCnt="7"/>
      <dgm:spPr/>
      <dgm:t>
        <a:bodyPr/>
        <a:lstStyle/>
        <a:p>
          <a:endParaRPr lang="en-US"/>
        </a:p>
      </dgm:t>
    </dgm:pt>
    <dgm:pt modelId="{48F9D44A-8FD8-43EE-9CBB-8DE853480E31}" type="pres">
      <dgm:prSet presAssocID="{A06A61F5-ADE7-4F78-9EA0-B357DC042A89}" presName="connectorText" presStyleLbl="sibTrans1D1" presStyleIdx="1" presStyleCnt="7"/>
      <dgm:spPr/>
      <dgm:t>
        <a:bodyPr/>
        <a:lstStyle/>
        <a:p>
          <a:endParaRPr lang="en-US"/>
        </a:p>
      </dgm:t>
    </dgm:pt>
    <dgm:pt modelId="{214B7C04-D4B9-48DF-8B5B-A72DCFC0C87C}" type="pres">
      <dgm:prSet presAssocID="{2FABAA36-2CDE-4009-85C6-7887C7E0CF69}" presName="node" presStyleLbl="node1" presStyleIdx="2" presStyleCnt="8">
        <dgm:presLayoutVars>
          <dgm:bulletEnabled val="1"/>
        </dgm:presLayoutVars>
      </dgm:prSet>
      <dgm:spPr/>
      <dgm:t>
        <a:bodyPr/>
        <a:lstStyle/>
        <a:p>
          <a:endParaRPr lang="en-US"/>
        </a:p>
      </dgm:t>
    </dgm:pt>
    <dgm:pt modelId="{56342E21-83BB-4AF7-B9A2-83D7E12F5487}" type="pres">
      <dgm:prSet presAssocID="{E276632F-A13A-4536-A979-A8177DF6E133}" presName="sibTrans" presStyleLbl="sibTrans1D1" presStyleIdx="2" presStyleCnt="7"/>
      <dgm:spPr/>
      <dgm:t>
        <a:bodyPr/>
        <a:lstStyle/>
        <a:p>
          <a:endParaRPr lang="en-US"/>
        </a:p>
      </dgm:t>
    </dgm:pt>
    <dgm:pt modelId="{3FB040C1-F8D6-47C9-A55B-D0CDE23961E6}" type="pres">
      <dgm:prSet presAssocID="{E276632F-A13A-4536-A979-A8177DF6E133}" presName="connectorText" presStyleLbl="sibTrans1D1" presStyleIdx="2" presStyleCnt="7"/>
      <dgm:spPr/>
      <dgm:t>
        <a:bodyPr/>
        <a:lstStyle/>
        <a:p>
          <a:endParaRPr lang="en-US"/>
        </a:p>
      </dgm:t>
    </dgm:pt>
    <dgm:pt modelId="{1838070E-A290-44DD-88E1-0079B0E5099B}" type="pres">
      <dgm:prSet presAssocID="{0A50E3A2-5B63-43F8-88E4-42B3973F064C}" presName="node" presStyleLbl="node1" presStyleIdx="3" presStyleCnt="8">
        <dgm:presLayoutVars>
          <dgm:bulletEnabled val="1"/>
        </dgm:presLayoutVars>
      </dgm:prSet>
      <dgm:spPr/>
      <dgm:t>
        <a:bodyPr/>
        <a:lstStyle/>
        <a:p>
          <a:endParaRPr lang="en-US"/>
        </a:p>
      </dgm:t>
    </dgm:pt>
    <dgm:pt modelId="{168F4CD4-E55E-4FA6-A70E-864B1422813B}" type="pres">
      <dgm:prSet presAssocID="{AB3CF2A3-B17B-47DC-946A-8526A5301AFE}" presName="sibTrans" presStyleLbl="sibTrans1D1" presStyleIdx="3" presStyleCnt="7"/>
      <dgm:spPr/>
      <dgm:t>
        <a:bodyPr/>
        <a:lstStyle/>
        <a:p>
          <a:endParaRPr lang="en-US"/>
        </a:p>
      </dgm:t>
    </dgm:pt>
    <dgm:pt modelId="{4A18A15B-5481-47A4-B123-AF9A9D90E73D}" type="pres">
      <dgm:prSet presAssocID="{AB3CF2A3-B17B-47DC-946A-8526A5301AFE}" presName="connectorText" presStyleLbl="sibTrans1D1" presStyleIdx="3" presStyleCnt="7"/>
      <dgm:spPr/>
      <dgm:t>
        <a:bodyPr/>
        <a:lstStyle/>
        <a:p>
          <a:endParaRPr lang="en-US"/>
        </a:p>
      </dgm:t>
    </dgm:pt>
    <dgm:pt modelId="{AA89803D-635D-4236-9596-F4B7388B202C}" type="pres">
      <dgm:prSet presAssocID="{ABF4493A-8EB8-4557-9730-F15F0ED97F3F}" presName="node" presStyleLbl="node1" presStyleIdx="4" presStyleCnt="8">
        <dgm:presLayoutVars>
          <dgm:bulletEnabled val="1"/>
        </dgm:presLayoutVars>
      </dgm:prSet>
      <dgm:spPr/>
      <dgm:t>
        <a:bodyPr/>
        <a:lstStyle/>
        <a:p>
          <a:endParaRPr lang="en-US"/>
        </a:p>
      </dgm:t>
    </dgm:pt>
    <dgm:pt modelId="{C52633B2-8D4C-4780-A21A-2766A4C6C50E}" type="pres">
      <dgm:prSet presAssocID="{79139638-EF05-4028-9DB2-526F880B263F}" presName="sibTrans" presStyleLbl="sibTrans1D1" presStyleIdx="4" presStyleCnt="7"/>
      <dgm:spPr/>
      <dgm:t>
        <a:bodyPr/>
        <a:lstStyle/>
        <a:p>
          <a:endParaRPr lang="en-US"/>
        </a:p>
      </dgm:t>
    </dgm:pt>
    <dgm:pt modelId="{64A7597E-DBB0-4A89-8C6A-9EFFA6994864}" type="pres">
      <dgm:prSet presAssocID="{79139638-EF05-4028-9DB2-526F880B263F}" presName="connectorText" presStyleLbl="sibTrans1D1" presStyleIdx="4" presStyleCnt="7"/>
      <dgm:spPr/>
      <dgm:t>
        <a:bodyPr/>
        <a:lstStyle/>
        <a:p>
          <a:endParaRPr lang="en-US"/>
        </a:p>
      </dgm:t>
    </dgm:pt>
    <dgm:pt modelId="{87C08898-66CE-4D66-A4A3-E30DF24C47BF}" type="pres">
      <dgm:prSet presAssocID="{1AA3FB2D-C401-414A-8C01-18C61FD5162E}" presName="node" presStyleLbl="node1" presStyleIdx="5" presStyleCnt="8">
        <dgm:presLayoutVars>
          <dgm:bulletEnabled val="1"/>
        </dgm:presLayoutVars>
      </dgm:prSet>
      <dgm:spPr/>
      <dgm:t>
        <a:bodyPr/>
        <a:lstStyle/>
        <a:p>
          <a:endParaRPr lang="en-US"/>
        </a:p>
      </dgm:t>
    </dgm:pt>
    <dgm:pt modelId="{58F6F3F2-2426-4897-B72C-8F8D9B5DC8F4}" type="pres">
      <dgm:prSet presAssocID="{34B50031-6641-45BD-B65A-7375020E4E6E}" presName="sibTrans" presStyleLbl="sibTrans1D1" presStyleIdx="5" presStyleCnt="7"/>
      <dgm:spPr/>
      <dgm:t>
        <a:bodyPr/>
        <a:lstStyle/>
        <a:p>
          <a:endParaRPr lang="en-US"/>
        </a:p>
      </dgm:t>
    </dgm:pt>
    <dgm:pt modelId="{2E7CAB1B-0AD8-4436-91C6-2797B418494F}" type="pres">
      <dgm:prSet presAssocID="{34B50031-6641-45BD-B65A-7375020E4E6E}" presName="connectorText" presStyleLbl="sibTrans1D1" presStyleIdx="5" presStyleCnt="7"/>
      <dgm:spPr/>
      <dgm:t>
        <a:bodyPr/>
        <a:lstStyle/>
        <a:p>
          <a:endParaRPr lang="en-US"/>
        </a:p>
      </dgm:t>
    </dgm:pt>
    <dgm:pt modelId="{7C14E602-8656-4B3F-A838-0C3568143468}" type="pres">
      <dgm:prSet presAssocID="{E587C5D6-B7BA-4896-A63E-F072DC9D848F}" presName="node" presStyleLbl="node1" presStyleIdx="6" presStyleCnt="8">
        <dgm:presLayoutVars>
          <dgm:bulletEnabled val="1"/>
        </dgm:presLayoutVars>
      </dgm:prSet>
      <dgm:spPr/>
      <dgm:t>
        <a:bodyPr/>
        <a:lstStyle/>
        <a:p>
          <a:endParaRPr lang="en-US"/>
        </a:p>
      </dgm:t>
    </dgm:pt>
    <dgm:pt modelId="{D3453948-3D11-44D0-8F05-FD6C1822633A}" type="pres">
      <dgm:prSet presAssocID="{790F0924-9675-4947-A1D9-E38A7606706A}" presName="sibTrans" presStyleLbl="sibTrans1D1" presStyleIdx="6" presStyleCnt="7"/>
      <dgm:spPr/>
      <dgm:t>
        <a:bodyPr/>
        <a:lstStyle/>
        <a:p>
          <a:endParaRPr lang="en-US"/>
        </a:p>
      </dgm:t>
    </dgm:pt>
    <dgm:pt modelId="{60A41C7F-48E5-475C-965C-014ADB7C2822}" type="pres">
      <dgm:prSet presAssocID="{790F0924-9675-4947-A1D9-E38A7606706A}" presName="connectorText" presStyleLbl="sibTrans1D1" presStyleIdx="6" presStyleCnt="7"/>
      <dgm:spPr/>
      <dgm:t>
        <a:bodyPr/>
        <a:lstStyle/>
        <a:p>
          <a:endParaRPr lang="en-US"/>
        </a:p>
      </dgm:t>
    </dgm:pt>
    <dgm:pt modelId="{DE458A1A-D1CD-4F13-8604-F55661233038}" type="pres">
      <dgm:prSet presAssocID="{EB0B89C8-681A-4EB4-9EF8-702A76A502EB}" presName="node" presStyleLbl="node1" presStyleIdx="7" presStyleCnt="8">
        <dgm:presLayoutVars>
          <dgm:bulletEnabled val="1"/>
        </dgm:presLayoutVars>
      </dgm:prSet>
      <dgm:spPr/>
      <dgm:t>
        <a:bodyPr/>
        <a:lstStyle/>
        <a:p>
          <a:endParaRPr lang="en-US"/>
        </a:p>
      </dgm:t>
    </dgm:pt>
  </dgm:ptLst>
  <dgm:cxnLst>
    <dgm:cxn modelId="{32EB1AFE-8C29-4826-867A-71BE7CD6FF92}" type="presOf" srcId="{AB3CF2A3-B17B-47DC-946A-8526A5301AFE}" destId="{168F4CD4-E55E-4FA6-A70E-864B1422813B}" srcOrd="0" destOrd="0" presId="urn:microsoft.com/office/officeart/2005/8/layout/bProcess3"/>
    <dgm:cxn modelId="{AB94C0B7-4203-4141-B1AD-1A2943335326}" type="presOf" srcId="{A06A61F5-ADE7-4F78-9EA0-B357DC042A89}" destId="{48F9D44A-8FD8-43EE-9CBB-8DE853480E31}" srcOrd="1" destOrd="0" presId="urn:microsoft.com/office/officeart/2005/8/layout/bProcess3"/>
    <dgm:cxn modelId="{1F1D9297-977D-4C74-BCF2-6A986B1734FF}" type="presOf" srcId="{34B50031-6641-45BD-B65A-7375020E4E6E}" destId="{58F6F3F2-2426-4897-B72C-8F8D9B5DC8F4}" srcOrd="0" destOrd="0" presId="urn:microsoft.com/office/officeart/2005/8/layout/bProcess3"/>
    <dgm:cxn modelId="{E24E7F07-0620-4692-95D9-04DCBDD3CB37}" srcId="{3F76D273-AA3C-45B6-83E7-DFA4688B2F98}" destId="{0A50E3A2-5B63-43F8-88E4-42B3973F064C}" srcOrd="3" destOrd="0" parTransId="{ABFE6DBF-4AAC-4C9F-AD2E-F9FCABB36391}" sibTransId="{AB3CF2A3-B17B-47DC-946A-8526A5301AFE}"/>
    <dgm:cxn modelId="{68C9BD9A-2EB6-4897-888A-3D75B49F0624}" srcId="{3F76D273-AA3C-45B6-83E7-DFA4688B2F98}" destId="{EB0B89C8-681A-4EB4-9EF8-702A76A502EB}" srcOrd="7" destOrd="0" parTransId="{D81C6452-0EE9-4E4F-9091-CD3640BC4963}" sibTransId="{34ADBB37-B467-407C-B614-D302AE6BA1E5}"/>
    <dgm:cxn modelId="{5C34C7D2-391B-4D41-8C00-80B8CE903469}" srcId="{3F76D273-AA3C-45B6-83E7-DFA4688B2F98}" destId="{E587C5D6-B7BA-4896-A63E-F072DC9D848F}" srcOrd="6" destOrd="0" parTransId="{575B0090-5209-4617-9611-D34E2A8BBE60}" sibTransId="{790F0924-9675-4947-A1D9-E38A7606706A}"/>
    <dgm:cxn modelId="{B91E03EC-23B7-4FBF-9515-222B79FAFEA0}" type="presOf" srcId="{3F76D273-AA3C-45B6-83E7-DFA4688B2F98}" destId="{F65D355E-36CC-4011-80F7-868316096CC6}" srcOrd="0" destOrd="0" presId="urn:microsoft.com/office/officeart/2005/8/layout/bProcess3"/>
    <dgm:cxn modelId="{A28427E9-905F-453A-804B-A06A8A9A4D81}" type="presOf" srcId="{611595BF-E7B6-42CC-8855-1ED92C27A192}" destId="{64D06518-EB28-435D-89DB-8E38B1E3B142}" srcOrd="0" destOrd="0" presId="urn:microsoft.com/office/officeart/2005/8/layout/bProcess3"/>
    <dgm:cxn modelId="{F592E1A3-5ED6-47A4-A50B-C8BF9ADBED57}" type="presOf" srcId="{1AA3FB2D-C401-414A-8C01-18C61FD5162E}" destId="{87C08898-66CE-4D66-A4A3-E30DF24C47BF}" srcOrd="0" destOrd="0" presId="urn:microsoft.com/office/officeart/2005/8/layout/bProcess3"/>
    <dgm:cxn modelId="{30016405-59A4-426E-A2AB-366CBC991350}" srcId="{3F76D273-AA3C-45B6-83E7-DFA4688B2F98}" destId="{611595BF-E7B6-42CC-8855-1ED92C27A192}" srcOrd="1" destOrd="0" parTransId="{2B08AC03-F6B3-4AC3-A68D-B2FC4D3C250E}" sibTransId="{A06A61F5-ADE7-4F78-9EA0-B357DC042A89}"/>
    <dgm:cxn modelId="{D147CF68-FE19-4F91-96F1-F3A48D002669}" type="presOf" srcId="{ABF4493A-8EB8-4557-9730-F15F0ED97F3F}" destId="{AA89803D-635D-4236-9596-F4B7388B202C}" srcOrd="0" destOrd="0" presId="urn:microsoft.com/office/officeart/2005/8/layout/bProcess3"/>
    <dgm:cxn modelId="{06C45C2A-3D76-4986-B5C0-BC780811203F}" srcId="{3F76D273-AA3C-45B6-83E7-DFA4688B2F98}" destId="{ABF4493A-8EB8-4557-9730-F15F0ED97F3F}" srcOrd="4" destOrd="0" parTransId="{CCDBBE0D-FD85-429F-B701-3141625A1231}" sibTransId="{79139638-EF05-4028-9DB2-526F880B263F}"/>
    <dgm:cxn modelId="{E235EF70-3C1F-464D-846E-71EC6B0912E1}" type="presOf" srcId="{EB0B89C8-681A-4EB4-9EF8-702A76A502EB}" destId="{DE458A1A-D1CD-4F13-8604-F55661233038}" srcOrd="0" destOrd="0" presId="urn:microsoft.com/office/officeart/2005/8/layout/bProcess3"/>
    <dgm:cxn modelId="{1F1F6C0C-5C20-4D98-B16F-82329C6AC4BB}" type="presOf" srcId="{790F0924-9675-4947-A1D9-E38A7606706A}" destId="{60A41C7F-48E5-475C-965C-014ADB7C2822}" srcOrd="1" destOrd="0" presId="urn:microsoft.com/office/officeart/2005/8/layout/bProcess3"/>
    <dgm:cxn modelId="{CF3D0EC1-C498-4844-A789-A559C12736C4}" srcId="{3F76D273-AA3C-45B6-83E7-DFA4688B2F98}" destId="{2090A588-2579-4A10-9B50-1D03E8496EE4}" srcOrd="0" destOrd="0" parTransId="{FA9C0E4B-FA19-487D-88D3-95D6030BC6C2}" sibTransId="{6792701C-7419-4BD3-8CBB-9C4A720C77F9}"/>
    <dgm:cxn modelId="{347F4208-6DDE-4E95-9FF9-A8D3D29337B6}" type="presOf" srcId="{E587C5D6-B7BA-4896-A63E-F072DC9D848F}" destId="{7C14E602-8656-4B3F-A838-0C3568143468}" srcOrd="0" destOrd="0" presId="urn:microsoft.com/office/officeart/2005/8/layout/bProcess3"/>
    <dgm:cxn modelId="{A8EAF549-6F3D-4079-A339-4BD22BD970ED}" type="presOf" srcId="{790F0924-9675-4947-A1D9-E38A7606706A}" destId="{D3453948-3D11-44D0-8F05-FD6C1822633A}" srcOrd="0" destOrd="0" presId="urn:microsoft.com/office/officeart/2005/8/layout/bProcess3"/>
    <dgm:cxn modelId="{88D2ABB9-98C7-41CD-95F3-E9905FB3F8E2}" type="presOf" srcId="{A06A61F5-ADE7-4F78-9EA0-B357DC042A89}" destId="{D2D9C06E-D1DB-4C1F-88E1-04B6703A59B9}" srcOrd="0" destOrd="0" presId="urn:microsoft.com/office/officeart/2005/8/layout/bProcess3"/>
    <dgm:cxn modelId="{67E99210-FAEC-4930-B030-8877C5D0F268}" type="presOf" srcId="{E276632F-A13A-4536-A979-A8177DF6E133}" destId="{56342E21-83BB-4AF7-B9A2-83D7E12F5487}" srcOrd="0" destOrd="0" presId="urn:microsoft.com/office/officeart/2005/8/layout/bProcess3"/>
    <dgm:cxn modelId="{5DD72498-3C40-461A-9609-565ED1A41123}" type="presOf" srcId="{0A50E3A2-5B63-43F8-88E4-42B3973F064C}" destId="{1838070E-A290-44DD-88E1-0079B0E5099B}" srcOrd="0" destOrd="0" presId="urn:microsoft.com/office/officeart/2005/8/layout/bProcess3"/>
    <dgm:cxn modelId="{19850219-2C54-4674-B4EE-D87DF378C007}" type="presOf" srcId="{79139638-EF05-4028-9DB2-526F880B263F}" destId="{64A7597E-DBB0-4A89-8C6A-9EFFA6994864}" srcOrd="1" destOrd="0" presId="urn:microsoft.com/office/officeart/2005/8/layout/bProcess3"/>
    <dgm:cxn modelId="{DC0BE74A-5712-4957-AE88-2ABB5B6017F1}" type="presOf" srcId="{34B50031-6641-45BD-B65A-7375020E4E6E}" destId="{2E7CAB1B-0AD8-4436-91C6-2797B418494F}" srcOrd="1" destOrd="0" presId="urn:microsoft.com/office/officeart/2005/8/layout/bProcess3"/>
    <dgm:cxn modelId="{AE0DFF70-1D17-43E1-AE58-F2D57A5B30B9}" srcId="{3F76D273-AA3C-45B6-83E7-DFA4688B2F98}" destId="{2FABAA36-2CDE-4009-85C6-7887C7E0CF69}" srcOrd="2" destOrd="0" parTransId="{98B02138-3062-41F6-A73F-B26004481FC5}" sibTransId="{E276632F-A13A-4536-A979-A8177DF6E133}"/>
    <dgm:cxn modelId="{E610A833-EEB7-46D8-9E34-E68F903C5151}" type="presOf" srcId="{79139638-EF05-4028-9DB2-526F880B263F}" destId="{C52633B2-8D4C-4780-A21A-2766A4C6C50E}" srcOrd="0" destOrd="0" presId="urn:microsoft.com/office/officeart/2005/8/layout/bProcess3"/>
    <dgm:cxn modelId="{F5CDB15C-B9F9-4D3B-A8A8-5D0A10B8320F}" type="presOf" srcId="{2FABAA36-2CDE-4009-85C6-7887C7E0CF69}" destId="{214B7C04-D4B9-48DF-8B5B-A72DCFC0C87C}" srcOrd="0" destOrd="0" presId="urn:microsoft.com/office/officeart/2005/8/layout/bProcess3"/>
    <dgm:cxn modelId="{7DB86CD4-CEE7-4C5D-92DB-4DE8BD9356D2}" srcId="{3F76D273-AA3C-45B6-83E7-DFA4688B2F98}" destId="{1AA3FB2D-C401-414A-8C01-18C61FD5162E}" srcOrd="5" destOrd="0" parTransId="{40E20DB4-D14F-43FC-9392-B1FE35FB98DE}" sibTransId="{34B50031-6641-45BD-B65A-7375020E4E6E}"/>
    <dgm:cxn modelId="{31C213B5-C6A6-4EF9-B2B0-B28AC85ED7E0}" type="presOf" srcId="{AB3CF2A3-B17B-47DC-946A-8526A5301AFE}" destId="{4A18A15B-5481-47A4-B123-AF9A9D90E73D}" srcOrd="1" destOrd="0" presId="urn:microsoft.com/office/officeart/2005/8/layout/bProcess3"/>
    <dgm:cxn modelId="{1B428C35-C0DC-4D2D-8424-269B4D3AA2E9}" type="presOf" srcId="{E276632F-A13A-4536-A979-A8177DF6E133}" destId="{3FB040C1-F8D6-47C9-A55B-D0CDE23961E6}" srcOrd="1" destOrd="0" presId="urn:microsoft.com/office/officeart/2005/8/layout/bProcess3"/>
    <dgm:cxn modelId="{4F39D9EF-6026-4213-A93E-854D83F08C5F}" type="presOf" srcId="{6792701C-7419-4BD3-8CBB-9C4A720C77F9}" destId="{0E2EA3DB-836E-45D4-B0E6-4F7FD7585AB4}" srcOrd="0" destOrd="0" presId="urn:microsoft.com/office/officeart/2005/8/layout/bProcess3"/>
    <dgm:cxn modelId="{7F4B4BA1-7075-43C5-A8BF-BFF7F1B07A2E}" type="presOf" srcId="{6792701C-7419-4BD3-8CBB-9C4A720C77F9}" destId="{889D2C1A-6FBF-4DD7-8C75-4BB614A73AA7}" srcOrd="1" destOrd="0" presId="urn:microsoft.com/office/officeart/2005/8/layout/bProcess3"/>
    <dgm:cxn modelId="{56A69F9C-69B8-4F65-9AAD-73E4A152CF69}" type="presOf" srcId="{2090A588-2579-4A10-9B50-1D03E8496EE4}" destId="{E5BE37A1-4480-49B1-A0AB-4818AAE937A0}" srcOrd="0" destOrd="0" presId="urn:microsoft.com/office/officeart/2005/8/layout/bProcess3"/>
    <dgm:cxn modelId="{20AE2559-DA70-4320-8B34-F44A808DDA73}" type="presParOf" srcId="{F65D355E-36CC-4011-80F7-868316096CC6}" destId="{E5BE37A1-4480-49B1-A0AB-4818AAE937A0}" srcOrd="0" destOrd="0" presId="urn:microsoft.com/office/officeart/2005/8/layout/bProcess3"/>
    <dgm:cxn modelId="{229FC2DF-F541-4A53-AAD8-30473F4D1F3C}" type="presParOf" srcId="{F65D355E-36CC-4011-80F7-868316096CC6}" destId="{0E2EA3DB-836E-45D4-B0E6-4F7FD7585AB4}" srcOrd="1" destOrd="0" presId="urn:microsoft.com/office/officeart/2005/8/layout/bProcess3"/>
    <dgm:cxn modelId="{C5165EF0-F5B5-4843-B941-BA8FA20AD9E5}" type="presParOf" srcId="{0E2EA3DB-836E-45D4-B0E6-4F7FD7585AB4}" destId="{889D2C1A-6FBF-4DD7-8C75-4BB614A73AA7}" srcOrd="0" destOrd="0" presId="urn:microsoft.com/office/officeart/2005/8/layout/bProcess3"/>
    <dgm:cxn modelId="{333E1025-C329-4C37-9A80-0CB7A361D661}" type="presParOf" srcId="{F65D355E-36CC-4011-80F7-868316096CC6}" destId="{64D06518-EB28-435D-89DB-8E38B1E3B142}" srcOrd="2" destOrd="0" presId="urn:microsoft.com/office/officeart/2005/8/layout/bProcess3"/>
    <dgm:cxn modelId="{B17909BF-5D2D-4B2F-B828-05DE080F2C92}" type="presParOf" srcId="{F65D355E-36CC-4011-80F7-868316096CC6}" destId="{D2D9C06E-D1DB-4C1F-88E1-04B6703A59B9}" srcOrd="3" destOrd="0" presId="urn:microsoft.com/office/officeart/2005/8/layout/bProcess3"/>
    <dgm:cxn modelId="{BBDE9CE3-A5AC-41CE-96AA-92441FAE4052}" type="presParOf" srcId="{D2D9C06E-D1DB-4C1F-88E1-04B6703A59B9}" destId="{48F9D44A-8FD8-43EE-9CBB-8DE853480E31}" srcOrd="0" destOrd="0" presId="urn:microsoft.com/office/officeart/2005/8/layout/bProcess3"/>
    <dgm:cxn modelId="{581FB8BB-D54A-41B7-AC28-1DA06E284EAD}" type="presParOf" srcId="{F65D355E-36CC-4011-80F7-868316096CC6}" destId="{214B7C04-D4B9-48DF-8B5B-A72DCFC0C87C}" srcOrd="4" destOrd="0" presId="urn:microsoft.com/office/officeart/2005/8/layout/bProcess3"/>
    <dgm:cxn modelId="{9550F575-65B5-4FBD-AC75-F1AE05437952}" type="presParOf" srcId="{F65D355E-36CC-4011-80F7-868316096CC6}" destId="{56342E21-83BB-4AF7-B9A2-83D7E12F5487}" srcOrd="5" destOrd="0" presId="urn:microsoft.com/office/officeart/2005/8/layout/bProcess3"/>
    <dgm:cxn modelId="{406DD9F1-347A-4C60-973E-E96DB14CB662}" type="presParOf" srcId="{56342E21-83BB-4AF7-B9A2-83D7E12F5487}" destId="{3FB040C1-F8D6-47C9-A55B-D0CDE23961E6}" srcOrd="0" destOrd="0" presId="urn:microsoft.com/office/officeart/2005/8/layout/bProcess3"/>
    <dgm:cxn modelId="{B29BCBEF-AC96-4E70-97AF-A03A9A7FECEE}" type="presParOf" srcId="{F65D355E-36CC-4011-80F7-868316096CC6}" destId="{1838070E-A290-44DD-88E1-0079B0E5099B}" srcOrd="6" destOrd="0" presId="urn:microsoft.com/office/officeart/2005/8/layout/bProcess3"/>
    <dgm:cxn modelId="{8619D29B-0468-4B85-87B1-866A37C33834}" type="presParOf" srcId="{F65D355E-36CC-4011-80F7-868316096CC6}" destId="{168F4CD4-E55E-4FA6-A70E-864B1422813B}" srcOrd="7" destOrd="0" presId="urn:microsoft.com/office/officeart/2005/8/layout/bProcess3"/>
    <dgm:cxn modelId="{8A759F45-4D0D-4E9E-9C5F-ED234F8D75C0}" type="presParOf" srcId="{168F4CD4-E55E-4FA6-A70E-864B1422813B}" destId="{4A18A15B-5481-47A4-B123-AF9A9D90E73D}" srcOrd="0" destOrd="0" presId="urn:microsoft.com/office/officeart/2005/8/layout/bProcess3"/>
    <dgm:cxn modelId="{75D8E6C5-B28A-46D4-B203-FB9D94CAE802}" type="presParOf" srcId="{F65D355E-36CC-4011-80F7-868316096CC6}" destId="{AA89803D-635D-4236-9596-F4B7388B202C}" srcOrd="8" destOrd="0" presId="urn:microsoft.com/office/officeart/2005/8/layout/bProcess3"/>
    <dgm:cxn modelId="{4ABAE91B-046E-4415-B0F8-E4BA5B982E1F}" type="presParOf" srcId="{F65D355E-36CC-4011-80F7-868316096CC6}" destId="{C52633B2-8D4C-4780-A21A-2766A4C6C50E}" srcOrd="9" destOrd="0" presId="urn:microsoft.com/office/officeart/2005/8/layout/bProcess3"/>
    <dgm:cxn modelId="{6913F870-87B4-4696-9958-1C4B17297384}" type="presParOf" srcId="{C52633B2-8D4C-4780-A21A-2766A4C6C50E}" destId="{64A7597E-DBB0-4A89-8C6A-9EFFA6994864}" srcOrd="0" destOrd="0" presId="urn:microsoft.com/office/officeart/2005/8/layout/bProcess3"/>
    <dgm:cxn modelId="{26D6BFCE-7C13-47B2-BFC5-58452F5CED21}" type="presParOf" srcId="{F65D355E-36CC-4011-80F7-868316096CC6}" destId="{87C08898-66CE-4D66-A4A3-E30DF24C47BF}" srcOrd="10" destOrd="0" presId="urn:microsoft.com/office/officeart/2005/8/layout/bProcess3"/>
    <dgm:cxn modelId="{F1C1224B-6DED-4254-A455-95DA7F6955C3}" type="presParOf" srcId="{F65D355E-36CC-4011-80F7-868316096CC6}" destId="{58F6F3F2-2426-4897-B72C-8F8D9B5DC8F4}" srcOrd="11" destOrd="0" presId="urn:microsoft.com/office/officeart/2005/8/layout/bProcess3"/>
    <dgm:cxn modelId="{A1B0AD23-E1FF-4515-A2A5-FE4E262ED9C1}" type="presParOf" srcId="{58F6F3F2-2426-4897-B72C-8F8D9B5DC8F4}" destId="{2E7CAB1B-0AD8-4436-91C6-2797B418494F}" srcOrd="0" destOrd="0" presId="urn:microsoft.com/office/officeart/2005/8/layout/bProcess3"/>
    <dgm:cxn modelId="{D963BDE7-99DA-43ED-8A0B-CC7FB232E0DF}" type="presParOf" srcId="{F65D355E-36CC-4011-80F7-868316096CC6}" destId="{7C14E602-8656-4B3F-A838-0C3568143468}" srcOrd="12" destOrd="0" presId="urn:microsoft.com/office/officeart/2005/8/layout/bProcess3"/>
    <dgm:cxn modelId="{9A5885E6-44D2-4163-A74F-BF2602819428}" type="presParOf" srcId="{F65D355E-36CC-4011-80F7-868316096CC6}" destId="{D3453948-3D11-44D0-8F05-FD6C1822633A}" srcOrd="13" destOrd="0" presId="urn:microsoft.com/office/officeart/2005/8/layout/bProcess3"/>
    <dgm:cxn modelId="{CCBAB966-DAED-4BDB-A942-C5F78CF2E31E}" type="presParOf" srcId="{D3453948-3D11-44D0-8F05-FD6C1822633A}" destId="{60A41C7F-48E5-475C-965C-014ADB7C2822}" srcOrd="0" destOrd="0" presId="urn:microsoft.com/office/officeart/2005/8/layout/bProcess3"/>
    <dgm:cxn modelId="{A1DC2F09-2D32-453D-B066-E20827E2DB73}" type="presParOf" srcId="{F65D355E-36CC-4011-80F7-868316096CC6}" destId="{DE458A1A-D1CD-4F13-8604-F55661233038}" srcOrd="14" destOrd="0" presId="urn:microsoft.com/office/officeart/2005/8/layout/b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3B5ED-0DF4-43B6-B8CC-26E1C28AD651}">
      <dsp:nvSpPr>
        <dsp:cNvPr id="0" name=""/>
        <dsp:cNvSpPr/>
      </dsp:nvSpPr>
      <dsp:spPr>
        <a:xfrm>
          <a:off x="0" y="17285"/>
          <a:ext cx="7467600" cy="104832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u="none" kern="1200" dirty="0" smtClean="0"/>
            <a:t>Public administration</a:t>
          </a:r>
          <a:r>
            <a:rPr lang="cs-CZ" sz="2000" b="1" u="none" kern="1200" dirty="0" smtClean="0"/>
            <a:t>, </a:t>
          </a:r>
          <a:r>
            <a:rPr lang="en-US" sz="2000" b="1" u="none" kern="1200" noProof="0" dirty="0" smtClean="0"/>
            <a:t>through</a:t>
          </a:r>
          <a:r>
            <a:rPr lang="cs-CZ" sz="2000" b="1" u="none" kern="1200" dirty="0" smtClean="0"/>
            <a:t> </a:t>
          </a:r>
          <a:r>
            <a:rPr lang="en-US" sz="2000" b="1" u="none" kern="1200" noProof="0" dirty="0" smtClean="0"/>
            <a:t>it‘s</a:t>
          </a:r>
          <a:r>
            <a:rPr lang="cs-CZ" sz="2000" b="1" u="none" kern="1200" dirty="0" smtClean="0"/>
            <a:t> </a:t>
          </a:r>
          <a:r>
            <a:rPr lang="en-US" sz="2000" b="1" u="none" kern="1200" noProof="0" dirty="0" smtClean="0"/>
            <a:t>employees</a:t>
          </a:r>
          <a:r>
            <a:rPr lang="cs-CZ" sz="2000" b="1" u="none" kern="1200" noProof="0" dirty="0" smtClean="0"/>
            <a:t>,</a:t>
          </a:r>
          <a:r>
            <a:rPr lang="en-US" sz="2000" b="1" u="none" kern="1200" dirty="0" smtClean="0"/>
            <a:t> ensures realization of executing power</a:t>
          </a:r>
          <a:r>
            <a:rPr lang="cs-CZ" sz="2000" b="1" u="none" kern="1200" dirty="0" smtClean="0"/>
            <a:t>. </a:t>
          </a:r>
          <a:r>
            <a:rPr lang="en-US" sz="2000" b="1" u="none" kern="1200" dirty="0" smtClean="0"/>
            <a:t>Realization of public administration is </a:t>
          </a:r>
          <a:r>
            <a:rPr lang="en-US" sz="2000" b="1" u="none" kern="1200" noProof="0" dirty="0" smtClean="0"/>
            <a:t>represented by this chain</a:t>
          </a:r>
          <a:r>
            <a:rPr lang="cs-CZ" sz="2000" b="1" u="none" kern="1200" dirty="0" smtClean="0"/>
            <a:t>:</a:t>
          </a:r>
          <a:endParaRPr lang="en-US" sz="2000" b="1" u="none" kern="1200" dirty="0"/>
        </a:p>
      </dsp:txBody>
      <dsp:txXfrm>
        <a:off x="51175" y="68460"/>
        <a:ext cx="7365250" cy="945970"/>
      </dsp:txXfrm>
    </dsp:sp>
    <dsp:sp modelId="{16D892FF-6D46-4D22-B9C0-B5173B7CE720}">
      <dsp:nvSpPr>
        <dsp:cNvPr id="0" name=""/>
        <dsp:cNvSpPr/>
      </dsp:nvSpPr>
      <dsp:spPr>
        <a:xfrm>
          <a:off x="0" y="1111685"/>
          <a:ext cx="7467600" cy="712092"/>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noProof="0" dirty="0" smtClean="0"/>
            <a:t>a) </a:t>
          </a:r>
          <a:r>
            <a:rPr lang="en-US" sz="2000" kern="1200" noProof="0" dirty="0" smtClean="0"/>
            <a:t>Objectives</a:t>
          </a:r>
          <a:r>
            <a:rPr lang="cs-CZ" sz="2000" kern="1200" dirty="0" smtClean="0"/>
            <a:t> </a:t>
          </a:r>
          <a:r>
            <a:rPr lang="en-US" sz="2000" kern="1200" dirty="0" smtClean="0"/>
            <a:t>of public administration</a:t>
          </a:r>
          <a:endParaRPr lang="en-US" sz="2000" kern="1200" dirty="0"/>
        </a:p>
      </dsp:txBody>
      <dsp:txXfrm>
        <a:off x="34761" y="1146446"/>
        <a:ext cx="7398078" cy="642570"/>
      </dsp:txXfrm>
    </dsp:sp>
    <dsp:sp modelId="{4110A056-60EA-4667-BCF0-56525BCB1030}">
      <dsp:nvSpPr>
        <dsp:cNvPr id="0" name=""/>
        <dsp:cNvSpPr/>
      </dsp:nvSpPr>
      <dsp:spPr>
        <a:xfrm>
          <a:off x="0" y="1869857"/>
          <a:ext cx="7467600" cy="712092"/>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noProof="0" dirty="0" smtClean="0"/>
            <a:t>b) </a:t>
          </a:r>
          <a:r>
            <a:rPr lang="en-US" sz="2000" kern="1200" noProof="0" dirty="0" smtClean="0"/>
            <a:t>Tasks of </a:t>
          </a:r>
          <a:r>
            <a:rPr lang="cs-CZ" sz="2000" kern="1200" dirty="0" smtClean="0"/>
            <a:t>public </a:t>
          </a:r>
          <a:r>
            <a:rPr lang="en-US" sz="2000" kern="1200" noProof="0" dirty="0" smtClean="0"/>
            <a:t>administration</a:t>
          </a:r>
          <a:endParaRPr lang="en-US" sz="2000" kern="1200" noProof="0" dirty="0"/>
        </a:p>
      </dsp:txBody>
      <dsp:txXfrm>
        <a:off x="34761" y="1904618"/>
        <a:ext cx="7398078" cy="642570"/>
      </dsp:txXfrm>
    </dsp:sp>
    <dsp:sp modelId="{732CD7C9-B21B-46C3-B22A-314E03B30DC3}">
      <dsp:nvSpPr>
        <dsp:cNvPr id="0" name=""/>
        <dsp:cNvSpPr/>
      </dsp:nvSpPr>
      <dsp:spPr>
        <a:xfrm>
          <a:off x="0" y="2628029"/>
          <a:ext cx="7467600" cy="712092"/>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noProof="0" dirty="0" smtClean="0"/>
            <a:t>c) Functions of public administration</a:t>
          </a:r>
          <a:endParaRPr lang="en-US" sz="2000" kern="1200" noProof="0" dirty="0"/>
        </a:p>
      </dsp:txBody>
      <dsp:txXfrm>
        <a:off x="34761" y="2662790"/>
        <a:ext cx="7398078" cy="642570"/>
      </dsp:txXfrm>
    </dsp:sp>
    <dsp:sp modelId="{A2407750-D254-4670-A74B-9A19DFAF9968}">
      <dsp:nvSpPr>
        <dsp:cNvPr id="0" name=""/>
        <dsp:cNvSpPr/>
      </dsp:nvSpPr>
      <dsp:spPr>
        <a:xfrm>
          <a:off x="0" y="3386202"/>
          <a:ext cx="7467600" cy="712092"/>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noProof="0" dirty="0" smtClean="0"/>
            <a:t>d) Methods of public administration</a:t>
          </a:r>
          <a:endParaRPr lang="en-US" sz="2000" kern="1200" noProof="0" dirty="0"/>
        </a:p>
      </dsp:txBody>
      <dsp:txXfrm>
        <a:off x="34761" y="3420963"/>
        <a:ext cx="7398078" cy="642570"/>
      </dsp:txXfrm>
    </dsp:sp>
    <dsp:sp modelId="{1612547E-F32B-4D44-A933-4120DA6A4611}">
      <dsp:nvSpPr>
        <dsp:cNvPr id="0" name=""/>
        <dsp:cNvSpPr/>
      </dsp:nvSpPr>
      <dsp:spPr>
        <a:xfrm>
          <a:off x="0" y="4144374"/>
          <a:ext cx="7467600" cy="712092"/>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noProof="0" dirty="0" smtClean="0"/>
            <a:t>e) Forms of public administrations</a:t>
          </a:r>
          <a:endParaRPr lang="en-US" sz="2000" kern="1200" noProof="0" dirty="0"/>
        </a:p>
      </dsp:txBody>
      <dsp:txXfrm>
        <a:off x="34761" y="4179135"/>
        <a:ext cx="7398078" cy="6425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5B1D87-ACA7-4EE6-A692-2A67DB2B1C4B}">
      <dsp:nvSpPr>
        <dsp:cNvPr id="0" name=""/>
        <dsp:cNvSpPr/>
      </dsp:nvSpPr>
      <dsp:spPr>
        <a:xfrm>
          <a:off x="36" y="93590"/>
          <a:ext cx="3489498" cy="125999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b="1" i="0" kern="1200" baseline="0" dirty="0" smtClean="0"/>
            <a:t>Legal forms of realization</a:t>
          </a:r>
          <a:endParaRPr lang="cs-CZ" sz="2400" b="1" i="0" kern="1200" baseline="0" dirty="0"/>
        </a:p>
      </dsp:txBody>
      <dsp:txXfrm>
        <a:off x="36" y="93590"/>
        <a:ext cx="3489498" cy="1259994"/>
      </dsp:txXfrm>
    </dsp:sp>
    <dsp:sp modelId="{21CBAB92-066D-47F3-8645-ED4ABB31D6FF}">
      <dsp:nvSpPr>
        <dsp:cNvPr id="0" name=""/>
        <dsp:cNvSpPr/>
      </dsp:nvSpPr>
      <dsp:spPr>
        <a:xfrm>
          <a:off x="1" y="1316559"/>
          <a:ext cx="3489498" cy="22838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External</a:t>
          </a:r>
          <a:endParaRPr lang="cs-CZ" sz="2400" kern="1200" dirty="0"/>
        </a:p>
        <a:p>
          <a:pPr marL="228600" lvl="1" indent="-228600" algn="l" defTabSz="1066800" rtl="0">
            <a:lnSpc>
              <a:spcPct val="90000"/>
            </a:lnSpc>
            <a:spcBef>
              <a:spcPct val="0"/>
            </a:spcBef>
            <a:spcAft>
              <a:spcPct val="15000"/>
            </a:spcAft>
            <a:buChar char="••"/>
          </a:pPr>
          <a:r>
            <a:rPr lang="en-US" sz="2400" i="0" kern="1200" baseline="0" dirty="0" smtClean="0"/>
            <a:t>Internal</a:t>
          </a:r>
          <a:endParaRPr lang="cs-CZ" sz="2400" kern="1200" dirty="0"/>
        </a:p>
      </dsp:txBody>
      <dsp:txXfrm>
        <a:off x="1" y="1316559"/>
        <a:ext cx="3489498" cy="2283840"/>
      </dsp:txXfrm>
    </dsp:sp>
    <dsp:sp modelId="{FC32AA96-CA18-498C-ABE0-E3EBE5ED3230}">
      <dsp:nvSpPr>
        <dsp:cNvPr id="0" name=""/>
        <dsp:cNvSpPr/>
      </dsp:nvSpPr>
      <dsp:spPr>
        <a:xfrm>
          <a:off x="3978064" y="72553"/>
          <a:ext cx="3489498" cy="129424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b="1" i="0" kern="1200" baseline="0" dirty="0" smtClean="0"/>
            <a:t>Other forms of realization</a:t>
          </a:r>
          <a:endParaRPr lang="cs-CZ" sz="2400" b="1" i="0" kern="1200" baseline="0" dirty="0"/>
        </a:p>
      </dsp:txBody>
      <dsp:txXfrm>
        <a:off x="3978064" y="72553"/>
        <a:ext cx="3489498" cy="1294241"/>
      </dsp:txXfrm>
    </dsp:sp>
    <dsp:sp modelId="{00A13935-64BF-41ED-8D6C-044EFEE2A72C}">
      <dsp:nvSpPr>
        <dsp:cNvPr id="0" name=""/>
        <dsp:cNvSpPr/>
      </dsp:nvSpPr>
      <dsp:spPr>
        <a:xfrm>
          <a:off x="3978064" y="1316014"/>
          <a:ext cx="3489498" cy="22838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Operatively </a:t>
          </a:r>
          <a:r>
            <a:rPr lang="cs-CZ" sz="2400" kern="1200" dirty="0" smtClean="0"/>
            <a:t>-</a:t>
          </a:r>
          <a:r>
            <a:rPr lang="en-US" sz="2400" kern="1200" dirty="0" smtClean="0"/>
            <a:t>organizational</a:t>
          </a:r>
          <a:endParaRPr lang="cs-CZ" sz="2400" kern="1200" dirty="0"/>
        </a:p>
        <a:p>
          <a:pPr marL="228600" lvl="1" indent="-228600" algn="l" defTabSz="1066800" rtl="0">
            <a:lnSpc>
              <a:spcPct val="90000"/>
            </a:lnSpc>
            <a:spcBef>
              <a:spcPct val="0"/>
            </a:spcBef>
            <a:spcAft>
              <a:spcPct val="15000"/>
            </a:spcAft>
            <a:buChar char="••"/>
          </a:pPr>
          <a:r>
            <a:rPr lang="en-US" sz="2400" i="0" kern="1200" baseline="0" dirty="0" smtClean="0"/>
            <a:t>Materially </a:t>
          </a:r>
          <a:r>
            <a:rPr lang="cs-CZ" sz="2400" i="0" kern="1200" baseline="0" dirty="0" smtClean="0"/>
            <a:t>- </a:t>
          </a:r>
          <a:r>
            <a:rPr lang="en-US" sz="2400" i="0" kern="1200" baseline="0" dirty="0" smtClean="0"/>
            <a:t>technical</a:t>
          </a:r>
          <a:endParaRPr lang="en-US" sz="2400" b="0" i="0" kern="1200" baseline="0" dirty="0"/>
        </a:p>
      </dsp:txBody>
      <dsp:txXfrm>
        <a:off x="3978064" y="1316014"/>
        <a:ext cx="3489498" cy="22838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2EA3DB-836E-45D4-B0E6-4F7FD7585AB4}">
      <dsp:nvSpPr>
        <dsp:cNvPr id="0" name=""/>
        <dsp:cNvSpPr/>
      </dsp:nvSpPr>
      <dsp:spPr>
        <a:xfrm>
          <a:off x="1606652" y="583538"/>
          <a:ext cx="338999" cy="91440"/>
        </a:xfrm>
        <a:custGeom>
          <a:avLst/>
          <a:gdLst/>
          <a:ahLst/>
          <a:cxnLst/>
          <a:rect l="0" t="0" r="0" b="0"/>
          <a:pathLst>
            <a:path>
              <a:moveTo>
                <a:pt x="0" y="45720"/>
              </a:moveTo>
              <a:lnTo>
                <a:pt x="33899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766912" y="627410"/>
        <a:ext cx="18479" cy="3695"/>
      </dsp:txXfrm>
    </dsp:sp>
    <dsp:sp modelId="{E5BE37A1-4480-49B1-A0AB-4818AAE937A0}">
      <dsp:nvSpPr>
        <dsp:cNvPr id="0" name=""/>
        <dsp:cNvSpPr/>
      </dsp:nvSpPr>
      <dsp:spPr>
        <a:xfrm>
          <a:off x="1500" y="147172"/>
          <a:ext cx="1606952" cy="9641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b="0" i="0" kern="1200" baseline="0" dirty="0" smtClean="0"/>
            <a:t>Evaluation of the initial situation</a:t>
          </a:r>
          <a:endParaRPr lang="en-US" sz="1700" b="0" i="0" kern="1200" dirty="0"/>
        </a:p>
      </dsp:txBody>
      <dsp:txXfrm>
        <a:off x="1500" y="147172"/>
        <a:ext cx="1606952" cy="964171"/>
      </dsp:txXfrm>
    </dsp:sp>
    <dsp:sp modelId="{D2D9C06E-D1DB-4C1F-88E1-04B6703A59B9}">
      <dsp:nvSpPr>
        <dsp:cNvPr id="0" name=""/>
        <dsp:cNvSpPr/>
      </dsp:nvSpPr>
      <dsp:spPr>
        <a:xfrm>
          <a:off x="3583204" y="583538"/>
          <a:ext cx="338999" cy="91440"/>
        </a:xfrm>
        <a:custGeom>
          <a:avLst/>
          <a:gdLst/>
          <a:ahLst/>
          <a:cxnLst/>
          <a:rect l="0" t="0" r="0" b="0"/>
          <a:pathLst>
            <a:path>
              <a:moveTo>
                <a:pt x="0" y="45720"/>
              </a:moveTo>
              <a:lnTo>
                <a:pt x="33899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43464" y="627410"/>
        <a:ext cx="18479" cy="3695"/>
      </dsp:txXfrm>
    </dsp:sp>
    <dsp:sp modelId="{64D06518-EB28-435D-89DB-8E38B1E3B142}">
      <dsp:nvSpPr>
        <dsp:cNvPr id="0" name=""/>
        <dsp:cNvSpPr/>
      </dsp:nvSpPr>
      <dsp:spPr>
        <a:xfrm>
          <a:off x="1978051" y="147172"/>
          <a:ext cx="1606952" cy="9641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kern="1200" dirty="0" smtClean="0"/>
            <a:t>Setting goals</a:t>
          </a:r>
          <a:endParaRPr lang="cs-CZ" sz="1700" kern="1200" dirty="0"/>
        </a:p>
      </dsp:txBody>
      <dsp:txXfrm>
        <a:off x="1978051" y="147172"/>
        <a:ext cx="1606952" cy="964171"/>
      </dsp:txXfrm>
    </dsp:sp>
    <dsp:sp modelId="{56342E21-83BB-4AF7-B9A2-83D7E12F5487}">
      <dsp:nvSpPr>
        <dsp:cNvPr id="0" name=""/>
        <dsp:cNvSpPr/>
      </dsp:nvSpPr>
      <dsp:spPr>
        <a:xfrm>
          <a:off x="5559756" y="583538"/>
          <a:ext cx="338999" cy="91440"/>
        </a:xfrm>
        <a:custGeom>
          <a:avLst/>
          <a:gdLst/>
          <a:ahLst/>
          <a:cxnLst/>
          <a:rect l="0" t="0" r="0" b="0"/>
          <a:pathLst>
            <a:path>
              <a:moveTo>
                <a:pt x="0" y="45720"/>
              </a:moveTo>
              <a:lnTo>
                <a:pt x="33899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20015" y="627410"/>
        <a:ext cx="18479" cy="3695"/>
      </dsp:txXfrm>
    </dsp:sp>
    <dsp:sp modelId="{214B7C04-D4B9-48DF-8B5B-A72DCFC0C87C}">
      <dsp:nvSpPr>
        <dsp:cNvPr id="0" name=""/>
        <dsp:cNvSpPr/>
      </dsp:nvSpPr>
      <dsp:spPr>
        <a:xfrm>
          <a:off x="3954603" y="147172"/>
          <a:ext cx="1606952" cy="9641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b="0" i="0" kern="1200" baseline="0" dirty="0" smtClean="0"/>
            <a:t>Definition</a:t>
          </a:r>
          <a:r>
            <a:rPr lang="en-US" sz="1700" b="0" i="0" kern="1200" dirty="0" smtClean="0"/>
            <a:t> of problems</a:t>
          </a:r>
          <a:endParaRPr lang="cs-CZ" sz="1700" kern="1200" dirty="0"/>
        </a:p>
      </dsp:txBody>
      <dsp:txXfrm>
        <a:off x="3954603" y="147172"/>
        <a:ext cx="1606952" cy="964171"/>
      </dsp:txXfrm>
    </dsp:sp>
    <dsp:sp modelId="{168F4CD4-E55E-4FA6-A70E-864B1422813B}">
      <dsp:nvSpPr>
        <dsp:cNvPr id="0" name=""/>
        <dsp:cNvSpPr/>
      </dsp:nvSpPr>
      <dsp:spPr>
        <a:xfrm>
          <a:off x="804976" y="1109544"/>
          <a:ext cx="5929655" cy="338999"/>
        </a:xfrm>
        <a:custGeom>
          <a:avLst/>
          <a:gdLst/>
          <a:ahLst/>
          <a:cxnLst/>
          <a:rect l="0" t="0" r="0" b="0"/>
          <a:pathLst>
            <a:path>
              <a:moveTo>
                <a:pt x="5929655" y="0"/>
              </a:moveTo>
              <a:lnTo>
                <a:pt x="5929655" y="186599"/>
              </a:lnTo>
              <a:lnTo>
                <a:pt x="0" y="186599"/>
              </a:lnTo>
              <a:lnTo>
                <a:pt x="0" y="338999"/>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21274" y="1277196"/>
        <a:ext cx="297058" cy="3695"/>
      </dsp:txXfrm>
    </dsp:sp>
    <dsp:sp modelId="{1838070E-A290-44DD-88E1-0079B0E5099B}">
      <dsp:nvSpPr>
        <dsp:cNvPr id="0" name=""/>
        <dsp:cNvSpPr/>
      </dsp:nvSpPr>
      <dsp:spPr>
        <a:xfrm>
          <a:off x="5931155" y="147172"/>
          <a:ext cx="1606952" cy="9641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kern="1200" noProof="0" dirty="0" smtClean="0"/>
            <a:t>Finding</a:t>
          </a:r>
          <a:r>
            <a:rPr lang="cs-CZ" sz="1700" kern="1200" dirty="0" smtClean="0"/>
            <a:t> </a:t>
          </a:r>
          <a:r>
            <a:rPr lang="en-US" sz="1700" kern="1200" dirty="0" smtClean="0"/>
            <a:t>w</a:t>
          </a:r>
          <a:r>
            <a:rPr lang="en-US" sz="1700" kern="1200" noProof="0" dirty="0" err="1" smtClean="0"/>
            <a:t>ays</a:t>
          </a:r>
          <a:r>
            <a:rPr lang="en-US" sz="1700" kern="1200" dirty="0" smtClean="0"/>
            <a:t> for achieving goal</a:t>
          </a:r>
          <a:endParaRPr lang="cs-CZ" sz="1700" kern="1200" dirty="0"/>
        </a:p>
      </dsp:txBody>
      <dsp:txXfrm>
        <a:off x="5931155" y="147172"/>
        <a:ext cx="1606952" cy="964171"/>
      </dsp:txXfrm>
    </dsp:sp>
    <dsp:sp modelId="{C52633B2-8D4C-4780-A21A-2766A4C6C50E}">
      <dsp:nvSpPr>
        <dsp:cNvPr id="0" name=""/>
        <dsp:cNvSpPr/>
      </dsp:nvSpPr>
      <dsp:spPr>
        <a:xfrm>
          <a:off x="1606652" y="1917309"/>
          <a:ext cx="338999" cy="91440"/>
        </a:xfrm>
        <a:custGeom>
          <a:avLst/>
          <a:gdLst/>
          <a:ahLst/>
          <a:cxnLst/>
          <a:rect l="0" t="0" r="0" b="0"/>
          <a:pathLst>
            <a:path>
              <a:moveTo>
                <a:pt x="0" y="45720"/>
              </a:moveTo>
              <a:lnTo>
                <a:pt x="33899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766912" y="1961181"/>
        <a:ext cx="18479" cy="3695"/>
      </dsp:txXfrm>
    </dsp:sp>
    <dsp:sp modelId="{AA89803D-635D-4236-9596-F4B7388B202C}">
      <dsp:nvSpPr>
        <dsp:cNvPr id="0" name=""/>
        <dsp:cNvSpPr/>
      </dsp:nvSpPr>
      <dsp:spPr>
        <a:xfrm>
          <a:off x="1500" y="1480943"/>
          <a:ext cx="1606952" cy="9641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kern="1200" dirty="0" smtClean="0"/>
            <a:t>Evaluation of variants</a:t>
          </a:r>
          <a:endParaRPr lang="cs-CZ" sz="1700" kern="1200" dirty="0"/>
        </a:p>
      </dsp:txBody>
      <dsp:txXfrm>
        <a:off x="1500" y="1480943"/>
        <a:ext cx="1606952" cy="964171"/>
      </dsp:txXfrm>
    </dsp:sp>
    <dsp:sp modelId="{58F6F3F2-2426-4897-B72C-8F8D9B5DC8F4}">
      <dsp:nvSpPr>
        <dsp:cNvPr id="0" name=""/>
        <dsp:cNvSpPr/>
      </dsp:nvSpPr>
      <dsp:spPr>
        <a:xfrm>
          <a:off x="3583204" y="1917309"/>
          <a:ext cx="338999" cy="91440"/>
        </a:xfrm>
        <a:custGeom>
          <a:avLst/>
          <a:gdLst/>
          <a:ahLst/>
          <a:cxnLst/>
          <a:rect l="0" t="0" r="0" b="0"/>
          <a:pathLst>
            <a:path>
              <a:moveTo>
                <a:pt x="0" y="45720"/>
              </a:moveTo>
              <a:lnTo>
                <a:pt x="33899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43464" y="1961181"/>
        <a:ext cx="18479" cy="3695"/>
      </dsp:txXfrm>
    </dsp:sp>
    <dsp:sp modelId="{87C08898-66CE-4D66-A4A3-E30DF24C47BF}">
      <dsp:nvSpPr>
        <dsp:cNvPr id="0" name=""/>
        <dsp:cNvSpPr/>
      </dsp:nvSpPr>
      <dsp:spPr>
        <a:xfrm>
          <a:off x="1978051" y="1480943"/>
          <a:ext cx="1606952" cy="9641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b="0" i="0" kern="1200" baseline="0" dirty="0" smtClean="0"/>
            <a:t>Choosing</a:t>
          </a:r>
          <a:r>
            <a:rPr lang="en-US" sz="1700" b="0" i="0" kern="1200" dirty="0" smtClean="0"/>
            <a:t> from variants</a:t>
          </a:r>
          <a:endParaRPr lang="cs-CZ" sz="1700" kern="1200" dirty="0"/>
        </a:p>
      </dsp:txBody>
      <dsp:txXfrm>
        <a:off x="1978051" y="1480943"/>
        <a:ext cx="1606952" cy="964171"/>
      </dsp:txXfrm>
    </dsp:sp>
    <dsp:sp modelId="{D3453948-3D11-44D0-8F05-FD6C1822633A}">
      <dsp:nvSpPr>
        <dsp:cNvPr id="0" name=""/>
        <dsp:cNvSpPr/>
      </dsp:nvSpPr>
      <dsp:spPr>
        <a:xfrm>
          <a:off x="5559756" y="1917309"/>
          <a:ext cx="338999" cy="91440"/>
        </a:xfrm>
        <a:custGeom>
          <a:avLst/>
          <a:gdLst/>
          <a:ahLst/>
          <a:cxnLst/>
          <a:rect l="0" t="0" r="0" b="0"/>
          <a:pathLst>
            <a:path>
              <a:moveTo>
                <a:pt x="0" y="45720"/>
              </a:moveTo>
              <a:lnTo>
                <a:pt x="338999"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20015" y="1961181"/>
        <a:ext cx="18479" cy="3695"/>
      </dsp:txXfrm>
    </dsp:sp>
    <dsp:sp modelId="{7C14E602-8656-4B3F-A838-0C3568143468}">
      <dsp:nvSpPr>
        <dsp:cNvPr id="0" name=""/>
        <dsp:cNvSpPr/>
      </dsp:nvSpPr>
      <dsp:spPr>
        <a:xfrm>
          <a:off x="3954603" y="1480943"/>
          <a:ext cx="1606952" cy="9641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kern="1200" baseline="0" dirty="0" smtClean="0"/>
            <a:t>Making decision</a:t>
          </a:r>
          <a:endParaRPr lang="en-US" sz="1700" kern="1200" dirty="0"/>
        </a:p>
      </dsp:txBody>
      <dsp:txXfrm>
        <a:off x="3954603" y="1480943"/>
        <a:ext cx="1606952" cy="964171"/>
      </dsp:txXfrm>
    </dsp:sp>
    <dsp:sp modelId="{DE458A1A-D1CD-4F13-8604-F55661233038}">
      <dsp:nvSpPr>
        <dsp:cNvPr id="0" name=""/>
        <dsp:cNvSpPr/>
      </dsp:nvSpPr>
      <dsp:spPr>
        <a:xfrm>
          <a:off x="5931155" y="1480943"/>
          <a:ext cx="1606952" cy="9641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b="0" i="0" kern="1200" baseline="0" dirty="0" smtClean="0"/>
            <a:t>Control</a:t>
          </a:r>
          <a:endParaRPr lang="en-US" sz="1700" b="0" i="0" kern="1200" baseline="0" dirty="0"/>
        </a:p>
      </dsp:txBody>
      <dsp:txXfrm>
        <a:off x="5931155" y="1480943"/>
        <a:ext cx="1606952" cy="96417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C7267A-FCCA-44D5-98AF-04B73A74BA55}" type="datetimeFigureOut">
              <a:rPr lang="en-US" smtClean="0"/>
              <a:pPr/>
              <a:t>3/8/2016</a:t>
            </a:fld>
            <a:endParaRPr lang="en-US"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C8FD5-D367-4554-A543-B1ECB4B5696E}" type="slidenum">
              <a:rPr lang="en-US" smtClean="0"/>
              <a:pPr/>
              <a:t>‹#›</a:t>
            </a:fld>
            <a:endParaRPr lang="en-US" dirty="0"/>
          </a:p>
        </p:txBody>
      </p:sp>
    </p:spTree>
    <p:extLst>
      <p:ext uri="{BB962C8B-B14F-4D97-AF65-F5344CB8AC3E}">
        <p14:creationId xmlns:p14="http://schemas.microsoft.com/office/powerpoint/2010/main" xmlns="" val="1656771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noProof="0" dirty="0"/>
          </a:p>
        </p:txBody>
      </p:sp>
      <p:sp>
        <p:nvSpPr>
          <p:cNvPr id="4" name="Zástupný symbol pro číslo snímku 3"/>
          <p:cNvSpPr>
            <a:spLocks noGrp="1"/>
          </p:cNvSpPr>
          <p:nvPr>
            <p:ph type="sldNum" sz="quarter" idx="10"/>
          </p:nvPr>
        </p:nvSpPr>
        <p:spPr/>
        <p:txBody>
          <a:bodyPr/>
          <a:lstStyle/>
          <a:p>
            <a:fld id="{F68C8FD5-D367-4554-A543-B1ECB4B5696E}" type="slidenum">
              <a:rPr lang="en-US" smtClean="0"/>
              <a:pPr/>
              <a:t>5</a:t>
            </a:fld>
            <a:endParaRPr lang="en-US" dirty="0"/>
          </a:p>
        </p:txBody>
      </p:sp>
    </p:spTree>
    <p:extLst>
      <p:ext uri="{BB962C8B-B14F-4D97-AF65-F5344CB8AC3E}">
        <p14:creationId xmlns:p14="http://schemas.microsoft.com/office/powerpoint/2010/main" xmlns="" val="112395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F68C8FD5-D367-4554-A543-B1ECB4B5696E}" type="slidenum">
              <a:rPr lang="en-US" smtClean="0"/>
              <a:pPr/>
              <a:t>6</a:t>
            </a:fld>
            <a:endParaRPr lang="en-US" dirty="0"/>
          </a:p>
        </p:txBody>
      </p:sp>
    </p:spTree>
    <p:extLst>
      <p:ext uri="{BB962C8B-B14F-4D97-AF65-F5344CB8AC3E}">
        <p14:creationId xmlns:p14="http://schemas.microsoft.com/office/powerpoint/2010/main" xmlns="" val="1800188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dirty="0"/>
          </a:p>
        </p:txBody>
      </p:sp>
      <p:sp>
        <p:nvSpPr>
          <p:cNvPr id="4" name="Zástupný symbol pro číslo snímku 3"/>
          <p:cNvSpPr>
            <a:spLocks noGrp="1"/>
          </p:cNvSpPr>
          <p:nvPr>
            <p:ph type="sldNum" sz="quarter" idx="10"/>
          </p:nvPr>
        </p:nvSpPr>
        <p:spPr/>
        <p:txBody>
          <a:bodyPr/>
          <a:lstStyle/>
          <a:p>
            <a:fld id="{F68C8FD5-D367-4554-A543-B1ECB4B5696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Kliknutím lze upravit styl.</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95EC1D4A-A796-47C3-A63E-CE236FB377E2}" type="datetimeFigureOut">
              <a:rPr lang="cs-CZ" smtClean="0"/>
              <a:pPr/>
              <a:t>8.3.2016</a:t>
            </a:fld>
            <a:endParaRPr lang="cs-CZ" dirty="0"/>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dirty="0"/>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Přímá spojnice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Přímá spojnice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nice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Přímá spojnice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Přímá spojnice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8.3.2016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8.3.2016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95EC1D4A-A796-47C3-A63E-CE236FB377E2}" type="datetimeFigureOut">
              <a:rPr lang="cs-CZ" smtClean="0"/>
              <a:pPr/>
              <a:t>8.3.2016</a:t>
            </a:fld>
            <a:endParaRPr lang="cs-CZ" dirty="0"/>
          </a:p>
        </p:txBody>
      </p:sp>
      <p:sp>
        <p:nvSpPr>
          <p:cNvPr id="9" name="Zástupný symbol pro číslo snímku 8"/>
          <p:cNvSpPr>
            <a:spLocks noGrp="1"/>
          </p:cNvSpPr>
          <p:nvPr>
            <p:ph type="sldNum" sz="quarter" idx="15"/>
          </p:nvPr>
        </p:nvSpPr>
        <p:spPr/>
        <p:txBody>
          <a:bodyPr rtlCol="0"/>
          <a:lstStyle/>
          <a:p>
            <a:fld id="{AC57A5DF-1266-40EA-9282-1E66B9DE06C0}" type="slidenum">
              <a:rPr lang="cs-CZ" smtClean="0"/>
              <a:pPr/>
              <a:t>‹#›</a:t>
            </a:fld>
            <a:endParaRPr lang="cs-CZ" dirty="0"/>
          </a:p>
        </p:txBody>
      </p:sp>
      <p:sp>
        <p:nvSpPr>
          <p:cNvPr id="10" name="Zástupný symbol pro zápatí 9"/>
          <p:cNvSpPr>
            <a:spLocks noGrp="1"/>
          </p:cNvSpPr>
          <p:nvPr>
            <p:ph type="ftr" sz="quarter" idx="16"/>
          </p:nvPr>
        </p:nvSpPr>
        <p:spPr/>
        <p:txBody>
          <a:bodyPr rtlCol="0"/>
          <a:lstStyle/>
          <a:p>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95EC1D4A-A796-47C3-A63E-CE236FB377E2}" type="datetimeFigureOut">
              <a:rPr lang="cs-CZ" smtClean="0"/>
              <a:pPr/>
              <a:t>8.3.2016</a:t>
            </a:fld>
            <a:endParaRPr lang="cs-CZ" dirty="0"/>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dirty="0"/>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Přímá spojnice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Přímá spojnice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Přímá spojnice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Přímá spojnice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nice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pPr/>
              <a:t>8.3.2016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Kliknutím lze upravit styl.</a:t>
            </a:r>
            <a:endParaRPr kumimoji="0" lang="en-US"/>
          </a:p>
        </p:txBody>
      </p:sp>
      <p:sp>
        <p:nvSpPr>
          <p:cNvPr id="7" name="Zástupný symbol pro datum 6"/>
          <p:cNvSpPr>
            <a:spLocks noGrp="1"/>
          </p:cNvSpPr>
          <p:nvPr>
            <p:ph type="dt" sz="half" idx="10"/>
          </p:nvPr>
        </p:nvSpPr>
        <p:spPr/>
        <p:txBody>
          <a:bodyPr/>
          <a:lstStyle/>
          <a:p>
            <a:fld id="{95EC1D4A-A796-47C3-A63E-CE236FB377E2}" type="datetimeFigureOut">
              <a:rPr lang="cs-CZ" smtClean="0"/>
              <a:pPr/>
              <a:t>8.3.2016</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6" name="Zástupný symbol pro datum 5"/>
          <p:cNvSpPr>
            <a:spLocks noGrp="1"/>
          </p:cNvSpPr>
          <p:nvPr>
            <p:ph type="dt" sz="half" idx="10"/>
          </p:nvPr>
        </p:nvSpPr>
        <p:spPr/>
        <p:txBody>
          <a:bodyPr rtlCol="0"/>
          <a:lstStyle/>
          <a:p>
            <a:fld id="{95EC1D4A-A796-47C3-A63E-CE236FB377E2}" type="datetimeFigureOut">
              <a:rPr lang="cs-CZ" smtClean="0"/>
              <a:pPr/>
              <a:t>8.3.2016</a:t>
            </a:fld>
            <a:endParaRPr lang="cs-CZ" dirty="0"/>
          </a:p>
        </p:txBody>
      </p:sp>
      <p:sp>
        <p:nvSpPr>
          <p:cNvPr id="7" name="Zástupný symbol pro číslo snímku 6"/>
          <p:cNvSpPr>
            <a:spLocks noGrp="1"/>
          </p:cNvSpPr>
          <p:nvPr>
            <p:ph type="sldNum" sz="quarter" idx="11"/>
          </p:nvPr>
        </p:nvSpPr>
        <p:spPr/>
        <p:txBody>
          <a:bodyPr rtlCol="0"/>
          <a:lstStyle/>
          <a:p>
            <a:fld id="{AC57A5DF-1266-40EA-9282-1E66B9DE06C0}" type="slidenum">
              <a:rPr lang="cs-CZ" smtClean="0"/>
              <a:pPr/>
              <a:t>‹#›</a:t>
            </a:fld>
            <a:endParaRPr lang="cs-CZ" dirty="0"/>
          </a:p>
        </p:txBody>
      </p:sp>
      <p:sp>
        <p:nvSpPr>
          <p:cNvPr id="8" name="Zástupný symbol pro zápatí 7"/>
          <p:cNvSpPr>
            <a:spLocks noGrp="1"/>
          </p:cNvSpPr>
          <p:nvPr>
            <p:ph type="ftr" sz="quarter" idx="12"/>
          </p:nvPr>
        </p:nvSpPr>
        <p:spPr/>
        <p:txBody>
          <a:bodyPr rtlCol="0"/>
          <a:lstStyle/>
          <a:p>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pPr/>
              <a:t>8.3.2016</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Přímá spojnice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nice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nice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Přímá spojnice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95EC1D4A-A796-47C3-A63E-CE236FB377E2}" type="datetimeFigureOut">
              <a:rPr lang="cs-CZ" smtClean="0"/>
              <a:pPr/>
              <a:t>8.3.2016</a:t>
            </a:fld>
            <a:endParaRPr lang="cs-CZ" dirty="0"/>
          </a:p>
        </p:txBody>
      </p:sp>
      <p:sp>
        <p:nvSpPr>
          <p:cNvPr id="22" name="Zástupný symbol pro číslo snímku 21"/>
          <p:cNvSpPr>
            <a:spLocks noGrp="1"/>
          </p:cNvSpPr>
          <p:nvPr>
            <p:ph type="sldNum" sz="quarter" idx="15"/>
          </p:nvPr>
        </p:nvSpPr>
        <p:spPr/>
        <p:txBody>
          <a:bodyPr rtlCol="0"/>
          <a:lstStyle/>
          <a:p>
            <a:fld id="{AC57A5DF-1266-40EA-9282-1E66B9DE06C0}" type="slidenum">
              <a:rPr lang="cs-CZ" smtClean="0"/>
              <a:pPr/>
              <a:t>‹#›</a:t>
            </a:fld>
            <a:endParaRPr lang="cs-CZ" dirty="0"/>
          </a:p>
        </p:txBody>
      </p:sp>
      <p:sp>
        <p:nvSpPr>
          <p:cNvPr id="23" name="Zástupný symbol pro zápatí 22"/>
          <p:cNvSpPr>
            <a:spLocks noGrp="1"/>
          </p:cNvSpPr>
          <p:nvPr>
            <p:ph type="ftr" sz="quarter" idx="16"/>
          </p:nvPr>
        </p:nvSpPr>
        <p:spPr/>
        <p:txBody>
          <a:bodyPr rtlCol="0"/>
          <a:lstStyle/>
          <a:p>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dirty="0" smtClean="0"/>
              <a:t>Kliknutím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10" name="Přímá spojnice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Přímá spojnice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Přímá spojnice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nice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95EC1D4A-A796-47C3-A63E-CE236FB377E2}" type="datetimeFigureOut">
              <a:rPr lang="cs-CZ" smtClean="0"/>
              <a:pPr/>
              <a:t>8.3.2016</a:t>
            </a:fld>
            <a:endParaRPr lang="cs-CZ" dirty="0"/>
          </a:p>
        </p:txBody>
      </p:sp>
      <p:sp>
        <p:nvSpPr>
          <p:cNvPr id="18" name="Zástupný symbol pro číslo snímku 17"/>
          <p:cNvSpPr>
            <a:spLocks noGrp="1"/>
          </p:cNvSpPr>
          <p:nvPr>
            <p:ph type="sldNum" sz="quarter" idx="11"/>
          </p:nvPr>
        </p:nvSpPr>
        <p:spPr/>
        <p:txBody>
          <a:bodyPr rtlCol="0"/>
          <a:lstStyle/>
          <a:p>
            <a:fld id="{AC57A5DF-1266-40EA-9282-1E66B9DE06C0}" type="slidenum">
              <a:rPr lang="cs-CZ" smtClean="0"/>
              <a:pPr/>
              <a:t>‹#›</a:t>
            </a:fld>
            <a:endParaRPr lang="cs-CZ" dirty="0"/>
          </a:p>
        </p:txBody>
      </p:sp>
      <p:sp>
        <p:nvSpPr>
          <p:cNvPr id="21" name="Zástupný symbol pro zápatí 20"/>
          <p:cNvSpPr>
            <a:spLocks noGrp="1"/>
          </p:cNvSpPr>
          <p:nvPr>
            <p:ph type="ftr" sz="quarter" idx="12"/>
          </p:nvPr>
        </p:nvSpPr>
        <p:spPr/>
        <p:txBody>
          <a:bodyPr rtlCol="0"/>
          <a:lstStyle/>
          <a:p>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5EC1D4A-A796-47C3-A63E-CE236FB377E2}" type="datetimeFigureOut">
              <a:rPr lang="cs-CZ" smtClean="0"/>
              <a:pPr/>
              <a:t>8.3.2016</a:t>
            </a:fld>
            <a:endParaRPr lang="cs-CZ" dirty="0"/>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dirty="0"/>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nice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Přímá spojnice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71600" y="1071546"/>
            <a:ext cx="7772400" cy="2357454"/>
          </a:xfrm>
        </p:spPr>
        <p:txBody>
          <a:bodyPr>
            <a:normAutofit/>
          </a:bodyPr>
          <a:lstStyle/>
          <a:p>
            <a:pPr algn="ctr"/>
            <a:r>
              <a:rPr lang="cs-CZ" sz="4800" b="1" dirty="0" smtClean="0">
                <a:solidFill>
                  <a:schemeClr val="tx1"/>
                </a:solidFill>
              </a:rPr>
              <a:t>Public </a:t>
            </a:r>
            <a:r>
              <a:rPr lang="en-US" sz="4800" b="1" dirty="0" smtClean="0">
                <a:solidFill>
                  <a:schemeClr val="tx1"/>
                </a:solidFill>
              </a:rPr>
              <a:t>officials</a:t>
            </a:r>
            <a:r>
              <a:rPr lang="cs-CZ" sz="4800" b="1" dirty="0" smtClean="0">
                <a:solidFill>
                  <a:schemeClr val="tx1"/>
                </a:solidFill>
              </a:rPr>
              <a:t> </a:t>
            </a:r>
            <a:r>
              <a:rPr lang="cs-CZ" sz="4800" dirty="0" smtClean="0">
                <a:solidFill>
                  <a:schemeClr val="tx1"/>
                </a:solidFill>
              </a:rPr>
              <a:t/>
            </a:r>
            <a:br>
              <a:rPr lang="cs-CZ" sz="4800" dirty="0" smtClean="0">
                <a:solidFill>
                  <a:schemeClr val="tx1"/>
                </a:solidFill>
              </a:rPr>
            </a:br>
            <a:r>
              <a:rPr lang="cs-CZ" sz="2200" dirty="0" err="1" smtClean="0">
                <a:solidFill>
                  <a:schemeClr val="tx1"/>
                </a:solidFill>
              </a:rPr>
              <a:t>Lecturer</a:t>
            </a:r>
            <a:r>
              <a:rPr lang="cs-CZ" sz="2200" dirty="0" smtClean="0">
                <a:solidFill>
                  <a:schemeClr val="tx1"/>
                </a:solidFill>
              </a:rPr>
              <a:t>: </a:t>
            </a:r>
            <a:r>
              <a:rPr lang="cs-CZ" sz="2200" dirty="0" err="1" smtClean="0">
                <a:solidFill>
                  <a:schemeClr val="tx1"/>
                </a:solidFill>
              </a:rPr>
              <a:t>Associate</a:t>
            </a:r>
            <a:r>
              <a:rPr lang="cs-CZ" sz="2200" dirty="0" smtClean="0">
                <a:solidFill>
                  <a:schemeClr val="tx1"/>
                </a:solidFill>
              </a:rPr>
              <a:t> </a:t>
            </a:r>
            <a:r>
              <a:rPr lang="cs-CZ" sz="2200" dirty="0" err="1" smtClean="0">
                <a:solidFill>
                  <a:schemeClr val="tx1"/>
                </a:solidFill>
              </a:rPr>
              <a:t>prof.Soňa</a:t>
            </a:r>
            <a:r>
              <a:rPr lang="cs-CZ" sz="2200" dirty="0" smtClean="0">
                <a:solidFill>
                  <a:schemeClr val="tx1"/>
                </a:solidFill>
              </a:rPr>
              <a:t> Skulová</a:t>
            </a:r>
            <a:endParaRPr lang="en-US" sz="2200" b="1" dirty="0">
              <a:solidFill>
                <a:schemeClr val="tx1"/>
              </a:solidFill>
            </a:endParaRPr>
          </a:p>
        </p:txBody>
      </p:sp>
      <p:sp>
        <p:nvSpPr>
          <p:cNvPr id="3" name="Podnadpis 2"/>
          <p:cNvSpPr>
            <a:spLocks noGrp="1"/>
          </p:cNvSpPr>
          <p:nvPr>
            <p:ph type="subTitle" idx="1"/>
          </p:nvPr>
        </p:nvSpPr>
        <p:spPr>
          <a:xfrm>
            <a:off x="2267744" y="4725144"/>
            <a:ext cx="6172200" cy="1371600"/>
          </a:xfrm>
        </p:spPr>
        <p:txBody>
          <a:bodyPr/>
          <a:lstStyle/>
          <a:p>
            <a:r>
              <a:rPr lang="en-GB" dirty="0"/>
              <a:t>Importance  of  Public Administration personnel in modern European state and in EU</a:t>
            </a:r>
            <a:endParaRPr lang="cs-CZ" dirty="0" smtClean="0"/>
          </a:p>
          <a:p>
            <a:endParaRPr lang="cs-CZ" dirty="0" smtClean="0"/>
          </a:p>
          <a:p>
            <a:r>
              <a:rPr lang="en-GB" dirty="0" smtClean="0"/>
              <a:t>Lecture</a:t>
            </a:r>
            <a:r>
              <a:rPr lang="cs-CZ" dirty="0" smtClean="0"/>
              <a:t> </a:t>
            </a:r>
            <a:r>
              <a:rPr lang="cs-CZ" dirty="0" smtClean="0"/>
              <a:t>1</a:t>
            </a:r>
            <a:endParaRPr lang="en-GB" dirty="0"/>
          </a:p>
        </p:txBody>
      </p:sp>
    </p:spTree>
    <p:extLst>
      <p:ext uri="{BB962C8B-B14F-4D97-AF65-F5344CB8AC3E}">
        <p14:creationId xmlns:p14="http://schemas.microsoft.com/office/powerpoint/2010/main" xmlns="" val="524634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600200"/>
            <a:ext cx="7467600" cy="2116832"/>
          </a:xfrm>
        </p:spPr>
        <p:txBody>
          <a:bodyPr/>
          <a:lstStyle/>
          <a:p>
            <a:r>
              <a:rPr lang="en-US" b="1" dirty="0" smtClean="0">
                <a:solidFill>
                  <a:srgbClr val="7030A0"/>
                </a:solidFill>
              </a:rPr>
              <a:t>Decision-making process </a:t>
            </a:r>
            <a:r>
              <a:rPr lang="en-US" dirty="0" smtClean="0"/>
              <a:t>is the heart of public administration activities and it highly depends on rationality of administrative personnel.</a:t>
            </a:r>
            <a:endParaRPr lang="cs-CZ" dirty="0" smtClean="0"/>
          </a:p>
          <a:p>
            <a:r>
              <a:rPr lang="en-US" dirty="0" smtClean="0"/>
              <a:t>It‘s</a:t>
            </a:r>
            <a:r>
              <a:rPr lang="cs-CZ" dirty="0" smtClean="0"/>
              <a:t> </a:t>
            </a:r>
            <a:r>
              <a:rPr lang="en-US" dirty="0" smtClean="0"/>
              <a:t>nonrandom selection of at least two different variants</a:t>
            </a:r>
            <a:r>
              <a:rPr lang="cs-CZ" dirty="0" smtClean="0"/>
              <a:t>, </a:t>
            </a:r>
            <a:r>
              <a:rPr lang="en-US" dirty="0" smtClean="0"/>
              <a:t>consisting of:</a:t>
            </a:r>
            <a:endParaRPr lang="en-US" dirty="0"/>
          </a:p>
        </p:txBody>
      </p:sp>
      <p:sp>
        <p:nvSpPr>
          <p:cNvPr id="4" name="Nadpis 1"/>
          <p:cNvSpPr txBox="1">
            <a:spLocks/>
          </p:cNvSpPr>
          <p:nvPr/>
        </p:nvSpPr>
        <p:spPr>
          <a:xfrm>
            <a:off x="467544" y="26064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lvl1pPr algn="l" rtl="0" eaLnBrk="1" latinLnBrk="0" hangingPunct="1">
              <a:spcBef>
                <a:spcPct val="0"/>
              </a:spcBef>
              <a:buNone/>
              <a:defRPr kumimoji="0" sz="3000" b="0" kern="1200" cap="sm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1" i="0" u="none" strike="noStrike" kern="1200" cap="small" spc="0" normalizeH="0" baseline="0" noProof="0" dirty="0" smtClean="0">
                <a:ln>
                  <a:noFill/>
                </a:ln>
                <a:solidFill>
                  <a:schemeClr val="tx1"/>
                </a:solidFill>
                <a:effectLst/>
                <a:uLnTx/>
                <a:uFillTx/>
                <a:latin typeface="+mn-lt"/>
                <a:ea typeface="+mn-ea"/>
                <a:cs typeface="+mn-cs"/>
              </a:rPr>
              <a:t>administrative Person</a:t>
            </a:r>
            <a:r>
              <a:rPr kumimoji="0" lang="cs-CZ" sz="3000" b="1" i="0" u="none" strike="noStrike" kern="1200" cap="small" spc="0" normalizeH="0" baseline="0" noProof="0" dirty="0" smtClean="0">
                <a:ln>
                  <a:noFill/>
                </a:ln>
                <a:solidFill>
                  <a:schemeClr val="tx1"/>
                </a:solidFill>
                <a:effectLst/>
                <a:uLnTx/>
                <a:uFillTx/>
                <a:latin typeface="+mn-lt"/>
                <a:ea typeface="+mn-ea"/>
                <a:cs typeface="+mn-cs"/>
              </a:rPr>
              <a:t>n</a:t>
            </a:r>
            <a:r>
              <a:rPr kumimoji="0" lang="en-US" sz="3000" b="1" i="0" u="none" strike="noStrike" kern="1200" cap="small" spc="0" normalizeH="0" baseline="0" noProof="0" dirty="0" smtClean="0">
                <a:ln>
                  <a:noFill/>
                </a:ln>
                <a:solidFill>
                  <a:schemeClr val="tx1"/>
                </a:solidFill>
                <a:effectLst/>
                <a:uLnTx/>
                <a:uFillTx/>
                <a:latin typeface="+mn-lt"/>
                <a:ea typeface="+mn-ea"/>
                <a:cs typeface="+mn-cs"/>
              </a:rPr>
              <a:t>el</a:t>
            </a:r>
            <a:r>
              <a:rPr kumimoji="0" lang="cs-CZ" sz="3000" b="1" i="0" u="none" strike="noStrike" kern="1200" cap="small" spc="0" normalizeH="0" baseline="0" noProof="0" dirty="0" smtClean="0">
                <a:ln>
                  <a:noFill/>
                </a:ln>
                <a:solidFill>
                  <a:schemeClr val="tx1"/>
                </a:solidFill>
                <a:effectLst/>
                <a:uLnTx/>
                <a:uFillTx/>
                <a:latin typeface="+mn-lt"/>
                <a:ea typeface="+mn-ea"/>
                <a:cs typeface="+mn-cs"/>
              </a:rPr>
              <a:t>‘s </a:t>
            </a:r>
            <a:r>
              <a:rPr kumimoji="0" lang="en-US" sz="3000" b="1" i="0" u="none" strike="noStrike" kern="1200" cap="small" spc="0" normalizeH="0" baseline="0" noProof="0" dirty="0" smtClean="0">
                <a:ln>
                  <a:noFill/>
                </a:ln>
                <a:solidFill>
                  <a:schemeClr val="tx1"/>
                </a:solidFill>
                <a:effectLst/>
                <a:uLnTx/>
                <a:uFillTx/>
                <a:latin typeface="+mn-lt"/>
                <a:ea typeface="+mn-ea"/>
                <a:cs typeface="+mn-cs"/>
              </a:rPr>
              <a:t>importance</a:t>
            </a:r>
            <a:endParaRPr kumimoji="0" lang="cs-CZ" sz="3000" b="1" i="0" u="none" strike="noStrike" kern="1200" cap="small"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small" spc="0" normalizeH="0" baseline="0" dirty="0" smtClean="0">
                <a:ln>
                  <a:noFill/>
                </a:ln>
                <a:solidFill>
                  <a:schemeClr val="tx1"/>
                </a:solidFill>
                <a:effectLst/>
                <a:uLnTx/>
                <a:uFillTx/>
                <a:latin typeface="+mn-lt"/>
                <a:ea typeface="+mn-ea"/>
                <a:cs typeface="+mn-cs"/>
              </a:rPr>
              <a:t>Decision-making</a:t>
            </a:r>
            <a:r>
              <a:rPr kumimoji="0" lang="en-US" sz="2400" b="0" i="0" u="none" strike="noStrike" kern="1200" cap="small" spc="0" normalizeH="0" dirty="0" smtClean="0">
                <a:ln>
                  <a:noFill/>
                </a:ln>
                <a:solidFill>
                  <a:schemeClr val="tx1"/>
                </a:solidFill>
                <a:effectLst/>
                <a:uLnTx/>
                <a:uFillTx/>
                <a:latin typeface="+mn-lt"/>
                <a:ea typeface="+mn-ea"/>
                <a:cs typeface="+mn-cs"/>
              </a:rPr>
              <a:t> processes</a:t>
            </a:r>
            <a:endParaRPr kumimoji="0" lang="en-US" sz="2400" b="0" i="0" u="none" strike="noStrike" kern="1200" cap="small" spc="0" normalizeH="0" baseline="0" dirty="0">
              <a:ln>
                <a:noFill/>
              </a:ln>
              <a:solidFill>
                <a:schemeClr val="tx1"/>
              </a:solidFill>
              <a:effectLst/>
              <a:uLnTx/>
              <a:uFillTx/>
              <a:latin typeface="+mn-lt"/>
              <a:ea typeface="+mn-ea"/>
              <a:cs typeface="+mn-cs"/>
            </a:endParaRPr>
          </a:p>
        </p:txBody>
      </p:sp>
      <p:graphicFrame>
        <p:nvGraphicFramePr>
          <p:cNvPr id="7" name="Diagram 6"/>
          <p:cNvGraphicFramePr/>
          <p:nvPr/>
        </p:nvGraphicFramePr>
        <p:xfrm>
          <a:off x="560784" y="3645024"/>
          <a:ext cx="7539608"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839615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dirty="0" smtClean="0"/>
              <a:t>Public officials stand on difficult position between politic</a:t>
            </a:r>
            <a:r>
              <a:rPr lang="cs-CZ" dirty="0" smtClean="0"/>
              <a:t>‘</a:t>
            </a:r>
            <a:r>
              <a:rPr lang="en-US" dirty="0" smtClean="0"/>
              <a:t>s and public interest</a:t>
            </a:r>
            <a:r>
              <a:rPr lang="cs-CZ" dirty="0" smtClean="0"/>
              <a:t>s</a:t>
            </a:r>
            <a:r>
              <a:rPr lang="en-US" dirty="0" smtClean="0"/>
              <a:t>. This controversy lead</a:t>
            </a:r>
            <a:r>
              <a:rPr lang="cs-CZ" dirty="0" smtClean="0"/>
              <a:t>s</a:t>
            </a:r>
            <a:r>
              <a:rPr lang="en-US" dirty="0" smtClean="0"/>
              <a:t> to so called ‚‚</a:t>
            </a:r>
            <a:r>
              <a:rPr lang="en-US" b="1" dirty="0" smtClean="0"/>
              <a:t>spoil system</a:t>
            </a:r>
            <a:r>
              <a:rPr lang="en-US" dirty="0" smtClean="0"/>
              <a:t>‘‘, where politicians try to capture all important administrative bodies</a:t>
            </a:r>
            <a:r>
              <a:rPr lang="cs-CZ" dirty="0" smtClean="0"/>
              <a:t>.</a:t>
            </a:r>
            <a:endParaRPr lang="en-US" dirty="0" smtClean="0"/>
          </a:p>
          <a:p>
            <a:r>
              <a:rPr lang="cs-CZ" dirty="0" smtClean="0"/>
              <a:t>I</a:t>
            </a:r>
            <a:r>
              <a:rPr lang="en-US" dirty="0" smtClean="0"/>
              <a:t>mportance of administrative personnel is</a:t>
            </a:r>
            <a:r>
              <a:rPr lang="cs-CZ" dirty="0" smtClean="0"/>
              <a:t> </a:t>
            </a:r>
            <a:r>
              <a:rPr lang="en-US" dirty="0" smtClean="0"/>
              <a:t>also </a:t>
            </a:r>
            <a:r>
              <a:rPr lang="cs-CZ" dirty="0" smtClean="0"/>
              <a:t>in </a:t>
            </a:r>
            <a:r>
              <a:rPr lang="en-US" dirty="0" smtClean="0"/>
              <a:t>exercising</a:t>
            </a:r>
            <a:r>
              <a:rPr lang="cs-CZ" dirty="0" smtClean="0"/>
              <a:t> public </a:t>
            </a:r>
            <a:r>
              <a:rPr lang="en-US" dirty="0" smtClean="0"/>
              <a:t>administration with </a:t>
            </a:r>
            <a:r>
              <a:rPr lang="en-US" b="1" dirty="0" smtClean="0"/>
              <a:t>keeping loyalty and public interest at the same time</a:t>
            </a:r>
            <a:r>
              <a:rPr lang="en-US" dirty="0" smtClean="0"/>
              <a:t>. </a:t>
            </a:r>
            <a:endParaRPr lang="en-US" dirty="0"/>
          </a:p>
        </p:txBody>
      </p:sp>
      <p:sp>
        <p:nvSpPr>
          <p:cNvPr id="4" name="Nadpis 3"/>
          <p:cNvSpPr>
            <a:spLocks noGrp="1"/>
          </p:cNvSpPr>
          <p:nvPr>
            <p:ph type="title"/>
          </p:nvPr>
        </p:nvSpPr>
        <p:spPr/>
        <p:txBody>
          <a:bodyPr/>
          <a:lstStyle/>
          <a:p>
            <a:endParaRPr lang="en-US" dirty="0"/>
          </a:p>
        </p:txBody>
      </p:sp>
      <p:sp>
        <p:nvSpPr>
          <p:cNvPr id="5" name="Nadpis 1"/>
          <p:cNvSpPr txBox="1">
            <a:spLocks/>
          </p:cNvSpPr>
          <p:nvPr/>
        </p:nvSpPr>
        <p:spPr>
          <a:xfrm>
            <a:off x="467544" y="269776"/>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lvl1pPr algn="l" rtl="0" eaLnBrk="1" latinLnBrk="0" hangingPunct="1">
              <a:spcBef>
                <a:spcPct val="0"/>
              </a:spcBef>
              <a:buNone/>
              <a:defRPr kumimoji="0" sz="3000" b="0" kern="1200" cap="sm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b="1" dirty="0" smtClean="0">
                <a:solidFill>
                  <a:schemeClr val="tx1"/>
                </a:solidFill>
              </a:rPr>
              <a:t>What is the administrative Person</a:t>
            </a:r>
            <a:r>
              <a:rPr lang="cs-CZ" b="1" dirty="0" smtClean="0">
                <a:solidFill>
                  <a:schemeClr val="tx1"/>
                </a:solidFill>
              </a:rPr>
              <a:t>n</a:t>
            </a:r>
            <a:r>
              <a:rPr lang="en-US" b="1" dirty="0" smtClean="0">
                <a:solidFill>
                  <a:schemeClr val="tx1"/>
                </a:solidFill>
              </a:rPr>
              <a:t>el</a:t>
            </a:r>
            <a:r>
              <a:rPr lang="cs-CZ" b="1" dirty="0" smtClean="0">
                <a:solidFill>
                  <a:schemeClr val="tx1"/>
                </a:solidFill>
              </a:rPr>
              <a:t>‘s </a:t>
            </a:r>
            <a:r>
              <a:rPr lang="en-US" b="1" dirty="0" smtClean="0">
                <a:solidFill>
                  <a:schemeClr val="tx1"/>
                </a:solidFill>
              </a:rPr>
              <a:t>importance</a:t>
            </a:r>
            <a:r>
              <a:rPr lang="cs-CZ" b="1" dirty="0" smtClean="0">
                <a:solidFill>
                  <a:schemeClr val="tx1"/>
                </a:solidFill>
              </a:rPr>
              <a:t>?</a:t>
            </a:r>
            <a:endParaRPr lang="en-US" sz="2400" dirty="0">
              <a:solidFill>
                <a:schemeClr val="tx1"/>
              </a:solidFill>
            </a:endParaRPr>
          </a:p>
        </p:txBody>
      </p:sp>
    </p:spTree>
    <p:extLst>
      <p:ext uri="{BB962C8B-B14F-4D97-AF65-F5344CB8AC3E}">
        <p14:creationId xmlns:p14="http://schemas.microsoft.com/office/powerpoint/2010/main" xmlns="" val="342439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cs-CZ" b="1" dirty="0" smtClean="0"/>
              <a:t>Public </a:t>
            </a:r>
            <a:r>
              <a:rPr lang="en-US" b="1" dirty="0" smtClean="0"/>
              <a:t>employees</a:t>
            </a:r>
            <a:r>
              <a:rPr lang="cs-CZ" b="1" dirty="0" smtClean="0"/>
              <a:t> </a:t>
            </a:r>
            <a:r>
              <a:rPr lang="en-US" b="1" dirty="0" smtClean="0"/>
              <a:t>X Administrative personnel</a:t>
            </a:r>
            <a:endParaRPr lang="cs-CZ" b="1" dirty="0" smtClean="0"/>
          </a:p>
          <a:p>
            <a:r>
              <a:rPr lang="en-US" dirty="0" smtClean="0"/>
              <a:t>Public employee is everyone pa</a:t>
            </a:r>
            <a:r>
              <a:rPr lang="cs-CZ" dirty="0" smtClean="0"/>
              <a:t>i</a:t>
            </a:r>
            <a:r>
              <a:rPr lang="en-US" dirty="0" smtClean="0"/>
              <a:t>d from public budgets, </a:t>
            </a:r>
          </a:p>
          <a:p>
            <a:r>
              <a:rPr lang="en-US" dirty="0" smtClean="0"/>
              <a:t>Administrative personnel is also paid from public budget, but ensures professional, public tasks in employment relationship to some executor of public administration.</a:t>
            </a:r>
          </a:p>
          <a:p>
            <a:r>
              <a:rPr lang="en-US" dirty="0" smtClean="0"/>
              <a:t>Administrative personnel is specific group of employees, with specific assumptions, needs and regulation.</a:t>
            </a:r>
            <a:r>
              <a:rPr lang="cs-CZ" dirty="0" smtClean="0"/>
              <a:t> </a:t>
            </a:r>
            <a:endParaRPr lang="en-US" dirty="0"/>
          </a:p>
        </p:txBody>
      </p:sp>
      <p:sp>
        <p:nvSpPr>
          <p:cNvPr id="4" name="Nadpis 1"/>
          <p:cNvSpPr>
            <a:spLocks noGrp="1"/>
          </p:cNvSpPr>
          <p:nvPr>
            <p:ph type="title"/>
          </p:nvPr>
        </p:nvSpPr>
        <p:spPr>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solidFill>
                  <a:schemeClr val="tx1"/>
                </a:solidFill>
              </a:rPr>
              <a:t>What is the administrative Person</a:t>
            </a:r>
            <a:r>
              <a:rPr lang="cs-CZ" b="1" dirty="0" smtClean="0">
                <a:solidFill>
                  <a:schemeClr val="tx1"/>
                </a:solidFill>
              </a:rPr>
              <a:t>n</a:t>
            </a:r>
            <a:r>
              <a:rPr lang="en-US" b="1" dirty="0" smtClean="0">
                <a:solidFill>
                  <a:schemeClr val="tx1"/>
                </a:solidFill>
              </a:rPr>
              <a:t>el</a:t>
            </a:r>
            <a:r>
              <a:rPr lang="cs-CZ" b="1" dirty="0" smtClean="0">
                <a:solidFill>
                  <a:schemeClr val="tx1"/>
                </a:solidFill>
              </a:rPr>
              <a:t>?</a:t>
            </a:r>
            <a:br>
              <a:rPr lang="cs-CZ" b="1" dirty="0" smtClean="0">
                <a:solidFill>
                  <a:schemeClr val="tx1"/>
                </a:solidFill>
              </a:rPr>
            </a:br>
            <a:r>
              <a:rPr lang="cs-CZ" sz="2400" dirty="0" smtClean="0">
                <a:solidFill>
                  <a:schemeClr val="tx1"/>
                </a:solidFill>
              </a:rPr>
              <a:t>General </a:t>
            </a:r>
            <a:r>
              <a:rPr lang="en-US" sz="2400" dirty="0" smtClean="0">
                <a:solidFill>
                  <a:schemeClr val="tx1"/>
                </a:solidFill>
              </a:rPr>
              <a:t>perspective</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solidFill>
                  <a:schemeClr val="tx1"/>
                </a:solidFill>
              </a:rPr>
              <a:t>What is the administrative Person</a:t>
            </a:r>
            <a:r>
              <a:rPr lang="cs-CZ" b="1" dirty="0" smtClean="0">
                <a:solidFill>
                  <a:schemeClr val="tx1"/>
                </a:solidFill>
              </a:rPr>
              <a:t>n</a:t>
            </a:r>
            <a:r>
              <a:rPr lang="en-US" b="1" dirty="0" smtClean="0">
                <a:solidFill>
                  <a:schemeClr val="tx1"/>
                </a:solidFill>
              </a:rPr>
              <a:t>el</a:t>
            </a:r>
            <a:r>
              <a:rPr lang="cs-CZ" b="1" dirty="0" smtClean="0">
                <a:solidFill>
                  <a:schemeClr val="tx1"/>
                </a:solidFill>
              </a:rPr>
              <a:t>?</a:t>
            </a:r>
            <a:br>
              <a:rPr lang="cs-CZ" b="1" dirty="0" smtClean="0">
                <a:solidFill>
                  <a:schemeClr val="tx1"/>
                </a:solidFill>
              </a:rPr>
            </a:br>
            <a:r>
              <a:rPr lang="cs-CZ" sz="2400" dirty="0" smtClean="0">
                <a:solidFill>
                  <a:schemeClr val="tx1"/>
                </a:solidFill>
              </a:rPr>
              <a:t>General </a:t>
            </a:r>
            <a:r>
              <a:rPr lang="en-US" sz="2400" dirty="0" smtClean="0">
                <a:solidFill>
                  <a:schemeClr val="tx1"/>
                </a:solidFill>
              </a:rPr>
              <a:t>perspective</a:t>
            </a:r>
            <a:endParaRPr lang="en-US" sz="2400" dirty="0">
              <a:solidFill>
                <a:schemeClr val="tx1"/>
              </a:solidFill>
            </a:endParaRPr>
          </a:p>
        </p:txBody>
      </p:sp>
      <p:sp>
        <p:nvSpPr>
          <p:cNvPr id="3" name="Zástupný symbol pro obsah 2"/>
          <p:cNvSpPr>
            <a:spLocks noGrp="1"/>
          </p:cNvSpPr>
          <p:nvPr>
            <p:ph sz="quarter" idx="1"/>
          </p:nvPr>
        </p:nvSpPr>
        <p:spPr>
          <a:ln w="28575">
            <a:noFill/>
            <a:prstDash val="lgDash"/>
          </a:ln>
        </p:spPr>
        <p:txBody>
          <a:bodyPr>
            <a:normAutofit/>
          </a:bodyPr>
          <a:lstStyle/>
          <a:p>
            <a:pPr>
              <a:spcBef>
                <a:spcPts val="1200"/>
              </a:spcBef>
              <a:spcAft>
                <a:spcPts val="1200"/>
              </a:spcAft>
            </a:pPr>
            <a:r>
              <a:rPr lang="en-US" b="1" dirty="0" smtClean="0"/>
              <a:t>Black's </a:t>
            </a:r>
            <a:r>
              <a:rPr lang="en-US" b="1" dirty="0"/>
              <a:t>Law </a:t>
            </a:r>
            <a:r>
              <a:rPr lang="en-US" b="1" dirty="0" smtClean="0"/>
              <a:t>Dictionary</a:t>
            </a:r>
            <a:r>
              <a:rPr lang="cs-CZ" b="1" dirty="0" smtClean="0"/>
              <a:t>:</a:t>
            </a:r>
            <a:r>
              <a:rPr lang="en-US" dirty="0" smtClean="0"/>
              <a:t> </a:t>
            </a:r>
            <a:r>
              <a:rPr lang="cs-CZ" i="1" dirty="0" smtClean="0"/>
              <a:t>‚‚Public</a:t>
            </a:r>
            <a:r>
              <a:rPr lang="en-US" i="1" dirty="0" smtClean="0"/>
              <a:t> official </a:t>
            </a:r>
            <a:r>
              <a:rPr lang="en-US" i="1" dirty="0"/>
              <a:t>is </a:t>
            </a:r>
            <a:r>
              <a:rPr lang="en-US" i="1" dirty="0" smtClean="0"/>
              <a:t>o</a:t>
            </a:r>
            <a:r>
              <a:rPr lang="cs-CZ" i="1" dirty="0" smtClean="0"/>
              <a:t>n</a:t>
            </a:r>
            <a:r>
              <a:rPr lang="en-US" i="1" dirty="0" smtClean="0"/>
              <a:t>e </a:t>
            </a:r>
            <a:r>
              <a:rPr lang="en-US" i="1" dirty="0"/>
              <a:t>who holds or is invested with a public office; a person elected or appointed to carry out some portion of a government's sovereign </a:t>
            </a:r>
            <a:r>
              <a:rPr lang="en-US" i="1" dirty="0" smtClean="0"/>
              <a:t>powers</a:t>
            </a:r>
            <a:r>
              <a:rPr lang="cs-CZ" i="1" dirty="0" smtClean="0"/>
              <a:t>‘‘</a:t>
            </a:r>
          </a:p>
          <a:p>
            <a:pPr>
              <a:spcBef>
                <a:spcPts val="1200"/>
              </a:spcBef>
              <a:spcAft>
                <a:spcPts val="1200"/>
              </a:spcAft>
            </a:pPr>
            <a:r>
              <a:rPr lang="en-US" b="1" dirty="0" smtClean="0"/>
              <a:t>Council of Europe</a:t>
            </a:r>
            <a:r>
              <a:rPr lang="cs-CZ" b="1" dirty="0" smtClean="0"/>
              <a:t>, </a:t>
            </a:r>
            <a:r>
              <a:rPr lang="en-US" b="1" dirty="0" smtClean="0"/>
              <a:t>Committee of Minister</a:t>
            </a:r>
            <a:r>
              <a:rPr lang="cs-CZ" b="1" dirty="0" smtClean="0"/>
              <a:t>, </a:t>
            </a:r>
            <a:r>
              <a:rPr lang="en-US" b="1" dirty="0" smtClean="0"/>
              <a:t>Rec.</a:t>
            </a:r>
            <a:r>
              <a:rPr lang="cs-CZ" b="1" dirty="0" smtClean="0"/>
              <a:t> No. R (2000) 6: </a:t>
            </a:r>
            <a:r>
              <a:rPr lang="cs-CZ" i="1" dirty="0" smtClean="0"/>
              <a:t>‚‚</a:t>
            </a:r>
            <a:r>
              <a:rPr lang="en-US" i="1" dirty="0" smtClean="0"/>
              <a:t>public </a:t>
            </a:r>
            <a:r>
              <a:rPr lang="en-US" i="1" dirty="0"/>
              <a:t>officials are any members of staff, whether statutory or contractual, employed by state authorities or departments whose salary is paid out of the state budget, excluding elected representatives and certain categories of staff in so far as they come under special regulations</a:t>
            </a:r>
            <a:r>
              <a:rPr lang="en-US" i="1" dirty="0" smtClean="0"/>
              <a:t>.</a:t>
            </a:r>
            <a:r>
              <a:rPr lang="cs-CZ" i="1" dirty="0" smtClean="0"/>
              <a:t>‘‘</a:t>
            </a:r>
          </a:p>
        </p:txBody>
      </p:sp>
    </p:spTree>
    <p:extLst>
      <p:ext uri="{BB962C8B-B14F-4D97-AF65-F5344CB8AC3E}">
        <p14:creationId xmlns:p14="http://schemas.microsoft.com/office/powerpoint/2010/main" xmlns="" val="1967112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a:solidFill>
                  <a:schemeClr val="tx1"/>
                </a:solidFill>
              </a:rPr>
              <a:t>What is the administrative Person</a:t>
            </a:r>
            <a:r>
              <a:rPr lang="cs-CZ" b="1" dirty="0">
                <a:solidFill>
                  <a:schemeClr val="tx1"/>
                </a:solidFill>
              </a:rPr>
              <a:t>n</a:t>
            </a:r>
            <a:r>
              <a:rPr lang="en-US" b="1" dirty="0">
                <a:solidFill>
                  <a:schemeClr val="tx1"/>
                </a:solidFill>
              </a:rPr>
              <a:t>el</a:t>
            </a:r>
            <a:r>
              <a:rPr lang="cs-CZ" b="1" dirty="0" smtClean="0">
                <a:solidFill>
                  <a:schemeClr val="tx1"/>
                </a:solidFill>
              </a:rPr>
              <a:t>?</a:t>
            </a:r>
            <a:r>
              <a:rPr lang="cs-CZ" dirty="0" smtClean="0">
                <a:solidFill>
                  <a:schemeClr val="tx1"/>
                </a:solidFill>
              </a:rPr>
              <a:t/>
            </a:r>
            <a:br>
              <a:rPr lang="cs-CZ" dirty="0" smtClean="0">
                <a:solidFill>
                  <a:schemeClr val="tx1"/>
                </a:solidFill>
              </a:rPr>
            </a:br>
            <a:r>
              <a:rPr lang="cs-CZ" sz="2400" dirty="0">
                <a:solidFill>
                  <a:schemeClr val="tx1"/>
                </a:solidFill>
              </a:rPr>
              <a:t>General </a:t>
            </a:r>
            <a:r>
              <a:rPr lang="en-US" sz="2400" dirty="0">
                <a:solidFill>
                  <a:schemeClr val="tx1"/>
                </a:solidFill>
              </a:rPr>
              <a:t>perspective</a:t>
            </a:r>
          </a:p>
        </p:txBody>
      </p:sp>
      <p:sp>
        <p:nvSpPr>
          <p:cNvPr id="3" name="Zástupný symbol pro obsah 2"/>
          <p:cNvSpPr>
            <a:spLocks noGrp="1"/>
          </p:cNvSpPr>
          <p:nvPr>
            <p:ph sz="quarter" idx="1"/>
          </p:nvPr>
        </p:nvSpPr>
        <p:spPr>
          <a:xfrm>
            <a:off x="395536" y="1484784"/>
            <a:ext cx="7859216" cy="5257800"/>
          </a:xfrm>
        </p:spPr>
        <p:txBody>
          <a:bodyPr>
            <a:normAutofit/>
          </a:bodyPr>
          <a:lstStyle/>
          <a:p>
            <a:r>
              <a:rPr lang="en-US" sz="2600" b="1" dirty="0" smtClean="0"/>
              <a:t>Administrative personnel does</a:t>
            </a:r>
            <a:r>
              <a:rPr lang="cs-CZ" sz="2600" b="1" dirty="0" smtClean="0"/>
              <a:t> not </a:t>
            </a:r>
            <a:r>
              <a:rPr lang="en-US" sz="2600" b="1" dirty="0" smtClean="0"/>
              <a:t>consist of only those officials who</a:t>
            </a:r>
            <a:r>
              <a:rPr lang="cs-CZ" sz="2600" b="1" dirty="0" smtClean="0"/>
              <a:t> are </a:t>
            </a:r>
            <a:r>
              <a:rPr lang="en-US" sz="2600" b="1" dirty="0" smtClean="0"/>
              <a:t>employed</a:t>
            </a:r>
            <a:r>
              <a:rPr lang="cs-CZ" sz="2600" b="1" dirty="0" smtClean="0"/>
              <a:t> by </a:t>
            </a:r>
            <a:r>
              <a:rPr lang="en-US" sz="2600" b="1" dirty="0" smtClean="0"/>
              <a:t>state</a:t>
            </a:r>
            <a:r>
              <a:rPr lang="cs-CZ" sz="2600" b="1" dirty="0" smtClean="0"/>
              <a:t>  </a:t>
            </a:r>
            <a:endParaRPr lang="en-US" sz="2600" b="1" dirty="0" smtClean="0"/>
          </a:p>
          <a:p>
            <a:r>
              <a:rPr lang="cs-CZ" dirty="0" smtClean="0"/>
              <a:t>I</a:t>
            </a:r>
            <a:r>
              <a:rPr lang="en-US" dirty="0" smtClean="0"/>
              <a:t>t is usual</a:t>
            </a:r>
            <a:r>
              <a:rPr lang="cs-CZ" dirty="0" smtClean="0"/>
              <a:t> to </a:t>
            </a:r>
            <a:r>
              <a:rPr lang="en-US" dirty="0" smtClean="0"/>
              <a:t>divide public officials </a:t>
            </a:r>
            <a:r>
              <a:rPr lang="cs-CZ" dirty="0" smtClean="0"/>
              <a:t>on </a:t>
            </a:r>
            <a:r>
              <a:rPr lang="en-US" dirty="0" smtClean="0"/>
              <a:t>those who</a:t>
            </a:r>
            <a:endParaRPr lang="cs-CZ" dirty="0" smtClean="0"/>
          </a:p>
          <a:p>
            <a:pPr lvl="1"/>
            <a:r>
              <a:rPr lang="en-US" sz="2200" dirty="0" smtClean="0"/>
              <a:t>exercise </a:t>
            </a:r>
            <a:r>
              <a:rPr lang="en-US" sz="2200" b="1" dirty="0" smtClean="0"/>
              <a:t>civil service </a:t>
            </a:r>
            <a:r>
              <a:rPr lang="en-US" sz="2200" dirty="0" smtClean="0"/>
              <a:t>and those who</a:t>
            </a:r>
            <a:r>
              <a:rPr lang="cs-CZ" sz="2200" dirty="0" smtClean="0"/>
              <a:t>,</a:t>
            </a:r>
            <a:r>
              <a:rPr lang="en-US" sz="2200" dirty="0" smtClean="0"/>
              <a:t> </a:t>
            </a:r>
            <a:endParaRPr lang="cs-CZ" sz="2200" dirty="0" smtClean="0"/>
          </a:p>
          <a:p>
            <a:pPr lvl="1"/>
            <a:r>
              <a:rPr lang="en-US" sz="2200" dirty="0" smtClean="0"/>
              <a:t>exercise</a:t>
            </a:r>
            <a:r>
              <a:rPr lang="cs-CZ" sz="2200" dirty="0" smtClean="0"/>
              <a:t> </a:t>
            </a:r>
            <a:r>
              <a:rPr lang="cs-CZ" sz="2200" b="1" dirty="0" smtClean="0"/>
              <a:t>rest </a:t>
            </a:r>
            <a:r>
              <a:rPr lang="en-US" sz="2200" b="1" dirty="0" smtClean="0"/>
              <a:t>of</a:t>
            </a:r>
            <a:r>
              <a:rPr lang="cs-CZ" sz="2200" dirty="0" smtClean="0"/>
              <a:t> </a:t>
            </a:r>
            <a:r>
              <a:rPr lang="en-US" sz="2200" b="1" dirty="0" smtClean="0"/>
              <a:t>public service</a:t>
            </a:r>
            <a:r>
              <a:rPr lang="cs-CZ" sz="2200" dirty="0" smtClean="0"/>
              <a:t>.</a:t>
            </a:r>
          </a:p>
          <a:p>
            <a:pPr lvl="1">
              <a:buNone/>
            </a:pPr>
            <a:r>
              <a:rPr lang="cs-CZ" sz="2200" dirty="0" smtClean="0"/>
              <a:t>(</a:t>
            </a:r>
            <a:r>
              <a:rPr lang="en-US" sz="2200" dirty="0" smtClean="0"/>
              <a:t>Compare European charter of local self-government</a:t>
            </a:r>
            <a:r>
              <a:rPr lang="cs-CZ" sz="2200" dirty="0" smtClean="0"/>
              <a:t>)</a:t>
            </a:r>
          </a:p>
          <a:p>
            <a:pPr marL="274320" lvl="1">
              <a:spcBef>
                <a:spcPts val="600"/>
              </a:spcBef>
              <a:buSzPct val="70000"/>
              <a:buFont typeface="Wingdings"/>
              <a:buChar char=""/>
            </a:pPr>
            <a:r>
              <a:rPr lang="en-US" sz="2400" dirty="0" smtClean="0"/>
              <a:t>Depending on concrete </a:t>
            </a:r>
            <a:r>
              <a:rPr lang="cs-CZ" sz="2400" dirty="0" smtClean="0"/>
              <a:t>country</a:t>
            </a:r>
            <a:r>
              <a:rPr lang="en-US" sz="2400" dirty="0" smtClean="0"/>
              <a:t>, the first group could be subjected</a:t>
            </a:r>
            <a:r>
              <a:rPr lang="cs-CZ" sz="2400" dirty="0" smtClean="0"/>
              <a:t> </a:t>
            </a:r>
            <a:r>
              <a:rPr lang="en-US" sz="2400" dirty="0" smtClean="0"/>
              <a:t>under different legal</a:t>
            </a:r>
            <a:r>
              <a:rPr lang="cs-CZ" sz="2400" dirty="0" smtClean="0"/>
              <a:t> </a:t>
            </a:r>
            <a:r>
              <a:rPr lang="en-US" sz="2400" dirty="0" smtClean="0"/>
              <a:t>regime than the second one.</a:t>
            </a:r>
            <a:endParaRPr lang="en-US" sz="2400" dirty="0"/>
          </a:p>
        </p:txBody>
      </p:sp>
    </p:spTree>
    <p:extLst>
      <p:ext uri="{BB962C8B-B14F-4D97-AF65-F5344CB8AC3E}">
        <p14:creationId xmlns:p14="http://schemas.microsoft.com/office/powerpoint/2010/main" xmlns="" val="1412373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dirty="0" smtClean="0"/>
              <a:t>There are public officials also on supra-national level, in European union</a:t>
            </a:r>
            <a:r>
              <a:rPr lang="cs-CZ" dirty="0" smtClean="0"/>
              <a:t>. </a:t>
            </a:r>
            <a:r>
              <a:rPr lang="cs-CZ" b="1" dirty="0" smtClean="0"/>
              <a:t>Art. 1a par. 1 L 056/1968 (</a:t>
            </a:r>
            <a:r>
              <a:rPr lang="en-US" b="1" dirty="0" smtClean="0"/>
              <a:t>Staff regulations of </a:t>
            </a:r>
            <a:r>
              <a:rPr lang="cs-CZ" b="1" dirty="0" smtClean="0"/>
              <a:t>EU): </a:t>
            </a:r>
            <a:r>
              <a:rPr lang="cs-CZ" i="1" dirty="0" smtClean="0"/>
              <a:t>‚</a:t>
            </a:r>
            <a:r>
              <a:rPr lang="cs-CZ" sz="2400" i="1" dirty="0" smtClean="0"/>
              <a:t>‚</a:t>
            </a:r>
            <a:r>
              <a:rPr lang="en-US" sz="2400" i="1" dirty="0"/>
              <a:t>official of the </a:t>
            </a:r>
            <a:r>
              <a:rPr lang="en-US" sz="2400" i="1" dirty="0" smtClean="0"/>
              <a:t>Communities</a:t>
            </a:r>
            <a:r>
              <a:rPr lang="cs-CZ" sz="2400" i="1" dirty="0" smtClean="0"/>
              <a:t> </a:t>
            </a:r>
            <a:r>
              <a:rPr lang="en-US" sz="2400" i="1" dirty="0" smtClean="0"/>
              <a:t>means </a:t>
            </a:r>
            <a:r>
              <a:rPr lang="en-US" sz="2400" i="1" dirty="0"/>
              <a:t>any person who has </a:t>
            </a:r>
            <a:r>
              <a:rPr lang="en-US" sz="2400" i="1" dirty="0" smtClean="0"/>
              <a:t>been</a:t>
            </a:r>
            <a:r>
              <a:rPr lang="cs-CZ" sz="2400" i="1" dirty="0" smtClean="0"/>
              <a:t> </a:t>
            </a:r>
            <a:r>
              <a:rPr lang="en-US" sz="2400" i="1" dirty="0" smtClean="0"/>
              <a:t>appointed</a:t>
            </a:r>
            <a:r>
              <a:rPr lang="en-US" sz="2400" i="1" dirty="0"/>
              <a:t>, as provided for in these Staff Regulations, to an established post on the staff of one of </a:t>
            </a:r>
            <a:r>
              <a:rPr lang="en-US" sz="2400" i="1" dirty="0" smtClean="0"/>
              <a:t>t</a:t>
            </a:r>
            <a:r>
              <a:rPr lang="cs-CZ" sz="2400" i="1" dirty="0" smtClean="0"/>
              <a:t>h</a:t>
            </a:r>
            <a:r>
              <a:rPr lang="en-US" sz="2400" i="1" dirty="0" smtClean="0"/>
              <a:t>e institutions</a:t>
            </a:r>
            <a:r>
              <a:rPr lang="cs-CZ" sz="2400" i="1" dirty="0" smtClean="0"/>
              <a:t> </a:t>
            </a:r>
            <a:r>
              <a:rPr lang="en-US" sz="2400" i="1" dirty="0" smtClean="0"/>
              <a:t>of </a:t>
            </a:r>
            <a:r>
              <a:rPr lang="en-US" sz="2400" i="1" dirty="0"/>
              <a:t>the Communities by an instrument issued by the Appointing Authority of that institution</a:t>
            </a:r>
            <a:r>
              <a:rPr lang="en-US" sz="2400" i="1" dirty="0" smtClean="0"/>
              <a:t>.</a:t>
            </a:r>
            <a:r>
              <a:rPr lang="cs-CZ" sz="2400" i="1" dirty="0" smtClean="0"/>
              <a:t>‘‘</a:t>
            </a:r>
            <a:endParaRPr lang="en-US" sz="2400" i="1" dirty="0"/>
          </a:p>
        </p:txBody>
      </p:sp>
      <p:sp>
        <p:nvSpPr>
          <p:cNvPr id="4" name="Nadpis 1"/>
          <p:cNvSpPr txBox="1">
            <a:spLocks/>
          </p:cNvSpPr>
          <p:nvPr/>
        </p:nvSpPr>
        <p:spPr>
          <a:xfrm>
            <a:off x="488776" y="341784"/>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lvl1pPr algn="l" rtl="0" eaLnBrk="1" latinLnBrk="0" hangingPunct="1">
              <a:spcBef>
                <a:spcPct val="0"/>
              </a:spcBef>
              <a:buNone/>
              <a:defRPr kumimoji="0" sz="3000" b="0" kern="1200" cap="sm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b="1" dirty="0" smtClean="0">
                <a:solidFill>
                  <a:schemeClr val="tx1"/>
                </a:solidFill>
              </a:rPr>
              <a:t>What is the administrative Person</a:t>
            </a:r>
            <a:r>
              <a:rPr lang="cs-CZ" b="1" dirty="0" smtClean="0">
                <a:solidFill>
                  <a:schemeClr val="tx1"/>
                </a:solidFill>
              </a:rPr>
              <a:t>n</a:t>
            </a:r>
            <a:r>
              <a:rPr lang="en-US" b="1" dirty="0" smtClean="0">
                <a:solidFill>
                  <a:schemeClr val="tx1"/>
                </a:solidFill>
              </a:rPr>
              <a:t>el</a:t>
            </a:r>
            <a:r>
              <a:rPr lang="cs-CZ" b="1" dirty="0" smtClean="0">
                <a:solidFill>
                  <a:schemeClr val="tx1"/>
                </a:solidFill>
              </a:rPr>
              <a:t>?</a:t>
            </a:r>
            <a:r>
              <a:rPr lang="cs-CZ" dirty="0" smtClean="0">
                <a:solidFill>
                  <a:schemeClr val="tx1"/>
                </a:solidFill>
              </a:rPr>
              <a:t/>
            </a:r>
            <a:br>
              <a:rPr lang="cs-CZ" dirty="0" smtClean="0">
                <a:solidFill>
                  <a:schemeClr val="tx1"/>
                </a:solidFill>
              </a:rPr>
            </a:br>
            <a:r>
              <a:rPr lang="cs-CZ" sz="2400" dirty="0" smtClean="0">
                <a:solidFill>
                  <a:schemeClr val="tx1"/>
                </a:solidFill>
              </a:rPr>
              <a:t>EU </a:t>
            </a:r>
            <a:r>
              <a:rPr lang="en-US" sz="2400" dirty="0" smtClean="0">
                <a:solidFill>
                  <a:schemeClr val="tx1"/>
                </a:solidFill>
              </a:rPr>
              <a:t>perspective</a:t>
            </a:r>
            <a:endParaRPr lang="en-US" sz="2400" dirty="0">
              <a:solidFill>
                <a:schemeClr val="tx1"/>
              </a:solidFill>
            </a:endParaRPr>
          </a:p>
        </p:txBody>
      </p:sp>
    </p:spTree>
    <p:extLst>
      <p:ext uri="{BB962C8B-B14F-4D97-AF65-F5344CB8AC3E}">
        <p14:creationId xmlns:p14="http://schemas.microsoft.com/office/powerpoint/2010/main" xmlns="" val="2219809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i="1" dirty="0"/>
              <a:t>‚‚Officials have to realize that their mean task is to represent community, protect its dignity, maintain law, make decisions and keep on </a:t>
            </a:r>
            <a:r>
              <a:rPr lang="en-US" i="1" dirty="0" smtClean="0"/>
              <a:t>mind</a:t>
            </a:r>
            <a:r>
              <a:rPr lang="cs-CZ" i="1" dirty="0" smtClean="0"/>
              <a:t>,</a:t>
            </a:r>
            <a:r>
              <a:rPr lang="en-US" i="1" dirty="0" smtClean="0"/>
              <a:t> </a:t>
            </a:r>
            <a:r>
              <a:rPr lang="en-US" i="1" dirty="0"/>
              <a:t>that all was entrusted to their conscious.‘‘</a:t>
            </a:r>
            <a:r>
              <a:rPr lang="cs-CZ" i="1" dirty="0"/>
              <a:t> </a:t>
            </a:r>
            <a:r>
              <a:rPr lang="cs-CZ" dirty="0"/>
              <a:t>(</a:t>
            </a:r>
            <a:r>
              <a:rPr lang="cs-CZ" dirty="0" smtClean="0"/>
              <a:t>M. T. Cicero)</a:t>
            </a:r>
          </a:p>
          <a:p>
            <a:r>
              <a:rPr lang="en-US" dirty="0" smtClean="0"/>
              <a:t>Bureaucracy</a:t>
            </a:r>
            <a:r>
              <a:rPr lang="cs-CZ" dirty="0" smtClean="0"/>
              <a:t> as a </a:t>
            </a:r>
            <a:r>
              <a:rPr lang="en-US" dirty="0" smtClean="0"/>
              <a:t>special profession developed </a:t>
            </a:r>
            <a:r>
              <a:rPr lang="cs-CZ" dirty="0" smtClean="0"/>
              <a:t>in 18th </a:t>
            </a:r>
            <a:r>
              <a:rPr lang="en-US" dirty="0" smtClean="0"/>
              <a:t>century</a:t>
            </a:r>
            <a:r>
              <a:rPr lang="cs-CZ" dirty="0" smtClean="0"/>
              <a:t>. Max Weber </a:t>
            </a:r>
            <a:r>
              <a:rPr lang="en-US" dirty="0" smtClean="0"/>
              <a:t>pointed out, that it‘s </a:t>
            </a:r>
            <a:r>
              <a:rPr lang="cs-CZ" dirty="0" smtClean="0"/>
              <a:t>a </a:t>
            </a:r>
            <a:r>
              <a:rPr lang="en-US" dirty="0" smtClean="0"/>
              <a:t>necessary for </a:t>
            </a:r>
            <a:r>
              <a:rPr lang="cs-CZ" b="1" dirty="0" smtClean="0"/>
              <a:t>obtaining ‚‚rule </a:t>
            </a:r>
            <a:r>
              <a:rPr lang="en-US" b="1" dirty="0" smtClean="0"/>
              <a:t>of law</a:t>
            </a:r>
            <a:r>
              <a:rPr lang="cs-CZ" b="1" dirty="0" smtClean="0"/>
              <a:t>‘‘</a:t>
            </a:r>
            <a:endParaRPr lang="en-US" b="1" dirty="0" smtClean="0"/>
          </a:p>
          <a:p>
            <a:r>
              <a:rPr lang="en-US" dirty="0" smtClean="0"/>
              <a:t>Concept of administrative personnel changed from conception based </a:t>
            </a:r>
            <a:r>
              <a:rPr lang="cs-CZ" dirty="0" smtClean="0"/>
              <a:t>on </a:t>
            </a:r>
            <a:r>
              <a:rPr lang="en-US" dirty="0" smtClean="0"/>
              <a:t>privileged</a:t>
            </a:r>
            <a:r>
              <a:rPr lang="cs-CZ" dirty="0" smtClean="0"/>
              <a:t> status </a:t>
            </a:r>
            <a:r>
              <a:rPr lang="en-US" dirty="0" smtClean="0"/>
              <a:t>of</a:t>
            </a:r>
            <a:r>
              <a:rPr lang="cs-CZ" dirty="0" smtClean="0"/>
              <a:t> </a:t>
            </a:r>
            <a:r>
              <a:rPr lang="en-US" dirty="0" smtClean="0"/>
              <a:t>officials</a:t>
            </a:r>
            <a:r>
              <a:rPr lang="cs-CZ" dirty="0" smtClean="0"/>
              <a:t> to open </a:t>
            </a:r>
            <a:r>
              <a:rPr lang="en-US" dirty="0" smtClean="0"/>
              <a:t>conception</a:t>
            </a:r>
            <a:r>
              <a:rPr lang="cs-CZ" dirty="0" smtClean="0"/>
              <a:t> </a:t>
            </a:r>
            <a:r>
              <a:rPr lang="en-US" dirty="0" smtClean="0"/>
              <a:t>based</a:t>
            </a:r>
            <a:r>
              <a:rPr lang="cs-CZ" dirty="0" smtClean="0"/>
              <a:t> on </a:t>
            </a:r>
            <a:r>
              <a:rPr lang="en-US" b="1" dirty="0" smtClean="0"/>
              <a:t>providing the best services</a:t>
            </a:r>
            <a:r>
              <a:rPr lang="cs-CZ" b="1" dirty="0" smtClean="0"/>
              <a:t> to public.</a:t>
            </a:r>
            <a:endParaRPr lang="en-GB" b="1" dirty="0"/>
          </a:p>
        </p:txBody>
      </p:sp>
      <p:sp>
        <p:nvSpPr>
          <p:cNvPr id="4" name="Nadpis 1"/>
          <p:cNvSpPr txBox="1">
            <a:spLocks noGrp="1"/>
          </p:cNvSpPr>
          <p:nvPr>
            <p:ph type="title"/>
          </p:nvPr>
        </p:nvSpPr>
        <p:spPr>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lvl1pPr algn="l" rtl="0" eaLnBrk="1" latinLnBrk="0" hangingPunct="1">
              <a:spcBef>
                <a:spcPct val="0"/>
              </a:spcBef>
              <a:buNone/>
              <a:defRPr kumimoji="0" sz="3000" b="0" kern="1200" cap="sm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b="1" dirty="0" smtClean="0">
                <a:solidFill>
                  <a:schemeClr val="tx1"/>
                </a:solidFill>
              </a:rPr>
              <a:t>What is the administrative Person</a:t>
            </a:r>
            <a:r>
              <a:rPr lang="cs-CZ" b="1" dirty="0" smtClean="0">
                <a:solidFill>
                  <a:schemeClr val="tx1"/>
                </a:solidFill>
              </a:rPr>
              <a:t>n</a:t>
            </a:r>
            <a:r>
              <a:rPr lang="en-US" b="1" dirty="0" smtClean="0">
                <a:solidFill>
                  <a:schemeClr val="tx1"/>
                </a:solidFill>
              </a:rPr>
              <a:t>el</a:t>
            </a:r>
            <a:r>
              <a:rPr lang="cs-CZ" b="1" dirty="0" smtClean="0">
                <a:solidFill>
                  <a:schemeClr val="tx1"/>
                </a:solidFill>
              </a:rPr>
              <a:t>‘s </a:t>
            </a:r>
            <a:r>
              <a:rPr lang="en-US" b="1" dirty="0" smtClean="0">
                <a:solidFill>
                  <a:schemeClr val="tx1"/>
                </a:solidFill>
              </a:rPr>
              <a:t>importance</a:t>
            </a:r>
            <a:r>
              <a:rPr lang="cs-CZ" b="1" dirty="0" smtClean="0">
                <a:solidFill>
                  <a:schemeClr val="tx1"/>
                </a:solidFill>
              </a:rPr>
              <a:t>?</a:t>
            </a:r>
            <a:endParaRPr lang="en-US" sz="2400" dirty="0">
              <a:solidFill>
                <a:schemeClr val="tx1"/>
              </a:solidFill>
            </a:endParaRPr>
          </a:p>
        </p:txBody>
      </p:sp>
    </p:spTree>
    <p:extLst>
      <p:ext uri="{BB962C8B-B14F-4D97-AF65-F5344CB8AC3E}">
        <p14:creationId xmlns:p14="http://schemas.microsoft.com/office/powerpoint/2010/main" xmlns="" val="1510135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sz="quarter" idx="1"/>
            <p:extLst>
              <p:ext uri="{D42A27DB-BD31-4B8C-83A1-F6EECF244321}">
                <p14:modId xmlns:p14="http://schemas.microsoft.com/office/powerpoint/2010/main" xmlns="" val="2702597690"/>
              </p:ext>
            </p:extLst>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Nadpis 1"/>
          <p:cNvSpPr txBox="1">
            <a:spLocks/>
          </p:cNvSpPr>
          <p:nvPr/>
        </p:nvSpPr>
        <p:spPr>
          <a:xfrm>
            <a:off x="467544" y="26064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lvl1pPr algn="l" rtl="0" eaLnBrk="1" latinLnBrk="0" hangingPunct="1">
              <a:spcBef>
                <a:spcPct val="0"/>
              </a:spcBef>
              <a:buNone/>
              <a:defRPr kumimoji="0" sz="3000" b="0" kern="1200" cap="sm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b="1" dirty="0" smtClean="0">
                <a:solidFill>
                  <a:schemeClr val="tx1"/>
                </a:solidFill>
              </a:rPr>
              <a:t>administrative Person</a:t>
            </a:r>
            <a:r>
              <a:rPr lang="cs-CZ" b="1" dirty="0" smtClean="0">
                <a:solidFill>
                  <a:schemeClr val="tx1"/>
                </a:solidFill>
              </a:rPr>
              <a:t>n</a:t>
            </a:r>
            <a:r>
              <a:rPr lang="en-US" b="1" dirty="0" smtClean="0">
                <a:solidFill>
                  <a:schemeClr val="tx1"/>
                </a:solidFill>
              </a:rPr>
              <a:t>el</a:t>
            </a:r>
            <a:r>
              <a:rPr lang="cs-CZ" b="1" dirty="0" smtClean="0">
                <a:solidFill>
                  <a:schemeClr val="tx1"/>
                </a:solidFill>
              </a:rPr>
              <a:t>‘s </a:t>
            </a:r>
            <a:r>
              <a:rPr lang="en-US" b="1" dirty="0" smtClean="0">
                <a:solidFill>
                  <a:schemeClr val="tx1"/>
                </a:solidFill>
              </a:rPr>
              <a:t>importance</a:t>
            </a:r>
            <a:endParaRPr lang="cs-CZ" b="1" dirty="0" smtClean="0">
              <a:solidFill>
                <a:schemeClr val="tx1"/>
              </a:solidFill>
            </a:endParaRPr>
          </a:p>
          <a:p>
            <a:pPr algn="ctr"/>
            <a:r>
              <a:rPr lang="en-US" sz="2400" dirty="0" smtClean="0">
                <a:solidFill>
                  <a:schemeClr val="tx1"/>
                </a:solidFill>
              </a:rPr>
              <a:t>Realization of public administration</a:t>
            </a:r>
            <a:endParaRPr lang="en-US" sz="2400" dirty="0">
              <a:solidFill>
                <a:schemeClr val="tx1"/>
              </a:solidFill>
            </a:endParaRPr>
          </a:p>
        </p:txBody>
      </p:sp>
      <p:sp>
        <p:nvSpPr>
          <p:cNvPr id="9" name="Šipka dolů 8"/>
          <p:cNvSpPr/>
          <p:nvPr/>
        </p:nvSpPr>
        <p:spPr>
          <a:xfrm>
            <a:off x="7092280" y="2564904"/>
            <a:ext cx="698848" cy="3744416"/>
          </a:xfrm>
          <a:prstGeom prst="downArrow">
            <a:avLst>
              <a:gd name="adj1" fmla="val 42441"/>
              <a:gd name="adj2" fmla="val 178497"/>
            </a:avLst>
          </a:prstGeom>
          <a:gradFill>
            <a:gsLst>
              <a:gs pos="0">
                <a:srgbClr val="FFEFD1"/>
              </a:gs>
              <a:gs pos="64999">
                <a:srgbClr val="F0EBD5"/>
              </a:gs>
              <a:gs pos="100000">
                <a:srgbClr val="D1C39F"/>
              </a:gs>
            </a:gsLst>
            <a:lin ang="5400000" scaled="0"/>
          </a:gradFill>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75000"/>
                </a:schemeClr>
              </a:solidFill>
            </a:endParaRPr>
          </a:p>
        </p:txBody>
      </p:sp>
    </p:spTree>
    <p:extLst>
      <p:ext uri="{BB962C8B-B14F-4D97-AF65-F5344CB8AC3E}">
        <p14:creationId xmlns:p14="http://schemas.microsoft.com/office/powerpoint/2010/main" xmlns="" val="2833377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normAutofit fontScale="92500"/>
          </a:bodyPr>
          <a:lstStyle/>
          <a:p>
            <a:r>
              <a:rPr lang="en-US" dirty="0" smtClean="0"/>
              <a:t>Administrative personnel should try</a:t>
            </a:r>
            <a:r>
              <a:rPr lang="cs-CZ" dirty="0" smtClean="0"/>
              <a:t> to </a:t>
            </a:r>
            <a:r>
              <a:rPr lang="en-US" dirty="0" smtClean="0"/>
              <a:t>achieve</a:t>
            </a:r>
            <a:r>
              <a:rPr lang="cs-CZ" dirty="0" smtClean="0"/>
              <a:t> </a:t>
            </a:r>
            <a:r>
              <a:rPr lang="en-US" dirty="0" smtClean="0"/>
              <a:t>objectives</a:t>
            </a:r>
            <a:r>
              <a:rPr lang="cs-CZ" dirty="0" smtClean="0"/>
              <a:t> and </a:t>
            </a:r>
            <a:r>
              <a:rPr lang="en-US" dirty="0" smtClean="0"/>
              <a:t>fulfill</a:t>
            </a:r>
            <a:r>
              <a:rPr lang="cs-CZ" dirty="0" smtClean="0"/>
              <a:t> </a:t>
            </a:r>
            <a:r>
              <a:rPr lang="en-US" dirty="0" smtClean="0"/>
              <a:t>tasks of public administration. So what are</a:t>
            </a:r>
            <a:r>
              <a:rPr lang="cs-CZ" dirty="0" smtClean="0"/>
              <a:t> these </a:t>
            </a:r>
            <a:r>
              <a:rPr lang="en-US" dirty="0" smtClean="0"/>
              <a:t>objectives</a:t>
            </a:r>
            <a:r>
              <a:rPr lang="cs-CZ" dirty="0" smtClean="0"/>
              <a:t> and</a:t>
            </a:r>
            <a:r>
              <a:rPr lang="en-US" dirty="0" smtClean="0"/>
              <a:t> tasks?</a:t>
            </a:r>
            <a:endParaRPr lang="cs-CZ" dirty="0" smtClean="0"/>
          </a:p>
          <a:p>
            <a:r>
              <a:rPr lang="en-US" b="1" dirty="0" smtClean="0"/>
              <a:t>Objective of public administration </a:t>
            </a:r>
            <a:r>
              <a:rPr lang="en-US" dirty="0" smtClean="0"/>
              <a:t>is functional state</a:t>
            </a:r>
            <a:r>
              <a:rPr lang="cs-CZ" dirty="0" smtClean="0"/>
              <a:t> </a:t>
            </a:r>
            <a:r>
              <a:rPr lang="en-US" dirty="0" smtClean="0"/>
              <a:t>playing all its roles</a:t>
            </a:r>
          </a:p>
          <a:p>
            <a:r>
              <a:rPr lang="en-US" b="1" dirty="0" smtClean="0"/>
              <a:t>Tasks of public administration</a:t>
            </a:r>
            <a:r>
              <a:rPr lang="cs-CZ" b="1" dirty="0" smtClean="0"/>
              <a:t> </a:t>
            </a:r>
            <a:r>
              <a:rPr lang="cs-CZ" dirty="0" smtClean="0"/>
              <a:t>are</a:t>
            </a:r>
            <a:r>
              <a:rPr lang="en-US" dirty="0" smtClean="0"/>
              <a:t> always changing in the time. </a:t>
            </a:r>
            <a:r>
              <a:rPr lang="en-US" i="1" dirty="0" smtClean="0"/>
              <a:t>Generally</a:t>
            </a:r>
            <a:r>
              <a:rPr lang="cs-CZ" i="1" dirty="0" smtClean="0"/>
              <a:t>, these are </a:t>
            </a:r>
            <a:r>
              <a:rPr lang="en-US" i="1" dirty="0" smtClean="0"/>
              <a:t>issues, which are observed by entire state, regional and</a:t>
            </a:r>
            <a:r>
              <a:rPr lang="cs-CZ" i="1" dirty="0" smtClean="0"/>
              <a:t> </a:t>
            </a:r>
            <a:r>
              <a:rPr lang="en-US" i="1" dirty="0" smtClean="0"/>
              <a:t>local community, associated with long-termed objectives, which have been declared by society as a public interest, and therefore were politically declared as public tasks.</a:t>
            </a:r>
            <a:endParaRPr lang="cs-CZ" i="1" dirty="0" smtClean="0"/>
          </a:p>
          <a:p>
            <a:r>
              <a:rPr lang="en-US" dirty="0" smtClean="0"/>
              <a:t>Administrative</a:t>
            </a:r>
            <a:r>
              <a:rPr lang="cs-CZ" dirty="0" smtClean="0"/>
              <a:t> </a:t>
            </a:r>
            <a:r>
              <a:rPr lang="en-US" dirty="0" smtClean="0"/>
              <a:t>personnel</a:t>
            </a:r>
            <a:r>
              <a:rPr lang="cs-CZ" dirty="0" smtClean="0"/>
              <a:t> </a:t>
            </a:r>
            <a:r>
              <a:rPr lang="en-US" dirty="0" smtClean="0"/>
              <a:t>either provides or secures this administrative tasks</a:t>
            </a:r>
            <a:r>
              <a:rPr lang="cs-CZ" dirty="0" smtClean="0"/>
              <a:t>.</a:t>
            </a:r>
            <a:endParaRPr lang="cs-CZ" dirty="0"/>
          </a:p>
        </p:txBody>
      </p:sp>
      <p:sp>
        <p:nvSpPr>
          <p:cNvPr id="4" name="Nadpis 1"/>
          <p:cNvSpPr txBox="1">
            <a:spLocks noGrp="1"/>
          </p:cNvSpPr>
          <p:nvPr>
            <p:ph type="title"/>
          </p:nvPr>
        </p:nvSpPr>
        <p:spPr>
          <a:xfrm>
            <a:off x="457200" y="27463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lvl1pPr algn="l" rtl="0" eaLnBrk="1" latinLnBrk="0" hangingPunct="1">
              <a:spcBef>
                <a:spcPct val="0"/>
              </a:spcBef>
              <a:buNone/>
              <a:defRPr kumimoji="0" sz="3000" b="0" kern="1200" cap="sm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b="1" dirty="0" smtClean="0">
                <a:solidFill>
                  <a:schemeClr val="tx1"/>
                </a:solidFill>
              </a:rPr>
              <a:t>What is the administrative Person</a:t>
            </a:r>
            <a:r>
              <a:rPr lang="cs-CZ" b="1" dirty="0" smtClean="0">
                <a:solidFill>
                  <a:schemeClr val="tx1"/>
                </a:solidFill>
              </a:rPr>
              <a:t>n</a:t>
            </a:r>
            <a:r>
              <a:rPr lang="en-US" b="1" dirty="0" smtClean="0">
                <a:solidFill>
                  <a:schemeClr val="tx1"/>
                </a:solidFill>
              </a:rPr>
              <a:t>el</a:t>
            </a:r>
            <a:r>
              <a:rPr lang="cs-CZ" b="1" dirty="0" smtClean="0">
                <a:solidFill>
                  <a:schemeClr val="tx1"/>
                </a:solidFill>
              </a:rPr>
              <a:t>‘s </a:t>
            </a:r>
            <a:r>
              <a:rPr lang="en-US" b="1" dirty="0" smtClean="0">
                <a:solidFill>
                  <a:schemeClr val="tx1"/>
                </a:solidFill>
              </a:rPr>
              <a:t>importance</a:t>
            </a:r>
            <a:r>
              <a:rPr lang="cs-CZ" b="1" dirty="0" smtClean="0">
                <a:solidFill>
                  <a:schemeClr val="tx1"/>
                </a:solidFill>
              </a:rPr>
              <a:t>?</a:t>
            </a:r>
            <a:endParaRPr lang="en-US" sz="2400" dirty="0">
              <a:solidFill>
                <a:schemeClr val="tx1"/>
              </a:solidFill>
            </a:endParaRPr>
          </a:p>
        </p:txBody>
      </p:sp>
      <p:sp>
        <p:nvSpPr>
          <p:cNvPr id="5" name="Nadpis 1"/>
          <p:cNvSpPr txBox="1">
            <a:spLocks/>
          </p:cNvSpPr>
          <p:nvPr/>
        </p:nvSpPr>
        <p:spPr>
          <a:xfrm>
            <a:off x="467544" y="260648"/>
            <a:ext cx="7467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lvl1pPr algn="l" rtl="0" eaLnBrk="1" latinLnBrk="0" hangingPunct="1">
              <a:spcBef>
                <a:spcPct val="0"/>
              </a:spcBef>
              <a:buNone/>
              <a:defRPr kumimoji="0" sz="3000" b="0" kern="1200" cap="sm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b="1" dirty="0" smtClean="0">
                <a:solidFill>
                  <a:schemeClr val="tx1"/>
                </a:solidFill>
              </a:rPr>
              <a:t>administrative Person</a:t>
            </a:r>
            <a:r>
              <a:rPr lang="cs-CZ" b="1" dirty="0" smtClean="0">
                <a:solidFill>
                  <a:schemeClr val="tx1"/>
                </a:solidFill>
              </a:rPr>
              <a:t>n</a:t>
            </a:r>
            <a:r>
              <a:rPr lang="en-US" b="1" dirty="0" smtClean="0">
                <a:solidFill>
                  <a:schemeClr val="tx1"/>
                </a:solidFill>
              </a:rPr>
              <a:t>el</a:t>
            </a:r>
            <a:r>
              <a:rPr lang="cs-CZ" b="1" dirty="0" smtClean="0">
                <a:solidFill>
                  <a:schemeClr val="tx1"/>
                </a:solidFill>
              </a:rPr>
              <a:t>‘s </a:t>
            </a:r>
            <a:r>
              <a:rPr lang="en-US" b="1" dirty="0" smtClean="0">
                <a:solidFill>
                  <a:schemeClr val="tx1"/>
                </a:solidFill>
              </a:rPr>
              <a:t>importance</a:t>
            </a:r>
            <a:endParaRPr lang="cs-CZ" b="1" dirty="0" smtClean="0">
              <a:solidFill>
                <a:schemeClr val="tx1"/>
              </a:solidFill>
            </a:endParaRPr>
          </a:p>
          <a:p>
            <a:pPr algn="ctr"/>
            <a:r>
              <a:rPr lang="en-US" sz="2400" dirty="0" smtClean="0">
                <a:solidFill>
                  <a:schemeClr val="tx1"/>
                </a:solidFill>
              </a:rPr>
              <a:t>Realization of public administration</a:t>
            </a:r>
            <a:endParaRPr lang="en-US" sz="2400" dirty="0">
              <a:solidFill>
                <a:schemeClr val="tx1"/>
              </a:solidFill>
            </a:endParaRPr>
          </a:p>
        </p:txBody>
      </p:sp>
    </p:spTree>
    <p:extLst>
      <p:ext uri="{BB962C8B-B14F-4D97-AF65-F5344CB8AC3E}">
        <p14:creationId xmlns:p14="http://schemas.microsoft.com/office/powerpoint/2010/main" xmlns="" val="2415832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600200"/>
            <a:ext cx="7467600" cy="892696"/>
          </a:xfrm>
        </p:spPr>
        <p:txBody>
          <a:bodyPr/>
          <a:lstStyle/>
          <a:p>
            <a:r>
              <a:rPr lang="en-US" b="1" dirty="0" smtClean="0"/>
              <a:t>Forms</a:t>
            </a:r>
            <a:r>
              <a:rPr lang="en-US" dirty="0" smtClean="0"/>
              <a:t> of public administration are final expression of public administration activity</a:t>
            </a:r>
          </a:p>
        </p:txBody>
      </p:sp>
      <p:sp>
        <p:nvSpPr>
          <p:cNvPr id="4" name="Nadpis 1"/>
          <p:cNvSpPr txBox="1">
            <a:spLocks noGrp="1"/>
          </p:cNvSpPr>
          <p:nvPr>
            <p:ph type="title"/>
          </p:nvPr>
        </p:nvSpPr>
        <p:spPr>
          <a:prstGeom prst="rect">
            <a:avLst/>
          </a:prstGeom>
        </p:spPr>
        <p:style>
          <a:lnRef idx="1">
            <a:schemeClr val="accent1"/>
          </a:lnRef>
          <a:fillRef idx="2">
            <a:schemeClr val="accent1"/>
          </a:fillRef>
          <a:effectRef idx="1">
            <a:schemeClr val="accent1"/>
          </a:effectRef>
          <a:fontRef idx="minor">
            <a:schemeClr val="dk1"/>
          </a:fontRef>
        </p:style>
        <p:txBody>
          <a:bodyPr vert="horz" anchor="ctr">
            <a:normAutofit/>
          </a:bodyPr>
          <a:lstStyle>
            <a:lvl1pPr algn="l" rtl="0" eaLnBrk="1" latinLnBrk="0" hangingPunct="1">
              <a:spcBef>
                <a:spcPct val="0"/>
              </a:spcBef>
              <a:buNone/>
              <a:defRPr kumimoji="0" sz="3000" b="0" kern="1200" cap="small"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b="1" dirty="0" smtClean="0">
                <a:solidFill>
                  <a:schemeClr val="tx1"/>
                </a:solidFill>
              </a:rPr>
              <a:t>administrative Person</a:t>
            </a:r>
            <a:r>
              <a:rPr lang="cs-CZ" b="1" dirty="0" smtClean="0">
                <a:solidFill>
                  <a:schemeClr val="tx1"/>
                </a:solidFill>
              </a:rPr>
              <a:t>n</a:t>
            </a:r>
            <a:r>
              <a:rPr lang="en-US" b="1" dirty="0" smtClean="0">
                <a:solidFill>
                  <a:schemeClr val="tx1"/>
                </a:solidFill>
              </a:rPr>
              <a:t>el</a:t>
            </a:r>
            <a:r>
              <a:rPr lang="cs-CZ" b="1" dirty="0" smtClean="0">
                <a:solidFill>
                  <a:schemeClr val="tx1"/>
                </a:solidFill>
              </a:rPr>
              <a:t>‘s </a:t>
            </a:r>
            <a:r>
              <a:rPr lang="en-US" b="1" dirty="0" smtClean="0">
                <a:solidFill>
                  <a:schemeClr val="tx1"/>
                </a:solidFill>
              </a:rPr>
              <a:t>importance</a:t>
            </a:r>
            <a:endParaRPr lang="cs-CZ" b="1" dirty="0" smtClean="0">
              <a:solidFill>
                <a:schemeClr val="tx1"/>
              </a:solidFill>
            </a:endParaRPr>
          </a:p>
          <a:p>
            <a:pPr algn="ctr"/>
            <a:r>
              <a:rPr lang="en-US" sz="2400" dirty="0" smtClean="0">
                <a:solidFill>
                  <a:schemeClr val="tx1"/>
                </a:solidFill>
              </a:rPr>
              <a:t>Realization of public administration</a:t>
            </a:r>
            <a:endParaRPr lang="en-US" sz="2400" dirty="0">
              <a:solidFill>
                <a:schemeClr val="tx1"/>
              </a:solidFill>
            </a:endParaRPr>
          </a:p>
        </p:txBody>
      </p:sp>
      <p:graphicFrame>
        <p:nvGraphicFramePr>
          <p:cNvPr id="6" name="Diagram 5"/>
          <p:cNvGraphicFramePr/>
          <p:nvPr/>
        </p:nvGraphicFramePr>
        <p:xfrm>
          <a:off x="611560" y="2636912"/>
          <a:ext cx="7467600" cy="36724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7160777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1027</TotalTime>
  <Words>809</Words>
  <Application>Microsoft Office PowerPoint</Application>
  <PresentationFormat>Předvádění na obrazovce (4:3)</PresentationFormat>
  <Paragraphs>67</Paragraphs>
  <Slides>11</Slides>
  <Notes>3</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Arkýř</vt:lpstr>
      <vt:lpstr>Public officials  Lecturer: Associate prof.Soňa Skulová</vt:lpstr>
      <vt:lpstr>What is the administrative Personnel? General perspective</vt:lpstr>
      <vt:lpstr>What is the administrative Personnel? General perspective</vt:lpstr>
      <vt:lpstr>What is the administrative Personnel? General perspective</vt:lpstr>
      <vt:lpstr>Snímek 5</vt:lpstr>
      <vt:lpstr>What is the administrative Personnel‘s importance?</vt:lpstr>
      <vt:lpstr>Snímek 7</vt:lpstr>
      <vt:lpstr>What is the administrative Personnel‘s importance?</vt:lpstr>
      <vt:lpstr>administrative Personnel‘s importance Realization of public administration</vt:lpstr>
      <vt:lpstr>Snímek 10</vt:lpstr>
      <vt:lpstr>Snímek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Public Administration personnel (staff) in modern European state and in EU</dc:title>
  <dc:creator>Venclíček Jiří</dc:creator>
  <cp:lastModifiedBy>Lenovo</cp:lastModifiedBy>
  <cp:revision>95</cp:revision>
  <dcterms:created xsi:type="dcterms:W3CDTF">2012-10-30T09:55:54Z</dcterms:created>
  <dcterms:modified xsi:type="dcterms:W3CDTF">2016-03-08T15:04:16Z</dcterms:modified>
</cp:coreProperties>
</file>