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9"/>
  </p:notesMasterIdLst>
  <p:handoutMasterIdLst>
    <p:handoutMasterId r:id="rId40"/>
  </p:handoutMasterIdLst>
  <p:sldIdLst>
    <p:sldId id="331" r:id="rId2"/>
    <p:sldId id="393" r:id="rId3"/>
    <p:sldId id="332" r:id="rId4"/>
    <p:sldId id="333" r:id="rId5"/>
    <p:sldId id="334" r:id="rId6"/>
    <p:sldId id="335" r:id="rId7"/>
    <p:sldId id="395" r:id="rId8"/>
    <p:sldId id="336" r:id="rId9"/>
    <p:sldId id="337" r:id="rId10"/>
    <p:sldId id="338" r:id="rId11"/>
    <p:sldId id="394" r:id="rId12"/>
    <p:sldId id="396" r:id="rId13"/>
    <p:sldId id="339" r:id="rId14"/>
    <p:sldId id="271" r:id="rId15"/>
    <p:sldId id="260" r:id="rId16"/>
    <p:sldId id="259" r:id="rId17"/>
    <p:sldId id="266" r:id="rId18"/>
    <p:sldId id="279" r:id="rId19"/>
    <p:sldId id="264" r:id="rId20"/>
    <p:sldId id="262" r:id="rId21"/>
    <p:sldId id="342" r:id="rId22"/>
    <p:sldId id="343" r:id="rId23"/>
    <p:sldId id="263" r:id="rId24"/>
    <p:sldId id="345" r:id="rId25"/>
    <p:sldId id="348" r:id="rId26"/>
    <p:sldId id="268" r:id="rId27"/>
    <p:sldId id="269" r:id="rId28"/>
    <p:sldId id="267" r:id="rId29"/>
    <p:sldId id="353" r:id="rId30"/>
    <p:sldId id="381" r:id="rId31"/>
    <p:sldId id="382" r:id="rId32"/>
    <p:sldId id="383" r:id="rId33"/>
    <p:sldId id="384" r:id="rId34"/>
    <p:sldId id="386" r:id="rId35"/>
    <p:sldId id="387" r:id="rId36"/>
    <p:sldId id="389" r:id="rId37"/>
    <p:sldId id="392" r:id="rId38"/>
  </p:sldIdLst>
  <p:sldSz cx="9144000" cy="5143500" type="screen16x9"/>
  <p:notesSz cx="6669088" cy="9753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342900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685800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028700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371600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1714500" algn="l" defTabSz="685800" rtl="0" eaLnBrk="1" latinLnBrk="0" hangingPunct="1">
      <a:defRPr sz="18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057400" algn="l" defTabSz="685800" rtl="0" eaLnBrk="1" latinLnBrk="0" hangingPunct="1">
      <a:defRPr sz="18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2400300" algn="l" defTabSz="685800" rtl="0" eaLnBrk="1" latinLnBrk="0" hangingPunct="1">
      <a:defRPr sz="18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2743200" algn="l" defTabSz="685800" rtl="0" eaLnBrk="1" latinLnBrk="0" hangingPunct="1">
      <a:defRPr sz="18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orient="horz" pos="840">
          <p15:clr>
            <a:srgbClr val="A4A3A4"/>
          </p15:clr>
        </p15:guide>
        <p15:guide id="12" orient="horz" pos="954">
          <p15:clr>
            <a:srgbClr val="A4A3A4"/>
          </p15:clr>
        </p15:guide>
        <p15:guide id="13" orient="horz" pos="536">
          <p15:clr>
            <a:srgbClr val="A4A3A4"/>
          </p15:clr>
        </p15:guide>
        <p15:guide id="14" orient="horz" pos="2896">
          <p15:clr>
            <a:srgbClr val="A4A3A4"/>
          </p15:clr>
        </p15:guide>
        <p15:guide id="15" orient="horz" pos="2958">
          <p15:clr>
            <a:srgbClr val="A4A3A4"/>
          </p15:clr>
        </p15:guide>
        <p15:guide id="16" pos="321">
          <p15:clr>
            <a:srgbClr val="A4A3A4"/>
          </p15:clr>
        </p15:guide>
        <p15:guide id="17" pos="5418">
          <p15:clr>
            <a:srgbClr val="A4A3A4"/>
          </p15:clr>
        </p15:guide>
        <p15:guide id="18" pos="682">
          <p15:clr>
            <a:srgbClr val="A4A3A4"/>
          </p15:clr>
        </p15:guide>
        <p15:guide id="19" pos="2766">
          <p15:clr>
            <a:srgbClr val="A4A3A4"/>
          </p15:clr>
        </p15:guide>
        <p15:guide id="2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31" autoAdjust="0"/>
    <p:restoredTop sz="96754" autoAdjust="0"/>
  </p:normalViewPr>
  <p:slideViewPr>
    <p:cSldViewPr snapToGrid="0">
      <p:cViewPr varScale="1">
        <p:scale>
          <a:sx n="155" d="100"/>
          <a:sy n="155" d="100"/>
        </p:scale>
        <p:origin x="-354" y="-96"/>
      </p:cViewPr>
      <p:guideLst>
        <p:guide orient="horz" pos="1120"/>
        <p:guide orient="horz" pos="1272"/>
        <p:guide orient="horz" pos="715"/>
        <p:guide orient="horz" pos="3861"/>
        <p:guide orient="horz" pos="3944"/>
        <p:guide orient="horz" pos="840"/>
        <p:guide orient="horz" pos="954"/>
        <p:guide orient="horz" pos="536"/>
        <p:guide orient="horz" pos="2896"/>
        <p:guide orient="horz" pos="2958"/>
        <p:guide pos="428"/>
        <p:guide pos="7224"/>
        <p:guide pos="909"/>
        <p:guide pos="3688"/>
        <p:guide pos="3968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883C17E-4F45-49CD-99BC-CF92969DE2C4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E1E09DC-BBF7-4FF9-8A69-D430FC789E0B}">
      <dgm:prSet custT="1"/>
      <dgm:spPr/>
      <dgm:t>
        <a:bodyPr/>
        <a:lstStyle/>
        <a:p>
          <a:pPr rtl="0"/>
          <a:r>
            <a:rPr lang="cs-CZ" sz="2000" noProof="0" dirty="0"/>
            <a:t>a) </a:t>
          </a:r>
          <a:r>
            <a:rPr lang="en-US" sz="2000" noProof="0" dirty="0"/>
            <a:t>Objectives</a:t>
          </a:r>
          <a:r>
            <a:rPr lang="cs-CZ" sz="2000" dirty="0"/>
            <a:t> </a:t>
          </a:r>
          <a:r>
            <a:rPr lang="en-US" sz="2000" dirty="0"/>
            <a:t>of public administration</a:t>
          </a:r>
        </a:p>
      </dgm:t>
    </dgm:pt>
    <dgm:pt modelId="{FC250E6B-CB92-4A0E-BA2A-0B872D8D7955}" type="parTrans" cxnId="{9FBCD82A-56D1-4BF7-BCDF-C3F3C5A3B282}">
      <dgm:prSet/>
      <dgm:spPr/>
      <dgm:t>
        <a:bodyPr/>
        <a:lstStyle/>
        <a:p>
          <a:endParaRPr lang="en-US"/>
        </a:p>
      </dgm:t>
    </dgm:pt>
    <dgm:pt modelId="{33FF568D-5125-4A6D-82BE-006B2C4D43A9}" type="sibTrans" cxnId="{9FBCD82A-56D1-4BF7-BCDF-C3F3C5A3B282}">
      <dgm:prSet/>
      <dgm:spPr/>
      <dgm:t>
        <a:bodyPr/>
        <a:lstStyle/>
        <a:p>
          <a:endParaRPr lang="en-US"/>
        </a:p>
      </dgm:t>
    </dgm:pt>
    <dgm:pt modelId="{E73212FD-56DA-4D7C-A042-4CBAD52BF229}">
      <dgm:prSet custT="1"/>
      <dgm:spPr/>
      <dgm:t>
        <a:bodyPr/>
        <a:lstStyle/>
        <a:p>
          <a:pPr rtl="0"/>
          <a:r>
            <a:rPr lang="cs-CZ" sz="2000" noProof="0" dirty="0"/>
            <a:t>b) </a:t>
          </a:r>
          <a:r>
            <a:rPr lang="en-US" sz="2000" noProof="0" dirty="0"/>
            <a:t>Tasks of </a:t>
          </a:r>
          <a:r>
            <a:rPr lang="cs-CZ" sz="2000" dirty="0"/>
            <a:t>public </a:t>
          </a:r>
          <a:r>
            <a:rPr lang="en-US" sz="2000" noProof="0" dirty="0"/>
            <a:t>administration</a:t>
          </a:r>
        </a:p>
      </dgm:t>
    </dgm:pt>
    <dgm:pt modelId="{CDF10CB5-A4D0-4BB0-A4D8-9415EE756F03}" type="parTrans" cxnId="{FA29DEFC-53C7-4067-92F1-3F31E5C7CD6D}">
      <dgm:prSet/>
      <dgm:spPr/>
      <dgm:t>
        <a:bodyPr/>
        <a:lstStyle/>
        <a:p>
          <a:endParaRPr lang="en-US"/>
        </a:p>
      </dgm:t>
    </dgm:pt>
    <dgm:pt modelId="{BDBFE007-B939-4FD0-AE61-738B2D1A89A2}" type="sibTrans" cxnId="{FA29DEFC-53C7-4067-92F1-3F31E5C7CD6D}">
      <dgm:prSet/>
      <dgm:spPr/>
      <dgm:t>
        <a:bodyPr/>
        <a:lstStyle/>
        <a:p>
          <a:endParaRPr lang="en-US"/>
        </a:p>
      </dgm:t>
    </dgm:pt>
    <dgm:pt modelId="{D3FC1644-67FC-4416-B451-2AC5FEC92BDE}">
      <dgm:prSet custT="1"/>
      <dgm:spPr/>
      <dgm:t>
        <a:bodyPr/>
        <a:lstStyle/>
        <a:p>
          <a:pPr rtl="0"/>
          <a:r>
            <a:rPr lang="en-US" sz="2000" noProof="0" dirty="0"/>
            <a:t>c) Functions of public administration</a:t>
          </a:r>
        </a:p>
      </dgm:t>
    </dgm:pt>
    <dgm:pt modelId="{4E53B0B9-7049-4AD7-9690-1782BD92D090}" type="parTrans" cxnId="{7B1E72D9-70DF-4D81-93AC-11918B976816}">
      <dgm:prSet/>
      <dgm:spPr/>
      <dgm:t>
        <a:bodyPr/>
        <a:lstStyle/>
        <a:p>
          <a:endParaRPr lang="en-US"/>
        </a:p>
      </dgm:t>
    </dgm:pt>
    <dgm:pt modelId="{B31FEAE6-42F8-4486-8553-9B552DE692E1}" type="sibTrans" cxnId="{7B1E72D9-70DF-4D81-93AC-11918B976816}">
      <dgm:prSet/>
      <dgm:spPr/>
      <dgm:t>
        <a:bodyPr/>
        <a:lstStyle/>
        <a:p>
          <a:endParaRPr lang="en-US"/>
        </a:p>
      </dgm:t>
    </dgm:pt>
    <dgm:pt modelId="{7FC5D999-3F89-45AF-8CB1-65B6CA5C8809}">
      <dgm:prSet custT="1"/>
      <dgm:spPr/>
      <dgm:t>
        <a:bodyPr/>
        <a:lstStyle/>
        <a:p>
          <a:pPr rtl="0"/>
          <a:r>
            <a:rPr lang="en-US" sz="2000" noProof="0" dirty="0"/>
            <a:t>d) Methods of public administration</a:t>
          </a:r>
        </a:p>
      </dgm:t>
    </dgm:pt>
    <dgm:pt modelId="{25F17D64-E04B-4C6F-B192-2E9DA07706F6}" type="parTrans" cxnId="{C75D049B-C0F4-4A8B-83CC-1349C79F065B}">
      <dgm:prSet/>
      <dgm:spPr/>
      <dgm:t>
        <a:bodyPr/>
        <a:lstStyle/>
        <a:p>
          <a:endParaRPr lang="en-US"/>
        </a:p>
      </dgm:t>
    </dgm:pt>
    <dgm:pt modelId="{5625C05F-FE20-490F-B3CF-53244F5254A0}" type="sibTrans" cxnId="{C75D049B-C0F4-4A8B-83CC-1349C79F065B}">
      <dgm:prSet/>
      <dgm:spPr/>
      <dgm:t>
        <a:bodyPr/>
        <a:lstStyle/>
        <a:p>
          <a:endParaRPr lang="en-US"/>
        </a:p>
      </dgm:t>
    </dgm:pt>
    <dgm:pt modelId="{C935D777-3B83-4ABA-A451-400A9D528C09}">
      <dgm:prSet custT="1"/>
      <dgm:spPr/>
      <dgm:t>
        <a:bodyPr/>
        <a:lstStyle/>
        <a:p>
          <a:pPr rtl="0"/>
          <a:r>
            <a:rPr lang="en-US" sz="2000" noProof="0" dirty="0"/>
            <a:t>e) Forms of public administrations</a:t>
          </a:r>
        </a:p>
      </dgm:t>
    </dgm:pt>
    <dgm:pt modelId="{39DF742C-7391-47DB-BD08-B43E508CD427}" type="parTrans" cxnId="{560C877A-C54F-4C91-BBE4-8C3DAC15C5F8}">
      <dgm:prSet/>
      <dgm:spPr/>
      <dgm:t>
        <a:bodyPr/>
        <a:lstStyle/>
        <a:p>
          <a:endParaRPr lang="en-US"/>
        </a:p>
      </dgm:t>
    </dgm:pt>
    <dgm:pt modelId="{7CF69CF9-EA8E-408E-9496-AA1D9DDAA787}" type="sibTrans" cxnId="{560C877A-C54F-4C91-BBE4-8C3DAC15C5F8}">
      <dgm:prSet/>
      <dgm:spPr/>
      <dgm:t>
        <a:bodyPr/>
        <a:lstStyle/>
        <a:p>
          <a:endParaRPr lang="en-US"/>
        </a:p>
      </dgm:t>
    </dgm:pt>
    <dgm:pt modelId="{9CBD3E97-0B26-46C0-B672-5680D0F2145F}">
      <dgm:prSet custT="1"/>
      <dgm:spPr/>
      <dgm:t>
        <a:bodyPr/>
        <a:lstStyle/>
        <a:p>
          <a:pPr algn="just" rtl="0"/>
          <a:r>
            <a:rPr lang="en-US" sz="1700" b="1" u="none" dirty="0"/>
            <a:t>Public administration</a:t>
          </a:r>
          <a:r>
            <a:rPr lang="cs-CZ" sz="1700" b="1" u="none" dirty="0"/>
            <a:t>, </a:t>
          </a:r>
          <a:r>
            <a:rPr lang="en-US" sz="1700" b="1" u="none" noProof="0" dirty="0"/>
            <a:t>through</a:t>
          </a:r>
          <a:r>
            <a:rPr lang="cs-CZ" sz="1700" b="1" u="none" dirty="0"/>
            <a:t> </a:t>
          </a:r>
          <a:r>
            <a:rPr lang="en-US" sz="1700" b="1" u="none" noProof="0" dirty="0"/>
            <a:t>its</a:t>
          </a:r>
          <a:r>
            <a:rPr lang="cs-CZ" sz="1700" b="1" u="none" dirty="0"/>
            <a:t> </a:t>
          </a:r>
          <a:r>
            <a:rPr lang="en-US" sz="1700" b="1" u="none" noProof="0" dirty="0"/>
            <a:t>employees</a:t>
          </a:r>
          <a:r>
            <a:rPr lang="cs-CZ" sz="1700" b="1" u="none" noProof="0" dirty="0"/>
            <a:t>,</a:t>
          </a:r>
          <a:r>
            <a:rPr lang="en-US" sz="1700" b="1" u="none" dirty="0"/>
            <a:t> ensures realization of executing power</a:t>
          </a:r>
          <a:r>
            <a:rPr lang="cs-CZ" sz="1700" b="1" u="none" dirty="0"/>
            <a:t>. </a:t>
          </a:r>
          <a:r>
            <a:rPr lang="en-US" sz="1700" b="1" u="none" dirty="0"/>
            <a:t>Realization of public administration is </a:t>
          </a:r>
          <a:r>
            <a:rPr lang="en-US" sz="1700" b="1" u="none" noProof="0" dirty="0"/>
            <a:t>represented by this chain</a:t>
          </a:r>
          <a:r>
            <a:rPr lang="cs-CZ" sz="1700" b="1" u="none" dirty="0"/>
            <a:t>:</a:t>
          </a:r>
          <a:endParaRPr lang="en-US" sz="1700" b="1" u="none" dirty="0"/>
        </a:p>
      </dgm:t>
    </dgm:pt>
    <dgm:pt modelId="{2634D9A6-7188-4C32-8120-94B68887EEC4}" type="sibTrans" cxnId="{9750E5C8-79A0-4D18-828E-7A5FC646515E}">
      <dgm:prSet/>
      <dgm:spPr/>
      <dgm:t>
        <a:bodyPr/>
        <a:lstStyle/>
        <a:p>
          <a:endParaRPr lang="en-US"/>
        </a:p>
      </dgm:t>
    </dgm:pt>
    <dgm:pt modelId="{1E1614D8-6F48-430E-9FE7-D23D1D5659F9}" type="parTrans" cxnId="{9750E5C8-79A0-4D18-828E-7A5FC646515E}">
      <dgm:prSet/>
      <dgm:spPr/>
      <dgm:t>
        <a:bodyPr/>
        <a:lstStyle/>
        <a:p>
          <a:endParaRPr lang="en-US"/>
        </a:p>
      </dgm:t>
    </dgm:pt>
    <dgm:pt modelId="{E784ACFC-B20B-483B-9E55-7B53CE764609}" type="pres">
      <dgm:prSet presAssocID="{C883C17E-4F45-49CD-99BC-CF92969DE2C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0F3B5ED-0DF4-43B6-B8CC-26E1C28AD651}" type="pres">
      <dgm:prSet presAssocID="{9CBD3E97-0B26-46C0-B672-5680D0F2145F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FBB2542-1B7C-46E3-B26E-F4EDBA34BFCB}" type="pres">
      <dgm:prSet presAssocID="{2634D9A6-7188-4C32-8120-94B68887EEC4}" presName="spacer" presStyleCnt="0"/>
      <dgm:spPr/>
    </dgm:pt>
    <dgm:pt modelId="{16D892FF-6D46-4D22-B9C0-B5173B7CE720}" type="pres">
      <dgm:prSet presAssocID="{FE1E09DC-BBF7-4FF9-8A69-D430FC789E0B}" presName="parentText" presStyleLbl="node1" presStyleIdx="1" presStyleCnt="6" custScaleY="6792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F0928A2-3353-44C4-A564-65B24D8A874F}" type="pres">
      <dgm:prSet presAssocID="{33FF568D-5125-4A6D-82BE-006B2C4D43A9}" presName="spacer" presStyleCnt="0"/>
      <dgm:spPr/>
    </dgm:pt>
    <dgm:pt modelId="{4110A056-60EA-4667-BCF0-56525BCB1030}" type="pres">
      <dgm:prSet presAssocID="{E73212FD-56DA-4D7C-A042-4CBAD52BF229}" presName="parentText" presStyleLbl="node1" presStyleIdx="2" presStyleCnt="6" custScaleY="6792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BE126EC-01B2-4A3F-A311-F37E92F13BB4}" type="pres">
      <dgm:prSet presAssocID="{BDBFE007-B939-4FD0-AE61-738B2D1A89A2}" presName="spacer" presStyleCnt="0"/>
      <dgm:spPr/>
    </dgm:pt>
    <dgm:pt modelId="{732CD7C9-B21B-46C3-B22A-314E03B30DC3}" type="pres">
      <dgm:prSet presAssocID="{D3FC1644-67FC-4416-B451-2AC5FEC92BDE}" presName="parentText" presStyleLbl="node1" presStyleIdx="3" presStyleCnt="6" custScaleY="6792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0112D7C-FAB0-4D1D-9087-4594EC32A00C}" type="pres">
      <dgm:prSet presAssocID="{B31FEAE6-42F8-4486-8553-9B552DE692E1}" presName="spacer" presStyleCnt="0"/>
      <dgm:spPr/>
    </dgm:pt>
    <dgm:pt modelId="{A2407750-D254-4670-A74B-9A19DFAF9968}" type="pres">
      <dgm:prSet presAssocID="{7FC5D999-3F89-45AF-8CB1-65B6CA5C8809}" presName="parentText" presStyleLbl="node1" presStyleIdx="4" presStyleCnt="6" custScaleY="6792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E84A7D8-647A-4353-B734-382C55313EE6}" type="pres">
      <dgm:prSet presAssocID="{5625C05F-FE20-490F-B3CF-53244F5254A0}" presName="spacer" presStyleCnt="0"/>
      <dgm:spPr/>
    </dgm:pt>
    <dgm:pt modelId="{1612547E-F32B-4D44-A933-4120DA6A4611}" type="pres">
      <dgm:prSet presAssocID="{C935D777-3B83-4ABA-A451-400A9D528C09}" presName="parentText" presStyleLbl="node1" presStyleIdx="5" presStyleCnt="6" custScaleY="6792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06201CC-BEE6-47AD-8D82-13414A205B5F}" type="presOf" srcId="{C935D777-3B83-4ABA-A451-400A9D528C09}" destId="{1612547E-F32B-4D44-A933-4120DA6A4611}" srcOrd="0" destOrd="0" presId="urn:microsoft.com/office/officeart/2005/8/layout/vList2"/>
    <dgm:cxn modelId="{9750E5C8-79A0-4D18-828E-7A5FC646515E}" srcId="{C883C17E-4F45-49CD-99BC-CF92969DE2C4}" destId="{9CBD3E97-0B26-46C0-B672-5680D0F2145F}" srcOrd="0" destOrd="0" parTransId="{1E1614D8-6F48-430E-9FE7-D23D1D5659F9}" sibTransId="{2634D9A6-7188-4C32-8120-94B68887EEC4}"/>
    <dgm:cxn modelId="{9FBCD82A-56D1-4BF7-BCDF-C3F3C5A3B282}" srcId="{C883C17E-4F45-49CD-99BC-CF92969DE2C4}" destId="{FE1E09DC-BBF7-4FF9-8A69-D430FC789E0B}" srcOrd="1" destOrd="0" parTransId="{FC250E6B-CB92-4A0E-BA2A-0B872D8D7955}" sibTransId="{33FF568D-5125-4A6D-82BE-006B2C4D43A9}"/>
    <dgm:cxn modelId="{C75D049B-C0F4-4A8B-83CC-1349C79F065B}" srcId="{C883C17E-4F45-49CD-99BC-CF92969DE2C4}" destId="{7FC5D999-3F89-45AF-8CB1-65B6CA5C8809}" srcOrd="4" destOrd="0" parTransId="{25F17D64-E04B-4C6F-B192-2E9DA07706F6}" sibTransId="{5625C05F-FE20-490F-B3CF-53244F5254A0}"/>
    <dgm:cxn modelId="{7B1E72D9-70DF-4D81-93AC-11918B976816}" srcId="{C883C17E-4F45-49CD-99BC-CF92969DE2C4}" destId="{D3FC1644-67FC-4416-B451-2AC5FEC92BDE}" srcOrd="3" destOrd="0" parTransId="{4E53B0B9-7049-4AD7-9690-1782BD92D090}" sibTransId="{B31FEAE6-42F8-4486-8553-9B552DE692E1}"/>
    <dgm:cxn modelId="{FA29DEFC-53C7-4067-92F1-3F31E5C7CD6D}" srcId="{C883C17E-4F45-49CD-99BC-CF92969DE2C4}" destId="{E73212FD-56DA-4D7C-A042-4CBAD52BF229}" srcOrd="2" destOrd="0" parTransId="{CDF10CB5-A4D0-4BB0-A4D8-9415EE756F03}" sibTransId="{BDBFE007-B939-4FD0-AE61-738B2D1A89A2}"/>
    <dgm:cxn modelId="{E46FB8F0-3370-4B06-81C9-855BF3FCD28A}" type="presOf" srcId="{FE1E09DC-BBF7-4FF9-8A69-D430FC789E0B}" destId="{16D892FF-6D46-4D22-B9C0-B5173B7CE720}" srcOrd="0" destOrd="0" presId="urn:microsoft.com/office/officeart/2005/8/layout/vList2"/>
    <dgm:cxn modelId="{560C877A-C54F-4C91-BBE4-8C3DAC15C5F8}" srcId="{C883C17E-4F45-49CD-99BC-CF92969DE2C4}" destId="{C935D777-3B83-4ABA-A451-400A9D528C09}" srcOrd="5" destOrd="0" parTransId="{39DF742C-7391-47DB-BD08-B43E508CD427}" sibTransId="{7CF69CF9-EA8E-408E-9496-AA1D9DDAA787}"/>
    <dgm:cxn modelId="{A1A542C1-CCC6-4467-B2D3-DC8477093359}" type="presOf" srcId="{7FC5D999-3F89-45AF-8CB1-65B6CA5C8809}" destId="{A2407750-D254-4670-A74B-9A19DFAF9968}" srcOrd="0" destOrd="0" presId="urn:microsoft.com/office/officeart/2005/8/layout/vList2"/>
    <dgm:cxn modelId="{3DD07E49-43A8-44E2-A386-D46BF3FB8A6E}" type="presOf" srcId="{9CBD3E97-0B26-46C0-B672-5680D0F2145F}" destId="{90F3B5ED-0DF4-43B6-B8CC-26E1C28AD651}" srcOrd="0" destOrd="0" presId="urn:microsoft.com/office/officeart/2005/8/layout/vList2"/>
    <dgm:cxn modelId="{8F3EDAD1-99AE-4CC1-8674-3F22FABF3093}" type="presOf" srcId="{E73212FD-56DA-4D7C-A042-4CBAD52BF229}" destId="{4110A056-60EA-4667-BCF0-56525BCB1030}" srcOrd="0" destOrd="0" presId="urn:microsoft.com/office/officeart/2005/8/layout/vList2"/>
    <dgm:cxn modelId="{B0E489BB-6AF0-4CF0-93A6-73F1B24A070D}" type="presOf" srcId="{C883C17E-4F45-49CD-99BC-CF92969DE2C4}" destId="{E784ACFC-B20B-483B-9E55-7B53CE764609}" srcOrd="0" destOrd="0" presId="urn:microsoft.com/office/officeart/2005/8/layout/vList2"/>
    <dgm:cxn modelId="{E3C21E52-7377-4DAB-8A0D-51FFF963AB2C}" type="presOf" srcId="{D3FC1644-67FC-4416-B451-2AC5FEC92BDE}" destId="{732CD7C9-B21B-46C3-B22A-314E03B30DC3}" srcOrd="0" destOrd="0" presId="urn:microsoft.com/office/officeart/2005/8/layout/vList2"/>
    <dgm:cxn modelId="{63D3E811-5BE4-4525-8B28-339F06C9635F}" type="presParOf" srcId="{E784ACFC-B20B-483B-9E55-7B53CE764609}" destId="{90F3B5ED-0DF4-43B6-B8CC-26E1C28AD651}" srcOrd="0" destOrd="0" presId="urn:microsoft.com/office/officeart/2005/8/layout/vList2"/>
    <dgm:cxn modelId="{36686955-3B62-4DAD-8665-76EA38546548}" type="presParOf" srcId="{E784ACFC-B20B-483B-9E55-7B53CE764609}" destId="{6FBB2542-1B7C-46E3-B26E-F4EDBA34BFCB}" srcOrd="1" destOrd="0" presId="urn:microsoft.com/office/officeart/2005/8/layout/vList2"/>
    <dgm:cxn modelId="{35DD3FF0-6266-4792-8A13-D9E5A293E68D}" type="presParOf" srcId="{E784ACFC-B20B-483B-9E55-7B53CE764609}" destId="{16D892FF-6D46-4D22-B9C0-B5173B7CE720}" srcOrd="2" destOrd="0" presId="urn:microsoft.com/office/officeart/2005/8/layout/vList2"/>
    <dgm:cxn modelId="{073F0BFB-039C-440B-B3DC-DA2A0B7BEF19}" type="presParOf" srcId="{E784ACFC-B20B-483B-9E55-7B53CE764609}" destId="{0F0928A2-3353-44C4-A564-65B24D8A874F}" srcOrd="3" destOrd="0" presId="urn:microsoft.com/office/officeart/2005/8/layout/vList2"/>
    <dgm:cxn modelId="{37E8DA0C-AB3F-4A71-9FBE-2214180505F8}" type="presParOf" srcId="{E784ACFC-B20B-483B-9E55-7B53CE764609}" destId="{4110A056-60EA-4667-BCF0-56525BCB1030}" srcOrd="4" destOrd="0" presId="urn:microsoft.com/office/officeart/2005/8/layout/vList2"/>
    <dgm:cxn modelId="{36AD26BC-F0BC-4092-B1BC-3838C2A60A0E}" type="presParOf" srcId="{E784ACFC-B20B-483B-9E55-7B53CE764609}" destId="{DBE126EC-01B2-4A3F-A311-F37E92F13BB4}" srcOrd="5" destOrd="0" presId="urn:microsoft.com/office/officeart/2005/8/layout/vList2"/>
    <dgm:cxn modelId="{14D8D978-E720-4B5D-B4FB-E15F422A2708}" type="presParOf" srcId="{E784ACFC-B20B-483B-9E55-7B53CE764609}" destId="{732CD7C9-B21B-46C3-B22A-314E03B30DC3}" srcOrd="6" destOrd="0" presId="urn:microsoft.com/office/officeart/2005/8/layout/vList2"/>
    <dgm:cxn modelId="{0E07BD42-2109-42C8-8876-C48F7F142527}" type="presParOf" srcId="{E784ACFC-B20B-483B-9E55-7B53CE764609}" destId="{E0112D7C-FAB0-4D1D-9087-4594EC32A00C}" srcOrd="7" destOrd="0" presId="urn:microsoft.com/office/officeart/2005/8/layout/vList2"/>
    <dgm:cxn modelId="{0EF2FA8E-B6F2-47E3-97E9-64A4F06E961D}" type="presParOf" srcId="{E784ACFC-B20B-483B-9E55-7B53CE764609}" destId="{A2407750-D254-4670-A74B-9A19DFAF9968}" srcOrd="8" destOrd="0" presId="urn:microsoft.com/office/officeart/2005/8/layout/vList2"/>
    <dgm:cxn modelId="{4A92E343-9817-4DBA-96D6-53326B9C5D71}" type="presParOf" srcId="{E784ACFC-B20B-483B-9E55-7B53CE764609}" destId="{9E84A7D8-647A-4353-B734-382C55313EE6}" srcOrd="9" destOrd="0" presId="urn:microsoft.com/office/officeart/2005/8/layout/vList2"/>
    <dgm:cxn modelId="{69E1C734-2BF9-4041-91BF-EF71D5694FD8}" type="presParOf" srcId="{E784ACFC-B20B-483B-9E55-7B53CE764609}" destId="{1612547E-F32B-4D44-A933-4120DA6A4611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F76D273-AA3C-45B6-83E7-DFA4688B2F98}" type="doc">
      <dgm:prSet loTypeId="urn:microsoft.com/office/officeart/2005/8/layout/b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090A588-2579-4A10-9B50-1D03E8496EE4}">
      <dgm:prSet/>
      <dgm:spPr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 rtl="0"/>
          <a:r>
            <a:rPr lang="en-US" b="0" i="0" baseline="0" dirty="0"/>
            <a:t>Evaluation of the initial situation</a:t>
          </a:r>
          <a:endParaRPr lang="en-US" b="0" i="0" dirty="0"/>
        </a:p>
      </dgm:t>
    </dgm:pt>
    <dgm:pt modelId="{FA9C0E4B-FA19-487D-88D3-95D6030BC6C2}" type="parTrans" cxnId="{CF3D0EC1-C498-4844-A789-A559C12736C4}">
      <dgm:prSet/>
      <dgm:spPr/>
      <dgm:t>
        <a:bodyPr/>
        <a:lstStyle/>
        <a:p>
          <a:endParaRPr lang="en-US"/>
        </a:p>
      </dgm:t>
    </dgm:pt>
    <dgm:pt modelId="{6792701C-7419-4BD3-8CBB-9C4A720C77F9}" type="sibTrans" cxnId="{CF3D0EC1-C498-4844-A789-A559C12736C4}">
      <dgm:prSet/>
      <dgm:spPr/>
      <dgm:t>
        <a:bodyPr/>
        <a:lstStyle/>
        <a:p>
          <a:endParaRPr lang="en-US"/>
        </a:p>
      </dgm:t>
    </dgm:pt>
    <dgm:pt modelId="{611595BF-E7B6-42CC-8855-1ED92C27A192}">
      <dgm:prSet/>
      <dgm:spPr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 rtl="0"/>
          <a:r>
            <a:rPr lang="en-US" dirty="0"/>
            <a:t>Setting goals</a:t>
          </a:r>
          <a:endParaRPr lang="cs-CZ" dirty="0"/>
        </a:p>
      </dgm:t>
    </dgm:pt>
    <dgm:pt modelId="{2B08AC03-F6B3-4AC3-A68D-B2FC4D3C250E}" type="parTrans" cxnId="{30016405-59A4-426E-A2AB-366CBC991350}">
      <dgm:prSet/>
      <dgm:spPr/>
      <dgm:t>
        <a:bodyPr/>
        <a:lstStyle/>
        <a:p>
          <a:endParaRPr lang="en-US"/>
        </a:p>
      </dgm:t>
    </dgm:pt>
    <dgm:pt modelId="{A06A61F5-ADE7-4F78-9EA0-B357DC042A89}" type="sibTrans" cxnId="{30016405-59A4-426E-A2AB-366CBC991350}">
      <dgm:prSet/>
      <dgm:spPr/>
      <dgm:t>
        <a:bodyPr/>
        <a:lstStyle/>
        <a:p>
          <a:endParaRPr lang="en-US"/>
        </a:p>
      </dgm:t>
    </dgm:pt>
    <dgm:pt modelId="{2FABAA36-2CDE-4009-85C6-7887C7E0CF69}">
      <dgm:prSet/>
      <dgm:spPr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 rtl="0"/>
          <a:r>
            <a:rPr lang="en-US" b="0" i="0" baseline="0" dirty="0"/>
            <a:t>Definition</a:t>
          </a:r>
          <a:r>
            <a:rPr lang="en-US" b="0" i="0" dirty="0"/>
            <a:t> of problems</a:t>
          </a:r>
          <a:endParaRPr lang="cs-CZ" dirty="0"/>
        </a:p>
      </dgm:t>
    </dgm:pt>
    <dgm:pt modelId="{98B02138-3062-41F6-A73F-B26004481FC5}" type="parTrans" cxnId="{AE0DFF70-1D17-43E1-AE58-F2D57A5B30B9}">
      <dgm:prSet/>
      <dgm:spPr/>
      <dgm:t>
        <a:bodyPr/>
        <a:lstStyle/>
        <a:p>
          <a:endParaRPr lang="en-US"/>
        </a:p>
      </dgm:t>
    </dgm:pt>
    <dgm:pt modelId="{E276632F-A13A-4536-A979-A8177DF6E133}" type="sibTrans" cxnId="{AE0DFF70-1D17-43E1-AE58-F2D57A5B30B9}">
      <dgm:prSet/>
      <dgm:spPr/>
      <dgm:t>
        <a:bodyPr/>
        <a:lstStyle/>
        <a:p>
          <a:endParaRPr lang="en-US"/>
        </a:p>
      </dgm:t>
    </dgm:pt>
    <dgm:pt modelId="{0A50E3A2-5B63-43F8-88E4-42B3973F064C}">
      <dgm:prSet/>
      <dgm:spPr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 rtl="0"/>
          <a:r>
            <a:rPr lang="en-US" noProof="0" dirty="0"/>
            <a:t>Finding</a:t>
          </a:r>
          <a:r>
            <a:rPr lang="cs-CZ" dirty="0"/>
            <a:t> </a:t>
          </a:r>
          <a:r>
            <a:rPr lang="en-US" dirty="0"/>
            <a:t>w</a:t>
          </a:r>
          <a:r>
            <a:rPr lang="en-US" noProof="0" dirty="0" err="1"/>
            <a:t>ays</a:t>
          </a:r>
          <a:r>
            <a:rPr lang="en-US" dirty="0"/>
            <a:t> for achieving goal</a:t>
          </a:r>
          <a:endParaRPr lang="cs-CZ" dirty="0"/>
        </a:p>
      </dgm:t>
    </dgm:pt>
    <dgm:pt modelId="{ABFE6DBF-4AAC-4C9F-AD2E-F9FCABB36391}" type="parTrans" cxnId="{E24E7F07-0620-4692-95D9-04DCBDD3CB37}">
      <dgm:prSet/>
      <dgm:spPr/>
      <dgm:t>
        <a:bodyPr/>
        <a:lstStyle/>
        <a:p>
          <a:endParaRPr lang="en-US"/>
        </a:p>
      </dgm:t>
    </dgm:pt>
    <dgm:pt modelId="{AB3CF2A3-B17B-47DC-946A-8526A5301AFE}" type="sibTrans" cxnId="{E24E7F07-0620-4692-95D9-04DCBDD3CB37}">
      <dgm:prSet/>
      <dgm:spPr/>
      <dgm:t>
        <a:bodyPr/>
        <a:lstStyle/>
        <a:p>
          <a:endParaRPr lang="en-US"/>
        </a:p>
      </dgm:t>
    </dgm:pt>
    <dgm:pt modelId="{ABF4493A-8EB8-4557-9730-F15F0ED97F3F}">
      <dgm:prSet/>
      <dgm:spPr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 rtl="0"/>
          <a:r>
            <a:rPr lang="en-US" dirty="0"/>
            <a:t>Evaluation of variants</a:t>
          </a:r>
          <a:endParaRPr lang="cs-CZ" dirty="0"/>
        </a:p>
      </dgm:t>
    </dgm:pt>
    <dgm:pt modelId="{CCDBBE0D-FD85-429F-B701-3141625A1231}" type="parTrans" cxnId="{06C45C2A-3D76-4986-B5C0-BC780811203F}">
      <dgm:prSet/>
      <dgm:spPr/>
      <dgm:t>
        <a:bodyPr/>
        <a:lstStyle/>
        <a:p>
          <a:endParaRPr lang="en-US"/>
        </a:p>
      </dgm:t>
    </dgm:pt>
    <dgm:pt modelId="{79139638-EF05-4028-9DB2-526F880B263F}" type="sibTrans" cxnId="{06C45C2A-3D76-4986-B5C0-BC780811203F}">
      <dgm:prSet/>
      <dgm:spPr/>
      <dgm:t>
        <a:bodyPr/>
        <a:lstStyle/>
        <a:p>
          <a:endParaRPr lang="en-US"/>
        </a:p>
      </dgm:t>
    </dgm:pt>
    <dgm:pt modelId="{1AA3FB2D-C401-414A-8C01-18C61FD5162E}">
      <dgm:prSet/>
      <dgm:spPr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 rtl="0"/>
          <a:r>
            <a:rPr lang="en-US" b="0" i="0" baseline="0" dirty="0"/>
            <a:t>Choosing</a:t>
          </a:r>
          <a:r>
            <a:rPr lang="en-US" b="0" i="0" dirty="0"/>
            <a:t> from variants</a:t>
          </a:r>
          <a:endParaRPr lang="cs-CZ" dirty="0"/>
        </a:p>
      </dgm:t>
    </dgm:pt>
    <dgm:pt modelId="{40E20DB4-D14F-43FC-9392-B1FE35FB98DE}" type="parTrans" cxnId="{7DB86CD4-CEE7-4C5D-92DB-4DE8BD9356D2}">
      <dgm:prSet/>
      <dgm:spPr/>
      <dgm:t>
        <a:bodyPr/>
        <a:lstStyle/>
        <a:p>
          <a:endParaRPr lang="en-US"/>
        </a:p>
      </dgm:t>
    </dgm:pt>
    <dgm:pt modelId="{34B50031-6641-45BD-B65A-7375020E4E6E}" type="sibTrans" cxnId="{7DB86CD4-CEE7-4C5D-92DB-4DE8BD9356D2}">
      <dgm:prSet/>
      <dgm:spPr/>
      <dgm:t>
        <a:bodyPr/>
        <a:lstStyle/>
        <a:p>
          <a:endParaRPr lang="en-US"/>
        </a:p>
      </dgm:t>
    </dgm:pt>
    <dgm:pt modelId="{E587C5D6-B7BA-4896-A63E-F072DC9D848F}">
      <dgm:prSet/>
      <dgm:spPr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 rtl="0"/>
          <a:r>
            <a:rPr lang="en-US" baseline="0" dirty="0"/>
            <a:t>Making decision</a:t>
          </a:r>
          <a:endParaRPr lang="en-US" dirty="0"/>
        </a:p>
      </dgm:t>
    </dgm:pt>
    <dgm:pt modelId="{575B0090-5209-4617-9611-D34E2A8BBE60}" type="parTrans" cxnId="{5C34C7D2-391B-4D41-8C00-80B8CE903469}">
      <dgm:prSet/>
      <dgm:spPr/>
      <dgm:t>
        <a:bodyPr/>
        <a:lstStyle/>
        <a:p>
          <a:endParaRPr lang="en-US"/>
        </a:p>
      </dgm:t>
    </dgm:pt>
    <dgm:pt modelId="{790F0924-9675-4947-A1D9-E38A7606706A}" type="sibTrans" cxnId="{5C34C7D2-391B-4D41-8C00-80B8CE903469}">
      <dgm:prSet/>
      <dgm:spPr/>
      <dgm:t>
        <a:bodyPr/>
        <a:lstStyle/>
        <a:p>
          <a:endParaRPr lang="en-US"/>
        </a:p>
      </dgm:t>
    </dgm:pt>
    <dgm:pt modelId="{EB0B89C8-681A-4EB4-9EF8-702A76A502EB}">
      <dgm:prSet/>
      <dgm:spPr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 rtl="0"/>
          <a:r>
            <a:rPr lang="en-US" b="0" i="0" baseline="0" dirty="0"/>
            <a:t>Control</a:t>
          </a:r>
        </a:p>
      </dgm:t>
    </dgm:pt>
    <dgm:pt modelId="{D81C6452-0EE9-4E4F-9091-CD3640BC4963}" type="parTrans" cxnId="{68C9BD9A-2EB6-4897-888A-3D75B49F0624}">
      <dgm:prSet/>
      <dgm:spPr/>
      <dgm:t>
        <a:bodyPr/>
        <a:lstStyle/>
        <a:p>
          <a:endParaRPr lang="en-US"/>
        </a:p>
      </dgm:t>
    </dgm:pt>
    <dgm:pt modelId="{34ADBB37-B467-407C-B614-D302AE6BA1E5}" type="sibTrans" cxnId="{68C9BD9A-2EB6-4897-888A-3D75B49F0624}">
      <dgm:prSet/>
      <dgm:spPr/>
      <dgm:t>
        <a:bodyPr/>
        <a:lstStyle/>
        <a:p>
          <a:endParaRPr lang="en-US"/>
        </a:p>
      </dgm:t>
    </dgm:pt>
    <dgm:pt modelId="{F65D355E-36CC-4011-80F7-868316096CC6}" type="pres">
      <dgm:prSet presAssocID="{3F76D273-AA3C-45B6-83E7-DFA4688B2F9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E5BE37A1-4480-49B1-A0AB-4818AAE937A0}" type="pres">
      <dgm:prSet presAssocID="{2090A588-2579-4A10-9B50-1D03E8496EE4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E2EA3DB-836E-45D4-B0E6-4F7FD7585AB4}" type="pres">
      <dgm:prSet presAssocID="{6792701C-7419-4BD3-8CBB-9C4A720C77F9}" presName="sibTrans" presStyleLbl="sibTrans1D1" presStyleIdx="0" presStyleCnt="7"/>
      <dgm:spPr/>
      <dgm:t>
        <a:bodyPr/>
        <a:lstStyle/>
        <a:p>
          <a:endParaRPr lang="cs-CZ"/>
        </a:p>
      </dgm:t>
    </dgm:pt>
    <dgm:pt modelId="{889D2C1A-6FBF-4DD7-8C75-4BB614A73AA7}" type="pres">
      <dgm:prSet presAssocID="{6792701C-7419-4BD3-8CBB-9C4A720C77F9}" presName="connectorText" presStyleLbl="sibTrans1D1" presStyleIdx="0" presStyleCnt="7"/>
      <dgm:spPr/>
      <dgm:t>
        <a:bodyPr/>
        <a:lstStyle/>
        <a:p>
          <a:endParaRPr lang="cs-CZ"/>
        </a:p>
      </dgm:t>
    </dgm:pt>
    <dgm:pt modelId="{64D06518-EB28-435D-89DB-8E38B1E3B142}" type="pres">
      <dgm:prSet presAssocID="{611595BF-E7B6-42CC-8855-1ED92C27A192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2D9C06E-D1DB-4C1F-88E1-04B6703A59B9}" type="pres">
      <dgm:prSet presAssocID="{A06A61F5-ADE7-4F78-9EA0-B357DC042A89}" presName="sibTrans" presStyleLbl="sibTrans1D1" presStyleIdx="1" presStyleCnt="7"/>
      <dgm:spPr/>
      <dgm:t>
        <a:bodyPr/>
        <a:lstStyle/>
        <a:p>
          <a:endParaRPr lang="cs-CZ"/>
        </a:p>
      </dgm:t>
    </dgm:pt>
    <dgm:pt modelId="{48F9D44A-8FD8-43EE-9CBB-8DE853480E31}" type="pres">
      <dgm:prSet presAssocID="{A06A61F5-ADE7-4F78-9EA0-B357DC042A89}" presName="connectorText" presStyleLbl="sibTrans1D1" presStyleIdx="1" presStyleCnt="7"/>
      <dgm:spPr/>
      <dgm:t>
        <a:bodyPr/>
        <a:lstStyle/>
        <a:p>
          <a:endParaRPr lang="cs-CZ"/>
        </a:p>
      </dgm:t>
    </dgm:pt>
    <dgm:pt modelId="{214B7C04-D4B9-48DF-8B5B-A72DCFC0C87C}" type="pres">
      <dgm:prSet presAssocID="{2FABAA36-2CDE-4009-85C6-7887C7E0CF69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6342E21-83BB-4AF7-B9A2-83D7E12F5487}" type="pres">
      <dgm:prSet presAssocID="{E276632F-A13A-4536-A979-A8177DF6E133}" presName="sibTrans" presStyleLbl="sibTrans1D1" presStyleIdx="2" presStyleCnt="7"/>
      <dgm:spPr/>
      <dgm:t>
        <a:bodyPr/>
        <a:lstStyle/>
        <a:p>
          <a:endParaRPr lang="cs-CZ"/>
        </a:p>
      </dgm:t>
    </dgm:pt>
    <dgm:pt modelId="{3FB040C1-F8D6-47C9-A55B-D0CDE23961E6}" type="pres">
      <dgm:prSet presAssocID="{E276632F-A13A-4536-A979-A8177DF6E133}" presName="connectorText" presStyleLbl="sibTrans1D1" presStyleIdx="2" presStyleCnt="7"/>
      <dgm:spPr/>
      <dgm:t>
        <a:bodyPr/>
        <a:lstStyle/>
        <a:p>
          <a:endParaRPr lang="cs-CZ"/>
        </a:p>
      </dgm:t>
    </dgm:pt>
    <dgm:pt modelId="{1838070E-A290-44DD-88E1-0079B0E5099B}" type="pres">
      <dgm:prSet presAssocID="{0A50E3A2-5B63-43F8-88E4-42B3973F064C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68F4CD4-E55E-4FA6-A70E-864B1422813B}" type="pres">
      <dgm:prSet presAssocID="{AB3CF2A3-B17B-47DC-946A-8526A5301AFE}" presName="sibTrans" presStyleLbl="sibTrans1D1" presStyleIdx="3" presStyleCnt="7"/>
      <dgm:spPr/>
      <dgm:t>
        <a:bodyPr/>
        <a:lstStyle/>
        <a:p>
          <a:endParaRPr lang="cs-CZ"/>
        </a:p>
      </dgm:t>
    </dgm:pt>
    <dgm:pt modelId="{4A18A15B-5481-47A4-B123-AF9A9D90E73D}" type="pres">
      <dgm:prSet presAssocID="{AB3CF2A3-B17B-47DC-946A-8526A5301AFE}" presName="connectorText" presStyleLbl="sibTrans1D1" presStyleIdx="3" presStyleCnt="7"/>
      <dgm:spPr/>
      <dgm:t>
        <a:bodyPr/>
        <a:lstStyle/>
        <a:p>
          <a:endParaRPr lang="cs-CZ"/>
        </a:p>
      </dgm:t>
    </dgm:pt>
    <dgm:pt modelId="{AA89803D-635D-4236-9596-F4B7388B202C}" type="pres">
      <dgm:prSet presAssocID="{ABF4493A-8EB8-4557-9730-F15F0ED97F3F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52633B2-8D4C-4780-A21A-2766A4C6C50E}" type="pres">
      <dgm:prSet presAssocID="{79139638-EF05-4028-9DB2-526F880B263F}" presName="sibTrans" presStyleLbl="sibTrans1D1" presStyleIdx="4" presStyleCnt="7"/>
      <dgm:spPr/>
      <dgm:t>
        <a:bodyPr/>
        <a:lstStyle/>
        <a:p>
          <a:endParaRPr lang="cs-CZ"/>
        </a:p>
      </dgm:t>
    </dgm:pt>
    <dgm:pt modelId="{64A7597E-DBB0-4A89-8C6A-9EFFA6994864}" type="pres">
      <dgm:prSet presAssocID="{79139638-EF05-4028-9DB2-526F880B263F}" presName="connectorText" presStyleLbl="sibTrans1D1" presStyleIdx="4" presStyleCnt="7"/>
      <dgm:spPr/>
      <dgm:t>
        <a:bodyPr/>
        <a:lstStyle/>
        <a:p>
          <a:endParaRPr lang="cs-CZ"/>
        </a:p>
      </dgm:t>
    </dgm:pt>
    <dgm:pt modelId="{87C08898-66CE-4D66-A4A3-E30DF24C47BF}" type="pres">
      <dgm:prSet presAssocID="{1AA3FB2D-C401-414A-8C01-18C61FD5162E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8F6F3F2-2426-4897-B72C-8F8D9B5DC8F4}" type="pres">
      <dgm:prSet presAssocID="{34B50031-6641-45BD-B65A-7375020E4E6E}" presName="sibTrans" presStyleLbl="sibTrans1D1" presStyleIdx="5" presStyleCnt="7"/>
      <dgm:spPr/>
      <dgm:t>
        <a:bodyPr/>
        <a:lstStyle/>
        <a:p>
          <a:endParaRPr lang="cs-CZ"/>
        </a:p>
      </dgm:t>
    </dgm:pt>
    <dgm:pt modelId="{2E7CAB1B-0AD8-4436-91C6-2797B418494F}" type="pres">
      <dgm:prSet presAssocID="{34B50031-6641-45BD-B65A-7375020E4E6E}" presName="connectorText" presStyleLbl="sibTrans1D1" presStyleIdx="5" presStyleCnt="7"/>
      <dgm:spPr/>
      <dgm:t>
        <a:bodyPr/>
        <a:lstStyle/>
        <a:p>
          <a:endParaRPr lang="cs-CZ"/>
        </a:p>
      </dgm:t>
    </dgm:pt>
    <dgm:pt modelId="{7C14E602-8656-4B3F-A838-0C3568143468}" type="pres">
      <dgm:prSet presAssocID="{E587C5D6-B7BA-4896-A63E-F072DC9D848F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3453948-3D11-44D0-8F05-FD6C1822633A}" type="pres">
      <dgm:prSet presAssocID="{790F0924-9675-4947-A1D9-E38A7606706A}" presName="sibTrans" presStyleLbl="sibTrans1D1" presStyleIdx="6" presStyleCnt="7"/>
      <dgm:spPr/>
      <dgm:t>
        <a:bodyPr/>
        <a:lstStyle/>
        <a:p>
          <a:endParaRPr lang="cs-CZ"/>
        </a:p>
      </dgm:t>
    </dgm:pt>
    <dgm:pt modelId="{60A41C7F-48E5-475C-965C-014ADB7C2822}" type="pres">
      <dgm:prSet presAssocID="{790F0924-9675-4947-A1D9-E38A7606706A}" presName="connectorText" presStyleLbl="sibTrans1D1" presStyleIdx="6" presStyleCnt="7"/>
      <dgm:spPr/>
      <dgm:t>
        <a:bodyPr/>
        <a:lstStyle/>
        <a:p>
          <a:endParaRPr lang="cs-CZ"/>
        </a:p>
      </dgm:t>
    </dgm:pt>
    <dgm:pt modelId="{DE458A1A-D1CD-4F13-8604-F55661233038}" type="pres">
      <dgm:prSet presAssocID="{EB0B89C8-681A-4EB4-9EF8-702A76A502EB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32EB1AFE-8C29-4826-867A-71BE7CD6FF92}" type="presOf" srcId="{AB3CF2A3-B17B-47DC-946A-8526A5301AFE}" destId="{168F4CD4-E55E-4FA6-A70E-864B1422813B}" srcOrd="0" destOrd="0" presId="urn:microsoft.com/office/officeart/2005/8/layout/bProcess3"/>
    <dgm:cxn modelId="{AB94C0B7-4203-4141-B1AD-1A2943335326}" type="presOf" srcId="{A06A61F5-ADE7-4F78-9EA0-B357DC042A89}" destId="{48F9D44A-8FD8-43EE-9CBB-8DE853480E31}" srcOrd="1" destOrd="0" presId="urn:microsoft.com/office/officeart/2005/8/layout/bProcess3"/>
    <dgm:cxn modelId="{1F1D9297-977D-4C74-BCF2-6A986B1734FF}" type="presOf" srcId="{34B50031-6641-45BD-B65A-7375020E4E6E}" destId="{58F6F3F2-2426-4897-B72C-8F8D9B5DC8F4}" srcOrd="0" destOrd="0" presId="urn:microsoft.com/office/officeart/2005/8/layout/bProcess3"/>
    <dgm:cxn modelId="{E24E7F07-0620-4692-95D9-04DCBDD3CB37}" srcId="{3F76D273-AA3C-45B6-83E7-DFA4688B2F98}" destId="{0A50E3A2-5B63-43F8-88E4-42B3973F064C}" srcOrd="3" destOrd="0" parTransId="{ABFE6DBF-4AAC-4C9F-AD2E-F9FCABB36391}" sibTransId="{AB3CF2A3-B17B-47DC-946A-8526A5301AFE}"/>
    <dgm:cxn modelId="{68C9BD9A-2EB6-4897-888A-3D75B49F0624}" srcId="{3F76D273-AA3C-45B6-83E7-DFA4688B2F98}" destId="{EB0B89C8-681A-4EB4-9EF8-702A76A502EB}" srcOrd="7" destOrd="0" parTransId="{D81C6452-0EE9-4E4F-9091-CD3640BC4963}" sibTransId="{34ADBB37-B467-407C-B614-D302AE6BA1E5}"/>
    <dgm:cxn modelId="{5C34C7D2-391B-4D41-8C00-80B8CE903469}" srcId="{3F76D273-AA3C-45B6-83E7-DFA4688B2F98}" destId="{E587C5D6-B7BA-4896-A63E-F072DC9D848F}" srcOrd="6" destOrd="0" parTransId="{575B0090-5209-4617-9611-D34E2A8BBE60}" sibTransId="{790F0924-9675-4947-A1D9-E38A7606706A}"/>
    <dgm:cxn modelId="{B91E03EC-23B7-4FBF-9515-222B79FAFEA0}" type="presOf" srcId="{3F76D273-AA3C-45B6-83E7-DFA4688B2F98}" destId="{F65D355E-36CC-4011-80F7-868316096CC6}" srcOrd="0" destOrd="0" presId="urn:microsoft.com/office/officeart/2005/8/layout/bProcess3"/>
    <dgm:cxn modelId="{A28427E9-905F-453A-804B-A06A8A9A4D81}" type="presOf" srcId="{611595BF-E7B6-42CC-8855-1ED92C27A192}" destId="{64D06518-EB28-435D-89DB-8E38B1E3B142}" srcOrd="0" destOrd="0" presId="urn:microsoft.com/office/officeart/2005/8/layout/bProcess3"/>
    <dgm:cxn modelId="{F592E1A3-5ED6-47A4-A50B-C8BF9ADBED57}" type="presOf" srcId="{1AA3FB2D-C401-414A-8C01-18C61FD5162E}" destId="{87C08898-66CE-4D66-A4A3-E30DF24C47BF}" srcOrd="0" destOrd="0" presId="urn:microsoft.com/office/officeart/2005/8/layout/bProcess3"/>
    <dgm:cxn modelId="{30016405-59A4-426E-A2AB-366CBC991350}" srcId="{3F76D273-AA3C-45B6-83E7-DFA4688B2F98}" destId="{611595BF-E7B6-42CC-8855-1ED92C27A192}" srcOrd="1" destOrd="0" parTransId="{2B08AC03-F6B3-4AC3-A68D-B2FC4D3C250E}" sibTransId="{A06A61F5-ADE7-4F78-9EA0-B357DC042A89}"/>
    <dgm:cxn modelId="{D147CF68-FE19-4F91-96F1-F3A48D002669}" type="presOf" srcId="{ABF4493A-8EB8-4557-9730-F15F0ED97F3F}" destId="{AA89803D-635D-4236-9596-F4B7388B202C}" srcOrd="0" destOrd="0" presId="urn:microsoft.com/office/officeart/2005/8/layout/bProcess3"/>
    <dgm:cxn modelId="{06C45C2A-3D76-4986-B5C0-BC780811203F}" srcId="{3F76D273-AA3C-45B6-83E7-DFA4688B2F98}" destId="{ABF4493A-8EB8-4557-9730-F15F0ED97F3F}" srcOrd="4" destOrd="0" parTransId="{CCDBBE0D-FD85-429F-B701-3141625A1231}" sibTransId="{79139638-EF05-4028-9DB2-526F880B263F}"/>
    <dgm:cxn modelId="{E235EF70-3C1F-464D-846E-71EC6B0912E1}" type="presOf" srcId="{EB0B89C8-681A-4EB4-9EF8-702A76A502EB}" destId="{DE458A1A-D1CD-4F13-8604-F55661233038}" srcOrd="0" destOrd="0" presId="urn:microsoft.com/office/officeart/2005/8/layout/bProcess3"/>
    <dgm:cxn modelId="{1F1F6C0C-5C20-4D98-B16F-82329C6AC4BB}" type="presOf" srcId="{790F0924-9675-4947-A1D9-E38A7606706A}" destId="{60A41C7F-48E5-475C-965C-014ADB7C2822}" srcOrd="1" destOrd="0" presId="urn:microsoft.com/office/officeart/2005/8/layout/bProcess3"/>
    <dgm:cxn modelId="{CF3D0EC1-C498-4844-A789-A559C12736C4}" srcId="{3F76D273-AA3C-45B6-83E7-DFA4688B2F98}" destId="{2090A588-2579-4A10-9B50-1D03E8496EE4}" srcOrd="0" destOrd="0" parTransId="{FA9C0E4B-FA19-487D-88D3-95D6030BC6C2}" sibTransId="{6792701C-7419-4BD3-8CBB-9C4A720C77F9}"/>
    <dgm:cxn modelId="{347F4208-6DDE-4E95-9FF9-A8D3D29337B6}" type="presOf" srcId="{E587C5D6-B7BA-4896-A63E-F072DC9D848F}" destId="{7C14E602-8656-4B3F-A838-0C3568143468}" srcOrd="0" destOrd="0" presId="urn:microsoft.com/office/officeart/2005/8/layout/bProcess3"/>
    <dgm:cxn modelId="{A8EAF549-6F3D-4079-A339-4BD22BD970ED}" type="presOf" srcId="{790F0924-9675-4947-A1D9-E38A7606706A}" destId="{D3453948-3D11-44D0-8F05-FD6C1822633A}" srcOrd="0" destOrd="0" presId="urn:microsoft.com/office/officeart/2005/8/layout/bProcess3"/>
    <dgm:cxn modelId="{88D2ABB9-98C7-41CD-95F3-E9905FB3F8E2}" type="presOf" srcId="{A06A61F5-ADE7-4F78-9EA0-B357DC042A89}" destId="{D2D9C06E-D1DB-4C1F-88E1-04B6703A59B9}" srcOrd="0" destOrd="0" presId="urn:microsoft.com/office/officeart/2005/8/layout/bProcess3"/>
    <dgm:cxn modelId="{67E99210-FAEC-4930-B030-8877C5D0F268}" type="presOf" srcId="{E276632F-A13A-4536-A979-A8177DF6E133}" destId="{56342E21-83BB-4AF7-B9A2-83D7E12F5487}" srcOrd="0" destOrd="0" presId="urn:microsoft.com/office/officeart/2005/8/layout/bProcess3"/>
    <dgm:cxn modelId="{5DD72498-3C40-461A-9609-565ED1A41123}" type="presOf" srcId="{0A50E3A2-5B63-43F8-88E4-42B3973F064C}" destId="{1838070E-A290-44DD-88E1-0079B0E5099B}" srcOrd="0" destOrd="0" presId="urn:microsoft.com/office/officeart/2005/8/layout/bProcess3"/>
    <dgm:cxn modelId="{19850219-2C54-4674-B4EE-D87DF378C007}" type="presOf" srcId="{79139638-EF05-4028-9DB2-526F880B263F}" destId="{64A7597E-DBB0-4A89-8C6A-9EFFA6994864}" srcOrd="1" destOrd="0" presId="urn:microsoft.com/office/officeart/2005/8/layout/bProcess3"/>
    <dgm:cxn modelId="{DC0BE74A-5712-4957-AE88-2ABB5B6017F1}" type="presOf" srcId="{34B50031-6641-45BD-B65A-7375020E4E6E}" destId="{2E7CAB1B-0AD8-4436-91C6-2797B418494F}" srcOrd="1" destOrd="0" presId="urn:microsoft.com/office/officeart/2005/8/layout/bProcess3"/>
    <dgm:cxn modelId="{AE0DFF70-1D17-43E1-AE58-F2D57A5B30B9}" srcId="{3F76D273-AA3C-45B6-83E7-DFA4688B2F98}" destId="{2FABAA36-2CDE-4009-85C6-7887C7E0CF69}" srcOrd="2" destOrd="0" parTransId="{98B02138-3062-41F6-A73F-B26004481FC5}" sibTransId="{E276632F-A13A-4536-A979-A8177DF6E133}"/>
    <dgm:cxn modelId="{E610A833-EEB7-46D8-9E34-E68F903C5151}" type="presOf" srcId="{79139638-EF05-4028-9DB2-526F880B263F}" destId="{C52633B2-8D4C-4780-A21A-2766A4C6C50E}" srcOrd="0" destOrd="0" presId="urn:microsoft.com/office/officeart/2005/8/layout/bProcess3"/>
    <dgm:cxn modelId="{F5CDB15C-B9F9-4D3B-A8A8-5D0A10B8320F}" type="presOf" srcId="{2FABAA36-2CDE-4009-85C6-7887C7E0CF69}" destId="{214B7C04-D4B9-48DF-8B5B-A72DCFC0C87C}" srcOrd="0" destOrd="0" presId="urn:microsoft.com/office/officeart/2005/8/layout/bProcess3"/>
    <dgm:cxn modelId="{7DB86CD4-CEE7-4C5D-92DB-4DE8BD9356D2}" srcId="{3F76D273-AA3C-45B6-83E7-DFA4688B2F98}" destId="{1AA3FB2D-C401-414A-8C01-18C61FD5162E}" srcOrd="5" destOrd="0" parTransId="{40E20DB4-D14F-43FC-9392-B1FE35FB98DE}" sibTransId="{34B50031-6641-45BD-B65A-7375020E4E6E}"/>
    <dgm:cxn modelId="{31C213B5-C6A6-4EF9-B2B0-B28AC85ED7E0}" type="presOf" srcId="{AB3CF2A3-B17B-47DC-946A-8526A5301AFE}" destId="{4A18A15B-5481-47A4-B123-AF9A9D90E73D}" srcOrd="1" destOrd="0" presId="urn:microsoft.com/office/officeart/2005/8/layout/bProcess3"/>
    <dgm:cxn modelId="{1B428C35-C0DC-4D2D-8424-269B4D3AA2E9}" type="presOf" srcId="{E276632F-A13A-4536-A979-A8177DF6E133}" destId="{3FB040C1-F8D6-47C9-A55B-D0CDE23961E6}" srcOrd="1" destOrd="0" presId="urn:microsoft.com/office/officeart/2005/8/layout/bProcess3"/>
    <dgm:cxn modelId="{4F39D9EF-6026-4213-A93E-854D83F08C5F}" type="presOf" srcId="{6792701C-7419-4BD3-8CBB-9C4A720C77F9}" destId="{0E2EA3DB-836E-45D4-B0E6-4F7FD7585AB4}" srcOrd="0" destOrd="0" presId="urn:microsoft.com/office/officeart/2005/8/layout/bProcess3"/>
    <dgm:cxn modelId="{7F4B4BA1-7075-43C5-A8BF-BFF7F1B07A2E}" type="presOf" srcId="{6792701C-7419-4BD3-8CBB-9C4A720C77F9}" destId="{889D2C1A-6FBF-4DD7-8C75-4BB614A73AA7}" srcOrd="1" destOrd="0" presId="urn:microsoft.com/office/officeart/2005/8/layout/bProcess3"/>
    <dgm:cxn modelId="{56A69F9C-69B8-4F65-9AAD-73E4A152CF69}" type="presOf" srcId="{2090A588-2579-4A10-9B50-1D03E8496EE4}" destId="{E5BE37A1-4480-49B1-A0AB-4818AAE937A0}" srcOrd="0" destOrd="0" presId="urn:microsoft.com/office/officeart/2005/8/layout/bProcess3"/>
    <dgm:cxn modelId="{20AE2559-DA70-4320-8B34-F44A808DDA73}" type="presParOf" srcId="{F65D355E-36CC-4011-80F7-868316096CC6}" destId="{E5BE37A1-4480-49B1-A0AB-4818AAE937A0}" srcOrd="0" destOrd="0" presId="urn:microsoft.com/office/officeart/2005/8/layout/bProcess3"/>
    <dgm:cxn modelId="{229FC2DF-F541-4A53-AAD8-30473F4D1F3C}" type="presParOf" srcId="{F65D355E-36CC-4011-80F7-868316096CC6}" destId="{0E2EA3DB-836E-45D4-B0E6-4F7FD7585AB4}" srcOrd="1" destOrd="0" presId="urn:microsoft.com/office/officeart/2005/8/layout/bProcess3"/>
    <dgm:cxn modelId="{C5165EF0-F5B5-4843-B941-BA8FA20AD9E5}" type="presParOf" srcId="{0E2EA3DB-836E-45D4-B0E6-4F7FD7585AB4}" destId="{889D2C1A-6FBF-4DD7-8C75-4BB614A73AA7}" srcOrd="0" destOrd="0" presId="urn:microsoft.com/office/officeart/2005/8/layout/bProcess3"/>
    <dgm:cxn modelId="{333E1025-C329-4C37-9A80-0CB7A361D661}" type="presParOf" srcId="{F65D355E-36CC-4011-80F7-868316096CC6}" destId="{64D06518-EB28-435D-89DB-8E38B1E3B142}" srcOrd="2" destOrd="0" presId="urn:microsoft.com/office/officeart/2005/8/layout/bProcess3"/>
    <dgm:cxn modelId="{B17909BF-5D2D-4B2F-B828-05DE080F2C92}" type="presParOf" srcId="{F65D355E-36CC-4011-80F7-868316096CC6}" destId="{D2D9C06E-D1DB-4C1F-88E1-04B6703A59B9}" srcOrd="3" destOrd="0" presId="urn:microsoft.com/office/officeart/2005/8/layout/bProcess3"/>
    <dgm:cxn modelId="{BBDE9CE3-A5AC-41CE-96AA-92441FAE4052}" type="presParOf" srcId="{D2D9C06E-D1DB-4C1F-88E1-04B6703A59B9}" destId="{48F9D44A-8FD8-43EE-9CBB-8DE853480E31}" srcOrd="0" destOrd="0" presId="urn:microsoft.com/office/officeart/2005/8/layout/bProcess3"/>
    <dgm:cxn modelId="{581FB8BB-D54A-41B7-AC28-1DA06E284EAD}" type="presParOf" srcId="{F65D355E-36CC-4011-80F7-868316096CC6}" destId="{214B7C04-D4B9-48DF-8B5B-A72DCFC0C87C}" srcOrd="4" destOrd="0" presId="urn:microsoft.com/office/officeart/2005/8/layout/bProcess3"/>
    <dgm:cxn modelId="{9550F575-65B5-4FBD-AC75-F1AE05437952}" type="presParOf" srcId="{F65D355E-36CC-4011-80F7-868316096CC6}" destId="{56342E21-83BB-4AF7-B9A2-83D7E12F5487}" srcOrd="5" destOrd="0" presId="urn:microsoft.com/office/officeart/2005/8/layout/bProcess3"/>
    <dgm:cxn modelId="{406DD9F1-347A-4C60-973E-E96DB14CB662}" type="presParOf" srcId="{56342E21-83BB-4AF7-B9A2-83D7E12F5487}" destId="{3FB040C1-F8D6-47C9-A55B-D0CDE23961E6}" srcOrd="0" destOrd="0" presId="urn:microsoft.com/office/officeart/2005/8/layout/bProcess3"/>
    <dgm:cxn modelId="{B29BCBEF-AC96-4E70-97AF-A03A9A7FECEE}" type="presParOf" srcId="{F65D355E-36CC-4011-80F7-868316096CC6}" destId="{1838070E-A290-44DD-88E1-0079B0E5099B}" srcOrd="6" destOrd="0" presId="urn:microsoft.com/office/officeart/2005/8/layout/bProcess3"/>
    <dgm:cxn modelId="{8619D29B-0468-4B85-87B1-866A37C33834}" type="presParOf" srcId="{F65D355E-36CC-4011-80F7-868316096CC6}" destId="{168F4CD4-E55E-4FA6-A70E-864B1422813B}" srcOrd="7" destOrd="0" presId="urn:microsoft.com/office/officeart/2005/8/layout/bProcess3"/>
    <dgm:cxn modelId="{8A759F45-4D0D-4E9E-9C5F-ED234F8D75C0}" type="presParOf" srcId="{168F4CD4-E55E-4FA6-A70E-864B1422813B}" destId="{4A18A15B-5481-47A4-B123-AF9A9D90E73D}" srcOrd="0" destOrd="0" presId="urn:microsoft.com/office/officeart/2005/8/layout/bProcess3"/>
    <dgm:cxn modelId="{75D8E6C5-B28A-46D4-B203-FB9D94CAE802}" type="presParOf" srcId="{F65D355E-36CC-4011-80F7-868316096CC6}" destId="{AA89803D-635D-4236-9596-F4B7388B202C}" srcOrd="8" destOrd="0" presId="urn:microsoft.com/office/officeart/2005/8/layout/bProcess3"/>
    <dgm:cxn modelId="{4ABAE91B-046E-4415-B0F8-E4BA5B982E1F}" type="presParOf" srcId="{F65D355E-36CC-4011-80F7-868316096CC6}" destId="{C52633B2-8D4C-4780-A21A-2766A4C6C50E}" srcOrd="9" destOrd="0" presId="urn:microsoft.com/office/officeart/2005/8/layout/bProcess3"/>
    <dgm:cxn modelId="{6913F870-87B4-4696-9958-1C4B17297384}" type="presParOf" srcId="{C52633B2-8D4C-4780-A21A-2766A4C6C50E}" destId="{64A7597E-DBB0-4A89-8C6A-9EFFA6994864}" srcOrd="0" destOrd="0" presId="urn:microsoft.com/office/officeart/2005/8/layout/bProcess3"/>
    <dgm:cxn modelId="{26D6BFCE-7C13-47B2-BFC5-58452F5CED21}" type="presParOf" srcId="{F65D355E-36CC-4011-80F7-868316096CC6}" destId="{87C08898-66CE-4D66-A4A3-E30DF24C47BF}" srcOrd="10" destOrd="0" presId="urn:microsoft.com/office/officeart/2005/8/layout/bProcess3"/>
    <dgm:cxn modelId="{F1C1224B-6DED-4254-A455-95DA7F6955C3}" type="presParOf" srcId="{F65D355E-36CC-4011-80F7-868316096CC6}" destId="{58F6F3F2-2426-4897-B72C-8F8D9B5DC8F4}" srcOrd="11" destOrd="0" presId="urn:microsoft.com/office/officeart/2005/8/layout/bProcess3"/>
    <dgm:cxn modelId="{A1B0AD23-E1FF-4515-A2A5-FE4E262ED9C1}" type="presParOf" srcId="{58F6F3F2-2426-4897-B72C-8F8D9B5DC8F4}" destId="{2E7CAB1B-0AD8-4436-91C6-2797B418494F}" srcOrd="0" destOrd="0" presId="urn:microsoft.com/office/officeart/2005/8/layout/bProcess3"/>
    <dgm:cxn modelId="{D963BDE7-99DA-43ED-8A0B-CC7FB232E0DF}" type="presParOf" srcId="{F65D355E-36CC-4011-80F7-868316096CC6}" destId="{7C14E602-8656-4B3F-A838-0C3568143468}" srcOrd="12" destOrd="0" presId="urn:microsoft.com/office/officeart/2005/8/layout/bProcess3"/>
    <dgm:cxn modelId="{9A5885E6-44D2-4163-A74F-BF2602819428}" type="presParOf" srcId="{F65D355E-36CC-4011-80F7-868316096CC6}" destId="{D3453948-3D11-44D0-8F05-FD6C1822633A}" srcOrd="13" destOrd="0" presId="urn:microsoft.com/office/officeart/2005/8/layout/bProcess3"/>
    <dgm:cxn modelId="{CCBAB966-DAED-4BDB-A942-C5F78CF2E31E}" type="presParOf" srcId="{D3453948-3D11-44D0-8F05-FD6C1822633A}" destId="{60A41C7F-48E5-475C-965C-014ADB7C2822}" srcOrd="0" destOrd="0" presId="urn:microsoft.com/office/officeart/2005/8/layout/bProcess3"/>
    <dgm:cxn modelId="{A1DC2F09-2D32-453D-B066-E20827E2DB73}" type="presParOf" srcId="{F65D355E-36CC-4011-80F7-868316096CC6}" destId="{DE458A1A-D1CD-4F13-8604-F55661233038}" srcOrd="14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DDDD2C6-72A5-4182-9415-BFB9A91F3F82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90656C6-4DF4-4803-BBE5-CBD01CE497D0}">
      <dgm:prSet/>
      <dgm:spPr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 rtl="0"/>
          <a:r>
            <a:rPr lang="en-US" b="0" i="0" baseline="0" dirty="0"/>
            <a:t>Signs of career system</a:t>
          </a:r>
          <a:endParaRPr lang="cs-CZ" b="0" i="0" baseline="0" dirty="0"/>
        </a:p>
      </dgm:t>
    </dgm:pt>
    <dgm:pt modelId="{3DFCD705-11B4-405E-A129-A45FD6F4A4F9}" type="parTrans" cxnId="{4CB1EC43-2D9E-4707-B25C-726E41191CF6}">
      <dgm:prSet/>
      <dgm:spPr/>
      <dgm:t>
        <a:bodyPr/>
        <a:lstStyle/>
        <a:p>
          <a:endParaRPr lang="en-US"/>
        </a:p>
      </dgm:t>
    </dgm:pt>
    <dgm:pt modelId="{9E3DC22F-838C-4144-B6FF-459853D6C950}" type="sibTrans" cxnId="{4CB1EC43-2D9E-4707-B25C-726E41191CF6}">
      <dgm:prSet/>
      <dgm:spPr/>
      <dgm:t>
        <a:bodyPr/>
        <a:lstStyle/>
        <a:p>
          <a:endParaRPr lang="en-US"/>
        </a:p>
      </dgm:t>
    </dgm:pt>
    <dgm:pt modelId="{E328EFE7-A2D2-40E7-B4FB-44CE2AA2D3AE}">
      <dgm:prSet/>
      <dgm:spPr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 rtl="0"/>
          <a:r>
            <a:rPr lang="en-US" b="0" i="0" baseline="0" dirty="0"/>
            <a:t>Law granted permanent service relationship</a:t>
          </a:r>
          <a:endParaRPr lang="cs-CZ" b="0" i="0" baseline="0" dirty="0"/>
        </a:p>
      </dgm:t>
    </dgm:pt>
    <dgm:pt modelId="{9ADB858E-9E39-4B0D-8D43-9B57316D3435}" type="parTrans" cxnId="{32721D62-757E-4C5A-9ED6-6E63F9478C6D}">
      <dgm:prSet/>
      <dgm:spPr/>
      <dgm:t>
        <a:bodyPr/>
        <a:lstStyle/>
        <a:p>
          <a:endParaRPr lang="en-US"/>
        </a:p>
      </dgm:t>
    </dgm:pt>
    <dgm:pt modelId="{FA436CA5-7AE8-42EE-8F3B-0F61AC4C52FB}" type="sibTrans" cxnId="{32721D62-757E-4C5A-9ED6-6E63F9478C6D}">
      <dgm:prSet/>
      <dgm:spPr/>
      <dgm:t>
        <a:bodyPr/>
        <a:lstStyle/>
        <a:p>
          <a:endParaRPr lang="en-US"/>
        </a:p>
      </dgm:t>
    </dgm:pt>
    <dgm:pt modelId="{14D73AB6-2D6D-4780-9941-53D9061DF450}">
      <dgm:prSet/>
      <dgm:spPr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 rtl="0"/>
          <a:r>
            <a:rPr lang="en-US" b="0" i="0" baseline="0" dirty="0"/>
            <a:t>Granted service and salary advancement</a:t>
          </a:r>
          <a:endParaRPr lang="cs-CZ" b="0" i="0" baseline="0" dirty="0"/>
        </a:p>
      </dgm:t>
    </dgm:pt>
    <dgm:pt modelId="{A1C0B76F-F392-4DA8-B7D8-22227C892330}" type="parTrans" cxnId="{2B70B77D-8465-41C3-8CB8-4FF69284EB59}">
      <dgm:prSet/>
      <dgm:spPr/>
      <dgm:t>
        <a:bodyPr/>
        <a:lstStyle/>
        <a:p>
          <a:endParaRPr lang="en-US"/>
        </a:p>
      </dgm:t>
    </dgm:pt>
    <dgm:pt modelId="{0F7A2063-4341-45C9-A3FE-99911D10D26F}" type="sibTrans" cxnId="{2B70B77D-8465-41C3-8CB8-4FF69284EB59}">
      <dgm:prSet/>
      <dgm:spPr/>
      <dgm:t>
        <a:bodyPr/>
        <a:lstStyle/>
        <a:p>
          <a:endParaRPr lang="en-US"/>
        </a:p>
      </dgm:t>
    </dgm:pt>
    <dgm:pt modelId="{90D66ED2-2488-4E18-967E-B9A28B7B7C37}">
      <dgm:prSet/>
      <dgm:spPr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 rtl="0"/>
          <a:r>
            <a:rPr lang="en-US" b="0" i="0" baseline="0" noProof="0" dirty="0"/>
            <a:t>Impossibility</a:t>
          </a:r>
          <a:r>
            <a:rPr lang="cs-CZ" b="0" i="0" baseline="0" dirty="0"/>
            <a:t> </a:t>
          </a:r>
          <a:r>
            <a:rPr lang="en-US" b="0" i="0" baseline="0" dirty="0"/>
            <a:t>of service contract termination</a:t>
          </a:r>
        </a:p>
      </dgm:t>
    </dgm:pt>
    <dgm:pt modelId="{46BAA9D2-5916-46C7-A04B-EF8437B5FB42}" type="parTrans" cxnId="{489763B3-709B-461C-BF42-DEA0264A446C}">
      <dgm:prSet/>
      <dgm:spPr/>
      <dgm:t>
        <a:bodyPr/>
        <a:lstStyle/>
        <a:p>
          <a:endParaRPr lang="en-US"/>
        </a:p>
      </dgm:t>
    </dgm:pt>
    <dgm:pt modelId="{7E07A332-E0F1-4DD1-A1DF-92E4A8B84CB2}" type="sibTrans" cxnId="{489763B3-709B-461C-BF42-DEA0264A446C}">
      <dgm:prSet/>
      <dgm:spPr/>
      <dgm:t>
        <a:bodyPr/>
        <a:lstStyle/>
        <a:p>
          <a:endParaRPr lang="en-US"/>
        </a:p>
      </dgm:t>
    </dgm:pt>
    <dgm:pt modelId="{E3D21A86-B732-4A5D-A5CF-02B37D0236C2}" type="pres">
      <dgm:prSet presAssocID="{6DDDD2C6-72A5-4182-9415-BFB9A91F3F8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9030E51-707B-4EFE-A8F2-CAF710F08B89}" type="pres">
      <dgm:prSet presAssocID="{F90656C6-4DF4-4803-BBE5-CBD01CE497D0}" presName="composite" presStyleCnt="0"/>
      <dgm:spPr/>
    </dgm:pt>
    <dgm:pt modelId="{3682D8B8-FDD6-46BE-98A5-9A2338F9871E}" type="pres">
      <dgm:prSet presAssocID="{F90656C6-4DF4-4803-BBE5-CBD01CE497D0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9DDD80F-6807-4985-AB5D-F73CD7FD64EF}" type="pres">
      <dgm:prSet presAssocID="{F90656C6-4DF4-4803-BBE5-CBD01CE497D0}" presName="desTx" presStyleLbl="alignAccFollowNode1" presStyleIdx="0" presStyleCnt="1" custLinFactNeighborX="121" custLinFactNeighborY="2696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7169D30-E725-4499-8ED1-18BAFADEDB01}" type="presOf" srcId="{90D66ED2-2488-4E18-967E-B9A28B7B7C37}" destId="{D9DDD80F-6807-4985-AB5D-F73CD7FD64EF}" srcOrd="0" destOrd="2" presId="urn:microsoft.com/office/officeart/2005/8/layout/hList1"/>
    <dgm:cxn modelId="{75BFD6FD-7F10-4744-BE82-FD5E6F8FB49B}" type="presOf" srcId="{F90656C6-4DF4-4803-BBE5-CBD01CE497D0}" destId="{3682D8B8-FDD6-46BE-98A5-9A2338F9871E}" srcOrd="0" destOrd="0" presId="urn:microsoft.com/office/officeart/2005/8/layout/hList1"/>
    <dgm:cxn modelId="{4CB1EC43-2D9E-4707-B25C-726E41191CF6}" srcId="{6DDDD2C6-72A5-4182-9415-BFB9A91F3F82}" destId="{F90656C6-4DF4-4803-BBE5-CBD01CE497D0}" srcOrd="0" destOrd="0" parTransId="{3DFCD705-11B4-405E-A129-A45FD6F4A4F9}" sibTransId="{9E3DC22F-838C-4144-B6FF-459853D6C950}"/>
    <dgm:cxn modelId="{489763B3-709B-461C-BF42-DEA0264A446C}" srcId="{F90656C6-4DF4-4803-BBE5-CBD01CE497D0}" destId="{90D66ED2-2488-4E18-967E-B9A28B7B7C37}" srcOrd="2" destOrd="0" parTransId="{46BAA9D2-5916-46C7-A04B-EF8437B5FB42}" sibTransId="{7E07A332-E0F1-4DD1-A1DF-92E4A8B84CB2}"/>
    <dgm:cxn modelId="{32721D62-757E-4C5A-9ED6-6E63F9478C6D}" srcId="{F90656C6-4DF4-4803-BBE5-CBD01CE497D0}" destId="{E328EFE7-A2D2-40E7-B4FB-44CE2AA2D3AE}" srcOrd="0" destOrd="0" parTransId="{9ADB858E-9E39-4B0D-8D43-9B57316D3435}" sibTransId="{FA436CA5-7AE8-42EE-8F3B-0F61AC4C52FB}"/>
    <dgm:cxn modelId="{F693CF79-6C31-4A7E-8F12-D016CA09079E}" type="presOf" srcId="{6DDDD2C6-72A5-4182-9415-BFB9A91F3F82}" destId="{E3D21A86-B732-4A5D-A5CF-02B37D0236C2}" srcOrd="0" destOrd="0" presId="urn:microsoft.com/office/officeart/2005/8/layout/hList1"/>
    <dgm:cxn modelId="{176CAA77-4171-4154-8263-395DEE8AE6FD}" type="presOf" srcId="{E328EFE7-A2D2-40E7-B4FB-44CE2AA2D3AE}" destId="{D9DDD80F-6807-4985-AB5D-F73CD7FD64EF}" srcOrd="0" destOrd="0" presId="urn:microsoft.com/office/officeart/2005/8/layout/hList1"/>
    <dgm:cxn modelId="{2B70B77D-8465-41C3-8CB8-4FF69284EB59}" srcId="{F90656C6-4DF4-4803-BBE5-CBD01CE497D0}" destId="{14D73AB6-2D6D-4780-9941-53D9061DF450}" srcOrd="1" destOrd="0" parTransId="{A1C0B76F-F392-4DA8-B7D8-22227C892330}" sibTransId="{0F7A2063-4341-45C9-A3FE-99911D10D26F}"/>
    <dgm:cxn modelId="{2FE8EF6F-01B6-4756-B56D-4D78176316E9}" type="presOf" srcId="{14D73AB6-2D6D-4780-9941-53D9061DF450}" destId="{D9DDD80F-6807-4985-AB5D-F73CD7FD64EF}" srcOrd="0" destOrd="1" presId="urn:microsoft.com/office/officeart/2005/8/layout/hList1"/>
    <dgm:cxn modelId="{F3379F54-2EF9-41FD-A911-52E025BB9E98}" type="presParOf" srcId="{E3D21A86-B732-4A5D-A5CF-02B37D0236C2}" destId="{49030E51-707B-4EFE-A8F2-CAF710F08B89}" srcOrd="0" destOrd="0" presId="urn:microsoft.com/office/officeart/2005/8/layout/hList1"/>
    <dgm:cxn modelId="{DCBCC6E8-A416-448F-AA0D-CD5FFF538D1D}" type="presParOf" srcId="{49030E51-707B-4EFE-A8F2-CAF710F08B89}" destId="{3682D8B8-FDD6-46BE-98A5-9A2338F9871E}" srcOrd="0" destOrd="0" presId="urn:microsoft.com/office/officeart/2005/8/layout/hList1"/>
    <dgm:cxn modelId="{B68DEAA5-844E-4271-A505-EDA01B43F419}" type="presParOf" srcId="{49030E51-707B-4EFE-A8F2-CAF710F08B89}" destId="{D9DDD80F-6807-4985-AB5D-F73CD7FD64E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3E8A3ED-047B-4CF4-84CF-25055E0379AA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B11376E-69DC-4DD9-8BF5-7E2ACB67389F}">
      <dgm:prSet/>
      <dgm:spPr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 rtl="0"/>
          <a:r>
            <a:rPr lang="en-US" b="1" dirty="0"/>
            <a:t>Advantages of career system:</a:t>
          </a:r>
          <a:endParaRPr lang="cs-CZ" dirty="0"/>
        </a:p>
      </dgm:t>
    </dgm:pt>
    <dgm:pt modelId="{BAAA0D3E-DE33-41B3-96B7-496306CCACDC}" type="parTrans" cxnId="{3D602A03-C9CB-4009-BAD5-06ADDF105514}">
      <dgm:prSet/>
      <dgm:spPr/>
      <dgm:t>
        <a:bodyPr/>
        <a:lstStyle/>
        <a:p>
          <a:endParaRPr lang="en-US"/>
        </a:p>
      </dgm:t>
    </dgm:pt>
    <dgm:pt modelId="{F72016BB-A492-41D1-A68B-FB6939449A5A}" type="sibTrans" cxnId="{3D602A03-C9CB-4009-BAD5-06ADDF105514}">
      <dgm:prSet/>
      <dgm:spPr/>
      <dgm:t>
        <a:bodyPr/>
        <a:lstStyle/>
        <a:p>
          <a:endParaRPr lang="en-US"/>
        </a:p>
      </dgm:t>
    </dgm:pt>
    <dgm:pt modelId="{262682AE-0B20-4B2C-8166-612680ED330F}">
      <dgm:prSet/>
      <dgm:spPr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 rtl="0"/>
          <a:r>
            <a:rPr lang="en-US" dirty="0"/>
            <a:t>Professional, loyal and experienced administrative personnel</a:t>
          </a:r>
          <a:endParaRPr lang="cs-CZ" dirty="0"/>
        </a:p>
      </dgm:t>
    </dgm:pt>
    <dgm:pt modelId="{033BF0EB-AF89-4446-94B2-D4A38A15DF68}" type="parTrans" cxnId="{1C6C7869-0167-4072-A076-4B45029C3685}">
      <dgm:prSet/>
      <dgm:spPr/>
      <dgm:t>
        <a:bodyPr/>
        <a:lstStyle/>
        <a:p>
          <a:endParaRPr lang="en-US"/>
        </a:p>
      </dgm:t>
    </dgm:pt>
    <dgm:pt modelId="{46579440-5676-43C4-BD09-3FC004E80EE8}" type="sibTrans" cxnId="{1C6C7869-0167-4072-A076-4B45029C3685}">
      <dgm:prSet/>
      <dgm:spPr/>
      <dgm:t>
        <a:bodyPr/>
        <a:lstStyle/>
        <a:p>
          <a:endParaRPr lang="en-US"/>
        </a:p>
      </dgm:t>
    </dgm:pt>
    <dgm:pt modelId="{ECCF99B4-C219-425C-B5A5-B729456516E9}">
      <dgm:prSet/>
      <dgm:spPr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 rtl="0"/>
          <a:r>
            <a:rPr lang="en-US" dirty="0"/>
            <a:t>Protection from </a:t>
          </a:r>
          <a:r>
            <a:rPr lang="cs-CZ" dirty="0"/>
            <a:t>politicalization</a:t>
          </a:r>
          <a:r>
            <a:rPr lang="en-US" dirty="0"/>
            <a:t> of public administration</a:t>
          </a:r>
          <a:endParaRPr lang="cs-CZ" dirty="0"/>
        </a:p>
      </dgm:t>
    </dgm:pt>
    <dgm:pt modelId="{3F53721B-D1ED-4295-BF2A-3AFDEB32B8B9}" type="parTrans" cxnId="{30199A0A-2486-4789-8242-9F7CB7EAE435}">
      <dgm:prSet/>
      <dgm:spPr/>
      <dgm:t>
        <a:bodyPr/>
        <a:lstStyle/>
        <a:p>
          <a:endParaRPr lang="en-US"/>
        </a:p>
      </dgm:t>
    </dgm:pt>
    <dgm:pt modelId="{1C882795-A644-4465-9B2E-6F3E2088D1F9}" type="sibTrans" cxnId="{30199A0A-2486-4789-8242-9F7CB7EAE435}">
      <dgm:prSet/>
      <dgm:spPr/>
      <dgm:t>
        <a:bodyPr/>
        <a:lstStyle/>
        <a:p>
          <a:endParaRPr lang="en-US"/>
        </a:p>
      </dgm:t>
    </dgm:pt>
    <dgm:pt modelId="{DBB1A652-AD75-4553-A879-4E28B965BE01}">
      <dgm:prSet/>
      <dgm:spPr>
        <a:solidFill>
          <a:schemeClr val="accent1">
            <a:lumMod val="50000"/>
          </a:schemeClr>
        </a:solidFill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 rtl="0"/>
          <a:r>
            <a:rPr lang="en-US" b="1" dirty="0"/>
            <a:t>Disadvantages of career system:</a:t>
          </a:r>
          <a:endParaRPr lang="cs-CZ" dirty="0"/>
        </a:p>
      </dgm:t>
    </dgm:pt>
    <dgm:pt modelId="{D55CF936-79AE-4FEB-94C6-11AF4FF8335D}" type="parTrans" cxnId="{9186A189-70A7-4785-9F2A-10D7956CE242}">
      <dgm:prSet/>
      <dgm:spPr/>
      <dgm:t>
        <a:bodyPr/>
        <a:lstStyle/>
        <a:p>
          <a:endParaRPr lang="en-US"/>
        </a:p>
      </dgm:t>
    </dgm:pt>
    <dgm:pt modelId="{5109D46B-3C95-4ECA-BDCB-DA362E98EFA5}" type="sibTrans" cxnId="{9186A189-70A7-4785-9F2A-10D7956CE242}">
      <dgm:prSet/>
      <dgm:spPr/>
      <dgm:t>
        <a:bodyPr/>
        <a:lstStyle/>
        <a:p>
          <a:endParaRPr lang="en-US"/>
        </a:p>
      </dgm:t>
    </dgm:pt>
    <dgm:pt modelId="{A94E831A-89E2-44DE-AF6F-073638CCD0D7}">
      <dgm:prSet/>
      <dgm:spPr>
        <a:solidFill>
          <a:schemeClr val="accent1">
            <a:lumMod val="50000"/>
          </a:schemeClr>
        </a:solidFill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 rtl="0"/>
          <a:r>
            <a:rPr lang="en-US" dirty="0"/>
            <a:t>Excessive formalism of public administration</a:t>
          </a:r>
          <a:endParaRPr lang="cs-CZ" dirty="0"/>
        </a:p>
      </dgm:t>
    </dgm:pt>
    <dgm:pt modelId="{09CD309C-30DA-4608-A9AA-6EDE38557011}" type="parTrans" cxnId="{B4593DBC-DC9A-46A4-8A40-549FE6D26D0C}">
      <dgm:prSet/>
      <dgm:spPr/>
      <dgm:t>
        <a:bodyPr/>
        <a:lstStyle/>
        <a:p>
          <a:endParaRPr lang="en-US"/>
        </a:p>
      </dgm:t>
    </dgm:pt>
    <dgm:pt modelId="{44ABC6B7-B408-4BBA-AE70-949842162FCC}" type="sibTrans" cxnId="{B4593DBC-DC9A-46A4-8A40-549FE6D26D0C}">
      <dgm:prSet/>
      <dgm:spPr/>
      <dgm:t>
        <a:bodyPr/>
        <a:lstStyle/>
        <a:p>
          <a:endParaRPr lang="en-US"/>
        </a:p>
      </dgm:t>
    </dgm:pt>
    <dgm:pt modelId="{1454B668-9B38-44BA-8814-EB82F4A1EC79}">
      <dgm:prSet/>
      <dgm:spPr>
        <a:solidFill>
          <a:schemeClr val="accent1">
            <a:lumMod val="50000"/>
          </a:schemeClr>
        </a:solidFill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 rtl="0"/>
          <a:r>
            <a:rPr lang="en-US" dirty="0"/>
            <a:t>Excessive certitude of administrative personnel</a:t>
          </a:r>
          <a:endParaRPr lang="cs-CZ" dirty="0"/>
        </a:p>
      </dgm:t>
    </dgm:pt>
    <dgm:pt modelId="{AA73FD3F-F51E-4457-8B51-8B5F532CDB71}" type="parTrans" cxnId="{424806CC-1DF3-4EEC-A96E-053944372338}">
      <dgm:prSet/>
      <dgm:spPr/>
      <dgm:t>
        <a:bodyPr/>
        <a:lstStyle/>
        <a:p>
          <a:endParaRPr lang="en-US"/>
        </a:p>
      </dgm:t>
    </dgm:pt>
    <dgm:pt modelId="{23F0C20F-5CE7-484D-B2DB-986AD24145AF}" type="sibTrans" cxnId="{424806CC-1DF3-4EEC-A96E-053944372338}">
      <dgm:prSet/>
      <dgm:spPr/>
      <dgm:t>
        <a:bodyPr/>
        <a:lstStyle/>
        <a:p>
          <a:endParaRPr lang="en-US"/>
        </a:p>
      </dgm:t>
    </dgm:pt>
    <dgm:pt modelId="{87E912D0-D7F9-46A6-8597-3389E919E55E}">
      <dgm:prSet/>
      <dgm:spPr>
        <a:solidFill>
          <a:schemeClr val="accent1">
            <a:lumMod val="50000"/>
          </a:schemeClr>
        </a:solidFill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 rtl="0"/>
          <a:r>
            <a:rPr lang="en-US" dirty="0"/>
            <a:t>Egalitarianism of administrative personnel</a:t>
          </a:r>
          <a:endParaRPr lang="cs-CZ" dirty="0"/>
        </a:p>
      </dgm:t>
    </dgm:pt>
    <dgm:pt modelId="{8A6E69CC-01AB-4CA4-B2DE-4AC840103D14}" type="parTrans" cxnId="{AC59C5AE-8038-423D-B749-6AA6710B28CC}">
      <dgm:prSet/>
      <dgm:spPr/>
      <dgm:t>
        <a:bodyPr/>
        <a:lstStyle/>
        <a:p>
          <a:endParaRPr lang="en-US"/>
        </a:p>
      </dgm:t>
    </dgm:pt>
    <dgm:pt modelId="{9EC62430-1C72-44A8-A109-2C0F710A559E}" type="sibTrans" cxnId="{AC59C5AE-8038-423D-B749-6AA6710B28CC}">
      <dgm:prSet/>
      <dgm:spPr/>
      <dgm:t>
        <a:bodyPr/>
        <a:lstStyle/>
        <a:p>
          <a:endParaRPr lang="en-US"/>
        </a:p>
      </dgm:t>
    </dgm:pt>
    <dgm:pt modelId="{424A021A-BA81-4489-B358-3D4D8F12BEC2}" type="pres">
      <dgm:prSet presAssocID="{23E8A3ED-047B-4CF4-84CF-25055E0379AA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0E1027C6-C7EE-48B8-A784-0BA0631B3AE7}" type="pres">
      <dgm:prSet presAssocID="{BB11376E-69DC-4DD9-8BF5-7E2ACB67389F}" presName="vertOne" presStyleCnt="0"/>
      <dgm:spPr/>
    </dgm:pt>
    <dgm:pt modelId="{8F86DE52-4B7C-4757-9003-1EB0CC516A50}" type="pres">
      <dgm:prSet presAssocID="{BB11376E-69DC-4DD9-8BF5-7E2ACB67389F}" presName="txOne" presStyleLbl="node0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5CF8846-BF59-421F-9CD8-EB7CE4FABC61}" type="pres">
      <dgm:prSet presAssocID="{BB11376E-69DC-4DD9-8BF5-7E2ACB67389F}" presName="parTransOne" presStyleCnt="0"/>
      <dgm:spPr/>
    </dgm:pt>
    <dgm:pt modelId="{03B95751-DF07-4104-8A29-EFA09EC1C6D1}" type="pres">
      <dgm:prSet presAssocID="{BB11376E-69DC-4DD9-8BF5-7E2ACB67389F}" presName="horzOne" presStyleCnt="0"/>
      <dgm:spPr/>
    </dgm:pt>
    <dgm:pt modelId="{55764F12-55E6-476B-8E83-808C6335C7BD}" type="pres">
      <dgm:prSet presAssocID="{262682AE-0B20-4B2C-8166-612680ED330F}" presName="vertTwo" presStyleCnt="0"/>
      <dgm:spPr/>
    </dgm:pt>
    <dgm:pt modelId="{31A781CF-DABD-4A55-94D3-E23ED2E1F678}" type="pres">
      <dgm:prSet presAssocID="{262682AE-0B20-4B2C-8166-612680ED330F}" presName="txTwo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57C6EFD-8ACA-4130-BF31-8244CC74EC0E}" type="pres">
      <dgm:prSet presAssocID="{262682AE-0B20-4B2C-8166-612680ED330F}" presName="horzTwo" presStyleCnt="0"/>
      <dgm:spPr/>
    </dgm:pt>
    <dgm:pt modelId="{F69C6E27-4DF9-487D-89FA-E1A41D82105C}" type="pres">
      <dgm:prSet presAssocID="{46579440-5676-43C4-BD09-3FC004E80EE8}" presName="sibSpaceTwo" presStyleCnt="0"/>
      <dgm:spPr/>
    </dgm:pt>
    <dgm:pt modelId="{8048DAC6-BD26-4397-BCD1-E883D7CACDD5}" type="pres">
      <dgm:prSet presAssocID="{ECCF99B4-C219-425C-B5A5-B729456516E9}" presName="vertTwo" presStyleCnt="0"/>
      <dgm:spPr/>
    </dgm:pt>
    <dgm:pt modelId="{3D244C07-9B62-4BC1-8AD3-B045B3E5E004}" type="pres">
      <dgm:prSet presAssocID="{ECCF99B4-C219-425C-B5A5-B729456516E9}" presName="txTwo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ECC829C6-7278-4DC9-9EDA-4450FAABE61A}" type="pres">
      <dgm:prSet presAssocID="{ECCF99B4-C219-425C-B5A5-B729456516E9}" presName="horzTwo" presStyleCnt="0"/>
      <dgm:spPr/>
    </dgm:pt>
    <dgm:pt modelId="{A9C38393-15DF-4E64-ABCB-4B63121C0B46}" type="pres">
      <dgm:prSet presAssocID="{F72016BB-A492-41D1-A68B-FB6939449A5A}" presName="sibSpaceOne" presStyleCnt="0"/>
      <dgm:spPr/>
    </dgm:pt>
    <dgm:pt modelId="{D62A4758-EDC7-4858-9453-3A653A96F158}" type="pres">
      <dgm:prSet presAssocID="{DBB1A652-AD75-4553-A879-4E28B965BE01}" presName="vertOne" presStyleCnt="0"/>
      <dgm:spPr/>
    </dgm:pt>
    <dgm:pt modelId="{B6EC4A86-AABA-4CCF-9447-138147ED1CAD}" type="pres">
      <dgm:prSet presAssocID="{DBB1A652-AD75-4553-A879-4E28B965BE01}" presName="txOne" presStyleLbl="node0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05AECDD-2062-4797-B1A6-38D5AF1248CE}" type="pres">
      <dgm:prSet presAssocID="{DBB1A652-AD75-4553-A879-4E28B965BE01}" presName="parTransOne" presStyleCnt="0"/>
      <dgm:spPr/>
    </dgm:pt>
    <dgm:pt modelId="{E932AEA6-80F8-4A15-8D67-F48F0B5630E0}" type="pres">
      <dgm:prSet presAssocID="{DBB1A652-AD75-4553-A879-4E28B965BE01}" presName="horzOne" presStyleCnt="0"/>
      <dgm:spPr/>
    </dgm:pt>
    <dgm:pt modelId="{CAA9CBD1-8CA4-43E0-B9B8-AE53806D9614}" type="pres">
      <dgm:prSet presAssocID="{A94E831A-89E2-44DE-AF6F-073638CCD0D7}" presName="vertTwo" presStyleCnt="0"/>
      <dgm:spPr/>
    </dgm:pt>
    <dgm:pt modelId="{B2E39D42-121A-4675-83B2-34BA5DD41BFB}" type="pres">
      <dgm:prSet presAssocID="{A94E831A-89E2-44DE-AF6F-073638CCD0D7}" presName="txTwo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41A218D6-A5BD-49FD-8B69-B79913B62CDE}" type="pres">
      <dgm:prSet presAssocID="{A94E831A-89E2-44DE-AF6F-073638CCD0D7}" presName="horzTwo" presStyleCnt="0"/>
      <dgm:spPr/>
    </dgm:pt>
    <dgm:pt modelId="{38192736-E369-43F6-B753-61974365770B}" type="pres">
      <dgm:prSet presAssocID="{44ABC6B7-B408-4BBA-AE70-949842162FCC}" presName="sibSpaceTwo" presStyleCnt="0"/>
      <dgm:spPr/>
    </dgm:pt>
    <dgm:pt modelId="{D0278776-B5EB-471B-9887-E34C1CCDC21C}" type="pres">
      <dgm:prSet presAssocID="{1454B668-9B38-44BA-8814-EB82F4A1EC79}" presName="vertTwo" presStyleCnt="0"/>
      <dgm:spPr/>
    </dgm:pt>
    <dgm:pt modelId="{56510886-D0AC-409D-8974-DB5F65FB03E2}" type="pres">
      <dgm:prSet presAssocID="{1454B668-9B38-44BA-8814-EB82F4A1EC79}" presName="txTwo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A5BF6B9-DCC0-4A55-9CC8-29418FD6E629}" type="pres">
      <dgm:prSet presAssocID="{1454B668-9B38-44BA-8814-EB82F4A1EC79}" presName="horzTwo" presStyleCnt="0"/>
      <dgm:spPr/>
    </dgm:pt>
    <dgm:pt modelId="{28C446CB-A819-4E3E-B292-959D454B9120}" type="pres">
      <dgm:prSet presAssocID="{23F0C20F-5CE7-484D-B2DB-986AD24145AF}" presName="sibSpaceTwo" presStyleCnt="0"/>
      <dgm:spPr/>
    </dgm:pt>
    <dgm:pt modelId="{E18E0C5B-4DF5-468F-B49D-C380157A6B2A}" type="pres">
      <dgm:prSet presAssocID="{87E912D0-D7F9-46A6-8597-3389E919E55E}" presName="vertTwo" presStyleCnt="0"/>
      <dgm:spPr/>
    </dgm:pt>
    <dgm:pt modelId="{C9300DD7-B1C4-48E9-828B-10CABA564F9A}" type="pres">
      <dgm:prSet presAssocID="{87E912D0-D7F9-46A6-8597-3389E919E55E}" presName="txTwo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51D040C-218F-43DC-9C65-E07B32F307B1}" type="pres">
      <dgm:prSet presAssocID="{87E912D0-D7F9-46A6-8597-3389E919E55E}" presName="horzTwo" presStyleCnt="0"/>
      <dgm:spPr/>
    </dgm:pt>
  </dgm:ptLst>
  <dgm:cxnLst>
    <dgm:cxn modelId="{9186A189-70A7-4785-9F2A-10D7956CE242}" srcId="{23E8A3ED-047B-4CF4-84CF-25055E0379AA}" destId="{DBB1A652-AD75-4553-A879-4E28B965BE01}" srcOrd="1" destOrd="0" parTransId="{D55CF936-79AE-4FEB-94C6-11AF4FF8335D}" sibTransId="{5109D46B-3C95-4ECA-BDCB-DA362E98EFA5}"/>
    <dgm:cxn modelId="{F04B8FE4-3502-41E5-8E1A-895F425C241A}" type="presOf" srcId="{DBB1A652-AD75-4553-A879-4E28B965BE01}" destId="{B6EC4A86-AABA-4CCF-9447-138147ED1CAD}" srcOrd="0" destOrd="0" presId="urn:microsoft.com/office/officeart/2005/8/layout/hierarchy4"/>
    <dgm:cxn modelId="{617E0B5D-EF49-4302-8922-7D7DB54E16E2}" type="presOf" srcId="{BB11376E-69DC-4DD9-8BF5-7E2ACB67389F}" destId="{8F86DE52-4B7C-4757-9003-1EB0CC516A50}" srcOrd="0" destOrd="0" presId="urn:microsoft.com/office/officeart/2005/8/layout/hierarchy4"/>
    <dgm:cxn modelId="{1C6C7869-0167-4072-A076-4B45029C3685}" srcId="{BB11376E-69DC-4DD9-8BF5-7E2ACB67389F}" destId="{262682AE-0B20-4B2C-8166-612680ED330F}" srcOrd="0" destOrd="0" parTransId="{033BF0EB-AF89-4446-94B2-D4A38A15DF68}" sibTransId="{46579440-5676-43C4-BD09-3FC004E80EE8}"/>
    <dgm:cxn modelId="{3D602A03-C9CB-4009-BAD5-06ADDF105514}" srcId="{23E8A3ED-047B-4CF4-84CF-25055E0379AA}" destId="{BB11376E-69DC-4DD9-8BF5-7E2ACB67389F}" srcOrd="0" destOrd="0" parTransId="{BAAA0D3E-DE33-41B3-96B7-496306CCACDC}" sibTransId="{F72016BB-A492-41D1-A68B-FB6939449A5A}"/>
    <dgm:cxn modelId="{4338EF89-27C7-4C57-A3BA-AC9E54DB4A31}" type="presOf" srcId="{1454B668-9B38-44BA-8814-EB82F4A1EC79}" destId="{56510886-D0AC-409D-8974-DB5F65FB03E2}" srcOrd="0" destOrd="0" presId="urn:microsoft.com/office/officeart/2005/8/layout/hierarchy4"/>
    <dgm:cxn modelId="{5D962B73-56E3-405A-81BB-CE9E6A1F4614}" type="presOf" srcId="{262682AE-0B20-4B2C-8166-612680ED330F}" destId="{31A781CF-DABD-4A55-94D3-E23ED2E1F678}" srcOrd="0" destOrd="0" presId="urn:microsoft.com/office/officeart/2005/8/layout/hierarchy4"/>
    <dgm:cxn modelId="{CECD4C16-86B0-4204-8A21-AAC25EF5931D}" type="presOf" srcId="{87E912D0-D7F9-46A6-8597-3389E919E55E}" destId="{C9300DD7-B1C4-48E9-828B-10CABA564F9A}" srcOrd="0" destOrd="0" presId="urn:microsoft.com/office/officeart/2005/8/layout/hierarchy4"/>
    <dgm:cxn modelId="{AC59C5AE-8038-423D-B749-6AA6710B28CC}" srcId="{DBB1A652-AD75-4553-A879-4E28B965BE01}" destId="{87E912D0-D7F9-46A6-8597-3389E919E55E}" srcOrd="2" destOrd="0" parTransId="{8A6E69CC-01AB-4CA4-B2DE-4AC840103D14}" sibTransId="{9EC62430-1C72-44A8-A109-2C0F710A559E}"/>
    <dgm:cxn modelId="{30199A0A-2486-4789-8242-9F7CB7EAE435}" srcId="{BB11376E-69DC-4DD9-8BF5-7E2ACB67389F}" destId="{ECCF99B4-C219-425C-B5A5-B729456516E9}" srcOrd="1" destOrd="0" parTransId="{3F53721B-D1ED-4295-BF2A-3AFDEB32B8B9}" sibTransId="{1C882795-A644-4465-9B2E-6F3E2088D1F9}"/>
    <dgm:cxn modelId="{513CA564-FE2C-4B2C-8328-F8C9312F8166}" type="presOf" srcId="{ECCF99B4-C219-425C-B5A5-B729456516E9}" destId="{3D244C07-9B62-4BC1-8AD3-B045B3E5E004}" srcOrd="0" destOrd="0" presId="urn:microsoft.com/office/officeart/2005/8/layout/hierarchy4"/>
    <dgm:cxn modelId="{45AC100D-ADD3-44A5-AD8B-FE173965B863}" type="presOf" srcId="{A94E831A-89E2-44DE-AF6F-073638CCD0D7}" destId="{B2E39D42-121A-4675-83B2-34BA5DD41BFB}" srcOrd="0" destOrd="0" presId="urn:microsoft.com/office/officeart/2005/8/layout/hierarchy4"/>
    <dgm:cxn modelId="{B38CACE0-33B4-42F9-8A14-FE646DF6D90D}" type="presOf" srcId="{23E8A3ED-047B-4CF4-84CF-25055E0379AA}" destId="{424A021A-BA81-4489-B358-3D4D8F12BEC2}" srcOrd="0" destOrd="0" presId="urn:microsoft.com/office/officeart/2005/8/layout/hierarchy4"/>
    <dgm:cxn modelId="{B4593DBC-DC9A-46A4-8A40-549FE6D26D0C}" srcId="{DBB1A652-AD75-4553-A879-4E28B965BE01}" destId="{A94E831A-89E2-44DE-AF6F-073638CCD0D7}" srcOrd="0" destOrd="0" parTransId="{09CD309C-30DA-4608-A9AA-6EDE38557011}" sibTransId="{44ABC6B7-B408-4BBA-AE70-949842162FCC}"/>
    <dgm:cxn modelId="{424806CC-1DF3-4EEC-A96E-053944372338}" srcId="{DBB1A652-AD75-4553-A879-4E28B965BE01}" destId="{1454B668-9B38-44BA-8814-EB82F4A1EC79}" srcOrd="1" destOrd="0" parTransId="{AA73FD3F-F51E-4457-8B51-8B5F532CDB71}" sibTransId="{23F0C20F-5CE7-484D-B2DB-986AD24145AF}"/>
    <dgm:cxn modelId="{8B46BE61-6C65-4815-A3A8-C9522C5716D2}" type="presParOf" srcId="{424A021A-BA81-4489-B358-3D4D8F12BEC2}" destId="{0E1027C6-C7EE-48B8-A784-0BA0631B3AE7}" srcOrd="0" destOrd="0" presId="urn:microsoft.com/office/officeart/2005/8/layout/hierarchy4"/>
    <dgm:cxn modelId="{55781546-8249-4604-9903-00A5FACC5636}" type="presParOf" srcId="{0E1027C6-C7EE-48B8-A784-0BA0631B3AE7}" destId="{8F86DE52-4B7C-4757-9003-1EB0CC516A50}" srcOrd="0" destOrd="0" presId="urn:microsoft.com/office/officeart/2005/8/layout/hierarchy4"/>
    <dgm:cxn modelId="{49775879-B59F-4024-ADF1-488E1C1A4A9B}" type="presParOf" srcId="{0E1027C6-C7EE-48B8-A784-0BA0631B3AE7}" destId="{95CF8846-BF59-421F-9CD8-EB7CE4FABC61}" srcOrd="1" destOrd="0" presId="urn:microsoft.com/office/officeart/2005/8/layout/hierarchy4"/>
    <dgm:cxn modelId="{8E2B6D84-411E-4511-A64A-631E8F2257B3}" type="presParOf" srcId="{0E1027C6-C7EE-48B8-A784-0BA0631B3AE7}" destId="{03B95751-DF07-4104-8A29-EFA09EC1C6D1}" srcOrd="2" destOrd="0" presId="urn:microsoft.com/office/officeart/2005/8/layout/hierarchy4"/>
    <dgm:cxn modelId="{D0B00AB3-0A1E-4092-9D84-A81ADDE02470}" type="presParOf" srcId="{03B95751-DF07-4104-8A29-EFA09EC1C6D1}" destId="{55764F12-55E6-476B-8E83-808C6335C7BD}" srcOrd="0" destOrd="0" presId="urn:microsoft.com/office/officeart/2005/8/layout/hierarchy4"/>
    <dgm:cxn modelId="{BDD62C47-FF22-4DFF-852C-0EF9530BD548}" type="presParOf" srcId="{55764F12-55E6-476B-8E83-808C6335C7BD}" destId="{31A781CF-DABD-4A55-94D3-E23ED2E1F678}" srcOrd="0" destOrd="0" presId="urn:microsoft.com/office/officeart/2005/8/layout/hierarchy4"/>
    <dgm:cxn modelId="{BB66F4E5-6F4F-46B1-B17A-F1154082A3E7}" type="presParOf" srcId="{55764F12-55E6-476B-8E83-808C6335C7BD}" destId="{857C6EFD-8ACA-4130-BF31-8244CC74EC0E}" srcOrd="1" destOrd="0" presId="urn:microsoft.com/office/officeart/2005/8/layout/hierarchy4"/>
    <dgm:cxn modelId="{D3C3B4B1-C883-4598-82B8-7753F3B635AB}" type="presParOf" srcId="{03B95751-DF07-4104-8A29-EFA09EC1C6D1}" destId="{F69C6E27-4DF9-487D-89FA-E1A41D82105C}" srcOrd="1" destOrd="0" presId="urn:microsoft.com/office/officeart/2005/8/layout/hierarchy4"/>
    <dgm:cxn modelId="{203707D7-C739-41DA-89C7-51DED9851A56}" type="presParOf" srcId="{03B95751-DF07-4104-8A29-EFA09EC1C6D1}" destId="{8048DAC6-BD26-4397-BCD1-E883D7CACDD5}" srcOrd="2" destOrd="0" presId="urn:microsoft.com/office/officeart/2005/8/layout/hierarchy4"/>
    <dgm:cxn modelId="{73D451D1-86EB-4BD7-8A27-46FA5896A9F0}" type="presParOf" srcId="{8048DAC6-BD26-4397-BCD1-E883D7CACDD5}" destId="{3D244C07-9B62-4BC1-8AD3-B045B3E5E004}" srcOrd="0" destOrd="0" presId="urn:microsoft.com/office/officeart/2005/8/layout/hierarchy4"/>
    <dgm:cxn modelId="{A0873144-4826-430F-872F-9DC207A60DF8}" type="presParOf" srcId="{8048DAC6-BD26-4397-BCD1-E883D7CACDD5}" destId="{ECC829C6-7278-4DC9-9EDA-4450FAABE61A}" srcOrd="1" destOrd="0" presId="urn:microsoft.com/office/officeart/2005/8/layout/hierarchy4"/>
    <dgm:cxn modelId="{F6441352-5B4D-4948-AD10-A76FCA78A2A0}" type="presParOf" srcId="{424A021A-BA81-4489-B358-3D4D8F12BEC2}" destId="{A9C38393-15DF-4E64-ABCB-4B63121C0B46}" srcOrd="1" destOrd="0" presId="urn:microsoft.com/office/officeart/2005/8/layout/hierarchy4"/>
    <dgm:cxn modelId="{846E04A4-6E6E-4719-9E4F-4B4421E782E1}" type="presParOf" srcId="{424A021A-BA81-4489-B358-3D4D8F12BEC2}" destId="{D62A4758-EDC7-4858-9453-3A653A96F158}" srcOrd="2" destOrd="0" presId="urn:microsoft.com/office/officeart/2005/8/layout/hierarchy4"/>
    <dgm:cxn modelId="{0E5A1EDC-1A7F-4824-B62C-11358A6F3AB1}" type="presParOf" srcId="{D62A4758-EDC7-4858-9453-3A653A96F158}" destId="{B6EC4A86-AABA-4CCF-9447-138147ED1CAD}" srcOrd="0" destOrd="0" presId="urn:microsoft.com/office/officeart/2005/8/layout/hierarchy4"/>
    <dgm:cxn modelId="{5884B7CF-67FE-4331-A450-D456352AC9DB}" type="presParOf" srcId="{D62A4758-EDC7-4858-9453-3A653A96F158}" destId="{205AECDD-2062-4797-B1A6-38D5AF1248CE}" srcOrd="1" destOrd="0" presId="urn:microsoft.com/office/officeart/2005/8/layout/hierarchy4"/>
    <dgm:cxn modelId="{1344B343-A6AA-4879-9620-E8DBCDE4F684}" type="presParOf" srcId="{D62A4758-EDC7-4858-9453-3A653A96F158}" destId="{E932AEA6-80F8-4A15-8D67-F48F0B5630E0}" srcOrd="2" destOrd="0" presId="urn:microsoft.com/office/officeart/2005/8/layout/hierarchy4"/>
    <dgm:cxn modelId="{89B3B696-C633-438D-BE43-A500E783C483}" type="presParOf" srcId="{E932AEA6-80F8-4A15-8D67-F48F0B5630E0}" destId="{CAA9CBD1-8CA4-43E0-B9B8-AE53806D9614}" srcOrd="0" destOrd="0" presId="urn:microsoft.com/office/officeart/2005/8/layout/hierarchy4"/>
    <dgm:cxn modelId="{E3641572-7E37-4CC9-9515-0076D7594CB8}" type="presParOf" srcId="{CAA9CBD1-8CA4-43E0-B9B8-AE53806D9614}" destId="{B2E39D42-121A-4675-83B2-34BA5DD41BFB}" srcOrd="0" destOrd="0" presId="urn:microsoft.com/office/officeart/2005/8/layout/hierarchy4"/>
    <dgm:cxn modelId="{6011EE7F-C4DE-4DDB-9607-070A9E9F28D7}" type="presParOf" srcId="{CAA9CBD1-8CA4-43E0-B9B8-AE53806D9614}" destId="{41A218D6-A5BD-49FD-8B69-B79913B62CDE}" srcOrd="1" destOrd="0" presId="urn:microsoft.com/office/officeart/2005/8/layout/hierarchy4"/>
    <dgm:cxn modelId="{9F06EA8F-BFBC-4D02-B492-87470EC65BA8}" type="presParOf" srcId="{E932AEA6-80F8-4A15-8D67-F48F0B5630E0}" destId="{38192736-E369-43F6-B753-61974365770B}" srcOrd="1" destOrd="0" presId="urn:microsoft.com/office/officeart/2005/8/layout/hierarchy4"/>
    <dgm:cxn modelId="{F3F48BD2-B0A5-4735-B6F8-B5CBA1E85F29}" type="presParOf" srcId="{E932AEA6-80F8-4A15-8D67-F48F0B5630E0}" destId="{D0278776-B5EB-471B-9887-E34C1CCDC21C}" srcOrd="2" destOrd="0" presId="urn:microsoft.com/office/officeart/2005/8/layout/hierarchy4"/>
    <dgm:cxn modelId="{5C3DBD55-5EB3-46C1-B148-41697B7E3B07}" type="presParOf" srcId="{D0278776-B5EB-471B-9887-E34C1CCDC21C}" destId="{56510886-D0AC-409D-8974-DB5F65FB03E2}" srcOrd="0" destOrd="0" presId="urn:microsoft.com/office/officeart/2005/8/layout/hierarchy4"/>
    <dgm:cxn modelId="{DEFDD224-80F1-4514-9314-179230FA6A88}" type="presParOf" srcId="{D0278776-B5EB-471B-9887-E34C1CCDC21C}" destId="{9A5BF6B9-DCC0-4A55-9CC8-29418FD6E629}" srcOrd="1" destOrd="0" presId="urn:microsoft.com/office/officeart/2005/8/layout/hierarchy4"/>
    <dgm:cxn modelId="{1996815D-BF97-4FAB-AFB8-972DEA92A2AC}" type="presParOf" srcId="{E932AEA6-80F8-4A15-8D67-F48F0B5630E0}" destId="{28C446CB-A819-4E3E-B292-959D454B9120}" srcOrd="3" destOrd="0" presId="urn:microsoft.com/office/officeart/2005/8/layout/hierarchy4"/>
    <dgm:cxn modelId="{9593723F-0908-4F56-BE6A-45BD5ED1D575}" type="presParOf" srcId="{E932AEA6-80F8-4A15-8D67-F48F0B5630E0}" destId="{E18E0C5B-4DF5-468F-B49D-C380157A6B2A}" srcOrd="4" destOrd="0" presId="urn:microsoft.com/office/officeart/2005/8/layout/hierarchy4"/>
    <dgm:cxn modelId="{FD6F5083-0261-4EE3-A2D9-C8024FB6CAE5}" type="presParOf" srcId="{E18E0C5B-4DF5-468F-B49D-C380157A6B2A}" destId="{C9300DD7-B1C4-48E9-828B-10CABA564F9A}" srcOrd="0" destOrd="0" presId="urn:microsoft.com/office/officeart/2005/8/layout/hierarchy4"/>
    <dgm:cxn modelId="{C05A9507-D489-4E25-8637-81B39CB0EEF1}" type="presParOf" srcId="{E18E0C5B-4DF5-468F-B49D-C380157A6B2A}" destId="{F51D040C-218F-43DC-9C65-E07B32F307B1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D93CD76-EAA3-4720-94CF-BA6ECF388ADA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36BBB42-8109-479D-8A3A-875464DA96F5}">
      <dgm:prSet/>
      <dgm:spPr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 rtl="0"/>
          <a:r>
            <a:rPr lang="en-US" b="0" i="0" baseline="0" dirty="0"/>
            <a:t>Advantages of merit system:</a:t>
          </a:r>
          <a:endParaRPr lang="cs-CZ" b="0" i="0" baseline="0" dirty="0"/>
        </a:p>
      </dgm:t>
    </dgm:pt>
    <dgm:pt modelId="{939A1BA2-4225-449E-8CCA-68602249E6D6}" type="parTrans" cxnId="{326BC10D-99DA-4DFA-81E9-6B089615D49D}">
      <dgm:prSet/>
      <dgm:spPr/>
      <dgm:t>
        <a:bodyPr/>
        <a:lstStyle/>
        <a:p>
          <a:endParaRPr lang="en-US"/>
        </a:p>
      </dgm:t>
    </dgm:pt>
    <dgm:pt modelId="{F1950910-4F7C-4F58-A0E2-098FFC1A8317}" type="sibTrans" cxnId="{326BC10D-99DA-4DFA-81E9-6B089615D49D}">
      <dgm:prSet/>
      <dgm:spPr/>
      <dgm:t>
        <a:bodyPr/>
        <a:lstStyle/>
        <a:p>
          <a:endParaRPr lang="en-US"/>
        </a:p>
      </dgm:t>
    </dgm:pt>
    <dgm:pt modelId="{24E529E4-3480-40B8-9A78-CF8526DB5F23}">
      <dgm:prSet/>
      <dgm:spPr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 rtl="0"/>
          <a:r>
            <a:rPr lang="cs-CZ" dirty="0"/>
            <a:t>Flexibility </a:t>
          </a:r>
          <a:r>
            <a:rPr lang="en-US" dirty="0"/>
            <a:t>and</a:t>
          </a:r>
          <a:r>
            <a:rPr lang="cs-CZ" dirty="0"/>
            <a:t> adaptibility</a:t>
          </a:r>
        </a:p>
      </dgm:t>
    </dgm:pt>
    <dgm:pt modelId="{0E49F979-1A48-4D3D-903D-A0C1345456D3}" type="parTrans" cxnId="{C677E5AF-5FA1-48D5-B720-5539AD35C451}">
      <dgm:prSet/>
      <dgm:spPr/>
      <dgm:t>
        <a:bodyPr/>
        <a:lstStyle/>
        <a:p>
          <a:endParaRPr lang="en-US"/>
        </a:p>
      </dgm:t>
    </dgm:pt>
    <dgm:pt modelId="{6E0811BF-2BCA-4F72-BB7B-6AF736488DB6}" type="sibTrans" cxnId="{C677E5AF-5FA1-48D5-B720-5539AD35C451}">
      <dgm:prSet/>
      <dgm:spPr/>
      <dgm:t>
        <a:bodyPr/>
        <a:lstStyle/>
        <a:p>
          <a:endParaRPr lang="en-US"/>
        </a:p>
      </dgm:t>
    </dgm:pt>
    <dgm:pt modelId="{B67E0304-CB1F-4141-BE04-F22C332281F9}">
      <dgm:prSet/>
      <dgm:spPr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 rtl="0"/>
          <a:r>
            <a:rPr lang="en-US" b="0" i="0" baseline="0" dirty="0"/>
            <a:t>Less tendency </a:t>
          </a:r>
          <a:r>
            <a:rPr lang="en-US" dirty="0"/>
            <a:t>to egalitarianism</a:t>
          </a:r>
          <a:endParaRPr lang="en-US" b="0" i="0" baseline="0" dirty="0"/>
        </a:p>
      </dgm:t>
    </dgm:pt>
    <dgm:pt modelId="{44A0B502-7954-4C69-9368-214EE732A746}" type="parTrans" cxnId="{D2BAF43A-620B-4801-BEC4-87F7B84D9A94}">
      <dgm:prSet/>
      <dgm:spPr/>
      <dgm:t>
        <a:bodyPr/>
        <a:lstStyle/>
        <a:p>
          <a:endParaRPr lang="en-US"/>
        </a:p>
      </dgm:t>
    </dgm:pt>
    <dgm:pt modelId="{F1ECC3D7-F0FB-49F4-A713-324C2FC64150}" type="sibTrans" cxnId="{D2BAF43A-620B-4801-BEC4-87F7B84D9A94}">
      <dgm:prSet/>
      <dgm:spPr/>
      <dgm:t>
        <a:bodyPr/>
        <a:lstStyle/>
        <a:p>
          <a:endParaRPr lang="en-US"/>
        </a:p>
      </dgm:t>
    </dgm:pt>
    <dgm:pt modelId="{08EB1AEC-5AC9-441E-8004-EC0EF8FD60B4}">
      <dgm:prSet/>
      <dgm:spPr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 rtl="0"/>
          <a:r>
            <a:rPr lang="en-US" dirty="0"/>
            <a:t>Obtaining experience</a:t>
          </a:r>
          <a:r>
            <a:rPr lang="cs-CZ" dirty="0"/>
            <a:t>, </a:t>
          </a:r>
          <a:r>
            <a:rPr lang="en-US" dirty="0"/>
            <a:t>competition, efficiency of private sector</a:t>
          </a:r>
          <a:endParaRPr lang="en-US" b="0" i="0" baseline="0" dirty="0"/>
        </a:p>
      </dgm:t>
    </dgm:pt>
    <dgm:pt modelId="{C60F2D22-9269-4AC6-9220-84F3465D44A9}" type="parTrans" cxnId="{A6BA9577-91E8-4B29-9481-992F62A47BA0}">
      <dgm:prSet/>
      <dgm:spPr/>
      <dgm:t>
        <a:bodyPr/>
        <a:lstStyle/>
        <a:p>
          <a:endParaRPr lang="en-US"/>
        </a:p>
      </dgm:t>
    </dgm:pt>
    <dgm:pt modelId="{848D7581-783F-428D-A870-89D2770DFBD7}" type="sibTrans" cxnId="{A6BA9577-91E8-4B29-9481-992F62A47BA0}">
      <dgm:prSet/>
      <dgm:spPr/>
      <dgm:t>
        <a:bodyPr/>
        <a:lstStyle/>
        <a:p>
          <a:endParaRPr lang="en-US"/>
        </a:p>
      </dgm:t>
    </dgm:pt>
    <dgm:pt modelId="{6D70DE3E-7733-44C3-ACBE-70042C6B5E7F}">
      <dgm:prSet/>
      <dgm:spPr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 rtl="0"/>
          <a:r>
            <a:rPr lang="en-US" dirty="0"/>
            <a:t>Disadvantages of merit system:</a:t>
          </a:r>
          <a:endParaRPr lang="cs-CZ" dirty="0"/>
        </a:p>
      </dgm:t>
    </dgm:pt>
    <dgm:pt modelId="{6D29D04D-1E22-4FE2-B7FB-65B948FB6C98}" type="parTrans" cxnId="{839E8F9E-787D-41B0-86CE-C73E60CA4FA8}">
      <dgm:prSet/>
      <dgm:spPr/>
      <dgm:t>
        <a:bodyPr/>
        <a:lstStyle/>
        <a:p>
          <a:endParaRPr lang="en-US"/>
        </a:p>
      </dgm:t>
    </dgm:pt>
    <dgm:pt modelId="{19CC9F87-3A98-4F3E-9C32-3F8BFAE5B36E}" type="sibTrans" cxnId="{839E8F9E-787D-41B0-86CE-C73E60CA4FA8}">
      <dgm:prSet/>
      <dgm:spPr/>
      <dgm:t>
        <a:bodyPr/>
        <a:lstStyle/>
        <a:p>
          <a:endParaRPr lang="en-US"/>
        </a:p>
      </dgm:t>
    </dgm:pt>
    <dgm:pt modelId="{739B3D6B-245E-4680-9057-03B6F521A2A4}">
      <dgm:prSet/>
      <dgm:spPr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 rtl="0"/>
          <a:r>
            <a:rPr lang="en-US" b="0" i="0" baseline="0" dirty="0"/>
            <a:t>Less emphasis ethics</a:t>
          </a:r>
          <a:endParaRPr lang="cs-CZ" b="0" i="0" baseline="0" dirty="0"/>
        </a:p>
      </dgm:t>
    </dgm:pt>
    <dgm:pt modelId="{CB20469D-1FC2-4953-A0D6-74CEDAFE183F}" type="parTrans" cxnId="{24EBFD5F-143B-449E-989A-09DA764EE7D9}">
      <dgm:prSet/>
      <dgm:spPr/>
      <dgm:t>
        <a:bodyPr/>
        <a:lstStyle/>
        <a:p>
          <a:endParaRPr lang="en-US"/>
        </a:p>
      </dgm:t>
    </dgm:pt>
    <dgm:pt modelId="{AFB03D45-E5F4-48D8-837B-98620A09E53A}" type="sibTrans" cxnId="{24EBFD5F-143B-449E-989A-09DA764EE7D9}">
      <dgm:prSet/>
      <dgm:spPr/>
      <dgm:t>
        <a:bodyPr/>
        <a:lstStyle/>
        <a:p>
          <a:endParaRPr lang="en-US"/>
        </a:p>
      </dgm:t>
    </dgm:pt>
    <dgm:pt modelId="{CCF7C178-7E51-49F4-9472-98481395A0D6}">
      <dgm:prSet/>
      <dgm:spPr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 rtl="0"/>
          <a:r>
            <a:rPr lang="en-US" dirty="0"/>
            <a:t>Harder accomplishment of political neutrality </a:t>
          </a:r>
          <a:endParaRPr lang="en-US" b="0" i="0" baseline="0" dirty="0"/>
        </a:p>
      </dgm:t>
    </dgm:pt>
    <dgm:pt modelId="{8BF6B707-06BA-4409-BE7B-809F60BF2E73}" type="parTrans" cxnId="{770058D7-CCEF-41E8-B272-DDCD4BEC159D}">
      <dgm:prSet/>
      <dgm:spPr/>
      <dgm:t>
        <a:bodyPr/>
        <a:lstStyle/>
        <a:p>
          <a:endParaRPr lang="en-US"/>
        </a:p>
      </dgm:t>
    </dgm:pt>
    <dgm:pt modelId="{E2A6B24B-1E70-4F05-8FA3-14B52F4037A1}" type="sibTrans" cxnId="{770058D7-CCEF-41E8-B272-DDCD4BEC159D}">
      <dgm:prSet/>
      <dgm:spPr/>
      <dgm:t>
        <a:bodyPr/>
        <a:lstStyle/>
        <a:p>
          <a:endParaRPr lang="en-US"/>
        </a:p>
      </dgm:t>
    </dgm:pt>
    <dgm:pt modelId="{9E7E284A-F969-4BA1-81F2-71C44E73AA7E}">
      <dgm:prSet/>
      <dgm:spPr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 rtl="0"/>
          <a:endParaRPr lang="en-US" b="0" i="0" baseline="0" dirty="0"/>
        </a:p>
      </dgm:t>
    </dgm:pt>
    <dgm:pt modelId="{2DF72C9D-3264-455E-AED0-701869BE1C48}" type="parTrans" cxnId="{7984276C-3C4E-41B9-8E06-E18EFB0F7F8A}">
      <dgm:prSet/>
      <dgm:spPr/>
      <dgm:t>
        <a:bodyPr/>
        <a:lstStyle/>
        <a:p>
          <a:endParaRPr lang="en-US"/>
        </a:p>
      </dgm:t>
    </dgm:pt>
    <dgm:pt modelId="{B5A64EAE-3639-470D-B986-3BE714D68EBA}" type="sibTrans" cxnId="{7984276C-3C4E-41B9-8E06-E18EFB0F7F8A}">
      <dgm:prSet/>
      <dgm:spPr/>
      <dgm:t>
        <a:bodyPr/>
        <a:lstStyle/>
        <a:p>
          <a:endParaRPr lang="en-US"/>
        </a:p>
      </dgm:t>
    </dgm:pt>
    <dgm:pt modelId="{665BC35B-4E3A-4A1E-9176-1C81A06B4677}" type="pres">
      <dgm:prSet presAssocID="{FD93CD76-EAA3-4720-94CF-BA6ECF388AD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68ADCD2C-AD02-4640-81A2-C960B443B2EC}" type="pres">
      <dgm:prSet presAssocID="{236BBB42-8109-479D-8A3A-875464DA96F5}" presName="composite" presStyleCnt="0"/>
      <dgm:spPr/>
    </dgm:pt>
    <dgm:pt modelId="{81C1FE8B-4E4E-48FD-8076-EC03DE53F40F}" type="pres">
      <dgm:prSet presAssocID="{236BBB42-8109-479D-8A3A-875464DA96F5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4635F9F-D59D-4FB5-BBA7-BE8D90345D30}" type="pres">
      <dgm:prSet presAssocID="{236BBB42-8109-479D-8A3A-875464DA96F5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F63B665-DE5A-4859-9769-784C86ECC3DD}" type="pres">
      <dgm:prSet presAssocID="{F1950910-4F7C-4F58-A0E2-098FFC1A8317}" presName="space" presStyleCnt="0"/>
      <dgm:spPr/>
    </dgm:pt>
    <dgm:pt modelId="{6E512AC4-4452-49E8-A873-FE3756624A6A}" type="pres">
      <dgm:prSet presAssocID="{6D70DE3E-7733-44C3-ACBE-70042C6B5E7F}" presName="composite" presStyleCnt="0"/>
      <dgm:spPr/>
    </dgm:pt>
    <dgm:pt modelId="{193F6960-23DE-414A-B8B2-CD9BF896681B}" type="pres">
      <dgm:prSet presAssocID="{6D70DE3E-7733-44C3-ACBE-70042C6B5E7F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AE7A4BE-C2E6-4FEA-8742-53FFA5E31070}" type="pres">
      <dgm:prSet presAssocID="{6D70DE3E-7733-44C3-ACBE-70042C6B5E7F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E8E7AC41-8ABB-4A7C-AFBA-7ACE45F3ECC3}" type="presOf" srcId="{08EB1AEC-5AC9-441E-8004-EC0EF8FD60B4}" destId="{94635F9F-D59D-4FB5-BBA7-BE8D90345D30}" srcOrd="0" destOrd="2" presId="urn:microsoft.com/office/officeart/2005/8/layout/hList1"/>
    <dgm:cxn modelId="{EF401346-7ADD-433E-AA58-52C39AD0AA3C}" type="presOf" srcId="{236BBB42-8109-479D-8A3A-875464DA96F5}" destId="{81C1FE8B-4E4E-48FD-8076-EC03DE53F40F}" srcOrd="0" destOrd="0" presId="urn:microsoft.com/office/officeart/2005/8/layout/hList1"/>
    <dgm:cxn modelId="{839E8F9E-787D-41B0-86CE-C73E60CA4FA8}" srcId="{FD93CD76-EAA3-4720-94CF-BA6ECF388ADA}" destId="{6D70DE3E-7733-44C3-ACBE-70042C6B5E7F}" srcOrd="1" destOrd="0" parTransId="{6D29D04D-1E22-4FE2-B7FB-65B948FB6C98}" sibTransId="{19CC9F87-3A98-4F3E-9C32-3F8BFAE5B36E}"/>
    <dgm:cxn modelId="{1E83173E-ABB7-48AA-B3F5-BF9223BA3E48}" type="presOf" srcId="{6D70DE3E-7733-44C3-ACBE-70042C6B5E7F}" destId="{193F6960-23DE-414A-B8B2-CD9BF896681B}" srcOrd="0" destOrd="0" presId="urn:microsoft.com/office/officeart/2005/8/layout/hList1"/>
    <dgm:cxn modelId="{A6BA9577-91E8-4B29-9481-992F62A47BA0}" srcId="{236BBB42-8109-479D-8A3A-875464DA96F5}" destId="{08EB1AEC-5AC9-441E-8004-EC0EF8FD60B4}" srcOrd="2" destOrd="0" parTransId="{C60F2D22-9269-4AC6-9220-84F3465D44A9}" sibTransId="{848D7581-783F-428D-A870-89D2770DFBD7}"/>
    <dgm:cxn modelId="{326BC10D-99DA-4DFA-81E9-6B089615D49D}" srcId="{FD93CD76-EAA3-4720-94CF-BA6ECF388ADA}" destId="{236BBB42-8109-479D-8A3A-875464DA96F5}" srcOrd="0" destOrd="0" parTransId="{939A1BA2-4225-449E-8CCA-68602249E6D6}" sibTransId="{F1950910-4F7C-4F58-A0E2-098FFC1A8317}"/>
    <dgm:cxn modelId="{24EBFD5F-143B-449E-989A-09DA764EE7D9}" srcId="{6D70DE3E-7733-44C3-ACBE-70042C6B5E7F}" destId="{739B3D6B-245E-4680-9057-03B6F521A2A4}" srcOrd="0" destOrd="0" parTransId="{CB20469D-1FC2-4953-A0D6-74CEDAFE183F}" sibTransId="{AFB03D45-E5F4-48D8-837B-98620A09E53A}"/>
    <dgm:cxn modelId="{A5097CE5-B27C-42F4-80A2-AAE29AE3D272}" type="presOf" srcId="{24E529E4-3480-40B8-9A78-CF8526DB5F23}" destId="{94635F9F-D59D-4FB5-BBA7-BE8D90345D30}" srcOrd="0" destOrd="0" presId="urn:microsoft.com/office/officeart/2005/8/layout/hList1"/>
    <dgm:cxn modelId="{8A20A12D-1682-43BD-8D49-82E1E54B1680}" type="presOf" srcId="{9E7E284A-F969-4BA1-81F2-71C44E73AA7E}" destId="{5AE7A4BE-C2E6-4FEA-8742-53FFA5E31070}" srcOrd="0" destOrd="2" presId="urn:microsoft.com/office/officeart/2005/8/layout/hList1"/>
    <dgm:cxn modelId="{C677E5AF-5FA1-48D5-B720-5539AD35C451}" srcId="{236BBB42-8109-479D-8A3A-875464DA96F5}" destId="{24E529E4-3480-40B8-9A78-CF8526DB5F23}" srcOrd="0" destOrd="0" parTransId="{0E49F979-1A48-4D3D-903D-A0C1345456D3}" sibTransId="{6E0811BF-2BCA-4F72-BB7B-6AF736488DB6}"/>
    <dgm:cxn modelId="{7984276C-3C4E-41B9-8E06-E18EFB0F7F8A}" srcId="{6D70DE3E-7733-44C3-ACBE-70042C6B5E7F}" destId="{9E7E284A-F969-4BA1-81F2-71C44E73AA7E}" srcOrd="2" destOrd="0" parTransId="{2DF72C9D-3264-455E-AED0-701869BE1C48}" sibTransId="{B5A64EAE-3639-470D-B986-3BE714D68EBA}"/>
    <dgm:cxn modelId="{770058D7-CCEF-41E8-B272-DDCD4BEC159D}" srcId="{6D70DE3E-7733-44C3-ACBE-70042C6B5E7F}" destId="{CCF7C178-7E51-49F4-9472-98481395A0D6}" srcOrd="1" destOrd="0" parTransId="{8BF6B707-06BA-4409-BE7B-809F60BF2E73}" sibTransId="{E2A6B24B-1E70-4F05-8FA3-14B52F4037A1}"/>
    <dgm:cxn modelId="{D2BAF43A-620B-4801-BEC4-87F7B84D9A94}" srcId="{236BBB42-8109-479D-8A3A-875464DA96F5}" destId="{B67E0304-CB1F-4141-BE04-F22C332281F9}" srcOrd="1" destOrd="0" parTransId="{44A0B502-7954-4C69-9368-214EE732A746}" sibTransId="{F1ECC3D7-F0FB-49F4-A713-324C2FC64150}"/>
    <dgm:cxn modelId="{DEB83ECF-F590-49CD-AA36-5F08F1ABA3EB}" type="presOf" srcId="{B67E0304-CB1F-4141-BE04-F22C332281F9}" destId="{94635F9F-D59D-4FB5-BBA7-BE8D90345D30}" srcOrd="0" destOrd="1" presId="urn:microsoft.com/office/officeart/2005/8/layout/hList1"/>
    <dgm:cxn modelId="{DDA50C90-2699-485B-8BA8-BE666B44E4CC}" type="presOf" srcId="{CCF7C178-7E51-49F4-9472-98481395A0D6}" destId="{5AE7A4BE-C2E6-4FEA-8742-53FFA5E31070}" srcOrd="0" destOrd="1" presId="urn:microsoft.com/office/officeart/2005/8/layout/hList1"/>
    <dgm:cxn modelId="{772D851D-C952-4C4A-B25F-01A77510EF8C}" type="presOf" srcId="{739B3D6B-245E-4680-9057-03B6F521A2A4}" destId="{5AE7A4BE-C2E6-4FEA-8742-53FFA5E31070}" srcOrd="0" destOrd="0" presId="urn:microsoft.com/office/officeart/2005/8/layout/hList1"/>
    <dgm:cxn modelId="{C79AE3F1-E01E-4B06-90FD-E4C7ACDFCD1A}" type="presOf" srcId="{FD93CD76-EAA3-4720-94CF-BA6ECF388ADA}" destId="{665BC35B-4E3A-4A1E-9176-1C81A06B4677}" srcOrd="0" destOrd="0" presId="urn:microsoft.com/office/officeart/2005/8/layout/hList1"/>
    <dgm:cxn modelId="{93DF70E4-F9D5-4537-8426-1CEDBECC3CAD}" type="presParOf" srcId="{665BC35B-4E3A-4A1E-9176-1C81A06B4677}" destId="{68ADCD2C-AD02-4640-81A2-C960B443B2EC}" srcOrd="0" destOrd="0" presId="urn:microsoft.com/office/officeart/2005/8/layout/hList1"/>
    <dgm:cxn modelId="{2896AF39-B066-4655-BF6A-C6FD1061298B}" type="presParOf" srcId="{68ADCD2C-AD02-4640-81A2-C960B443B2EC}" destId="{81C1FE8B-4E4E-48FD-8076-EC03DE53F40F}" srcOrd="0" destOrd="0" presId="urn:microsoft.com/office/officeart/2005/8/layout/hList1"/>
    <dgm:cxn modelId="{5650F47E-D628-4FCD-B6BF-5D61F1A8AAC4}" type="presParOf" srcId="{68ADCD2C-AD02-4640-81A2-C960B443B2EC}" destId="{94635F9F-D59D-4FB5-BBA7-BE8D90345D30}" srcOrd="1" destOrd="0" presId="urn:microsoft.com/office/officeart/2005/8/layout/hList1"/>
    <dgm:cxn modelId="{DA056E82-94C1-4BBA-953E-E4A4211299DC}" type="presParOf" srcId="{665BC35B-4E3A-4A1E-9176-1C81A06B4677}" destId="{1F63B665-DE5A-4859-9769-784C86ECC3DD}" srcOrd="1" destOrd="0" presId="urn:microsoft.com/office/officeart/2005/8/layout/hList1"/>
    <dgm:cxn modelId="{92CDD546-26C5-42E2-B6D9-82245AC0A52B}" type="presParOf" srcId="{665BC35B-4E3A-4A1E-9176-1C81A06B4677}" destId="{6E512AC4-4452-49E8-A873-FE3756624A6A}" srcOrd="2" destOrd="0" presId="urn:microsoft.com/office/officeart/2005/8/layout/hList1"/>
    <dgm:cxn modelId="{41EEAA5C-4171-4A35-AF13-ED7DFCAFDFC9}" type="presParOf" srcId="{6E512AC4-4452-49E8-A873-FE3756624A6A}" destId="{193F6960-23DE-414A-B8B2-CD9BF896681B}" srcOrd="0" destOrd="0" presId="urn:microsoft.com/office/officeart/2005/8/layout/hList1"/>
    <dgm:cxn modelId="{2C839DBE-4578-4807-A5AF-2EB848684ADB}" type="presParOf" srcId="{6E512AC4-4452-49E8-A873-FE3756624A6A}" destId="{5AE7A4BE-C2E6-4FEA-8742-53FFA5E31070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0F3B5ED-0DF4-43B6-B8CC-26E1C28AD651}">
      <dsp:nvSpPr>
        <dsp:cNvPr id="0" name=""/>
        <dsp:cNvSpPr/>
      </dsp:nvSpPr>
      <dsp:spPr>
        <a:xfrm>
          <a:off x="0" y="2263"/>
          <a:ext cx="5600699" cy="87301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just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u="none" kern="1200" dirty="0"/>
            <a:t>Public administration</a:t>
          </a:r>
          <a:r>
            <a:rPr lang="cs-CZ" sz="1700" b="1" u="none" kern="1200" dirty="0"/>
            <a:t>, </a:t>
          </a:r>
          <a:r>
            <a:rPr lang="en-US" sz="1700" b="1" u="none" kern="1200" noProof="0" dirty="0"/>
            <a:t>through</a:t>
          </a:r>
          <a:r>
            <a:rPr lang="cs-CZ" sz="1700" b="1" u="none" kern="1200" dirty="0"/>
            <a:t> </a:t>
          </a:r>
          <a:r>
            <a:rPr lang="en-US" sz="1700" b="1" u="none" kern="1200" noProof="0" dirty="0"/>
            <a:t>its</a:t>
          </a:r>
          <a:r>
            <a:rPr lang="cs-CZ" sz="1700" b="1" u="none" kern="1200" dirty="0"/>
            <a:t> </a:t>
          </a:r>
          <a:r>
            <a:rPr lang="en-US" sz="1700" b="1" u="none" kern="1200" noProof="0" dirty="0"/>
            <a:t>employees</a:t>
          </a:r>
          <a:r>
            <a:rPr lang="cs-CZ" sz="1700" b="1" u="none" kern="1200" noProof="0" dirty="0"/>
            <a:t>,</a:t>
          </a:r>
          <a:r>
            <a:rPr lang="en-US" sz="1700" b="1" u="none" kern="1200" dirty="0"/>
            <a:t> ensures realization of executing power</a:t>
          </a:r>
          <a:r>
            <a:rPr lang="cs-CZ" sz="1700" b="1" u="none" kern="1200" dirty="0"/>
            <a:t>. </a:t>
          </a:r>
          <a:r>
            <a:rPr lang="en-US" sz="1700" b="1" u="none" kern="1200" dirty="0"/>
            <a:t>Realization of public administration is </a:t>
          </a:r>
          <a:r>
            <a:rPr lang="en-US" sz="1700" b="1" u="none" kern="1200" noProof="0" dirty="0"/>
            <a:t>represented by this chain</a:t>
          </a:r>
          <a:r>
            <a:rPr lang="cs-CZ" sz="1700" b="1" u="none" kern="1200" dirty="0"/>
            <a:t>:</a:t>
          </a:r>
          <a:endParaRPr lang="en-US" sz="1700" b="1" u="none" kern="1200" dirty="0"/>
        </a:p>
      </dsp:txBody>
      <dsp:txXfrm>
        <a:off x="0" y="2263"/>
        <a:ext cx="5600699" cy="873013"/>
      </dsp:txXfrm>
    </dsp:sp>
    <dsp:sp modelId="{16D892FF-6D46-4D22-B9C0-B5173B7CE720}">
      <dsp:nvSpPr>
        <dsp:cNvPr id="0" name=""/>
        <dsp:cNvSpPr/>
      </dsp:nvSpPr>
      <dsp:spPr>
        <a:xfrm>
          <a:off x="0" y="876862"/>
          <a:ext cx="5600699" cy="59301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noProof="0" dirty="0"/>
            <a:t>a) </a:t>
          </a:r>
          <a:r>
            <a:rPr lang="en-US" sz="2000" kern="1200" noProof="0" dirty="0"/>
            <a:t>Objectives</a:t>
          </a:r>
          <a:r>
            <a:rPr lang="cs-CZ" sz="2000" kern="1200" dirty="0"/>
            <a:t> </a:t>
          </a:r>
          <a:r>
            <a:rPr lang="en-US" sz="2000" kern="1200" dirty="0"/>
            <a:t>of public administration</a:t>
          </a:r>
        </a:p>
      </dsp:txBody>
      <dsp:txXfrm>
        <a:off x="0" y="876862"/>
        <a:ext cx="5600699" cy="593012"/>
      </dsp:txXfrm>
    </dsp:sp>
    <dsp:sp modelId="{4110A056-60EA-4667-BCF0-56525BCB1030}">
      <dsp:nvSpPr>
        <dsp:cNvPr id="0" name=""/>
        <dsp:cNvSpPr/>
      </dsp:nvSpPr>
      <dsp:spPr>
        <a:xfrm>
          <a:off x="0" y="1471460"/>
          <a:ext cx="5600699" cy="59301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noProof="0" dirty="0"/>
            <a:t>b) </a:t>
          </a:r>
          <a:r>
            <a:rPr lang="en-US" sz="2000" kern="1200" noProof="0" dirty="0"/>
            <a:t>Tasks of </a:t>
          </a:r>
          <a:r>
            <a:rPr lang="cs-CZ" sz="2000" kern="1200" dirty="0"/>
            <a:t>public </a:t>
          </a:r>
          <a:r>
            <a:rPr lang="en-US" sz="2000" kern="1200" noProof="0" dirty="0"/>
            <a:t>administration</a:t>
          </a:r>
        </a:p>
      </dsp:txBody>
      <dsp:txXfrm>
        <a:off x="0" y="1471460"/>
        <a:ext cx="5600699" cy="593012"/>
      </dsp:txXfrm>
    </dsp:sp>
    <dsp:sp modelId="{732CD7C9-B21B-46C3-B22A-314E03B30DC3}">
      <dsp:nvSpPr>
        <dsp:cNvPr id="0" name=""/>
        <dsp:cNvSpPr/>
      </dsp:nvSpPr>
      <dsp:spPr>
        <a:xfrm>
          <a:off x="0" y="2066058"/>
          <a:ext cx="5600699" cy="59301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noProof="0" dirty="0"/>
            <a:t>c) Functions of public administration</a:t>
          </a:r>
        </a:p>
      </dsp:txBody>
      <dsp:txXfrm>
        <a:off x="0" y="2066058"/>
        <a:ext cx="5600699" cy="593012"/>
      </dsp:txXfrm>
    </dsp:sp>
    <dsp:sp modelId="{A2407750-D254-4670-A74B-9A19DFAF9968}">
      <dsp:nvSpPr>
        <dsp:cNvPr id="0" name=""/>
        <dsp:cNvSpPr/>
      </dsp:nvSpPr>
      <dsp:spPr>
        <a:xfrm>
          <a:off x="0" y="2660655"/>
          <a:ext cx="5600699" cy="59301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noProof="0" dirty="0"/>
            <a:t>d) Methods of public administration</a:t>
          </a:r>
        </a:p>
      </dsp:txBody>
      <dsp:txXfrm>
        <a:off x="0" y="2660655"/>
        <a:ext cx="5600699" cy="593012"/>
      </dsp:txXfrm>
    </dsp:sp>
    <dsp:sp modelId="{1612547E-F32B-4D44-A933-4120DA6A4611}">
      <dsp:nvSpPr>
        <dsp:cNvPr id="0" name=""/>
        <dsp:cNvSpPr/>
      </dsp:nvSpPr>
      <dsp:spPr>
        <a:xfrm>
          <a:off x="0" y="3255253"/>
          <a:ext cx="5600699" cy="59301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noProof="0" dirty="0"/>
            <a:t>e) Forms of public administrations</a:t>
          </a:r>
        </a:p>
      </dsp:txBody>
      <dsp:txXfrm>
        <a:off x="0" y="3255253"/>
        <a:ext cx="5600699" cy="59301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E2EA3DB-836E-45D4-B0E6-4F7FD7585AB4}">
      <dsp:nvSpPr>
        <dsp:cNvPr id="0" name=""/>
        <dsp:cNvSpPr/>
      </dsp:nvSpPr>
      <dsp:spPr>
        <a:xfrm>
          <a:off x="1204539" y="426224"/>
          <a:ext cx="24659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6599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320909" y="470558"/>
        <a:ext cx="13859" cy="2771"/>
      </dsp:txXfrm>
    </dsp:sp>
    <dsp:sp modelId="{E5BE37A1-4480-49B1-A0AB-4818AAE937A0}">
      <dsp:nvSpPr>
        <dsp:cNvPr id="0" name=""/>
        <dsp:cNvSpPr/>
      </dsp:nvSpPr>
      <dsp:spPr>
        <a:xfrm>
          <a:off x="1125" y="110379"/>
          <a:ext cx="1205214" cy="7231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0" i="0" kern="1200" baseline="0" dirty="0"/>
            <a:t>Evaluation of the initial situation</a:t>
          </a:r>
          <a:endParaRPr lang="en-US" sz="1300" b="0" i="0" kern="1200" dirty="0"/>
        </a:p>
      </dsp:txBody>
      <dsp:txXfrm>
        <a:off x="1125" y="110379"/>
        <a:ext cx="1205214" cy="723128"/>
      </dsp:txXfrm>
    </dsp:sp>
    <dsp:sp modelId="{D2D9C06E-D1DB-4C1F-88E1-04B6703A59B9}">
      <dsp:nvSpPr>
        <dsp:cNvPr id="0" name=""/>
        <dsp:cNvSpPr/>
      </dsp:nvSpPr>
      <dsp:spPr>
        <a:xfrm>
          <a:off x="2686953" y="426224"/>
          <a:ext cx="24659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6599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803323" y="470558"/>
        <a:ext cx="13859" cy="2771"/>
      </dsp:txXfrm>
    </dsp:sp>
    <dsp:sp modelId="{64D06518-EB28-435D-89DB-8E38B1E3B142}">
      <dsp:nvSpPr>
        <dsp:cNvPr id="0" name=""/>
        <dsp:cNvSpPr/>
      </dsp:nvSpPr>
      <dsp:spPr>
        <a:xfrm>
          <a:off x="1483538" y="110379"/>
          <a:ext cx="1205214" cy="7231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/>
            <a:t>Setting goals</a:t>
          </a:r>
          <a:endParaRPr lang="cs-CZ" sz="1300" kern="1200" dirty="0"/>
        </a:p>
      </dsp:txBody>
      <dsp:txXfrm>
        <a:off x="1483538" y="110379"/>
        <a:ext cx="1205214" cy="723128"/>
      </dsp:txXfrm>
    </dsp:sp>
    <dsp:sp modelId="{56342E21-83BB-4AF7-B9A2-83D7E12F5487}">
      <dsp:nvSpPr>
        <dsp:cNvPr id="0" name=""/>
        <dsp:cNvSpPr/>
      </dsp:nvSpPr>
      <dsp:spPr>
        <a:xfrm>
          <a:off x="4169367" y="426224"/>
          <a:ext cx="24659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6599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285736" y="470558"/>
        <a:ext cx="13859" cy="2771"/>
      </dsp:txXfrm>
    </dsp:sp>
    <dsp:sp modelId="{214B7C04-D4B9-48DF-8B5B-A72DCFC0C87C}">
      <dsp:nvSpPr>
        <dsp:cNvPr id="0" name=""/>
        <dsp:cNvSpPr/>
      </dsp:nvSpPr>
      <dsp:spPr>
        <a:xfrm>
          <a:off x="2965952" y="110379"/>
          <a:ext cx="1205214" cy="7231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0" i="0" kern="1200" baseline="0" dirty="0"/>
            <a:t>Definition</a:t>
          </a:r>
          <a:r>
            <a:rPr lang="en-US" sz="1300" b="0" i="0" kern="1200" dirty="0"/>
            <a:t> of problems</a:t>
          </a:r>
          <a:endParaRPr lang="cs-CZ" sz="1300" kern="1200" dirty="0"/>
        </a:p>
      </dsp:txBody>
      <dsp:txXfrm>
        <a:off x="2965952" y="110379"/>
        <a:ext cx="1205214" cy="723128"/>
      </dsp:txXfrm>
    </dsp:sp>
    <dsp:sp modelId="{168F4CD4-E55E-4FA6-A70E-864B1422813B}">
      <dsp:nvSpPr>
        <dsp:cNvPr id="0" name=""/>
        <dsp:cNvSpPr/>
      </dsp:nvSpPr>
      <dsp:spPr>
        <a:xfrm>
          <a:off x="603732" y="831708"/>
          <a:ext cx="4447241" cy="246599"/>
        </a:xfrm>
        <a:custGeom>
          <a:avLst/>
          <a:gdLst/>
          <a:ahLst/>
          <a:cxnLst/>
          <a:rect l="0" t="0" r="0" b="0"/>
          <a:pathLst>
            <a:path>
              <a:moveTo>
                <a:pt x="4447241" y="0"/>
              </a:moveTo>
              <a:lnTo>
                <a:pt x="4447241" y="140399"/>
              </a:lnTo>
              <a:lnTo>
                <a:pt x="0" y="140399"/>
              </a:lnTo>
              <a:lnTo>
                <a:pt x="0" y="246599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715956" y="953622"/>
        <a:ext cx="222793" cy="2771"/>
      </dsp:txXfrm>
    </dsp:sp>
    <dsp:sp modelId="{1838070E-A290-44DD-88E1-0079B0E5099B}">
      <dsp:nvSpPr>
        <dsp:cNvPr id="0" name=""/>
        <dsp:cNvSpPr/>
      </dsp:nvSpPr>
      <dsp:spPr>
        <a:xfrm>
          <a:off x="4448366" y="110379"/>
          <a:ext cx="1205214" cy="7231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noProof="0" dirty="0"/>
            <a:t>Finding</a:t>
          </a:r>
          <a:r>
            <a:rPr lang="cs-CZ" sz="1300" kern="1200" dirty="0"/>
            <a:t> </a:t>
          </a:r>
          <a:r>
            <a:rPr lang="en-US" sz="1300" kern="1200" dirty="0"/>
            <a:t>w</a:t>
          </a:r>
          <a:r>
            <a:rPr lang="en-US" sz="1300" kern="1200" noProof="0" dirty="0" err="1"/>
            <a:t>ays</a:t>
          </a:r>
          <a:r>
            <a:rPr lang="en-US" sz="1300" kern="1200" dirty="0"/>
            <a:t> for achieving goal</a:t>
          </a:r>
          <a:endParaRPr lang="cs-CZ" sz="1300" kern="1200" dirty="0"/>
        </a:p>
      </dsp:txBody>
      <dsp:txXfrm>
        <a:off x="4448366" y="110379"/>
        <a:ext cx="1205214" cy="723128"/>
      </dsp:txXfrm>
    </dsp:sp>
    <dsp:sp modelId="{C52633B2-8D4C-4780-A21A-2766A4C6C50E}">
      <dsp:nvSpPr>
        <dsp:cNvPr id="0" name=""/>
        <dsp:cNvSpPr/>
      </dsp:nvSpPr>
      <dsp:spPr>
        <a:xfrm>
          <a:off x="1204539" y="1426551"/>
          <a:ext cx="24659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6599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320909" y="1470885"/>
        <a:ext cx="13859" cy="2771"/>
      </dsp:txXfrm>
    </dsp:sp>
    <dsp:sp modelId="{AA89803D-635D-4236-9596-F4B7388B202C}">
      <dsp:nvSpPr>
        <dsp:cNvPr id="0" name=""/>
        <dsp:cNvSpPr/>
      </dsp:nvSpPr>
      <dsp:spPr>
        <a:xfrm>
          <a:off x="1125" y="1110707"/>
          <a:ext cx="1205214" cy="7231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/>
            <a:t>Evaluation of variants</a:t>
          </a:r>
          <a:endParaRPr lang="cs-CZ" sz="1300" kern="1200" dirty="0"/>
        </a:p>
      </dsp:txBody>
      <dsp:txXfrm>
        <a:off x="1125" y="1110707"/>
        <a:ext cx="1205214" cy="723128"/>
      </dsp:txXfrm>
    </dsp:sp>
    <dsp:sp modelId="{58F6F3F2-2426-4897-B72C-8F8D9B5DC8F4}">
      <dsp:nvSpPr>
        <dsp:cNvPr id="0" name=""/>
        <dsp:cNvSpPr/>
      </dsp:nvSpPr>
      <dsp:spPr>
        <a:xfrm>
          <a:off x="2686953" y="1426551"/>
          <a:ext cx="24659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6599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803323" y="1470885"/>
        <a:ext cx="13859" cy="2771"/>
      </dsp:txXfrm>
    </dsp:sp>
    <dsp:sp modelId="{87C08898-66CE-4D66-A4A3-E30DF24C47BF}">
      <dsp:nvSpPr>
        <dsp:cNvPr id="0" name=""/>
        <dsp:cNvSpPr/>
      </dsp:nvSpPr>
      <dsp:spPr>
        <a:xfrm>
          <a:off x="1483538" y="1110707"/>
          <a:ext cx="1205214" cy="7231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0" i="0" kern="1200" baseline="0" dirty="0"/>
            <a:t>Choosing</a:t>
          </a:r>
          <a:r>
            <a:rPr lang="en-US" sz="1300" b="0" i="0" kern="1200" dirty="0"/>
            <a:t> from variants</a:t>
          </a:r>
          <a:endParaRPr lang="cs-CZ" sz="1300" kern="1200" dirty="0"/>
        </a:p>
      </dsp:txBody>
      <dsp:txXfrm>
        <a:off x="1483538" y="1110707"/>
        <a:ext cx="1205214" cy="723128"/>
      </dsp:txXfrm>
    </dsp:sp>
    <dsp:sp modelId="{D3453948-3D11-44D0-8F05-FD6C1822633A}">
      <dsp:nvSpPr>
        <dsp:cNvPr id="0" name=""/>
        <dsp:cNvSpPr/>
      </dsp:nvSpPr>
      <dsp:spPr>
        <a:xfrm>
          <a:off x="4169367" y="1426551"/>
          <a:ext cx="24659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6599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285736" y="1470885"/>
        <a:ext cx="13859" cy="2771"/>
      </dsp:txXfrm>
    </dsp:sp>
    <dsp:sp modelId="{7C14E602-8656-4B3F-A838-0C3568143468}">
      <dsp:nvSpPr>
        <dsp:cNvPr id="0" name=""/>
        <dsp:cNvSpPr/>
      </dsp:nvSpPr>
      <dsp:spPr>
        <a:xfrm>
          <a:off x="2965952" y="1110707"/>
          <a:ext cx="1205214" cy="7231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baseline="0" dirty="0"/>
            <a:t>Making decision</a:t>
          </a:r>
          <a:endParaRPr lang="en-US" sz="1300" kern="1200" dirty="0"/>
        </a:p>
      </dsp:txBody>
      <dsp:txXfrm>
        <a:off x="2965952" y="1110707"/>
        <a:ext cx="1205214" cy="723128"/>
      </dsp:txXfrm>
    </dsp:sp>
    <dsp:sp modelId="{DE458A1A-D1CD-4F13-8604-F55661233038}">
      <dsp:nvSpPr>
        <dsp:cNvPr id="0" name=""/>
        <dsp:cNvSpPr/>
      </dsp:nvSpPr>
      <dsp:spPr>
        <a:xfrm>
          <a:off x="4448366" y="1110707"/>
          <a:ext cx="1205214" cy="7231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0" i="0" kern="1200" baseline="0" dirty="0"/>
            <a:t>Control</a:t>
          </a:r>
        </a:p>
      </dsp:txBody>
      <dsp:txXfrm>
        <a:off x="4448366" y="1110707"/>
        <a:ext cx="1205214" cy="723128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682D8B8-FDD6-46BE-98A5-9A2338F9871E}">
      <dsp:nvSpPr>
        <dsp:cNvPr id="0" name=""/>
        <dsp:cNvSpPr/>
      </dsp:nvSpPr>
      <dsp:spPr>
        <a:xfrm>
          <a:off x="0" y="31393"/>
          <a:ext cx="5600699" cy="633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0" i="0" kern="1200" baseline="0" dirty="0"/>
            <a:t>Signs of career system</a:t>
          </a:r>
          <a:endParaRPr lang="cs-CZ" sz="2200" b="0" i="0" kern="1200" baseline="0" dirty="0"/>
        </a:p>
      </dsp:txBody>
      <dsp:txXfrm>
        <a:off x="0" y="31393"/>
        <a:ext cx="5600699" cy="633600"/>
      </dsp:txXfrm>
    </dsp:sp>
    <dsp:sp modelId="{D9DDD80F-6807-4985-AB5D-F73CD7FD64EF}">
      <dsp:nvSpPr>
        <dsp:cNvPr id="0" name=""/>
        <dsp:cNvSpPr/>
      </dsp:nvSpPr>
      <dsp:spPr>
        <a:xfrm>
          <a:off x="0" y="696386"/>
          <a:ext cx="5600699" cy="184189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b="0" i="0" kern="1200" baseline="0" dirty="0"/>
            <a:t>Law granted permanent service relationship</a:t>
          </a:r>
          <a:endParaRPr lang="cs-CZ" sz="2200" b="0" i="0" kern="1200" baseline="0" dirty="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b="0" i="0" kern="1200" baseline="0" dirty="0"/>
            <a:t>Granted service and salary advancement</a:t>
          </a:r>
          <a:endParaRPr lang="cs-CZ" sz="2200" b="0" i="0" kern="1200" baseline="0" dirty="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b="0" i="0" kern="1200" baseline="0" noProof="0" dirty="0"/>
            <a:t>Impossibility</a:t>
          </a:r>
          <a:r>
            <a:rPr lang="cs-CZ" sz="2200" b="0" i="0" kern="1200" baseline="0" dirty="0"/>
            <a:t> </a:t>
          </a:r>
          <a:r>
            <a:rPr lang="en-US" sz="2200" b="0" i="0" kern="1200" baseline="0" dirty="0"/>
            <a:t>of service contract termination</a:t>
          </a:r>
        </a:p>
      </dsp:txBody>
      <dsp:txXfrm>
        <a:off x="0" y="696386"/>
        <a:ext cx="5600699" cy="1841895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F86DE52-4B7C-4757-9003-1EB0CC516A50}">
      <dsp:nvSpPr>
        <dsp:cNvPr id="0" name=""/>
        <dsp:cNvSpPr/>
      </dsp:nvSpPr>
      <dsp:spPr>
        <a:xfrm>
          <a:off x="2666" y="1630"/>
          <a:ext cx="2151429" cy="17509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/>
            <a:t>Advantages of career system:</a:t>
          </a:r>
          <a:endParaRPr lang="cs-CZ" sz="2500" kern="1200" dirty="0"/>
        </a:p>
      </dsp:txBody>
      <dsp:txXfrm>
        <a:off x="2666" y="1630"/>
        <a:ext cx="2151429" cy="1750909"/>
      </dsp:txXfrm>
    </dsp:sp>
    <dsp:sp modelId="{31A781CF-DABD-4A55-94D3-E23ED2E1F678}">
      <dsp:nvSpPr>
        <dsp:cNvPr id="0" name=""/>
        <dsp:cNvSpPr/>
      </dsp:nvSpPr>
      <dsp:spPr>
        <a:xfrm>
          <a:off x="2666" y="1902774"/>
          <a:ext cx="1032355" cy="17509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/>
            <a:t>Professional, loyal and experienced administrative personnel</a:t>
          </a:r>
          <a:endParaRPr lang="cs-CZ" sz="1100" kern="1200" dirty="0"/>
        </a:p>
      </dsp:txBody>
      <dsp:txXfrm>
        <a:off x="2666" y="1902774"/>
        <a:ext cx="1032355" cy="1750909"/>
      </dsp:txXfrm>
    </dsp:sp>
    <dsp:sp modelId="{3D244C07-9B62-4BC1-8AD3-B045B3E5E004}">
      <dsp:nvSpPr>
        <dsp:cNvPr id="0" name=""/>
        <dsp:cNvSpPr/>
      </dsp:nvSpPr>
      <dsp:spPr>
        <a:xfrm>
          <a:off x="1121739" y="1902774"/>
          <a:ext cx="1032355" cy="17509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/>
            <a:t>Protection from </a:t>
          </a:r>
          <a:r>
            <a:rPr lang="cs-CZ" sz="1100" kern="1200" dirty="0"/>
            <a:t>politicalization</a:t>
          </a:r>
          <a:r>
            <a:rPr lang="en-US" sz="1100" kern="1200" dirty="0"/>
            <a:t> of public administration</a:t>
          </a:r>
          <a:endParaRPr lang="cs-CZ" sz="1100" kern="1200" dirty="0"/>
        </a:p>
      </dsp:txBody>
      <dsp:txXfrm>
        <a:off x="1121739" y="1902774"/>
        <a:ext cx="1032355" cy="1750909"/>
      </dsp:txXfrm>
    </dsp:sp>
    <dsp:sp modelId="{B6EC4A86-AABA-4CCF-9447-138147ED1CAD}">
      <dsp:nvSpPr>
        <dsp:cNvPr id="0" name=""/>
        <dsp:cNvSpPr/>
      </dsp:nvSpPr>
      <dsp:spPr>
        <a:xfrm>
          <a:off x="2327531" y="1630"/>
          <a:ext cx="3270502" cy="1750909"/>
        </a:xfrm>
        <a:prstGeom prst="roundRect">
          <a:avLst>
            <a:gd name="adj" fmla="val 10000"/>
          </a:avLst>
        </a:prstGeom>
        <a:solidFill>
          <a:schemeClr val="accent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/>
            <a:t>Disadvantages of career system:</a:t>
          </a:r>
          <a:endParaRPr lang="cs-CZ" sz="2500" kern="1200" dirty="0"/>
        </a:p>
      </dsp:txBody>
      <dsp:txXfrm>
        <a:off x="2327531" y="1630"/>
        <a:ext cx="3270502" cy="1750909"/>
      </dsp:txXfrm>
    </dsp:sp>
    <dsp:sp modelId="{B2E39D42-121A-4675-83B2-34BA5DD41BFB}">
      <dsp:nvSpPr>
        <dsp:cNvPr id="0" name=""/>
        <dsp:cNvSpPr/>
      </dsp:nvSpPr>
      <dsp:spPr>
        <a:xfrm>
          <a:off x="2327531" y="1902774"/>
          <a:ext cx="1032355" cy="1750909"/>
        </a:xfrm>
        <a:prstGeom prst="roundRect">
          <a:avLst>
            <a:gd name="adj" fmla="val 10000"/>
          </a:avLst>
        </a:prstGeom>
        <a:solidFill>
          <a:schemeClr val="accent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/>
            <a:t>Excessive formalism of public administration</a:t>
          </a:r>
          <a:endParaRPr lang="cs-CZ" sz="1100" kern="1200" dirty="0"/>
        </a:p>
      </dsp:txBody>
      <dsp:txXfrm>
        <a:off x="2327531" y="1902774"/>
        <a:ext cx="1032355" cy="1750909"/>
      </dsp:txXfrm>
    </dsp:sp>
    <dsp:sp modelId="{56510886-D0AC-409D-8974-DB5F65FB03E2}">
      <dsp:nvSpPr>
        <dsp:cNvPr id="0" name=""/>
        <dsp:cNvSpPr/>
      </dsp:nvSpPr>
      <dsp:spPr>
        <a:xfrm>
          <a:off x="3446604" y="1902774"/>
          <a:ext cx="1032355" cy="1750909"/>
        </a:xfrm>
        <a:prstGeom prst="roundRect">
          <a:avLst>
            <a:gd name="adj" fmla="val 10000"/>
          </a:avLst>
        </a:prstGeom>
        <a:solidFill>
          <a:schemeClr val="accent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/>
            <a:t>Excessive certitude of administrative personnel</a:t>
          </a:r>
          <a:endParaRPr lang="cs-CZ" sz="1100" kern="1200" dirty="0"/>
        </a:p>
      </dsp:txBody>
      <dsp:txXfrm>
        <a:off x="3446604" y="1902774"/>
        <a:ext cx="1032355" cy="1750909"/>
      </dsp:txXfrm>
    </dsp:sp>
    <dsp:sp modelId="{C9300DD7-B1C4-48E9-828B-10CABA564F9A}">
      <dsp:nvSpPr>
        <dsp:cNvPr id="0" name=""/>
        <dsp:cNvSpPr/>
      </dsp:nvSpPr>
      <dsp:spPr>
        <a:xfrm>
          <a:off x="4565678" y="1902774"/>
          <a:ext cx="1032355" cy="1750909"/>
        </a:xfrm>
        <a:prstGeom prst="roundRect">
          <a:avLst>
            <a:gd name="adj" fmla="val 10000"/>
          </a:avLst>
        </a:prstGeom>
        <a:solidFill>
          <a:schemeClr val="accent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/>
            <a:t>Egalitarianism of administrative personnel</a:t>
          </a:r>
          <a:endParaRPr lang="cs-CZ" sz="1100" kern="1200" dirty="0"/>
        </a:p>
      </dsp:txBody>
      <dsp:txXfrm>
        <a:off x="4565678" y="1902774"/>
        <a:ext cx="1032355" cy="1750909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1C1FE8B-4E4E-48FD-8076-EC03DE53F40F}">
      <dsp:nvSpPr>
        <dsp:cNvPr id="0" name=""/>
        <dsp:cNvSpPr/>
      </dsp:nvSpPr>
      <dsp:spPr>
        <a:xfrm>
          <a:off x="27" y="65542"/>
          <a:ext cx="2617123" cy="4836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i="0" kern="1200" baseline="0" dirty="0"/>
            <a:t>Advantages of merit system:</a:t>
          </a:r>
          <a:endParaRPr lang="cs-CZ" sz="1400" b="0" i="0" kern="1200" baseline="0" dirty="0"/>
        </a:p>
      </dsp:txBody>
      <dsp:txXfrm>
        <a:off x="27" y="65542"/>
        <a:ext cx="2617123" cy="483656"/>
      </dsp:txXfrm>
    </dsp:sp>
    <dsp:sp modelId="{94635F9F-D59D-4FB5-BBA7-BE8D90345D30}">
      <dsp:nvSpPr>
        <dsp:cNvPr id="0" name=""/>
        <dsp:cNvSpPr/>
      </dsp:nvSpPr>
      <dsp:spPr>
        <a:xfrm>
          <a:off x="27" y="549199"/>
          <a:ext cx="2617123" cy="138347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400" kern="1200" dirty="0"/>
            <a:t>Flexibility </a:t>
          </a:r>
          <a:r>
            <a:rPr lang="en-US" sz="1400" kern="1200" dirty="0"/>
            <a:t>and</a:t>
          </a:r>
          <a:r>
            <a:rPr lang="cs-CZ" sz="1400" kern="1200" dirty="0"/>
            <a:t> adaptibility</a:t>
          </a: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0" i="0" kern="1200" baseline="0" dirty="0"/>
            <a:t>Less tendency </a:t>
          </a:r>
          <a:r>
            <a:rPr lang="en-US" sz="1400" kern="1200" dirty="0"/>
            <a:t>to egalitarianism</a:t>
          </a:r>
          <a:endParaRPr lang="en-US" sz="1400" b="0" i="0" kern="1200" baseline="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/>
            <a:t>Obtaining experience</a:t>
          </a:r>
          <a:r>
            <a:rPr lang="cs-CZ" sz="1400" kern="1200" dirty="0"/>
            <a:t>, </a:t>
          </a:r>
          <a:r>
            <a:rPr lang="en-US" sz="1400" kern="1200" dirty="0"/>
            <a:t>competition, efficiency of private sector</a:t>
          </a:r>
          <a:endParaRPr lang="en-US" sz="1400" b="0" i="0" kern="1200" baseline="0" dirty="0"/>
        </a:p>
      </dsp:txBody>
      <dsp:txXfrm>
        <a:off x="27" y="549199"/>
        <a:ext cx="2617123" cy="1383479"/>
      </dsp:txXfrm>
    </dsp:sp>
    <dsp:sp modelId="{193F6960-23DE-414A-B8B2-CD9BF896681B}">
      <dsp:nvSpPr>
        <dsp:cNvPr id="0" name=""/>
        <dsp:cNvSpPr/>
      </dsp:nvSpPr>
      <dsp:spPr>
        <a:xfrm>
          <a:off x="2983548" y="65542"/>
          <a:ext cx="2617123" cy="4836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Disadvantages of merit system:</a:t>
          </a:r>
          <a:endParaRPr lang="cs-CZ" sz="1400" kern="1200" dirty="0"/>
        </a:p>
      </dsp:txBody>
      <dsp:txXfrm>
        <a:off x="2983548" y="65542"/>
        <a:ext cx="2617123" cy="483656"/>
      </dsp:txXfrm>
    </dsp:sp>
    <dsp:sp modelId="{5AE7A4BE-C2E6-4FEA-8742-53FFA5E31070}">
      <dsp:nvSpPr>
        <dsp:cNvPr id="0" name=""/>
        <dsp:cNvSpPr/>
      </dsp:nvSpPr>
      <dsp:spPr>
        <a:xfrm>
          <a:off x="2983548" y="549199"/>
          <a:ext cx="2617123" cy="138347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0" i="0" kern="1200" baseline="0" dirty="0"/>
            <a:t>Less emphasis ethics</a:t>
          </a:r>
          <a:endParaRPr lang="cs-CZ" sz="1400" b="0" i="0" kern="1200" baseline="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/>
            <a:t>Harder accomplishment of political neutrality </a:t>
          </a:r>
          <a:endParaRPr lang="en-US" sz="1400" b="0" i="0" kern="1200" baseline="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400" b="0" i="0" kern="1200" baseline="0" dirty="0"/>
        </a:p>
      </dsp:txBody>
      <dsp:txXfrm>
        <a:off x="2983548" y="549199"/>
        <a:ext cx="2617123" cy="13834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938" cy="487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150" y="0"/>
            <a:ext cx="2889938" cy="487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65920"/>
            <a:ext cx="2889938" cy="487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150" y="9265920"/>
            <a:ext cx="2889938" cy="487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938" cy="487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7607" y="0"/>
            <a:ext cx="2889938" cy="487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4138" y="731838"/>
            <a:ext cx="6500812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909" y="4632960"/>
            <a:ext cx="5335270" cy="4389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64227"/>
            <a:ext cx="2889938" cy="487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7607" y="9264227"/>
            <a:ext cx="2889938" cy="487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Arial" charset="0"/>
        <a:ea typeface="+mn-ea"/>
        <a:cs typeface="+mn-cs"/>
      </a:defRPr>
    </a:lvl1pPr>
    <a:lvl2pPr marL="342900" algn="l" rtl="0" fontAlgn="base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Arial" charset="0"/>
        <a:ea typeface="+mn-ea"/>
        <a:cs typeface="+mn-cs"/>
      </a:defRPr>
    </a:lvl2pPr>
    <a:lvl3pPr marL="685800" algn="l" rtl="0" fontAlgn="base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Arial" charset="0"/>
        <a:ea typeface="+mn-ea"/>
        <a:cs typeface="+mn-cs"/>
      </a:defRPr>
    </a:lvl3pPr>
    <a:lvl4pPr marL="1028700" algn="l" rtl="0" fontAlgn="base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Arial" charset="0"/>
        <a:ea typeface="+mn-ea"/>
        <a:cs typeface="+mn-cs"/>
      </a:defRPr>
    </a:lvl4pPr>
    <a:lvl5pPr marL="1371600" algn="l" rtl="0" fontAlgn="base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Arial" charset="0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8C8FD5-D367-4554-A543-B1ECB4B5696E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001884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AC1204-D212-419B-BE6A-512CAD6D0B88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039959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AC1204-D212-419B-BE6A-512CAD6D0B88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90635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175274"/>
            <a:ext cx="8521200" cy="878685"/>
          </a:xfrm>
        </p:spPr>
        <p:txBody>
          <a:bodyPr anchor="t"/>
          <a:lstStyle>
            <a:lvl1pPr algn="l">
              <a:lnSpc>
                <a:spcPts val="3300"/>
              </a:lnSpc>
              <a:defRPr sz="3300"/>
            </a:lvl1pPr>
          </a:lstStyle>
          <a:p>
            <a:r>
              <a:rPr lang="en-GB" noProof="0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3087302"/>
            <a:ext cx="8521200" cy="523873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 noProof="0" dirty="0"/>
              <a:t>Click here to insert subtitle.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10501" y="310501"/>
            <a:ext cx="1160207" cy="800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, text –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xmlns="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39998" y="539034"/>
            <a:ext cx="3915001" cy="2403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999" y="3375000"/>
            <a:ext cx="3915000" cy="998999"/>
          </a:xfrm>
        </p:spPr>
        <p:txBody>
          <a:bodyPr lIns="0" tIns="0" rIns="0" bIns="0" numCol="1" spcCol="243000">
            <a:noAutofit/>
          </a:bodyPr>
          <a:lstStyle>
            <a:lvl1pPr algn="l">
              <a:lnSpc>
                <a:spcPts val="1350"/>
              </a:lnSpc>
              <a:defRPr sz="11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xmlns="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3" y="3051000"/>
            <a:ext cx="3915000" cy="270000"/>
          </a:xfrm>
        </p:spPr>
        <p:txBody>
          <a:bodyPr/>
          <a:lstStyle>
            <a:lvl1pPr>
              <a:lnSpc>
                <a:spcPts val="825"/>
              </a:lnSpc>
              <a:defRPr sz="7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xmlns="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688459" y="3375000"/>
            <a:ext cx="3915000" cy="998999"/>
          </a:xfrm>
        </p:spPr>
        <p:txBody>
          <a:bodyPr lIns="0" tIns="0" rIns="0" bIns="0" numCol="1" spcCol="243000">
            <a:noAutofit/>
          </a:bodyPr>
          <a:lstStyle>
            <a:lvl1pPr algn="l">
              <a:lnSpc>
                <a:spcPts val="1350"/>
              </a:lnSpc>
              <a:defRPr sz="11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89002" y="3051000"/>
            <a:ext cx="3915000" cy="270000"/>
          </a:xfrm>
        </p:spPr>
        <p:txBody>
          <a:bodyPr/>
          <a:lstStyle>
            <a:lvl1pPr>
              <a:lnSpc>
                <a:spcPts val="825"/>
              </a:lnSpc>
              <a:defRPr sz="7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xmlns="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4688459" y="539034"/>
            <a:ext cx="3915001" cy="2403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xmlns="" id="{1EDD87E7-64E6-409D-AAA9-0E1E8D196C9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160958" y="4540762"/>
            <a:ext cx="650507" cy="448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EF87016A-F642-47AA-AF46-3487FC4250F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160958" y="4540762"/>
            <a:ext cx="650507" cy="448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00" y="4671000"/>
            <a:ext cx="5940000" cy="189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00" y="4671000"/>
            <a:ext cx="189000" cy="189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9144000" cy="43815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icon</a:t>
            </a:r>
            <a:r>
              <a:rPr lang="cs-CZ" dirty="0"/>
              <a:t> to insert image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160958" y="4536036"/>
            <a:ext cx="649064" cy="447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64211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AW slid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xmlns="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32153" y="1514475"/>
            <a:ext cx="3079691" cy="2124988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00" y="4671000"/>
            <a:ext cx="5940000" cy="189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00" y="4671000"/>
            <a:ext cx="189000" cy="189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30097039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33021" y="1713809"/>
            <a:ext cx="6667566" cy="1728629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xmlns="" id="{BE125B44-EA9F-40DC-9421-87D42174D6B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4671000"/>
            <a:ext cx="5940000" cy="189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xmlns="" id="{0835EBE0-0CC4-4619-A835-594CA361B9C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00" y="4671000"/>
            <a:ext cx="189000" cy="189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F90EA36C-FD4E-42BA-A39A-0B5325403CB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553CE66A-9F7B-43B2-BEE8-47B50CE15D9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8CC732-7487-49F8-8D84-58121E52C33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478501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4671000"/>
            <a:ext cx="5940000" cy="189000"/>
          </a:xfrm>
        </p:spPr>
        <p:txBody>
          <a:bodyPr/>
          <a:lstStyle>
            <a:lvl1pPr>
              <a:defRPr sz="9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540000" y="1269001"/>
            <a:ext cx="8064900" cy="3104999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160958" y="4540762"/>
            <a:ext cx="650507" cy="448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– invers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175274"/>
            <a:ext cx="8521200" cy="878685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3087302"/>
            <a:ext cx="8521200" cy="523873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here to insert subtitle.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10500" y="310501"/>
            <a:ext cx="1151994" cy="794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540000" y="1269001"/>
            <a:ext cx="8064900" cy="3104999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972001"/>
            <a:ext cx="8064104" cy="203682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6293BF41-B706-49E8-B7FA-8060D47E6DC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160958" y="4540762"/>
            <a:ext cx="650507" cy="448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40544" y="972001"/>
            <a:ext cx="3915000" cy="203682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540000"/>
            <a:ext cx="8064900" cy="338682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88459" y="967886"/>
            <a:ext cx="3915000" cy="203682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540000" y="1269001"/>
            <a:ext cx="3914999" cy="3105000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4688460" y="1267703"/>
            <a:ext cx="3914999" cy="3105000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E11F5410-42DE-48DA-B323-AA83D383137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160958" y="4540762"/>
            <a:ext cx="650507" cy="448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39353" y="1271306"/>
            <a:ext cx="3913810" cy="292253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4" y="4199753"/>
            <a:ext cx="3913809" cy="162000"/>
          </a:xfrm>
        </p:spPr>
        <p:txBody>
          <a:bodyPr anchor="ctr"/>
          <a:lstStyle>
            <a:lvl1pPr>
              <a:lnSpc>
                <a:spcPts val="825"/>
              </a:lnSpc>
              <a:defRPr sz="8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4688460" y="1250268"/>
            <a:ext cx="3914999" cy="3105000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200"/>
            </a:lvl2pPr>
            <a:lvl3pPr marL="685800" indent="0">
              <a:buNone/>
              <a:defRPr baseline="0"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xmlns="" id="{948A4555-0F9C-4A22-8625-3652A80B551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160958" y="4540762"/>
            <a:ext cx="650507" cy="448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xmlns="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3330000" y="1269002"/>
            <a:ext cx="2483644" cy="1673033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xmlns="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99" y="3310703"/>
            <a:ext cx="2484000" cy="1070798"/>
          </a:xfrm>
        </p:spPr>
        <p:txBody>
          <a:bodyPr lIns="0" tIns="0" rIns="0" bIns="0" numCol="1" spcCol="243000">
            <a:noAutofit/>
          </a:bodyPr>
          <a:lstStyle>
            <a:lvl1pPr algn="l">
              <a:lnSpc>
                <a:spcPts val="1350"/>
              </a:lnSpc>
              <a:defRPr sz="11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30000" y="3310703"/>
            <a:ext cx="2484000" cy="1070798"/>
          </a:xfrm>
        </p:spPr>
        <p:txBody>
          <a:bodyPr lIns="0" tIns="0" rIns="0" bIns="0" numCol="1" spcCol="243000">
            <a:noAutofit/>
          </a:bodyPr>
          <a:lstStyle>
            <a:lvl1pPr algn="l">
              <a:lnSpc>
                <a:spcPts val="1350"/>
              </a:lnSpc>
              <a:defRPr sz="11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20900" y="3310702"/>
            <a:ext cx="2484000" cy="1070798"/>
          </a:xfrm>
        </p:spPr>
        <p:txBody>
          <a:bodyPr lIns="0" tIns="0" rIns="0" bIns="0" numCol="1" spcCol="243000">
            <a:noAutofit/>
          </a:bodyPr>
          <a:lstStyle>
            <a:lvl1pPr algn="l">
              <a:lnSpc>
                <a:spcPts val="1350"/>
              </a:lnSpc>
              <a:defRPr sz="11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xmlns="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4" y="3018852"/>
            <a:ext cx="2483644" cy="162000"/>
          </a:xfrm>
        </p:spPr>
        <p:txBody>
          <a:bodyPr anchor="ctr"/>
          <a:lstStyle>
            <a:lvl1pPr>
              <a:lnSpc>
                <a:spcPts val="825"/>
              </a:lnSpc>
              <a:defRPr sz="8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330357" y="3018852"/>
            <a:ext cx="2483644" cy="162000"/>
          </a:xfrm>
        </p:spPr>
        <p:txBody>
          <a:bodyPr anchor="ctr"/>
          <a:lstStyle>
            <a:lvl1pPr>
              <a:lnSpc>
                <a:spcPts val="825"/>
              </a:lnSpc>
              <a:defRPr sz="8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xmlns="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21077" y="3018852"/>
            <a:ext cx="2483644" cy="162000"/>
          </a:xfrm>
        </p:spPr>
        <p:txBody>
          <a:bodyPr anchor="ctr"/>
          <a:lstStyle>
            <a:lvl1pPr>
              <a:lnSpc>
                <a:spcPts val="825"/>
              </a:lnSpc>
              <a:defRPr sz="8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xmlns="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540000" y="1269002"/>
            <a:ext cx="2483644" cy="1673033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xmlns="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6120001" y="1269002"/>
            <a:ext cx="2483644" cy="1673033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972001"/>
            <a:ext cx="8064104" cy="203682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540000"/>
            <a:ext cx="8064900" cy="338682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xmlns="" id="{000DC3A2-14E1-473A-B25E-6F39484517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160958" y="4540762"/>
            <a:ext cx="650507" cy="448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ex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4704160" y="519112"/>
            <a:ext cx="3900740" cy="385488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200"/>
            </a:lvl2pPr>
            <a:lvl3pPr marL="6858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dirty="0"/>
              <a:t>Second level</a:t>
            </a:r>
            <a:endParaRPr lang="cs-CZ" dirty="0"/>
          </a:p>
          <a:p>
            <a:pPr lvl="2"/>
            <a:r>
              <a:rPr lang="en-GB" dirty="0"/>
              <a:t>Third level</a:t>
            </a:r>
            <a:endParaRPr lang="cs-CZ" dirty="0"/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39353" y="519113"/>
            <a:ext cx="3913810" cy="3674726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4" y="4199753"/>
            <a:ext cx="3913809" cy="162000"/>
          </a:xfrm>
        </p:spPr>
        <p:txBody>
          <a:bodyPr anchor="ctr"/>
          <a:lstStyle>
            <a:lvl1pPr>
              <a:lnSpc>
                <a:spcPts val="825"/>
              </a:lnSpc>
              <a:defRPr sz="8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C4B6ECE6-3CAB-406D-8792-674A6CA543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160958" y="4540762"/>
            <a:ext cx="650507" cy="448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540000" y="519112"/>
            <a:ext cx="8064900" cy="385488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BCC37AB8-74B6-442A-8014-2FF0C0F3FFC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160958" y="4540762"/>
            <a:ext cx="650507" cy="448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9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40000"/>
            <a:ext cx="8064900" cy="33868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404000"/>
            <a:ext cx="8064900" cy="297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Click here insert text.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4" r:id="rId12"/>
    <p:sldLayoutId id="2147483692" r:id="rId13"/>
    <p:sldLayoutId id="2147483693" r:id="rId14"/>
    <p:sldLayoutId id="2147483695" r:id="rId15"/>
  </p:sldLayoutIdLst>
  <p:hf hdr="0" dt="0"/>
  <p:txStyles>
    <p:titleStyle>
      <a:lvl1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1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100" b="0">
          <a:solidFill>
            <a:schemeClr val="tx1"/>
          </a:solidFill>
          <a:latin typeface="+mn-lt"/>
        </a:defRPr>
      </a:lvl2pPr>
      <a:lvl3pPr marL="6858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100" b="0">
          <a:solidFill>
            <a:schemeClr val="tx1"/>
          </a:solidFill>
          <a:latin typeface="+mn-lt"/>
        </a:defRPr>
      </a:lvl3pPr>
      <a:lvl4pPr marL="10287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100" b="0">
          <a:solidFill>
            <a:schemeClr val="tx1"/>
          </a:solidFill>
          <a:latin typeface="+mn-lt"/>
        </a:defRPr>
      </a:lvl4pPr>
      <a:lvl5pPr marL="13716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100" b="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20574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24003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27432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s.muni.cz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>
            <a:extLst>
              <a:ext uri="{FF2B5EF4-FFF2-40B4-BE49-F238E27FC236}">
                <a16:creationId xmlns:a16="http://schemas.microsoft.com/office/drawing/2014/main" xmlns="" id="{9CAEC191-1239-4FE6-8F6D-9A179196E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877" y="1942235"/>
            <a:ext cx="8521200" cy="878685"/>
          </a:xfrm>
        </p:spPr>
        <p:txBody>
          <a:bodyPr/>
          <a:lstStyle/>
          <a:p>
            <a:pPr algn="ctr"/>
            <a:r>
              <a:rPr lang="cs-CZ" altLang="cs-CZ" dirty="0"/>
              <a:t>Public administration in the Czech Republic</a:t>
            </a:r>
          </a:p>
        </p:txBody>
      </p:sp>
      <p:sp>
        <p:nvSpPr>
          <p:cNvPr id="4099" name="Podnadpis 2">
            <a:extLst>
              <a:ext uri="{FF2B5EF4-FFF2-40B4-BE49-F238E27FC236}">
                <a16:creationId xmlns:a16="http://schemas.microsoft.com/office/drawing/2014/main" xmlns="" id="{30C9EBEC-1EA1-4813-BA62-C33DBDB491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69347" y="3612730"/>
            <a:ext cx="1805305" cy="523873"/>
          </a:xfrm>
        </p:spPr>
        <p:txBody>
          <a:bodyPr/>
          <a:lstStyle/>
          <a:p>
            <a:r>
              <a:rPr lang="cs-CZ" altLang="cs-CZ" dirty="0"/>
              <a:t>Radislav Bražina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>
            <a:extLst>
              <a:ext uri="{FF2B5EF4-FFF2-40B4-BE49-F238E27FC236}">
                <a16:creationId xmlns:a16="http://schemas.microsoft.com/office/drawing/2014/main" xmlns="" id="{FE75C3B6-7227-43D2-8052-D67F029A7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930" y="543364"/>
            <a:ext cx="8359485" cy="377429"/>
          </a:xfrm>
        </p:spPr>
        <p:txBody>
          <a:bodyPr/>
          <a:lstStyle/>
          <a:p>
            <a:r>
              <a:rPr lang="cs-CZ" altLang="cs-CZ" sz="2400" dirty="0"/>
              <a:t>Public administration in the </a:t>
            </a:r>
            <a:r>
              <a:rPr lang="cs-CZ" altLang="cs-CZ" sz="2400" dirty="0" err="1"/>
              <a:t>Czech</a:t>
            </a:r>
            <a:r>
              <a:rPr lang="cs-CZ" altLang="cs-CZ" sz="2400" dirty="0"/>
              <a:t> </a:t>
            </a:r>
            <a:r>
              <a:rPr lang="cs-CZ" altLang="cs-CZ" sz="2400" dirty="0" err="1"/>
              <a:t>Republic</a:t>
            </a:r>
            <a:endParaRPr lang="cs-CZ" altLang="cs-CZ" sz="2400" dirty="0"/>
          </a:p>
        </p:txBody>
      </p:sp>
      <p:sp>
        <p:nvSpPr>
          <p:cNvPr id="11267" name="Zástupný symbol pro obsah 2">
            <a:extLst>
              <a:ext uri="{FF2B5EF4-FFF2-40B4-BE49-F238E27FC236}">
                <a16:creationId xmlns:a16="http://schemas.microsoft.com/office/drawing/2014/main" xmlns="" id="{C4091323-50D2-4589-A73A-C86149BE42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931" y="982162"/>
            <a:ext cx="8512343" cy="3921919"/>
          </a:xfrm>
        </p:spPr>
        <p:txBody>
          <a:bodyPr/>
          <a:lstStyle/>
          <a:p>
            <a:r>
              <a:rPr lang="en-US" altLang="cs-CZ" sz="1900" b="1" dirty="0"/>
              <a:t>Central state administration bodies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altLang="cs-CZ" sz="1900" i="1" dirty="0">
                <a:solidFill>
                  <a:srgbClr val="C00000"/>
                </a:solidFill>
              </a:rPr>
              <a:t>Ministries</a:t>
            </a:r>
            <a:r>
              <a:rPr lang="en-US" altLang="cs-CZ" sz="1900" i="1" dirty="0"/>
              <a:t> and other central state administration bodies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altLang="cs-CZ" sz="1900" i="1" dirty="0">
                <a:solidFill>
                  <a:srgbClr val="C00000"/>
                </a:solidFill>
              </a:rPr>
              <a:t>Czech Republic Government</a:t>
            </a:r>
          </a:p>
          <a:p>
            <a:endParaRPr lang="cs-CZ" altLang="cs-CZ" sz="1900" b="1" dirty="0"/>
          </a:p>
          <a:p>
            <a:r>
              <a:rPr lang="en-US" altLang="cs-CZ" sz="1900" b="1" dirty="0"/>
              <a:t>Territorial </a:t>
            </a:r>
            <a:r>
              <a:rPr lang="cs-CZ" altLang="cs-CZ" sz="1900" b="1" dirty="0"/>
              <a:t>de</a:t>
            </a:r>
            <a:r>
              <a:rPr lang="en-US" altLang="cs-CZ" sz="1900" b="1" dirty="0"/>
              <a:t>concentrated –</a:t>
            </a:r>
            <a:r>
              <a:rPr lang="cs-CZ" altLang="cs-CZ" sz="1900" b="1" dirty="0"/>
              <a:t> </a:t>
            </a:r>
            <a:r>
              <a:rPr lang="en-US" altLang="cs-CZ" sz="1900" b="1" dirty="0"/>
              <a:t>specialized state administration bodies</a:t>
            </a:r>
          </a:p>
          <a:p>
            <a:endParaRPr lang="cs-CZ" altLang="cs-CZ" sz="1900" b="1" dirty="0"/>
          </a:p>
          <a:p>
            <a:r>
              <a:rPr lang="en-US" altLang="cs-CZ" sz="1900" b="1" dirty="0"/>
              <a:t>Territorial administration with general competence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altLang="cs-CZ" sz="1900" i="1" dirty="0">
                <a:solidFill>
                  <a:srgbClr val="0070C0"/>
                </a:solidFill>
              </a:rPr>
              <a:t>Regions and communities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cs-CZ" altLang="cs-CZ" sz="1900" i="1" u="sng" dirty="0"/>
          </a:p>
          <a:p>
            <a:pPr marL="257175" lvl="1" indent="-257175">
              <a:buFont typeface="Arial" panose="020B0604020202020204" pitchFamily="34" charset="0"/>
              <a:buChar char="•"/>
            </a:pPr>
            <a:r>
              <a:rPr lang="en-US" altLang="cs-CZ" sz="1900" i="1" u="sng" dirty="0"/>
              <a:t>Independent competence (</a:t>
            </a:r>
            <a:r>
              <a:rPr lang="en-US" altLang="cs-CZ" sz="1900" i="1" u="sng" dirty="0">
                <a:solidFill>
                  <a:srgbClr val="00B050"/>
                </a:solidFill>
              </a:rPr>
              <a:t>self-governing</a:t>
            </a:r>
            <a:r>
              <a:rPr lang="en-US" altLang="cs-CZ" sz="1900" i="1" u="sng" dirty="0"/>
              <a:t>)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cs-CZ" altLang="cs-CZ" sz="1900" i="1" u="sng" dirty="0"/>
          </a:p>
          <a:p>
            <a:pPr marL="257175" lvl="1" indent="-257175">
              <a:buFont typeface="Arial" panose="020B0604020202020204" pitchFamily="34" charset="0"/>
              <a:buChar char="•"/>
            </a:pPr>
            <a:r>
              <a:rPr lang="en-US" altLang="cs-CZ" sz="1900" i="1" u="sng" dirty="0"/>
              <a:t>Delegated competence</a:t>
            </a:r>
          </a:p>
          <a:p>
            <a:endParaRPr lang="cs-CZ" altLang="cs-CZ" sz="1900" b="1" dirty="0"/>
          </a:p>
          <a:p>
            <a:r>
              <a:rPr lang="en-US" altLang="cs-CZ" sz="1900" b="1" dirty="0"/>
              <a:t>Interest and professional self-g</a:t>
            </a:r>
            <a:r>
              <a:rPr lang="cs-CZ" altLang="cs-CZ" sz="1900" b="1" dirty="0"/>
              <a:t>o</a:t>
            </a:r>
            <a:r>
              <a:rPr lang="en-US" altLang="cs-CZ" sz="1900" b="1" dirty="0"/>
              <a:t>v</a:t>
            </a:r>
            <a:r>
              <a:rPr lang="cs-CZ" altLang="cs-CZ" sz="1900" b="1" dirty="0"/>
              <a:t>e</a:t>
            </a:r>
            <a:r>
              <a:rPr lang="en-US" altLang="cs-CZ" sz="1900" b="1" dirty="0" err="1"/>
              <a:t>rnment</a:t>
            </a:r>
            <a:endParaRPr lang="en-US" altLang="cs-CZ" sz="19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Administrative </a:t>
            </a:r>
            <a:r>
              <a:rPr lang="cs-CZ" dirty="0" err="1"/>
              <a:t>law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100" y="1176934"/>
            <a:ext cx="8064900" cy="3720322"/>
          </a:xfrm>
        </p:spPr>
        <p:txBody>
          <a:bodyPr/>
          <a:lstStyle/>
          <a:p>
            <a:pPr algn="just">
              <a:buFont typeface="Arial" pitchFamily="34" charset="0"/>
              <a:buChar char="•"/>
            </a:pPr>
            <a:r>
              <a:rPr lang="en-GB" sz="2200" b="1" dirty="0"/>
              <a:t>Independent branch of law (a branch of public law)</a:t>
            </a:r>
          </a:p>
          <a:p>
            <a:pPr algn="just">
              <a:buFont typeface="Arial" pitchFamily="34" charset="0"/>
              <a:buChar char="•"/>
            </a:pPr>
            <a:r>
              <a:rPr lang="en-GB" sz="2200" dirty="0"/>
              <a:t>Legal basis for existence and performance of public administration</a:t>
            </a:r>
          </a:p>
          <a:p>
            <a:pPr algn="just">
              <a:buFont typeface="Arial" pitchFamily="34" charset="0"/>
              <a:buChar char="•"/>
            </a:pPr>
            <a:r>
              <a:rPr lang="en-GB" sz="2200" dirty="0"/>
              <a:t>Multiplicity and plurality of legal regulations</a:t>
            </a:r>
          </a:p>
          <a:p>
            <a:pPr algn="just">
              <a:buFont typeface="Arial" pitchFamily="34" charset="0"/>
              <a:buChar char="•"/>
            </a:pPr>
            <a:r>
              <a:rPr lang="en-GB" sz="2200" b="1" dirty="0"/>
              <a:t>Subject of the regulation </a:t>
            </a:r>
            <a:r>
              <a:rPr lang="en-GB" sz="2200" dirty="0"/>
              <a:t>– relations that are establish within the performance of public administration</a:t>
            </a:r>
          </a:p>
          <a:p>
            <a:pPr algn="just">
              <a:buFont typeface="Arial" pitchFamily="34" charset="0"/>
              <a:buChar char="•"/>
            </a:pPr>
            <a:r>
              <a:rPr lang="en-GB" sz="2200" b="1" dirty="0"/>
              <a:t>Regulation method </a:t>
            </a:r>
            <a:r>
              <a:rPr lang="en-GB" sz="2200" dirty="0"/>
              <a:t>– „administrative law“ (power aspect of public administration)</a:t>
            </a:r>
          </a:p>
          <a:p>
            <a:pPr algn="just">
              <a:buFont typeface="Arial" pitchFamily="34" charset="0"/>
              <a:buChar char="•"/>
            </a:pPr>
            <a:r>
              <a:rPr lang="en-GB" sz="2200" b="1" dirty="0"/>
              <a:t>Administrative law </a:t>
            </a:r>
            <a:r>
              <a:rPr lang="en-GB" sz="2200" dirty="0"/>
              <a:t>– </a:t>
            </a:r>
            <a:r>
              <a:rPr lang="en-GB" sz="2200" dirty="0">
                <a:solidFill>
                  <a:srgbClr val="0070C0"/>
                </a:solidFill>
              </a:rPr>
              <a:t>1. substantial, 2. procedural, </a:t>
            </a:r>
          </a:p>
          <a:p>
            <a:pPr algn="just"/>
            <a:r>
              <a:rPr lang="en-GB" sz="2200" dirty="0">
                <a:solidFill>
                  <a:srgbClr val="0070C0"/>
                </a:solidFill>
              </a:rPr>
              <a:t>3. competence and organizational </a:t>
            </a:r>
            <a:r>
              <a:rPr lang="en-GB" sz="2200" dirty="0"/>
              <a:t>(among these administrative offences)</a:t>
            </a:r>
          </a:p>
          <a:p>
            <a:pPr algn="just"/>
            <a:endParaRPr lang="en-GB" dirty="0"/>
          </a:p>
          <a:p>
            <a:pPr algn="just"/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B5D4E28-ED64-44AE-BD9B-ACBB77A70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Administrative </a:t>
            </a:r>
            <a:r>
              <a:rPr lang="cs-CZ" dirty="0" err="1"/>
              <a:t>sciences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EB2AAE40-1423-429B-B41F-89BB26DD33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b="1" dirty="0"/>
              <a:t>Administrative sciences </a:t>
            </a:r>
            <a:r>
              <a:rPr lang="en-GB" dirty="0"/>
              <a:t>are aimed at public administration as such.</a:t>
            </a:r>
          </a:p>
          <a:p>
            <a:pPr algn="just"/>
            <a:endParaRPr lang="en-GB" dirty="0"/>
          </a:p>
          <a:p>
            <a:pPr algn="just"/>
            <a:r>
              <a:rPr lang="en-GB" b="1" dirty="0"/>
              <a:t>Administrative law </a:t>
            </a:r>
            <a:r>
              <a:rPr lang="en-GB" dirty="0"/>
              <a:t>is aimed at legal regulation of public administration.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95CD9028-0748-4B8B-80DC-C9BD3FB3842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8CC732-7487-49F8-8D84-58121E52C332}" type="slidenum">
              <a:rPr lang="cs-CZ" altLang="cs-CZ" smtClean="0"/>
              <a:pPr>
                <a:defRPr/>
              </a:pPr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8747130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63487" y="1899098"/>
            <a:ext cx="5829300" cy="1768091"/>
          </a:xfrm>
        </p:spPr>
        <p:txBody>
          <a:bodyPr>
            <a:normAutofit/>
          </a:bodyPr>
          <a:lstStyle/>
          <a:p>
            <a:pPr algn="ctr"/>
            <a:r>
              <a:rPr lang="cs-CZ" sz="3600" dirty="0">
                <a:solidFill>
                  <a:schemeClr val="tx1"/>
                </a:solidFill>
              </a:rPr>
              <a:t>Public </a:t>
            </a:r>
            <a:r>
              <a:rPr lang="en-US" sz="3600" dirty="0">
                <a:solidFill>
                  <a:schemeClr val="tx1"/>
                </a:solidFill>
              </a:rPr>
              <a:t>officials</a:t>
            </a:r>
            <a:r>
              <a:rPr lang="cs-CZ" sz="3600" dirty="0">
                <a:solidFill>
                  <a:schemeClr val="tx1"/>
                </a:solidFill>
              </a:rPr>
              <a:t> </a:t>
            </a:r>
            <a:br>
              <a:rPr lang="cs-CZ" sz="3600" dirty="0">
                <a:solidFill>
                  <a:schemeClr val="tx1"/>
                </a:solidFill>
              </a:rPr>
            </a:br>
            <a:endParaRPr lang="en-US" sz="17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246346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539100" y="439153"/>
            <a:ext cx="8064900" cy="776414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What is the administrative Person</a:t>
            </a:r>
            <a:r>
              <a:rPr lang="cs-CZ" b="1" dirty="0">
                <a:solidFill>
                  <a:schemeClr val="tx1"/>
                </a:solidFill>
              </a:rPr>
              <a:t>n</a:t>
            </a:r>
            <a:r>
              <a:rPr lang="en-US" b="1" dirty="0">
                <a:solidFill>
                  <a:schemeClr val="tx1"/>
                </a:solidFill>
              </a:rPr>
              <a:t>el</a:t>
            </a:r>
            <a:r>
              <a:rPr lang="cs-CZ" b="1" dirty="0">
                <a:solidFill>
                  <a:schemeClr val="tx1"/>
                </a:solidFill>
              </a:rPr>
              <a:t>?</a:t>
            </a:r>
            <a:br>
              <a:rPr lang="cs-CZ" b="1" dirty="0">
                <a:solidFill>
                  <a:schemeClr val="tx1"/>
                </a:solidFill>
              </a:rPr>
            </a:br>
            <a:r>
              <a:rPr lang="cs-CZ" sz="1800" dirty="0">
                <a:solidFill>
                  <a:schemeClr val="tx1"/>
                </a:solidFill>
              </a:rPr>
              <a:t>General </a:t>
            </a:r>
            <a:r>
              <a:rPr lang="en-US" sz="1800" dirty="0">
                <a:solidFill>
                  <a:schemeClr val="tx1"/>
                </a:solidFill>
              </a:rPr>
              <a:t>perspective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/>
              <a:t>Public </a:t>
            </a:r>
            <a:r>
              <a:rPr lang="en-US" b="1" dirty="0"/>
              <a:t>employees</a:t>
            </a:r>
            <a:r>
              <a:rPr lang="cs-CZ" b="1" dirty="0"/>
              <a:t> </a:t>
            </a:r>
            <a:r>
              <a:rPr lang="en-US" b="1" dirty="0"/>
              <a:t>X Administrative personnel</a:t>
            </a:r>
            <a:endParaRPr lang="cs-CZ" b="1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b="1" dirty="0"/>
              <a:t>Public employee </a:t>
            </a:r>
            <a:r>
              <a:rPr lang="en-US" dirty="0"/>
              <a:t>is everyone pa</a:t>
            </a:r>
            <a:r>
              <a:rPr lang="cs-CZ" dirty="0"/>
              <a:t>i</a:t>
            </a:r>
            <a:r>
              <a:rPr lang="en-US" dirty="0"/>
              <a:t>d from public budgets,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b="1" dirty="0"/>
              <a:t>Administrative personnel </a:t>
            </a:r>
            <a:r>
              <a:rPr lang="en-US" dirty="0"/>
              <a:t>is also paid from public budget, but ensures professional, public tasks in employment relationship to some executor of public administration.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b="1" dirty="0"/>
              <a:t>Administrative personnel </a:t>
            </a:r>
            <a:r>
              <a:rPr lang="en-US" dirty="0"/>
              <a:t>is specific group of employees, with specific assumptions, needs and regulation.</a:t>
            </a:r>
            <a:r>
              <a:rPr lang="cs-CZ" dirty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0" y="122738"/>
            <a:ext cx="8064900" cy="88227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What is the administrative Person</a:t>
            </a:r>
            <a:r>
              <a:rPr lang="cs-CZ" b="1" dirty="0">
                <a:solidFill>
                  <a:schemeClr val="tx1"/>
                </a:solidFill>
              </a:rPr>
              <a:t>n</a:t>
            </a:r>
            <a:r>
              <a:rPr lang="en-US" b="1" dirty="0">
                <a:solidFill>
                  <a:schemeClr val="tx1"/>
                </a:solidFill>
              </a:rPr>
              <a:t>el</a:t>
            </a:r>
            <a:r>
              <a:rPr lang="cs-CZ" b="1" dirty="0">
                <a:solidFill>
                  <a:schemeClr val="tx1"/>
                </a:solidFill>
              </a:rPr>
              <a:t>?</a:t>
            </a:r>
            <a:r>
              <a:rPr lang="cs-CZ" dirty="0">
                <a:solidFill>
                  <a:schemeClr val="tx1"/>
                </a:solidFill>
              </a:rPr>
              <a:t/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sz="1800" dirty="0">
                <a:solidFill>
                  <a:schemeClr val="tx1"/>
                </a:solidFill>
              </a:rPr>
              <a:t>General </a:t>
            </a:r>
            <a:r>
              <a:rPr lang="en-US" sz="1800" dirty="0">
                <a:solidFill>
                  <a:schemeClr val="tx1"/>
                </a:solidFill>
              </a:rPr>
              <a:t>perspective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9706" y="1113588"/>
            <a:ext cx="7772400" cy="3943350"/>
          </a:xfrm>
        </p:spPr>
        <p:txBody>
          <a:bodyPr>
            <a:normAutofit/>
          </a:bodyPr>
          <a:lstStyle/>
          <a:p>
            <a:pPr algn="just"/>
            <a:r>
              <a:rPr lang="en-US" sz="2400" b="1" dirty="0"/>
              <a:t>Administrative personnel does</a:t>
            </a:r>
            <a:r>
              <a:rPr lang="cs-CZ" sz="2400" b="1" dirty="0"/>
              <a:t> not </a:t>
            </a:r>
            <a:r>
              <a:rPr lang="en-US" sz="2400" b="1" dirty="0"/>
              <a:t>consist of only those officials who</a:t>
            </a:r>
            <a:r>
              <a:rPr lang="cs-CZ" sz="2400" b="1" dirty="0"/>
              <a:t> are </a:t>
            </a:r>
            <a:r>
              <a:rPr lang="en-US" sz="2400" b="1" dirty="0"/>
              <a:t>employed</a:t>
            </a:r>
            <a:r>
              <a:rPr lang="cs-CZ" sz="2400" b="1" dirty="0"/>
              <a:t> by </a:t>
            </a:r>
            <a:r>
              <a:rPr lang="en-US" sz="2400" b="1" dirty="0"/>
              <a:t>state</a:t>
            </a:r>
            <a:r>
              <a:rPr lang="cs-CZ" sz="2400" b="1" dirty="0"/>
              <a:t>.  </a:t>
            </a:r>
            <a:endParaRPr lang="en-US" sz="2400" b="1" dirty="0"/>
          </a:p>
          <a:p>
            <a:pPr algn="just"/>
            <a:r>
              <a:rPr lang="cs-CZ" sz="2400" dirty="0"/>
              <a:t>I</a:t>
            </a:r>
            <a:r>
              <a:rPr lang="en-US" sz="2400" dirty="0"/>
              <a:t>t is usual</a:t>
            </a:r>
            <a:r>
              <a:rPr lang="cs-CZ" sz="2400" dirty="0"/>
              <a:t> to </a:t>
            </a:r>
            <a:r>
              <a:rPr lang="en-US" sz="2400" dirty="0"/>
              <a:t>divide public officials </a:t>
            </a:r>
            <a:r>
              <a:rPr lang="cs-CZ" sz="2400" dirty="0"/>
              <a:t>on </a:t>
            </a:r>
            <a:r>
              <a:rPr lang="en-US" sz="2400" dirty="0"/>
              <a:t>those who</a:t>
            </a:r>
            <a:endParaRPr lang="cs-CZ" sz="2400" dirty="0"/>
          </a:p>
          <a:p>
            <a:pPr marL="257175" lvl="1" indent="-257175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exercise </a:t>
            </a:r>
            <a:r>
              <a:rPr lang="en-US" sz="2400" b="1" dirty="0"/>
              <a:t>civil service </a:t>
            </a:r>
            <a:r>
              <a:rPr lang="en-US" sz="2400" dirty="0"/>
              <a:t>and those who</a:t>
            </a:r>
            <a:r>
              <a:rPr lang="cs-CZ" sz="2400" dirty="0"/>
              <a:t>,</a:t>
            </a:r>
            <a:r>
              <a:rPr lang="en-US" sz="2400" dirty="0"/>
              <a:t> </a:t>
            </a:r>
            <a:endParaRPr lang="cs-CZ" sz="2400" dirty="0"/>
          </a:p>
          <a:p>
            <a:pPr marL="257175" lvl="1" indent="-257175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exercise</a:t>
            </a:r>
            <a:r>
              <a:rPr lang="cs-CZ" sz="2400" dirty="0"/>
              <a:t> </a:t>
            </a:r>
            <a:r>
              <a:rPr lang="cs-CZ" sz="2400" b="1" dirty="0"/>
              <a:t>rest </a:t>
            </a:r>
            <a:r>
              <a:rPr lang="en-US" sz="2400" b="1" dirty="0"/>
              <a:t>of</a:t>
            </a:r>
            <a:r>
              <a:rPr lang="cs-CZ" sz="2400" dirty="0"/>
              <a:t> </a:t>
            </a:r>
            <a:r>
              <a:rPr lang="en-US" sz="2400" b="1" dirty="0"/>
              <a:t>public service</a:t>
            </a:r>
            <a:r>
              <a:rPr lang="cs-CZ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4123738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 noGrp="1"/>
          </p:cNvSpPr>
          <p:nvPr>
            <p:ph type="title"/>
          </p:nvPr>
        </p:nvSpPr>
        <p:spPr>
          <a:xfrm>
            <a:off x="533863" y="404987"/>
            <a:ext cx="8082364" cy="73647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anchor="ctr">
            <a:normAutofit fontScale="9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>
                <a:solidFill>
                  <a:schemeClr val="tx1"/>
                </a:solidFill>
              </a:rPr>
              <a:t>What is the administrative Person</a:t>
            </a:r>
            <a:r>
              <a:rPr lang="cs-CZ" b="1" dirty="0">
                <a:solidFill>
                  <a:schemeClr val="tx1"/>
                </a:solidFill>
              </a:rPr>
              <a:t>n</a:t>
            </a:r>
            <a:r>
              <a:rPr lang="en-US" b="1" dirty="0">
                <a:solidFill>
                  <a:schemeClr val="tx1"/>
                </a:solidFill>
              </a:rPr>
              <a:t>el</a:t>
            </a:r>
            <a:r>
              <a:rPr lang="cs-CZ" b="1" dirty="0">
                <a:solidFill>
                  <a:schemeClr val="tx1"/>
                </a:solidFill>
              </a:rPr>
              <a:t>‘s </a:t>
            </a:r>
            <a:r>
              <a:rPr lang="en-US" b="1" dirty="0">
                <a:solidFill>
                  <a:schemeClr val="tx1"/>
                </a:solidFill>
              </a:rPr>
              <a:t>importance</a:t>
            </a:r>
            <a:r>
              <a:rPr lang="cs-CZ" b="1" dirty="0">
                <a:solidFill>
                  <a:schemeClr val="tx1"/>
                </a:solidFill>
              </a:rPr>
              <a:t>?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i="1" dirty="0"/>
              <a:t>‚‚Officials have to realize that their mean task is to represent community, protect its dignity, maintain law, make decisions and keep on mind</a:t>
            </a:r>
            <a:r>
              <a:rPr lang="cs-CZ" i="1" dirty="0"/>
              <a:t>,</a:t>
            </a:r>
            <a:r>
              <a:rPr lang="en-US" i="1" dirty="0"/>
              <a:t> that all was entrusted to their conscious.‘‘</a:t>
            </a:r>
            <a:r>
              <a:rPr lang="cs-CZ" i="1" dirty="0"/>
              <a:t> </a:t>
            </a:r>
            <a:r>
              <a:rPr lang="cs-CZ" dirty="0"/>
              <a:t>(M. T. Cicero)</a:t>
            </a:r>
          </a:p>
          <a:p>
            <a:pPr algn="just"/>
            <a:r>
              <a:rPr lang="en-US" dirty="0"/>
              <a:t>Bureaucracy</a:t>
            </a:r>
            <a:r>
              <a:rPr lang="cs-CZ" dirty="0"/>
              <a:t> as a </a:t>
            </a:r>
            <a:r>
              <a:rPr lang="en-US" dirty="0"/>
              <a:t>special profession</a:t>
            </a:r>
            <a:r>
              <a:rPr lang="cs-CZ" dirty="0"/>
              <a:t> </a:t>
            </a:r>
            <a:r>
              <a:rPr lang="cs-CZ" dirty="0" err="1"/>
              <a:t>was</a:t>
            </a:r>
            <a:r>
              <a:rPr lang="en-US" dirty="0"/>
              <a:t> developed </a:t>
            </a:r>
            <a:r>
              <a:rPr lang="cs-CZ" dirty="0"/>
              <a:t>in 18th </a:t>
            </a:r>
            <a:r>
              <a:rPr lang="en-US" dirty="0"/>
              <a:t>century</a:t>
            </a:r>
            <a:r>
              <a:rPr lang="cs-CZ" dirty="0"/>
              <a:t>. Max Weber </a:t>
            </a:r>
            <a:r>
              <a:rPr lang="en-US" dirty="0"/>
              <a:t>pointed out, that it‘s </a:t>
            </a:r>
            <a:r>
              <a:rPr lang="cs-CZ" dirty="0"/>
              <a:t>a </a:t>
            </a:r>
            <a:r>
              <a:rPr lang="en-US" dirty="0"/>
              <a:t>necessary for </a:t>
            </a:r>
            <a:r>
              <a:rPr lang="cs-CZ" b="1" dirty="0"/>
              <a:t>obtaining ‚‚rule </a:t>
            </a:r>
            <a:r>
              <a:rPr lang="en-US" b="1" dirty="0"/>
              <a:t>of law</a:t>
            </a:r>
            <a:r>
              <a:rPr lang="cs-CZ" b="1" dirty="0"/>
              <a:t>.‘‘</a:t>
            </a:r>
            <a:endParaRPr lang="en-US" b="1" dirty="0"/>
          </a:p>
          <a:p>
            <a:pPr algn="just"/>
            <a:r>
              <a:rPr lang="en-US" dirty="0"/>
              <a:t>Concept of administrative personnel changed from conception based </a:t>
            </a:r>
            <a:r>
              <a:rPr lang="cs-CZ" dirty="0"/>
              <a:t>on </a:t>
            </a:r>
            <a:r>
              <a:rPr lang="en-US" dirty="0"/>
              <a:t>privileged</a:t>
            </a:r>
            <a:r>
              <a:rPr lang="cs-CZ" dirty="0"/>
              <a:t> status </a:t>
            </a:r>
            <a:r>
              <a:rPr lang="en-US" dirty="0"/>
              <a:t>of</a:t>
            </a:r>
            <a:r>
              <a:rPr lang="cs-CZ" dirty="0"/>
              <a:t> </a:t>
            </a:r>
            <a:r>
              <a:rPr lang="en-US" dirty="0"/>
              <a:t>officials</a:t>
            </a:r>
            <a:r>
              <a:rPr lang="cs-CZ" dirty="0"/>
              <a:t> to open </a:t>
            </a:r>
            <a:r>
              <a:rPr lang="en-US" dirty="0"/>
              <a:t>conception</a:t>
            </a:r>
            <a:r>
              <a:rPr lang="cs-CZ" dirty="0"/>
              <a:t> </a:t>
            </a:r>
            <a:r>
              <a:rPr lang="en-US" dirty="0"/>
              <a:t>based</a:t>
            </a:r>
            <a:r>
              <a:rPr lang="cs-CZ" dirty="0"/>
              <a:t> on </a:t>
            </a:r>
            <a:r>
              <a:rPr lang="en-US" b="1" dirty="0"/>
              <a:t>providing the best services</a:t>
            </a:r>
            <a:r>
              <a:rPr lang="cs-CZ" b="1" dirty="0"/>
              <a:t> to public.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xmlns="" val="15101353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11430324"/>
              </p:ext>
            </p:extLst>
          </p:nvPr>
        </p:nvGraphicFramePr>
        <p:xfrm>
          <a:off x="1485900" y="1200150"/>
          <a:ext cx="5600700" cy="38505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Nadpis 1"/>
          <p:cNvSpPr txBox="1">
            <a:spLocks/>
          </p:cNvSpPr>
          <p:nvPr/>
        </p:nvSpPr>
        <p:spPr>
          <a:xfrm>
            <a:off x="1493658" y="195486"/>
            <a:ext cx="5600700" cy="8572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68580" tIns="34290" rIns="68580" bIns="34290" anchor="ctr">
            <a:normAutofit fontScale="77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tx1"/>
                </a:solidFill>
              </a:rPr>
              <a:t>administrative Person</a:t>
            </a:r>
            <a:r>
              <a:rPr lang="cs-CZ" b="1" dirty="0">
                <a:solidFill>
                  <a:schemeClr val="tx1"/>
                </a:solidFill>
              </a:rPr>
              <a:t>n</a:t>
            </a:r>
            <a:r>
              <a:rPr lang="en-US" b="1" dirty="0">
                <a:solidFill>
                  <a:schemeClr val="tx1"/>
                </a:solidFill>
              </a:rPr>
              <a:t>el</a:t>
            </a:r>
            <a:r>
              <a:rPr lang="cs-CZ" b="1" dirty="0">
                <a:solidFill>
                  <a:schemeClr val="tx1"/>
                </a:solidFill>
              </a:rPr>
              <a:t>‘s </a:t>
            </a:r>
            <a:r>
              <a:rPr lang="en-US" b="1" dirty="0">
                <a:solidFill>
                  <a:schemeClr val="tx1"/>
                </a:solidFill>
              </a:rPr>
              <a:t>importance</a:t>
            </a:r>
            <a:endParaRPr lang="cs-CZ" b="1" dirty="0">
              <a:solidFill>
                <a:schemeClr val="tx1"/>
              </a:solidFill>
            </a:endParaRPr>
          </a:p>
          <a:p>
            <a:pPr algn="ctr"/>
            <a:r>
              <a:rPr lang="en-US" sz="1800" dirty="0">
                <a:solidFill>
                  <a:schemeClr val="tx1"/>
                </a:solidFill>
              </a:rPr>
              <a:t>Realization of public administration</a:t>
            </a:r>
          </a:p>
        </p:txBody>
      </p:sp>
      <p:sp>
        <p:nvSpPr>
          <p:cNvPr id="9" name="Šipka dolů 8"/>
          <p:cNvSpPr/>
          <p:nvPr/>
        </p:nvSpPr>
        <p:spPr>
          <a:xfrm>
            <a:off x="6387703" y="2139702"/>
            <a:ext cx="524136" cy="2808312"/>
          </a:xfrm>
          <a:prstGeom prst="downArrow">
            <a:avLst>
              <a:gd name="adj1" fmla="val 42441"/>
              <a:gd name="adj2" fmla="val 178497"/>
            </a:avLst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333779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36885" y="1200150"/>
            <a:ext cx="8301790" cy="1587624"/>
          </a:xfrm>
        </p:spPr>
        <p:txBody>
          <a:bodyPr/>
          <a:lstStyle/>
          <a:p>
            <a:pPr algn="just"/>
            <a:r>
              <a:rPr lang="en-US" b="1" dirty="0">
                <a:solidFill>
                  <a:srgbClr val="7030A0"/>
                </a:solidFill>
              </a:rPr>
              <a:t>Decision-making process </a:t>
            </a:r>
            <a:r>
              <a:rPr lang="en-US" dirty="0"/>
              <a:t>is the heart of public administration activities and it highly depends on rationality of administrative personnel.</a:t>
            </a:r>
            <a:endParaRPr lang="cs-CZ" dirty="0"/>
          </a:p>
          <a:p>
            <a:pPr algn="just"/>
            <a:r>
              <a:rPr lang="en-US" dirty="0"/>
              <a:t>It‘s</a:t>
            </a:r>
            <a:r>
              <a:rPr lang="cs-CZ" dirty="0"/>
              <a:t> </a:t>
            </a:r>
            <a:r>
              <a:rPr lang="en-US" dirty="0"/>
              <a:t>nonrandom selection of at least two different variants</a:t>
            </a:r>
            <a:r>
              <a:rPr lang="cs-CZ" dirty="0"/>
              <a:t>, </a:t>
            </a:r>
            <a:r>
              <a:rPr lang="en-US" dirty="0"/>
              <a:t>consisting of: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1493658" y="195486"/>
            <a:ext cx="5600700" cy="8572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68580" tIns="34290" rIns="68580" bIns="34290" anchor="ctr">
            <a:normAutofit fontScale="77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</a:rPr>
              <a:t>administrative Person</a:t>
            </a:r>
            <a:r>
              <a:rPr lang="cs-CZ" b="1" dirty="0">
                <a:solidFill>
                  <a:schemeClr val="tx1"/>
                </a:solidFill>
              </a:rPr>
              <a:t>n</a:t>
            </a:r>
            <a:r>
              <a:rPr lang="en-US" b="1" dirty="0">
                <a:solidFill>
                  <a:schemeClr val="tx1"/>
                </a:solidFill>
              </a:rPr>
              <a:t>el</a:t>
            </a:r>
            <a:r>
              <a:rPr lang="cs-CZ" b="1" dirty="0">
                <a:solidFill>
                  <a:schemeClr val="tx1"/>
                </a:solidFill>
              </a:rPr>
              <a:t>‘s </a:t>
            </a:r>
            <a:r>
              <a:rPr lang="en-US" b="1" dirty="0">
                <a:solidFill>
                  <a:schemeClr val="tx1"/>
                </a:solidFill>
              </a:rPr>
              <a:t>importance</a:t>
            </a:r>
            <a:endParaRPr lang="cs-CZ" b="1" dirty="0">
              <a:solidFill>
                <a:schemeClr val="tx1"/>
              </a:solidFill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en-US" sz="1800" dirty="0">
                <a:solidFill>
                  <a:schemeClr val="tx1"/>
                </a:solidFill>
              </a:rPr>
              <a:t>Decision-making processes</a:t>
            </a:r>
          </a:p>
        </p:txBody>
      </p:sp>
      <p:graphicFrame>
        <p:nvGraphicFramePr>
          <p:cNvPr id="7" name="Diagram 6"/>
          <p:cNvGraphicFramePr/>
          <p:nvPr/>
        </p:nvGraphicFramePr>
        <p:xfrm>
          <a:off x="1563588" y="2733768"/>
          <a:ext cx="5654706" cy="1944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8396156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dirty="0"/>
              <a:t>Public officials stand on difficult position between politic</a:t>
            </a:r>
            <a:r>
              <a:rPr lang="cs-CZ" dirty="0"/>
              <a:t>‘</a:t>
            </a:r>
            <a:r>
              <a:rPr lang="en-US" dirty="0"/>
              <a:t>s and public interest</a:t>
            </a:r>
            <a:r>
              <a:rPr lang="cs-CZ" dirty="0"/>
              <a:t>s</a:t>
            </a:r>
            <a:r>
              <a:rPr lang="en-US" dirty="0"/>
              <a:t>. This controversy lead</a:t>
            </a:r>
            <a:r>
              <a:rPr lang="cs-CZ" dirty="0"/>
              <a:t>s</a:t>
            </a:r>
            <a:r>
              <a:rPr lang="en-US" dirty="0"/>
              <a:t> to so called ‚‚</a:t>
            </a:r>
            <a:r>
              <a:rPr lang="en-US" b="1" dirty="0"/>
              <a:t>spoil system</a:t>
            </a:r>
            <a:r>
              <a:rPr lang="en-US" dirty="0"/>
              <a:t>‘‘, where politicians try to capture all important administrative bodies</a:t>
            </a:r>
            <a:r>
              <a:rPr lang="cs-CZ" dirty="0"/>
              <a:t>.</a:t>
            </a:r>
            <a:endParaRPr lang="en-US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dirty="0"/>
              <a:t>I</a:t>
            </a:r>
            <a:r>
              <a:rPr lang="en-US" dirty="0"/>
              <a:t>mportance of administrative personnel is</a:t>
            </a:r>
            <a:r>
              <a:rPr lang="cs-CZ" dirty="0"/>
              <a:t> </a:t>
            </a:r>
            <a:r>
              <a:rPr lang="en-US" dirty="0"/>
              <a:t>also </a:t>
            </a:r>
            <a:r>
              <a:rPr lang="cs-CZ" dirty="0"/>
              <a:t>in </a:t>
            </a:r>
            <a:r>
              <a:rPr lang="en-US" dirty="0"/>
              <a:t>exercising</a:t>
            </a:r>
            <a:r>
              <a:rPr lang="cs-CZ" dirty="0"/>
              <a:t> public </a:t>
            </a:r>
            <a:r>
              <a:rPr lang="en-US" dirty="0"/>
              <a:t>administration with </a:t>
            </a:r>
            <a:r>
              <a:rPr lang="en-US" b="1" dirty="0"/>
              <a:t>keeping loyalty and public interest at the same time</a:t>
            </a:r>
            <a:r>
              <a:rPr lang="en-US" dirty="0"/>
              <a:t>. 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1493658" y="202332"/>
            <a:ext cx="5600700" cy="8572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68580" tIns="34290" rIns="68580" bIns="34290" anchor="ctr">
            <a:normAutofit fontScale="92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>
                <a:solidFill>
                  <a:schemeClr val="tx1"/>
                </a:solidFill>
              </a:rPr>
              <a:t>What is the administrative Person</a:t>
            </a:r>
            <a:r>
              <a:rPr lang="cs-CZ" b="1" dirty="0">
                <a:solidFill>
                  <a:schemeClr val="tx1"/>
                </a:solidFill>
              </a:rPr>
              <a:t>n</a:t>
            </a:r>
            <a:r>
              <a:rPr lang="en-US" b="1" dirty="0">
                <a:solidFill>
                  <a:schemeClr val="tx1"/>
                </a:solidFill>
              </a:rPr>
              <a:t>el</a:t>
            </a:r>
            <a:r>
              <a:rPr lang="cs-CZ" b="1" dirty="0">
                <a:solidFill>
                  <a:schemeClr val="tx1"/>
                </a:solidFill>
              </a:rPr>
              <a:t>‘s </a:t>
            </a:r>
            <a:r>
              <a:rPr lang="en-US" b="1" dirty="0">
                <a:solidFill>
                  <a:schemeClr val="tx1"/>
                </a:solidFill>
              </a:rPr>
              <a:t>importance</a:t>
            </a:r>
            <a:r>
              <a:rPr lang="cs-CZ" b="1" dirty="0">
                <a:solidFill>
                  <a:schemeClr val="tx1"/>
                </a:solidFill>
              </a:rPr>
              <a:t>?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24398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xmlns="" id="{A1DFBA19-DDC8-44B7-883E-45FEB2B25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cap="small" dirty="0"/>
              <a:t>Examination - conditions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xmlns="" id="{B3622433-F3D8-4501-9DDF-C89AB4D2D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b="1" dirty="0"/>
              <a:t>Active participation</a:t>
            </a:r>
            <a:r>
              <a:rPr lang="en-GB" dirty="0"/>
              <a:t> in lectures and seminars (taking part in discussion, preparation based on reading information available in </a:t>
            </a:r>
            <a:r>
              <a:rPr lang="en-GB" u="sng" dirty="0">
                <a:hlinkClick r:id="rId2"/>
              </a:rPr>
              <a:t>www.is.muni.cz</a:t>
            </a:r>
            <a:r>
              <a:rPr lang="en-GB" dirty="0"/>
              <a:t>).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/>
              <a:t>Semester paper</a:t>
            </a:r>
            <a:r>
              <a:rPr lang="en-GB" dirty="0"/>
              <a:t> (6 – 8 pages). The chosen </a:t>
            </a:r>
            <a:r>
              <a:rPr lang="en-GB" i="1" dirty="0"/>
              <a:t>topic must be sent till 31/3/20</a:t>
            </a:r>
            <a:r>
              <a:rPr lang="cs-CZ" i="1" dirty="0"/>
              <a:t>20</a:t>
            </a:r>
            <a:r>
              <a:rPr lang="en-GB" dirty="0"/>
              <a:t> by e-mail to guarantor doc. </a:t>
            </a:r>
            <a:r>
              <a:rPr lang="en-GB" dirty="0" err="1"/>
              <a:t>Skulová</a:t>
            </a:r>
            <a:r>
              <a:rPr lang="en-GB" dirty="0"/>
              <a:t> (it can be changed later or specified). The object of the e-mail should be: “S0C003 Public administration in the Czech Republic – SURNAME – Topic”.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/>
              <a:t>Written test</a:t>
            </a:r>
            <a:r>
              <a:rPr lang="en-GB" dirty="0"/>
              <a:t>. The test is based on true/false questions and multiple-choice questions.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/>
              <a:t>Discussion</a:t>
            </a:r>
            <a:r>
              <a:rPr lang="en-GB" dirty="0"/>
              <a:t> aimed at semester paper.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684378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5900" y="1200150"/>
            <a:ext cx="5600700" cy="1641630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Labor law relationships between </a:t>
            </a:r>
            <a:r>
              <a:rPr lang="cs-CZ" dirty="0"/>
              <a:t>public administration</a:t>
            </a:r>
            <a:r>
              <a:rPr lang="en-US" dirty="0"/>
              <a:t> and their employers have public law nature. </a:t>
            </a:r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1493658" y="195486"/>
            <a:ext cx="5600700" cy="8572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68580" tIns="34290" rIns="68580" bIns="34290"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2700" b="1" cap="small" dirty="0">
                <a:solidFill>
                  <a:schemeClr val="tx1"/>
                </a:solidFill>
              </a:rPr>
              <a:t>Career system</a:t>
            </a: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xmlns="" val="2570874397"/>
              </p:ext>
            </p:extLst>
          </p:nvPr>
        </p:nvGraphicFramePr>
        <p:xfrm>
          <a:off x="1533028" y="2208701"/>
          <a:ext cx="5600700" cy="25382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1485900" y="1200150"/>
          <a:ext cx="5600700" cy="36553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Nadpis 1"/>
          <p:cNvSpPr txBox="1">
            <a:spLocks/>
          </p:cNvSpPr>
          <p:nvPr/>
        </p:nvSpPr>
        <p:spPr>
          <a:xfrm>
            <a:off x="1493658" y="195486"/>
            <a:ext cx="5600700" cy="8572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68580" tIns="34290" rIns="68580" bIns="34290"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2700" b="1" cap="small" dirty="0">
                <a:solidFill>
                  <a:schemeClr val="tx1"/>
                </a:solidFill>
              </a:rPr>
              <a:t>Career system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Bef>
                <a:spcPts val="900"/>
              </a:spcBef>
            </a:pPr>
            <a:r>
              <a:rPr lang="en-US" dirty="0"/>
              <a:t>In USA, with different historical experience, was no need to get over the patrimonial relationship between monarch and public officials</a:t>
            </a:r>
            <a:r>
              <a:rPr lang="cs-CZ" dirty="0"/>
              <a:t>.</a:t>
            </a:r>
          </a:p>
          <a:p>
            <a:pPr algn="just">
              <a:spcBef>
                <a:spcPts val="900"/>
              </a:spcBef>
            </a:pPr>
            <a:r>
              <a:rPr lang="en-US" dirty="0"/>
              <a:t>Vice versa, there was rather attempt to obtain liberty and that meant prevent wanton bureaucracy</a:t>
            </a:r>
            <a:r>
              <a:rPr lang="cs-CZ" dirty="0"/>
              <a:t>.</a:t>
            </a:r>
            <a:r>
              <a:rPr lang="en-US" dirty="0"/>
              <a:t> </a:t>
            </a:r>
          </a:p>
          <a:p>
            <a:pPr algn="just">
              <a:spcBef>
                <a:spcPts val="900"/>
              </a:spcBef>
            </a:pPr>
            <a:r>
              <a:rPr lang="en-US" dirty="0"/>
              <a:t>This development led to so called </a:t>
            </a:r>
            <a:r>
              <a:rPr lang="en-US" b="1" dirty="0"/>
              <a:t>merit system</a:t>
            </a:r>
            <a:r>
              <a:rPr lang="en-US" dirty="0"/>
              <a:t>, which is typical for its similarity with human resources management</a:t>
            </a:r>
            <a:r>
              <a:rPr lang="cs-CZ" dirty="0"/>
              <a:t> in </a:t>
            </a:r>
            <a:r>
              <a:rPr lang="en-US" dirty="0"/>
              <a:t>private sector</a:t>
            </a:r>
            <a:endParaRPr lang="cs-CZ" dirty="0"/>
          </a:p>
          <a:p>
            <a:endParaRPr lang="en-US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1493658" y="195486"/>
            <a:ext cx="5600700" cy="8572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68580" tIns="34290" rIns="68580" bIns="34290"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2100" b="1" cap="small" dirty="0">
                <a:solidFill>
                  <a:schemeClr val="tx1"/>
                </a:solidFill>
              </a:rPr>
              <a:t>Origin of public officials‘ status</a:t>
            </a:r>
            <a:endParaRPr lang="cs-CZ" sz="2100" b="1" cap="small" dirty="0">
              <a:solidFill>
                <a:schemeClr val="tx1"/>
              </a:solidFill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cs-CZ" cap="small" dirty="0">
                <a:solidFill>
                  <a:schemeClr val="tx1"/>
                </a:solidFill>
              </a:rPr>
              <a:t>USA</a:t>
            </a:r>
            <a:endParaRPr lang="en-US" b="1" cap="small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5900" y="1200150"/>
            <a:ext cx="5600700" cy="1317594"/>
          </a:xfrm>
        </p:spPr>
        <p:txBody>
          <a:bodyPr/>
          <a:lstStyle/>
          <a:p>
            <a:pPr algn="just"/>
            <a:r>
              <a:rPr lang="en-US" dirty="0"/>
              <a:t>Merit system is based on catalog of service positions with its detailed description. Free administrative</a:t>
            </a:r>
            <a:r>
              <a:rPr lang="cs-CZ" dirty="0"/>
              <a:t> </a:t>
            </a:r>
            <a:r>
              <a:rPr lang="en-US" dirty="0"/>
              <a:t>positions could be filled by people from both private and public sector.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1493658" y="195486"/>
            <a:ext cx="5600700" cy="8572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68580" tIns="34290" rIns="68580" bIns="34290"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sz="2700" b="1" cap="small" dirty="0">
                <a:solidFill>
                  <a:schemeClr val="tx1"/>
                </a:solidFill>
              </a:rPr>
              <a:t>Merit </a:t>
            </a:r>
            <a:r>
              <a:rPr lang="en-US" sz="2700" b="1" cap="small" dirty="0">
                <a:solidFill>
                  <a:schemeClr val="tx1"/>
                </a:solidFill>
              </a:rPr>
              <a:t>system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xmlns="" val="2177946748"/>
              </p:ext>
            </p:extLst>
          </p:nvPr>
        </p:nvGraphicFramePr>
        <p:xfrm>
          <a:off x="1493658" y="2625757"/>
          <a:ext cx="5600700" cy="19982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Neither the career or merit system doesn‘t exist in these days in their original form. They have been influenced by each other. </a:t>
            </a:r>
            <a:endParaRPr lang="cs-CZ" dirty="0"/>
          </a:p>
          <a:p>
            <a:pPr algn="just"/>
            <a:endParaRPr lang="cs-CZ" dirty="0"/>
          </a:p>
          <a:p>
            <a:pPr algn="just"/>
            <a:r>
              <a:rPr lang="en-US" dirty="0"/>
              <a:t>Rationality and legitimacy of modern public administration is based on professional and impartial service to public.</a:t>
            </a:r>
          </a:p>
          <a:p>
            <a:pPr algn="just"/>
            <a:endParaRPr lang="cs-CZ" dirty="0"/>
          </a:p>
          <a:p>
            <a:pPr algn="just"/>
            <a:r>
              <a:rPr lang="en-US" dirty="0"/>
              <a:t>Max Weber saw public administration as work performed by impartial professional personnel, according to related rules in centralized hierarchical system.</a:t>
            </a:r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1493658" y="195486"/>
            <a:ext cx="5600700" cy="8572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68580" tIns="34290" rIns="68580" bIns="34290"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2400" b="1" cap="small" dirty="0">
                <a:solidFill>
                  <a:schemeClr val="tx1"/>
                </a:solidFill>
              </a:rPr>
              <a:t>Present public service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1485900" y="205979"/>
            <a:ext cx="5600700" cy="857250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b="1" dirty="0"/>
              <a:t>Duties of public officials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100" y="1257300"/>
            <a:ext cx="8064900" cy="36195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/>
              <a:t>Duties of public officials mostly responds to main principles of public administration. Concrete duties are expressed </a:t>
            </a:r>
            <a:r>
              <a:rPr lang="cs-CZ" dirty="0"/>
              <a:t>by </a:t>
            </a:r>
            <a:r>
              <a:rPr lang="en-US" dirty="0"/>
              <a:t>nationals' legislations.</a:t>
            </a:r>
          </a:p>
          <a:p>
            <a:pPr algn="just"/>
            <a:endParaRPr lang="cs-CZ" dirty="0"/>
          </a:p>
          <a:p>
            <a:pPr algn="just"/>
            <a:r>
              <a:rPr lang="en-US" dirty="0"/>
              <a:t>For European countries there are relevant principles expressed in:</a:t>
            </a:r>
          </a:p>
          <a:p>
            <a:pPr lvl="1" algn="just">
              <a:lnSpc>
                <a:spcPct val="100000"/>
              </a:lnSpc>
            </a:pPr>
            <a:r>
              <a:rPr lang="en-US" sz="2100" i="1" dirty="0"/>
              <a:t>Recommendation of Committee of Ministers of Council of Europe, CM/Rec.(2007)7, on good administration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dirty="0"/>
          </a:p>
          <a:p>
            <a:pPr algn="just"/>
            <a:r>
              <a:rPr lang="en-US" dirty="0"/>
              <a:t>For public officials of European union</a:t>
            </a:r>
            <a:r>
              <a:rPr lang="cs-CZ" dirty="0"/>
              <a:t>s‘</a:t>
            </a:r>
            <a:r>
              <a:rPr lang="en-US" dirty="0"/>
              <a:t> bodies, there </a:t>
            </a:r>
            <a:r>
              <a:rPr lang="cs-CZ" dirty="0"/>
              <a:t>are </a:t>
            </a:r>
            <a:r>
              <a:rPr lang="en-US" dirty="0"/>
              <a:t>principles and duties </a:t>
            </a:r>
            <a:r>
              <a:rPr lang="cs-CZ" dirty="0"/>
              <a:t>in:</a:t>
            </a:r>
            <a:endParaRPr lang="en-US" dirty="0"/>
          </a:p>
          <a:p>
            <a:pPr lvl="1" algn="just">
              <a:lnSpc>
                <a:spcPct val="100000"/>
              </a:lnSpc>
            </a:pPr>
            <a:r>
              <a:rPr lang="en-US" sz="2100" i="1" dirty="0"/>
              <a:t>Public service principles for the EU civil service</a:t>
            </a:r>
          </a:p>
          <a:p>
            <a:pPr lvl="1" algn="just">
              <a:lnSpc>
                <a:spcPct val="100000"/>
              </a:lnSpc>
            </a:pPr>
            <a:r>
              <a:rPr lang="en-US" sz="2100" i="1" dirty="0"/>
              <a:t>The European Code of Good Administrative Behaviour</a:t>
            </a:r>
          </a:p>
          <a:p>
            <a:pPr algn="just"/>
            <a:endParaRPr lang="cs-CZ" dirty="0"/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1485900" y="205979"/>
            <a:ext cx="5600700" cy="857250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b="1" dirty="0"/>
              <a:t>Duties of public officials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100" y="1404000"/>
            <a:ext cx="8064900" cy="321011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GB" sz="1800" dirty="0"/>
              <a:t>Administrative sciences deals with these general duties of public officials:</a:t>
            </a:r>
          </a:p>
          <a:p>
            <a:pPr lvl="1" algn="just">
              <a:lnSpc>
                <a:spcPct val="150000"/>
              </a:lnSpc>
            </a:pPr>
            <a:r>
              <a:rPr lang="en-GB" sz="1800" b="1" dirty="0"/>
              <a:t>Lawfulness</a:t>
            </a:r>
            <a:r>
              <a:rPr lang="en-GB" sz="1800" dirty="0"/>
              <a:t>. Requires knowledge of the law</a:t>
            </a:r>
            <a:r>
              <a:rPr lang="cs-CZ" sz="1800" dirty="0"/>
              <a:t>.</a:t>
            </a:r>
            <a:endParaRPr lang="en-GB" sz="1800" dirty="0"/>
          </a:p>
          <a:p>
            <a:pPr lvl="1" algn="just">
              <a:lnSpc>
                <a:spcPct val="150000"/>
              </a:lnSpc>
            </a:pPr>
            <a:r>
              <a:rPr lang="en-GB" sz="1800" b="1" dirty="0"/>
              <a:t>Obedience. </a:t>
            </a:r>
            <a:r>
              <a:rPr lang="en-GB" sz="1800" dirty="0"/>
              <a:t>Response to organizational structure. Official is obligated by orders from his superior.</a:t>
            </a:r>
          </a:p>
          <a:p>
            <a:pPr lvl="1" algn="just">
              <a:lnSpc>
                <a:spcPct val="150000"/>
              </a:lnSpc>
            </a:pPr>
            <a:r>
              <a:rPr lang="en-GB" sz="1800" b="1" dirty="0"/>
              <a:t>Impeccability. </a:t>
            </a:r>
            <a:r>
              <a:rPr lang="en-GB" sz="1800" dirty="0"/>
              <a:t>Official is obligated to keep his impeccability</a:t>
            </a:r>
            <a:r>
              <a:rPr lang="cs-CZ" sz="1800" dirty="0"/>
              <a:t>.</a:t>
            </a:r>
            <a:endParaRPr lang="en-GB" sz="1800" dirty="0"/>
          </a:p>
          <a:p>
            <a:pPr lvl="1" algn="just">
              <a:lnSpc>
                <a:spcPct val="150000"/>
              </a:lnSpc>
            </a:pPr>
            <a:r>
              <a:rPr lang="en-GB" sz="1800" b="1" dirty="0"/>
              <a:t>Impartiality. </a:t>
            </a:r>
            <a:r>
              <a:rPr lang="en-GB" sz="1800" dirty="0"/>
              <a:t>Premise that official is neutral and isn‘t involved in case or biased.</a:t>
            </a:r>
          </a:p>
          <a:p>
            <a:pPr lvl="1" algn="just">
              <a:lnSpc>
                <a:spcPct val="150000"/>
              </a:lnSpc>
            </a:pPr>
            <a:r>
              <a:rPr lang="en-GB" sz="1800" b="1" dirty="0"/>
              <a:t>Loyalty. </a:t>
            </a:r>
            <a:r>
              <a:rPr lang="en-GB" sz="1800" dirty="0"/>
              <a:t>Official can‘t questions public administration</a:t>
            </a:r>
            <a:r>
              <a:rPr lang="cs-CZ" sz="1800" dirty="0"/>
              <a:t>.</a:t>
            </a:r>
            <a:endParaRPr lang="en-GB" sz="1800" dirty="0"/>
          </a:p>
          <a:p>
            <a:pPr lvl="1" algn="just">
              <a:lnSpc>
                <a:spcPct val="150000"/>
              </a:lnSpc>
            </a:pPr>
            <a:r>
              <a:rPr lang="en-GB" sz="1800" b="1" dirty="0"/>
              <a:t>Seriousness. </a:t>
            </a:r>
            <a:r>
              <a:rPr lang="en-GB" sz="1800" dirty="0"/>
              <a:t>That means seriousness of official‘s professional and private life</a:t>
            </a:r>
            <a:r>
              <a:rPr lang="cs-CZ" sz="1800" dirty="0"/>
              <a:t>.</a:t>
            </a:r>
            <a:endParaRPr lang="en-GB" sz="1800" dirty="0"/>
          </a:p>
          <a:p>
            <a:pPr lvl="1" algn="just">
              <a:lnSpc>
                <a:spcPct val="150000"/>
              </a:lnSpc>
            </a:pPr>
            <a:r>
              <a:rPr lang="en-GB" sz="1800" b="1" dirty="0"/>
              <a:t>Confidentiality. </a:t>
            </a:r>
            <a:r>
              <a:rPr lang="en-GB" sz="1800" dirty="0"/>
              <a:t>Official can‘t disseminate information which he knows from his service</a:t>
            </a:r>
            <a:r>
              <a:rPr lang="cs-CZ" sz="1800" dirty="0"/>
              <a:t>.</a:t>
            </a:r>
            <a:endParaRPr lang="en-GB" sz="1800" b="1" dirty="0"/>
          </a:p>
          <a:p>
            <a:pPr lvl="1" algn="just">
              <a:lnSpc>
                <a:spcPct val="150000"/>
              </a:lnSpc>
            </a:pPr>
            <a:r>
              <a:rPr lang="en-GB" sz="1800" b="1" dirty="0"/>
              <a:t>Prohibition on receiving gifts. </a:t>
            </a:r>
            <a:r>
              <a:rPr lang="en-GB" sz="1800" dirty="0"/>
              <a:t>Purpose of this duty is to avoid corruption.</a:t>
            </a:r>
            <a:endParaRPr lang="en-GB" sz="1800" b="1" dirty="0"/>
          </a:p>
          <a:p>
            <a:pPr lvl="1" algn="just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7270373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1485900" y="205979"/>
            <a:ext cx="5600700" cy="857250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b="1" dirty="0"/>
              <a:t>Rights of public officials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100" y="1403999"/>
            <a:ext cx="8064900" cy="3587947"/>
          </a:xfrm>
        </p:spPr>
        <p:txBody>
          <a:bodyPr/>
          <a:lstStyle/>
          <a:p>
            <a:pPr algn="just"/>
            <a:r>
              <a:rPr lang="en-US" sz="1800" i="1" dirty="0"/>
              <a:t>Administrative</a:t>
            </a:r>
            <a:r>
              <a:rPr lang="cs-CZ" sz="1800" i="1" dirty="0"/>
              <a:t> science </a:t>
            </a:r>
            <a:r>
              <a:rPr lang="en-US" sz="1800" i="1" dirty="0"/>
              <a:t>deals with </a:t>
            </a:r>
            <a:r>
              <a:rPr lang="cs-CZ" sz="1800" i="1" dirty="0"/>
              <a:t>these </a:t>
            </a:r>
            <a:r>
              <a:rPr lang="en-US" sz="1800" i="1" dirty="0"/>
              <a:t>general rights</a:t>
            </a:r>
            <a:r>
              <a:rPr lang="cs-CZ" sz="1800" i="1" dirty="0"/>
              <a:t> </a:t>
            </a:r>
            <a:r>
              <a:rPr lang="en-US" sz="1800" i="1" dirty="0"/>
              <a:t>of </a:t>
            </a:r>
            <a:r>
              <a:rPr lang="cs-CZ" sz="1800" i="1" dirty="0"/>
              <a:t>public </a:t>
            </a:r>
            <a:r>
              <a:rPr lang="en-US" sz="1800" i="1" dirty="0"/>
              <a:t>officials</a:t>
            </a:r>
            <a:r>
              <a:rPr lang="cs-CZ" sz="1800" i="1" dirty="0"/>
              <a:t>:</a:t>
            </a:r>
          </a:p>
          <a:p>
            <a:pPr marL="257175" lvl="1" indent="-257175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/>
              <a:t>Right on salary</a:t>
            </a:r>
            <a:endParaRPr lang="cs-CZ" sz="1800" dirty="0"/>
          </a:p>
          <a:p>
            <a:pPr marL="257175" lvl="1" indent="-257175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/>
              <a:t>Right on service succession</a:t>
            </a:r>
          </a:p>
          <a:p>
            <a:pPr marL="257175" lvl="1" indent="-257175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/>
              <a:t>Right on official titles</a:t>
            </a:r>
          </a:p>
          <a:p>
            <a:pPr algn="just"/>
            <a:endParaRPr lang="cs-CZ" sz="1800" i="1" dirty="0"/>
          </a:p>
          <a:p>
            <a:pPr algn="just"/>
            <a:r>
              <a:rPr lang="en-US" sz="1800" i="1" dirty="0"/>
              <a:t>Disadvantages of public service should be compensated by:</a:t>
            </a:r>
            <a:endParaRPr lang="cs-CZ" sz="1800" i="1" dirty="0"/>
          </a:p>
          <a:p>
            <a:pPr marL="257175" lvl="1" indent="-257175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/>
              <a:t>Longer vacation</a:t>
            </a:r>
          </a:p>
          <a:p>
            <a:pPr marL="257175" lvl="1" indent="-257175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800" dirty="0"/>
              <a:t>Free </a:t>
            </a:r>
            <a:r>
              <a:rPr lang="en-US" sz="1800" dirty="0"/>
              <a:t>uniform</a:t>
            </a:r>
          </a:p>
          <a:p>
            <a:pPr marL="257175" lvl="1" indent="-257175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/>
              <a:t>Certainty of service progress</a:t>
            </a:r>
          </a:p>
          <a:p>
            <a:pPr marL="257175" lvl="1" indent="-257175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800" dirty="0"/>
              <a:t>Free </a:t>
            </a:r>
            <a:r>
              <a:rPr lang="en-US" sz="1800" dirty="0"/>
              <a:t>fare</a:t>
            </a:r>
          </a:p>
          <a:p>
            <a:pPr marL="257175" lvl="1" indent="-257175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/>
              <a:t>Quality of social </a:t>
            </a:r>
            <a:r>
              <a:rPr lang="cs-CZ" sz="1800" dirty="0"/>
              <a:t>and </a:t>
            </a:r>
            <a:r>
              <a:rPr lang="en-US" sz="1800" dirty="0"/>
              <a:t>personal</a:t>
            </a:r>
            <a:r>
              <a:rPr lang="cs-CZ" sz="1800" dirty="0"/>
              <a:t> care</a:t>
            </a:r>
            <a:endParaRPr lang="en-US" sz="1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045134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1485900" y="205979"/>
            <a:ext cx="5600700" cy="857250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b="1" dirty="0"/>
              <a:t>Responsibility of public officials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cs-CZ" i="1" dirty="0"/>
              <a:t>General l</a:t>
            </a:r>
            <a:r>
              <a:rPr lang="en-US" i="1" dirty="0"/>
              <a:t>abo</a:t>
            </a:r>
            <a:r>
              <a:rPr lang="cs-CZ" i="1" dirty="0"/>
              <a:t>u</a:t>
            </a:r>
            <a:r>
              <a:rPr lang="en-US" i="1" dirty="0"/>
              <a:t>r</a:t>
            </a:r>
            <a:r>
              <a:rPr lang="cs-CZ" i="1" dirty="0"/>
              <a:t>-</a:t>
            </a:r>
            <a:r>
              <a:rPr lang="cs-CZ" i="1" dirty="0" err="1"/>
              <a:t>law</a:t>
            </a:r>
            <a:r>
              <a:rPr lang="en-US" i="1" dirty="0"/>
              <a:t> responsibility</a:t>
            </a:r>
            <a:r>
              <a:rPr lang="cs-CZ" i="1" dirty="0"/>
              <a:t>.</a:t>
            </a:r>
          </a:p>
          <a:p>
            <a:pPr algn="just"/>
            <a:r>
              <a:rPr lang="en-US" dirty="0"/>
              <a:t>In connection with public administration, there are </a:t>
            </a:r>
            <a:r>
              <a:rPr lang="en-US" b="1" dirty="0"/>
              <a:t>specific kinds </a:t>
            </a:r>
            <a:r>
              <a:rPr lang="en-US" dirty="0"/>
              <a:t>of responsibility</a:t>
            </a:r>
            <a:r>
              <a:rPr lang="cs-CZ" dirty="0"/>
              <a:t>:</a:t>
            </a:r>
          </a:p>
          <a:p>
            <a:pPr algn="just"/>
            <a:endParaRPr lang="cs-CZ" dirty="0"/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n-US" b="1" dirty="0"/>
              <a:t>for illegal decision and incorrect conduct</a:t>
            </a:r>
            <a:r>
              <a:rPr lang="cs-CZ" b="1" dirty="0"/>
              <a:t> </a:t>
            </a:r>
            <a:r>
              <a:rPr lang="cs-CZ" dirty="0"/>
              <a:t>(</a:t>
            </a:r>
            <a:r>
              <a:rPr lang="cs-CZ" dirty="0" err="1"/>
              <a:t>compensation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damages</a:t>
            </a:r>
            <a:r>
              <a:rPr lang="cs-CZ" dirty="0"/>
              <a:t> </a:t>
            </a:r>
            <a:r>
              <a:rPr lang="cs-CZ" dirty="0" err="1"/>
              <a:t>caused</a:t>
            </a:r>
            <a:r>
              <a:rPr lang="cs-CZ" dirty="0"/>
              <a:t> to </a:t>
            </a:r>
            <a:r>
              <a:rPr lang="cs-CZ" dirty="0" err="1"/>
              <a:t>citizens</a:t>
            </a:r>
            <a:r>
              <a:rPr lang="cs-CZ" dirty="0"/>
              <a:t>, in limited </a:t>
            </a:r>
            <a:r>
              <a:rPr lang="cs-CZ" dirty="0" err="1"/>
              <a:t>extent</a:t>
            </a:r>
            <a:r>
              <a:rPr lang="cs-CZ" dirty="0"/>
              <a:t>)</a:t>
            </a:r>
            <a:r>
              <a:rPr lang="en-US" dirty="0"/>
              <a:t>. </a:t>
            </a:r>
            <a:endParaRPr lang="cs-CZ" dirty="0"/>
          </a:p>
          <a:p>
            <a:pPr marL="342900" indent="-342900" algn="just">
              <a:buFont typeface="Courier New" panose="02070309020205020404" pitchFamily="49" charset="0"/>
              <a:buChar char="o"/>
            </a:pPr>
            <a:endParaRPr lang="cs-CZ" dirty="0"/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cs-CZ" dirty="0"/>
              <a:t>s</a:t>
            </a:r>
            <a:r>
              <a:rPr lang="en-US" dirty="0" err="1"/>
              <a:t>pecific</a:t>
            </a:r>
            <a:r>
              <a:rPr lang="en-US" dirty="0"/>
              <a:t> kind of </a:t>
            </a:r>
            <a:r>
              <a:rPr lang="cs-CZ" dirty="0"/>
              <a:t>public </a:t>
            </a:r>
            <a:r>
              <a:rPr lang="cs-CZ" dirty="0" err="1"/>
              <a:t>law</a:t>
            </a:r>
            <a:r>
              <a:rPr lang="cs-CZ" dirty="0"/>
              <a:t> </a:t>
            </a:r>
            <a:r>
              <a:rPr lang="en-US" dirty="0"/>
              <a:t>responsibility is </a:t>
            </a:r>
            <a:r>
              <a:rPr lang="en-US" b="1" dirty="0"/>
              <a:t>disciplinary responsibility</a:t>
            </a:r>
            <a:r>
              <a:rPr lang="en-US" dirty="0"/>
              <a:t>.</a:t>
            </a:r>
          </a:p>
          <a:p>
            <a:pPr marL="274320"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69659487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1485900" y="205979"/>
            <a:ext cx="5600700" cy="857250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b="1" dirty="0"/>
              <a:t>Responsibility of public officials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Culpable violation of service</a:t>
            </a:r>
            <a:r>
              <a:rPr lang="cs-CZ" sz="1800" dirty="0"/>
              <a:t> </a:t>
            </a:r>
            <a:r>
              <a:rPr lang="en-US" sz="1800" dirty="0"/>
              <a:t>discipline, is a disciplinary offense</a:t>
            </a:r>
            <a:r>
              <a:rPr lang="cs-CZ" sz="1800" dirty="0"/>
              <a:t>, </a:t>
            </a:r>
            <a:r>
              <a:rPr lang="en-US" sz="1800" dirty="0"/>
              <a:t>which could be penalized by:</a:t>
            </a:r>
          </a:p>
          <a:p>
            <a:pPr marL="257175" lvl="1" indent="-257175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b="1" i="1" dirty="0"/>
              <a:t>Written reprimand</a:t>
            </a:r>
          </a:p>
          <a:p>
            <a:pPr marL="257175" lvl="1" indent="-257175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b="1" i="1" dirty="0"/>
              <a:t>Pay cut</a:t>
            </a:r>
          </a:p>
          <a:p>
            <a:pPr marL="257175" lvl="1" indent="-257175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b="1" i="1" dirty="0"/>
              <a:t>Withdrawal from superior position</a:t>
            </a:r>
          </a:p>
          <a:p>
            <a:pPr marL="257175" lvl="1" indent="-257175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b="1" i="1" dirty="0"/>
              <a:t>Discharge from public service</a:t>
            </a:r>
            <a:endParaRPr lang="cs-CZ" sz="1800" b="1" i="1" dirty="0"/>
          </a:p>
          <a:p>
            <a:pPr algn="just"/>
            <a:r>
              <a:rPr lang="en-US" sz="1800" dirty="0"/>
              <a:t>Disciplinary offences should be proceeded by disciplinary commissions</a:t>
            </a:r>
            <a:r>
              <a:rPr lang="cs-CZ" sz="1800" dirty="0"/>
              <a:t> (</a:t>
            </a:r>
            <a:r>
              <a:rPr lang="cs-CZ" sz="1800" dirty="0" err="1"/>
              <a:t>inside</a:t>
            </a:r>
            <a:r>
              <a:rPr lang="cs-CZ" sz="1800" dirty="0"/>
              <a:t> public administration).</a:t>
            </a:r>
            <a:endParaRPr lang="en-US" sz="1800" dirty="0"/>
          </a:p>
          <a:p>
            <a:pPr lvl="1"/>
            <a:endParaRPr lang="en-US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>
            <a:extLst>
              <a:ext uri="{FF2B5EF4-FFF2-40B4-BE49-F238E27FC236}">
                <a16:creationId xmlns:a16="http://schemas.microsoft.com/office/drawing/2014/main" xmlns="" id="{92C448D3-E702-4A36-BCAA-B308D0471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Term Administration</a:t>
            </a:r>
          </a:p>
        </p:txBody>
      </p:sp>
      <p:sp>
        <p:nvSpPr>
          <p:cNvPr id="5123" name="Zástupný symbol pro obsah 2">
            <a:extLst>
              <a:ext uri="{FF2B5EF4-FFF2-40B4-BE49-F238E27FC236}">
                <a16:creationId xmlns:a16="http://schemas.microsoft.com/office/drawing/2014/main" xmlns="" id="{243E69A6-8E3A-4131-9A91-E1FB839A8D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altLang="cs-CZ" dirty="0">
                <a:solidFill>
                  <a:srgbClr val="002060"/>
                </a:solidFill>
              </a:rPr>
              <a:t>Activity</a:t>
            </a:r>
            <a:r>
              <a:rPr lang="en-US" altLang="cs-CZ" dirty="0">
                <a:solidFill>
                  <a:srgbClr val="00B050"/>
                </a:solidFill>
              </a:rPr>
              <a:t> </a:t>
            </a:r>
            <a:r>
              <a:rPr lang="en-US" altLang="cs-CZ" dirty="0"/>
              <a:t>aimed to care for certain things</a:t>
            </a:r>
            <a:r>
              <a:rPr lang="cs-CZ" altLang="cs-CZ" dirty="0"/>
              <a:t>.</a:t>
            </a:r>
            <a:endParaRPr lang="en-US" altLang="cs-CZ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altLang="cs-CZ" dirty="0"/>
              <a:t>It pursues an activity that is targeted, that </a:t>
            </a:r>
            <a:r>
              <a:rPr lang="en-US" altLang="cs-CZ" dirty="0">
                <a:solidFill>
                  <a:srgbClr val="FF0000"/>
                </a:solidFill>
              </a:rPr>
              <a:t>follows an aim </a:t>
            </a:r>
            <a:r>
              <a:rPr lang="en-US" altLang="cs-CZ" dirty="0"/>
              <a:t>whether its own or set by another entity, either of its own or as a duty</a:t>
            </a:r>
            <a:r>
              <a:rPr lang="cs-CZ" altLang="cs-CZ" dirty="0"/>
              <a:t>.</a:t>
            </a:r>
            <a:endParaRPr lang="en-US" altLang="cs-CZ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altLang="cs-CZ" dirty="0"/>
              <a:t>It </a:t>
            </a:r>
            <a:r>
              <a:rPr lang="en-US" altLang="cs-CZ" dirty="0">
                <a:solidFill>
                  <a:srgbClr val="FF0000"/>
                </a:solidFill>
              </a:rPr>
              <a:t>disposes of the means </a:t>
            </a:r>
            <a:r>
              <a:rPr lang="en-US" altLang="cs-CZ" dirty="0"/>
              <a:t>necessary to achieve the set aim</a:t>
            </a:r>
            <a:r>
              <a:rPr lang="cs-CZ" altLang="cs-CZ" dirty="0"/>
              <a:t>.</a:t>
            </a:r>
            <a:endParaRPr lang="en-US" altLang="cs-CZ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altLang="cs-CZ" dirty="0"/>
              <a:t>Purposeful human activity aiming </a:t>
            </a:r>
            <a:r>
              <a:rPr lang="en-US" altLang="cs-CZ" dirty="0">
                <a:solidFill>
                  <a:srgbClr val="FF0000"/>
                </a:solidFill>
              </a:rPr>
              <a:t>to reach purposes</a:t>
            </a:r>
            <a:r>
              <a:rPr lang="en-US" altLang="cs-CZ" dirty="0"/>
              <a:t>, targets</a:t>
            </a:r>
            <a:r>
              <a:rPr lang="cs-CZ" altLang="cs-CZ" dirty="0"/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alt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95654" y="1554373"/>
            <a:ext cx="6172200" cy="857250"/>
          </a:xfrm>
        </p:spPr>
        <p:txBody>
          <a:bodyPr/>
          <a:lstStyle/>
          <a:p>
            <a:r>
              <a:rPr lang="cs-CZ" dirty="0" err="1"/>
              <a:t>Ethics</a:t>
            </a:r>
            <a:r>
              <a:rPr lang="cs-CZ" dirty="0"/>
              <a:t> in Public </a:t>
            </a:r>
            <a:r>
              <a:rPr lang="cs-CZ" dirty="0" err="1"/>
              <a:t>Administration</a:t>
            </a:r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493658" y="627534"/>
            <a:ext cx="6172200" cy="487752"/>
          </a:xfrm>
        </p:spPr>
        <p:txBody>
          <a:bodyPr>
            <a:normAutofit/>
          </a:bodyPr>
          <a:lstStyle/>
          <a:p>
            <a:r>
              <a:rPr lang="en-US" sz="2600" dirty="0"/>
              <a:t>What </a:t>
            </a:r>
            <a:r>
              <a:rPr lang="cs-CZ" sz="2600" dirty="0"/>
              <a:t>D</a:t>
            </a:r>
            <a:r>
              <a:rPr lang="en-US" sz="2600" dirty="0"/>
              <a:t>o </a:t>
            </a:r>
            <a:r>
              <a:rPr lang="cs-CZ" sz="2600" dirty="0"/>
              <a:t>„</a:t>
            </a:r>
            <a:r>
              <a:rPr lang="cs-CZ" sz="2600" dirty="0" err="1"/>
              <a:t>Ethics</a:t>
            </a:r>
            <a:r>
              <a:rPr lang="cs-CZ" sz="2600" dirty="0"/>
              <a:t>“ </a:t>
            </a:r>
            <a:r>
              <a:rPr lang="cs-CZ" sz="2600" dirty="0" err="1"/>
              <a:t>Mean</a:t>
            </a:r>
            <a:r>
              <a:rPr lang="cs-CZ" sz="2600" dirty="0"/>
              <a:t>?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30868" y="1167594"/>
            <a:ext cx="8728910" cy="3672408"/>
          </a:xfrm>
        </p:spPr>
        <p:txBody>
          <a:bodyPr/>
          <a:lstStyle/>
          <a:p>
            <a:pPr algn="just"/>
            <a:r>
              <a:rPr lang="en-US" sz="1800" dirty="0"/>
              <a:t>Branch of philosophy (discipline)</a:t>
            </a:r>
          </a:p>
          <a:p>
            <a:pPr algn="just"/>
            <a:r>
              <a:rPr lang="en-US" sz="1800" dirty="0"/>
              <a:t>Normative social system based on the rules of morality which is different (but not isolated) from the legal normative system</a:t>
            </a:r>
          </a:p>
          <a:p>
            <a:pPr lvl="1" algn="just">
              <a:lnSpc>
                <a:spcPct val="100000"/>
              </a:lnSpc>
            </a:pPr>
            <a:r>
              <a:rPr lang="en-US" sz="1800" dirty="0"/>
              <a:t>Such system is exercised through the power of public (general) opinion</a:t>
            </a:r>
          </a:p>
          <a:p>
            <a:pPr lvl="1" algn="just">
              <a:lnSpc>
                <a:spcPct val="100000"/>
              </a:lnSpc>
            </a:pPr>
            <a:r>
              <a:rPr lang="en-US" sz="1800" dirty="0"/>
              <a:t>Sanctions mostly</a:t>
            </a:r>
            <a:r>
              <a:rPr lang="cs-CZ" sz="1800" dirty="0"/>
              <a:t> </a:t>
            </a:r>
            <a:r>
              <a:rPr lang="en-US" sz="1800" dirty="0"/>
              <a:t>of moral character (condemnation, exclusion)</a:t>
            </a:r>
          </a:p>
          <a:p>
            <a:pPr algn="just"/>
            <a:r>
              <a:rPr lang="en-US" sz="1800" dirty="0"/>
              <a:t>Key terms:</a:t>
            </a:r>
          </a:p>
          <a:p>
            <a:pPr marL="257175" lvl="1" indent="-257175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i="1" dirty="0"/>
              <a:t>Right and correct (just) behavior v. unjust (unfair) </a:t>
            </a:r>
            <a:r>
              <a:rPr lang="en-US" sz="1800" i="1" dirty="0" err="1"/>
              <a:t>behaviour</a:t>
            </a:r>
            <a:endParaRPr lang="en-US" sz="1800" i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2662545" y="3206429"/>
            <a:ext cx="3834426" cy="173124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cs-CZ" dirty="0">
                <a:solidFill>
                  <a:srgbClr val="FFC000"/>
                </a:solidFill>
              </a:rPr>
              <a:t>GOLDEN RULE OF MORALE (ETHICS)</a:t>
            </a:r>
          </a:p>
          <a:p>
            <a:pPr algn="ctr"/>
            <a:endParaRPr lang="cs-CZ" i="1" dirty="0"/>
          </a:p>
          <a:p>
            <a:pPr algn="ctr"/>
            <a:r>
              <a:rPr lang="en-US" i="1" dirty="0"/>
              <a:t>One should not treat others in ways that one would not like to be treated</a:t>
            </a:r>
            <a:endParaRPr lang="cs-CZ" i="1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93658" y="681540"/>
            <a:ext cx="6172200" cy="433746"/>
          </a:xfrm>
        </p:spPr>
        <p:txBody>
          <a:bodyPr>
            <a:noAutofit/>
          </a:bodyPr>
          <a:lstStyle/>
          <a:p>
            <a:r>
              <a:rPr lang="cs-CZ" sz="2600" dirty="0" err="1"/>
              <a:t>Ethics</a:t>
            </a:r>
            <a:r>
              <a:rPr lang="cs-CZ" sz="2600" dirty="0"/>
              <a:t> in PA - </a:t>
            </a:r>
            <a:r>
              <a:rPr lang="cs-CZ" sz="2600" dirty="0" err="1"/>
              <a:t>significance</a:t>
            </a:r>
            <a:endParaRPr lang="cs-CZ" sz="2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6963" y="1167594"/>
            <a:ext cx="8698832" cy="3291840"/>
          </a:xfrm>
        </p:spPr>
        <p:txBody>
          <a:bodyPr>
            <a:noAutofit/>
          </a:bodyPr>
          <a:lstStyle/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en-US" sz="1800" dirty="0"/>
              <a:t>Development of public services, increasing allocation of public funds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en-US" sz="1800" dirty="0"/>
              <a:t>Large scope of power of administrative authorities and individual officers when deciding on public funds (budgets, European funds, procurement)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en-US" sz="1800" dirty="0"/>
              <a:t>Significant discretionary powers when deciding on citizens’ access to public funds and on rights and duties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en-US" sz="1800" dirty="0"/>
              <a:t>Administrating personal data, business details, and other information</a:t>
            </a:r>
            <a:endParaRPr lang="cs-CZ" sz="1800" dirty="0"/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7030A0"/>
                </a:solidFill>
              </a:rPr>
              <a:t>Rise of ethics in PA – 70’s in the Western World, new millennium in post-communist countries [still developing]</a:t>
            </a:r>
            <a:endParaRPr lang="cs-CZ" sz="1800" dirty="0">
              <a:solidFill>
                <a:srgbClr val="7030A0"/>
              </a:solidFill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7030A0"/>
                </a:solidFill>
              </a:rPr>
              <a:t>Western World – regulation of ethics as a supplement to legal regulation; </a:t>
            </a:r>
            <a:r>
              <a:rPr lang="cs-CZ" sz="1800" dirty="0" err="1">
                <a:solidFill>
                  <a:srgbClr val="7030A0"/>
                </a:solidFill>
              </a:rPr>
              <a:t>fulfillment</a:t>
            </a:r>
            <a:r>
              <a:rPr lang="en-US" sz="1800" dirty="0">
                <a:solidFill>
                  <a:srgbClr val="7030A0"/>
                </a:solidFill>
              </a:rPr>
              <a:t> of ethical rules is assessed regularly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790" y="855181"/>
            <a:ext cx="6172200" cy="423504"/>
          </a:xfrm>
        </p:spPr>
        <p:txBody>
          <a:bodyPr>
            <a:noAutofit/>
          </a:bodyPr>
          <a:lstStyle/>
          <a:p>
            <a:r>
              <a:rPr lang="en-US" sz="2600" dirty="0"/>
              <a:t>Ethics in PA in Context and Significance of Ethics for the society</a:t>
            </a:r>
            <a:endParaRPr lang="cs-CZ" sz="2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0790" y="1851660"/>
            <a:ext cx="7357310" cy="3291840"/>
          </a:xfrm>
        </p:spPr>
        <p:txBody>
          <a:bodyPr/>
          <a:lstStyle/>
          <a:p>
            <a:pPr algn="just"/>
            <a:r>
              <a:rPr lang="en-US" sz="1800" dirty="0"/>
              <a:t>Corruption is the very opposite of ethical behavior</a:t>
            </a:r>
          </a:p>
          <a:p>
            <a:pPr algn="just"/>
            <a:r>
              <a:rPr lang="en-US" sz="1800" dirty="0"/>
              <a:t>Types of behavior: </a:t>
            </a:r>
            <a:r>
              <a:rPr lang="en-US" sz="1800" i="1" dirty="0">
                <a:solidFill>
                  <a:srgbClr val="7030A0"/>
                </a:solidFill>
              </a:rPr>
              <a:t>unethical x illegal x criminal</a:t>
            </a:r>
          </a:p>
          <a:p>
            <a:pPr lvl="2" algn="just">
              <a:lnSpc>
                <a:spcPct val="100000"/>
              </a:lnSpc>
            </a:pPr>
            <a:r>
              <a:rPr lang="en-US" sz="1800" i="1" dirty="0"/>
              <a:t>Are those totally different fields?</a:t>
            </a:r>
          </a:p>
          <a:p>
            <a:pPr lvl="2" algn="just">
              <a:lnSpc>
                <a:spcPct val="100000"/>
              </a:lnSpc>
            </a:pPr>
            <a:r>
              <a:rPr lang="en-US" sz="1800" i="1" dirty="0"/>
              <a:t>Are they overlapping?</a:t>
            </a:r>
          </a:p>
          <a:p>
            <a:pPr lvl="2" algn="just">
              <a:lnSpc>
                <a:spcPct val="100000"/>
              </a:lnSpc>
              <a:buNone/>
            </a:pPr>
            <a:endParaRPr lang="en-US" sz="1800" i="1" dirty="0">
              <a:solidFill>
                <a:srgbClr val="FFC000"/>
              </a:solidFill>
            </a:endParaRPr>
          </a:p>
          <a:p>
            <a:pPr algn="just"/>
            <a:r>
              <a:rPr lang="en-US" sz="1800" dirty="0"/>
              <a:t>Ethical [right, correct and legal] PA is the prerequisite for the social prosperity [UN, OECD]</a:t>
            </a:r>
          </a:p>
          <a:p>
            <a:pPr algn="just"/>
            <a:r>
              <a:rPr lang="en-US" sz="1800" dirty="0"/>
              <a:t>Unethical behavior/corruption has the opposite effect</a:t>
            </a:r>
            <a:endParaRPr lang="cs-CZ" sz="18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790" y="609486"/>
            <a:ext cx="6172200" cy="531516"/>
          </a:xfrm>
        </p:spPr>
        <p:txBody>
          <a:bodyPr>
            <a:normAutofit fontScale="90000"/>
          </a:bodyPr>
          <a:lstStyle/>
          <a:p>
            <a:r>
              <a:rPr lang="cs-CZ" sz="2600" dirty="0"/>
              <a:t>Normative </a:t>
            </a:r>
            <a:r>
              <a:rPr lang="cs-CZ" sz="2600" dirty="0" err="1"/>
              <a:t>Ethics</a:t>
            </a:r>
            <a:r>
              <a:rPr lang="cs-CZ" sz="2600" dirty="0"/>
              <a:t> v. Professional </a:t>
            </a:r>
            <a:r>
              <a:rPr lang="cs-CZ" sz="2600" dirty="0" err="1"/>
              <a:t>Ethics</a:t>
            </a:r>
            <a:endParaRPr lang="cs-CZ" sz="2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0789" y="1275606"/>
            <a:ext cx="8321663" cy="3672408"/>
          </a:xfrm>
        </p:spPr>
        <p:txBody>
          <a:bodyPr>
            <a:normAutofit/>
          </a:bodyPr>
          <a:lstStyle/>
          <a:p>
            <a:pPr algn="just"/>
            <a:r>
              <a:rPr lang="en-US" sz="1800" b="1" dirty="0"/>
              <a:t>Normative</a:t>
            </a:r>
          </a:p>
          <a:p>
            <a:pPr marL="257175" lvl="1" indent="-257175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/>
              <a:t>Set of rules of correct conduct</a:t>
            </a:r>
          </a:p>
          <a:p>
            <a:pPr marL="257175" lvl="1" indent="-257175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/>
              <a:t>Deals with what is supposed to be, what is right and just</a:t>
            </a:r>
          </a:p>
          <a:p>
            <a:pPr marL="257175" lvl="1" indent="-257175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/>
              <a:t>Deals with moral norms, codes, principles and searches for their grounds</a:t>
            </a:r>
          </a:p>
          <a:p>
            <a:pPr marL="257175" lvl="1" indent="-257175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/>
              <a:t>More theoretical</a:t>
            </a:r>
          </a:p>
          <a:p>
            <a:pPr algn="just"/>
            <a:r>
              <a:rPr lang="en-US" sz="1800" b="1" dirty="0"/>
              <a:t>Professional</a:t>
            </a:r>
          </a:p>
          <a:p>
            <a:pPr marL="257175" lvl="1" indent="-257175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/>
              <a:t>Does not ask why specific conduct is right but looks for the answer which conduct is right (ethical)</a:t>
            </a:r>
            <a:endParaRPr lang="cs-CZ" sz="1800" dirty="0"/>
          </a:p>
          <a:p>
            <a:pPr marL="257175" lvl="1" indent="-257175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/>
              <a:t>Does not deal with the motivation of the officer but analyzes if specific conduct is ethical</a:t>
            </a:r>
          </a:p>
          <a:p>
            <a:pPr marL="257175" lvl="1" indent="-257175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/>
              <a:t>Aims to create values, norms and principles which form guidelines for the conduct</a:t>
            </a:r>
          </a:p>
          <a:p>
            <a:pPr marL="257175" lvl="1" indent="-257175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/>
              <a:t>More practical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5090" y="733848"/>
            <a:ext cx="6172200" cy="541758"/>
          </a:xfrm>
        </p:spPr>
        <p:txBody>
          <a:bodyPr>
            <a:normAutofit/>
          </a:bodyPr>
          <a:lstStyle/>
          <a:p>
            <a:r>
              <a:rPr lang="cs-CZ" sz="2600" dirty="0" err="1"/>
              <a:t>Ethics</a:t>
            </a:r>
            <a:r>
              <a:rPr lang="cs-CZ" sz="2600" dirty="0"/>
              <a:t> </a:t>
            </a:r>
            <a:r>
              <a:rPr lang="cs-CZ" sz="2600" dirty="0" err="1"/>
              <a:t>of</a:t>
            </a:r>
            <a:r>
              <a:rPr lang="cs-CZ" sz="2600" dirty="0"/>
              <a:t> PA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5090" y="1275606"/>
            <a:ext cx="7250768" cy="3291840"/>
          </a:xfrm>
        </p:spPr>
        <p:txBody>
          <a:bodyPr>
            <a:normAutofit/>
          </a:bodyPr>
          <a:lstStyle/>
          <a:p>
            <a:pPr marL="385763" indent="-385763" algn="just"/>
            <a:r>
              <a:rPr lang="en-US" sz="1800" dirty="0"/>
              <a:t>The term</a:t>
            </a:r>
          </a:p>
          <a:p>
            <a:pPr marL="660083" lvl="1" indent="-385763" algn="just">
              <a:lnSpc>
                <a:spcPct val="100000"/>
              </a:lnSpc>
              <a:buFont typeface="+mj-lt"/>
              <a:buAutoNum type="arabicPeriod"/>
            </a:pPr>
            <a:r>
              <a:rPr lang="en-US" sz="1800" dirty="0"/>
              <a:t>Desired value or condition, as well as all the means that leads the PA conduct towards such desired value</a:t>
            </a:r>
          </a:p>
          <a:p>
            <a:pPr marL="660083" lvl="1" indent="-385763" algn="just">
              <a:lnSpc>
                <a:spcPct val="100000"/>
              </a:lnSpc>
              <a:buFont typeface="+mj-lt"/>
              <a:buAutoNum type="arabicPeriod"/>
            </a:pPr>
            <a:r>
              <a:rPr lang="en-US" sz="1800" dirty="0"/>
              <a:t>Operating toward elimination of PA misconduct, support of desired conduct</a:t>
            </a:r>
          </a:p>
          <a:p>
            <a:pPr marL="385763" indent="-385763" algn="just"/>
            <a:r>
              <a:rPr lang="en-US" sz="1800" dirty="0"/>
              <a:t>Context and fundamentals</a:t>
            </a:r>
          </a:p>
          <a:p>
            <a:pPr marL="660083" lvl="1" indent="-385763" algn="just">
              <a:lnSpc>
                <a:spcPct val="100000"/>
              </a:lnSpc>
            </a:pPr>
            <a:r>
              <a:rPr lang="en-US" sz="1800" dirty="0"/>
              <a:t>Internationally: integrity of an officer (personal, moral) – „honesty“</a:t>
            </a:r>
          </a:p>
          <a:p>
            <a:pPr marL="660083" lvl="1" indent="-385763" algn="just">
              <a:lnSpc>
                <a:spcPct val="100000"/>
              </a:lnSpc>
            </a:pPr>
            <a:r>
              <a:rPr lang="en-US" sz="1800" dirty="0"/>
              <a:t>Common cultural foundation and traditions of ethical conduct – modern conception of democracy, rule of law, universality of human rights</a:t>
            </a:r>
          </a:p>
          <a:p>
            <a:pPr marL="660083" lvl="1" indent="-385763" algn="just">
              <a:lnSpc>
                <a:spcPct val="100000"/>
              </a:lnSpc>
            </a:pPr>
            <a:r>
              <a:rPr lang="en-US" sz="1800" dirty="0">
                <a:solidFill>
                  <a:srgbClr val="7030A0"/>
                </a:solidFill>
              </a:rPr>
              <a:t>Principle of PA as a service to society and its members</a:t>
            </a:r>
          </a:p>
        </p:txBody>
      </p:sp>
    </p:spTree>
  </p:cSld>
  <p:clrMapOvr>
    <a:masterClrMapping/>
  </p:clrMapOvr>
  <p:transition advTm="0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0" y="357505"/>
            <a:ext cx="6172200" cy="460643"/>
          </a:xfrm>
        </p:spPr>
        <p:txBody>
          <a:bodyPr>
            <a:normAutofit/>
          </a:bodyPr>
          <a:lstStyle/>
          <a:p>
            <a:r>
              <a:rPr lang="cs-CZ" sz="2600" dirty="0" err="1"/>
              <a:t>Ethics</a:t>
            </a:r>
            <a:r>
              <a:rPr lang="cs-CZ" sz="2600" dirty="0"/>
              <a:t> </a:t>
            </a:r>
            <a:r>
              <a:rPr lang="cs-CZ" sz="2600" dirty="0" err="1"/>
              <a:t>and</a:t>
            </a:r>
            <a:r>
              <a:rPr lang="cs-CZ" sz="2600" dirty="0"/>
              <a:t> PA in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0" y="818147"/>
            <a:ext cx="8064900" cy="29700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1800" dirty="0"/>
              <a:t>EU, European Com</a:t>
            </a:r>
            <a:r>
              <a:rPr lang="cs-CZ" sz="1800" dirty="0"/>
              <a:t>m</a:t>
            </a:r>
            <a:r>
              <a:rPr lang="en-US" sz="1800" dirty="0" err="1"/>
              <a:t>ission</a:t>
            </a:r>
            <a:endParaRPr lang="en-US" sz="1800" dirty="0"/>
          </a:p>
          <a:p>
            <a:pPr lvl="1" algn="just">
              <a:lnSpc>
                <a:spcPct val="100000"/>
              </a:lnSpc>
            </a:pPr>
            <a:r>
              <a:rPr lang="en-US" sz="1800" dirty="0"/>
              <a:t>The European </a:t>
            </a:r>
            <a:r>
              <a:rPr lang="en-US" sz="1800" b="1" dirty="0">
                <a:solidFill>
                  <a:srgbClr val="7030A0"/>
                </a:solidFill>
              </a:rPr>
              <a:t>Code of Good Administrative Behavior </a:t>
            </a:r>
            <a:r>
              <a:rPr lang="en-US" sz="1800" dirty="0"/>
              <a:t>(2000)</a:t>
            </a:r>
          </a:p>
          <a:p>
            <a:pPr lvl="1" algn="just">
              <a:lnSpc>
                <a:spcPct val="100000"/>
              </a:lnSpc>
            </a:pPr>
            <a:r>
              <a:rPr lang="en-US" sz="1800" dirty="0"/>
              <a:t>European Anti-Fraud Office – </a:t>
            </a:r>
            <a:r>
              <a:rPr lang="en-US" sz="1800" b="1" dirty="0">
                <a:solidFill>
                  <a:srgbClr val="7030A0"/>
                </a:solidFill>
              </a:rPr>
              <a:t>OLAF</a:t>
            </a:r>
            <a:r>
              <a:rPr lang="en-US" sz="1800" dirty="0"/>
              <a:t> (investigates fraud against the EU budget, corruption and serious misconduct within the European institutions)</a:t>
            </a:r>
          </a:p>
          <a:p>
            <a:pPr lvl="1" algn="just">
              <a:lnSpc>
                <a:spcPct val="100000"/>
              </a:lnSpc>
            </a:pPr>
            <a:endParaRPr lang="en-US" sz="1800" dirty="0"/>
          </a:p>
          <a:p>
            <a:pPr algn="just"/>
            <a:r>
              <a:rPr lang="en-US" sz="1800" dirty="0"/>
              <a:t>Council of Europe</a:t>
            </a:r>
          </a:p>
          <a:p>
            <a:pPr lvl="1" algn="just">
              <a:lnSpc>
                <a:spcPct val="100000"/>
              </a:lnSpc>
            </a:pPr>
            <a:r>
              <a:rPr lang="en-US" sz="1800" dirty="0">
                <a:solidFill>
                  <a:srgbClr val="7030A0"/>
                </a:solidFill>
              </a:rPr>
              <a:t>Recommendation </a:t>
            </a:r>
            <a:r>
              <a:rPr lang="en-US" sz="1800" dirty="0"/>
              <a:t>No. R (2000) 6 of the Committee of Ministers to member states on the status of public officials in Europe</a:t>
            </a:r>
          </a:p>
          <a:p>
            <a:pPr lvl="1" algn="just">
              <a:lnSpc>
                <a:spcPct val="100000"/>
              </a:lnSpc>
            </a:pPr>
            <a:r>
              <a:rPr lang="en-US" sz="1800" dirty="0"/>
              <a:t>Recommendation No. R (2000) 10 of the Committee of Ministers to member states on codes of conduct for public officials</a:t>
            </a:r>
          </a:p>
          <a:p>
            <a:pPr lvl="1" algn="just">
              <a:lnSpc>
                <a:spcPct val="100000"/>
              </a:lnSpc>
            </a:pPr>
            <a:r>
              <a:rPr lang="en-US" sz="1800" dirty="0"/>
              <a:t>Group of States against Corruption (</a:t>
            </a:r>
            <a:r>
              <a:rPr lang="en-US" sz="1800" b="1" dirty="0">
                <a:solidFill>
                  <a:srgbClr val="7030A0"/>
                </a:solidFill>
              </a:rPr>
              <a:t>GRECO</a:t>
            </a:r>
            <a:r>
              <a:rPr lang="en-US" sz="1800" dirty="0"/>
              <a:t>)</a:t>
            </a:r>
          </a:p>
          <a:p>
            <a:pPr lvl="1" algn="just">
              <a:lnSpc>
                <a:spcPct val="100000"/>
              </a:lnSpc>
              <a:buNone/>
            </a:pPr>
            <a:endParaRPr lang="en-US" sz="1800" b="1" dirty="0"/>
          </a:p>
          <a:p>
            <a:pPr lvl="1" algn="just">
              <a:lnSpc>
                <a:spcPct val="100000"/>
              </a:lnSpc>
            </a:pPr>
            <a:endParaRPr lang="en-US" sz="1800" b="1" dirty="0"/>
          </a:p>
          <a:p>
            <a:pPr lvl="1" algn="just">
              <a:lnSpc>
                <a:spcPct val="100000"/>
              </a:lnSpc>
            </a:pPr>
            <a:endParaRPr lang="en-US" sz="180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9652" y="1923678"/>
            <a:ext cx="6172200" cy="857250"/>
          </a:xfrm>
        </p:spPr>
        <p:txBody>
          <a:bodyPr>
            <a:normAutofit/>
          </a:bodyPr>
          <a:lstStyle/>
          <a:p>
            <a:r>
              <a:rPr lang="cs-CZ" dirty="0" err="1"/>
              <a:t>Thank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attention</a:t>
            </a:r>
            <a:r>
              <a:rPr lang="cs-CZ" dirty="0"/>
              <a:t>.</a:t>
            </a:r>
            <a:br>
              <a:rPr lang="cs-CZ" dirty="0"/>
            </a:b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ástupný symbol pro obsah 2">
            <a:extLst>
              <a:ext uri="{FF2B5EF4-FFF2-40B4-BE49-F238E27FC236}">
                <a16:creationId xmlns:a16="http://schemas.microsoft.com/office/drawing/2014/main" xmlns="" id="{D4D18263-1B92-4F1B-AAA1-ED7C158722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2862" y="360948"/>
            <a:ext cx="7285238" cy="3764569"/>
          </a:xfrm>
        </p:spPr>
        <p:txBody>
          <a:bodyPr/>
          <a:lstStyle/>
          <a:p>
            <a:pPr algn="just"/>
            <a:r>
              <a:rPr lang="en-GB" altLang="cs-CZ" sz="2900" b="1" dirty="0">
                <a:solidFill>
                  <a:schemeClr val="tx2"/>
                </a:solidFill>
              </a:rPr>
              <a:t>Term Management ≠ Term Administration</a:t>
            </a:r>
          </a:p>
          <a:p>
            <a:pPr algn="just"/>
            <a:r>
              <a:rPr lang="en-GB" altLang="cs-CZ" dirty="0">
                <a:solidFill>
                  <a:srgbClr val="00B050"/>
                </a:solidFill>
              </a:rPr>
              <a:t>Management 	</a:t>
            </a:r>
            <a:r>
              <a:rPr lang="en-GB" altLang="cs-CZ" dirty="0"/>
              <a:t>a purposeful activity leading to influence the		managed entity in conformity with the set aim</a:t>
            </a:r>
          </a:p>
          <a:p>
            <a:pPr algn="just"/>
            <a:r>
              <a:rPr lang="en-GB" altLang="cs-CZ" dirty="0">
                <a:solidFill>
                  <a:srgbClr val="00B050"/>
                </a:solidFill>
              </a:rPr>
              <a:t>Administration </a:t>
            </a:r>
            <a:r>
              <a:rPr lang="en-GB" altLang="cs-CZ" dirty="0"/>
              <a:t>	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GB" altLang="cs-CZ" dirty="0"/>
              <a:t>administration in general is management of society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GB" altLang="cs-CZ" dirty="0"/>
              <a:t>specialized management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GB" altLang="cs-CZ" dirty="0"/>
              <a:t>shows sign of stability, institutionalisation and regulation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GB" altLang="cs-CZ" dirty="0"/>
              <a:t>applied in stabilized systems and normatively determined relations only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>
            <a:extLst>
              <a:ext uri="{FF2B5EF4-FFF2-40B4-BE49-F238E27FC236}">
                <a16:creationId xmlns:a16="http://schemas.microsoft.com/office/drawing/2014/main" xmlns="" id="{E647997A-7D2C-4D64-B411-E70B2DCF9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Public And Private Administration</a:t>
            </a:r>
          </a:p>
        </p:txBody>
      </p:sp>
      <p:sp>
        <p:nvSpPr>
          <p:cNvPr id="7171" name="Zástupný symbol pro obsah 2">
            <a:extLst>
              <a:ext uri="{FF2B5EF4-FFF2-40B4-BE49-F238E27FC236}">
                <a16:creationId xmlns:a16="http://schemas.microsoft.com/office/drawing/2014/main" xmlns="" id="{BC4DB2DB-A73A-4F8C-B471-2133B08025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67802"/>
            <a:ext cx="5829300" cy="3268266"/>
          </a:xfrm>
        </p:spPr>
        <p:txBody>
          <a:bodyPr/>
          <a:lstStyle/>
          <a:p>
            <a:pPr marL="428625" indent="-428625">
              <a:buFont typeface="Arial" panose="020B0604020202020204" pitchFamily="34" charset="0"/>
              <a:buChar char="•"/>
            </a:pPr>
            <a:r>
              <a:rPr lang="en-US" altLang="cs-CZ" sz="3000" b="1" i="1" dirty="0"/>
              <a:t>Interest theory</a:t>
            </a:r>
          </a:p>
          <a:p>
            <a:pPr marL="428625" indent="-428625">
              <a:buFont typeface="Arial" panose="020B0604020202020204" pitchFamily="34" charset="0"/>
              <a:buChar char="•"/>
            </a:pPr>
            <a:r>
              <a:rPr lang="en-US" altLang="cs-CZ" sz="3000" b="1" i="1" dirty="0"/>
              <a:t>Power theory</a:t>
            </a:r>
          </a:p>
          <a:p>
            <a:pPr marL="428625" indent="-428625">
              <a:buFont typeface="Arial" panose="020B0604020202020204" pitchFamily="34" charset="0"/>
              <a:buChar char="•"/>
            </a:pPr>
            <a:r>
              <a:rPr lang="en-US" altLang="cs-CZ" sz="3000" b="1" i="1" dirty="0"/>
              <a:t>Organic Theory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>
            <a:extLst>
              <a:ext uri="{FF2B5EF4-FFF2-40B4-BE49-F238E27FC236}">
                <a16:creationId xmlns:a16="http://schemas.microsoft.com/office/drawing/2014/main" xmlns="" id="{CCDC2CA3-D66A-48A0-ADE0-8A3BB39D5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Public Administration</a:t>
            </a:r>
          </a:p>
        </p:txBody>
      </p:sp>
      <p:sp>
        <p:nvSpPr>
          <p:cNvPr id="8195" name="Zástupný symbol pro obsah 2">
            <a:extLst>
              <a:ext uri="{FF2B5EF4-FFF2-40B4-BE49-F238E27FC236}">
                <a16:creationId xmlns:a16="http://schemas.microsoft.com/office/drawing/2014/main" xmlns="" id="{4DFF6CA0-0B78-44EB-8F4C-7AE6334BA9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100" y="1112921"/>
            <a:ext cx="8064900" cy="3675826"/>
          </a:xfrm>
        </p:spPr>
        <p:txBody>
          <a:bodyPr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altLang="cs-CZ" dirty="0"/>
              <a:t>social phenomenon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altLang="cs-CZ" dirty="0"/>
              <a:t>public administration as the administration of </a:t>
            </a:r>
            <a:r>
              <a:rPr lang="en-GB" altLang="cs-CZ" dirty="0">
                <a:solidFill>
                  <a:srgbClr val="0070C0"/>
                </a:solidFill>
              </a:rPr>
              <a:t>public affairs</a:t>
            </a:r>
            <a:r>
              <a:rPr lang="en-GB" altLang="cs-CZ" dirty="0"/>
              <a:t> is administration in </a:t>
            </a:r>
            <a:r>
              <a:rPr lang="en-GB" altLang="cs-CZ" dirty="0">
                <a:solidFill>
                  <a:srgbClr val="0070C0"/>
                </a:solidFill>
              </a:rPr>
              <a:t>public interest </a:t>
            </a:r>
            <a:r>
              <a:rPr lang="en-GB" altLang="cs-CZ" dirty="0"/>
              <a:t>and </a:t>
            </a:r>
            <a:r>
              <a:rPr lang="cs-CZ" altLang="cs-CZ" dirty="0"/>
              <a:t>is </a:t>
            </a:r>
            <a:r>
              <a:rPr lang="en-GB" altLang="cs-CZ" dirty="0"/>
              <a:t>exercised as </a:t>
            </a:r>
            <a:r>
              <a:rPr lang="en-GB" altLang="cs-CZ" dirty="0">
                <a:solidFill>
                  <a:srgbClr val="0070C0"/>
                </a:solidFill>
              </a:rPr>
              <a:t>a duty</a:t>
            </a:r>
            <a:r>
              <a:rPr lang="en-GB" altLang="cs-CZ" dirty="0"/>
              <a:t> set by law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altLang="cs-CZ" dirty="0"/>
              <a:t>public administration has at its disposal </a:t>
            </a:r>
            <a:r>
              <a:rPr lang="en-GB" altLang="cs-CZ" b="1" dirty="0"/>
              <a:t>power</a:t>
            </a:r>
            <a:r>
              <a:rPr lang="en-GB" altLang="cs-CZ" dirty="0"/>
              <a:t> – an ability to force a certain way of behaving on somebody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altLang="cs-CZ" dirty="0"/>
              <a:t>self-government sets its own targets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altLang="cs-CZ" dirty="0"/>
              <a:t>public administration </a:t>
            </a:r>
            <a:r>
              <a:rPr lang="en-GB" altLang="cs-CZ" dirty="0">
                <a:solidFill>
                  <a:srgbClr val="00B050"/>
                </a:solidFill>
              </a:rPr>
              <a:t>as a service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altLang="cs-CZ" dirty="0"/>
              <a:t>legal element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altLang="cs-CZ" dirty="0"/>
              <a:t>purposeful element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altLang="cs-CZ" dirty="0"/>
              <a:t>realization of executive power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GB" alt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A5F39E7-9F2F-4D20-A750-FBDD65F6D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Public administration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A7D2E9C3-5FB2-4E2E-8145-27733CE2F0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b="1" dirty="0"/>
              <a:t>Organizational (or institutional) way </a:t>
            </a:r>
            <a:r>
              <a:rPr lang="en-GB" dirty="0"/>
              <a:t>– set of public administration bodies</a:t>
            </a:r>
          </a:p>
          <a:p>
            <a:pPr algn="just"/>
            <a:endParaRPr lang="en-GB" b="1" dirty="0"/>
          </a:p>
          <a:p>
            <a:pPr algn="just"/>
            <a:r>
              <a:rPr lang="en-GB" b="1" dirty="0"/>
              <a:t>Functional (or material) way </a:t>
            </a:r>
            <a:r>
              <a:rPr lang="en-GB" dirty="0"/>
              <a:t>– specific activity of public administration bodies</a:t>
            </a:r>
          </a:p>
          <a:p>
            <a:pPr algn="just"/>
            <a:endParaRPr lang="en-GB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0B668CB6-C6CD-4996-929A-C9CC314B973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8CC732-7487-49F8-8D84-58121E52C332}" type="slidenum">
              <a:rPr lang="cs-CZ" altLang="cs-CZ" smtClean="0"/>
              <a:pPr>
                <a:defRPr/>
              </a:pPr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22511131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>
            <a:extLst>
              <a:ext uri="{FF2B5EF4-FFF2-40B4-BE49-F238E27FC236}">
                <a16:creationId xmlns:a16="http://schemas.microsoft.com/office/drawing/2014/main" xmlns="" id="{DFB4B9A6-9B27-41AC-9877-685F07F09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dirty="0"/>
              <a:t>Organizational Principles</a:t>
            </a:r>
            <a:r>
              <a:rPr lang="cs-CZ" altLang="cs-CZ" dirty="0"/>
              <a:t/>
            </a:r>
            <a:br>
              <a:rPr lang="cs-CZ" altLang="cs-CZ" dirty="0"/>
            </a:br>
            <a:endParaRPr lang="cs-CZ" altLang="cs-CZ" dirty="0"/>
          </a:p>
        </p:txBody>
      </p:sp>
      <p:sp>
        <p:nvSpPr>
          <p:cNvPr id="9219" name="Zástupný symbol pro obsah 2">
            <a:extLst>
              <a:ext uri="{FF2B5EF4-FFF2-40B4-BE49-F238E27FC236}">
                <a16:creationId xmlns:a16="http://schemas.microsoft.com/office/drawing/2014/main" xmlns="" id="{C98C9A38-4FB0-49AD-8EF4-98B78ADCF9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6879" y="976418"/>
            <a:ext cx="5829300" cy="3078224"/>
          </a:xfrm>
        </p:spPr>
        <p:txBody>
          <a:bodyPr/>
          <a:lstStyle/>
          <a:p>
            <a:r>
              <a:rPr lang="en-US" altLang="cs-CZ" dirty="0"/>
              <a:t>Important terms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altLang="cs-CZ" i="1" dirty="0">
                <a:solidFill>
                  <a:srgbClr val="00B050"/>
                </a:solidFill>
              </a:rPr>
              <a:t>Powers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altLang="cs-CZ" i="1" dirty="0">
                <a:solidFill>
                  <a:srgbClr val="00B050"/>
                </a:solidFill>
              </a:rPr>
              <a:t>Competence</a:t>
            </a:r>
            <a:r>
              <a:rPr lang="cs-CZ" altLang="cs-CZ" i="1" dirty="0">
                <a:solidFill>
                  <a:srgbClr val="00B050"/>
                </a:solidFill>
              </a:rPr>
              <a:t> </a:t>
            </a:r>
            <a:endParaRPr lang="en-US" altLang="cs-CZ" i="1" dirty="0">
              <a:solidFill>
                <a:srgbClr val="00B05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altLang="cs-CZ" i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cs-CZ" dirty="0">
                <a:solidFill>
                  <a:schemeClr val="accent2"/>
                </a:solidFill>
              </a:rPr>
              <a:t>Decentralization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cs-CZ" dirty="0">
                <a:solidFill>
                  <a:schemeClr val="accent2"/>
                </a:solidFill>
              </a:rPr>
              <a:t>D</a:t>
            </a:r>
            <a:r>
              <a:rPr lang="cs-CZ" altLang="cs-CZ" dirty="0">
                <a:solidFill>
                  <a:schemeClr val="accent2"/>
                </a:solidFill>
              </a:rPr>
              <a:t>e</a:t>
            </a:r>
            <a:r>
              <a:rPr lang="en-US" altLang="cs-CZ" dirty="0">
                <a:solidFill>
                  <a:schemeClr val="accent2"/>
                </a:solidFill>
              </a:rPr>
              <a:t>concentration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altLang="cs-CZ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altLang="cs-CZ" dirty="0">
                <a:solidFill>
                  <a:srgbClr val="002060"/>
                </a:solidFill>
              </a:rPr>
              <a:t>Territorial principle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altLang="cs-CZ" dirty="0">
                <a:solidFill>
                  <a:srgbClr val="002060"/>
                </a:solidFill>
              </a:rPr>
              <a:t>Departmental principle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Nadpis 1">
            <a:extLst>
              <a:ext uri="{FF2B5EF4-FFF2-40B4-BE49-F238E27FC236}">
                <a16:creationId xmlns:a16="http://schemas.microsoft.com/office/drawing/2014/main" xmlns="" id="{5B9FF4D5-80E9-41E5-B244-0FB40150B0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Organizational Principles</a:t>
            </a:r>
            <a:r>
              <a:rPr lang="cs-CZ" altLang="cs-CZ"/>
              <a:t/>
            </a:r>
            <a:br>
              <a:rPr lang="cs-CZ" altLang="cs-CZ"/>
            </a:br>
            <a:endParaRPr lang="cs-CZ" altLang="cs-CZ"/>
          </a:p>
        </p:txBody>
      </p:sp>
      <p:sp>
        <p:nvSpPr>
          <p:cNvPr id="10242" name="Zástupný symbol pro obsah 2">
            <a:extLst>
              <a:ext uri="{FF2B5EF4-FFF2-40B4-BE49-F238E27FC236}">
                <a16:creationId xmlns:a16="http://schemas.microsoft.com/office/drawing/2014/main" xmlns="" id="{3AE26A6A-B942-4106-9A4A-A9C2CE05E5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124953"/>
            <a:ext cx="5829300" cy="3268266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altLang="cs-CZ" sz="2400" dirty="0">
                <a:solidFill>
                  <a:srgbClr val="00B050"/>
                </a:solidFill>
              </a:rPr>
              <a:t>Monocratic x collegial principle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altLang="cs-CZ" sz="2400" dirty="0">
              <a:solidFill>
                <a:srgbClr val="00B05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altLang="cs-CZ" sz="2400" dirty="0">
                <a:solidFill>
                  <a:srgbClr val="00B0F0"/>
                </a:solidFill>
              </a:rPr>
              <a:t>Appointing x electoral system</a:t>
            </a:r>
          </a:p>
          <a:p>
            <a:endParaRPr lang="en-US" alt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zentace-LAW-EN.potx" id="{0C0DC805-1389-42E8-B0E9-37E70B4CDACB}" vid="{C467CF55-C5A9-4A6A-8FED-214A2E97D31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</TotalTime>
  <Words>2041</Words>
  <Application>Microsoft Office PowerPoint</Application>
  <PresentationFormat>Předvádění na obrazovce (16:9)</PresentationFormat>
  <Paragraphs>256</Paragraphs>
  <Slides>37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38" baseType="lpstr">
      <vt:lpstr>Presentation_MU_EN</vt:lpstr>
      <vt:lpstr>Public administration in the Czech Republic</vt:lpstr>
      <vt:lpstr>Examination - conditions </vt:lpstr>
      <vt:lpstr>Term Administration</vt:lpstr>
      <vt:lpstr>Snímek 4</vt:lpstr>
      <vt:lpstr>Public And Private Administration</vt:lpstr>
      <vt:lpstr>Public Administration</vt:lpstr>
      <vt:lpstr>Public administration</vt:lpstr>
      <vt:lpstr>Organizational Principles </vt:lpstr>
      <vt:lpstr>Organizational Principles </vt:lpstr>
      <vt:lpstr>Public administration in the Czech Republic</vt:lpstr>
      <vt:lpstr>Administrative law</vt:lpstr>
      <vt:lpstr>Administrative sciences</vt:lpstr>
      <vt:lpstr>Public officials  </vt:lpstr>
      <vt:lpstr>What is the administrative Personnel? General perspective</vt:lpstr>
      <vt:lpstr>What is the administrative Personnel? General perspective</vt:lpstr>
      <vt:lpstr>What is the administrative Personnel‘s importance?</vt:lpstr>
      <vt:lpstr>Snímek 17</vt:lpstr>
      <vt:lpstr>Snímek 18</vt:lpstr>
      <vt:lpstr>Snímek 19</vt:lpstr>
      <vt:lpstr>Snímek 20</vt:lpstr>
      <vt:lpstr>Snímek 21</vt:lpstr>
      <vt:lpstr>Snímek 22</vt:lpstr>
      <vt:lpstr>Snímek 23</vt:lpstr>
      <vt:lpstr>Snímek 24</vt:lpstr>
      <vt:lpstr>Duties of public officials</vt:lpstr>
      <vt:lpstr>Duties of public officials</vt:lpstr>
      <vt:lpstr>Rights of public officials</vt:lpstr>
      <vt:lpstr>Responsibility of public officials</vt:lpstr>
      <vt:lpstr>Responsibility of public officials</vt:lpstr>
      <vt:lpstr>Ethics in Public Administration</vt:lpstr>
      <vt:lpstr>What Do „Ethics“ Mean?</vt:lpstr>
      <vt:lpstr>Ethics in PA - significance</vt:lpstr>
      <vt:lpstr>Ethics in PA in Context and Significance of Ethics for the society</vt:lpstr>
      <vt:lpstr>Normative Ethics v. Professional Ethics</vt:lpstr>
      <vt:lpstr>Ethics of PA</vt:lpstr>
      <vt:lpstr>Ethics and PA in EU</vt:lpstr>
      <vt:lpstr>Thank you for your attention. </vt:lpstr>
    </vt:vector>
  </TitlesOfParts>
  <Company>IBA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Radek</dc:creator>
  <cp:lastModifiedBy>Radislav Bražina</cp:lastModifiedBy>
  <cp:revision>24</cp:revision>
  <cp:lastPrinted>1601-01-01T00:00:00Z</cp:lastPrinted>
  <dcterms:created xsi:type="dcterms:W3CDTF">2019-02-19T12:48:56Z</dcterms:created>
  <dcterms:modified xsi:type="dcterms:W3CDTF">2020-03-03T12:21:33Z</dcterms:modified>
</cp:coreProperties>
</file>