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2"/>
  </p:notesMasterIdLst>
  <p:handoutMasterIdLst>
    <p:handoutMasterId r:id="rId23"/>
  </p:handoutMasterIdLst>
  <p:sldIdLst>
    <p:sldId id="256" r:id="rId5"/>
    <p:sldId id="281" r:id="rId6"/>
    <p:sldId id="258" r:id="rId7"/>
    <p:sldId id="272" r:id="rId8"/>
    <p:sldId id="267" r:id="rId9"/>
    <p:sldId id="259" r:id="rId10"/>
    <p:sldId id="274" r:id="rId11"/>
    <p:sldId id="284" r:id="rId12"/>
    <p:sldId id="263" r:id="rId13"/>
    <p:sldId id="285" r:id="rId14"/>
    <p:sldId id="282" r:id="rId15"/>
    <p:sldId id="283" r:id="rId16"/>
    <p:sldId id="286" r:id="rId17"/>
    <p:sldId id="261" r:id="rId18"/>
    <p:sldId id="273" r:id="rId19"/>
    <p:sldId id="279" r:id="rId20"/>
    <p:sldId id="266" r:id="rId2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9" autoAdjust="0"/>
    <p:restoredTop sz="96754" autoAdjust="0"/>
  </p:normalViewPr>
  <p:slideViewPr>
    <p:cSldViewPr snapToGrid="0">
      <p:cViewPr varScale="1">
        <p:scale>
          <a:sx n="114" d="100"/>
          <a:sy n="114" d="100"/>
        </p:scale>
        <p:origin x="180" y="11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Radvan" userId="6bc516c2-6026-4d23-8a30-11232bebb4a9" providerId="ADAL" clId="{CA2257E7-6D50-4D86-AF0F-EE2C1FE7A274}"/>
    <pc:docChg chg="undo custSel addSld delSld modSld sldOrd">
      <pc:chgData name="Michal Radvan" userId="6bc516c2-6026-4d23-8a30-11232bebb4a9" providerId="ADAL" clId="{CA2257E7-6D50-4D86-AF0F-EE2C1FE7A274}" dt="2021-02-10T10:04:20.079" v="1199" actId="20577"/>
      <pc:docMkLst>
        <pc:docMk/>
      </pc:docMkLst>
      <pc:sldChg chg="delSp modSp">
        <pc:chgData name="Michal Radvan" userId="6bc516c2-6026-4d23-8a30-11232bebb4a9" providerId="ADAL" clId="{CA2257E7-6D50-4D86-AF0F-EE2C1FE7A274}" dt="2021-02-10T09:31:44.327" v="927" actId="114"/>
        <pc:sldMkLst>
          <pc:docMk/>
          <pc:sldMk cId="3282003914" sldId="258"/>
        </pc:sldMkLst>
        <pc:spChg chg="mod">
          <ac:chgData name="Michal Radvan" userId="6bc516c2-6026-4d23-8a30-11232bebb4a9" providerId="ADAL" clId="{CA2257E7-6D50-4D86-AF0F-EE2C1FE7A274}" dt="2021-02-10T09:31:44.327" v="927" actId="114"/>
          <ac:spMkLst>
            <pc:docMk/>
            <pc:sldMk cId="3282003914" sldId="258"/>
            <ac:spMk id="5" creationId="{50496F22-0F8F-3944-B9F7-CD1C95CE09BA}"/>
          </ac:spMkLst>
        </pc:spChg>
        <pc:picChg chg="del">
          <ac:chgData name="Michal Radvan" userId="6bc516c2-6026-4d23-8a30-11232bebb4a9" providerId="ADAL" clId="{CA2257E7-6D50-4D86-AF0F-EE2C1FE7A274}" dt="2021-02-10T09:19:55.247" v="816"/>
          <ac:picMkLst>
            <pc:docMk/>
            <pc:sldMk cId="3282003914" sldId="258"/>
            <ac:picMk id="7" creationId="{1C86BB82-9BC5-4084-8DCA-351086B0DD08}"/>
          </ac:picMkLst>
        </pc:picChg>
      </pc:sldChg>
      <pc:sldChg chg="addSp delSp modSp">
        <pc:chgData name="Michal Radvan" userId="6bc516c2-6026-4d23-8a30-11232bebb4a9" providerId="ADAL" clId="{CA2257E7-6D50-4D86-AF0F-EE2C1FE7A274}" dt="2021-02-10T09:39:42.317" v="946" actId="14100"/>
        <pc:sldMkLst>
          <pc:docMk/>
          <pc:sldMk cId="2241737971" sldId="259"/>
        </pc:sldMkLst>
        <pc:spChg chg="mod">
          <ac:chgData name="Michal Radvan" userId="6bc516c2-6026-4d23-8a30-11232bebb4a9" providerId="ADAL" clId="{CA2257E7-6D50-4D86-AF0F-EE2C1FE7A274}" dt="2021-02-10T09:04:21.140" v="580" actId="14100"/>
          <ac:spMkLst>
            <pc:docMk/>
            <pc:sldMk cId="2241737971" sldId="259"/>
            <ac:spMk id="4" creationId="{796B316A-D80B-9444-AC8E-C298F22DB62D}"/>
          </ac:spMkLst>
        </pc:spChg>
        <pc:spChg chg="mod">
          <ac:chgData name="Michal Radvan" userId="6bc516c2-6026-4d23-8a30-11232bebb4a9" providerId="ADAL" clId="{CA2257E7-6D50-4D86-AF0F-EE2C1FE7A274}" dt="2021-02-10T09:30:45.117" v="923" actId="790"/>
          <ac:spMkLst>
            <pc:docMk/>
            <pc:sldMk cId="2241737971" sldId="259"/>
            <ac:spMk id="5" creationId="{CE83AC6D-74A3-9F43-8016-C2CE3B199A76}"/>
          </ac:spMkLst>
        </pc:spChg>
        <pc:spChg chg="add del mod">
          <ac:chgData name="Michal Radvan" userId="6bc516c2-6026-4d23-8a30-11232bebb4a9" providerId="ADAL" clId="{CA2257E7-6D50-4D86-AF0F-EE2C1FE7A274}" dt="2021-02-10T09:38:50.584" v="942"/>
          <ac:spMkLst>
            <pc:docMk/>
            <pc:sldMk cId="2241737971" sldId="259"/>
            <ac:spMk id="6" creationId="{55240B7D-01BF-435A-A4F9-E2F73FEB5403}"/>
          </ac:spMkLst>
        </pc:spChg>
        <pc:picChg chg="add mod">
          <ac:chgData name="Michal Radvan" userId="6bc516c2-6026-4d23-8a30-11232bebb4a9" providerId="ADAL" clId="{CA2257E7-6D50-4D86-AF0F-EE2C1FE7A274}" dt="2021-02-10T09:39:42.317" v="946" actId="14100"/>
          <ac:picMkLst>
            <pc:docMk/>
            <pc:sldMk cId="2241737971" sldId="259"/>
            <ac:picMk id="7" creationId="{0C5EE3BB-41B3-4AF5-9E98-2A84C4B67F13}"/>
          </ac:picMkLst>
        </pc:picChg>
        <pc:picChg chg="add del mod">
          <ac:chgData name="Michal Radvan" userId="6bc516c2-6026-4d23-8a30-11232bebb4a9" providerId="ADAL" clId="{CA2257E7-6D50-4D86-AF0F-EE2C1FE7A274}" dt="2021-02-10T09:38:50.584" v="942"/>
          <ac:picMkLst>
            <pc:docMk/>
            <pc:sldMk cId="2241737971" sldId="259"/>
            <ac:picMk id="1026" creationId="{4A733810-39B8-43F7-A326-19AF3BCC59CB}"/>
          </ac:picMkLst>
        </pc:picChg>
      </pc:sldChg>
      <pc:sldChg chg="modSp">
        <pc:chgData name="Michal Radvan" userId="6bc516c2-6026-4d23-8a30-11232bebb4a9" providerId="ADAL" clId="{CA2257E7-6D50-4D86-AF0F-EE2C1FE7A274}" dt="2021-02-10T09:29:34.350" v="915" actId="790"/>
        <pc:sldMkLst>
          <pc:docMk/>
          <pc:sldMk cId="3791903409" sldId="261"/>
        </pc:sldMkLst>
        <pc:spChg chg="mod">
          <ac:chgData name="Michal Radvan" userId="6bc516c2-6026-4d23-8a30-11232bebb4a9" providerId="ADAL" clId="{CA2257E7-6D50-4D86-AF0F-EE2C1FE7A274}" dt="2021-02-10T09:29:34.350" v="915" actId="790"/>
          <ac:spMkLst>
            <pc:docMk/>
            <pc:sldMk cId="3791903409" sldId="261"/>
            <ac:spMk id="4" creationId="{27265D12-A4FC-0547-B16D-BDF798A4E1D4}"/>
          </ac:spMkLst>
        </pc:spChg>
        <pc:spChg chg="mod">
          <ac:chgData name="Michal Radvan" userId="6bc516c2-6026-4d23-8a30-11232bebb4a9" providerId="ADAL" clId="{CA2257E7-6D50-4D86-AF0F-EE2C1FE7A274}" dt="2021-02-10T09:29:28.679" v="914" actId="790"/>
          <ac:spMkLst>
            <pc:docMk/>
            <pc:sldMk cId="3791903409" sldId="261"/>
            <ac:spMk id="5" creationId="{85BA113E-C8E7-5249-B894-FCBFD33F887B}"/>
          </ac:spMkLst>
        </pc:spChg>
      </pc:sldChg>
      <pc:sldChg chg="modSp add del">
        <pc:chgData name="Michal Radvan" userId="6bc516c2-6026-4d23-8a30-11232bebb4a9" providerId="ADAL" clId="{CA2257E7-6D50-4D86-AF0F-EE2C1FE7A274}" dt="2021-02-10T09:56:32.988" v="1035" actId="2696"/>
        <pc:sldMkLst>
          <pc:docMk/>
          <pc:sldMk cId="3346794991" sldId="262"/>
        </pc:sldMkLst>
        <pc:spChg chg="mod">
          <ac:chgData name="Michal Radvan" userId="6bc516c2-6026-4d23-8a30-11232bebb4a9" providerId="ADAL" clId="{CA2257E7-6D50-4D86-AF0F-EE2C1FE7A274}" dt="2021-02-10T09:56:13.753" v="1034" actId="6549"/>
          <ac:spMkLst>
            <pc:docMk/>
            <pc:sldMk cId="3346794991" sldId="262"/>
            <ac:spMk id="4" creationId="{00000000-0000-0000-0000-000000000000}"/>
          </ac:spMkLst>
        </pc:spChg>
      </pc:sldChg>
      <pc:sldChg chg="modSp">
        <pc:chgData name="Michal Radvan" userId="6bc516c2-6026-4d23-8a30-11232bebb4a9" providerId="ADAL" clId="{CA2257E7-6D50-4D86-AF0F-EE2C1FE7A274}" dt="2021-02-10T09:05:40.756" v="591" actId="255"/>
        <pc:sldMkLst>
          <pc:docMk/>
          <pc:sldMk cId="2272804736" sldId="263"/>
        </pc:sldMkLst>
        <pc:spChg chg="mod">
          <ac:chgData name="Michal Radvan" userId="6bc516c2-6026-4d23-8a30-11232bebb4a9" providerId="ADAL" clId="{CA2257E7-6D50-4D86-AF0F-EE2C1FE7A274}" dt="2021-02-10T09:05:14.011" v="584" actId="20577"/>
          <ac:spMkLst>
            <pc:docMk/>
            <pc:sldMk cId="2272804736" sldId="263"/>
            <ac:spMk id="4" creationId="{4556C79E-B1CF-174E-BD00-BA41B6B2455E}"/>
          </ac:spMkLst>
        </pc:spChg>
        <pc:spChg chg="mod">
          <ac:chgData name="Michal Radvan" userId="6bc516c2-6026-4d23-8a30-11232bebb4a9" providerId="ADAL" clId="{CA2257E7-6D50-4D86-AF0F-EE2C1FE7A274}" dt="2021-02-10T09:05:40.756" v="591" actId="255"/>
          <ac:spMkLst>
            <pc:docMk/>
            <pc:sldMk cId="2272804736" sldId="263"/>
            <ac:spMk id="5" creationId="{70955F48-4484-7542-BA5B-DBDFEB9D38B2}"/>
          </ac:spMkLst>
        </pc:spChg>
      </pc:sldChg>
      <pc:sldChg chg="modSp add">
        <pc:chgData name="Michal Radvan" userId="6bc516c2-6026-4d23-8a30-11232bebb4a9" providerId="ADAL" clId="{CA2257E7-6D50-4D86-AF0F-EE2C1FE7A274}" dt="2021-02-10T10:04:20.079" v="1199" actId="20577"/>
        <pc:sldMkLst>
          <pc:docMk/>
          <pc:sldMk cId="402884320" sldId="266"/>
        </pc:sldMkLst>
        <pc:spChg chg="mod">
          <ac:chgData name="Michal Radvan" userId="6bc516c2-6026-4d23-8a30-11232bebb4a9" providerId="ADAL" clId="{CA2257E7-6D50-4D86-AF0F-EE2C1FE7A274}" dt="2021-02-10T10:04:20.079" v="1199" actId="20577"/>
          <ac:spMkLst>
            <pc:docMk/>
            <pc:sldMk cId="402884320" sldId="266"/>
            <ac:spMk id="2" creationId="{00000000-0000-0000-0000-000000000000}"/>
          </ac:spMkLst>
        </pc:spChg>
        <pc:spChg chg="mod">
          <ac:chgData name="Michal Radvan" userId="6bc516c2-6026-4d23-8a30-11232bebb4a9" providerId="ADAL" clId="{CA2257E7-6D50-4D86-AF0F-EE2C1FE7A274}" dt="2021-02-10T09:59:42.216" v="1162" actId="20577"/>
          <ac:spMkLst>
            <pc:docMk/>
            <pc:sldMk cId="402884320" sldId="266"/>
            <ac:spMk id="4" creationId="{00000000-0000-0000-0000-000000000000}"/>
          </ac:spMkLst>
        </pc:spChg>
        <pc:spChg chg="mod">
          <ac:chgData name="Michal Radvan" userId="6bc516c2-6026-4d23-8a30-11232bebb4a9" providerId="ADAL" clId="{CA2257E7-6D50-4D86-AF0F-EE2C1FE7A274}" dt="2021-02-10T10:03:33.005" v="1195" actId="6549"/>
          <ac:spMkLst>
            <pc:docMk/>
            <pc:sldMk cId="402884320" sldId="266"/>
            <ac:spMk id="5" creationId="{00000000-0000-0000-0000-000000000000}"/>
          </ac:spMkLst>
        </pc:spChg>
      </pc:sldChg>
      <pc:sldChg chg="modSp">
        <pc:chgData name="Michal Radvan" userId="6bc516c2-6026-4d23-8a30-11232bebb4a9" providerId="ADAL" clId="{CA2257E7-6D50-4D86-AF0F-EE2C1FE7A274}" dt="2021-02-10T09:31:00.790" v="925" actId="790"/>
        <pc:sldMkLst>
          <pc:docMk/>
          <pc:sldMk cId="3568619503" sldId="267"/>
        </pc:sldMkLst>
        <pc:spChg chg="mod">
          <ac:chgData name="Michal Radvan" userId="6bc516c2-6026-4d23-8a30-11232bebb4a9" providerId="ADAL" clId="{CA2257E7-6D50-4D86-AF0F-EE2C1FE7A274}" dt="2021-02-10T09:31:00.790" v="925" actId="790"/>
          <ac:spMkLst>
            <pc:docMk/>
            <pc:sldMk cId="3568619503" sldId="267"/>
            <ac:spMk id="5" creationId="{6FEF97F1-BFFA-6341-8903-188E970A9E0C}"/>
          </ac:spMkLst>
        </pc:spChg>
        <pc:picChg chg="mod">
          <ac:chgData name="Michal Radvan" userId="6bc516c2-6026-4d23-8a30-11232bebb4a9" providerId="ADAL" clId="{CA2257E7-6D50-4D86-AF0F-EE2C1FE7A274}" dt="2021-02-10T09:24:34.176" v="831" actId="14100"/>
          <ac:picMkLst>
            <pc:docMk/>
            <pc:sldMk cId="3568619503" sldId="267"/>
            <ac:picMk id="7" creationId="{213FE911-EF7C-4C81-A3C3-5A0EAEBC2391}"/>
          </ac:picMkLst>
        </pc:picChg>
      </pc:sldChg>
      <pc:sldChg chg="modSp add del">
        <pc:chgData name="Michal Radvan" userId="6bc516c2-6026-4d23-8a30-11232bebb4a9" providerId="ADAL" clId="{CA2257E7-6D50-4D86-AF0F-EE2C1FE7A274}" dt="2021-02-10T10:03:49.277" v="1196" actId="2696"/>
        <pc:sldMkLst>
          <pc:docMk/>
          <pc:sldMk cId="1018572917" sldId="270"/>
        </pc:sldMkLst>
        <pc:spChg chg="mod">
          <ac:chgData name="Michal Radvan" userId="6bc516c2-6026-4d23-8a30-11232bebb4a9" providerId="ADAL" clId="{CA2257E7-6D50-4D86-AF0F-EE2C1FE7A274}" dt="2021-02-10T09:58:16.294" v="1128" actId="6549"/>
          <ac:spMkLst>
            <pc:docMk/>
            <pc:sldMk cId="1018572917" sldId="270"/>
            <ac:spMk id="5" creationId="{B43150AD-03CC-495D-8AD2-7AA2EDE820BD}"/>
          </ac:spMkLst>
        </pc:spChg>
      </pc:sldChg>
      <pc:sldChg chg="del">
        <pc:chgData name="Michal Radvan" userId="6bc516c2-6026-4d23-8a30-11232bebb4a9" providerId="ADAL" clId="{CA2257E7-6D50-4D86-AF0F-EE2C1FE7A274}" dt="2021-02-10T09:25:39.021" v="843" actId="2696"/>
        <pc:sldMkLst>
          <pc:docMk/>
          <pc:sldMk cId="387771817" sldId="271"/>
        </pc:sldMkLst>
      </pc:sldChg>
      <pc:sldChg chg="add del">
        <pc:chgData name="Michal Radvan" userId="6bc516c2-6026-4d23-8a30-11232bebb4a9" providerId="ADAL" clId="{CA2257E7-6D50-4D86-AF0F-EE2C1FE7A274}" dt="2021-02-10T10:04:03.187" v="1197" actId="2696"/>
        <pc:sldMkLst>
          <pc:docMk/>
          <pc:sldMk cId="1142685119" sldId="271"/>
        </pc:sldMkLst>
      </pc:sldChg>
      <pc:sldChg chg="modSp">
        <pc:chgData name="Michal Radvan" userId="6bc516c2-6026-4d23-8a30-11232bebb4a9" providerId="ADAL" clId="{CA2257E7-6D50-4D86-AF0F-EE2C1FE7A274}" dt="2021-02-10T09:24:43.194" v="833" actId="1076"/>
        <pc:sldMkLst>
          <pc:docMk/>
          <pc:sldMk cId="1759606157" sldId="272"/>
        </pc:sldMkLst>
        <pc:spChg chg="mod">
          <ac:chgData name="Michal Radvan" userId="6bc516c2-6026-4d23-8a30-11232bebb4a9" providerId="ADAL" clId="{CA2257E7-6D50-4D86-AF0F-EE2C1FE7A274}" dt="2021-02-10T08:24:15.178" v="198" actId="20577"/>
          <ac:spMkLst>
            <pc:docMk/>
            <pc:sldMk cId="1759606157" sldId="272"/>
            <ac:spMk id="4" creationId="{6ECB0737-ECAC-4FC7-B9B9-42DDE2D67CE9}"/>
          </ac:spMkLst>
        </pc:spChg>
        <pc:picChg chg="mod">
          <ac:chgData name="Michal Radvan" userId="6bc516c2-6026-4d23-8a30-11232bebb4a9" providerId="ADAL" clId="{CA2257E7-6D50-4D86-AF0F-EE2C1FE7A274}" dt="2021-02-10T09:24:43.194" v="833" actId="1076"/>
          <ac:picMkLst>
            <pc:docMk/>
            <pc:sldMk cId="1759606157" sldId="272"/>
            <ac:picMk id="6" creationId="{C8BFE0B7-EC42-48FF-8FBF-860B7EA15D4D}"/>
          </ac:picMkLst>
        </pc:picChg>
      </pc:sldChg>
      <pc:sldChg chg="modSp">
        <pc:chgData name="Michal Radvan" userId="6bc516c2-6026-4d23-8a30-11232bebb4a9" providerId="ADAL" clId="{CA2257E7-6D50-4D86-AF0F-EE2C1FE7A274}" dt="2021-02-10T09:53:49.961" v="981" actId="313"/>
        <pc:sldMkLst>
          <pc:docMk/>
          <pc:sldMk cId="120888917" sldId="273"/>
        </pc:sldMkLst>
        <pc:spChg chg="mod">
          <ac:chgData name="Michal Radvan" userId="6bc516c2-6026-4d23-8a30-11232bebb4a9" providerId="ADAL" clId="{CA2257E7-6D50-4D86-AF0F-EE2C1FE7A274}" dt="2021-02-10T09:25:51.312" v="846" actId="6549"/>
          <ac:spMkLst>
            <pc:docMk/>
            <pc:sldMk cId="120888917" sldId="273"/>
            <ac:spMk id="4" creationId="{F8FEE06C-F346-4919-82FD-63ECFA578E85}"/>
          </ac:spMkLst>
        </pc:spChg>
        <pc:spChg chg="mod">
          <ac:chgData name="Michal Radvan" userId="6bc516c2-6026-4d23-8a30-11232bebb4a9" providerId="ADAL" clId="{CA2257E7-6D50-4D86-AF0F-EE2C1FE7A274}" dt="2021-02-10T09:53:49.961" v="981" actId="313"/>
          <ac:spMkLst>
            <pc:docMk/>
            <pc:sldMk cId="120888917" sldId="273"/>
            <ac:spMk id="5" creationId="{B943EA7E-62A8-4809-B05B-83A4895732FB}"/>
          </ac:spMkLst>
        </pc:spChg>
      </pc:sldChg>
      <pc:sldChg chg="delSp modSp ord">
        <pc:chgData name="Michal Radvan" userId="6bc516c2-6026-4d23-8a30-11232bebb4a9" providerId="ADAL" clId="{CA2257E7-6D50-4D86-AF0F-EE2C1FE7A274}" dt="2021-02-10T09:30:52.331" v="924" actId="790"/>
        <pc:sldMkLst>
          <pc:docMk/>
          <pc:sldMk cId="2106510707" sldId="274"/>
        </pc:sldMkLst>
        <pc:spChg chg="mod">
          <ac:chgData name="Michal Radvan" userId="6bc516c2-6026-4d23-8a30-11232bebb4a9" providerId="ADAL" clId="{CA2257E7-6D50-4D86-AF0F-EE2C1FE7A274}" dt="2021-02-10T09:02:03.528" v="535" actId="20577"/>
          <ac:spMkLst>
            <pc:docMk/>
            <pc:sldMk cId="2106510707" sldId="274"/>
            <ac:spMk id="4" creationId="{31F04DE5-CFE6-4FDF-B230-3A07C0D33308}"/>
          </ac:spMkLst>
        </pc:spChg>
        <pc:spChg chg="mod">
          <ac:chgData name="Michal Radvan" userId="6bc516c2-6026-4d23-8a30-11232bebb4a9" providerId="ADAL" clId="{CA2257E7-6D50-4D86-AF0F-EE2C1FE7A274}" dt="2021-02-10T09:30:52.331" v="924" actId="790"/>
          <ac:spMkLst>
            <pc:docMk/>
            <pc:sldMk cId="2106510707" sldId="274"/>
            <ac:spMk id="5" creationId="{C3472F01-E836-4DF2-9EDB-7B2E7BEE5DE1}"/>
          </ac:spMkLst>
        </pc:spChg>
        <pc:picChg chg="del">
          <ac:chgData name="Michal Radvan" userId="6bc516c2-6026-4d23-8a30-11232bebb4a9" providerId="ADAL" clId="{CA2257E7-6D50-4D86-AF0F-EE2C1FE7A274}" dt="2021-02-10T08:29:30.008" v="199" actId="478"/>
          <ac:picMkLst>
            <pc:docMk/>
            <pc:sldMk cId="2106510707" sldId="274"/>
            <ac:picMk id="6" creationId="{6240FA20-C88F-4298-987C-A1B6736EBA05}"/>
          </ac:picMkLst>
        </pc:picChg>
      </pc:sldChg>
      <pc:sldChg chg="del">
        <pc:chgData name="Michal Radvan" userId="6bc516c2-6026-4d23-8a30-11232bebb4a9" providerId="ADAL" clId="{CA2257E7-6D50-4D86-AF0F-EE2C1FE7A274}" dt="2021-02-10T09:25:38.050" v="842" actId="2696"/>
        <pc:sldMkLst>
          <pc:docMk/>
          <pc:sldMk cId="3631868485" sldId="275"/>
        </pc:sldMkLst>
      </pc:sldChg>
      <pc:sldChg chg="del">
        <pc:chgData name="Michal Radvan" userId="6bc516c2-6026-4d23-8a30-11232bebb4a9" providerId="ADAL" clId="{CA2257E7-6D50-4D86-AF0F-EE2C1FE7A274}" dt="2021-02-10T09:25:41.866" v="844" actId="2696"/>
        <pc:sldMkLst>
          <pc:docMk/>
          <pc:sldMk cId="3722428483" sldId="276"/>
        </pc:sldMkLst>
      </pc:sldChg>
      <pc:sldChg chg="del">
        <pc:chgData name="Michal Radvan" userId="6bc516c2-6026-4d23-8a30-11232bebb4a9" providerId="ADAL" clId="{CA2257E7-6D50-4D86-AF0F-EE2C1FE7A274}" dt="2021-02-10T09:25:42.918" v="845" actId="2696"/>
        <pc:sldMkLst>
          <pc:docMk/>
          <pc:sldMk cId="3138659642" sldId="277"/>
        </pc:sldMkLst>
      </pc:sldChg>
      <pc:sldChg chg="modSp">
        <pc:chgData name="Michal Radvan" userId="6bc516c2-6026-4d23-8a30-11232bebb4a9" providerId="ADAL" clId="{CA2257E7-6D50-4D86-AF0F-EE2C1FE7A274}" dt="2021-02-10T09:55:29.013" v="1008" actId="20577"/>
        <pc:sldMkLst>
          <pc:docMk/>
          <pc:sldMk cId="3765977514" sldId="279"/>
        </pc:sldMkLst>
        <pc:spChg chg="mod">
          <ac:chgData name="Michal Radvan" userId="6bc516c2-6026-4d23-8a30-11232bebb4a9" providerId="ADAL" clId="{CA2257E7-6D50-4D86-AF0F-EE2C1FE7A274}" dt="2021-02-10T09:55:29.013" v="1008" actId="20577"/>
          <ac:spMkLst>
            <pc:docMk/>
            <pc:sldMk cId="3765977514" sldId="279"/>
            <ac:spMk id="2" creationId="{37C16FDA-CBA2-4DE3-BEC5-330113EF8BD8}"/>
          </ac:spMkLst>
        </pc:spChg>
      </pc:sldChg>
      <pc:sldChg chg="addSp delSp modSp add del ord">
        <pc:chgData name="Michal Radvan" userId="6bc516c2-6026-4d23-8a30-11232bebb4a9" providerId="ADAL" clId="{CA2257E7-6D50-4D86-AF0F-EE2C1FE7A274}" dt="2021-02-10T08:21:32.930" v="170" actId="2696"/>
        <pc:sldMkLst>
          <pc:docMk/>
          <pc:sldMk cId="3052460135" sldId="280"/>
        </pc:sldMkLst>
        <pc:spChg chg="mod">
          <ac:chgData name="Michal Radvan" userId="6bc516c2-6026-4d23-8a30-11232bebb4a9" providerId="ADAL" clId="{CA2257E7-6D50-4D86-AF0F-EE2C1FE7A274}" dt="2021-02-10T08:14:09.937" v="28" actId="6549"/>
          <ac:spMkLst>
            <pc:docMk/>
            <pc:sldMk cId="3052460135" sldId="280"/>
            <ac:spMk id="2" creationId="{AD127964-E53A-4431-8DAA-8C9D45EFB8CA}"/>
          </ac:spMkLst>
        </pc:spChg>
        <pc:spChg chg="mod">
          <ac:chgData name="Michal Radvan" userId="6bc516c2-6026-4d23-8a30-11232bebb4a9" providerId="ADAL" clId="{CA2257E7-6D50-4D86-AF0F-EE2C1FE7A274}" dt="2021-02-10T08:13:42.142" v="25" actId="20577"/>
          <ac:spMkLst>
            <pc:docMk/>
            <pc:sldMk cId="3052460135" sldId="280"/>
            <ac:spMk id="4" creationId="{3FE874EC-8B57-42BA-BDB2-2992BB3D8DFC}"/>
          </ac:spMkLst>
        </pc:spChg>
        <pc:spChg chg="del">
          <ac:chgData name="Michal Radvan" userId="6bc516c2-6026-4d23-8a30-11232bebb4a9" providerId="ADAL" clId="{CA2257E7-6D50-4D86-AF0F-EE2C1FE7A274}" dt="2021-02-10T08:14:02.426" v="26"/>
          <ac:spMkLst>
            <pc:docMk/>
            <pc:sldMk cId="3052460135" sldId="280"/>
            <ac:spMk id="5" creationId="{56005B1E-0577-460A-BE3A-D4859CEBC473}"/>
          </ac:spMkLst>
        </pc:spChg>
        <pc:spChg chg="add del">
          <ac:chgData name="Michal Radvan" userId="6bc516c2-6026-4d23-8a30-11232bebb4a9" providerId="ADAL" clId="{CA2257E7-6D50-4D86-AF0F-EE2C1FE7A274}" dt="2021-02-10T08:15:12.552" v="35"/>
          <ac:spMkLst>
            <pc:docMk/>
            <pc:sldMk cId="3052460135" sldId="280"/>
            <ac:spMk id="9" creationId="{ED10003E-AA55-4A8A-9756-A5FE1378BCEC}"/>
          </ac:spMkLst>
        </pc:spChg>
        <pc:spChg chg="add del">
          <ac:chgData name="Michal Radvan" userId="6bc516c2-6026-4d23-8a30-11232bebb4a9" providerId="ADAL" clId="{CA2257E7-6D50-4D86-AF0F-EE2C1FE7A274}" dt="2021-02-10T08:15:37.495" v="38"/>
          <ac:spMkLst>
            <pc:docMk/>
            <pc:sldMk cId="3052460135" sldId="280"/>
            <ac:spMk id="10" creationId="{9E7A734B-D5F2-428D-B1B7-F897E8B99B5B}"/>
          </ac:spMkLst>
        </pc:spChg>
        <pc:spChg chg="add del">
          <ac:chgData name="Michal Radvan" userId="6bc516c2-6026-4d23-8a30-11232bebb4a9" providerId="ADAL" clId="{CA2257E7-6D50-4D86-AF0F-EE2C1FE7A274}" dt="2021-02-10T08:15:59.947" v="46"/>
          <ac:spMkLst>
            <pc:docMk/>
            <pc:sldMk cId="3052460135" sldId="280"/>
            <ac:spMk id="12" creationId="{33B2D0B4-218C-4C71-8D08-5AEA71FC023B}"/>
          </ac:spMkLst>
        </pc:spChg>
        <pc:spChg chg="add mod">
          <ac:chgData name="Michal Radvan" userId="6bc516c2-6026-4d23-8a30-11232bebb4a9" providerId="ADAL" clId="{CA2257E7-6D50-4D86-AF0F-EE2C1FE7A274}" dt="2021-02-10T08:20:47.032" v="164"/>
          <ac:spMkLst>
            <pc:docMk/>
            <pc:sldMk cId="3052460135" sldId="280"/>
            <ac:spMk id="13" creationId="{1FDFF17D-3A12-4CB3-A968-16D378D3E8E1}"/>
          </ac:spMkLst>
        </pc:spChg>
        <pc:picChg chg="add del mod">
          <ac:chgData name="Michal Radvan" userId="6bc516c2-6026-4d23-8a30-11232bebb4a9" providerId="ADAL" clId="{CA2257E7-6D50-4D86-AF0F-EE2C1FE7A274}" dt="2021-02-10T08:20:47.032" v="164"/>
          <ac:picMkLst>
            <pc:docMk/>
            <pc:sldMk cId="3052460135" sldId="280"/>
            <ac:picMk id="6" creationId="{C2B55DC3-5E8B-4E6D-B92B-3F4BA13907BC}"/>
          </ac:picMkLst>
        </pc:picChg>
        <pc:picChg chg="add mod">
          <ac:chgData name="Michal Radvan" userId="6bc516c2-6026-4d23-8a30-11232bebb4a9" providerId="ADAL" clId="{CA2257E7-6D50-4D86-AF0F-EE2C1FE7A274}" dt="2021-02-10T08:15:07.894" v="33" actId="1076"/>
          <ac:picMkLst>
            <pc:docMk/>
            <pc:sldMk cId="3052460135" sldId="280"/>
            <ac:picMk id="7" creationId="{96814730-89C9-4245-B250-6DAE5ABD91FB}"/>
          </ac:picMkLst>
        </pc:picChg>
        <pc:picChg chg="add">
          <ac:chgData name="Michal Radvan" userId="6bc516c2-6026-4d23-8a30-11232bebb4a9" providerId="ADAL" clId="{CA2257E7-6D50-4D86-AF0F-EE2C1FE7A274}" dt="2021-02-10T08:14:42.020" v="31"/>
          <ac:picMkLst>
            <pc:docMk/>
            <pc:sldMk cId="3052460135" sldId="280"/>
            <ac:picMk id="8" creationId="{FC613958-6515-49D2-9150-040991B887A6}"/>
          </ac:picMkLst>
        </pc:picChg>
        <pc:picChg chg="add del mod">
          <ac:chgData name="Michal Radvan" userId="6bc516c2-6026-4d23-8a30-11232bebb4a9" providerId="ADAL" clId="{CA2257E7-6D50-4D86-AF0F-EE2C1FE7A274}" dt="2021-02-10T08:15:50.980" v="44"/>
          <ac:picMkLst>
            <pc:docMk/>
            <pc:sldMk cId="3052460135" sldId="280"/>
            <ac:picMk id="11" creationId="{61CDB1B6-C165-45D0-8D44-C8358B3AAA2D}"/>
          </ac:picMkLst>
        </pc:picChg>
      </pc:sldChg>
      <pc:sldChg chg="addSp modSp add">
        <pc:chgData name="Michal Radvan" userId="6bc516c2-6026-4d23-8a30-11232bebb4a9" providerId="ADAL" clId="{CA2257E7-6D50-4D86-AF0F-EE2C1FE7A274}" dt="2021-02-10T09:31:10.674" v="926" actId="790"/>
        <pc:sldMkLst>
          <pc:docMk/>
          <pc:sldMk cId="36343601" sldId="281"/>
        </pc:sldMkLst>
        <pc:spChg chg="mod">
          <ac:chgData name="Michal Radvan" userId="6bc516c2-6026-4d23-8a30-11232bebb4a9" providerId="ADAL" clId="{CA2257E7-6D50-4D86-AF0F-EE2C1FE7A274}" dt="2021-02-10T08:20:29.106" v="161" actId="6549"/>
          <ac:spMkLst>
            <pc:docMk/>
            <pc:sldMk cId="36343601" sldId="281"/>
            <ac:spMk id="2" creationId="{C9A20E42-F53C-4F4C-B9FA-C7A88E34ADEC}"/>
          </ac:spMkLst>
        </pc:spChg>
        <pc:spChg chg="mod">
          <ac:chgData name="Michal Radvan" userId="6bc516c2-6026-4d23-8a30-11232bebb4a9" providerId="ADAL" clId="{CA2257E7-6D50-4D86-AF0F-EE2C1FE7A274}" dt="2021-02-10T08:19:53.244" v="155"/>
          <ac:spMkLst>
            <pc:docMk/>
            <pc:sldMk cId="36343601" sldId="281"/>
            <ac:spMk id="4" creationId="{0997604D-3291-4D8C-A221-CB2A494FA0BA}"/>
          </ac:spMkLst>
        </pc:spChg>
        <pc:spChg chg="mod">
          <ac:chgData name="Michal Radvan" userId="6bc516c2-6026-4d23-8a30-11232bebb4a9" providerId="ADAL" clId="{CA2257E7-6D50-4D86-AF0F-EE2C1FE7A274}" dt="2021-02-10T09:31:10.674" v="926" actId="790"/>
          <ac:spMkLst>
            <pc:docMk/>
            <pc:sldMk cId="36343601" sldId="281"/>
            <ac:spMk id="5" creationId="{BAD8B085-1689-4930-8FAB-550E131EF8C4}"/>
          </ac:spMkLst>
        </pc:spChg>
        <pc:picChg chg="add mod">
          <ac:chgData name="Michal Radvan" userId="6bc516c2-6026-4d23-8a30-11232bebb4a9" providerId="ADAL" clId="{CA2257E7-6D50-4D86-AF0F-EE2C1FE7A274}" dt="2021-02-10T09:24:55.414" v="835" actId="14100"/>
          <ac:picMkLst>
            <pc:docMk/>
            <pc:sldMk cId="36343601" sldId="281"/>
            <ac:picMk id="6" creationId="{69A36F2A-E0D9-402B-97C8-5ACD0B7958B8}"/>
          </ac:picMkLst>
        </pc:picChg>
        <pc:picChg chg="add mod">
          <ac:chgData name="Michal Radvan" userId="6bc516c2-6026-4d23-8a30-11232bebb4a9" providerId="ADAL" clId="{CA2257E7-6D50-4D86-AF0F-EE2C1FE7A274}" dt="2021-02-10T09:25:03.557" v="837" actId="1076"/>
          <ac:picMkLst>
            <pc:docMk/>
            <pc:sldMk cId="36343601" sldId="281"/>
            <ac:picMk id="7" creationId="{8B29A9FC-F502-4C57-977F-29D60FFFB2D2}"/>
          </ac:picMkLst>
        </pc:picChg>
        <pc:picChg chg="add mod">
          <ac:chgData name="Michal Radvan" userId="6bc516c2-6026-4d23-8a30-11232bebb4a9" providerId="ADAL" clId="{CA2257E7-6D50-4D86-AF0F-EE2C1FE7A274}" dt="2021-02-10T09:25:17.875" v="840" actId="1076"/>
          <ac:picMkLst>
            <pc:docMk/>
            <pc:sldMk cId="36343601" sldId="281"/>
            <ac:picMk id="8" creationId="{B30C9964-F687-444A-A907-256681CC9B9B}"/>
          </ac:picMkLst>
        </pc:picChg>
        <pc:picChg chg="add mod">
          <ac:chgData name="Michal Radvan" userId="6bc516c2-6026-4d23-8a30-11232bebb4a9" providerId="ADAL" clId="{CA2257E7-6D50-4D86-AF0F-EE2C1FE7A274}" dt="2021-02-10T09:25:21.664" v="841" actId="1076"/>
          <ac:picMkLst>
            <pc:docMk/>
            <pc:sldMk cId="36343601" sldId="281"/>
            <ac:picMk id="9" creationId="{992EA55D-7589-4FB1-9DC2-87A5DC91FFFC}"/>
          </ac:picMkLst>
        </pc:picChg>
      </pc:sldChg>
      <pc:sldChg chg="addSp delSp modSp add">
        <pc:chgData name="Michal Radvan" userId="6bc516c2-6026-4d23-8a30-11232bebb4a9" providerId="ADAL" clId="{CA2257E7-6D50-4D86-AF0F-EE2C1FE7A274}" dt="2021-02-10T09:41:28.569" v="954" actId="14100"/>
        <pc:sldMkLst>
          <pc:docMk/>
          <pc:sldMk cId="3475365584" sldId="282"/>
        </pc:sldMkLst>
        <pc:spChg chg="mod">
          <ac:chgData name="Michal Radvan" userId="6bc516c2-6026-4d23-8a30-11232bebb4a9" providerId="ADAL" clId="{CA2257E7-6D50-4D86-AF0F-EE2C1FE7A274}" dt="2021-02-10T09:21:44.608" v="826" actId="6549"/>
          <ac:spMkLst>
            <pc:docMk/>
            <pc:sldMk cId="3475365584" sldId="282"/>
            <ac:spMk id="2" creationId="{92700E8A-6042-4AEA-BE37-8625E8D48D0C}"/>
          </ac:spMkLst>
        </pc:spChg>
        <pc:spChg chg="mod">
          <ac:chgData name="Michal Radvan" userId="6bc516c2-6026-4d23-8a30-11232bebb4a9" providerId="ADAL" clId="{CA2257E7-6D50-4D86-AF0F-EE2C1FE7A274}" dt="2021-02-10T09:30:19.178" v="921" actId="790"/>
          <ac:spMkLst>
            <pc:docMk/>
            <pc:sldMk cId="3475365584" sldId="282"/>
            <ac:spMk id="4" creationId="{44B830A7-4447-4A85-90AE-9E727F0A273E}"/>
          </ac:spMkLst>
        </pc:spChg>
        <pc:spChg chg="mod">
          <ac:chgData name="Michal Radvan" userId="6bc516c2-6026-4d23-8a30-11232bebb4a9" providerId="ADAL" clId="{CA2257E7-6D50-4D86-AF0F-EE2C1FE7A274}" dt="2021-02-10T09:30:12.414" v="920" actId="790"/>
          <ac:spMkLst>
            <pc:docMk/>
            <pc:sldMk cId="3475365584" sldId="282"/>
            <ac:spMk id="5" creationId="{9AFA9B3D-8061-4567-AD39-64AF6C77F130}"/>
          </ac:spMkLst>
        </pc:spChg>
        <pc:picChg chg="add del">
          <ac:chgData name="Michal Radvan" userId="6bc516c2-6026-4d23-8a30-11232bebb4a9" providerId="ADAL" clId="{CA2257E7-6D50-4D86-AF0F-EE2C1FE7A274}" dt="2021-02-10T09:41:04.516" v="948"/>
          <ac:picMkLst>
            <pc:docMk/>
            <pc:sldMk cId="3475365584" sldId="282"/>
            <ac:picMk id="6" creationId="{ACEED009-11E3-4BA6-B2F4-DCA9B4C67FD4}"/>
          </ac:picMkLst>
        </pc:picChg>
        <pc:picChg chg="add mod">
          <ac:chgData name="Michal Radvan" userId="6bc516c2-6026-4d23-8a30-11232bebb4a9" providerId="ADAL" clId="{CA2257E7-6D50-4D86-AF0F-EE2C1FE7A274}" dt="2021-02-10T09:41:28.569" v="954" actId="14100"/>
          <ac:picMkLst>
            <pc:docMk/>
            <pc:sldMk cId="3475365584" sldId="282"/>
            <ac:picMk id="7" creationId="{A5BABCCA-AB82-40A7-8F83-FC5CCB57F5C3}"/>
          </ac:picMkLst>
        </pc:picChg>
      </pc:sldChg>
      <pc:sldChg chg="addSp delSp modSp add">
        <pc:chgData name="Michal Radvan" userId="6bc516c2-6026-4d23-8a30-11232bebb4a9" providerId="ADAL" clId="{CA2257E7-6D50-4D86-AF0F-EE2C1FE7A274}" dt="2021-02-10T09:43:20.849" v="968" actId="1076"/>
        <pc:sldMkLst>
          <pc:docMk/>
          <pc:sldMk cId="197255675" sldId="283"/>
        </pc:sldMkLst>
        <pc:spChg chg="mod">
          <ac:chgData name="Michal Radvan" userId="6bc516c2-6026-4d23-8a30-11232bebb4a9" providerId="ADAL" clId="{CA2257E7-6D50-4D86-AF0F-EE2C1FE7A274}" dt="2021-02-10T09:21:47.561" v="827" actId="6549"/>
          <ac:spMkLst>
            <pc:docMk/>
            <pc:sldMk cId="197255675" sldId="283"/>
            <ac:spMk id="2" creationId="{CF23A8EF-81E0-45A4-A3DD-0DDE73A9E905}"/>
          </ac:spMkLst>
        </pc:spChg>
        <pc:spChg chg="mod">
          <ac:chgData name="Michal Radvan" userId="6bc516c2-6026-4d23-8a30-11232bebb4a9" providerId="ADAL" clId="{CA2257E7-6D50-4D86-AF0F-EE2C1FE7A274}" dt="2021-02-10T09:30:02.312" v="919" actId="790"/>
          <ac:spMkLst>
            <pc:docMk/>
            <pc:sldMk cId="197255675" sldId="283"/>
            <ac:spMk id="4" creationId="{E60208DD-B460-45FD-871B-FCD0276DF96A}"/>
          </ac:spMkLst>
        </pc:spChg>
        <pc:spChg chg="mod">
          <ac:chgData name="Michal Radvan" userId="6bc516c2-6026-4d23-8a30-11232bebb4a9" providerId="ADAL" clId="{CA2257E7-6D50-4D86-AF0F-EE2C1FE7A274}" dt="2021-02-10T09:43:10.857" v="964" actId="20577"/>
          <ac:spMkLst>
            <pc:docMk/>
            <pc:sldMk cId="197255675" sldId="283"/>
            <ac:spMk id="5" creationId="{C3245D43-73D4-4BF7-ACF8-B88CD81AD8D5}"/>
          </ac:spMkLst>
        </pc:spChg>
        <pc:picChg chg="add del">
          <ac:chgData name="Michal Radvan" userId="6bc516c2-6026-4d23-8a30-11232bebb4a9" providerId="ADAL" clId="{CA2257E7-6D50-4D86-AF0F-EE2C1FE7A274}" dt="2021-02-10T09:21:23.405" v="821"/>
          <ac:picMkLst>
            <pc:docMk/>
            <pc:sldMk cId="197255675" sldId="283"/>
            <ac:picMk id="6" creationId="{EFEB080F-1ECD-4D57-A7EF-C09F40262CF8}"/>
          </ac:picMkLst>
        </pc:picChg>
        <pc:picChg chg="add del mod">
          <ac:chgData name="Michal Radvan" userId="6bc516c2-6026-4d23-8a30-11232bebb4a9" providerId="ADAL" clId="{CA2257E7-6D50-4D86-AF0F-EE2C1FE7A274}" dt="2021-02-10T09:35:40.817" v="930"/>
          <ac:picMkLst>
            <pc:docMk/>
            <pc:sldMk cId="197255675" sldId="283"/>
            <ac:picMk id="8" creationId="{DF324232-3112-44B2-87B2-64133A7E0E66}"/>
          </ac:picMkLst>
        </pc:picChg>
        <pc:picChg chg="add mod">
          <ac:chgData name="Michal Radvan" userId="6bc516c2-6026-4d23-8a30-11232bebb4a9" providerId="ADAL" clId="{CA2257E7-6D50-4D86-AF0F-EE2C1FE7A274}" dt="2021-02-10T09:43:20.849" v="968" actId="1076"/>
          <ac:picMkLst>
            <pc:docMk/>
            <pc:sldMk cId="197255675" sldId="283"/>
            <ac:picMk id="9" creationId="{51745ED2-41AD-4D5C-B500-F5E87C675DD7}"/>
          </ac:picMkLst>
        </pc:picChg>
      </pc:sldChg>
      <pc:sldChg chg="addSp modSp add">
        <pc:chgData name="Michal Radvan" userId="6bc516c2-6026-4d23-8a30-11232bebb4a9" providerId="ADAL" clId="{CA2257E7-6D50-4D86-AF0F-EE2C1FE7A274}" dt="2021-02-10T09:24:26.365" v="830" actId="14100"/>
        <pc:sldMkLst>
          <pc:docMk/>
          <pc:sldMk cId="913421763" sldId="284"/>
        </pc:sldMkLst>
        <pc:spChg chg="mod">
          <ac:chgData name="Michal Radvan" userId="6bc516c2-6026-4d23-8a30-11232bebb4a9" providerId="ADAL" clId="{CA2257E7-6D50-4D86-AF0F-EE2C1FE7A274}" dt="2021-02-10T09:21:37.784" v="824" actId="6549"/>
          <ac:spMkLst>
            <pc:docMk/>
            <pc:sldMk cId="913421763" sldId="284"/>
            <ac:spMk id="2" creationId="{882DFB0F-AD2D-4ADE-9171-6D4809022B37}"/>
          </ac:spMkLst>
        </pc:spChg>
        <pc:spChg chg="mod">
          <ac:chgData name="Michal Radvan" userId="6bc516c2-6026-4d23-8a30-11232bebb4a9" providerId="ADAL" clId="{CA2257E7-6D50-4D86-AF0F-EE2C1FE7A274}" dt="2021-02-10T09:02:15.703" v="540" actId="20577"/>
          <ac:spMkLst>
            <pc:docMk/>
            <pc:sldMk cId="913421763" sldId="284"/>
            <ac:spMk id="4" creationId="{6B5A0E0A-0928-4C24-9FEE-AC9C10D0E3FB}"/>
          </ac:spMkLst>
        </pc:spChg>
        <pc:spChg chg="mod">
          <ac:chgData name="Michal Radvan" userId="6bc516c2-6026-4d23-8a30-11232bebb4a9" providerId="ADAL" clId="{CA2257E7-6D50-4D86-AF0F-EE2C1FE7A274}" dt="2021-02-10T09:02:25.268" v="542"/>
          <ac:spMkLst>
            <pc:docMk/>
            <pc:sldMk cId="913421763" sldId="284"/>
            <ac:spMk id="5" creationId="{21D5FACF-AA9F-4C5B-BC24-6D51FE1E31A7}"/>
          </ac:spMkLst>
        </pc:spChg>
        <pc:picChg chg="add mod">
          <ac:chgData name="Michal Radvan" userId="6bc516c2-6026-4d23-8a30-11232bebb4a9" providerId="ADAL" clId="{CA2257E7-6D50-4D86-AF0F-EE2C1FE7A274}" dt="2021-02-10T09:24:26.365" v="830" actId="14100"/>
          <ac:picMkLst>
            <pc:docMk/>
            <pc:sldMk cId="913421763" sldId="284"/>
            <ac:picMk id="6" creationId="{915CEBA1-1E2C-422E-BED1-37C6787D9DC2}"/>
          </ac:picMkLst>
        </pc:picChg>
      </pc:sldChg>
      <pc:sldChg chg="addSp modSp add">
        <pc:chgData name="Michal Radvan" userId="6bc516c2-6026-4d23-8a30-11232bebb4a9" providerId="ADAL" clId="{CA2257E7-6D50-4D86-AF0F-EE2C1FE7A274}" dt="2021-02-10T09:36:02.998" v="936" actId="14100"/>
        <pc:sldMkLst>
          <pc:docMk/>
          <pc:sldMk cId="3923511920" sldId="285"/>
        </pc:sldMkLst>
        <pc:spChg chg="mod">
          <ac:chgData name="Michal Radvan" userId="6bc516c2-6026-4d23-8a30-11232bebb4a9" providerId="ADAL" clId="{CA2257E7-6D50-4D86-AF0F-EE2C1FE7A274}" dt="2021-02-10T09:21:40.020" v="825" actId="6549"/>
          <ac:spMkLst>
            <pc:docMk/>
            <pc:sldMk cId="3923511920" sldId="285"/>
            <ac:spMk id="2" creationId="{FEB30E9A-9764-404C-AA8E-E09C804A695D}"/>
          </ac:spMkLst>
        </pc:spChg>
        <pc:spChg chg="mod">
          <ac:chgData name="Michal Radvan" userId="6bc516c2-6026-4d23-8a30-11232bebb4a9" providerId="ADAL" clId="{CA2257E7-6D50-4D86-AF0F-EE2C1FE7A274}" dt="2021-02-10T09:05:19.101" v="588" actId="20577"/>
          <ac:spMkLst>
            <pc:docMk/>
            <pc:sldMk cId="3923511920" sldId="285"/>
            <ac:spMk id="4" creationId="{51A11C8E-375A-4B5B-AA99-3053224E27A4}"/>
          </ac:spMkLst>
        </pc:spChg>
        <pc:spChg chg="mod">
          <ac:chgData name="Michal Radvan" userId="6bc516c2-6026-4d23-8a30-11232bebb4a9" providerId="ADAL" clId="{CA2257E7-6D50-4D86-AF0F-EE2C1FE7A274}" dt="2021-02-10T09:30:26.822" v="922" actId="790"/>
          <ac:spMkLst>
            <pc:docMk/>
            <pc:sldMk cId="3923511920" sldId="285"/>
            <ac:spMk id="5" creationId="{E1B4BFA5-B4F7-4EB5-B6CC-F4AE813B1906}"/>
          </ac:spMkLst>
        </pc:spChg>
        <pc:picChg chg="add mod">
          <ac:chgData name="Michal Radvan" userId="6bc516c2-6026-4d23-8a30-11232bebb4a9" providerId="ADAL" clId="{CA2257E7-6D50-4D86-AF0F-EE2C1FE7A274}" dt="2021-02-10T09:36:02.998" v="936" actId="14100"/>
          <ac:picMkLst>
            <pc:docMk/>
            <pc:sldMk cId="3923511920" sldId="285"/>
            <ac:picMk id="6" creationId="{775AF41F-EAFD-4591-871F-3BD034462A05}"/>
          </ac:picMkLst>
        </pc:picChg>
      </pc:sldChg>
      <pc:sldChg chg="addSp modSp add">
        <pc:chgData name="Michal Radvan" userId="6bc516c2-6026-4d23-8a30-11232bebb4a9" providerId="ADAL" clId="{CA2257E7-6D50-4D86-AF0F-EE2C1FE7A274}" dt="2021-02-10T09:49:46.751" v="980" actId="14100"/>
        <pc:sldMkLst>
          <pc:docMk/>
          <pc:sldMk cId="1266489101" sldId="286"/>
        </pc:sldMkLst>
        <pc:spChg chg="mod">
          <ac:chgData name="Michal Radvan" userId="6bc516c2-6026-4d23-8a30-11232bebb4a9" providerId="ADAL" clId="{CA2257E7-6D50-4D86-AF0F-EE2C1FE7A274}" dt="2021-02-10T09:21:51.020" v="828" actId="6549"/>
          <ac:spMkLst>
            <pc:docMk/>
            <pc:sldMk cId="1266489101" sldId="286"/>
            <ac:spMk id="2" creationId="{7BDE8BC3-AA60-449B-A864-7DEDC1C607FA}"/>
          </ac:spMkLst>
        </pc:spChg>
        <pc:spChg chg="mod">
          <ac:chgData name="Michal Radvan" userId="6bc516c2-6026-4d23-8a30-11232bebb4a9" providerId="ADAL" clId="{CA2257E7-6D50-4D86-AF0F-EE2C1FE7A274}" dt="2021-02-10T09:29:48.488" v="917" actId="790"/>
          <ac:spMkLst>
            <pc:docMk/>
            <pc:sldMk cId="1266489101" sldId="286"/>
            <ac:spMk id="4" creationId="{F0739FCF-B3F7-4206-ADE6-F66B3CD7E339}"/>
          </ac:spMkLst>
        </pc:spChg>
        <pc:spChg chg="mod">
          <ac:chgData name="Michal Radvan" userId="6bc516c2-6026-4d23-8a30-11232bebb4a9" providerId="ADAL" clId="{CA2257E7-6D50-4D86-AF0F-EE2C1FE7A274}" dt="2021-02-10T09:29:42.600" v="916" actId="790"/>
          <ac:spMkLst>
            <pc:docMk/>
            <pc:sldMk cId="1266489101" sldId="286"/>
            <ac:spMk id="5" creationId="{2AA4FE3E-E9A9-49AC-AD35-B2EDF9A2864E}"/>
          </ac:spMkLst>
        </pc:spChg>
        <pc:picChg chg="add mod">
          <ac:chgData name="Michal Radvan" userId="6bc516c2-6026-4d23-8a30-11232bebb4a9" providerId="ADAL" clId="{CA2257E7-6D50-4D86-AF0F-EE2C1FE7A274}" dt="2021-02-10T09:49:39.442" v="977" actId="1076"/>
          <ac:picMkLst>
            <pc:docMk/>
            <pc:sldMk cId="1266489101" sldId="286"/>
            <ac:picMk id="6" creationId="{F775B802-CCC2-4436-8D61-B2B5800BAEEF}"/>
          </ac:picMkLst>
        </pc:picChg>
        <pc:picChg chg="add mod">
          <ac:chgData name="Michal Radvan" userId="6bc516c2-6026-4d23-8a30-11232bebb4a9" providerId="ADAL" clId="{CA2257E7-6D50-4D86-AF0F-EE2C1FE7A274}" dt="2021-02-10T09:49:46.751" v="980" actId="14100"/>
          <ac:picMkLst>
            <pc:docMk/>
            <pc:sldMk cId="1266489101" sldId="286"/>
            <ac:picMk id="7" creationId="{A8AF07DB-5FAD-4A2B-9988-6EFD966D1E2C}"/>
          </ac:picMkLst>
        </pc:picChg>
      </pc:sldChg>
      <pc:sldChg chg="add del">
        <pc:chgData name="Michal Radvan" userId="6bc516c2-6026-4d23-8a30-11232bebb4a9" providerId="ADAL" clId="{CA2257E7-6D50-4D86-AF0F-EE2C1FE7A274}" dt="2021-02-10T09:55:52.678" v="1011" actId="2696"/>
        <pc:sldMkLst>
          <pc:docMk/>
          <pc:sldMk cId="2563541885" sldId="287"/>
        </pc:sldMkLst>
      </pc:sldChg>
      <pc:sldChg chg="add del">
        <pc:chgData name="Michal Radvan" userId="6bc516c2-6026-4d23-8a30-11232bebb4a9" providerId="ADAL" clId="{CA2257E7-6D50-4D86-AF0F-EE2C1FE7A274}" dt="2021-02-10T09:58:04.331" v="1127" actId="2696"/>
        <pc:sldMkLst>
          <pc:docMk/>
          <pc:sldMk cId="205275619"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phd.law.muni.cz/" TargetMode="External"/><Relationship Id="rId2" Type="http://schemas.openxmlformats.org/officeDocument/2006/relationships/hyperlink" Target="https://erasmus.law.muni.cz/content/en/exchange-students/courses-in-foreign-languages/" TargetMode="External"/><Relationship Id="rId1" Type="http://schemas.openxmlformats.org/officeDocument/2006/relationships/slideLayout" Target="../slideLayouts/slideLayout2.xml"/><Relationship Id="rId4" Type="http://schemas.openxmlformats.org/officeDocument/2006/relationships/hyperlink" Target="https://www.law.muni.cz/content/cs/o-fakulte/organizacni-struktura/oddeleni-a-centra/oddeleni-pro-zahranicni-vztahy/zahranicni-vyucujic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0FAF38-D3B6-3F43-82DD-E4A10AB7921B}"/>
              </a:ext>
            </a:extLst>
          </p:cNvPr>
          <p:cNvSpPr>
            <a:spLocks noGrp="1"/>
          </p:cNvSpPr>
          <p:nvPr>
            <p:ph type="ftr" sz="quarter" idx="10"/>
          </p:nvPr>
        </p:nvSpPr>
        <p:spPr>
          <a:xfrm>
            <a:off x="720000" y="6227999"/>
            <a:ext cx="7920000" cy="397883"/>
          </a:xfrm>
        </p:spPr>
        <p:txBody>
          <a:bodyPr/>
          <a:lstStyle/>
          <a:p>
            <a:endParaRPr lang="en-GB" noProof="0" dirty="0"/>
          </a:p>
        </p:txBody>
      </p:sp>
      <p:sp>
        <p:nvSpPr>
          <p:cNvPr id="3" name="Zástupný symbol pro číslo snímku 2">
            <a:extLst>
              <a:ext uri="{FF2B5EF4-FFF2-40B4-BE49-F238E27FC236}">
                <a16:creationId xmlns:a16="http://schemas.microsoft.com/office/drawing/2014/main" id="{966C975E-6E19-AC46-B23A-4D48AAAFE5E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D7CB1302-25EA-2C44-8251-378CF47992B5}"/>
              </a:ext>
            </a:extLst>
          </p:cNvPr>
          <p:cNvSpPr>
            <a:spLocks noGrp="1"/>
          </p:cNvSpPr>
          <p:nvPr>
            <p:ph type="title"/>
          </p:nvPr>
        </p:nvSpPr>
        <p:spPr>
          <a:xfrm>
            <a:off x="398502" y="1908883"/>
            <a:ext cx="11361600" cy="2207519"/>
          </a:xfrm>
        </p:spPr>
        <p:txBody>
          <a:bodyPr/>
          <a:lstStyle/>
          <a:p>
            <a:r>
              <a:rPr lang="cs-CZ" dirty="0"/>
              <a:t>Tax Law Drafting </a:t>
            </a:r>
            <a:r>
              <a:rPr lang="cs-CZ" dirty="0" err="1"/>
              <a:t>Principles</a:t>
            </a:r>
            <a:br>
              <a:rPr lang="cs-CZ" sz="4000" dirty="0"/>
            </a:br>
            <a:endParaRPr lang="cs-CZ" sz="4000" dirty="0"/>
          </a:p>
        </p:txBody>
      </p:sp>
      <p:sp>
        <p:nvSpPr>
          <p:cNvPr id="5" name="Podnadpis 4">
            <a:extLst>
              <a:ext uri="{FF2B5EF4-FFF2-40B4-BE49-F238E27FC236}">
                <a16:creationId xmlns:a16="http://schemas.microsoft.com/office/drawing/2014/main" id="{E1247DAC-A2D4-FD4C-BD74-9904AF10BC05}"/>
              </a:ext>
            </a:extLst>
          </p:cNvPr>
          <p:cNvSpPr>
            <a:spLocks noGrp="1"/>
          </p:cNvSpPr>
          <p:nvPr>
            <p:ph type="subTitle" idx="1"/>
          </p:nvPr>
        </p:nvSpPr>
        <p:spPr/>
        <p:txBody>
          <a:bodyPr/>
          <a:lstStyle/>
          <a:p>
            <a:endParaRPr lang="cs-CZ" dirty="0"/>
          </a:p>
          <a:p>
            <a:r>
              <a:rPr lang="cs-CZ" dirty="0"/>
              <a:t>Michal Radvan</a:t>
            </a:r>
          </a:p>
        </p:txBody>
      </p:sp>
      <p:pic>
        <p:nvPicPr>
          <p:cNvPr id="6" name="Obrázek 5">
            <a:extLst>
              <a:ext uri="{FF2B5EF4-FFF2-40B4-BE49-F238E27FC236}">
                <a16:creationId xmlns:a16="http://schemas.microsoft.com/office/drawing/2014/main" id="{FB727B33-A7E8-4AE6-9217-DBD4CFA67EBF}"/>
              </a:ext>
            </a:extLst>
          </p:cNvPr>
          <p:cNvPicPr>
            <a:picLocks noChangeAspect="1"/>
          </p:cNvPicPr>
          <p:nvPr/>
        </p:nvPicPr>
        <p:blipFill>
          <a:blip r:embed="rId2"/>
          <a:stretch>
            <a:fillRect/>
          </a:stretch>
        </p:blipFill>
        <p:spPr>
          <a:xfrm>
            <a:off x="6026727" y="2706431"/>
            <a:ext cx="5225935" cy="3919451"/>
          </a:xfrm>
          <a:prstGeom prst="rect">
            <a:avLst/>
          </a:prstGeom>
        </p:spPr>
      </p:pic>
    </p:spTree>
    <p:extLst>
      <p:ext uri="{BB962C8B-B14F-4D97-AF65-F5344CB8AC3E}">
        <p14:creationId xmlns:p14="http://schemas.microsoft.com/office/powerpoint/2010/main" val="286509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B30E9A-9764-404C-AA8E-E09C804A695D}"/>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DCB768B5-AFE0-4B72-94D1-3A54A3C2ED6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51A11C8E-375A-4B5B-AA99-3053224E27A4}"/>
              </a:ext>
            </a:extLst>
          </p:cNvPr>
          <p:cNvSpPr>
            <a:spLocks noGrp="1"/>
          </p:cNvSpPr>
          <p:nvPr>
            <p:ph type="title"/>
          </p:nvPr>
        </p:nvSpPr>
        <p:spPr/>
        <p:txBody>
          <a:bodyPr/>
          <a:lstStyle/>
          <a:p>
            <a:r>
              <a:rPr lang="cs-CZ" dirty="0"/>
              <a:t>P</a:t>
            </a:r>
            <a:r>
              <a:rPr lang="en-US" dirty="0" err="1"/>
              <a:t>rinciple</a:t>
            </a:r>
            <a:r>
              <a:rPr lang="en-US" dirty="0"/>
              <a:t> of </a:t>
            </a:r>
            <a:r>
              <a:rPr lang="cs-CZ" dirty="0"/>
              <a:t>(Tax) J</a:t>
            </a:r>
            <a:r>
              <a:rPr lang="en-US" dirty="0" err="1"/>
              <a:t>ustice</a:t>
            </a:r>
            <a:r>
              <a:rPr lang="cs-CZ" dirty="0"/>
              <a:t> II</a:t>
            </a:r>
          </a:p>
        </p:txBody>
      </p:sp>
      <p:sp>
        <p:nvSpPr>
          <p:cNvPr id="5" name="Zástupný symbol pro obsah 4">
            <a:extLst>
              <a:ext uri="{FF2B5EF4-FFF2-40B4-BE49-F238E27FC236}">
                <a16:creationId xmlns:a16="http://schemas.microsoft.com/office/drawing/2014/main" id="{E1B4BFA5-B4F7-4EB5-B6CC-F4AE813B1906}"/>
              </a:ext>
            </a:extLst>
          </p:cNvPr>
          <p:cNvSpPr>
            <a:spLocks noGrp="1"/>
          </p:cNvSpPr>
          <p:nvPr>
            <p:ph idx="1"/>
          </p:nvPr>
        </p:nvSpPr>
        <p:spPr/>
        <p:txBody>
          <a:bodyPr/>
          <a:lstStyle/>
          <a:p>
            <a:pPr>
              <a:lnSpc>
                <a:spcPct val="100000"/>
              </a:lnSpc>
            </a:pPr>
            <a:r>
              <a:rPr lang="en-US" sz="2400" dirty="0"/>
              <a:t>no double taxation, especially in the interstate tax system</a:t>
            </a:r>
          </a:p>
          <a:p>
            <a:pPr lvl="1"/>
            <a:r>
              <a:rPr lang="en-US" dirty="0"/>
              <a:t>super gross wage: social security might be seen as a tax sensu lato and being taxed by the income tax, it means the breach of the principle</a:t>
            </a:r>
            <a:endParaRPr lang="en-US" sz="1200" dirty="0"/>
          </a:p>
          <a:p>
            <a:pPr>
              <a:lnSpc>
                <a:spcPct val="100000"/>
              </a:lnSpc>
            </a:pPr>
            <a:r>
              <a:rPr lang="en-US" sz="2400" dirty="0"/>
              <a:t>it is necessary to protect the interests of the majority from the intrusion of different lobbies' interests</a:t>
            </a:r>
          </a:p>
          <a:p>
            <a:pPr lvl="1"/>
            <a:r>
              <a:rPr lang="en-US" dirty="0"/>
              <a:t>Czech Income Taxes Act includes some 400 corrective components (exemptions, tax reductions, etc.) – Christmas tree strategy: the bill sent to the Parliament should have only minimum corrective components (a tree) while the MPs are expected to add a lot of additional ones (to hang decorations on a Christmas tree)</a:t>
            </a:r>
            <a:endParaRPr lang="en-US" sz="1200" dirty="0"/>
          </a:p>
          <a:p>
            <a:endParaRPr lang="cs-CZ" dirty="0"/>
          </a:p>
        </p:txBody>
      </p:sp>
      <p:pic>
        <p:nvPicPr>
          <p:cNvPr id="6" name="Obrázek 5">
            <a:extLst>
              <a:ext uri="{FF2B5EF4-FFF2-40B4-BE49-F238E27FC236}">
                <a16:creationId xmlns:a16="http://schemas.microsoft.com/office/drawing/2014/main" id="{775AF41F-EAFD-4591-871F-3BD034462A05}"/>
              </a:ext>
            </a:extLst>
          </p:cNvPr>
          <p:cNvPicPr>
            <a:picLocks noChangeAspect="1"/>
          </p:cNvPicPr>
          <p:nvPr/>
        </p:nvPicPr>
        <p:blipFill>
          <a:blip r:embed="rId2"/>
          <a:stretch>
            <a:fillRect/>
          </a:stretch>
        </p:blipFill>
        <p:spPr>
          <a:xfrm>
            <a:off x="8808440" y="62345"/>
            <a:ext cx="2976188" cy="2005077"/>
          </a:xfrm>
          <a:prstGeom prst="rect">
            <a:avLst/>
          </a:prstGeom>
        </p:spPr>
      </p:pic>
    </p:spTree>
    <p:extLst>
      <p:ext uri="{BB962C8B-B14F-4D97-AF65-F5344CB8AC3E}">
        <p14:creationId xmlns:p14="http://schemas.microsoft.com/office/powerpoint/2010/main" val="392351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700E8A-6042-4AEA-BE37-8625E8D48D0C}"/>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322FFCCE-902B-49C2-9F65-FAA761BF7550}"/>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44B830A7-4447-4A85-90AE-9E727F0A273E}"/>
              </a:ext>
            </a:extLst>
          </p:cNvPr>
          <p:cNvSpPr>
            <a:spLocks noGrp="1"/>
          </p:cNvSpPr>
          <p:nvPr>
            <p:ph type="title"/>
          </p:nvPr>
        </p:nvSpPr>
        <p:spPr/>
        <p:txBody>
          <a:bodyPr/>
          <a:lstStyle/>
          <a:p>
            <a:r>
              <a:rPr lang="en-US" dirty="0"/>
              <a:t>Economic Nature</a:t>
            </a:r>
          </a:p>
        </p:txBody>
      </p:sp>
      <p:sp>
        <p:nvSpPr>
          <p:cNvPr id="5" name="Zástupný symbol pro obsah 4">
            <a:extLst>
              <a:ext uri="{FF2B5EF4-FFF2-40B4-BE49-F238E27FC236}">
                <a16:creationId xmlns:a16="http://schemas.microsoft.com/office/drawing/2014/main" id="{9AFA9B3D-8061-4567-AD39-64AF6C77F130}"/>
              </a:ext>
            </a:extLst>
          </p:cNvPr>
          <p:cNvSpPr>
            <a:spLocks noGrp="1"/>
          </p:cNvSpPr>
          <p:nvPr>
            <p:ph idx="1"/>
          </p:nvPr>
        </p:nvSpPr>
        <p:spPr>
          <a:xfrm>
            <a:off x="720000" y="1317072"/>
            <a:ext cx="10753200" cy="4514928"/>
          </a:xfrm>
        </p:spPr>
        <p:txBody>
          <a:bodyPr/>
          <a:lstStyle/>
          <a:p>
            <a:pPr>
              <a:lnSpc>
                <a:spcPct val="100000"/>
              </a:lnSpc>
            </a:pPr>
            <a:r>
              <a:rPr lang="en-US" dirty="0"/>
              <a:t>the primal sense of taxation is the fiscal effect for pubic budgets; often broken as taxes might have reduction and stimulation functions, too</a:t>
            </a:r>
          </a:p>
          <a:p>
            <a:pPr>
              <a:lnSpc>
                <a:spcPct val="100000"/>
              </a:lnSpc>
            </a:pPr>
            <a:r>
              <a:rPr lang="en-US" dirty="0"/>
              <a:t>tax law drafters should respect the economic rules of a chosen economy model (the principle of an open market economy, short-term and long-term consequences of tax law regulation, legal regulation of related sections of public financial activities, impact of fluctuations in the value of money on the stability of tax law, continuity of changes in the amount of taxes)</a:t>
            </a:r>
          </a:p>
          <a:p>
            <a:pPr lvl="1"/>
            <a:r>
              <a:rPr lang="en-US" dirty="0"/>
              <a:t>fixed tax rates and fixed corrective components (tax reductions); it is necessary to ensure regular amendments</a:t>
            </a:r>
          </a:p>
        </p:txBody>
      </p:sp>
      <p:pic>
        <p:nvPicPr>
          <p:cNvPr id="7" name="Obrázek 6">
            <a:extLst>
              <a:ext uri="{FF2B5EF4-FFF2-40B4-BE49-F238E27FC236}">
                <a16:creationId xmlns:a16="http://schemas.microsoft.com/office/drawing/2014/main" id="{A5BABCCA-AB82-40A7-8F83-FC5CCB57F5C3}"/>
              </a:ext>
            </a:extLst>
          </p:cNvPr>
          <p:cNvPicPr>
            <a:picLocks noChangeAspect="1"/>
          </p:cNvPicPr>
          <p:nvPr/>
        </p:nvPicPr>
        <p:blipFill>
          <a:blip r:embed="rId2"/>
          <a:stretch>
            <a:fillRect/>
          </a:stretch>
        </p:blipFill>
        <p:spPr>
          <a:xfrm>
            <a:off x="8338656" y="126208"/>
            <a:ext cx="2831533" cy="1190864"/>
          </a:xfrm>
          <a:prstGeom prst="rect">
            <a:avLst/>
          </a:prstGeom>
        </p:spPr>
      </p:pic>
    </p:spTree>
    <p:extLst>
      <p:ext uri="{BB962C8B-B14F-4D97-AF65-F5344CB8AC3E}">
        <p14:creationId xmlns:p14="http://schemas.microsoft.com/office/powerpoint/2010/main" val="347536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23A8EF-81E0-45A4-A3DD-0DDE73A9E905}"/>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CCF10A21-5A51-48A9-9F83-BAC7DD29DB3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E60208DD-B460-45FD-871B-FCD0276DF96A}"/>
              </a:ext>
            </a:extLst>
          </p:cNvPr>
          <p:cNvSpPr>
            <a:spLocks noGrp="1"/>
          </p:cNvSpPr>
          <p:nvPr>
            <p:ph type="title"/>
          </p:nvPr>
        </p:nvSpPr>
        <p:spPr/>
        <p:txBody>
          <a:bodyPr/>
          <a:lstStyle/>
          <a:p>
            <a:r>
              <a:rPr lang="en-US" dirty="0"/>
              <a:t>Professionality</a:t>
            </a:r>
          </a:p>
        </p:txBody>
      </p:sp>
      <p:sp>
        <p:nvSpPr>
          <p:cNvPr id="5" name="Zástupný symbol pro obsah 4">
            <a:extLst>
              <a:ext uri="{FF2B5EF4-FFF2-40B4-BE49-F238E27FC236}">
                <a16:creationId xmlns:a16="http://schemas.microsoft.com/office/drawing/2014/main" id="{C3245D43-73D4-4BF7-ACF8-B88CD81AD8D5}"/>
              </a:ext>
            </a:extLst>
          </p:cNvPr>
          <p:cNvSpPr>
            <a:spLocks noGrp="1"/>
          </p:cNvSpPr>
          <p:nvPr>
            <p:ph idx="1"/>
          </p:nvPr>
        </p:nvSpPr>
        <p:spPr>
          <a:xfrm>
            <a:off x="720000" y="1375794"/>
            <a:ext cx="10753200" cy="4456206"/>
          </a:xfrm>
        </p:spPr>
        <p:txBody>
          <a:bodyPr/>
          <a:lstStyle/>
          <a:p>
            <a:pPr>
              <a:lnSpc>
                <a:spcPct val="100000"/>
              </a:lnSpc>
            </a:pPr>
            <a:r>
              <a:rPr lang="en-US" sz="2400" dirty="0"/>
              <a:t>proposals of the acts should be consulted </a:t>
            </a:r>
            <a:endParaRPr lang="cs-CZ" sz="2400" dirty="0"/>
          </a:p>
          <a:p>
            <a:pPr marL="72000" indent="0">
              <a:lnSpc>
                <a:spcPct val="100000"/>
              </a:lnSpc>
              <a:buNone/>
            </a:pPr>
            <a:r>
              <a:rPr lang="cs-CZ" sz="2400" dirty="0"/>
              <a:t>  </a:t>
            </a:r>
            <a:r>
              <a:rPr lang="en-US" sz="2400" dirty="0"/>
              <a:t>with stakeholders, discussed by the professional committees</a:t>
            </a:r>
          </a:p>
          <a:p>
            <a:pPr>
              <a:lnSpc>
                <a:spcPct val="100000"/>
              </a:lnSpc>
            </a:pPr>
            <a:r>
              <a:rPr lang="en-US" sz="2400" dirty="0"/>
              <a:t>adequate explanatory report to the act</a:t>
            </a:r>
          </a:p>
          <a:p>
            <a:pPr lvl="1"/>
            <a:r>
              <a:rPr lang="en-US" dirty="0"/>
              <a:t>the explanatory reports are often somewhat misleading, especially regarding the reason for changes in tax regulation (excise taxes states that the reason to increase the tax rates is the regulative function of the tax and the fiscal function of the excise taxes is being suppressed; SARS-CoV-2 virus and Covid-19 pandemic)</a:t>
            </a:r>
          </a:p>
          <a:p>
            <a:pPr>
              <a:lnSpc>
                <a:spcPct val="100000"/>
              </a:lnSpc>
            </a:pPr>
            <a:r>
              <a:rPr lang="en-US" sz="2400" dirty="0"/>
              <a:t>amendments by the members of the Parliament seem to be breaking many of tax law drafting principles</a:t>
            </a:r>
          </a:p>
          <a:p>
            <a:pPr lvl="1"/>
            <a:r>
              <a:rPr lang="en-US" dirty="0"/>
              <a:t>no explanatory report</a:t>
            </a:r>
          </a:p>
          <a:p>
            <a:pPr lvl="1"/>
            <a:r>
              <a:rPr lang="en-US" dirty="0"/>
              <a:t>tax bills might be voted under so-called close rules, i.e., “yes or no vote” without the possibility of introducing amendments </a:t>
            </a:r>
          </a:p>
          <a:p>
            <a:pPr>
              <a:lnSpc>
                <a:spcPct val="100000"/>
              </a:lnSpc>
            </a:pPr>
            <a:r>
              <a:rPr lang="en-US" sz="2400" dirty="0"/>
              <a:t>Christmas tree legislation</a:t>
            </a:r>
          </a:p>
          <a:p>
            <a:endParaRPr lang="cs-CZ" dirty="0"/>
          </a:p>
        </p:txBody>
      </p:sp>
      <p:pic>
        <p:nvPicPr>
          <p:cNvPr id="9" name="Obrázek 8">
            <a:extLst>
              <a:ext uri="{FF2B5EF4-FFF2-40B4-BE49-F238E27FC236}">
                <a16:creationId xmlns:a16="http://schemas.microsoft.com/office/drawing/2014/main" id="{51745ED2-41AD-4D5C-B500-F5E87C675DD7}"/>
              </a:ext>
            </a:extLst>
          </p:cNvPr>
          <p:cNvPicPr>
            <a:picLocks noChangeAspect="1"/>
          </p:cNvPicPr>
          <p:nvPr/>
        </p:nvPicPr>
        <p:blipFill>
          <a:blip r:embed="rId2"/>
          <a:stretch>
            <a:fillRect/>
          </a:stretch>
        </p:blipFill>
        <p:spPr>
          <a:xfrm>
            <a:off x="9463901" y="306285"/>
            <a:ext cx="1124709" cy="2139018"/>
          </a:xfrm>
          <a:prstGeom prst="rect">
            <a:avLst/>
          </a:prstGeom>
        </p:spPr>
      </p:pic>
    </p:spTree>
    <p:extLst>
      <p:ext uri="{BB962C8B-B14F-4D97-AF65-F5344CB8AC3E}">
        <p14:creationId xmlns:p14="http://schemas.microsoft.com/office/powerpoint/2010/main" val="19725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BDE8BC3-AA60-449B-A864-7DEDC1C607F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DB22B1CC-4FB6-415F-9055-3871A238468D}"/>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F0739FCF-B3F7-4206-ADE6-F66B3CD7E339}"/>
              </a:ext>
            </a:extLst>
          </p:cNvPr>
          <p:cNvSpPr>
            <a:spLocks noGrp="1"/>
          </p:cNvSpPr>
          <p:nvPr>
            <p:ph type="title"/>
          </p:nvPr>
        </p:nvSpPr>
        <p:spPr/>
        <p:txBody>
          <a:bodyPr/>
          <a:lstStyle/>
          <a:p>
            <a:r>
              <a:rPr lang="en-US" dirty="0"/>
              <a:t>Procedures</a:t>
            </a:r>
          </a:p>
        </p:txBody>
      </p:sp>
      <p:sp>
        <p:nvSpPr>
          <p:cNvPr id="5" name="Zástupný symbol pro obsah 4">
            <a:extLst>
              <a:ext uri="{FF2B5EF4-FFF2-40B4-BE49-F238E27FC236}">
                <a16:creationId xmlns:a16="http://schemas.microsoft.com/office/drawing/2014/main" id="{2AA4FE3E-E9A9-49AC-AD35-B2EDF9A2864E}"/>
              </a:ext>
            </a:extLst>
          </p:cNvPr>
          <p:cNvSpPr>
            <a:spLocks noGrp="1"/>
          </p:cNvSpPr>
          <p:nvPr>
            <p:ph idx="1"/>
          </p:nvPr>
        </p:nvSpPr>
        <p:spPr>
          <a:xfrm>
            <a:off x="720000" y="1367406"/>
            <a:ext cx="10753200" cy="4464594"/>
          </a:xfrm>
        </p:spPr>
        <p:txBody>
          <a:bodyPr/>
          <a:lstStyle/>
          <a:p>
            <a:pPr>
              <a:lnSpc>
                <a:spcPct val="100000"/>
              </a:lnSpc>
            </a:pPr>
            <a:r>
              <a:rPr lang="en-US" dirty="0"/>
              <a:t>EXPERTS</a:t>
            </a:r>
          </a:p>
          <a:p>
            <a:pPr lvl="1"/>
            <a:r>
              <a:rPr lang="en-US" dirty="0"/>
              <a:t>act is prepared by the experts at the Ministry of Finance: legislators and tax experts</a:t>
            </a:r>
          </a:p>
          <a:p>
            <a:pPr lvl="1"/>
            <a:r>
              <a:rPr lang="en-US" dirty="0"/>
              <a:t>internal comment procedure within the Ministry </a:t>
            </a:r>
          </a:p>
          <a:p>
            <a:pPr lvl="1"/>
            <a:r>
              <a:rPr lang="en-US" dirty="0"/>
              <a:t>external comment procedure with other ministries and stakeholders</a:t>
            </a:r>
          </a:p>
          <a:p>
            <a:pPr lvl="1"/>
            <a:r>
              <a:rPr lang="en-US" dirty="0"/>
              <a:t>bill is discussed at the specialized commissions of the Legislative Council of the Government incl. the commission for financial/tax law, and at the Legislative Council of the Government</a:t>
            </a:r>
          </a:p>
          <a:p>
            <a:pPr>
              <a:lnSpc>
                <a:spcPct val="100000"/>
              </a:lnSpc>
            </a:pPr>
            <a:r>
              <a:rPr lang="en-US" dirty="0"/>
              <a:t>NON-EXPERTS</a:t>
            </a:r>
          </a:p>
          <a:p>
            <a:pPr lvl="1"/>
            <a:r>
              <a:rPr lang="en-US" dirty="0"/>
              <a:t>bill is accepted by the Government </a:t>
            </a:r>
          </a:p>
          <a:p>
            <a:pPr lvl="1"/>
            <a:r>
              <a:rPr lang="en-US" dirty="0"/>
              <a:t>Parliament (no duty to explain the amendments or change the explanatory report, never discussed with the Ministry of Finance or any other experts)</a:t>
            </a:r>
          </a:p>
        </p:txBody>
      </p:sp>
      <p:pic>
        <p:nvPicPr>
          <p:cNvPr id="6" name="Obrázek 5">
            <a:extLst>
              <a:ext uri="{FF2B5EF4-FFF2-40B4-BE49-F238E27FC236}">
                <a16:creationId xmlns:a16="http://schemas.microsoft.com/office/drawing/2014/main" id="{F775B802-CCC2-4436-8D61-B2B5800BAEEF}"/>
              </a:ext>
            </a:extLst>
          </p:cNvPr>
          <p:cNvPicPr>
            <a:picLocks noChangeAspect="1"/>
          </p:cNvPicPr>
          <p:nvPr/>
        </p:nvPicPr>
        <p:blipFill>
          <a:blip r:embed="rId2"/>
          <a:stretch>
            <a:fillRect/>
          </a:stretch>
        </p:blipFill>
        <p:spPr>
          <a:xfrm>
            <a:off x="1831223" y="4960462"/>
            <a:ext cx="3411436" cy="1793755"/>
          </a:xfrm>
          <a:prstGeom prst="rect">
            <a:avLst/>
          </a:prstGeom>
        </p:spPr>
      </p:pic>
      <p:pic>
        <p:nvPicPr>
          <p:cNvPr id="7" name="Obrázek 6">
            <a:extLst>
              <a:ext uri="{FF2B5EF4-FFF2-40B4-BE49-F238E27FC236}">
                <a16:creationId xmlns:a16="http://schemas.microsoft.com/office/drawing/2014/main" id="{A8AF07DB-5FAD-4A2B-9988-6EFD966D1E2C}"/>
              </a:ext>
            </a:extLst>
          </p:cNvPr>
          <p:cNvPicPr>
            <a:picLocks noChangeAspect="1"/>
          </p:cNvPicPr>
          <p:nvPr/>
        </p:nvPicPr>
        <p:blipFill>
          <a:blip r:embed="rId3"/>
          <a:stretch>
            <a:fillRect/>
          </a:stretch>
        </p:blipFill>
        <p:spPr>
          <a:xfrm>
            <a:off x="5738553" y="4945374"/>
            <a:ext cx="3111831" cy="1758163"/>
          </a:xfrm>
          <a:prstGeom prst="rect">
            <a:avLst/>
          </a:prstGeom>
        </p:spPr>
      </p:pic>
    </p:spTree>
    <p:extLst>
      <p:ext uri="{BB962C8B-B14F-4D97-AF65-F5344CB8AC3E}">
        <p14:creationId xmlns:p14="http://schemas.microsoft.com/office/powerpoint/2010/main" val="126648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3C8147-15A7-7E44-AFFE-39CE8E48060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708BEBF0-EAB3-DB41-848B-BE3A0B3E14A3}"/>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27265D12-A4FC-0547-B16D-BDF798A4E1D4}"/>
              </a:ext>
            </a:extLst>
          </p:cNvPr>
          <p:cNvSpPr>
            <a:spLocks noGrp="1"/>
          </p:cNvSpPr>
          <p:nvPr>
            <p:ph type="title"/>
          </p:nvPr>
        </p:nvSpPr>
        <p:spPr/>
        <p:txBody>
          <a:bodyPr/>
          <a:lstStyle/>
          <a:p>
            <a:r>
              <a:rPr lang="en-US" dirty="0"/>
              <a:t>Bad Practice Example</a:t>
            </a:r>
          </a:p>
        </p:txBody>
      </p:sp>
      <p:sp>
        <p:nvSpPr>
          <p:cNvPr id="5" name="Zástupný obsah 4">
            <a:extLst>
              <a:ext uri="{FF2B5EF4-FFF2-40B4-BE49-F238E27FC236}">
                <a16:creationId xmlns:a16="http://schemas.microsoft.com/office/drawing/2014/main" id="{85BA113E-C8E7-5249-B894-FCBFD33F887B}"/>
              </a:ext>
            </a:extLst>
          </p:cNvPr>
          <p:cNvSpPr>
            <a:spLocks noGrp="1"/>
          </p:cNvSpPr>
          <p:nvPr>
            <p:ph idx="1"/>
          </p:nvPr>
        </p:nvSpPr>
        <p:spPr>
          <a:xfrm>
            <a:off x="666000" y="1476461"/>
            <a:ext cx="10753200" cy="4661539"/>
          </a:xfrm>
        </p:spPr>
        <p:txBody>
          <a:bodyPr/>
          <a:lstStyle/>
          <a:p>
            <a:pPr>
              <a:lnSpc>
                <a:spcPct val="100000"/>
              </a:lnSpc>
            </a:pPr>
            <a:r>
              <a:rPr lang="en-US" sz="2000" dirty="0"/>
              <a:t>the act amending the tax law acts for the taxable period of 2021</a:t>
            </a:r>
          </a:p>
          <a:p>
            <a:pPr>
              <a:lnSpc>
                <a:spcPct val="100000"/>
              </a:lnSpc>
            </a:pPr>
            <a:r>
              <a:rPr lang="en-US" sz="2000" dirty="0"/>
              <a:t>the bill was prepared by the Ministry of Finance and accepted by the Government</a:t>
            </a:r>
          </a:p>
          <a:p>
            <a:pPr>
              <a:lnSpc>
                <a:spcPct val="100000"/>
              </a:lnSpc>
            </a:pPr>
            <a:r>
              <a:rPr lang="en-US" sz="2000" dirty="0"/>
              <a:t>as a Parliament member, the prime minister has prepared his own amendment to this act canceling the super gross wage as the partial personal income tax base from incomes from dependent activities</a:t>
            </a:r>
          </a:p>
          <a:p>
            <a:pPr>
              <a:lnSpc>
                <a:spcPct val="100000"/>
              </a:lnSpc>
            </a:pPr>
            <a:r>
              <a:rPr lang="en-US" sz="2000" dirty="0"/>
              <a:t>(the concept of the super gross wage was criticized for many years by many experts) </a:t>
            </a:r>
          </a:p>
          <a:p>
            <a:pPr>
              <a:lnSpc>
                <a:spcPct val="100000"/>
              </a:lnSpc>
            </a:pPr>
            <a:r>
              <a:rPr lang="en-US" sz="2000" dirty="0"/>
              <a:t>I do not believe that the super gross wage should have been abolished this way and during the fiscal crises caused by the Covid-19 pandemic</a:t>
            </a:r>
          </a:p>
          <a:p>
            <a:pPr>
              <a:lnSpc>
                <a:spcPct val="100000"/>
              </a:lnSpc>
            </a:pPr>
            <a:r>
              <a:rPr lang="en-US" sz="2000" dirty="0"/>
              <a:t>as the prime minister´s proposal means a lower level of taxation, it was accepted</a:t>
            </a:r>
          </a:p>
          <a:p>
            <a:pPr>
              <a:lnSpc>
                <a:spcPct val="100000"/>
              </a:lnSpc>
            </a:pPr>
            <a:r>
              <a:rPr lang="en-US" sz="2000" dirty="0"/>
              <a:t>these changes mean the additional loss of public budget revenues in the order of tens of billions of CZK</a:t>
            </a:r>
          </a:p>
        </p:txBody>
      </p:sp>
    </p:spTree>
    <p:extLst>
      <p:ext uri="{BB962C8B-B14F-4D97-AF65-F5344CB8AC3E}">
        <p14:creationId xmlns:p14="http://schemas.microsoft.com/office/powerpoint/2010/main" val="379190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9A1B76-A4E7-42B6-AFAF-B8FBC71F1368}"/>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9107B0CB-032A-40A1-8A36-FF54DA376E04}"/>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F8FEE06C-F346-4919-82FD-63ECFA578E85}"/>
              </a:ext>
            </a:extLst>
          </p:cNvPr>
          <p:cNvSpPr>
            <a:spLocks noGrp="1"/>
          </p:cNvSpPr>
          <p:nvPr>
            <p:ph type="title"/>
          </p:nvPr>
        </p:nvSpPr>
        <p:spPr/>
        <p:txBody>
          <a:bodyPr/>
          <a:lstStyle/>
          <a:p>
            <a:r>
              <a:rPr lang="cs-CZ" dirty="0" err="1"/>
              <a:t>Conclusions</a:t>
            </a:r>
            <a:endParaRPr lang="cs-CZ" dirty="0"/>
          </a:p>
        </p:txBody>
      </p:sp>
      <p:sp>
        <p:nvSpPr>
          <p:cNvPr id="5" name="Zástupný symbol pro obsah 4">
            <a:extLst>
              <a:ext uri="{FF2B5EF4-FFF2-40B4-BE49-F238E27FC236}">
                <a16:creationId xmlns:a16="http://schemas.microsoft.com/office/drawing/2014/main" id="{B943EA7E-62A8-4809-B05B-83A4895732FB}"/>
              </a:ext>
            </a:extLst>
          </p:cNvPr>
          <p:cNvSpPr>
            <a:spLocks noGrp="1"/>
          </p:cNvSpPr>
          <p:nvPr>
            <p:ph idx="1"/>
          </p:nvPr>
        </p:nvSpPr>
        <p:spPr>
          <a:xfrm>
            <a:off x="720000" y="1468073"/>
            <a:ext cx="10753200" cy="4669927"/>
          </a:xfrm>
        </p:spPr>
        <p:txBody>
          <a:bodyPr/>
          <a:lstStyle/>
          <a:p>
            <a:pPr>
              <a:lnSpc>
                <a:spcPct val="100000"/>
              </a:lnSpc>
            </a:pPr>
            <a:r>
              <a:rPr lang="en-US" dirty="0"/>
              <a:t>tax law drafting principles are generally followed (not only) in the Czech Republic</a:t>
            </a:r>
          </a:p>
          <a:p>
            <a:pPr>
              <a:lnSpc>
                <a:spcPct val="100000"/>
              </a:lnSpc>
            </a:pPr>
            <a:r>
              <a:rPr lang="en-US" dirty="0"/>
              <a:t>however, several cases are showing that this statement cannot be applied in all situations</a:t>
            </a:r>
          </a:p>
          <a:p>
            <a:pPr>
              <a:lnSpc>
                <a:spcPct val="100000"/>
              </a:lnSpc>
            </a:pPr>
            <a:r>
              <a:rPr lang="en-US" dirty="0"/>
              <a:t>the principles' breach is not caused by the lack of the principles or their unclarity</a:t>
            </a:r>
          </a:p>
          <a:p>
            <a:pPr marL="72000" indent="0">
              <a:lnSpc>
                <a:spcPct val="100000"/>
              </a:lnSpc>
              <a:buNone/>
            </a:pPr>
            <a:endParaRPr lang="en-US" dirty="0"/>
          </a:p>
          <a:p>
            <a:pPr marL="72000" indent="0">
              <a:lnSpc>
                <a:spcPct val="100000"/>
              </a:lnSpc>
              <a:buNone/>
            </a:pPr>
            <a:r>
              <a:rPr lang="en-US" dirty="0"/>
              <a:t>To achieve a good quality of tax law, it seems to be enough to follow the principles, especially by the politicians. </a:t>
            </a:r>
          </a:p>
          <a:p>
            <a:pPr>
              <a:lnSpc>
                <a:spcPct val="100000"/>
              </a:lnSpc>
            </a:pPr>
            <a:endParaRPr lang="en-US" dirty="0"/>
          </a:p>
          <a:p>
            <a:pPr lvl="0">
              <a:lnSpc>
                <a:spcPct val="100000"/>
              </a:lnSpc>
            </a:pPr>
            <a:endParaRPr lang="cs-CZ" dirty="0"/>
          </a:p>
        </p:txBody>
      </p:sp>
    </p:spTree>
    <p:extLst>
      <p:ext uri="{BB962C8B-B14F-4D97-AF65-F5344CB8AC3E}">
        <p14:creationId xmlns:p14="http://schemas.microsoft.com/office/powerpoint/2010/main" val="12088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7C16FDA-CBA2-4DE3-BEC5-330113EF8BD8}"/>
              </a:ext>
            </a:extLst>
          </p:cNvPr>
          <p:cNvSpPr>
            <a:spLocks noGrp="1"/>
          </p:cNvSpPr>
          <p:nvPr>
            <p:ph type="ftr" sz="quarter" idx="10"/>
          </p:nvPr>
        </p:nvSpPr>
        <p:spPr/>
        <p:txBody>
          <a:bodyPr/>
          <a:lstStyle/>
          <a:p>
            <a:r>
              <a:rPr lang="cs-CZ" noProof="0" dirty="0"/>
              <a:t>michal.radvan@law.muni.cz</a:t>
            </a:r>
            <a:endParaRPr lang="en-GB" noProof="0" dirty="0"/>
          </a:p>
        </p:txBody>
      </p:sp>
      <p:sp>
        <p:nvSpPr>
          <p:cNvPr id="3" name="Zástupný symbol pro číslo snímku 2">
            <a:extLst>
              <a:ext uri="{FF2B5EF4-FFF2-40B4-BE49-F238E27FC236}">
                <a16:creationId xmlns:a16="http://schemas.microsoft.com/office/drawing/2014/main" id="{6C41A4DC-83ED-4E51-8FF6-F3DB856CAC1E}"/>
              </a:ext>
            </a:extLst>
          </p:cNvPr>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pic>
        <p:nvPicPr>
          <p:cNvPr id="5" name="Obrázek 4">
            <a:extLst>
              <a:ext uri="{FF2B5EF4-FFF2-40B4-BE49-F238E27FC236}">
                <a16:creationId xmlns:a16="http://schemas.microsoft.com/office/drawing/2014/main" id="{242131CE-10AB-4752-A1F6-9789BE0B54C3}"/>
              </a:ext>
            </a:extLst>
          </p:cNvPr>
          <p:cNvPicPr>
            <a:picLocks noChangeAspect="1"/>
          </p:cNvPicPr>
          <p:nvPr/>
        </p:nvPicPr>
        <p:blipFill>
          <a:blip r:embed="rId2"/>
          <a:stretch>
            <a:fillRect/>
          </a:stretch>
        </p:blipFill>
        <p:spPr>
          <a:xfrm>
            <a:off x="2869035" y="603077"/>
            <a:ext cx="5847126" cy="5517654"/>
          </a:xfrm>
          <a:prstGeom prst="rect">
            <a:avLst/>
          </a:prstGeom>
        </p:spPr>
      </p:pic>
    </p:spTree>
    <p:extLst>
      <p:ext uri="{BB962C8B-B14F-4D97-AF65-F5344CB8AC3E}">
        <p14:creationId xmlns:p14="http://schemas.microsoft.com/office/powerpoint/2010/main" val="376597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michal.radvan@law.muni.cz</a:t>
            </a:r>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en-US" dirty="0"/>
              <a:t>Study</a:t>
            </a:r>
            <a:r>
              <a:rPr lang="cs-CZ" dirty="0"/>
              <a:t> / </a:t>
            </a:r>
            <a:r>
              <a:rPr lang="cs-CZ" dirty="0" err="1"/>
              <a:t>Teach</a:t>
            </a:r>
            <a:r>
              <a:rPr lang="en-US" dirty="0"/>
              <a:t> </a:t>
            </a:r>
            <a:r>
              <a:rPr lang="cs-CZ" dirty="0" err="1"/>
              <a:t>at</a:t>
            </a:r>
            <a:r>
              <a:rPr lang="cs-CZ" dirty="0"/>
              <a:t> Masaryk Law </a:t>
            </a:r>
            <a:r>
              <a:rPr lang="cs-CZ" dirty="0" err="1"/>
              <a:t>School</a:t>
            </a:r>
            <a:r>
              <a:rPr lang="en-US" dirty="0"/>
              <a:t> </a:t>
            </a:r>
            <a:endParaRPr lang="cs-CZ" dirty="0"/>
          </a:p>
        </p:txBody>
      </p:sp>
      <p:sp>
        <p:nvSpPr>
          <p:cNvPr id="5" name="Zástupný symbol pro obsah 4"/>
          <p:cNvSpPr>
            <a:spLocks noGrp="1"/>
          </p:cNvSpPr>
          <p:nvPr>
            <p:ph idx="1"/>
          </p:nvPr>
        </p:nvSpPr>
        <p:spPr>
          <a:xfrm>
            <a:off x="720000" y="1258349"/>
            <a:ext cx="10753200" cy="4879651"/>
          </a:xfrm>
        </p:spPr>
        <p:txBody>
          <a:bodyPr/>
          <a:lstStyle/>
          <a:p>
            <a:pPr>
              <a:lnSpc>
                <a:spcPct val="100000"/>
              </a:lnSpc>
            </a:pPr>
            <a:r>
              <a:rPr lang="cs-CZ" altLang="cs-CZ" dirty="0" err="1">
                <a:latin typeface="+mj-lt"/>
              </a:rPr>
              <a:t>exchange</a:t>
            </a:r>
            <a:r>
              <a:rPr lang="cs-CZ" altLang="cs-CZ" dirty="0">
                <a:latin typeface="+mj-lt"/>
              </a:rPr>
              <a:t> student</a:t>
            </a:r>
          </a:p>
          <a:p>
            <a:pPr lvl="1"/>
            <a:r>
              <a:rPr lang="cs-CZ" altLang="cs-CZ" dirty="0">
                <a:latin typeface="+mj-lt"/>
              </a:rPr>
              <a:t>SOC </a:t>
            </a:r>
            <a:r>
              <a:rPr lang="cs-CZ" altLang="cs-CZ" dirty="0" err="1">
                <a:latin typeface="+mj-lt"/>
              </a:rPr>
              <a:t>courses</a:t>
            </a:r>
            <a:r>
              <a:rPr lang="cs-CZ" altLang="cs-CZ" dirty="0">
                <a:latin typeface="+mj-lt"/>
              </a:rPr>
              <a:t> for incoming </a:t>
            </a:r>
            <a:r>
              <a:rPr lang="cs-CZ" altLang="cs-CZ" dirty="0" err="1">
                <a:latin typeface="+mj-lt"/>
              </a:rPr>
              <a:t>students</a:t>
            </a:r>
            <a:r>
              <a:rPr lang="cs-CZ" altLang="cs-CZ" dirty="0">
                <a:latin typeface="+mj-lt"/>
              </a:rPr>
              <a:t>, </a:t>
            </a:r>
            <a:r>
              <a:rPr lang="cs-CZ" altLang="cs-CZ" dirty="0" err="1">
                <a:latin typeface="+mj-lt"/>
              </a:rPr>
              <a:t>incl</a:t>
            </a:r>
            <a:r>
              <a:rPr lang="cs-CZ" altLang="cs-CZ" dirty="0">
                <a:latin typeface="+mj-lt"/>
              </a:rPr>
              <a:t>. </a:t>
            </a:r>
            <a:r>
              <a:rPr lang="cs-CZ" altLang="cs-CZ" dirty="0" err="1">
                <a:latin typeface="+mj-lt"/>
              </a:rPr>
              <a:t>Work</a:t>
            </a:r>
            <a:r>
              <a:rPr lang="cs-CZ" altLang="cs-CZ" dirty="0">
                <a:latin typeface="+mj-lt"/>
              </a:rPr>
              <a:t> on </a:t>
            </a:r>
            <a:r>
              <a:rPr lang="cs-CZ" altLang="cs-CZ" dirty="0" err="1">
                <a:latin typeface="+mj-lt"/>
              </a:rPr>
              <a:t>Diploma</a:t>
            </a:r>
            <a:r>
              <a:rPr lang="cs-CZ" altLang="cs-CZ" dirty="0">
                <a:latin typeface="+mj-lt"/>
              </a:rPr>
              <a:t> </a:t>
            </a:r>
            <a:r>
              <a:rPr lang="cs-CZ" altLang="cs-CZ" dirty="0" err="1">
                <a:latin typeface="+mj-lt"/>
              </a:rPr>
              <a:t>Theses</a:t>
            </a:r>
            <a:r>
              <a:rPr lang="cs-CZ" altLang="cs-CZ" dirty="0">
                <a:latin typeface="+mj-lt"/>
              </a:rPr>
              <a:t> (30 ECTS)</a:t>
            </a:r>
          </a:p>
          <a:p>
            <a:pPr lvl="1"/>
            <a:r>
              <a:rPr lang="cs-CZ" altLang="cs-CZ" dirty="0">
                <a:latin typeface="+mj-lt"/>
              </a:rPr>
              <a:t>master-</a:t>
            </a:r>
            <a:r>
              <a:rPr lang="cs-CZ" altLang="cs-CZ" dirty="0" err="1">
                <a:latin typeface="+mj-lt"/>
              </a:rPr>
              <a:t>level</a:t>
            </a:r>
            <a:r>
              <a:rPr lang="cs-CZ" altLang="cs-CZ" dirty="0">
                <a:latin typeface="+mj-lt"/>
              </a:rPr>
              <a:t> </a:t>
            </a:r>
            <a:r>
              <a:rPr lang="cs-CZ" altLang="cs-CZ" dirty="0" err="1">
                <a:latin typeface="+mj-lt"/>
              </a:rPr>
              <a:t>courses</a:t>
            </a:r>
            <a:r>
              <a:rPr lang="cs-CZ" altLang="cs-CZ" dirty="0">
                <a:latin typeface="+mj-lt"/>
              </a:rPr>
              <a:t> for </a:t>
            </a:r>
            <a:r>
              <a:rPr lang="cs-CZ" altLang="cs-CZ" dirty="0" err="1">
                <a:latin typeface="+mj-lt"/>
              </a:rPr>
              <a:t>all</a:t>
            </a:r>
            <a:r>
              <a:rPr lang="cs-CZ" altLang="cs-CZ" dirty="0">
                <a:latin typeface="+mj-lt"/>
              </a:rPr>
              <a:t> </a:t>
            </a:r>
            <a:r>
              <a:rPr lang="cs-CZ" altLang="cs-CZ" dirty="0" err="1">
                <a:latin typeface="+mj-lt"/>
              </a:rPr>
              <a:t>students</a:t>
            </a:r>
            <a:endParaRPr lang="cs-CZ" altLang="cs-CZ" dirty="0">
              <a:latin typeface="+mj-lt"/>
            </a:endParaRPr>
          </a:p>
          <a:p>
            <a:pPr lvl="1"/>
            <a:r>
              <a:rPr lang="cs-CZ" altLang="cs-CZ" dirty="0">
                <a:latin typeface="+mj-lt"/>
                <a:hlinkClick r:id="rId2"/>
              </a:rPr>
              <a:t>https://erasmus.law.muni.cz/content/en/exchange-students/courses-in-foreign-languages/</a:t>
            </a:r>
            <a:r>
              <a:rPr lang="cs-CZ" altLang="cs-CZ" dirty="0">
                <a:latin typeface="+mj-lt"/>
              </a:rPr>
              <a:t> </a:t>
            </a:r>
          </a:p>
          <a:p>
            <a:pPr>
              <a:lnSpc>
                <a:spcPct val="100000"/>
              </a:lnSpc>
            </a:pPr>
            <a:r>
              <a:rPr lang="cs-CZ" dirty="0">
                <a:latin typeface="+mj-lt"/>
              </a:rPr>
              <a:t>PhD student</a:t>
            </a:r>
          </a:p>
          <a:p>
            <a:pPr lvl="1"/>
            <a:r>
              <a:rPr lang="en-US" dirty="0">
                <a:latin typeface="+mj-lt"/>
              </a:rPr>
              <a:t>Comparative Constitutional Law</a:t>
            </a:r>
          </a:p>
          <a:p>
            <a:pPr lvl="1"/>
            <a:r>
              <a:rPr lang="en-US" dirty="0">
                <a:latin typeface="+mj-lt"/>
              </a:rPr>
              <a:t>Comparative Corporate, Foundation and Trust Law</a:t>
            </a:r>
          </a:p>
          <a:p>
            <a:pPr lvl="1"/>
            <a:r>
              <a:rPr lang="en-US" dirty="0">
                <a:latin typeface="+mj-lt"/>
              </a:rPr>
              <a:t>Legal Theory and Public Affairs</a:t>
            </a:r>
          </a:p>
          <a:p>
            <a:pPr lvl="1"/>
            <a:r>
              <a:rPr lang="en-US" dirty="0">
                <a:latin typeface="+mj-lt"/>
              </a:rPr>
              <a:t>Intellectual Property Law</a:t>
            </a:r>
            <a:endParaRPr lang="cs-CZ" dirty="0">
              <a:latin typeface="+mj-lt"/>
            </a:endParaRPr>
          </a:p>
          <a:p>
            <a:pPr lvl="1"/>
            <a:r>
              <a:rPr lang="en-US" dirty="0">
                <a:latin typeface="+mj-lt"/>
              </a:rPr>
              <a:t>Law of Information and Communication Technologies</a:t>
            </a:r>
            <a:endParaRPr lang="cs-CZ" dirty="0">
              <a:latin typeface="+mj-lt"/>
            </a:endParaRPr>
          </a:p>
          <a:p>
            <a:pPr lvl="1"/>
            <a:r>
              <a:rPr lang="cs-CZ" dirty="0">
                <a:latin typeface="+mj-lt"/>
                <a:hlinkClick r:id="rId3"/>
              </a:rPr>
              <a:t>www.</a:t>
            </a:r>
            <a:r>
              <a:rPr lang="cs-CZ" dirty="0">
                <a:solidFill>
                  <a:srgbClr val="0000DC"/>
                </a:solidFill>
                <a:latin typeface="+mj-lt"/>
                <a:hlinkClick r:id="rId3"/>
              </a:rPr>
              <a:t>phd.law.muni.cz</a:t>
            </a:r>
            <a:endParaRPr lang="cs-CZ" dirty="0">
              <a:solidFill>
                <a:srgbClr val="0000DC"/>
              </a:solidFill>
              <a:latin typeface="+mj-lt"/>
            </a:endParaRPr>
          </a:p>
          <a:p>
            <a:pPr>
              <a:lnSpc>
                <a:spcPct val="100000"/>
              </a:lnSpc>
            </a:pPr>
            <a:r>
              <a:rPr lang="cs-CZ" dirty="0">
                <a:latin typeface="+mj-lt"/>
              </a:rPr>
              <a:t>v</a:t>
            </a:r>
            <a:r>
              <a:rPr lang="en-US" dirty="0" err="1">
                <a:latin typeface="+mj-lt"/>
              </a:rPr>
              <a:t>isiting</a:t>
            </a:r>
            <a:r>
              <a:rPr lang="en-US" dirty="0">
                <a:latin typeface="+mj-lt"/>
              </a:rPr>
              <a:t> </a:t>
            </a:r>
            <a:r>
              <a:rPr lang="cs-CZ" dirty="0">
                <a:latin typeface="+mj-lt"/>
              </a:rPr>
              <a:t>p</a:t>
            </a:r>
            <a:r>
              <a:rPr lang="en-US" dirty="0" err="1">
                <a:latin typeface="+mj-lt"/>
              </a:rPr>
              <a:t>rofessors</a:t>
            </a:r>
            <a:r>
              <a:rPr lang="en-US" dirty="0">
                <a:latin typeface="+mj-lt"/>
              </a:rPr>
              <a:t>’</a:t>
            </a:r>
            <a:r>
              <a:rPr lang="cs-CZ" dirty="0">
                <a:latin typeface="+mj-lt"/>
              </a:rPr>
              <a:t> s</a:t>
            </a:r>
            <a:r>
              <a:rPr lang="en-US" dirty="0" err="1">
                <a:latin typeface="+mj-lt"/>
              </a:rPr>
              <a:t>hort</a:t>
            </a:r>
            <a:r>
              <a:rPr lang="en-US" dirty="0">
                <a:latin typeface="+mj-lt"/>
              </a:rPr>
              <a:t> intensive specialist courses</a:t>
            </a:r>
          </a:p>
          <a:p>
            <a:pPr lvl="1"/>
            <a:r>
              <a:rPr lang="cs-CZ" dirty="0">
                <a:latin typeface="+mj-lt"/>
              </a:rPr>
              <a:t>5 </a:t>
            </a:r>
            <a:r>
              <a:rPr lang="en-US" dirty="0">
                <a:latin typeface="+mj-lt"/>
              </a:rPr>
              <a:t>x</a:t>
            </a:r>
            <a:r>
              <a:rPr lang="cs-CZ" dirty="0">
                <a:latin typeface="+mj-lt"/>
              </a:rPr>
              <a:t> 10</a:t>
            </a:r>
            <a:r>
              <a:rPr lang="en-US" dirty="0">
                <a:latin typeface="+mj-lt"/>
              </a:rPr>
              <a:t>0 minute seminars –</a:t>
            </a:r>
            <a:r>
              <a:rPr lang="cs-CZ" dirty="0">
                <a:latin typeface="+mj-lt"/>
              </a:rPr>
              <a:t> </a:t>
            </a:r>
            <a:r>
              <a:rPr lang="en-US" dirty="0">
                <a:latin typeface="+mj-lt"/>
              </a:rPr>
              <a:t>practical</a:t>
            </a:r>
            <a:r>
              <a:rPr lang="cs-CZ" dirty="0">
                <a:latin typeface="+mj-lt"/>
              </a:rPr>
              <a:t> and </a:t>
            </a:r>
            <a:r>
              <a:rPr lang="en-US" dirty="0">
                <a:latin typeface="+mj-lt"/>
              </a:rPr>
              <a:t>interact</a:t>
            </a:r>
            <a:r>
              <a:rPr lang="cs-CZ" dirty="0" err="1">
                <a:latin typeface="+mj-lt"/>
              </a:rPr>
              <a:t>ive</a:t>
            </a:r>
            <a:r>
              <a:rPr lang="en-US" dirty="0">
                <a:latin typeface="+mj-lt"/>
              </a:rPr>
              <a:t> </a:t>
            </a:r>
            <a:endParaRPr lang="cs-CZ" dirty="0">
              <a:latin typeface="+mj-lt"/>
            </a:endParaRPr>
          </a:p>
          <a:p>
            <a:pPr lvl="1"/>
            <a:r>
              <a:rPr lang="cs-CZ" dirty="0">
                <a:latin typeface="+mj-lt"/>
                <a:hlinkClick r:id="rId4"/>
              </a:rPr>
              <a:t>https://www.law.muni.cz/content/cs/o-fakulte/organizacni-struktura/oddeleni-a-centra/oddeleni-pro-zahranicni-vztahy/zahranicni-vyucujici/</a:t>
            </a:r>
            <a:r>
              <a:rPr lang="cs-CZ" dirty="0">
                <a:latin typeface="+mj-lt"/>
              </a:rPr>
              <a:t> </a:t>
            </a:r>
          </a:p>
        </p:txBody>
      </p:sp>
      <p:sp>
        <p:nvSpPr>
          <p:cNvPr id="7" name="Rectangle 2">
            <a:extLst>
              <a:ext uri="{FF2B5EF4-FFF2-40B4-BE49-F238E27FC236}">
                <a16:creationId xmlns:a16="http://schemas.microsoft.com/office/drawing/2014/main" id="{75AE2FB8-6654-4530-B2FC-9DCFC30AAEC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88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A20E42-F53C-4F4C-B9FA-C7A88E34ADEC}"/>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ABD2919-50A9-44FC-B1BE-A397DF41D7B1}"/>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0997604D-3291-4D8C-A221-CB2A494FA0BA}"/>
              </a:ext>
            </a:extLst>
          </p:cNvPr>
          <p:cNvSpPr>
            <a:spLocks noGrp="1"/>
          </p:cNvSpPr>
          <p:nvPr>
            <p:ph type="title"/>
          </p:nvPr>
        </p:nvSpPr>
        <p:spPr/>
        <p:txBody>
          <a:bodyPr/>
          <a:lstStyle/>
          <a:p>
            <a:r>
              <a:rPr lang="cs-CZ" dirty="0"/>
              <a:t>Masaryk University, Brno</a:t>
            </a:r>
          </a:p>
        </p:txBody>
      </p:sp>
      <p:sp>
        <p:nvSpPr>
          <p:cNvPr id="5" name="Zástupný symbol pro obsah 4">
            <a:extLst>
              <a:ext uri="{FF2B5EF4-FFF2-40B4-BE49-F238E27FC236}">
                <a16:creationId xmlns:a16="http://schemas.microsoft.com/office/drawing/2014/main" id="{BAD8B085-1689-4930-8FAB-550E131EF8C4}"/>
              </a:ext>
            </a:extLst>
          </p:cNvPr>
          <p:cNvSpPr>
            <a:spLocks noGrp="1"/>
          </p:cNvSpPr>
          <p:nvPr>
            <p:ph idx="1"/>
          </p:nvPr>
        </p:nvSpPr>
        <p:spPr>
          <a:xfrm>
            <a:off x="720000" y="1324598"/>
            <a:ext cx="10753200" cy="4507402"/>
          </a:xfrm>
        </p:spPr>
        <p:txBody>
          <a:bodyPr/>
          <a:lstStyle/>
          <a:p>
            <a:pPr marL="342900" lvl="0" indent="-342900">
              <a:lnSpc>
                <a:spcPct val="100000"/>
              </a:lnSpc>
              <a:spcBef>
                <a:spcPct val="20000"/>
              </a:spcBef>
              <a:buClr>
                <a:srgbClr val="00287D"/>
              </a:buClr>
              <a:buFont typeface="Wingdings" panose="05000000000000000000" pitchFamily="2" charset="2"/>
              <a:buChar char="§"/>
            </a:pPr>
            <a:r>
              <a:rPr lang="en-US" dirty="0">
                <a:solidFill>
                  <a:srgbClr val="000000"/>
                </a:solidFill>
              </a:rPr>
              <a:t>Brno</a:t>
            </a:r>
          </a:p>
          <a:p>
            <a:pPr marL="594900" lvl="1" indent="-342900">
              <a:spcBef>
                <a:spcPct val="20000"/>
              </a:spcBef>
              <a:buClr>
                <a:srgbClr val="00287D"/>
              </a:buClr>
              <a:buFont typeface="Wingdings" panose="05000000000000000000" pitchFamily="2" charset="2"/>
              <a:buChar char="§"/>
            </a:pPr>
            <a:r>
              <a:rPr lang="en-US" dirty="0">
                <a:solidFill>
                  <a:srgbClr val="000000"/>
                </a:solidFill>
              </a:rPr>
              <a:t>the second largest city in the Czech Republic</a:t>
            </a:r>
          </a:p>
          <a:p>
            <a:pPr marL="594900" lvl="1" indent="-342900">
              <a:spcBef>
                <a:spcPct val="20000"/>
              </a:spcBef>
              <a:buClr>
                <a:srgbClr val="00287D"/>
              </a:buClr>
              <a:buFont typeface="Wingdings" panose="05000000000000000000" pitchFamily="2" charset="2"/>
              <a:buChar char="§"/>
            </a:pPr>
            <a:r>
              <a:rPr lang="en-US" dirty="0" err="1">
                <a:solidFill>
                  <a:srgbClr val="000000"/>
                </a:solidFill>
              </a:rPr>
              <a:t>centre</a:t>
            </a:r>
            <a:r>
              <a:rPr lang="en-US" dirty="0">
                <a:solidFill>
                  <a:srgbClr val="000000"/>
                </a:solidFill>
              </a:rPr>
              <a:t> of Czech judiciary</a:t>
            </a:r>
          </a:p>
          <a:p>
            <a:pPr marL="594900" lvl="1" indent="-342900">
              <a:spcBef>
                <a:spcPct val="20000"/>
              </a:spcBef>
              <a:buClr>
                <a:srgbClr val="00287D"/>
              </a:buClr>
              <a:buFont typeface="Wingdings" panose="05000000000000000000" pitchFamily="2" charset="2"/>
              <a:buChar char="§"/>
            </a:pPr>
            <a:r>
              <a:rPr lang="en-US" dirty="0">
                <a:solidFill>
                  <a:srgbClr val="000000"/>
                </a:solidFill>
              </a:rPr>
              <a:t>13 tertiary education institutions, 90,000 students</a:t>
            </a:r>
          </a:p>
          <a:p>
            <a:pPr marL="342900" lvl="0" indent="-342900">
              <a:lnSpc>
                <a:spcPct val="100000"/>
              </a:lnSpc>
              <a:spcBef>
                <a:spcPct val="20000"/>
              </a:spcBef>
              <a:buClr>
                <a:srgbClr val="00287D"/>
              </a:buClr>
              <a:buFont typeface="Wingdings" panose="05000000000000000000" pitchFamily="2" charset="2"/>
              <a:buChar char="§"/>
            </a:pPr>
            <a:r>
              <a:rPr lang="en-US" sz="2400" dirty="0">
                <a:solidFill>
                  <a:srgbClr val="000000"/>
                </a:solidFill>
              </a:rPr>
              <a:t>Masaryk University</a:t>
            </a:r>
          </a:p>
          <a:p>
            <a:pPr marL="594900" lvl="1" indent="-342900">
              <a:spcBef>
                <a:spcPct val="20000"/>
              </a:spcBef>
              <a:buClr>
                <a:srgbClr val="00287D"/>
              </a:buClr>
              <a:buFont typeface="Wingdings" panose="05000000000000000000" pitchFamily="2" charset="2"/>
              <a:buChar char="§"/>
            </a:pPr>
            <a:r>
              <a:rPr lang="en-US" sz="1600" dirty="0">
                <a:solidFill>
                  <a:srgbClr val="000000"/>
                </a:solidFill>
              </a:rPr>
              <a:t>founded in 1919</a:t>
            </a:r>
          </a:p>
          <a:p>
            <a:pPr marL="594900" lvl="1" indent="-342900">
              <a:spcBef>
                <a:spcPct val="20000"/>
              </a:spcBef>
              <a:buClr>
                <a:srgbClr val="00287D"/>
              </a:buClr>
              <a:buFont typeface="Wingdings" panose="05000000000000000000" pitchFamily="2" charset="2"/>
              <a:buChar char="§"/>
            </a:pPr>
            <a:r>
              <a:rPr lang="en-US" sz="1600" dirty="0">
                <a:solidFill>
                  <a:srgbClr val="000000"/>
                </a:solidFill>
              </a:rPr>
              <a:t>10 faculties </a:t>
            </a:r>
          </a:p>
          <a:p>
            <a:pPr marL="342900" lvl="0" indent="-342900">
              <a:lnSpc>
                <a:spcPct val="100000"/>
              </a:lnSpc>
              <a:spcBef>
                <a:spcPct val="20000"/>
              </a:spcBef>
              <a:buClr>
                <a:srgbClr val="00287D"/>
              </a:buClr>
              <a:buFont typeface="Wingdings" panose="05000000000000000000" pitchFamily="2" charset="2"/>
              <a:buChar char="§"/>
            </a:pPr>
            <a:r>
              <a:rPr lang="en-US" sz="2400" dirty="0">
                <a:solidFill>
                  <a:srgbClr val="000000"/>
                </a:solidFill>
              </a:rPr>
              <a:t>Faculty of Law</a:t>
            </a:r>
          </a:p>
          <a:p>
            <a:pPr marL="594900" lvl="1" indent="-342900">
              <a:spcBef>
                <a:spcPct val="20000"/>
              </a:spcBef>
              <a:buClr>
                <a:srgbClr val="00287D"/>
              </a:buClr>
              <a:buFont typeface="Wingdings" panose="05000000000000000000" pitchFamily="2" charset="2"/>
              <a:buChar char="§"/>
            </a:pPr>
            <a:r>
              <a:rPr lang="en-US" sz="1600" dirty="0">
                <a:solidFill>
                  <a:srgbClr val="000000"/>
                </a:solidFill>
              </a:rPr>
              <a:t>3 000 students</a:t>
            </a:r>
          </a:p>
          <a:p>
            <a:pPr marL="594900" lvl="1" indent="-342900">
              <a:spcBef>
                <a:spcPct val="20000"/>
              </a:spcBef>
              <a:buClr>
                <a:srgbClr val="00287D"/>
              </a:buClr>
              <a:buFont typeface="Wingdings" panose="05000000000000000000" pitchFamily="2" charset="2"/>
              <a:buChar char="§"/>
            </a:pPr>
            <a:r>
              <a:rPr lang="en-US" sz="1600" dirty="0">
                <a:solidFill>
                  <a:srgbClr val="000000"/>
                </a:solidFill>
              </a:rPr>
              <a:t>200 </a:t>
            </a:r>
            <a:r>
              <a:rPr lang="en-US" sz="1600" dirty="0" err="1">
                <a:solidFill>
                  <a:srgbClr val="000000"/>
                </a:solidFill>
              </a:rPr>
              <a:t>staf</a:t>
            </a:r>
            <a:endParaRPr lang="en-US" sz="1600" dirty="0">
              <a:solidFill>
                <a:srgbClr val="000000"/>
              </a:solidFill>
            </a:endParaRPr>
          </a:p>
        </p:txBody>
      </p:sp>
      <p:pic>
        <p:nvPicPr>
          <p:cNvPr id="6" name="Obrázek 5">
            <a:extLst>
              <a:ext uri="{FF2B5EF4-FFF2-40B4-BE49-F238E27FC236}">
                <a16:creationId xmlns:a16="http://schemas.microsoft.com/office/drawing/2014/main" id="{69A36F2A-E0D9-402B-97C8-5ACD0B7958B8}"/>
              </a:ext>
            </a:extLst>
          </p:cNvPr>
          <p:cNvPicPr>
            <a:picLocks noChangeAspect="1"/>
          </p:cNvPicPr>
          <p:nvPr/>
        </p:nvPicPr>
        <p:blipFill>
          <a:blip r:embed="rId2"/>
          <a:stretch>
            <a:fillRect/>
          </a:stretch>
        </p:blipFill>
        <p:spPr>
          <a:xfrm>
            <a:off x="7127414" y="116712"/>
            <a:ext cx="3526604" cy="2354558"/>
          </a:xfrm>
          <a:prstGeom prst="rect">
            <a:avLst/>
          </a:prstGeom>
        </p:spPr>
      </p:pic>
      <p:pic>
        <p:nvPicPr>
          <p:cNvPr id="7" name="Obrázek 6">
            <a:extLst>
              <a:ext uri="{FF2B5EF4-FFF2-40B4-BE49-F238E27FC236}">
                <a16:creationId xmlns:a16="http://schemas.microsoft.com/office/drawing/2014/main" id="{8B29A9FC-F502-4C57-977F-29D60FFFB2D2}"/>
              </a:ext>
            </a:extLst>
          </p:cNvPr>
          <p:cNvPicPr>
            <a:picLocks noChangeAspect="1"/>
          </p:cNvPicPr>
          <p:nvPr/>
        </p:nvPicPr>
        <p:blipFill>
          <a:blip r:embed="rId3"/>
          <a:stretch>
            <a:fillRect/>
          </a:stretch>
        </p:blipFill>
        <p:spPr>
          <a:xfrm>
            <a:off x="3211440" y="3690288"/>
            <a:ext cx="4510436" cy="3051000"/>
          </a:xfrm>
          <a:prstGeom prst="rect">
            <a:avLst/>
          </a:prstGeom>
        </p:spPr>
      </p:pic>
      <p:pic>
        <p:nvPicPr>
          <p:cNvPr id="8" name="Obrázek 7">
            <a:extLst>
              <a:ext uri="{FF2B5EF4-FFF2-40B4-BE49-F238E27FC236}">
                <a16:creationId xmlns:a16="http://schemas.microsoft.com/office/drawing/2014/main" id="{B30C9964-F687-444A-A907-256681CC9B9B}"/>
              </a:ext>
            </a:extLst>
          </p:cNvPr>
          <p:cNvPicPr>
            <a:picLocks noChangeAspect="1"/>
          </p:cNvPicPr>
          <p:nvPr/>
        </p:nvPicPr>
        <p:blipFill>
          <a:blip r:embed="rId4"/>
          <a:stretch>
            <a:fillRect/>
          </a:stretch>
        </p:blipFill>
        <p:spPr>
          <a:xfrm>
            <a:off x="7033185" y="4587579"/>
            <a:ext cx="3620833" cy="2151963"/>
          </a:xfrm>
          <a:prstGeom prst="rect">
            <a:avLst/>
          </a:prstGeom>
        </p:spPr>
      </p:pic>
      <p:pic>
        <p:nvPicPr>
          <p:cNvPr id="9" name="Obrázek 8">
            <a:extLst>
              <a:ext uri="{FF2B5EF4-FFF2-40B4-BE49-F238E27FC236}">
                <a16:creationId xmlns:a16="http://schemas.microsoft.com/office/drawing/2014/main" id="{992EA55D-7589-4FB1-9DC2-87A5DC91FFFC}"/>
              </a:ext>
            </a:extLst>
          </p:cNvPr>
          <p:cNvPicPr>
            <a:picLocks noChangeAspect="1"/>
          </p:cNvPicPr>
          <p:nvPr/>
        </p:nvPicPr>
        <p:blipFill>
          <a:blip r:embed="rId5"/>
          <a:stretch>
            <a:fillRect/>
          </a:stretch>
        </p:blipFill>
        <p:spPr>
          <a:xfrm>
            <a:off x="7977630" y="2188947"/>
            <a:ext cx="3905161" cy="2359228"/>
          </a:xfrm>
          <a:prstGeom prst="rect">
            <a:avLst/>
          </a:prstGeom>
        </p:spPr>
      </p:pic>
    </p:spTree>
    <p:extLst>
      <p:ext uri="{BB962C8B-B14F-4D97-AF65-F5344CB8AC3E}">
        <p14:creationId xmlns:p14="http://schemas.microsoft.com/office/powerpoint/2010/main" val="3634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B9CF9E-1F73-FC4A-A472-B74260ABDB82}"/>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4130E183-A633-5F41-B177-B5E06A3CD1CC}"/>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8D03C4FA-EA92-7D43-9A92-9B74C18937ED}"/>
              </a:ext>
            </a:extLst>
          </p:cNvPr>
          <p:cNvSpPr>
            <a:spLocks noGrp="1"/>
          </p:cNvSpPr>
          <p:nvPr>
            <p:ph type="title"/>
          </p:nvPr>
        </p:nvSpPr>
        <p:spPr/>
        <p:txBody>
          <a:bodyPr/>
          <a:lstStyle/>
          <a:p>
            <a:r>
              <a:rPr lang="cs-CZ" dirty="0"/>
              <a:t>Specific </a:t>
            </a:r>
            <a:r>
              <a:rPr lang="en-US" dirty="0"/>
              <a:t>Method of Tax Law Regulation</a:t>
            </a:r>
            <a:br>
              <a:rPr lang="cs-CZ" dirty="0"/>
            </a:br>
            <a:endParaRPr lang="cs-CZ" dirty="0"/>
          </a:p>
        </p:txBody>
      </p:sp>
      <p:sp>
        <p:nvSpPr>
          <p:cNvPr id="5" name="Zástupný obsah 4">
            <a:extLst>
              <a:ext uri="{FF2B5EF4-FFF2-40B4-BE49-F238E27FC236}">
                <a16:creationId xmlns:a16="http://schemas.microsoft.com/office/drawing/2014/main" id="{50496F22-0F8F-3944-B9F7-CD1C95CE09BA}"/>
              </a:ext>
            </a:extLst>
          </p:cNvPr>
          <p:cNvSpPr>
            <a:spLocks noGrp="1"/>
          </p:cNvSpPr>
          <p:nvPr>
            <p:ph idx="1"/>
          </p:nvPr>
        </p:nvSpPr>
        <p:spPr>
          <a:xfrm>
            <a:off x="719999" y="1392572"/>
            <a:ext cx="10752001" cy="4745428"/>
          </a:xfrm>
        </p:spPr>
        <p:txBody>
          <a:bodyPr/>
          <a:lstStyle/>
          <a:p>
            <a:pPr>
              <a:lnSpc>
                <a:spcPct val="100000"/>
              </a:lnSpc>
            </a:pPr>
            <a:r>
              <a:rPr lang="en-US" sz="2200" dirty="0"/>
              <a:t>essentially a modified version of the administrative law method</a:t>
            </a:r>
            <a:endParaRPr lang="cs-CZ" sz="2200" dirty="0"/>
          </a:p>
          <a:p>
            <a:pPr>
              <a:lnSpc>
                <a:spcPct val="100000"/>
              </a:lnSpc>
            </a:pPr>
            <a:r>
              <a:rPr lang="en-US" sz="2200" dirty="0"/>
              <a:t>a lower level of applying sub-statutory regulations in tax law</a:t>
            </a:r>
            <a:r>
              <a:rPr lang="cs-CZ" sz="2200" dirty="0"/>
              <a:t> – </a:t>
            </a:r>
            <a:r>
              <a:rPr lang="cs-CZ" sz="2200" i="1" dirty="0"/>
              <a:t>nullum tributum sine lege</a:t>
            </a:r>
          </a:p>
          <a:p>
            <a:pPr>
              <a:lnSpc>
                <a:spcPct val="100000"/>
              </a:lnSpc>
            </a:pPr>
            <a:r>
              <a:rPr lang="en-US" sz="2200" dirty="0"/>
              <a:t>economic instruments to affect recipients</a:t>
            </a:r>
            <a:endParaRPr lang="cs-CZ" sz="2200" dirty="0"/>
          </a:p>
          <a:p>
            <a:pPr>
              <a:lnSpc>
                <a:spcPct val="100000"/>
              </a:lnSpc>
            </a:pPr>
            <a:r>
              <a:rPr lang="en-US" sz="2200" dirty="0"/>
              <a:t>private law elements (such as the options of lump-sum tax, postponing taxes, payment calendars, etc.) </a:t>
            </a:r>
            <a:endParaRPr lang="cs-CZ" sz="2200" dirty="0"/>
          </a:p>
          <a:p>
            <a:pPr>
              <a:lnSpc>
                <a:spcPct val="100000"/>
              </a:lnSpc>
            </a:pPr>
            <a:r>
              <a:rPr lang="en-US" sz="2200" dirty="0"/>
              <a:t>certain administrative activities are delegated to private law entities</a:t>
            </a:r>
            <a:r>
              <a:rPr lang="cs-CZ" sz="2200" dirty="0"/>
              <a:t> (</a:t>
            </a:r>
            <a:r>
              <a:rPr lang="cs-CZ" sz="2200" dirty="0" err="1"/>
              <a:t>withholding</a:t>
            </a:r>
            <a:r>
              <a:rPr lang="cs-CZ" sz="2200" dirty="0"/>
              <a:t> </a:t>
            </a:r>
            <a:r>
              <a:rPr lang="cs-CZ" sz="2200" dirty="0" err="1"/>
              <a:t>taxes</a:t>
            </a:r>
            <a:r>
              <a:rPr lang="cs-CZ" sz="2200" dirty="0"/>
              <a:t>)</a:t>
            </a:r>
          </a:p>
          <a:p>
            <a:pPr>
              <a:lnSpc>
                <a:spcPct val="100000"/>
              </a:lnSpc>
            </a:pPr>
            <a:r>
              <a:rPr lang="en-US" sz="2200" dirty="0"/>
              <a:t>self-application</a:t>
            </a:r>
            <a:r>
              <a:rPr lang="cs-CZ" sz="2200" dirty="0"/>
              <a:t> – the </a:t>
            </a:r>
            <a:r>
              <a:rPr lang="en-US" sz="2200" dirty="0"/>
              <a:t>taxpayer applies tax law norms to itself by determining the tax base using its knowledge, uses the relevant tax rate for itself, and applies the corrective elements</a:t>
            </a:r>
            <a:endParaRPr lang="cs-CZ" sz="2200" dirty="0"/>
          </a:p>
          <a:p>
            <a:pPr>
              <a:lnSpc>
                <a:spcPct val="100000"/>
              </a:lnSpc>
            </a:pPr>
            <a:r>
              <a:rPr lang="en-US" sz="2200" dirty="0"/>
              <a:t>the mandatory nature is moderated in certain instances with an element of choice (lump-sum personal income tax, voluntary VAT payer, method of depreciation, lump-sum expenditures for income taxes</a:t>
            </a:r>
            <a:r>
              <a:rPr lang="cs-CZ" sz="2200" dirty="0"/>
              <a:t>, etc.)</a:t>
            </a:r>
          </a:p>
        </p:txBody>
      </p:sp>
    </p:spTree>
    <p:extLst>
      <p:ext uri="{BB962C8B-B14F-4D97-AF65-F5344CB8AC3E}">
        <p14:creationId xmlns:p14="http://schemas.microsoft.com/office/powerpoint/2010/main" val="328200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456A329-41A2-42CB-B1D2-4A49C4DBD4A1}"/>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34F77B94-FE53-48C6-9227-27E2F05F2EC9}"/>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6ECB0737-ECAC-4FC7-B9B9-42DDE2D67CE9}"/>
              </a:ext>
            </a:extLst>
          </p:cNvPr>
          <p:cNvSpPr>
            <a:spLocks noGrp="1"/>
          </p:cNvSpPr>
          <p:nvPr>
            <p:ph type="title"/>
          </p:nvPr>
        </p:nvSpPr>
        <p:spPr/>
        <p:txBody>
          <a:bodyPr/>
          <a:lstStyle/>
          <a:p>
            <a:r>
              <a:rPr lang="cs-CZ" dirty="0" err="1"/>
              <a:t>Results</a:t>
            </a:r>
            <a:endParaRPr lang="cs-CZ" dirty="0"/>
          </a:p>
        </p:txBody>
      </p:sp>
      <p:sp>
        <p:nvSpPr>
          <p:cNvPr id="5" name="Zástupný symbol pro obsah 4">
            <a:extLst>
              <a:ext uri="{FF2B5EF4-FFF2-40B4-BE49-F238E27FC236}">
                <a16:creationId xmlns:a16="http://schemas.microsoft.com/office/drawing/2014/main" id="{3B668043-8B94-4990-A724-A1561B0D60A3}"/>
              </a:ext>
            </a:extLst>
          </p:cNvPr>
          <p:cNvSpPr>
            <a:spLocks noGrp="1"/>
          </p:cNvSpPr>
          <p:nvPr>
            <p:ph idx="1"/>
          </p:nvPr>
        </p:nvSpPr>
        <p:spPr>
          <a:xfrm>
            <a:off x="720000" y="2443942"/>
            <a:ext cx="10753200" cy="3784058"/>
          </a:xfrm>
        </p:spPr>
        <p:txBody>
          <a:bodyPr/>
          <a:lstStyle/>
          <a:p>
            <a:pPr marL="72000" indent="0">
              <a:lnSpc>
                <a:spcPct val="100000"/>
              </a:lnSpc>
              <a:buNone/>
            </a:pPr>
            <a:r>
              <a:rPr lang="cs-CZ" dirty="0"/>
              <a:t>T</a:t>
            </a:r>
            <a:r>
              <a:rPr lang="en-US" dirty="0"/>
              <a:t>he tax law regulation must fulfill very strict quality requirements, respecting the terminology used in other branches of law. </a:t>
            </a:r>
            <a:endParaRPr lang="cs-CZ" dirty="0"/>
          </a:p>
          <a:p>
            <a:pPr marL="72000" indent="0">
              <a:lnSpc>
                <a:spcPct val="100000"/>
              </a:lnSpc>
              <a:buNone/>
            </a:pPr>
            <a:endParaRPr lang="cs-CZ" dirty="0"/>
          </a:p>
          <a:p>
            <a:pPr marL="72000" indent="0">
              <a:lnSpc>
                <a:spcPct val="100000"/>
              </a:lnSpc>
              <a:buNone/>
            </a:pPr>
            <a:r>
              <a:rPr lang="en-US" dirty="0"/>
              <a:t>The legislator should be receptive to the economic aspects of private and business life. </a:t>
            </a:r>
            <a:endParaRPr lang="cs-CZ" dirty="0"/>
          </a:p>
          <a:p>
            <a:pPr marL="72000" indent="0">
              <a:lnSpc>
                <a:spcPct val="100000"/>
              </a:lnSpc>
              <a:buNone/>
            </a:pPr>
            <a:endParaRPr lang="cs-CZ" dirty="0"/>
          </a:p>
          <a:p>
            <a:pPr marL="72000" indent="0">
              <a:lnSpc>
                <a:spcPct val="100000"/>
              </a:lnSpc>
              <a:buNone/>
            </a:pPr>
            <a:r>
              <a:rPr lang="en-US" dirty="0"/>
              <a:t>The regulation should be not only perfect but easy to understand and apply, i.e., cheap for both taxpayers and tax administrators.</a:t>
            </a:r>
            <a:endParaRPr lang="cs-CZ" dirty="0"/>
          </a:p>
        </p:txBody>
      </p:sp>
      <p:pic>
        <p:nvPicPr>
          <p:cNvPr id="6" name="Obrázek 5">
            <a:extLst>
              <a:ext uri="{FF2B5EF4-FFF2-40B4-BE49-F238E27FC236}">
                <a16:creationId xmlns:a16="http://schemas.microsoft.com/office/drawing/2014/main" id="{C8BFE0B7-EC42-48FF-8FBF-860B7EA15D4D}"/>
              </a:ext>
            </a:extLst>
          </p:cNvPr>
          <p:cNvPicPr>
            <a:picLocks noChangeAspect="1"/>
          </p:cNvPicPr>
          <p:nvPr/>
        </p:nvPicPr>
        <p:blipFill>
          <a:blip r:embed="rId2"/>
          <a:stretch>
            <a:fillRect/>
          </a:stretch>
        </p:blipFill>
        <p:spPr>
          <a:xfrm>
            <a:off x="5380306" y="131772"/>
            <a:ext cx="3698079" cy="2312170"/>
          </a:xfrm>
          <a:prstGeom prst="rect">
            <a:avLst/>
          </a:prstGeom>
        </p:spPr>
      </p:pic>
    </p:spTree>
    <p:extLst>
      <p:ext uri="{BB962C8B-B14F-4D97-AF65-F5344CB8AC3E}">
        <p14:creationId xmlns:p14="http://schemas.microsoft.com/office/powerpoint/2010/main" val="175960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C8D1AD5-8DCB-0A4D-A23B-70A1E1DF8FCB}"/>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7A68B179-557F-5F4A-AC12-9A76AC0A26B3}"/>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2C3C3202-E34A-8E4A-A856-F3C39E74769E}"/>
              </a:ext>
            </a:extLst>
          </p:cNvPr>
          <p:cNvSpPr>
            <a:spLocks noGrp="1"/>
          </p:cNvSpPr>
          <p:nvPr>
            <p:ph type="title"/>
          </p:nvPr>
        </p:nvSpPr>
        <p:spPr/>
        <p:txBody>
          <a:bodyPr/>
          <a:lstStyle/>
          <a:p>
            <a:r>
              <a:rPr lang="cs-CZ" dirty="0"/>
              <a:t>Tax Law Drafting </a:t>
            </a:r>
            <a:r>
              <a:rPr lang="cs-CZ" dirty="0" err="1"/>
              <a:t>Principles</a:t>
            </a:r>
            <a:endParaRPr lang="cs-CZ" dirty="0"/>
          </a:p>
        </p:txBody>
      </p:sp>
      <p:sp>
        <p:nvSpPr>
          <p:cNvPr id="5" name="Zástupný obsah 4">
            <a:extLst>
              <a:ext uri="{FF2B5EF4-FFF2-40B4-BE49-F238E27FC236}">
                <a16:creationId xmlns:a16="http://schemas.microsoft.com/office/drawing/2014/main" id="{6FEF97F1-BFFA-6341-8903-188E970A9E0C}"/>
              </a:ext>
            </a:extLst>
          </p:cNvPr>
          <p:cNvSpPr>
            <a:spLocks noGrp="1"/>
          </p:cNvSpPr>
          <p:nvPr>
            <p:ph idx="1"/>
          </p:nvPr>
        </p:nvSpPr>
        <p:spPr>
          <a:xfrm>
            <a:off x="720000" y="2344188"/>
            <a:ext cx="10753200" cy="3738559"/>
          </a:xfrm>
        </p:spPr>
        <p:txBody>
          <a:bodyPr/>
          <a:lstStyle/>
          <a:p>
            <a:pPr>
              <a:lnSpc>
                <a:spcPct val="100000"/>
              </a:lnSpc>
            </a:pPr>
            <a:r>
              <a:rPr lang="en-US" sz="2400" dirty="0"/>
              <a:t>an important role in the process of tax law drafting and application</a:t>
            </a:r>
          </a:p>
          <a:p>
            <a:pPr>
              <a:lnSpc>
                <a:spcPct val="100000"/>
              </a:lnSpc>
            </a:pPr>
            <a:r>
              <a:rPr lang="en-US" sz="2400" dirty="0"/>
              <a:t>principles consider both the public interest and tax subjects' individual interests or interests of other tax law addressees</a:t>
            </a:r>
          </a:p>
          <a:p>
            <a:pPr>
              <a:lnSpc>
                <a:spcPct val="100000"/>
              </a:lnSpc>
            </a:pPr>
            <a:r>
              <a:rPr lang="en-US" sz="2400" dirty="0"/>
              <a:t>principles allow the postulates of a rational tax system's functioning to be formulated </a:t>
            </a:r>
          </a:p>
          <a:p>
            <a:pPr>
              <a:lnSpc>
                <a:spcPct val="100000"/>
              </a:lnSpc>
            </a:pPr>
            <a:r>
              <a:rPr lang="en-US" sz="2400" dirty="0"/>
              <a:t>legislator should respect: basic legal principles given by the Constitution, principles generally valid for (continental) legal culture and the democratic rule of law</a:t>
            </a:r>
          </a:p>
        </p:txBody>
      </p:sp>
      <p:pic>
        <p:nvPicPr>
          <p:cNvPr id="7" name="Obrázek 6">
            <a:extLst>
              <a:ext uri="{FF2B5EF4-FFF2-40B4-BE49-F238E27FC236}">
                <a16:creationId xmlns:a16="http://schemas.microsoft.com/office/drawing/2014/main" id="{213FE911-EF7C-4C81-A3C3-5A0EAEBC2391}"/>
              </a:ext>
            </a:extLst>
          </p:cNvPr>
          <p:cNvPicPr>
            <a:picLocks noChangeAspect="1"/>
          </p:cNvPicPr>
          <p:nvPr/>
        </p:nvPicPr>
        <p:blipFill>
          <a:blip r:embed="rId2"/>
          <a:stretch>
            <a:fillRect/>
          </a:stretch>
        </p:blipFill>
        <p:spPr>
          <a:xfrm>
            <a:off x="8515826" y="78995"/>
            <a:ext cx="3186815" cy="2124543"/>
          </a:xfrm>
          <a:prstGeom prst="rect">
            <a:avLst/>
          </a:prstGeom>
        </p:spPr>
      </p:pic>
    </p:spTree>
    <p:extLst>
      <p:ext uri="{BB962C8B-B14F-4D97-AF65-F5344CB8AC3E}">
        <p14:creationId xmlns:p14="http://schemas.microsoft.com/office/powerpoint/2010/main" val="356861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0E0081-1BC4-7243-8131-B7E28E6CA33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801B0BC0-FC88-BA4C-B7E0-012881EB3E6F}"/>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796B316A-D80B-9444-AC8E-C298F22DB62D}"/>
              </a:ext>
            </a:extLst>
          </p:cNvPr>
          <p:cNvSpPr>
            <a:spLocks noGrp="1"/>
          </p:cNvSpPr>
          <p:nvPr>
            <p:ph type="title"/>
          </p:nvPr>
        </p:nvSpPr>
        <p:spPr>
          <a:xfrm>
            <a:off x="720000" y="720000"/>
            <a:ext cx="10753200" cy="647406"/>
          </a:xfrm>
        </p:spPr>
        <p:txBody>
          <a:bodyPr/>
          <a:lstStyle/>
          <a:p>
            <a:pPr>
              <a:spcBef>
                <a:spcPts val="1800"/>
              </a:spcBef>
              <a:spcAft>
                <a:spcPts val="600"/>
              </a:spcAft>
            </a:pPr>
            <a:r>
              <a:rPr lang="cs-CZ" dirty="0"/>
              <a:t>Basic </a:t>
            </a:r>
            <a:r>
              <a:rPr lang="cs-CZ" dirty="0" err="1"/>
              <a:t>Principles</a:t>
            </a:r>
            <a:endParaRPr lang="cs-CZ" dirty="0"/>
          </a:p>
        </p:txBody>
      </p:sp>
      <p:sp>
        <p:nvSpPr>
          <p:cNvPr id="5" name="Zástupný obsah 4">
            <a:extLst>
              <a:ext uri="{FF2B5EF4-FFF2-40B4-BE49-F238E27FC236}">
                <a16:creationId xmlns:a16="http://schemas.microsoft.com/office/drawing/2014/main" id="{CE83AC6D-74A3-9F43-8016-C2CE3B199A76}"/>
              </a:ext>
            </a:extLst>
          </p:cNvPr>
          <p:cNvSpPr>
            <a:spLocks noGrp="1"/>
          </p:cNvSpPr>
          <p:nvPr>
            <p:ph idx="1"/>
          </p:nvPr>
        </p:nvSpPr>
        <p:spPr>
          <a:xfrm>
            <a:off x="720000" y="1535186"/>
            <a:ext cx="10753200" cy="4462942"/>
          </a:xfrm>
        </p:spPr>
        <p:txBody>
          <a:bodyPr/>
          <a:lstStyle/>
          <a:p>
            <a:pPr>
              <a:lnSpc>
                <a:spcPct val="100000"/>
              </a:lnSpc>
            </a:pPr>
            <a:r>
              <a:rPr lang="en-US" dirty="0"/>
              <a:t>applied by most of the constitutions worldwide</a:t>
            </a:r>
          </a:p>
          <a:p>
            <a:pPr>
              <a:lnSpc>
                <a:spcPct val="100000"/>
              </a:lnSpc>
            </a:pPr>
            <a:r>
              <a:rPr lang="en-US" i="1" dirty="0"/>
              <a:t>nullum tributum sine lege</a:t>
            </a:r>
          </a:p>
          <a:p>
            <a:pPr>
              <a:lnSpc>
                <a:spcPct val="100000"/>
              </a:lnSpc>
            </a:pPr>
            <a:r>
              <a:rPr lang="en-US" i="1" dirty="0"/>
              <a:t>lex retro non agit – </a:t>
            </a:r>
            <a:r>
              <a:rPr lang="en-US" dirty="0"/>
              <a:t>principle of non-retroactivity</a:t>
            </a:r>
          </a:p>
          <a:p>
            <a:pPr lvl="1"/>
            <a:r>
              <a:rPr lang="en-US" dirty="0"/>
              <a:t>the prohibition of taxation of facts that occurred in the past, i.e., the obligation arising during the effectiveness of a particular regulation is governed by this regulation until its fulfillment</a:t>
            </a:r>
          </a:p>
          <a:p>
            <a:pPr lvl="1"/>
            <a:r>
              <a:rPr lang="en-US" dirty="0"/>
              <a:t>might be broken only if the new regulation is advantageous for the obligated tax subject</a:t>
            </a:r>
          </a:p>
          <a:p>
            <a:pPr>
              <a:lnSpc>
                <a:spcPct val="100000"/>
              </a:lnSpc>
            </a:pPr>
            <a:r>
              <a:rPr lang="en-US" dirty="0"/>
              <a:t>priority of international and EU Law</a:t>
            </a:r>
          </a:p>
          <a:p>
            <a:pPr lvl="1"/>
            <a:r>
              <a:rPr lang="en-US" dirty="0"/>
              <a:t>especially the indirect taxes are widely harmonized  </a:t>
            </a:r>
          </a:p>
        </p:txBody>
      </p:sp>
      <p:pic>
        <p:nvPicPr>
          <p:cNvPr id="7" name="Obrázek 6">
            <a:extLst>
              <a:ext uri="{FF2B5EF4-FFF2-40B4-BE49-F238E27FC236}">
                <a16:creationId xmlns:a16="http://schemas.microsoft.com/office/drawing/2014/main" id="{0C5EE3BB-41B3-4AF5-9E98-2A84C4B67F13}"/>
              </a:ext>
            </a:extLst>
          </p:cNvPr>
          <p:cNvPicPr>
            <a:picLocks noChangeAspect="1"/>
          </p:cNvPicPr>
          <p:nvPr/>
        </p:nvPicPr>
        <p:blipFill>
          <a:blip r:embed="rId2"/>
          <a:stretch>
            <a:fillRect/>
          </a:stretch>
        </p:blipFill>
        <p:spPr>
          <a:xfrm>
            <a:off x="7008861" y="3757199"/>
            <a:ext cx="2848203" cy="2893653"/>
          </a:xfrm>
          <a:prstGeom prst="rect">
            <a:avLst/>
          </a:prstGeom>
        </p:spPr>
      </p:pic>
    </p:spTree>
    <p:extLst>
      <p:ext uri="{BB962C8B-B14F-4D97-AF65-F5344CB8AC3E}">
        <p14:creationId xmlns:p14="http://schemas.microsoft.com/office/powerpoint/2010/main" val="224173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8CF659-F89A-4182-B9B3-FAADA64C3C1D}"/>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BCF5894-4018-47B4-9683-01D6654F69E8}"/>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31F04DE5-CFE6-4FDF-B230-3A07C0D33308}"/>
              </a:ext>
            </a:extLst>
          </p:cNvPr>
          <p:cNvSpPr>
            <a:spLocks noGrp="1"/>
          </p:cNvSpPr>
          <p:nvPr>
            <p:ph type="title"/>
          </p:nvPr>
        </p:nvSpPr>
        <p:spPr>
          <a:xfrm>
            <a:off x="720000" y="751385"/>
            <a:ext cx="11181038" cy="451576"/>
          </a:xfrm>
        </p:spPr>
        <p:txBody>
          <a:bodyPr/>
          <a:lstStyle/>
          <a:p>
            <a:r>
              <a:rPr lang="cs-CZ" dirty="0" err="1"/>
              <a:t>Self-application</a:t>
            </a:r>
            <a:r>
              <a:rPr lang="cs-CZ" dirty="0"/>
              <a:t> </a:t>
            </a:r>
            <a:r>
              <a:rPr lang="cs-CZ" dirty="0" err="1"/>
              <a:t>Principles</a:t>
            </a:r>
            <a:r>
              <a:rPr lang="cs-CZ" dirty="0"/>
              <a:t> I</a:t>
            </a:r>
          </a:p>
        </p:txBody>
      </p:sp>
      <p:sp>
        <p:nvSpPr>
          <p:cNvPr id="5" name="Zástupný symbol pro obsah 4">
            <a:extLst>
              <a:ext uri="{FF2B5EF4-FFF2-40B4-BE49-F238E27FC236}">
                <a16:creationId xmlns:a16="http://schemas.microsoft.com/office/drawing/2014/main" id="{C3472F01-E836-4DF2-9EDB-7B2E7BEE5DE1}"/>
              </a:ext>
            </a:extLst>
          </p:cNvPr>
          <p:cNvSpPr>
            <a:spLocks noGrp="1"/>
          </p:cNvSpPr>
          <p:nvPr>
            <p:ph idx="1"/>
          </p:nvPr>
        </p:nvSpPr>
        <p:spPr>
          <a:xfrm>
            <a:off x="720000" y="1400961"/>
            <a:ext cx="10753200" cy="4431039"/>
          </a:xfrm>
        </p:spPr>
        <p:txBody>
          <a:bodyPr/>
          <a:lstStyle/>
          <a:p>
            <a:pPr>
              <a:lnSpc>
                <a:spcPct val="100000"/>
              </a:lnSpc>
            </a:pPr>
            <a:r>
              <a:rPr lang="en-US" sz="2400" dirty="0"/>
              <a:t>tax provisions should be included in separate legal acts</a:t>
            </a:r>
          </a:p>
          <a:p>
            <a:pPr>
              <a:lnSpc>
                <a:spcPct val="100000"/>
              </a:lnSpc>
            </a:pPr>
            <a:r>
              <a:rPr lang="en-US" sz="2400" dirty="0"/>
              <a:t>it is necessary to follow a uniform terminology in law</a:t>
            </a:r>
          </a:p>
          <a:p>
            <a:pPr>
              <a:lnSpc>
                <a:spcPct val="100000"/>
              </a:lnSpc>
            </a:pPr>
            <a:r>
              <a:rPr lang="en-US" sz="2400" dirty="0"/>
              <a:t>it is inappropriate to impose an unorthodox tax or tax components</a:t>
            </a:r>
          </a:p>
          <a:p>
            <a:pPr lvl="1"/>
            <a:r>
              <a:rPr lang="en-US" dirty="0"/>
              <a:t>super gross wage as a tax base: income from dependent activity increased by sums of social security and health contributions paid by the employer (34 %, later 33.8 % of the gross income)</a:t>
            </a:r>
          </a:p>
          <a:p>
            <a:pPr lvl="1"/>
            <a:r>
              <a:rPr lang="en-US" dirty="0"/>
              <a:t>tax bonus: tax preferences for children as the tax reduction; tax reduction up to zero tax and tax bonus to be paid back: some taxpayers not only do not pay the tax, but they get tax from the State</a:t>
            </a:r>
          </a:p>
          <a:p>
            <a:pPr>
              <a:lnSpc>
                <a:spcPct val="100000"/>
              </a:lnSpc>
            </a:pPr>
            <a:r>
              <a:rPr lang="en-US" sz="2400" dirty="0"/>
              <a:t>understandable and unambiguous form; no need to apply any of the contradictory principles </a:t>
            </a:r>
            <a:r>
              <a:rPr lang="en-US" sz="2400" i="1" dirty="0"/>
              <a:t>in dubio pro libertate</a:t>
            </a:r>
            <a:r>
              <a:rPr lang="en-US" sz="2400" dirty="0"/>
              <a:t> (</a:t>
            </a:r>
            <a:r>
              <a:rPr lang="en-US" sz="2400" i="1" dirty="0"/>
              <a:t>in dubio mitius</a:t>
            </a:r>
            <a:r>
              <a:rPr lang="en-US" sz="2400" dirty="0"/>
              <a:t>) and </a:t>
            </a:r>
            <a:r>
              <a:rPr lang="en-US" sz="2400" i="1" dirty="0"/>
              <a:t>in dubio pro fisco</a:t>
            </a:r>
            <a:endParaRPr lang="en-US" sz="2400" dirty="0"/>
          </a:p>
        </p:txBody>
      </p:sp>
    </p:spTree>
    <p:extLst>
      <p:ext uri="{BB962C8B-B14F-4D97-AF65-F5344CB8AC3E}">
        <p14:creationId xmlns:p14="http://schemas.microsoft.com/office/powerpoint/2010/main" val="210651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2DFB0F-AD2D-4ADE-9171-6D4809022B37}"/>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41BFF307-863E-4D8D-B280-4750DAF6D288}"/>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6B5A0E0A-0928-4C24-9FEE-AC9C10D0E3FB}"/>
              </a:ext>
            </a:extLst>
          </p:cNvPr>
          <p:cNvSpPr>
            <a:spLocks noGrp="1"/>
          </p:cNvSpPr>
          <p:nvPr>
            <p:ph type="title"/>
          </p:nvPr>
        </p:nvSpPr>
        <p:spPr>
          <a:xfrm>
            <a:off x="720000" y="720000"/>
            <a:ext cx="10753200" cy="451576"/>
          </a:xfrm>
        </p:spPr>
        <p:txBody>
          <a:bodyPr/>
          <a:lstStyle/>
          <a:p>
            <a:r>
              <a:rPr lang="cs-CZ" dirty="0" err="1"/>
              <a:t>Self-application</a:t>
            </a:r>
            <a:r>
              <a:rPr lang="cs-CZ" dirty="0"/>
              <a:t> </a:t>
            </a:r>
            <a:r>
              <a:rPr lang="cs-CZ" dirty="0" err="1"/>
              <a:t>Principles</a:t>
            </a:r>
            <a:r>
              <a:rPr lang="cs-CZ" dirty="0"/>
              <a:t> II</a:t>
            </a:r>
          </a:p>
        </p:txBody>
      </p:sp>
      <p:sp>
        <p:nvSpPr>
          <p:cNvPr id="5" name="Zástupný symbol pro obsah 4">
            <a:extLst>
              <a:ext uri="{FF2B5EF4-FFF2-40B4-BE49-F238E27FC236}">
                <a16:creationId xmlns:a16="http://schemas.microsoft.com/office/drawing/2014/main" id="{21D5FACF-AA9F-4C5B-BC24-6D51FE1E31A7}"/>
              </a:ext>
            </a:extLst>
          </p:cNvPr>
          <p:cNvSpPr>
            <a:spLocks noGrp="1"/>
          </p:cNvSpPr>
          <p:nvPr>
            <p:ph idx="1"/>
          </p:nvPr>
        </p:nvSpPr>
        <p:spPr/>
        <p:txBody>
          <a:bodyPr/>
          <a:lstStyle/>
          <a:p>
            <a:pPr>
              <a:lnSpc>
                <a:spcPct val="100000"/>
              </a:lnSpc>
            </a:pPr>
            <a:r>
              <a:rPr lang="en-US" sz="2400" dirty="0"/>
              <a:t>tax duties should be formulated briefly and clearly</a:t>
            </a:r>
            <a:r>
              <a:rPr lang="cs-CZ" sz="2400" dirty="0"/>
              <a:t>;</a:t>
            </a:r>
            <a:r>
              <a:rPr lang="en-US" sz="2400" dirty="0"/>
              <a:t> they should consider the level of legal and economic knowledge of the taxpayers</a:t>
            </a:r>
            <a:endParaRPr lang="cs-CZ" sz="2400" dirty="0"/>
          </a:p>
          <a:p>
            <a:pPr>
              <a:lnSpc>
                <a:spcPct val="100000"/>
              </a:lnSpc>
            </a:pPr>
            <a:r>
              <a:rPr lang="cs-CZ" sz="2400" dirty="0"/>
              <a:t>t</a:t>
            </a:r>
            <a:r>
              <a:rPr lang="en-US" sz="2400" dirty="0"/>
              <a:t>he title of the legislative instrument must clearly suggest that it concerns tax matters</a:t>
            </a:r>
            <a:endParaRPr lang="cs-CZ" sz="2400" dirty="0"/>
          </a:p>
          <a:p>
            <a:pPr lvl="1"/>
            <a:r>
              <a:rPr lang="en-US" dirty="0"/>
              <a:t>the tax on acquisition of immovable property </a:t>
            </a:r>
            <a:r>
              <a:rPr lang="cs-CZ" dirty="0"/>
              <a:t>(</a:t>
            </a:r>
            <a:r>
              <a:rPr lang="en-US" dirty="0"/>
              <a:t>where the object of taxation was the acquisition of immovable property) was to be paid by the seller and not the acquirer (buyer)</a:t>
            </a:r>
            <a:endParaRPr lang="cs-CZ" sz="1600" dirty="0"/>
          </a:p>
          <a:p>
            <a:pPr>
              <a:lnSpc>
                <a:spcPct val="100000"/>
              </a:lnSpc>
            </a:pPr>
            <a:r>
              <a:rPr lang="en-US" sz="2400" dirty="0"/>
              <a:t>adequate </a:t>
            </a:r>
            <a:r>
              <a:rPr lang="en-US" sz="2400" i="1" dirty="0"/>
              <a:t>vacatio legis</a:t>
            </a:r>
            <a:endParaRPr lang="cs-CZ" sz="2400" i="1" dirty="0"/>
          </a:p>
          <a:p>
            <a:pPr lvl="1"/>
            <a:r>
              <a:rPr lang="en-US" dirty="0"/>
              <a:t>the amendments to many </a:t>
            </a:r>
            <a:r>
              <a:rPr lang="cs-CZ" dirty="0"/>
              <a:t>Czech </a:t>
            </a:r>
            <a:r>
              <a:rPr lang="en-US" dirty="0"/>
              <a:t>tax acts effective from the beginning of the tax year 2021 were published only on 31 December 2020</a:t>
            </a:r>
            <a:endParaRPr lang="cs-CZ" sz="1600" dirty="0"/>
          </a:p>
          <a:p>
            <a:endParaRPr lang="cs-CZ" dirty="0"/>
          </a:p>
        </p:txBody>
      </p:sp>
      <p:pic>
        <p:nvPicPr>
          <p:cNvPr id="6" name="Obrázek 5">
            <a:extLst>
              <a:ext uri="{FF2B5EF4-FFF2-40B4-BE49-F238E27FC236}">
                <a16:creationId xmlns:a16="http://schemas.microsoft.com/office/drawing/2014/main" id="{915CEBA1-1E2C-422E-BED1-37C6787D9DC2}"/>
              </a:ext>
            </a:extLst>
          </p:cNvPr>
          <p:cNvPicPr>
            <a:picLocks noChangeAspect="1"/>
          </p:cNvPicPr>
          <p:nvPr/>
        </p:nvPicPr>
        <p:blipFill>
          <a:blip r:embed="rId2"/>
          <a:stretch>
            <a:fillRect/>
          </a:stretch>
        </p:blipFill>
        <p:spPr>
          <a:xfrm>
            <a:off x="6194796" y="4583979"/>
            <a:ext cx="3571021" cy="2143991"/>
          </a:xfrm>
          <a:prstGeom prst="rect">
            <a:avLst/>
          </a:prstGeom>
        </p:spPr>
      </p:pic>
    </p:spTree>
    <p:extLst>
      <p:ext uri="{BB962C8B-B14F-4D97-AF65-F5344CB8AC3E}">
        <p14:creationId xmlns:p14="http://schemas.microsoft.com/office/powerpoint/2010/main" val="91342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10FC3D0-CC92-D046-A58A-8E06FB2779B1}"/>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E4E4AF23-986A-7B40-9B08-120BEBBA7091}"/>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4556C79E-B1CF-174E-BD00-BA41B6B2455E}"/>
              </a:ext>
            </a:extLst>
          </p:cNvPr>
          <p:cNvSpPr>
            <a:spLocks noGrp="1"/>
          </p:cNvSpPr>
          <p:nvPr>
            <p:ph type="title"/>
          </p:nvPr>
        </p:nvSpPr>
        <p:spPr/>
        <p:txBody>
          <a:bodyPr/>
          <a:lstStyle/>
          <a:p>
            <a:r>
              <a:rPr lang="cs-CZ" dirty="0"/>
              <a:t>P</a:t>
            </a:r>
            <a:r>
              <a:rPr lang="en-US" dirty="0" err="1"/>
              <a:t>rinciple</a:t>
            </a:r>
            <a:r>
              <a:rPr lang="en-US" dirty="0"/>
              <a:t> of </a:t>
            </a:r>
            <a:r>
              <a:rPr lang="cs-CZ" dirty="0"/>
              <a:t>(Tax) J</a:t>
            </a:r>
            <a:r>
              <a:rPr lang="en-US" dirty="0" err="1"/>
              <a:t>ustice</a:t>
            </a:r>
            <a:r>
              <a:rPr lang="cs-CZ" dirty="0"/>
              <a:t> I</a:t>
            </a:r>
          </a:p>
        </p:txBody>
      </p:sp>
      <p:sp>
        <p:nvSpPr>
          <p:cNvPr id="5" name="Zástupný obsah 4">
            <a:extLst>
              <a:ext uri="{FF2B5EF4-FFF2-40B4-BE49-F238E27FC236}">
                <a16:creationId xmlns:a16="http://schemas.microsoft.com/office/drawing/2014/main" id="{70955F48-4484-7542-BA5B-DBDFEB9D38B2}"/>
              </a:ext>
            </a:extLst>
          </p:cNvPr>
          <p:cNvSpPr>
            <a:spLocks noGrp="1"/>
          </p:cNvSpPr>
          <p:nvPr>
            <p:ph idx="1"/>
          </p:nvPr>
        </p:nvSpPr>
        <p:spPr>
          <a:xfrm>
            <a:off x="720000" y="1350628"/>
            <a:ext cx="10753200" cy="4481372"/>
          </a:xfrm>
        </p:spPr>
        <p:txBody>
          <a:bodyPr/>
          <a:lstStyle/>
          <a:p>
            <a:pPr>
              <a:lnSpc>
                <a:spcPct val="100000"/>
              </a:lnSpc>
            </a:pPr>
            <a:r>
              <a:rPr lang="cs-CZ" sz="2400" dirty="0"/>
              <a:t>a</a:t>
            </a:r>
            <a:r>
              <a:rPr lang="en-US" sz="2400" dirty="0"/>
              <a:t> horizontal tax justice </a:t>
            </a:r>
            <a:r>
              <a:rPr lang="cs-CZ" sz="2400" dirty="0"/>
              <a:t>– </a:t>
            </a:r>
            <a:r>
              <a:rPr lang="en-US" sz="2400" dirty="0"/>
              <a:t>the same objects of taxation should be taxed equally (e.g., income, property, or consumption of different persons should be taxed equally regardless of the nature of these persons, their legal status, etc.)</a:t>
            </a:r>
            <a:endParaRPr lang="cs-CZ" sz="2400" dirty="0"/>
          </a:p>
          <a:p>
            <a:pPr>
              <a:lnSpc>
                <a:spcPct val="100000"/>
              </a:lnSpc>
            </a:pPr>
            <a:r>
              <a:rPr lang="cs-CZ" sz="2400" dirty="0"/>
              <a:t>a</a:t>
            </a:r>
            <a:r>
              <a:rPr lang="en-US" sz="2400" dirty="0"/>
              <a:t> vertical tax justice </a:t>
            </a:r>
            <a:r>
              <a:rPr lang="cs-CZ" sz="2400" dirty="0"/>
              <a:t>– </a:t>
            </a:r>
            <a:r>
              <a:rPr lang="en-US" sz="2400" dirty="0"/>
              <a:t>an entity with higher incomes, higher valued assets, or higher consumption should pay a higher tax, but not in the sense that the tax rate will increase highly progressively with increasing tax base; the tax rate should remain the same or be progressive proportionally</a:t>
            </a:r>
            <a:endParaRPr lang="cs-CZ" sz="2400" dirty="0"/>
          </a:p>
          <a:p>
            <a:pPr>
              <a:lnSpc>
                <a:spcPct val="100000"/>
              </a:lnSpc>
            </a:pPr>
            <a:r>
              <a:rPr lang="en-US" sz="2400" dirty="0"/>
              <a:t>the principle of proportionality </a:t>
            </a:r>
            <a:endParaRPr lang="cs-CZ" sz="2400" dirty="0"/>
          </a:p>
          <a:p>
            <a:pPr>
              <a:lnSpc>
                <a:spcPct val="100000"/>
              </a:lnSpc>
            </a:pPr>
            <a:r>
              <a:rPr lang="cs-CZ" sz="2400" dirty="0"/>
              <a:t>the </a:t>
            </a:r>
            <a:r>
              <a:rPr lang="en-US" sz="2400" dirty="0"/>
              <a:t>principle of endurance </a:t>
            </a:r>
            <a:r>
              <a:rPr lang="cs-CZ" sz="2400" dirty="0"/>
              <a:t>–</a:t>
            </a:r>
            <a:r>
              <a:rPr lang="en-US" sz="2400" dirty="0"/>
              <a:t> the tax must not be of a liquidating nature</a:t>
            </a:r>
            <a:r>
              <a:rPr lang="cs-CZ" sz="2400" dirty="0"/>
              <a:t> / </a:t>
            </a:r>
            <a:r>
              <a:rPr lang="en-US" sz="2400" dirty="0"/>
              <a:t>the tax does not have a choking effect </a:t>
            </a:r>
            <a:r>
              <a:rPr lang="cs-CZ" sz="2400" dirty="0"/>
              <a:t>(</a:t>
            </a:r>
            <a:r>
              <a:rPr lang="en-US" sz="2400" dirty="0"/>
              <a:t>secured by corrective components</a:t>
            </a:r>
            <a:r>
              <a:rPr lang="cs-CZ" sz="2400" dirty="0"/>
              <a:t> – </a:t>
            </a:r>
            <a:r>
              <a:rPr lang="en-US" sz="2400" dirty="0"/>
              <a:t>exemptions, relieves, etc., or deferral and waiver of the tax by administrative means</a:t>
            </a:r>
            <a:endParaRPr lang="cs-CZ" sz="2400" dirty="0"/>
          </a:p>
        </p:txBody>
      </p:sp>
    </p:spTree>
    <p:extLst>
      <p:ext uri="{BB962C8B-B14F-4D97-AF65-F5344CB8AC3E}">
        <p14:creationId xmlns:p14="http://schemas.microsoft.com/office/powerpoint/2010/main" val="227280473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3" ma:contentTypeDescription="Vytvoří nový dokument" ma:contentTypeScope="" ma:versionID="2b1f2175b94e0a9c3bd6863a16cb3262">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a1544cc322998a44e176429283dfa268"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49B7C-796D-4DB8-B3C4-BA6A543C3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67D4FC-468E-4396-A5A1-F5BD6E41E2E0}">
  <ds:schemaRefs>
    <ds:schemaRef ds:uri="http://schemas.microsoft.com/office/2006/documentManagement/types"/>
    <ds:schemaRef ds:uri="http://www.w3.org/XML/1998/namespace"/>
    <ds:schemaRef ds:uri="27c1b692-2977-4ea6-b000-57ed6bef5cd5"/>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3425f3a8-868c-4490-8382-87865621be67"/>
  </ds:schemaRefs>
</ds:datastoreItem>
</file>

<file path=customXml/itemProps3.xml><?xml version="1.0" encoding="utf-8"?>
<ds:datastoreItem xmlns:ds="http://schemas.openxmlformats.org/officeDocument/2006/customXml" ds:itemID="{8177EDD0-83BF-474B-A1A9-1C67923E1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Presentation_MU_EN</Template>
  <TotalTime>260</TotalTime>
  <Words>1634</Words>
  <Application>Microsoft Office PowerPoint</Application>
  <PresentationFormat>Širokoúhlá obrazovka</PresentationFormat>
  <Paragraphs>134</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Tahoma</vt:lpstr>
      <vt:lpstr>Wingdings</vt:lpstr>
      <vt:lpstr>Presentation_MU_EN</vt:lpstr>
      <vt:lpstr>Tax Law Drafting Principles </vt:lpstr>
      <vt:lpstr>Masaryk University, Brno</vt:lpstr>
      <vt:lpstr>Specific Method of Tax Law Regulation </vt:lpstr>
      <vt:lpstr>Results</vt:lpstr>
      <vt:lpstr>Tax Law Drafting Principles</vt:lpstr>
      <vt:lpstr>Basic Principles</vt:lpstr>
      <vt:lpstr>Self-application Principles I</vt:lpstr>
      <vt:lpstr>Self-application Principles II</vt:lpstr>
      <vt:lpstr>Principle of (Tax) Justice I</vt:lpstr>
      <vt:lpstr>Principle of (Tax) Justice II</vt:lpstr>
      <vt:lpstr>Economic Nature</vt:lpstr>
      <vt:lpstr>Professionality</vt:lpstr>
      <vt:lpstr>Procedures</vt:lpstr>
      <vt:lpstr>Bad Practice Example</vt:lpstr>
      <vt:lpstr>Conclusions</vt:lpstr>
      <vt:lpstr>Prezentace aplikace PowerPoint</vt:lpstr>
      <vt:lpstr>Study / Teach at Masaryk Law School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Abolition of Tax on Acquisition of Immovable Property: A Tool to Suppress the Negative Consequences of Covid-19 or a Politicum?</dc:title>
  <dc:creator>Sandra Papavasilevská</dc:creator>
  <cp:lastModifiedBy>Michal Radvan</cp:lastModifiedBy>
  <cp:revision>42</cp:revision>
  <cp:lastPrinted>1601-01-01T00:00:00Z</cp:lastPrinted>
  <dcterms:created xsi:type="dcterms:W3CDTF">2020-10-29T16:18:46Z</dcterms:created>
  <dcterms:modified xsi:type="dcterms:W3CDTF">2021-02-10T10:04:47Z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