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2" r:id="rId3"/>
    <p:sldId id="283" r:id="rId4"/>
    <p:sldId id="284" r:id="rId5"/>
    <p:sldId id="257" r:id="rId6"/>
    <p:sldId id="285" r:id="rId7"/>
    <p:sldId id="286" r:id="rId8"/>
    <p:sldId id="287" r:id="rId9"/>
    <p:sldId id="262" r:id="rId10"/>
    <p:sldId id="291" r:id="rId11"/>
    <p:sldId id="264" r:id="rId12"/>
    <p:sldId id="265" r:id="rId13"/>
    <p:sldId id="266" r:id="rId14"/>
    <p:sldId id="268" r:id="rId15"/>
    <p:sldId id="270" r:id="rId16"/>
    <p:sldId id="269" r:id="rId17"/>
    <p:sldId id="271" r:id="rId18"/>
    <p:sldId id="272" r:id="rId19"/>
    <p:sldId id="267" r:id="rId20"/>
    <p:sldId id="273" r:id="rId21"/>
    <p:sldId id="274" r:id="rId22"/>
    <p:sldId id="275" r:id="rId23"/>
    <p:sldId id="278" r:id="rId24"/>
    <p:sldId id="279" r:id="rId25"/>
    <p:sldId id="280" r:id="rId26"/>
    <p:sldId id="276" r:id="rId27"/>
    <p:sldId id="281" r:id="rId28"/>
    <p:sldId id="277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04" d="100"/>
          <a:sy n="104" d="100"/>
        </p:scale>
        <p:origin x="1926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3982A7-7D62-4BBA-A275-70EBC5831F5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180C3FC0-8171-4B81-9ADA-2772B0A5069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rPr>
            <a:t>Stavební úřady</a:t>
          </a:r>
        </a:p>
      </dgm:t>
    </dgm:pt>
    <dgm:pt modelId="{498A1916-8735-4CFD-AF13-6C61EB1052CE}" type="parTrans" cxnId="{E10EF37A-E6FE-45AD-8E86-C0898CA170A1}">
      <dgm:prSet/>
      <dgm:spPr/>
    </dgm:pt>
    <dgm:pt modelId="{AC7C5792-C448-4E28-B8BF-2987A5707837}" type="sibTrans" cxnId="{E10EF37A-E6FE-45AD-8E86-C0898CA170A1}">
      <dgm:prSet/>
      <dgm:spPr/>
    </dgm:pt>
    <dgm:pt modelId="{7D933DBD-1A7B-480C-8F04-C918515E17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Obecné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stavební úřady</a:t>
          </a:r>
        </a:p>
      </dgm:t>
    </dgm:pt>
    <dgm:pt modelId="{AC7383BF-90E9-41CC-A4AC-F1070A66A67E}" type="parTrans" cxnId="{395F4EF0-279D-44B0-9964-1F0A38887662}">
      <dgm:prSet/>
      <dgm:spPr/>
    </dgm:pt>
    <dgm:pt modelId="{D3DD9C84-2598-42CD-A8CD-1C4383EF80CD}" type="sibTrans" cxnId="{395F4EF0-279D-44B0-9964-1F0A38887662}">
      <dgm:prSet/>
      <dgm:spPr/>
    </dgm:pt>
    <dgm:pt modelId="{E3D4F23B-4EFC-4AD1-B717-41D40A26EFF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Speciální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stavební úřady </a:t>
          </a:r>
        </a:p>
      </dgm:t>
    </dgm:pt>
    <dgm:pt modelId="{D0BA0FF0-1844-4526-8723-225639092C05}" type="parTrans" cxnId="{232BEB50-6C6A-4FCE-BCBF-5A74CC0E0EB0}">
      <dgm:prSet/>
      <dgm:spPr/>
    </dgm:pt>
    <dgm:pt modelId="{5F46CF98-50B3-43F1-AE52-0F8E33A392D4}" type="sibTrans" cxnId="{232BEB50-6C6A-4FCE-BCBF-5A74CC0E0EB0}">
      <dgm:prSet/>
      <dgm:spPr/>
    </dgm:pt>
    <dgm:pt modelId="{9B7F3701-50C5-4C55-BEAF-D59DF9561BF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Vojenské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rPr>
            <a:t>stavební úřady</a:t>
          </a:r>
        </a:p>
      </dgm:t>
    </dgm:pt>
    <dgm:pt modelId="{0B894BA0-518D-4770-B9D0-EC66B25495BA}" type="parTrans" cxnId="{C902756C-1963-4E0E-A296-F35841B9348E}">
      <dgm:prSet/>
      <dgm:spPr/>
    </dgm:pt>
    <dgm:pt modelId="{353813D3-D0E5-4AD5-B66A-759C55BF845F}" type="sibTrans" cxnId="{C902756C-1963-4E0E-A296-F35841B9348E}">
      <dgm:prSet/>
      <dgm:spPr/>
    </dgm:pt>
    <dgm:pt modelId="{0545C917-0028-467C-BCD1-60BB40582D15}" type="pres">
      <dgm:prSet presAssocID="{893982A7-7D62-4BBA-A275-70EBC5831F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A334AE5-D531-41DA-8B16-0A07AEB5EA1F}" type="pres">
      <dgm:prSet presAssocID="{180C3FC0-8171-4B81-9ADA-2772B0A50690}" presName="hierRoot1" presStyleCnt="0">
        <dgm:presLayoutVars>
          <dgm:hierBranch/>
        </dgm:presLayoutVars>
      </dgm:prSet>
      <dgm:spPr/>
    </dgm:pt>
    <dgm:pt modelId="{8A12F3C5-27B1-4CFB-8C62-DD4DB323AD8F}" type="pres">
      <dgm:prSet presAssocID="{180C3FC0-8171-4B81-9ADA-2772B0A50690}" presName="rootComposite1" presStyleCnt="0"/>
      <dgm:spPr/>
    </dgm:pt>
    <dgm:pt modelId="{EF30EBEE-BFC6-419C-A03F-BA4706754947}" type="pres">
      <dgm:prSet presAssocID="{180C3FC0-8171-4B81-9ADA-2772B0A50690}" presName="rootText1" presStyleLbl="node0" presStyleIdx="0" presStyleCnt="1">
        <dgm:presLayoutVars>
          <dgm:chPref val="3"/>
        </dgm:presLayoutVars>
      </dgm:prSet>
      <dgm:spPr/>
    </dgm:pt>
    <dgm:pt modelId="{A47E2D4C-3275-4A91-9732-1914AF9BBCF3}" type="pres">
      <dgm:prSet presAssocID="{180C3FC0-8171-4B81-9ADA-2772B0A50690}" presName="rootConnector1" presStyleLbl="node1" presStyleIdx="0" presStyleCnt="0"/>
      <dgm:spPr/>
    </dgm:pt>
    <dgm:pt modelId="{293909B0-4E55-46FC-8DAB-CDF5460F8042}" type="pres">
      <dgm:prSet presAssocID="{180C3FC0-8171-4B81-9ADA-2772B0A50690}" presName="hierChild2" presStyleCnt="0"/>
      <dgm:spPr/>
    </dgm:pt>
    <dgm:pt modelId="{C0251571-1CB1-428B-AC2E-1177CCBCAA38}" type="pres">
      <dgm:prSet presAssocID="{AC7383BF-90E9-41CC-A4AC-F1070A66A67E}" presName="Name35" presStyleLbl="parChTrans1D2" presStyleIdx="0" presStyleCnt="3"/>
      <dgm:spPr/>
    </dgm:pt>
    <dgm:pt modelId="{59B57C52-C010-4721-9A09-D70CBCAB9031}" type="pres">
      <dgm:prSet presAssocID="{7D933DBD-1A7B-480C-8F04-C918515E17AC}" presName="hierRoot2" presStyleCnt="0">
        <dgm:presLayoutVars>
          <dgm:hierBranch/>
        </dgm:presLayoutVars>
      </dgm:prSet>
      <dgm:spPr/>
    </dgm:pt>
    <dgm:pt modelId="{8FD8BF53-FD27-44AC-A9CB-CCE02B8BECE5}" type="pres">
      <dgm:prSet presAssocID="{7D933DBD-1A7B-480C-8F04-C918515E17AC}" presName="rootComposite" presStyleCnt="0"/>
      <dgm:spPr/>
    </dgm:pt>
    <dgm:pt modelId="{642CE620-594A-42F1-8FF3-814A16FF83EB}" type="pres">
      <dgm:prSet presAssocID="{7D933DBD-1A7B-480C-8F04-C918515E17AC}" presName="rootText" presStyleLbl="node2" presStyleIdx="0" presStyleCnt="3">
        <dgm:presLayoutVars>
          <dgm:chPref val="3"/>
        </dgm:presLayoutVars>
      </dgm:prSet>
      <dgm:spPr/>
    </dgm:pt>
    <dgm:pt modelId="{F643E7F7-C044-4A60-8E4B-D098961E0B66}" type="pres">
      <dgm:prSet presAssocID="{7D933DBD-1A7B-480C-8F04-C918515E17AC}" presName="rootConnector" presStyleLbl="node2" presStyleIdx="0" presStyleCnt="3"/>
      <dgm:spPr/>
    </dgm:pt>
    <dgm:pt modelId="{68D1DBB2-14FA-4C94-853D-DDA352144BDF}" type="pres">
      <dgm:prSet presAssocID="{7D933DBD-1A7B-480C-8F04-C918515E17AC}" presName="hierChild4" presStyleCnt="0"/>
      <dgm:spPr/>
    </dgm:pt>
    <dgm:pt modelId="{8B479BF7-E0BA-49F8-BDDB-3F1F4FD3614E}" type="pres">
      <dgm:prSet presAssocID="{7D933DBD-1A7B-480C-8F04-C918515E17AC}" presName="hierChild5" presStyleCnt="0"/>
      <dgm:spPr/>
    </dgm:pt>
    <dgm:pt modelId="{E90B1FA7-2754-48F1-81EC-C55A3B40E8B7}" type="pres">
      <dgm:prSet presAssocID="{D0BA0FF0-1844-4526-8723-225639092C05}" presName="Name35" presStyleLbl="parChTrans1D2" presStyleIdx="1" presStyleCnt="3"/>
      <dgm:spPr/>
    </dgm:pt>
    <dgm:pt modelId="{3BF0D6C5-3026-4C69-B71A-DAB7B483A56A}" type="pres">
      <dgm:prSet presAssocID="{E3D4F23B-4EFC-4AD1-B717-41D40A26EFF7}" presName="hierRoot2" presStyleCnt="0">
        <dgm:presLayoutVars>
          <dgm:hierBranch/>
        </dgm:presLayoutVars>
      </dgm:prSet>
      <dgm:spPr/>
    </dgm:pt>
    <dgm:pt modelId="{6E9E8B26-5CD0-45E9-9822-70D2951F5429}" type="pres">
      <dgm:prSet presAssocID="{E3D4F23B-4EFC-4AD1-B717-41D40A26EFF7}" presName="rootComposite" presStyleCnt="0"/>
      <dgm:spPr/>
    </dgm:pt>
    <dgm:pt modelId="{24272BF0-B089-4E41-A5C9-913EE22607AC}" type="pres">
      <dgm:prSet presAssocID="{E3D4F23B-4EFC-4AD1-B717-41D40A26EFF7}" presName="rootText" presStyleLbl="node2" presStyleIdx="1" presStyleCnt="3">
        <dgm:presLayoutVars>
          <dgm:chPref val="3"/>
        </dgm:presLayoutVars>
      </dgm:prSet>
      <dgm:spPr/>
    </dgm:pt>
    <dgm:pt modelId="{11278BD3-8B03-49C5-B7C6-7835A34F95C7}" type="pres">
      <dgm:prSet presAssocID="{E3D4F23B-4EFC-4AD1-B717-41D40A26EFF7}" presName="rootConnector" presStyleLbl="node2" presStyleIdx="1" presStyleCnt="3"/>
      <dgm:spPr/>
    </dgm:pt>
    <dgm:pt modelId="{65E7758D-B36D-493B-A6CF-953BA61A481D}" type="pres">
      <dgm:prSet presAssocID="{E3D4F23B-4EFC-4AD1-B717-41D40A26EFF7}" presName="hierChild4" presStyleCnt="0"/>
      <dgm:spPr/>
    </dgm:pt>
    <dgm:pt modelId="{99B08FCD-BBF5-42E5-9F33-047FDB21CA95}" type="pres">
      <dgm:prSet presAssocID="{E3D4F23B-4EFC-4AD1-B717-41D40A26EFF7}" presName="hierChild5" presStyleCnt="0"/>
      <dgm:spPr/>
    </dgm:pt>
    <dgm:pt modelId="{BBA9B3D4-EB0E-44A0-81C9-B897A02CB0D0}" type="pres">
      <dgm:prSet presAssocID="{0B894BA0-518D-4770-B9D0-EC66B25495BA}" presName="Name35" presStyleLbl="parChTrans1D2" presStyleIdx="2" presStyleCnt="3"/>
      <dgm:spPr/>
    </dgm:pt>
    <dgm:pt modelId="{69871761-19F0-4307-85AA-2917BBA4D33E}" type="pres">
      <dgm:prSet presAssocID="{9B7F3701-50C5-4C55-BEAF-D59DF9561BF8}" presName="hierRoot2" presStyleCnt="0">
        <dgm:presLayoutVars>
          <dgm:hierBranch/>
        </dgm:presLayoutVars>
      </dgm:prSet>
      <dgm:spPr/>
    </dgm:pt>
    <dgm:pt modelId="{85A407A4-3912-49CA-8037-6E936B8F8B88}" type="pres">
      <dgm:prSet presAssocID="{9B7F3701-50C5-4C55-BEAF-D59DF9561BF8}" presName="rootComposite" presStyleCnt="0"/>
      <dgm:spPr/>
    </dgm:pt>
    <dgm:pt modelId="{7C89A485-63BC-46AA-8490-CEA71C84F53B}" type="pres">
      <dgm:prSet presAssocID="{9B7F3701-50C5-4C55-BEAF-D59DF9561BF8}" presName="rootText" presStyleLbl="node2" presStyleIdx="2" presStyleCnt="3">
        <dgm:presLayoutVars>
          <dgm:chPref val="3"/>
        </dgm:presLayoutVars>
      </dgm:prSet>
      <dgm:spPr/>
    </dgm:pt>
    <dgm:pt modelId="{FB60CA64-8C30-4386-9020-AC176CA0F901}" type="pres">
      <dgm:prSet presAssocID="{9B7F3701-50C5-4C55-BEAF-D59DF9561BF8}" presName="rootConnector" presStyleLbl="node2" presStyleIdx="2" presStyleCnt="3"/>
      <dgm:spPr/>
    </dgm:pt>
    <dgm:pt modelId="{D9F43E6C-5502-4196-8D1A-B72A8F3B0F57}" type="pres">
      <dgm:prSet presAssocID="{9B7F3701-50C5-4C55-BEAF-D59DF9561BF8}" presName="hierChild4" presStyleCnt="0"/>
      <dgm:spPr/>
    </dgm:pt>
    <dgm:pt modelId="{40B2EBD2-3A36-4E01-A0F9-E6020080CE76}" type="pres">
      <dgm:prSet presAssocID="{9B7F3701-50C5-4C55-BEAF-D59DF9561BF8}" presName="hierChild5" presStyleCnt="0"/>
      <dgm:spPr/>
    </dgm:pt>
    <dgm:pt modelId="{7EF8AB41-73A1-45BE-924B-FE04DE2F70C2}" type="pres">
      <dgm:prSet presAssocID="{180C3FC0-8171-4B81-9ADA-2772B0A50690}" presName="hierChild3" presStyleCnt="0"/>
      <dgm:spPr/>
    </dgm:pt>
  </dgm:ptLst>
  <dgm:cxnLst>
    <dgm:cxn modelId="{48D26A0C-9735-40EC-A67B-4776623F61A1}" type="presOf" srcId="{0B894BA0-518D-4770-B9D0-EC66B25495BA}" destId="{BBA9B3D4-EB0E-44A0-81C9-B897A02CB0D0}" srcOrd="0" destOrd="0" presId="urn:microsoft.com/office/officeart/2005/8/layout/orgChart1"/>
    <dgm:cxn modelId="{2CB4CA0F-CE69-4E39-AF47-41FD974B1C6E}" type="presOf" srcId="{180C3FC0-8171-4B81-9ADA-2772B0A50690}" destId="{EF30EBEE-BFC6-419C-A03F-BA4706754947}" srcOrd="0" destOrd="0" presId="urn:microsoft.com/office/officeart/2005/8/layout/orgChart1"/>
    <dgm:cxn modelId="{6BA41513-0FFD-4823-9A4F-7B4D301EEDE3}" type="presOf" srcId="{E3D4F23B-4EFC-4AD1-B717-41D40A26EFF7}" destId="{24272BF0-B089-4E41-A5C9-913EE22607AC}" srcOrd="0" destOrd="0" presId="urn:microsoft.com/office/officeart/2005/8/layout/orgChart1"/>
    <dgm:cxn modelId="{AE47E33C-0805-4A7B-80BB-F2B6C4E8BFB9}" type="presOf" srcId="{893982A7-7D62-4BBA-A275-70EBC5831F56}" destId="{0545C917-0028-467C-BCD1-60BB40582D15}" srcOrd="0" destOrd="0" presId="urn:microsoft.com/office/officeart/2005/8/layout/orgChart1"/>
    <dgm:cxn modelId="{5B35BF40-A155-4DDE-9269-95F076D84732}" type="presOf" srcId="{180C3FC0-8171-4B81-9ADA-2772B0A50690}" destId="{A47E2D4C-3275-4A91-9732-1914AF9BBCF3}" srcOrd="1" destOrd="0" presId="urn:microsoft.com/office/officeart/2005/8/layout/orgChart1"/>
    <dgm:cxn modelId="{C902756C-1963-4E0E-A296-F35841B9348E}" srcId="{180C3FC0-8171-4B81-9ADA-2772B0A50690}" destId="{9B7F3701-50C5-4C55-BEAF-D59DF9561BF8}" srcOrd="2" destOrd="0" parTransId="{0B894BA0-518D-4770-B9D0-EC66B25495BA}" sibTransId="{353813D3-D0E5-4AD5-B66A-759C55BF845F}"/>
    <dgm:cxn modelId="{232BEB50-6C6A-4FCE-BCBF-5A74CC0E0EB0}" srcId="{180C3FC0-8171-4B81-9ADA-2772B0A50690}" destId="{E3D4F23B-4EFC-4AD1-B717-41D40A26EFF7}" srcOrd="1" destOrd="0" parTransId="{D0BA0FF0-1844-4526-8723-225639092C05}" sibTransId="{5F46CF98-50B3-43F1-AE52-0F8E33A392D4}"/>
    <dgm:cxn modelId="{57788653-CF95-4A12-B70F-9E15C407AB8E}" type="presOf" srcId="{7D933DBD-1A7B-480C-8F04-C918515E17AC}" destId="{F643E7F7-C044-4A60-8E4B-D098961E0B66}" srcOrd="1" destOrd="0" presId="urn:microsoft.com/office/officeart/2005/8/layout/orgChart1"/>
    <dgm:cxn modelId="{BB8B177A-4A43-4F66-BF64-2C1CB9338397}" type="presOf" srcId="{D0BA0FF0-1844-4526-8723-225639092C05}" destId="{E90B1FA7-2754-48F1-81EC-C55A3B40E8B7}" srcOrd="0" destOrd="0" presId="urn:microsoft.com/office/officeart/2005/8/layout/orgChart1"/>
    <dgm:cxn modelId="{E10EF37A-E6FE-45AD-8E86-C0898CA170A1}" srcId="{893982A7-7D62-4BBA-A275-70EBC5831F56}" destId="{180C3FC0-8171-4B81-9ADA-2772B0A50690}" srcOrd="0" destOrd="0" parTransId="{498A1916-8735-4CFD-AF13-6C61EB1052CE}" sibTransId="{AC7C5792-C448-4E28-B8BF-2987A5707837}"/>
    <dgm:cxn modelId="{CACCCA9A-D931-44D9-B2A7-E469DD7F6D5C}" type="presOf" srcId="{9B7F3701-50C5-4C55-BEAF-D59DF9561BF8}" destId="{FB60CA64-8C30-4386-9020-AC176CA0F901}" srcOrd="1" destOrd="0" presId="urn:microsoft.com/office/officeart/2005/8/layout/orgChart1"/>
    <dgm:cxn modelId="{B10DBEA3-6D84-40ED-B804-B33952CD83FA}" type="presOf" srcId="{E3D4F23B-4EFC-4AD1-B717-41D40A26EFF7}" destId="{11278BD3-8B03-49C5-B7C6-7835A34F95C7}" srcOrd="1" destOrd="0" presId="urn:microsoft.com/office/officeart/2005/8/layout/orgChart1"/>
    <dgm:cxn modelId="{0C10B6AF-41B7-44A7-9B1C-3F9B4763D8B2}" type="presOf" srcId="{9B7F3701-50C5-4C55-BEAF-D59DF9561BF8}" destId="{7C89A485-63BC-46AA-8490-CEA71C84F53B}" srcOrd="0" destOrd="0" presId="urn:microsoft.com/office/officeart/2005/8/layout/orgChart1"/>
    <dgm:cxn modelId="{29CAE4CC-0161-46CC-974F-DD170C44C846}" type="presOf" srcId="{AC7383BF-90E9-41CC-A4AC-F1070A66A67E}" destId="{C0251571-1CB1-428B-AC2E-1177CCBCAA38}" srcOrd="0" destOrd="0" presId="urn:microsoft.com/office/officeart/2005/8/layout/orgChart1"/>
    <dgm:cxn modelId="{395F4EF0-279D-44B0-9964-1F0A38887662}" srcId="{180C3FC0-8171-4B81-9ADA-2772B0A50690}" destId="{7D933DBD-1A7B-480C-8F04-C918515E17AC}" srcOrd="0" destOrd="0" parTransId="{AC7383BF-90E9-41CC-A4AC-F1070A66A67E}" sibTransId="{D3DD9C84-2598-42CD-A8CD-1C4383EF80CD}"/>
    <dgm:cxn modelId="{6C2F7AF0-3DB0-49E1-976B-B20DA03B0028}" type="presOf" srcId="{7D933DBD-1A7B-480C-8F04-C918515E17AC}" destId="{642CE620-594A-42F1-8FF3-814A16FF83EB}" srcOrd="0" destOrd="0" presId="urn:microsoft.com/office/officeart/2005/8/layout/orgChart1"/>
    <dgm:cxn modelId="{AF5EFB6E-97C9-4026-AC78-2AAF23498B78}" type="presParOf" srcId="{0545C917-0028-467C-BCD1-60BB40582D15}" destId="{9A334AE5-D531-41DA-8B16-0A07AEB5EA1F}" srcOrd="0" destOrd="0" presId="urn:microsoft.com/office/officeart/2005/8/layout/orgChart1"/>
    <dgm:cxn modelId="{C929A20A-D3C3-4F2E-BBAE-9A6A1ACBAF13}" type="presParOf" srcId="{9A334AE5-D531-41DA-8B16-0A07AEB5EA1F}" destId="{8A12F3C5-27B1-4CFB-8C62-DD4DB323AD8F}" srcOrd="0" destOrd="0" presId="urn:microsoft.com/office/officeart/2005/8/layout/orgChart1"/>
    <dgm:cxn modelId="{2BDF6190-B39F-4337-A2AA-D060263D42F8}" type="presParOf" srcId="{8A12F3C5-27B1-4CFB-8C62-DD4DB323AD8F}" destId="{EF30EBEE-BFC6-419C-A03F-BA4706754947}" srcOrd="0" destOrd="0" presId="urn:microsoft.com/office/officeart/2005/8/layout/orgChart1"/>
    <dgm:cxn modelId="{F5EB8C93-C31E-4BB7-B88B-06C63606A90E}" type="presParOf" srcId="{8A12F3C5-27B1-4CFB-8C62-DD4DB323AD8F}" destId="{A47E2D4C-3275-4A91-9732-1914AF9BBCF3}" srcOrd="1" destOrd="0" presId="urn:microsoft.com/office/officeart/2005/8/layout/orgChart1"/>
    <dgm:cxn modelId="{BFF46DEC-019C-4E5E-8A03-9C3281B76122}" type="presParOf" srcId="{9A334AE5-D531-41DA-8B16-0A07AEB5EA1F}" destId="{293909B0-4E55-46FC-8DAB-CDF5460F8042}" srcOrd="1" destOrd="0" presId="urn:microsoft.com/office/officeart/2005/8/layout/orgChart1"/>
    <dgm:cxn modelId="{75D9A419-4AAC-444D-A509-96C59AE75370}" type="presParOf" srcId="{293909B0-4E55-46FC-8DAB-CDF5460F8042}" destId="{C0251571-1CB1-428B-AC2E-1177CCBCAA38}" srcOrd="0" destOrd="0" presId="urn:microsoft.com/office/officeart/2005/8/layout/orgChart1"/>
    <dgm:cxn modelId="{6D610990-4AA2-43EF-A250-093AC54C79F9}" type="presParOf" srcId="{293909B0-4E55-46FC-8DAB-CDF5460F8042}" destId="{59B57C52-C010-4721-9A09-D70CBCAB9031}" srcOrd="1" destOrd="0" presId="urn:microsoft.com/office/officeart/2005/8/layout/orgChart1"/>
    <dgm:cxn modelId="{CF6C208B-9286-4F69-8F32-A10724773C49}" type="presParOf" srcId="{59B57C52-C010-4721-9A09-D70CBCAB9031}" destId="{8FD8BF53-FD27-44AC-A9CB-CCE02B8BECE5}" srcOrd="0" destOrd="0" presId="urn:microsoft.com/office/officeart/2005/8/layout/orgChart1"/>
    <dgm:cxn modelId="{E81386CC-6AA1-4C2B-B9EE-A587C69DF966}" type="presParOf" srcId="{8FD8BF53-FD27-44AC-A9CB-CCE02B8BECE5}" destId="{642CE620-594A-42F1-8FF3-814A16FF83EB}" srcOrd="0" destOrd="0" presId="urn:microsoft.com/office/officeart/2005/8/layout/orgChart1"/>
    <dgm:cxn modelId="{6EA4CE01-2196-436E-9E2D-4D2D50C5FEE5}" type="presParOf" srcId="{8FD8BF53-FD27-44AC-A9CB-CCE02B8BECE5}" destId="{F643E7F7-C044-4A60-8E4B-D098961E0B66}" srcOrd="1" destOrd="0" presId="urn:microsoft.com/office/officeart/2005/8/layout/orgChart1"/>
    <dgm:cxn modelId="{33DAD019-3A10-4BC4-955F-924C51963F0A}" type="presParOf" srcId="{59B57C52-C010-4721-9A09-D70CBCAB9031}" destId="{68D1DBB2-14FA-4C94-853D-DDA352144BDF}" srcOrd="1" destOrd="0" presId="urn:microsoft.com/office/officeart/2005/8/layout/orgChart1"/>
    <dgm:cxn modelId="{F818AFCD-35AF-4B74-A885-F4DFB980B51E}" type="presParOf" srcId="{59B57C52-C010-4721-9A09-D70CBCAB9031}" destId="{8B479BF7-E0BA-49F8-BDDB-3F1F4FD3614E}" srcOrd="2" destOrd="0" presId="urn:microsoft.com/office/officeart/2005/8/layout/orgChart1"/>
    <dgm:cxn modelId="{C52C3A96-02DD-4495-B265-B0246CFA9939}" type="presParOf" srcId="{293909B0-4E55-46FC-8DAB-CDF5460F8042}" destId="{E90B1FA7-2754-48F1-81EC-C55A3B40E8B7}" srcOrd="2" destOrd="0" presId="urn:microsoft.com/office/officeart/2005/8/layout/orgChart1"/>
    <dgm:cxn modelId="{276CF575-5C36-4ECB-9395-EA15F701261D}" type="presParOf" srcId="{293909B0-4E55-46FC-8DAB-CDF5460F8042}" destId="{3BF0D6C5-3026-4C69-B71A-DAB7B483A56A}" srcOrd="3" destOrd="0" presId="urn:microsoft.com/office/officeart/2005/8/layout/orgChart1"/>
    <dgm:cxn modelId="{7E2E1540-70C5-49D9-80D6-0B712379EE58}" type="presParOf" srcId="{3BF0D6C5-3026-4C69-B71A-DAB7B483A56A}" destId="{6E9E8B26-5CD0-45E9-9822-70D2951F5429}" srcOrd="0" destOrd="0" presId="urn:microsoft.com/office/officeart/2005/8/layout/orgChart1"/>
    <dgm:cxn modelId="{695409F6-827E-445E-B90B-A4F1D22EA687}" type="presParOf" srcId="{6E9E8B26-5CD0-45E9-9822-70D2951F5429}" destId="{24272BF0-B089-4E41-A5C9-913EE22607AC}" srcOrd="0" destOrd="0" presId="urn:microsoft.com/office/officeart/2005/8/layout/orgChart1"/>
    <dgm:cxn modelId="{4D7D4A01-E0ED-4EF6-ACE5-4063C072CD71}" type="presParOf" srcId="{6E9E8B26-5CD0-45E9-9822-70D2951F5429}" destId="{11278BD3-8B03-49C5-B7C6-7835A34F95C7}" srcOrd="1" destOrd="0" presId="urn:microsoft.com/office/officeart/2005/8/layout/orgChart1"/>
    <dgm:cxn modelId="{D980856D-4E7B-4A78-91FA-D089B80ED5E5}" type="presParOf" srcId="{3BF0D6C5-3026-4C69-B71A-DAB7B483A56A}" destId="{65E7758D-B36D-493B-A6CF-953BA61A481D}" srcOrd="1" destOrd="0" presId="urn:microsoft.com/office/officeart/2005/8/layout/orgChart1"/>
    <dgm:cxn modelId="{C7A9DF50-68A3-4FBC-ADEE-50C850F569A2}" type="presParOf" srcId="{3BF0D6C5-3026-4C69-B71A-DAB7B483A56A}" destId="{99B08FCD-BBF5-42E5-9F33-047FDB21CA95}" srcOrd="2" destOrd="0" presId="urn:microsoft.com/office/officeart/2005/8/layout/orgChart1"/>
    <dgm:cxn modelId="{6634BEEE-4192-44C0-97D8-4A7AC0BA1DC8}" type="presParOf" srcId="{293909B0-4E55-46FC-8DAB-CDF5460F8042}" destId="{BBA9B3D4-EB0E-44A0-81C9-B897A02CB0D0}" srcOrd="4" destOrd="0" presId="urn:microsoft.com/office/officeart/2005/8/layout/orgChart1"/>
    <dgm:cxn modelId="{29336EB3-5C36-474C-AB7A-4314D34F47FE}" type="presParOf" srcId="{293909B0-4E55-46FC-8DAB-CDF5460F8042}" destId="{69871761-19F0-4307-85AA-2917BBA4D33E}" srcOrd="5" destOrd="0" presId="urn:microsoft.com/office/officeart/2005/8/layout/orgChart1"/>
    <dgm:cxn modelId="{3A1376A8-AD24-4245-BAF1-2DBAF889B4FD}" type="presParOf" srcId="{69871761-19F0-4307-85AA-2917BBA4D33E}" destId="{85A407A4-3912-49CA-8037-6E936B8F8B88}" srcOrd="0" destOrd="0" presId="urn:microsoft.com/office/officeart/2005/8/layout/orgChart1"/>
    <dgm:cxn modelId="{4A832345-DF57-42BD-B880-D421FAA20AED}" type="presParOf" srcId="{85A407A4-3912-49CA-8037-6E936B8F8B88}" destId="{7C89A485-63BC-46AA-8490-CEA71C84F53B}" srcOrd="0" destOrd="0" presId="urn:microsoft.com/office/officeart/2005/8/layout/orgChart1"/>
    <dgm:cxn modelId="{CE863A91-9EF9-4F53-B8B7-7EFBB73D8EED}" type="presParOf" srcId="{85A407A4-3912-49CA-8037-6E936B8F8B88}" destId="{FB60CA64-8C30-4386-9020-AC176CA0F901}" srcOrd="1" destOrd="0" presId="urn:microsoft.com/office/officeart/2005/8/layout/orgChart1"/>
    <dgm:cxn modelId="{D72CF08A-C93E-47C0-A72D-01131EB9940F}" type="presParOf" srcId="{69871761-19F0-4307-85AA-2917BBA4D33E}" destId="{D9F43E6C-5502-4196-8D1A-B72A8F3B0F57}" srcOrd="1" destOrd="0" presId="urn:microsoft.com/office/officeart/2005/8/layout/orgChart1"/>
    <dgm:cxn modelId="{8D75212B-D0EB-47A7-B463-64D03173F441}" type="presParOf" srcId="{69871761-19F0-4307-85AA-2917BBA4D33E}" destId="{40B2EBD2-3A36-4E01-A0F9-E6020080CE76}" srcOrd="2" destOrd="0" presId="urn:microsoft.com/office/officeart/2005/8/layout/orgChart1"/>
    <dgm:cxn modelId="{7D1D9E71-F8DA-4E78-B5BD-767AD718DF57}" type="presParOf" srcId="{9A334AE5-D531-41DA-8B16-0A07AEB5EA1F}" destId="{7EF8AB41-73A1-45BE-924B-FE04DE2F70C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A9B3D4-EB0E-44A0-81C9-B897A02CB0D0}">
      <dsp:nvSpPr>
        <dsp:cNvPr id="0" name=""/>
        <dsp:cNvSpPr/>
      </dsp:nvSpPr>
      <dsp:spPr>
        <a:xfrm>
          <a:off x="3954462" y="1822552"/>
          <a:ext cx="2797811" cy="485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785"/>
              </a:lnTo>
              <a:lnTo>
                <a:pt x="2797811" y="242785"/>
              </a:lnTo>
              <a:lnTo>
                <a:pt x="2797811" y="4855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0B1FA7-2754-48F1-81EC-C55A3B40E8B7}">
      <dsp:nvSpPr>
        <dsp:cNvPr id="0" name=""/>
        <dsp:cNvSpPr/>
      </dsp:nvSpPr>
      <dsp:spPr>
        <a:xfrm>
          <a:off x="3908742" y="1822552"/>
          <a:ext cx="91440" cy="4855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55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251571-1CB1-428B-AC2E-1177CCBCAA38}">
      <dsp:nvSpPr>
        <dsp:cNvPr id="0" name=""/>
        <dsp:cNvSpPr/>
      </dsp:nvSpPr>
      <dsp:spPr>
        <a:xfrm>
          <a:off x="1156651" y="1822552"/>
          <a:ext cx="2797811" cy="485570"/>
        </a:xfrm>
        <a:custGeom>
          <a:avLst/>
          <a:gdLst/>
          <a:ahLst/>
          <a:cxnLst/>
          <a:rect l="0" t="0" r="0" b="0"/>
          <a:pathLst>
            <a:path>
              <a:moveTo>
                <a:pt x="2797811" y="0"/>
              </a:moveTo>
              <a:lnTo>
                <a:pt x="2797811" y="242785"/>
              </a:lnTo>
              <a:lnTo>
                <a:pt x="0" y="242785"/>
              </a:lnTo>
              <a:lnTo>
                <a:pt x="0" y="4855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0EBEE-BFC6-419C-A03F-BA4706754947}">
      <dsp:nvSpPr>
        <dsp:cNvPr id="0" name=""/>
        <dsp:cNvSpPr/>
      </dsp:nvSpPr>
      <dsp:spPr>
        <a:xfrm>
          <a:off x="2798342" y="666431"/>
          <a:ext cx="2312240" cy="11561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7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</a:rPr>
            <a:t>Stavební úřady</a:t>
          </a:r>
        </a:p>
      </dsp:txBody>
      <dsp:txXfrm>
        <a:off x="2798342" y="666431"/>
        <a:ext cx="2312240" cy="1156120"/>
      </dsp:txXfrm>
    </dsp:sp>
    <dsp:sp modelId="{642CE620-594A-42F1-8FF3-814A16FF83EB}">
      <dsp:nvSpPr>
        <dsp:cNvPr id="0" name=""/>
        <dsp:cNvSpPr/>
      </dsp:nvSpPr>
      <dsp:spPr>
        <a:xfrm>
          <a:off x="530" y="2308122"/>
          <a:ext cx="2312240" cy="11561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Obecné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stavební úřady</a:t>
          </a:r>
        </a:p>
      </dsp:txBody>
      <dsp:txXfrm>
        <a:off x="530" y="2308122"/>
        <a:ext cx="2312240" cy="1156120"/>
      </dsp:txXfrm>
    </dsp:sp>
    <dsp:sp modelId="{24272BF0-B089-4E41-A5C9-913EE22607AC}">
      <dsp:nvSpPr>
        <dsp:cNvPr id="0" name=""/>
        <dsp:cNvSpPr/>
      </dsp:nvSpPr>
      <dsp:spPr>
        <a:xfrm>
          <a:off x="2798342" y="2308122"/>
          <a:ext cx="2312240" cy="11561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Speciální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stavební úřady </a:t>
          </a:r>
        </a:p>
      </dsp:txBody>
      <dsp:txXfrm>
        <a:off x="2798342" y="2308122"/>
        <a:ext cx="2312240" cy="1156120"/>
      </dsp:txXfrm>
    </dsp:sp>
    <dsp:sp modelId="{7C89A485-63BC-46AA-8490-CEA71C84F53B}">
      <dsp:nvSpPr>
        <dsp:cNvPr id="0" name=""/>
        <dsp:cNvSpPr/>
      </dsp:nvSpPr>
      <dsp:spPr>
        <a:xfrm>
          <a:off x="5596153" y="2308122"/>
          <a:ext cx="2312240" cy="11561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Vojenské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</a:rPr>
            <a:t>stavební úřady</a:t>
          </a:r>
        </a:p>
      </dsp:txBody>
      <dsp:txXfrm>
        <a:off x="5596153" y="2308122"/>
        <a:ext cx="2312240" cy="1156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29C803-0A84-4367-BF23-C2DFBD1547F9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20730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Procesy a řízení dle stavebního zákona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JUDr. Alena Kliková, Ph.D.</a:t>
            </a: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982663" y="457200"/>
            <a:ext cx="7704137" cy="739552"/>
          </a:xfrm>
        </p:spPr>
        <p:txBody>
          <a:bodyPr>
            <a:normAutofit/>
          </a:bodyPr>
          <a:lstStyle/>
          <a:p>
            <a:r>
              <a:rPr lang="cs-CZ" dirty="0">
                <a:ln>
                  <a:noFill/>
                </a:ln>
              </a:rPr>
              <a:t>Umístění a realizace stavebních záměrů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663" y="1628800"/>
            <a:ext cx="7333753" cy="4752528"/>
          </a:xfrm>
        </p:spPr>
        <p:txBody>
          <a:bodyPr rtlCol="0">
            <a:normAutofit/>
          </a:bodyPr>
          <a:lstStyle/>
          <a:p>
            <a:pPr algn="just"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r>
              <a:rPr lang="cs-CZ" dirty="0"/>
              <a:t>Každý stavební záměr má dvě fáze povolování:</a:t>
            </a:r>
          </a:p>
          <a:p>
            <a:pPr marL="0" indent="0" algn="just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dirty="0"/>
              <a:t>- umístění stavby v území</a:t>
            </a:r>
          </a:p>
          <a:p>
            <a:pPr marL="0" indent="0" fontAlgn="auto">
              <a:buClr>
                <a:schemeClr val="accent1">
                  <a:lumMod val="75000"/>
                </a:schemeClr>
              </a:buClr>
              <a:buFont typeface="Arial"/>
              <a:buNone/>
              <a:defRPr/>
            </a:pPr>
            <a:r>
              <a:rPr lang="cs-CZ" dirty="0"/>
              <a:t>- povolení vlastní realizace stavebního záměru</a:t>
            </a:r>
          </a:p>
          <a:p>
            <a:pPr fontAlgn="auto">
              <a:buClr>
                <a:schemeClr val="accent1">
                  <a:lumMod val="75000"/>
                </a:schemeClr>
              </a:buClr>
              <a:buFont typeface="Arial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720685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Možnosti umísťování staveb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79 odst. 2</a:t>
            </a:r>
          </a:p>
          <a:p>
            <a:r>
              <a:rPr lang="cs-CZ" dirty="0"/>
              <a:t>Územní souhlas § 96</a:t>
            </a:r>
          </a:p>
          <a:p>
            <a:r>
              <a:rPr lang="cs-CZ" dirty="0"/>
              <a:t>Územní řízení </a:t>
            </a:r>
          </a:p>
          <a:p>
            <a:r>
              <a:rPr lang="cs-CZ" dirty="0"/>
              <a:t>Zjednodušené územní řízení § 95</a:t>
            </a:r>
          </a:p>
          <a:p>
            <a:r>
              <a:rPr lang="cs-CZ" dirty="0"/>
              <a:t>Veřejnoprávní smlouva § 78a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75989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79 odst. 2 – např.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bazén do 40 m2 zastavěné plochy na pozemku rodinného domu nebo stavby pro rodinnou rekreaci v zastavěném území umístěný v </a:t>
            </a:r>
            <a:r>
              <a:rPr lang="cs-CZ" dirty="0" err="1"/>
              <a:t>odstupové</a:t>
            </a:r>
            <a:r>
              <a:rPr lang="cs-CZ" dirty="0"/>
              <a:t> vzdálenosti nejméně 2 m od hranice pozemku, </a:t>
            </a:r>
          </a:p>
          <a:p>
            <a:r>
              <a:rPr lang="cs-CZ" dirty="0"/>
              <a:t>prodejní stánky, konstrukce a zařízení pro slavnostní výzdobu a osvětlení budov, jejichž umístění nepřesáhne 30 po sobě jdoucích dnů.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2995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souhlas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Oznámení záměru </a:t>
            </a:r>
          </a:p>
          <a:p>
            <a:r>
              <a:rPr lang="cs-CZ" dirty="0"/>
              <a:t>Odstranění vad oznámení</a:t>
            </a:r>
          </a:p>
          <a:p>
            <a:r>
              <a:rPr lang="cs-CZ" dirty="0"/>
              <a:t>Souhlas k umístění stavebního záměru podle § 184a</a:t>
            </a:r>
          </a:p>
          <a:p>
            <a:r>
              <a:rPr lang="cs-CZ" dirty="0"/>
              <a:t>Souhlas dotčených sousedů (pozn. nikoliv mezujících)</a:t>
            </a:r>
          </a:p>
          <a:p>
            <a:r>
              <a:rPr lang="cs-CZ" dirty="0"/>
              <a:t>Přezkum </a:t>
            </a:r>
          </a:p>
          <a:p>
            <a:r>
              <a:rPr lang="cs-CZ" dirty="0"/>
              <a:t>Vydání a doručení souhlasu</a:t>
            </a:r>
          </a:p>
          <a:p>
            <a:r>
              <a:rPr lang="cs-CZ" dirty="0"/>
              <a:t>Odložení věci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45392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Zjednodušené územní řízení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Odstranění nedostatků žádosti</a:t>
            </a:r>
          </a:p>
          <a:p>
            <a:r>
              <a:rPr lang="cs-CZ" dirty="0"/>
              <a:t>Souhlas dotčených sousedů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87092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řízení – žádost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Souhlas k umístění stavebního záměru podle § 184a</a:t>
            </a:r>
          </a:p>
          <a:p>
            <a:r>
              <a:rPr lang="cs-CZ" dirty="0"/>
              <a:t>Dokumentace </a:t>
            </a:r>
          </a:p>
          <a:p>
            <a:r>
              <a:rPr lang="cs-CZ" dirty="0"/>
              <a:t>Přerušení řízení a výzva k odstranění vad žádosti </a:t>
            </a:r>
          </a:p>
          <a:p>
            <a:r>
              <a:rPr lang="cs-CZ" dirty="0"/>
              <a:t>Zastavení řízení </a:t>
            </a:r>
          </a:p>
          <a:p>
            <a:r>
              <a:rPr lang="cs-CZ" dirty="0"/>
              <a:t>Posuzování žádosti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56575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řízení - účastníci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Účastníci nejsou „ osoby, o kterých tak stanoví zvláštní právní předpis“</a:t>
            </a:r>
          </a:p>
          <a:p>
            <a:r>
              <a:rPr lang="cs-CZ" dirty="0"/>
              <a:t>Ostatní</a:t>
            </a:r>
          </a:p>
          <a:p>
            <a:r>
              <a:rPr lang="cs-CZ" dirty="0"/>
              <a:t>Žadatel a vlastník pozemku - § 27 odst. 1 správního řádu (pozn. doručování)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6416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Území rozhodnutí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schvaluje navržený záměr, </a:t>
            </a:r>
          </a:p>
          <a:p>
            <a:r>
              <a:rPr lang="cs-CZ" dirty="0"/>
              <a:t>vymezí pozemky pro jeho realizaci, </a:t>
            </a:r>
          </a:p>
          <a:p>
            <a:r>
              <a:rPr lang="cs-CZ" dirty="0"/>
              <a:t>případně stanoví podmínky pro dělení nebo scelování,</a:t>
            </a:r>
          </a:p>
          <a:p>
            <a:r>
              <a:rPr lang="cs-CZ" dirty="0"/>
              <a:t>stanoví podmínky pro využití a ochranu území, </a:t>
            </a:r>
          </a:p>
          <a:p>
            <a:r>
              <a:rPr lang="cs-CZ" dirty="0"/>
              <a:t>podmínky pro další přípravu a realizaci záměru,</a:t>
            </a:r>
          </a:p>
          <a:p>
            <a:r>
              <a:rPr lang="cs-CZ" dirty="0"/>
              <a:t>může uložit zpracování prováděcí dokumentace stavby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5753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postupy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Územní řízení s posouzením vlivů na životní prostředí </a:t>
            </a:r>
          </a:p>
          <a:p>
            <a:r>
              <a:rPr lang="cs-CZ" dirty="0"/>
              <a:t>Společné územní a stavební řízení </a:t>
            </a:r>
          </a:p>
          <a:p>
            <a:r>
              <a:rPr lang="cs-CZ" dirty="0"/>
              <a:t>Společné územní a stavební řízení s posouzením vlivů na životní prostředí </a:t>
            </a:r>
          </a:p>
          <a:p>
            <a:r>
              <a:rPr lang="cs-CZ" dirty="0"/>
              <a:t>Společný územní souhlas a souhlas s provedením ohlášeného stavebního záměru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70054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Povolení realizace stavby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103</a:t>
            </a:r>
          </a:p>
          <a:p>
            <a:r>
              <a:rPr lang="cs-CZ" dirty="0"/>
              <a:t>Ohlášení stavby </a:t>
            </a:r>
          </a:p>
          <a:p>
            <a:r>
              <a:rPr lang="cs-CZ" dirty="0"/>
              <a:t>Stavební povolení </a:t>
            </a:r>
          </a:p>
          <a:p>
            <a:r>
              <a:rPr lang="cs-CZ" dirty="0"/>
              <a:t>Veřejnoprávní smlouva</a:t>
            </a:r>
          </a:p>
          <a:p>
            <a:r>
              <a:rPr lang="cs-CZ" dirty="0"/>
              <a:t>Certifikát autorizovaného inspektora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86622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Územní plánování – opatření obecné povahy</a:t>
            </a:r>
          </a:p>
          <a:p>
            <a:r>
              <a:rPr lang="cs-CZ" dirty="0"/>
              <a:t>Správní řízení v režimu stavebního zákona, jejich specifika.</a:t>
            </a:r>
          </a:p>
          <a:p>
            <a:r>
              <a:rPr lang="cs-CZ" dirty="0"/>
              <a:t>Územní řízení, účel, druhy, specifika územního řízení, zjednodušené postupy.</a:t>
            </a:r>
          </a:p>
          <a:p>
            <a:r>
              <a:rPr lang="cs-CZ" dirty="0"/>
              <a:t>Povolování staveb, specifika stavebního řízení, zjednodušené postupy.</a:t>
            </a:r>
          </a:p>
          <a:p>
            <a:r>
              <a:rPr lang="cs-CZ" dirty="0"/>
              <a:t>Kolaudace staveb.</a:t>
            </a:r>
          </a:p>
          <a:p>
            <a:r>
              <a:rPr lang="cs-CZ" dirty="0"/>
              <a:t>Odstraňování staveb </a:t>
            </a:r>
          </a:p>
          <a:p>
            <a:r>
              <a:rPr lang="cs-CZ" dirty="0"/>
              <a:t>Dodatečné a opakované povolování staveb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261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103 – např.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stavby pro zemědělství do 60 m2 (300 mě) zastavěné plochy a do 5 m (7 m) výšky…….;</a:t>
            </a:r>
          </a:p>
          <a:p>
            <a:r>
              <a:rPr lang="cs-CZ" dirty="0"/>
              <a:t>bazén nebo skleník včetně souvisejícího technického zařízení na zastavěném stavebním pozemku rodinného domu nebo stavby pro rodinnou rekreaci; </a:t>
            </a:r>
          </a:p>
          <a:p>
            <a:r>
              <a:rPr lang="cs-CZ" dirty="0"/>
              <a:t>stožáry pro vlajky výšky nad 8 m.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898523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Ohlášení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! Postačí </a:t>
            </a:r>
          </a:p>
          <a:p>
            <a:r>
              <a:rPr lang="cs-CZ" dirty="0"/>
              <a:t>Rodinné domy bez omezení </a:t>
            </a:r>
          </a:p>
          <a:p>
            <a:r>
              <a:rPr lang="cs-CZ" dirty="0"/>
              <a:t>Obsah ohlášení </a:t>
            </a:r>
          </a:p>
          <a:p>
            <a:r>
              <a:rPr lang="cs-CZ" dirty="0"/>
              <a:t>Přílohy </a:t>
            </a:r>
          </a:p>
          <a:p>
            <a:r>
              <a:rPr lang="cs-CZ" dirty="0"/>
              <a:t>Souhlas dotčených sousedů </a:t>
            </a:r>
          </a:p>
          <a:p>
            <a:r>
              <a:rPr lang="cs-CZ" dirty="0"/>
              <a:t>Odložení, překlopení</a:t>
            </a:r>
          </a:p>
          <a:p>
            <a:r>
              <a:rPr lang="cs-CZ" dirty="0"/>
              <a:t>Doručování souhlasu</a:t>
            </a:r>
          </a:p>
          <a:p>
            <a:r>
              <a:rPr lang="cs-CZ" dirty="0"/>
              <a:t>Přezkum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72481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Stavební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Účastníci nejsou vymezeni taxativně</a:t>
            </a:r>
          </a:p>
          <a:p>
            <a:r>
              <a:rPr lang="cs-CZ" dirty="0"/>
              <a:t>Obsah žádosti </a:t>
            </a:r>
          </a:p>
          <a:p>
            <a:r>
              <a:rPr lang="cs-CZ" dirty="0"/>
              <a:t>Přílohy žádosti </a:t>
            </a:r>
          </a:p>
          <a:p>
            <a:r>
              <a:rPr lang="cs-CZ" dirty="0"/>
              <a:t>Zastavení řízení </a:t>
            </a:r>
          </a:p>
          <a:p>
            <a:r>
              <a:rPr lang="cs-CZ" dirty="0"/>
              <a:t>Projednání žádosti </a:t>
            </a:r>
          </a:p>
          <a:p>
            <a:r>
              <a:rPr lang="cs-CZ" dirty="0"/>
              <a:t>Oznámení zahájení řízení </a:t>
            </a:r>
          </a:p>
          <a:p>
            <a:r>
              <a:rPr lang="cs-CZ" dirty="0"/>
              <a:t>Námitky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89647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Stavební povolení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Podmínky </a:t>
            </a:r>
          </a:p>
          <a:p>
            <a:r>
              <a:rPr lang="cs-CZ" dirty="0"/>
              <a:t>Platnost </a:t>
            </a:r>
          </a:p>
          <a:p>
            <a:r>
              <a:rPr lang="cs-CZ" dirty="0"/>
              <a:t>Prodloužení platnosti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464578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stavby před jejím dokončením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Nepodstatné odchylky (přesné podmínky)</a:t>
            </a:r>
          </a:p>
          <a:p>
            <a:r>
              <a:rPr lang="cs-CZ" dirty="0"/>
              <a:t>Změnu může projednat při vydání kolaudačního souhlasu nebo kolaudačního rozhodnutí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538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Kolaudace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Přesné vymezení staveb </a:t>
            </a:r>
          </a:p>
          <a:p>
            <a:r>
              <a:rPr lang="cs-CZ" dirty="0"/>
              <a:t>Kolaudační souhlas </a:t>
            </a:r>
          </a:p>
          <a:p>
            <a:r>
              <a:rPr lang="cs-CZ" dirty="0"/>
              <a:t>Kolaudační řízení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06318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Odstranění stavby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Dobrovolné § 128</a:t>
            </a:r>
          </a:p>
          <a:p>
            <a:r>
              <a:rPr lang="cs-CZ" dirty="0"/>
              <a:t>Nařízení odstranění § 129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986029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Dodatečné a opakované povolení stavby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Dodatečné – lze zároveň kolaudovat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354028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644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stavební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cs-CZ" sz="3200" dirty="0"/>
              <a:t>Zaměřuje se na otázky povolování staveb orgány veřejné moci a zásahy orgánů veřejné moci v rámci výstavby, stanovuje požadavky na výstavbu, aj.</a:t>
            </a:r>
          </a:p>
          <a:p>
            <a:pPr algn="just">
              <a:lnSpc>
                <a:spcPct val="90000"/>
              </a:lnSpc>
            </a:pPr>
            <a:r>
              <a:rPr lang="cs-CZ" sz="3200" dirty="0"/>
              <a:t>Uplatňuje se zájem státu na regulaci výstavby, ať z důvodu ochrany majetku před živelnou pohromou nebo z důvodu nezbytnosti regulace výstavby jako takové.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3200" dirty="0"/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244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Obecné vymezení stavebního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Tradičně představováno stavebním zákonem a navazujícími prováděcími předpisy</a:t>
            </a:r>
          </a:p>
          <a:p>
            <a:pPr algn="just"/>
            <a:r>
              <a:rPr lang="cs-CZ" dirty="0"/>
              <a:t>Předmět úpravy</a:t>
            </a:r>
          </a:p>
          <a:p>
            <a:pPr lvl="1" algn="just"/>
            <a:r>
              <a:rPr lang="cs-CZ" dirty="0"/>
              <a:t>Otázky územního plánování – cíle a úkoly, orgány, nástroje, vazba na posuzování vlivů, územní rozhod.</a:t>
            </a:r>
          </a:p>
          <a:p>
            <a:pPr lvl="1" algn="just"/>
            <a:r>
              <a:rPr lang="cs-CZ" dirty="0"/>
              <a:t>Otázky stavebního řádu – povolování staveb a jejich změn, ohlašování staveb, kolaudace a odstraňování.</a:t>
            </a:r>
          </a:p>
          <a:p>
            <a:pPr lvl="1" algn="just"/>
            <a:r>
              <a:rPr lang="cs-CZ" dirty="0"/>
              <a:t>Další související otázky – zejm. evidence územně plánovací činnosti, obecné požadavky na výstavbu, účely vyvlastnění, ochrana veř. zájmu, delikty</a:t>
            </a:r>
          </a:p>
        </p:txBody>
      </p:sp>
    </p:spTree>
    <p:extLst>
      <p:ext uri="{BB962C8B-B14F-4D97-AF65-F5344CB8AC3E}">
        <p14:creationId xmlns:p14="http://schemas.microsoft.com/office/powerpoint/2010/main" val="4101846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Stavební zákon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Historie – vývoj stavebního práva </a:t>
            </a:r>
          </a:p>
          <a:p>
            <a:r>
              <a:rPr lang="cs-CZ" altLang="cs-CZ" dirty="0"/>
              <a:t>Zákon č. 183/2006 Sb. – účinnost  k 1. 1. 2007 + novelizace </a:t>
            </a:r>
          </a:p>
          <a:p>
            <a:r>
              <a:rPr lang="cs-CZ" altLang="cs-CZ" dirty="0"/>
              <a:t>Připravovaný nový stavební zákon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a pojmy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 (např. stavba, změna dokončené stavby, údržba stavby, infrastruktura, aj.)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75529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/>
              <a:t>Orgány vykonávající činnost na daném úseku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582613" y="1866900"/>
          <a:ext cx="7908925" cy="4130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946174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Dotčené orgány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§ 4 </a:t>
            </a:r>
          </a:p>
          <a:p>
            <a:pPr eaLnBrk="1" hangingPunct="1">
              <a:defRPr/>
            </a:pPr>
            <a:r>
              <a:rPr lang="cs-CZ" dirty="0"/>
              <a:t>Závazná stanoviska </a:t>
            </a:r>
          </a:p>
          <a:p>
            <a:pPr eaLnBrk="1" hangingPunct="1">
              <a:defRPr/>
            </a:pPr>
            <a:r>
              <a:rPr lang="cs-CZ" dirty="0"/>
              <a:t>Stanoviska</a:t>
            </a:r>
          </a:p>
          <a:p>
            <a:pPr eaLnBrk="1" hangingPunct="1">
              <a:defRPr/>
            </a:pPr>
            <a:r>
              <a:rPr lang="cs-CZ" dirty="0"/>
              <a:t>Rozhodnutí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dirty="0"/>
              <a:t>Kontrola podmínek ze závazného stanoviska </a:t>
            </a:r>
          </a:p>
          <a:p>
            <a:pPr eaLnBrk="1" hangingPunct="1">
              <a:defRPr/>
            </a:pPr>
            <a:r>
              <a:rPr lang="cs-CZ" dirty="0"/>
              <a:t>Fikce závazného stanoviska </a:t>
            </a:r>
          </a:p>
          <a:p>
            <a:pPr marL="0" indent="0" eaLnBrk="1" hangingPunct="1">
              <a:buNone/>
              <a:defRPr/>
            </a:pPr>
            <a:endParaRPr lang="cs-CZ" dirty="0"/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40613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umístění stavby nebo zařízení (dále jen "rozhodnutí o umístění stavby"), </a:t>
            </a:r>
          </a:p>
          <a:p>
            <a:r>
              <a:rPr lang="cs-CZ" dirty="0"/>
              <a:t>změně využití území, </a:t>
            </a:r>
          </a:p>
          <a:p>
            <a:r>
              <a:rPr lang="cs-CZ" dirty="0"/>
              <a:t>změně vlivu užívání stavby na území, </a:t>
            </a:r>
          </a:p>
          <a:p>
            <a:r>
              <a:rPr lang="cs-CZ" dirty="0"/>
              <a:t>dělení nebo scelování pozemků, </a:t>
            </a:r>
          </a:p>
          <a:p>
            <a:r>
              <a:rPr lang="cs-CZ" dirty="0"/>
              <a:t>ochranném pásmu.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530892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(3)</Template>
  <TotalTime>659</TotalTime>
  <Words>944</Words>
  <Application>Microsoft Office PowerPoint</Application>
  <PresentationFormat>Předvádění na obrazovce (4:3)</PresentationFormat>
  <Paragraphs>183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Prezentace_MU_CZ</vt:lpstr>
      <vt:lpstr>Procesy a řízení dle stavebního zákona   JUDr. Alena Kliková, Ph.D.</vt:lpstr>
      <vt:lpstr>Obsah</vt:lpstr>
      <vt:lpstr>Veřejné stavební právo</vt:lpstr>
      <vt:lpstr>Obecné vymezení stavebního práva</vt:lpstr>
      <vt:lpstr>Stavební zákon</vt:lpstr>
      <vt:lpstr>Definice a pojmy </vt:lpstr>
      <vt:lpstr>Orgány vykonávající činnost na daném úseku</vt:lpstr>
      <vt:lpstr>Dotčené orgány</vt:lpstr>
      <vt:lpstr>Územní rozhodnutí</vt:lpstr>
      <vt:lpstr>Umístění a realizace stavebních záměrů</vt:lpstr>
      <vt:lpstr>Možnosti umísťování staveb</vt:lpstr>
      <vt:lpstr>§ 79 odst. 2 – např.</vt:lpstr>
      <vt:lpstr>Územní souhlas </vt:lpstr>
      <vt:lpstr>Zjednodušené územní řízení </vt:lpstr>
      <vt:lpstr>Územní řízení – žádost </vt:lpstr>
      <vt:lpstr>Územní řízení - účastníci</vt:lpstr>
      <vt:lpstr>Území rozhodnutí </vt:lpstr>
      <vt:lpstr>Společné postupy </vt:lpstr>
      <vt:lpstr>Povolení realizace stavby</vt:lpstr>
      <vt:lpstr>§ 103 – např.</vt:lpstr>
      <vt:lpstr>Ohlášení </vt:lpstr>
      <vt:lpstr>Stavební řízení</vt:lpstr>
      <vt:lpstr>Stavební povolení </vt:lpstr>
      <vt:lpstr>Změna stavby před jejím dokončením </vt:lpstr>
      <vt:lpstr>Kolaudace</vt:lpstr>
      <vt:lpstr>Odstranění stavby</vt:lpstr>
      <vt:lpstr>Dodatečné a opakované povolení stavby</vt:lpstr>
      <vt:lpstr>Děkuji za pozornost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Alena Kliková</cp:lastModifiedBy>
  <cp:revision>41</cp:revision>
  <cp:lastPrinted>1601-01-01T00:00:00Z</cp:lastPrinted>
  <dcterms:created xsi:type="dcterms:W3CDTF">2016-09-29T07:47:12Z</dcterms:created>
  <dcterms:modified xsi:type="dcterms:W3CDTF">2022-02-21T09:19:18Z</dcterms:modified>
</cp:coreProperties>
</file>