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kas Hadamcik" initials="LH" lastIdx="2" clrIdx="0">
    <p:extLst>
      <p:ext uri="{19B8F6BF-5375-455C-9EA6-DF929625EA0E}">
        <p15:presenceInfo xmlns:p15="http://schemas.microsoft.com/office/powerpoint/2012/main" userId="b894adbb9fcd867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kas Hadamcik" userId="b894adbb9fcd8678" providerId="LiveId" clId="{D1EA968E-8380-4D78-BC23-E53D4A2EF187}"/>
    <pc:docChg chg="modSld modShowInfo">
      <pc:chgData name="Lukas Hadamcik" userId="b894adbb9fcd8678" providerId="LiveId" clId="{D1EA968E-8380-4D78-BC23-E53D4A2EF187}" dt="2021-04-08T13:54:12.079" v="6" actId="20577"/>
      <pc:docMkLst>
        <pc:docMk/>
      </pc:docMkLst>
      <pc:sldChg chg="modSp mod">
        <pc:chgData name="Lukas Hadamcik" userId="b894adbb9fcd8678" providerId="LiveId" clId="{D1EA968E-8380-4D78-BC23-E53D4A2EF187}" dt="2021-04-08T13:53:24.159" v="4" actId="20577"/>
        <pc:sldMkLst>
          <pc:docMk/>
          <pc:sldMk cId="3149116090" sldId="257"/>
        </pc:sldMkLst>
        <pc:graphicFrameChg chg="modGraphic">
          <ac:chgData name="Lukas Hadamcik" userId="b894adbb9fcd8678" providerId="LiveId" clId="{D1EA968E-8380-4D78-BC23-E53D4A2EF187}" dt="2021-04-08T13:53:24.159" v="4" actId="20577"/>
          <ac:graphicFrameMkLst>
            <pc:docMk/>
            <pc:sldMk cId="3149116090" sldId="257"/>
            <ac:graphicFrameMk id="6" creationId="{32BFF1E7-F439-4380-A54F-151BEB423457}"/>
          </ac:graphicFrameMkLst>
        </pc:graphicFrameChg>
      </pc:sldChg>
      <pc:sldChg chg="modSp mod">
        <pc:chgData name="Lukas Hadamcik" userId="b894adbb9fcd8678" providerId="LiveId" clId="{D1EA968E-8380-4D78-BC23-E53D4A2EF187}" dt="2021-04-08T13:54:12.079" v="6" actId="20577"/>
        <pc:sldMkLst>
          <pc:docMk/>
          <pc:sldMk cId="3705512671" sldId="258"/>
        </pc:sldMkLst>
        <pc:graphicFrameChg chg="modGraphic">
          <ac:chgData name="Lukas Hadamcik" userId="b894adbb9fcd8678" providerId="LiveId" clId="{D1EA968E-8380-4D78-BC23-E53D4A2EF187}" dt="2021-04-08T13:54:12.079" v="6" actId="20577"/>
          <ac:graphicFrameMkLst>
            <pc:docMk/>
            <pc:sldMk cId="3705512671" sldId="258"/>
            <ac:graphicFrameMk id="2" creationId="{1D848E1A-A414-4D2A-97CE-5BEC81ACF1D3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528E12-EFBB-4311-B0B2-74DB19EFED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7BAD40B-3C1B-46EA-861F-447E6D18B6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6A5040-1AFE-441C-80B6-03488E688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8A7B0-A26D-4228-A2F2-AA7CFB8CF739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E2AE68C-AE76-4F64-A9E1-733671886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6F0764A-0974-447A-9D77-C786013FC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94C8E-7E7F-4EAF-9B88-60B422E20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7151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1EAD66-5918-40B5-86B8-7F930BAC5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B69EB4C-38A6-449B-B292-FA37E6EE86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61DE89-5718-4BB0-BD01-6C13177E4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8A7B0-A26D-4228-A2F2-AA7CFB8CF739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F186AF-3495-4460-8813-0D806513C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1AE5C9-EC8C-4AB6-ADAD-91E03AFFB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94C8E-7E7F-4EAF-9B88-60B422E20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073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0875335-F0A2-4B72-863F-92C7F03A3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48C0649-8924-47A1-BE17-2CAF302EC7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65D679-4B81-4E4B-AD9D-78D368F3E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8A7B0-A26D-4228-A2F2-AA7CFB8CF739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3ED772-779F-473F-818C-E607C1EA1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BA3731D-ED8E-4422-B110-41763044A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94C8E-7E7F-4EAF-9B88-60B422E20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864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1FC5C7-095E-4AC9-8619-962CD126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2AF70B-4C9A-49BC-BC45-F4E8B53B1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11ED74C-C13A-466D-994A-8347509C5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8A7B0-A26D-4228-A2F2-AA7CFB8CF739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5CF6124-AF4A-4411-960B-C76E95762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283057-E632-4F3A-A7CE-9C2770A26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94C8E-7E7F-4EAF-9B88-60B422E20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2033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7CC5CD-8CF8-40B9-9D4D-DA9501174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3529BEA-C02F-46F7-8B1B-4A8F57B9BB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C438A2-A388-45FB-8DAC-3E65CA00C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8A7B0-A26D-4228-A2F2-AA7CFB8CF739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8FD3E9-8069-48E4-AD67-628DBA451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A5B3FB-282F-4271-9E50-E771C2986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94C8E-7E7F-4EAF-9B88-60B422E20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6264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6E50EF-C0A1-44C8-B913-530F62D64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F4210D-DA98-429B-9CAC-40CAC7C529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16364EF-1EE8-4222-AC9A-657E76A1FD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EC825E5-924F-4D6B-B471-DAD7995FB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8A7B0-A26D-4228-A2F2-AA7CFB8CF739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893A148-D0DC-4897-94F1-DC5E15F10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B6A1918-9A62-4C47-84D2-6BA7A9443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94C8E-7E7F-4EAF-9B88-60B422E20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3316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170E75-DDC0-42DC-A4FB-69F01EA3B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2024D58-9BC7-48BD-AA34-D4C949C8CA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07B280-90CD-4515-AF0C-07766FB49F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31DCA24-137F-4C48-94A5-1519E863A0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ABCF4F8-1CCB-4E02-9888-92256B53CC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893AA32-87D2-4297-8292-9C995C35D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8A7B0-A26D-4228-A2F2-AA7CFB8CF739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F0FA9B0-BBB2-4DEE-BEAB-4BB29CC94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669703A-D612-4FA3-9FE4-3E7909C32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94C8E-7E7F-4EAF-9B88-60B422E20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6491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831BDF-F62E-40ED-888F-51F132E07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2E9A504-AF91-4E97-A8D3-4A1899F44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8A7B0-A26D-4228-A2F2-AA7CFB8CF739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8D9389B-0B92-4415-9164-6086D6F3B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F62385A-D40C-4AA2-8B7C-DD512A7E6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94C8E-7E7F-4EAF-9B88-60B422E20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576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1FA31BD-DC08-4ECE-9302-D31D51FF4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8A7B0-A26D-4228-A2F2-AA7CFB8CF739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8139FE4-1F57-4676-B105-9D14F433D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C8039B2-8E32-443C-ACA3-C4BFFBD3B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94C8E-7E7F-4EAF-9B88-60B422E20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3357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C6C26F-4A9C-4484-A12A-57135A4B9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29DC09-788F-4F23-B076-84C0F972F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B60AEE5-7D10-4D03-8E01-E67398642B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DA104D2-8C4C-414D-9BB9-3F6D76360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8A7B0-A26D-4228-A2F2-AA7CFB8CF739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0133840-58A4-4D73-8F8F-C9E6DBDAB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73C3860-AD2E-45D5-AE21-7577DA663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94C8E-7E7F-4EAF-9B88-60B422E20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8930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8F42C8-E65D-4E99-90EC-5B369B84E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52AB7DF-EE5F-4537-9372-E10BAF839D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7C15AE8-F034-45F5-8BA1-CBC1E2CEE0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E60179D-43C5-4764-B955-60F5C966D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8A7B0-A26D-4228-A2F2-AA7CFB8CF739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4320485-DB38-423A-BE2D-5F0B28628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7E88FAE-0E08-4B80-B4FA-82E92CAB8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94C8E-7E7F-4EAF-9B88-60B422E20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093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D979499-F5CD-41DA-B462-477313941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2530CE8-ACBD-48F7-B299-821BB2F8AE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5BDC6F-6038-41DF-BD4E-F0DA289BD1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8A7B0-A26D-4228-A2F2-AA7CFB8CF739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C3AA60-286F-465A-A91A-FDA8674A00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8EE1CA-DFCE-4CB5-A4A2-E791270E1F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94C8E-7E7F-4EAF-9B88-60B422E20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3569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32BFF1E7-F439-4380-A54F-151BEB4234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5245326"/>
              </p:ext>
            </p:extLst>
          </p:nvPr>
        </p:nvGraphicFramePr>
        <p:xfrm>
          <a:off x="838202" y="310681"/>
          <a:ext cx="10515596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4097">
                  <a:extLst>
                    <a:ext uri="{9D8B030D-6E8A-4147-A177-3AD203B41FA5}">
                      <a16:colId xmlns:a16="http://schemas.microsoft.com/office/drawing/2014/main" val="1126737002"/>
                    </a:ext>
                  </a:extLst>
                </a:gridCol>
                <a:gridCol w="2240359">
                  <a:extLst>
                    <a:ext uri="{9D8B030D-6E8A-4147-A177-3AD203B41FA5}">
                      <a16:colId xmlns:a16="http://schemas.microsoft.com/office/drawing/2014/main" val="1292523328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822081025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3589009808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770793649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3132626853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1931020066"/>
                    </a:ext>
                  </a:extLst>
                </a:gridCol>
              </a:tblGrid>
              <a:tr h="350887">
                <a:tc>
                  <a:txBody>
                    <a:bodyPr/>
                    <a:lstStyle/>
                    <a:p>
                      <a:r>
                        <a:rPr lang="cs-CZ" dirty="0"/>
                        <a:t>Dluh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Jistina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Uzavřeno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Splatnost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Zajištění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Úrok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1. 4. 2017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4076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5 000 Kč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1. 4. 2016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1. 4. 2018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500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7885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10 000 Kč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1. 4. 2015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1. 2. 2017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ručení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1 000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7471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2 000 Kč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1. 4. 2015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1. 3. 2017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240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7184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3 000 Kč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1. 4. 2014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15. 3. 2017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810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8533919"/>
                  </a:ext>
                </a:extLst>
              </a:tr>
            </a:tbl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id="{1335F2D5-8E45-4E7A-BBF5-C51022FD88BB}"/>
              </a:ext>
            </a:extLst>
          </p:cNvPr>
          <p:cNvSpPr txBox="1"/>
          <p:nvPr/>
        </p:nvSpPr>
        <p:spPr>
          <a:xfrm>
            <a:off x="838200" y="2382121"/>
            <a:ext cx="5092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1. 4. 2017 uhrazeno 5 000 Kč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AB60C2F4-A077-4012-93ED-B13EC73AEF5D}"/>
              </a:ext>
            </a:extLst>
          </p:cNvPr>
          <p:cNvSpPr txBox="1"/>
          <p:nvPr/>
        </p:nvSpPr>
        <p:spPr>
          <a:xfrm>
            <a:off x="838201" y="2886734"/>
            <a:ext cx="5092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cs-CZ" dirty="0"/>
              <a:t>Úrok C – 240 Kč, zbývá 4 760 Kč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BEE0840-F93D-4A35-83E1-CEBDD0CE78B5}"/>
              </a:ext>
            </a:extLst>
          </p:cNvPr>
          <p:cNvSpPr txBox="1"/>
          <p:nvPr/>
        </p:nvSpPr>
        <p:spPr>
          <a:xfrm>
            <a:off x="838201" y="3256066"/>
            <a:ext cx="5092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2.   Jistina C – 2 000 Kč, zbývá 2 760 Kč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B4AF517-9C0B-4366-82DF-A5B4757E2A5A}"/>
              </a:ext>
            </a:extLst>
          </p:cNvPr>
          <p:cNvSpPr txBox="1"/>
          <p:nvPr/>
        </p:nvSpPr>
        <p:spPr>
          <a:xfrm>
            <a:off x="838200" y="3625398"/>
            <a:ext cx="5092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3.   Úrok D – 810 Kč, zbývá 1 950 Kč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385648A3-D404-463D-9944-4122AB6F7026}"/>
              </a:ext>
            </a:extLst>
          </p:cNvPr>
          <p:cNvSpPr txBox="1"/>
          <p:nvPr/>
        </p:nvSpPr>
        <p:spPr>
          <a:xfrm>
            <a:off x="838200" y="3994730"/>
            <a:ext cx="5422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4.   Jistina D – zbylých 1 950 Kč, na jistině zbývá 1 050 Kč</a:t>
            </a:r>
          </a:p>
        </p:txBody>
      </p:sp>
      <p:graphicFrame>
        <p:nvGraphicFramePr>
          <p:cNvPr id="12" name="Tabulka 6">
            <a:extLst>
              <a:ext uri="{FF2B5EF4-FFF2-40B4-BE49-F238E27FC236}">
                <a16:creationId xmlns:a16="http://schemas.microsoft.com/office/drawing/2014/main" id="{D3561855-03F8-4DFE-A589-40986A8C66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088121"/>
              </p:ext>
            </p:extLst>
          </p:nvPr>
        </p:nvGraphicFramePr>
        <p:xfrm>
          <a:off x="838202" y="4499343"/>
          <a:ext cx="1051559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4097">
                  <a:extLst>
                    <a:ext uri="{9D8B030D-6E8A-4147-A177-3AD203B41FA5}">
                      <a16:colId xmlns:a16="http://schemas.microsoft.com/office/drawing/2014/main" val="1126737002"/>
                    </a:ext>
                  </a:extLst>
                </a:gridCol>
                <a:gridCol w="2240359">
                  <a:extLst>
                    <a:ext uri="{9D8B030D-6E8A-4147-A177-3AD203B41FA5}">
                      <a16:colId xmlns:a16="http://schemas.microsoft.com/office/drawing/2014/main" val="1292523328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822081025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3589009808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770793649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3132626853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19310200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Dluh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Jistina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Uzavřeno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Splatnost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Zajištění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Úrok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1. 4. 2017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4076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5 000 Kč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1. 4. 2016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1. 4. 2018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500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7885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10 000 Kč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1. 4. 2015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1. 2. 2017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ručení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1 000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7471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Kompletně splaceno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7184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1 050 Kč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1. 4. 2014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15. 3. 2017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85339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9116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213</Words>
  <Application>Microsoft Office PowerPoint</Application>
  <PresentationFormat>Širokoúhlá obrazovka</PresentationFormat>
  <Paragraphs>64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Hadamcik</dc:creator>
  <cp:lastModifiedBy>Lukáš Hadamčík</cp:lastModifiedBy>
  <cp:revision>10</cp:revision>
  <dcterms:created xsi:type="dcterms:W3CDTF">2021-04-07T13:44:31Z</dcterms:created>
  <dcterms:modified xsi:type="dcterms:W3CDTF">2022-05-05T10:28:16Z</dcterms:modified>
</cp:coreProperties>
</file>