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as Hadamcik" initials="LH" lastIdx="2" clrIdx="0">
    <p:extLst>
      <p:ext uri="{19B8F6BF-5375-455C-9EA6-DF929625EA0E}">
        <p15:presenceInfo xmlns:p15="http://schemas.microsoft.com/office/powerpoint/2012/main" userId="b894adbb9fcd86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 Hadamcik" userId="b894adbb9fcd8678" providerId="LiveId" clId="{D1EA968E-8380-4D78-BC23-E53D4A2EF187}"/>
    <pc:docChg chg="modSld modShowInfo">
      <pc:chgData name="Lukas Hadamcik" userId="b894adbb9fcd8678" providerId="LiveId" clId="{D1EA968E-8380-4D78-BC23-E53D4A2EF187}" dt="2021-04-08T13:54:12.079" v="6" actId="20577"/>
      <pc:docMkLst>
        <pc:docMk/>
      </pc:docMkLst>
      <pc:sldChg chg="modSp mod">
        <pc:chgData name="Lukas Hadamcik" userId="b894adbb9fcd8678" providerId="LiveId" clId="{D1EA968E-8380-4D78-BC23-E53D4A2EF187}" dt="2021-04-08T13:53:24.159" v="4" actId="20577"/>
        <pc:sldMkLst>
          <pc:docMk/>
          <pc:sldMk cId="3149116090" sldId="257"/>
        </pc:sldMkLst>
        <pc:graphicFrameChg chg="modGraphic">
          <ac:chgData name="Lukas Hadamcik" userId="b894adbb9fcd8678" providerId="LiveId" clId="{D1EA968E-8380-4D78-BC23-E53D4A2EF187}" dt="2021-04-08T13:53:24.159" v="4" actId="20577"/>
          <ac:graphicFrameMkLst>
            <pc:docMk/>
            <pc:sldMk cId="3149116090" sldId="257"/>
            <ac:graphicFrameMk id="6" creationId="{32BFF1E7-F439-4380-A54F-151BEB423457}"/>
          </ac:graphicFrameMkLst>
        </pc:graphicFrameChg>
      </pc:sldChg>
      <pc:sldChg chg="modSp mod">
        <pc:chgData name="Lukas Hadamcik" userId="b894adbb9fcd8678" providerId="LiveId" clId="{D1EA968E-8380-4D78-BC23-E53D4A2EF187}" dt="2021-04-08T13:54:12.079" v="6" actId="20577"/>
        <pc:sldMkLst>
          <pc:docMk/>
          <pc:sldMk cId="3705512671" sldId="258"/>
        </pc:sldMkLst>
        <pc:graphicFrameChg chg="modGraphic">
          <ac:chgData name="Lukas Hadamcik" userId="b894adbb9fcd8678" providerId="LiveId" clId="{D1EA968E-8380-4D78-BC23-E53D4A2EF187}" dt="2021-04-08T13:54:12.079" v="6" actId="20577"/>
          <ac:graphicFrameMkLst>
            <pc:docMk/>
            <pc:sldMk cId="3705512671" sldId="258"/>
            <ac:graphicFrameMk id="2" creationId="{1D848E1A-A414-4D2A-97CE-5BEC81ACF1D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28E12-EFBB-4311-B0B2-74DB19EFE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BAD40B-3C1B-46EA-861F-447E6D18B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A5040-1AFE-441C-80B6-03488E68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2AE68C-AE76-4F64-A9E1-73367188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F0764A-0974-447A-9D77-C786013F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15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EAD66-5918-40B5-86B8-7F930BAC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69EB4C-38A6-449B-B292-FA37E6EE8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61DE89-5718-4BB0-BD01-6C13177E4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F186AF-3495-4460-8813-0D806513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1AE5C9-EC8C-4AB6-ADAD-91E03AFF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07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875335-F0A2-4B72-863F-92C7F03A3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8C0649-8924-47A1-BE17-2CAF302EC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65D679-4B81-4E4B-AD9D-78D368F3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3ED772-779F-473F-818C-E607C1EA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A3731D-ED8E-4422-B110-41763044A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86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FC5C7-095E-4AC9-8619-962CD126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AF70B-4C9A-49BC-BC45-F4E8B53B1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1ED74C-C13A-466D-994A-8347509C5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CF6124-AF4A-4411-960B-C76E9576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283057-E632-4F3A-A7CE-9C2770A2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0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CC5CD-8CF8-40B9-9D4D-DA950117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529BEA-C02F-46F7-8B1B-4A8F57B9B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438A2-A388-45FB-8DAC-3E65CA00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8FD3E9-8069-48E4-AD67-628DBA45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A5B3FB-282F-4271-9E50-E771C2986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26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E50EF-C0A1-44C8-B913-530F62D6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4210D-DA98-429B-9CAC-40CAC7C52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6364EF-1EE8-4222-AC9A-657E76A1F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C825E5-924F-4D6B-B471-DAD7995F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93A148-D0DC-4897-94F1-DC5E15F1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6A1918-9A62-4C47-84D2-6BA7A9443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3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70E75-DDC0-42DC-A4FB-69F01EA3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024D58-9BC7-48BD-AA34-D4C949C8C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07B280-90CD-4515-AF0C-07766FB49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1DCA24-137F-4C48-94A5-1519E863A0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BCF4F8-1CCB-4E02-9888-92256B53C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93AA32-87D2-4297-8292-9C995C35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0FA9B0-BBB2-4DEE-BEAB-4BB29CC9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69703A-D612-4FA3-9FE4-3E7909C3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49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31BDF-F62E-40ED-888F-51F132E0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E9A504-AF91-4E97-A8D3-4A1899F4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D9389B-0B92-4415-9164-6086D6F3B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62385A-D40C-4AA2-8B7C-DD512A7E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1FA31BD-DC08-4ECE-9302-D31D51FF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139FE4-1F57-4676-B105-9D14F433D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8039B2-8E32-443C-ACA3-C4BFFBD3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5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6C26F-4A9C-4484-A12A-57135A4B9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9DC09-788F-4F23-B076-84C0F972F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60AEE5-7D10-4D03-8E01-E67398642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A104D2-8C4C-414D-9BB9-3F6D7636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133840-58A4-4D73-8F8F-C9E6DBDA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3C3860-AD2E-45D5-AE21-7577DA663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9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F42C8-E65D-4E99-90EC-5B369B84E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2AB7DF-EE5F-4537-9372-E10BAF839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C15AE8-F034-45F5-8BA1-CBC1E2CEE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60179D-43C5-4764-B955-60F5C966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320485-DB38-423A-BE2D-5F0B28628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E88FAE-0E08-4B80-B4FA-82E92CAB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979499-F5CD-41DA-B462-47731394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530CE8-ACBD-48F7-B299-821BB2F8A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5BDC6F-6038-41DF-BD4E-F0DA289BD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8A7B0-A26D-4228-A2F2-AA7CFB8CF739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C3AA60-286F-465A-A91A-FDA8674A0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8EE1CA-DFCE-4CB5-A4A2-E791270E1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56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32BFF1E7-F439-4380-A54F-151BEB4234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245326"/>
              </p:ext>
            </p:extLst>
          </p:nvPr>
        </p:nvGraphicFramePr>
        <p:xfrm>
          <a:off x="838202" y="310681"/>
          <a:ext cx="10515596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097">
                  <a:extLst>
                    <a:ext uri="{9D8B030D-6E8A-4147-A177-3AD203B41FA5}">
                      <a16:colId xmlns:a16="http://schemas.microsoft.com/office/drawing/2014/main" val="1126737002"/>
                    </a:ext>
                  </a:extLst>
                </a:gridCol>
                <a:gridCol w="2240359">
                  <a:extLst>
                    <a:ext uri="{9D8B030D-6E8A-4147-A177-3AD203B41FA5}">
                      <a16:colId xmlns:a16="http://schemas.microsoft.com/office/drawing/2014/main" val="129252332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82208102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58900980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77079364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3262685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31020066"/>
                    </a:ext>
                  </a:extLst>
                </a:gridCol>
              </a:tblGrid>
              <a:tr h="350887">
                <a:tc>
                  <a:txBody>
                    <a:bodyPr/>
                    <a:lstStyle/>
                    <a:p>
                      <a:r>
                        <a:rPr lang="cs-CZ" dirty="0"/>
                        <a:t>Dluh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Jistina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Uzavřeno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Splatnost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Zajištění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7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 Kč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8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1. 2. 2017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47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18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533919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1335F2D5-8E45-4E7A-BBF5-C51022FD88BB}"/>
              </a:ext>
            </a:extLst>
          </p:cNvPr>
          <p:cNvSpPr txBox="1"/>
          <p:nvPr/>
        </p:nvSpPr>
        <p:spPr>
          <a:xfrm>
            <a:off x="838200" y="2382121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4. 2017 uhrazeno 5 000 Kč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B60C2F4-A077-4012-93ED-B13EC73AEF5D}"/>
              </a:ext>
            </a:extLst>
          </p:cNvPr>
          <p:cNvSpPr txBox="1"/>
          <p:nvPr/>
        </p:nvSpPr>
        <p:spPr>
          <a:xfrm>
            <a:off x="838201" y="2886734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Úrok C – 240 Kč, zbývá 4 760 Kč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BEE0840-F93D-4A35-83E1-CEBDD0CE78B5}"/>
              </a:ext>
            </a:extLst>
          </p:cNvPr>
          <p:cNvSpPr txBox="1"/>
          <p:nvPr/>
        </p:nvSpPr>
        <p:spPr>
          <a:xfrm>
            <a:off x="838201" y="3256066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2.   Jistina C – 2 000 Kč, zbývá 2 760 Kč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B4AF517-9C0B-4366-82DF-A5B4757E2A5A}"/>
              </a:ext>
            </a:extLst>
          </p:cNvPr>
          <p:cNvSpPr txBox="1"/>
          <p:nvPr/>
        </p:nvSpPr>
        <p:spPr>
          <a:xfrm>
            <a:off x="838200" y="3625398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3.   Úrok D – 810 Kč, zbývá 1 950 Kč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85648A3-D404-463D-9944-4122AB6F7026}"/>
              </a:ext>
            </a:extLst>
          </p:cNvPr>
          <p:cNvSpPr txBox="1"/>
          <p:nvPr/>
        </p:nvSpPr>
        <p:spPr>
          <a:xfrm>
            <a:off x="838200" y="3994730"/>
            <a:ext cx="542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4.   Jistina D – zbylých 1 950 Kč, na jistině zbývá 1 050 Kč</a:t>
            </a:r>
          </a:p>
        </p:txBody>
      </p:sp>
      <p:graphicFrame>
        <p:nvGraphicFramePr>
          <p:cNvPr id="12" name="Tabulka 6">
            <a:extLst>
              <a:ext uri="{FF2B5EF4-FFF2-40B4-BE49-F238E27FC236}">
                <a16:creationId xmlns:a16="http://schemas.microsoft.com/office/drawing/2014/main" id="{D3561855-03F8-4DFE-A589-40986A8C66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88121"/>
              </p:ext>
            </p:extLst>
          </p:nvPr>
        </p:nvGraphicFramePr>
        <p:xfrm>
          <a:off x="838202" y="4499343"/>
          <a:ext cx="105155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097">
                  <a:extLst>
                    <a:ext uri="{9D8B030D-6E8A-4147-A177-3AD203B41FA5}">
                      <a16:colId xmlns:a16="http://schemas.microsoft.com/office/drawing/2014/main" val="1126737002"/>
                    </a:ext>
                  </a:extLst>
                </a:gridCol>
                <a:gridCol w="2240359">
                  <a:extLst>
                    <a:ext uri="{9D8B030D-6E8A-4147-A177-3AD203B41FA5}">
                      <a16:colId xmlns:a16="http://schemas.microsoft.com/office/drawing/2014/main" val="129252332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82208102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58900980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77079364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3262685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31020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Jistina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Uzavřeno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Splatnost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Zajištění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7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 Kč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8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1. 2. 2017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47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Kompletně splaceno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18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1 050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533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11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1335F2D5-8E45-4E7A-BBF5-C51022FD88BB}"/>
              </a:ext>
            </a:extLst>
          </p:cNvPr>
          <p:cNvSpPr txBox="1"/>
          <p:nvPr/>
        </p:nvSpPr>
        <p:spPr>
          <a:xfrm>
            <a:off x="838200" y="2382121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10. 2017 uhrazeno 11 400 Kč</a:t>
            </a: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1D848E1A-A414-4D2A-97CE-5BEC81ACF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365942"/>
              </p:ext>
            </p:extLst>
          </p:nvPr>
        </p:nvGraphicFramePr>
        <p:xfrm>
          <a:off x="838206" y="482743"/>
          <a:ext cx="1051559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785">
                  <a:extLst>
                    <a:ext uri="{9D8B030D-6E8A-4147-A177-3AD203B41FA5}">
                      <a16:colId xmlns:a16="http://schemas.microsoft.com/office/drawing/2014/main" val="2091126066"/>
                    </a:ext>
                  </a:extLst>
                </a:gridCol>
                <a:gridCol w="1855113">
                  <a:extLst>
                    <a:ext uri="{9D8B030D-6E8A-4147-A177-3AD203B41FA5}">
                      <a16:colId xmlns:a16="http://schemas.microsoft.com/office/drawing/2014/main" val="1208991890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3081052816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1108410519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3366762698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1633325435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4254797775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4224970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Jistina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Uzavřeno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Splatnost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Zajištění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1. 10. 2017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82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 Kč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33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1. 2. 2017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1 150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77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38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945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063720"/>
                  </a:ext>
                </a:extLst>
              </a:tr>
            </a:tbl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8A903334-7650-42D4-9700-0F3460AB857C}"/>
              </a:ext>
            </a:extLst>
          </p:cNvPr>
          <p:cNvSpPr txBox="1"/>
          <p:nvPr/>
        </p:nvSpPr>
        <p:spPr>
          <a:xfrm>
            <a:off x="838200" y="2796631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Jistina i úrok C – 2 300 Kč, zbývá 9 100 Kč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0FBE686-EA44-4C8C-9C45-02B7C285D54B}"/>
              </a:ext>
            </a:extLst>
          </p:cNvPr>
          <p:cNvSpPr txBox="1"/>
          <p:nvPr/>
        </p:nvSpPr>
        <p:spPr>
          <a:xfrm>
            <a:off x="838200" y="3165963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2.   Jistina i úrok D – 3 945 Kč, zbývá 5 155 Kč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BEA46B7-2931-4AD2-B287-B162DCA93B7A}"/>
              </a:ext>
            </a:extLst>
          </p:cNvPr>
          <p:cNvSpPr txBox="1"/>
          <p:nvPr/>
        </p:nvSpPr>
        <p:spPr>
          <a:xfrm>
            <a:off x="838199" y="3535295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3.   Úrok B – 1 150 Kč, zbývá 4 005 Kč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51489B5-66E5-4FDD-95AC-65A042F665AB}"/>
              </a:ext>
            </a:extLst>
          </p:cNvPr>
          <p:cNvSpPr txBox="1"/>
          <p:nvPr/>
        </p:nvSpPr>
        <p:spPr>
          <a:xfrm>
            <a:off x="838199" y="3904627"/>
            <a:ext cx="542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4.   Jistina B – zbylých 4 005 Kč, na jistině zbývá 995 Kč</a:t>
            </a:r>
          </a:p>
        </p:txBody>
      </p:sp>
      <p:graphicFrame>
        <p:nvGraphicFramePr>
          <p:cNvPr id="17" name="Tabulka 2">
            <a:extLst>
              <a:ext uri="{FF2B5EF4-FFF2-40B4-BE49-F238E27FC236}">
                <a16:creationId xmlns:a16="http://schemas.microsoft.com/office/drawing/2014/main" id="{B67BD292-A41B-4795-A660-66ED6640B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33137"/>
              </p:ext>
            </p:extLst>
          </p:nvPr>
        </p:nvGraphicFramePr>
        <p:xfrm>
          <a:off x="838199" y="4364315"/>
          <a:ext cx="920114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509">
                  <a:extLst>
                    <a:ext uri="{9D8B030D-6E8A-4147-A177-3AD203B41FA5}">
                      <a16:colId xmlns:a16="http://schemas.microsoft.com/office/drawing/2014/main" val="2091126066"/>
                    </a:ext>
                  </a:extLst>
                </a:gridCol>
                <a:gridCol w="2102178">
                  <a:extLst>
                    <a:ext uri="{9D8B030D-6E8A-4147-A177-3AD203B41FA5}">
                      <a16:colId xmlns:a16="http://schemas.microsoft.com/office/drawing/2014/main" val="1208991890"/>
                    </a:ext>
                  </a:extLst>
                </a:gridCol>
                <a:gridCol w="1161660">
                  <a:extLst>
                    <a:ext uri="{9D8B030D-6E8A-4147-A177-3AD203B41FA5}">
                      <a16:colId xmlns:a16="http://schemas.microsoft.com/office/drawing/2014/main" val="3081052816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1108410519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3366762698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1633325435"/>
                    </a:ext>
                  </a:extLst>
                </a:gridCol>
                <a:gridCol w="1314449">
                  <a:extLst>
                    <a:ext uri="{9D8B030D-6E8A-4147-A177-3AD203B41FA5}">
                      <a16:colId xmlns:a16="http://schemas.microsoft.com/office/drawing/2014/main" val="4224970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Jistina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Uzavřeno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Splatnost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Zajištění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1. 10. 2017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82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 Kč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33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995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1. 2. 2017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77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Kompletně splaceno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38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Kompletně splaceno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063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51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426</Words>
  <Application>Microsoft Office PowerPoint</Application>
  <PresentationFormat>Širokoúhlá obrazovka</PresentationFormat>
  <Paragraphs>128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Hadamcik</dc:creator>
  <cp:lastModifiedBy>Lukas Hadamcik</cp:lastModifiedBy>
  <cp:revision>9</cp:revision>
  <dcterms:created xsi:type="dcterms:W3CDTF">2021-04-07T13:44:31Z</dcterms:created>
  <dcterms:modified xsi:type="dcterms:W3CDTF">2021-04-08T13:54:20Z</dcterms:modified>
</cp:coreProperties>
</file>