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59" r:id="rId2"/>
    <p:sldId id="362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82BAF9-0CF7-48E9-9761-1D384D9B06CD}" v="131" dt="2021-04-14T13:35:11.7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as Hadamcik" userId="b894adbb9fcd8678" providerId="LiveId" clId="{8582BAF9-0CF7-48E9-9761-1D384D9B06CD}"/>
    <pc:docChg chg="undo custSel addSld delSld modSld modShowInfo">
      <pc:chgData name="Lukas Hadamcik" userId="b894adbb9fcd8678" providerId="LiveId" clId="{8582BAF9-0CF7-48E9-9761-1D384D9B06CD}" dt="2021-04-14T17:34:30.228" v="420" actId="2744"/>
      <pc:docMkLst>
        <pc:docMk/>
      </pc:docMkLst>
      <pc:sldChg chg="del">
        <pc:chgData name="Lukas Hadamcik" userId="b894adbb9fcd8678" providerId="LiveId" clId="{8582BAF9-0CF7-48E9-9761-1D384D9B06CD}" dt="2021-04-14T13:24:08.402" v="338" actId="47"/>
        <pc:sldMkLst>
          <pc:docMk/>
          <pc:sldMk cId="2461597960" sldId="356"/>
        </pc:sldMkLst>
      </pc:sldChg>
      <pc:sldChg chg="addSp delSp modSp mod modAnim">
        <pc:chgData name="Lukas Hadamcik" userId="b894adbb9fcd8678" providerId="LiveId" clId="{8582BAF9-0CF7-48E9-9761-1D384D9B06CD}" dt="2021-04-14T13:23:40.167" v="335" actId="1076"/>
        <pc:sldMkLst>
          <pc:docMk/>
          <pc:sldMk cId="3421491838" sldId="359"/>
        </pc:sldMkLst>
        <pc:spChg chg="mod">
          <ac:chgData name="Lukas Hadamcik" userId="b894adbb9fcd8678" providerId="LiveId" clId="{8582BAF9-0CF7-48E9-9761-1D384D9B06CD}" dt="2021-04-14T12:08:36.708" v="11" actId="20577"/>
          <ac:spMkLst>
            <pc:docMk/>
            <pc:sldMk cId="3421491838" sldId="359"/>
            <ac:spMk id="2" creationId="{00000000-0000-0000-0000-000000000000}"/>
          </ac:spMkLst>
        </pc:spChg>
        <pc:spChg chg="del mod">
          <ac:chgData name="Lukas Hadamcik" userId="b894adbb9fcd8678" providerId="LiveId" clId="{8582BAF9-0CF7-48E9-9761-1D384D9B06CD}" dt="2021-04-14T12:08:59.559" v="13" actId="478"/>
          <ac:spMkLst>
            <pc:docMk/>
            <pc:sldMk cId="3421491838" sldId="359"/>
            <ac:spMk id="4" creationId="{00000000-0000-0000-0000-000000000000}"/>
          </ac:spMkLst>
        </pc:spChg>
        <pc:spChg chg="del mod">
          <ac:chgData name="Lukas Hadamcik" userId="b894adbb9fcd8678" providerId="LiveId" clId="{8582BAF9-0CF7-48E9-9761-1D384D9B06CD}" dt="2021-04-14T12:09:02.767" v="16" actId="478"/>
          <ac:spMkLst>
            <pc:docMk/>
            <pc:sldMk cId="3421491838" sldId="359"/>
            <ac:spMk id="5" creationId="{00000000-0000-0000-0000-000000000000}"/>
          </ac:spMkLst>
        </pc:spChg>
        <pc:spChg chg="add del mod">
          <ac:chgData name="Lukas Hadamcik" userId="b894adbb9fcd8678" providerId="LiveId" clId="{8582BAF9-0CF7-48E9-9761-1D384D9B06CD}" dt="2021-04-14T12:09:01.548" v="15" actId="478"/>
          <ac:spMkLst>
            <pc:docMk/>
            <pc:sldMk cId="3421491838" sldId="359"/>
            <ac:spMk id="7" creationId="{5FC30117-9D82-4EDE-9442-4F04AC3C2A99}"/>
          </ac:spMkLst>
        </pc:spChg>
        <pc:spChg chg="add mod">
          <ac:chgData name="Lukas Hadamcik" userId="b894adbb9fcd8678" providerId="LiveId" clId="{8582BAF9-0CF7-48E9-9761-1D384D9B06CD}" dt="2021-04-14T12:51:54.742" v="223" actId="1076"/>
          <ac:spMkLst>
            <pc:docMk/>
            <pc:sldMk cId="3421491838" sldId="359"/>
            <ac:spMk id="12" creationId="{6098453E-B1EC-456E-B6DB-CF39615E498A}"/>
          </ac:spMkLst>
        </pc:spChg>
        <pc:spChg chg="add mod">
          <ac:chgData name="Lukas Hadamcik" userId="b894adbb9fcd8678" providerId="LiveId" clId="{8582BAF9-0CF7-48E9-9761-1D384D9B06CD}" dt="2021-04-14T12:51:54.742" v="223" actId="1076"/>
          <ac:spMkLst>
            <pc:docMk/>
            <pc:sldMk cId="3421491838" sldId="359"/>
            <ac:spMk id="19" creationId="{AD03D444-777B-48BF-BA14-55823A76BCBF}"/>
          </ac:spMkLst>
        </pc:spChg>
        <pc:spChg chg="add mod">
          <ac:chgData name="Lukas Hadamcik" userId="b894adbb9fcd8678" providerId="LiveId" clId="{8582BAF9-0CF7-48E9-9761-1D384D9B06CD}" dt="2021-04-14T12:51:54.742" v="223" actId="1076"/>
          <ac:spMkLst>
            <pc:docMk/>
            <pc:sldMk cId="3421491838" sldId="359"/>
            <ac:spMk id="20" creationId="{8FEED3D7-DD9D-49B3-AF6C-02EACB48B89D}"/>
          </ac:spMkLst>
        </pc:spChg>
        <pc:spChg chg="add mod">
          <ac:chgData name="Lukas Hadamcik" userId="b894adbb9fcd8678" providerId="LiveId" clId="{8582BAF9-0CF7-48E9-9761-1D384D9B06CD}" dt="2021-04-14T12:51:54.742" v="223" actId="1076"/>
          <ac:spMkLst>
            <pc:docMk/>
            <pc:sldMk cId="3421491838" sldId="359"/>
            <ac:spMk id="21" creationId="{ACEE5233-20C0-464E-BFA8-C9E433410D6A}"/>
          </ac:spMkLst>
        </pc:spChg>
        <pc:spChg chg="add mod">
          <ac:chgData name="Lukas Hadamcik" userId="b894adbb9fcd8678" providerId="LiveId" clId="{8582BAF9-0CF7-48E9-9761-1D384D9B06CD}" dt="2021-04-14T13:12:20.076" v="295" actId="1076"/>
          <ac:spMkLst>
            <pc:docMk/>
            <pc:sldMk cId="3421491838" sldId="359"/>
            <ac:spMk id="22" creationId="{DF4E2737-133C-4312-9BE6-B80FDADB4558}"/>
          </ac:spMkLst>
        </pc:spChg>
        <pc:spChg chg="add mod">
          <ac:chgData name="Lukas Hadamcik" userId="b894adbb9fcd8678" providerId="LiveId" clId="{8582BAF9-0CF7-48E9-9761-1D384D9B06CD}" dt="2021-04-14T13:23:40.167" v="335" actId="1076"/>
          <ac:spMkLst>
            <pc:docMk/>
            <pc:sldMk cId="3421491838" sldId="359"/>
            <ac:spMk id="23" creationId="{0F2FCF8F-0EC4-4357-9A4F-84B607FFB787}"/>
          </ac:spMkLst>
        </pc:spChg>
        <pc:spChg chg="add mod">
          <ac:chgData name="Lukas Hadamcik" userId="b894adbb9fcd8678" providerId="LiveId" clId="{8582BAF9-0CF7-48E9-9761-1D384D9B06CD}" dt="2021-04-14T12:51:54.742" v="223" actId="1076"/>
          <ac:spMkLst>
            <pc:docMk/>
            <pc:sldMk cId="3421491838" sldId="359"/>
            <ac:spMk id="25" creationId="{0A88A2D2-EFDE-49FD-A9C0-A1E4D41C0D8C}"/>
          </ac:spMkLst>
        </pc:spChg>
        <pc:spChg chg="add del">
          <ac:chgData name="Lukas Hadamcik" userId="b894adbb9fcd8678" providerId="LiveId" clId="{8582BAF9-0CF7-48E9-9761-1D384D9B06CD}" dt="2021-04-14T12:39:44.779" v="148" actId="11529"/>
          <ac:spMkLst>
            <pc:docMk/>
            <pc:sldMk cId="3421491838" sldId="359"/>
            <ac:spMk id="37" creationId="{043D2169-EB41-4E2E-9A2A-0970450415A1}"/>
          </ac:spMkLst>
        </pc:spChg>
        <pc:spChg chg="add del">
          <ac:chgData name="Lukas Hadamcik" userId="b894adbb9fcd8678" providerId="LiveId" clId="{8582BAF9-0CF7-48E9-9761-1D384D9B06CD}" dt="2021-04-14T12:40:04.724" v="150" actId="11529"/>
          <ac:spMkLst>
            <pc:docMk/>
            <pc:sldMk cId="3421491838" sldId="359"/>
            <ac:spMk id="38" creationId="{DEF3980B-5685-462F-9F72-A75B6DBE001B}"/>
          </ac:spMkLst>
        </pc:spChg>
        <pc:spChg chg="add del">
          <ac:chgData name="Lukas Hadamcik" userId="b894adbb9fcd8678" providerId="LiveId" clId="{8582BAF9-0CF7-48E9-9761-1D384D9B06CD}" dt="2021-04-14T12:40:13.425" v="152" actId="11529"/>
          <ac:spMkLst>
            <pc:docMk/>
            <pc:sldMk cId="3421491838" sldId="359"/>
            <ac:spMk id="39" creationId="{8227F044-D777-49E5-841E-1A72CCB83AAD}"/>
          </ac:spMkLst>
        </pc:spChg>
        <pc:spChg chg="add del">
          <ac:chgData name="Lukas Hadamcik" userId="b894adbb9fcd8678" providerId="LiveId" clId="{8582BAF9-0CF7-48E9-9761-1D384D9B06CD}" dt="2021-04-14T12:40:57.394" v="154" actId="11529"/>
          <ac:spMkLst>
            <pc:docMk/>
            <pc:sldMk cId="3421491838" sldId="359"/>
            <ac:spMk id="40" creationId="{2D95780B-DDE0-4EED-8147-A5D24DD6EF75}"/>
          </ac:spMkLst>
        </pc:spChg>
        <pc:spChg chg="add del">
          <ac:chgData name="Lukas Hadamcik" userId="b894adbb9fcd8678" providerId="LiveId" clId="{8582BAF9-0CF7-48E9-9761-1D384D9B06CD}" dt="2021-04-14T12:42:03.419" v="166" actId="11529"/>
          <ac:spMkLst>
            <pc:docMk/>
            <pc:sldMk cId="3421491838" sldId="359"/>
            <ac:spMk id="49" creationId="{0D563391-6842-4069-9EAD-377A1E48FEF7}"/>
          </ac:spMkLst>
        </pc:spChg>
        <pc:spChg chg="add mod">
          <ac:chgData name="Lukas Hadamcik" userId="b894adbb9fcd8678" providerId="LiveId" clId="{8582BAF9-0CF7-48E9-9761-1D384D9B06CD}" dt="2021-04-14T12:51:54.742" v="223" actId="1076"/>
          <ac:spMkLst>
            <pc:docMk/>
            <pc:sldMk cId="3421491838" sldId="359"/>
            <ac:spMk id="50" creationId="{69551E43-015B-4867-A7AE-C96C8025008C}"/>
          </ac:spMkLst>
        </pc:spChg>
        <pc:spChg chg="add mod">
          <ac:chgData name="Lukas Hadamcik" userId="b894adbb9fcd8678" providerId="LiveId" clId="{8582BAF9-0CF7-48E9-9761-1D384D9B06CD}" dt="2021-04-14T12:52:56.429" v="230" actId="207"/>
          <ac:spMkLst>
            <pc:docMk/>
            <pc:sldMk cId="3421491838" sldId="359"/>
            <ac:spMk id="51" creationId="{D108F697-EB76-41FF-975A-FF3FE4774A69}"/>
          </ac:spMkLst>
        </pc:spChg>
        <pc:spChg chg="add mod">
          <ac:chgData name="Lukas Hadamcik" userId="b894adbb9fcd8678" providerId="LiveId" clId="{8582BAF9-0CF7-48E9-9761-1D384D9B06CD}" dt="2021-04-14T13:04:13.833" v="268" actId="2085"/>
          <ac:spMkLst>
            <pc:docMk/>
            <pc:sldMk cId="3421491838" sldId="359"/>
            <ac:spMk id="52" creationId="{D42E80C5-920D-4AFC-A6C9-B09DAE306666}"/>
          </ac:spMkLst>
        </pc:spChg>
        <pc:spChg chg="add mod">
          <ac:chgData name="Lukas Hadamcik" userId="b894adbb9fcd8678" providerId="LiveId" clId="{8582BAF9-0CF7-48E9-9761-1D384D9B06CD}" dt="2021-04-14T12:51:54.742" v="223" actId="1076"/>
          <ac:spMkLst>
            <pc:docMk/>
            <pc:sldMk cId="3421491838" sldId="359"/>
            <ac:spMk id="54" creationId="{B5BE2357-62B9-4022-9AE8-627650F2F391}"/>
          </ac:spMkLst>
        </pc:spChg>
        <pc:spChg chg="add mod">
          <ac:chgData name="Lukas Hadamcik" userId="b894adbb9fcd8678" providerId="LiveId" clId="{8582BAF9-0CF7-48E9-9761-1D384D9B06CD}" dt="2021-04-14T12:51:54.742" v="223" actId="1076"/>
          <ac:spMkLst>
            <pc:docMk/>
            <pc:sldMk cId="3421491838" sldId="359"/>
            <ac:spMk id="55" creationId="{EF173B5D-1607-4C98-8015-09041B31D56C}"/>
          </ac:spMkLst>
        </pc:spChg>
        <pc:spChg chg="add mod">
          <ac:chgData name="Lukas Hadamcik" userId="b894adbb9fcd8678" providerId="LiveId" clId="{8582BAF9-0CF7-48E9-9761-1D384D9B06CD}" dt="2021-04-14T12:51:54.742" v="223" actId="1076"/>
          <ac:spMkLst>
            <pc:docMk/>
            <pc:sldMk cId="3421491838" sldId="359"/>
            <ac:spMk id="58" creationId="{283190A4-E579-4650-912A-D14F330C4D26}"/>
          </ac:spMkLst>
        </pc:spChg>
        <pc:spChg chg="add mod">
          <ac:chgData name="Lukas Hadamcik" userId="b894adbb9fcd8678" providerId="LiveId" clId="{8582BAF9-0CF7-48E9-9761-1D384D9B06CD}" dt="2021-04-14T12:51:54.742" v="223" actId="1076"/>
          <ac:spMkLst>
            <pc:docMk/>
            <pc:sldMk cId="3421491838" sldId="359"/>
            <ac:spMk id="61" creationId="{5333CDF1-31AC-4F97-90A8-F70A75BE3CBE}"/>
          </ac:spMkLst>
        </pc:spChg>
        <pc:spChg chg="add mod">
          <ac:chgData name="Lukas Hadamcik" userId="b894adbb9fcd8678" providerId="LiveId" clId="{8582BAF9-0CF7-48E9-9761-1D384D9B06CD}" dt="2021-04-14T13:12:14.721" v="294" actId="1076"/>
          <ac:spMkLst>
            <pc:docMk/>
            <pc:sldMk cId="3421491838" sldId="359"/>
            <ac:spMk id="63" creationId="{0B7D7E20-81B6-42F6-9108-A15BDAB7CE99}"/>
          </ac:spMkLst>
        </pc:spChg>
        <pc:spChg chg="add mod">
          <ac:chgData name="Lukas Hadamcik" userId="b894adbb9fcd8678" providerId="LiveId" clId="{8582BAF9-0CF7-48E9-9761-1D384D9B06CD}" dt="2021-04-14T13:23:25.257" v="334" actId="20577"/>
          <ac:spMkLst>
            <pc:docMk/>
            <pc:sldMk cId="3421491838" sldId="359"/>
            <ac:spMk id="67" creationId="{D00580F4-515D-4786-AD4C-298428BD0EB3}"/>
          </ac:spMkLst>
        </pc:spChg>
        <pc:cxnChg chg="add del">
          <ac:chgData name="Lukas Hadamcik" userId="b894adbb9fcd8678" providerId="LiveId" clId="{8582BAF9-0CF7-48E9-9761-1D384D9B06CD}" dt="2021-04-14T12:09:45.446" v="18" actId="11529"/>
          <ac:cxnSpMkLst>
            <pc:docMk/>
            <pc:sldMk cId="3421491838" sldId="359"/>
            <ac:cxnSpMk id="9" creationId="{32671D4E-308B-4D5C-BB08-2DB96010A15D}"/>
          </ac:cxnSpMkLst>
        </pc:cxnChg>
        <pc:cxnChg chg="add mod">
          <ac:chgData name="Lukas Hadamcik" userId="b894adbb9fcd8678" providerId="LiveId" clId="{8582BAF9-0CF7-48E9-9761-1D384D9B06CD}" dt="2021-04-14T12:51:54.742" v="223" actId="1076"/>
          <ac:cxnSpMkLst>
            <pc:docMk/>
            <pc:sldMk cId="3421491838" sldId="359"/>
            <ac:cxnSpMk id="11" creationId="{C9C7BBEF-8ABB-46B8-89D4-4D642AB20C3E}"/>
          </ac:cxnSpMkLst>
        </pc:cxnChg>
        <pc:cxnChg chg="add mod">
          <ac:chgData name="Lukas Hadamcik" userId="b894adbb9fcd8678" providerId="LiveId" clId="{8582BAF9-0CF7-48E9-9761-1D384D9B06CD}" dt="2021-04-14T12:51:54.742" v="223" actId="1076"/>
          <ac:cxnSpMkLst>
            <pc:docMk/>
            <pc:sldMk cId="3421491838" sldId="359"/>
            <ac:cxnSpMk id="14" creationId="{5C3BEAA8-21DB-4C84-80FF-6FCAB6942700}"/>
          </ac:cxnSpMkLst>
        </pc:cxnChg>
        <pc:cxnChg chg="add mod">
          <ac:chgData name="Lukas Hadamcik" userId="b894adbb9fcd8678" providerId="LiveId" clId="{8582BAF9-0CF7-48E9-9761-1D384D9B06CD}" dt="2021-04-14T12:51:54.742" v="223" actId="1076"/>
          <ac:cxnSpMkLst>
            <pc:docMk/>
            <pc:sldMk cId="3421491838" sldId="359"/>
            <ac:cxnSpMk id="15" creationId="{4A03DC86-9010-4C43-A0CE-60DE379D84A5}"/>
          </ac:cxnSpMkLst>
        </pc:cxnChg>
        <pc:cxnChg chg="add mod">
          <ac:chgData name="Lukas Hadamcik" userId="b894adbb9fcd8678" providerId="LiveId" clId="{8582BAF9-0CF7-48E9-9761-1D384D9B06CD}" dt="2021-04-14T12:51:54.742" v="223" actId="1076"/>
          <ac:cxnSpMkLst>
            <pc:docMk/>
            <pc:sldMk cId="3421491838" sldId="359"/>
            <ac:cxnSpMk id="16" creationId="{A6890C78-CE83-4D2B-974A-BE86C7183F0B}"/>
          </ac:cxnSpMkLst>
        </pc:cxnChg>
        <pc:cxnChg chg="add mod">
          <ac:chgData name="Lukas Hadamcik" userId="b894adbb9fcd8678" providerId="LiveId" clId="{8582BAF9-0CF7-48E9-9761-1D384D9B06CD}" dt="2021-04-14T12:51:54.742" v="223" actId="1076"/>
          <ac:cxnSpMkLst>
            <pc:docMk/>
            <pc:sldMk cId="3421491838" sldId="359"/>
            <ac:cxnSpMk id="17" creationId="{5C778B48-FC73-4C88-96CE-14C037C1CD5E}"/>
          </ac:cxnSpMkLst>
        </pc:cxnChg>
        <pc:cxnChg chg="add mod">
          <ac:chgData name="Lukas Hadamcik" userId="b894adbb9fcd8678" providerId="LiveId" clId="{8582BAF9-0CF7-48E9-9761-1D384D9B06CD}" dt="2021-04-14T12:51:54.742" v="223" actId="1076"/>
          <ac:cxnSpMkLst>
            <pc:docMk/>
            <pc:sldMk cId="3421491838" sldId="359"/>
            <ac:cxnSpMk id="18" creationId="{9CBEB010-FAFD-4335-9A39-814C5C8BD01D}"/>
          </ac:cxnSpMkLst>
        </pc:cxnChg>
        <pc:cxnChg chg="add mod">
          <ac:chgData name="Lukas Hadamcik" userId="b894adbb9fcd8678" providerId="LiveId" clId="{8582BAF9-0CF7-48E9-9761-1D384D9B06CD}" dt="2021-04-14T12:51:54.742" v="223" actId="1076"/>
          <ac:cxnSpMkLst>
            <pc:docMk/>
            <pc:sldMk cId="3421491838" sldId="359"/>
            <ac:cxnSpMk id="24" creationId="{747E5132-6518-4A66-A9E9-991FB5267CB9}"/>
          </ac:cxnSpMkLst>
        </pc:cxnChg>
        <pc:cxnChg chg="add del mod">
          <ac:chgData name="Lukas Hadamcik" userId="b894adbb9fcd8678" providerId="LiveId" clId="{8582BAF9-0CF7-48E9-9761-1D384D9B06CD}" dt="2021-04-14T12:37:53.831" v="139" actId="11529"/>
          <ac:cxnSpMkLst>
            <pc:docMk/>
            <pc:sldMk cId="3421491838" sldId="359"/>
            <ac:cxnSpMk id="27" creationId="{23400048-0100-440F-8411-0D542001778E}"/>
          </ac:cxnSpMkLst>
        </pc:cxnChg>
        <pc:cxnChg chg="add del mod">
          <ac:chgData name="Lukas Hadamcik" userId="b894adbb9fcd8678" providerId="LiveId" clId="{8582BAF9-0CF7-48E9-9761-1D384D9B06CD}" dt="2021-04-14T12:38:39.985" v="143" actId="11529"/>
          <ac:cxnSpMkLst>
            <pc:docMk/>
            <pc:sldMk cId="3421491838" sldId="359"/>
            <ac:cxnSpMk id="31" creationId="{983770F2-AF1F-467A-88FF-C676D8C123F3}"/>
          </ac:cxnSpMkLst>
        </pc:cxnChg>
        <pc:cxnChg chg="add del mod">
          <ac:chgData name="Lukas Hadamcik" userId="b894adbb9fcd8678" providerId="LiveId" clId="{8582BAF9-0CF7-48E9-9761-1D384D9B06CD}" dt="2021-04-14T12:39:15.385" v="146" actId="11529"/>
          <ac:cxnSpMkLst>
            <pc:docMk/>
            <pc:sldMk cId="3421491838" sldId="359"/>
            <ac:cxnSpMk id="35" creationId="{A5524218-D01F-4EE9-B4D1-3C16674D6142}"/>
          </ac:cxnSpMkLst>
        </pc:cxnChg>
        <pc:cxnChg chg="add del">
          <ac:chgData name="Lukas Hadamcik" userId="b894adbb9fcd8678" providerId="LiveId" clId="{8582BAF9-0CF7-48E9-9761-1D384D9B06CD}" dt="2021-04-14T12:41:22.201" v="156" actId="11529"/>
          <ac:cxnSpMkLst>
            <pc:docMk/>
            <pc:sldMk cId="3421491838" sldId="359"/>
            <ac:cxnSpMk id="42" creationId="{F7AF10BF-9491-4800-B632-58272652D9B1}"/>
          </ac:cxnSpMkLst>
        </pc:cxnChg>
        <pc:cxnChg chg="add del mod">
          <ac:chgData name="Lukas Hadamcik" userId="b894adbb9fcd8678" providerId="LiveId" clId="{8582BAF9-0CF7-48E9-9761-1D384D9B06CD}" dt="2021-04-14T12:41:44.383" v="164" actId="11529"/>
          <ac:cxnSpMkLst>
            <pc:docMk/>
            <pc:sldMk cId="3421491838" sldId="359"/>
            <ac:cxnSpMk id="44" creationId="{6BBDB5D2-C938-43AA-9650-23ECED56EBF5}"/>
          </ac:cxnSpMkLst>
        </pc:cxnChg>
        <pc:cxnChg chg="add mod">
          <ac:chgData name="Lukas Hadamcik" userId="b894adbb9fcd8678" providerId="LiveId" clId="{8582BAF9-0CF7-48E9-9761-1D384D9B06CD}" dt="2021-04-14T12:51:54.742" v="223" actId="1076"/>
          <ac:cxnSpMkLst>
            <pc:docMk/>
            <pc:sldMk cId="3421491838" sldId="359"/>
            <ac:cxnSpMk id="53" creationId="{8DB88393-0D30-4242-8BA4-A01D32A2BB5E}"/>
          </ac:cxnSpMkLst>
        </pc:cxnChg>
        <pc:cxnChg chg="add mod">
          <ac:chgData name="Lukas Hadamcik" userId="b894adbb9fcd8678" providerId="LiveId" clId="{8582BAF9-0CF7-48E9-9761-1D384D9B06CD}" dt="2021-04-14T12:51:54.742" v="223" actId="1076"/>
          <ac:cxnSpMkLst>
            <pc:docMk/>
            <pc:sldMk cId="3421491838" sldId="359"/>
            <ac:cxnSpMk id="57" creationId="{43A0E670-BA57-4D13-A154-5395C2CE0A92}"/>
          </ac:cxnSpMkLst>
        </pc:cxnChg>
        <pc:cxnChg chg="add mod">
          <ac:chgData name="Lukas Hadamcik" userId="b894adbb9fcd8678" providerId="LiveId" clId="{8582BAF9-0CF7-48E9-9761-1D384D9B06CD}" dt="2021-04-14T12:51:54.742" v="223" actId="1076"/>
          <ac:cxnSpMkLst>
            <pc:docMk/>
            <pc:sldMk cId="3421491838" sldId="359"/>
            <ac:cxnSpMk id="59" creationId="{28328C0D-20F7-4EA9-87C9-8AC46262B797}"/>
          </ac:cxnSpMkLst>
        </pc:cxnChg>
        <pc:cxnChg chg="add mod">
          <ac:chgData name="Lukas Hadamcik" userId="b894adbb9fcd8678" providerId="LiveId" clId="{8582BAF9-0CF7-48E9-9761-1D384D9B06CD}" dt="2021-04-14T13:12:14.721" v="294" actId="1076"/>
          <ac:cxnSpMkLst>
            <pc:docMk/>
            <pc:sldMk cId="3421491838" sldId="359"/>
            <ac:cxnSpMk id="62" creationId="{D910AE1C-FFBC-4206-8EB0-B83533B1D045}"/>
          </ac:cxnSpMkLst>
        </pc:cxnChg>
        <pc:cxnChg chg="add mod">
          <ac:chgData name="Lukas Hadamcik" userId="b894adbb9fcd8678" providerId="LiveId" clId="{8582BAF9-0CF7-48E9-9761-1D384D9B06CD}" dt="2021-04-14T13:14:34.591" v="307" actId="1076"/>
          <ac:cxnSpMkLst>
            <pc:docMk/>
            <pc:sldMk cId="3421491838" sldId="359"/>
            <ac:cxnSpMk id="64" creationId="{DD49AA34-8A7E-4C00-9568-5FABD9B22F4A}"/>
          </ac:cxnSpMkLst>
        </pc:cxnChg>
      </pc:sldChg>
      <pc:sldChg chg="del">
        <pc:chgData name="Lukas Hadamcik" userId="b894adbb9fcd8678" providerId="LiveId" clId="{8582BAF9-0CF7-48E9-9761-1D384D9B06CD}" dt="2021-04-14T13:24:07.146" v="337" actId="47"/>
        <pc:sldMkLst>
          <pc:docMk/>
          <pc:sldMk cId="2423408742" sldId="361"/>
        </pc:sldMkLst>
      </pc:sldChg>
      <pc:sldChg chg="addSp delSp modSp add mod modAnim">
        <pc:chgData name="Lukas Hadamcik" userId="b894adbb9fcd8678" providerId="LiveId" clId="{8582BAF9-0CF7-48E9-9761-1D384D9B06CD}" dt="2021-04-14T13:36:46.777" v="419" actId="207"/>
        <pc:sldMkLst>
          <pc:docMk/>
          <pc:sldMk cId="2690771973" sldId="362"/>
        </pc:sldMkLst>
        <pc:spChg chg="add mod">
          <ac:chgData name="Lukas Hadamcik" userId="b894adbb9fcd8678" providerId="LiveId" clId="{8582BAF9-0CF7-48E9-9761-1D384D9B06CD}" dt="2021-04-14T13:34:37.761" v="416" actId="14100"/>
          <ac:spMkLst>
            <pc:docMk/>
            <pc:sldMk cId="2690771973" sldId="362"/>
            <ac:spMk id="33" creationId="{27A71593-006C-477F-A2B5-C70F17124E01}"/>
          </ac:spMkLst>
        </pc:spChg>
        <pc:spChg chg="mod">
          <ac:chgData name="Lukas Hadamcik" userId="b894adbb9fcd8678" providerId="LiveId" clId="{8582BAF9-0CF7-48E9-9761-1D384D9B06CD}" dt="2021-04-14T13:36:46.777" v="419" actId="207"/>
          <ac:spMkLst>
            <pc:docMk/>
            <pc:sldMk cId="2690771973" sldId="362"/>
            <ac:spMk id="50" creationId="{69551E43-015B-4867-A7AE-C96C8025008C}"/>
          </ac:spMkLst>
        </pc:spChg>
        <pc:spChg chg="del">
          <ac:chgData name="Lukas Hadamcik" userId="b894adbb9fcd8678" providerId="LiveId" clId="{8582BAF9-0CF7-48E9-9761-1D384D9B06CD}" dt="2021-04-14T13:25:00.033" v="378" actId="478"/>
          <ac:spMkLst>
            <pc:docMk/>
            <pc:sldMk cId="2690771973" sldId="362"/>
            <ac:spMk id="51" creationId="{D108F697-EB76-41FF-975A-FF3FE4774A69}"/>
          </ac:spMkLst>
        </pc:spChg>
        <pc:spChg chg="del">
          <ac:chgData name="Lukas Hadamcik" userId="b894adbb9fcd8678" providerId="LiveId" clId="{8582BAF9-0CF7-48E9-9761-1D384D9B06CD}" dt="2021-04-14T13:25:02.080" v="379" actId="478"/>
          <ac:spMkLst>
            <pc:docMk/>
            <pc:sldMk cId="2690771973" sldId="362"/>
            <ac:spMk id="52" creationId="{D42E80C5-920D-4AFC-A6C9-B09DAE306666}"/>
          </ac:spMkLst>
        </pc:spChg>
        <pc:spChg chg="add del">
          <ac:chgData name="Lukas Hadamcik" userId="b894adbb9fcd8678" providerId="LiveId" clId="{8582BAF9-0CF7-48E9-9761-1D384D9B06CD}" dt="2021-04-14T13:32:42.976" v="394" actId="478"/>
          <ac:spMkLst>
            <pc:docMk/>
            <pc:sldMk cId="2690771973" sldId="362"/>
            <ac:spMk id="54" creationId="{B5BE2357-62B9-4022-9AE8-627650F2F391}"/>
          </ac:spMkLst>
        </pc:spChg>
        <pc:spChg chg="add del">
          <ac:chgData name="Lukas Hadamcik" userId="b894adbb9fcd8678" providerId="LiveId" clId="{8582BAF9-0CF7-48E9-9761-1D384D9B06CD}" dt="2021-04-14T13:32:40.932" v="393" actId="478"/>
          <ac:spMkLst>
            <pc:docMk/>
            <pc:sldMk cId="2690771973" sldId="362"/>
            <ac:spMk id="55" creationId="{EF173B5D-1607-4C98-8015-09041B31D56C}"/>
          </ac:spMkLst>
        </pc:spChg>
        <pc:spChg chg="del">
          <ac:chgData name="Lukas Hadamcik" userId="b894adbb9fcd8678" providerId="LiveId" clId="{8582BAF9-0CF7-48E9-9761-1D384D9B06CD}" dt="2021-04-14T13:30:08.155" v="381" actId="478"/>
          <ac:spMkLst>
            <pc:docMk/>
            <pc:sldMk cId="2690771973" sldId="362"/>
            <ac:spMk id="58" creationId="{283190A4-E579-4650-912A-D14F330C4D26}"/>
          </ac:spMkLst>
        </pc:spChg>
        <pc:spChg chg="mod">
          <ac:chgData name="Lukas Hadamcik" userId="b894adbb9fcd8678" providerId="LiveId" clId="{8582BAF9-0CF7-48E9-9761-1D384D9B06CD}" dt="2021-04-14T13:36:39.626" v="418" actId="207"/>
          <ac:spMkLst>
            <pc:docMk/>
            <pc:sldMk cId="2690771973" sldId="362"/>
            <ac:spMk id="61" creationId="{5333CDF1-31AC-4F97-90A8-F70A75BE3CBE}"/>
          </ac:spMkLst>
        </pc:spChg>
        <pc:spChg chg="del">
          <ac:chgData name="Lukas Hadamcik" userId="b894adbb9fcd8678" providerId="LiveId" clId="{8582BAF9-0CF7-48E9-9761-1D384D9B06CD}" dt="2021-04-14T13:33:58.056" v="398" actId="478"/>
          <ac:spMkLst>
            <pc:docMk/>
            <pc:sldMk cId="2690771973" sldId="362"/>
            <ac:spMk id="63" creationId="{0B7D7E20-81B6-42F6-9108-A15BDAB7CE99}"/>
          </ac:spMkLst>
        </pc:spChg>
        <pc:spChg chg="mod">
          <ac:chgData name="Lukas Hadamcik" userId="b894adbb9fcd8678" providerId="LiveId" clId="{8582BAF9-0CF7-48E9-9761-1D384D9B06CD}" dt="2021-04-14T13:24:30.945" v="376" actId="20577"/>
          <ac:spMkLst>
            <pc:docMk/>
            <pc:sldMk cId="2690771973" sldId="362"/>
            <ac:spMk id="67" creationId="{D00580F4-515D-4786-AD4C-298428BD0EB3}"/>
          </ac:spMkLst>
        </pc:spChg>
        <pc:cxnChg chg="add del">
          <ac:chgData name="Lukas Hadamcik" userId="b894adbb9fcd8678" providerId="LiveId" clId="{8582BAF9-0CF7-48E9-9761-1D384D9B06CD}" dt="2021-04-14T13:32:44.115" v="395" actId="478"/>
          <ac:cxnSpMkLst>
            <pc:docMk/>
            <pc:sldMk cId="2690771973" sldId="362"/>
            <ac:cxnSpMk id="53" creationId="{8DB88393-0D30-4242-8BA4-A01D32A2BB5E}"/>
          </ac:cxnSpMkLst>
        </pc:cxnChg>
        <pc:cxnChg chg="add del mod">
          <ac:chgData name="Lukas Hadamcik" userId="b894adbb9fcd8678" providerId="LiveId" clId="{8582BAF9-0CF7-48E9-9761-1D384D9B06CD}" dt="2021-04-14T13:32:54.599" v="396" actId="14100"/>
          <ac:cxnSpMkLst>
            <pc:docMk/>
            <pc:sldMk cId="2690771973" sldId="362"/>
            <ac:cxnSpMk id="57" creationId="{43A0E670-BA57-4D13-A154-5395C2CE0A92}"/>
          </ac:cxnSpMkLst>
        </pc:cxnChg>
        <pc:cxnChg chg="add del">
          <ac:chgData name="Lukas Hadamcik" userId="b894adbb9fcd8678" providerId="LiveId" clId="{8582BAF9-0CF7-48E9-9761-1D384D9B06CD}" dt="2021-04-14T13:32:39.516" v="392" actId="478"/>
          <ac:cxnSpMkLst>
            <pc:docMk/>
            <pc:sldMk cId="2690771973" sldId="362"/>
            <ac:cxnSpMk id="59" creationId="{28328C0D-20F7-4EA9-87C9-8AC46262B797}"/>
          </ac:cxnSpMkLst>
        </pc:cxnChg>
        <pc:cxnChg chg="del">
          <ac:chgData name="Lukas Hadamcik" userId="b894adbb9fcd8678" providerId="LiveId" clId="{8582BAF9-0CF7-48E9-9761-1D384D9B06CD}" dt="2021-04-14T13:33:55.563" v="397" actId="478"/>
          <ac:cxnSpMkLst>
            <pc:docMk/>
            <pc:sldMk cId="2690771973" sldId="362"/>
            <ac:cxnSpMk id="62" creationId="{D910AE1C-FFBC-4206-8EB0-B83533B1D045}"/>
          </ac:cxnSpMkLst>
        </pc:cxnChg>
        <pc:cxnChg chg="del">
          <ac:chgData name="Lukas Hadamcik" userId="b894adbb9fcd8678" providerId="LiveId" clId="{8582BAF9-0CF7-48E9-9761-1D384D9B06CD}" dt="2021-04-14T13:30:07.209" v="380" actId="478"/>
          <ac:cxnSpMkLst>
            <pc:docMk/>
            <pc:sldMk cId="2690771973" sldId="362"/>
            <ac:cxnSpMk id="64" creationId="{DD49AA34-8A7E-4C00-9568-5FABD9B22F4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33856-615A-4260-9FC3-6943BBA3BC80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F4A90-8312-4A50-B318-FAB21AC411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94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3085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5356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3999" y="6228000"/>
            <a:ext cx="304797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 algn="l"/>
            <a:fld id="{0DE708CC-0C3F-4567-9698-B54C0F35BD31}" type="slidenum">
              <a:rPr lang="cs-CZ" altLang="cs-CZ" smtClean="0"/>
              <a:pPr algn="l"/>
              <a:t>‹#›</a:t>
            </a:fld>
            <a:endParaRPr lang="cs-CZ" alt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4E9C526-F9E2-493E-8E4A-29B794863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797" y="1871999"/>
            <a:ext cx="3312000" cy="3960000"/>
          </a:xfrm>
        </p:spPr>
        <p:txBody>
          <a:bodyPr/>
          <a:lstStyle>
            <a:lvl1pPr>
              <a:lnSpc>
                <a:spcPts val="2300"/>
              </a:lnSpc>
              <a:defRPr sz="2000">
                <a:solidFill>
                  <a:schemeClr val="tx2"/>
                </a:solidFill>
              </a:defRPr>
            </a:lvl1pPr>
            <a:lvl2pPr>
              <a:lnSpc>
                <a:spcPts val="2300"/>
              </a:lnSpc>
              <a:defRPr sz="2000">
                <a:solidFill>
                  <a:schemeClr val="tx2"/>
                </a:solidFill>
              </a:defRPr>
            </a:lvl2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D9B1B16E-C592-4760-9D83-22FA9763E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0001" y="1872000"/>
            <a:ext cx="7153200" cy="3960000"/>
          </a:xfrm>
        </p:spPr>
        <p:txBody>
          <a:bodyPr numCol="2" spcCol="288000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600FB58D-598D-4588-A1F6-D6BA04F8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052AF5FE-F020-4775-A5D1-07BD66BDF4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5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7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negativ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82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fo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58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60" y="2477312"/>
            <a:ext cx="2352060" cy="162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05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fakulta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523" y="2286498"/>
            <a:ext cx="5027383" cy="22644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86949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MUNI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5557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872000"/>
            <a:ext cx="10753200" cy="3960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6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500000"/>
            <a:ext cx="3312000" cy="133200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6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čty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9AA65E3F-0195-4D36-8526-0CE1096786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52003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838FFA5A-2B52-4640-999A-0FA707EA213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952003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5C10658A-98D8-4556-87CE-64E54F171B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59537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3" name="Zástupný symbol pro obsah 12">
            <a:extLst>
              <a:ext uri="{FF2B5EF4-FFF2-40B4-BE49-F238E27FC236}">
                <a16:creationId xmlns:a16="http://schemas.microsoft.com/office/drawing/2014/main" id="{68E7CFC0-159E-4EF0-9E07-70CA5454E32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459537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B0153366-7BB7-41A8-92B2-286A307A4C6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12465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5" name="Zástupný symbol pro obsah 12">
            <a:extLst>
              <a:ext uri="{FF2B5EF4-FFF2-40B4-BE49-F238E27FC236}">
                <a16:creationId xmlns:a16="http://schemas.microsoft.com/office/drawing/2014/main" id="{6206BCD2-CB4B-4872-B733-6E6D82EBEAF8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212465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6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871999"/>
            <a:ext cx="5218413" cy="3690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1872000"/>
            <a:ext cx="5220000" cy="3960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5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720000"/>
            <a:ext cx="10753200" cy="5112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8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12">
            <a:extLst>
              <a:ext uri="{FF2B5EF4-FFF2-40B4-BE49-F238E27FC236}">
                <a16:creationId xmlns:a16="http://schemas.microsoft.com/office/drawing/2014/main" id="{6AC77FAA-7A24-4042-9EC0-03189B9567D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719999"/>
            <a:ext cx="5218413" cy="4824766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01B2AE5E-5079-489F-B918-D5D9F938E9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719999"/>
            <a:ext cx="5220000" cy="5111999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13">
            <a:extLst>
              <a:ext uri="{FF2B5EF4-FFF2-40B4-BE49-F238E27FC236}">
                <a16:creationId xmlns:a16="http://schemas.microsoft.com/office/drawing/2014/main" id="{56D7E9DF-7CA0-41ED-B50E-DAFFDA4AB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8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72000"/>
            <a:ext cx="10753200" cy="3960000"/>
          </a:xfrm>
          <a:prstGeom prst="rect">
            <a:avLst/>
          </a:prstGeom>
        </p:spPr>
        <p:txBody>
          <a:bodyPr/>
          <a:lstStyle>
            <a:lvl1pPr marL="252000" indent="-180000"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/>
            </a:lvl1pPr>
            <a:lvl2pPr marL="504000" indent="-180000">
              <a:buClr>
                <a:schemeClr val="tx2"/>
              </a:buClr>
              <a:buFont typeface="Arial" panose="020B0604020202020204" pitchFamily="34" charset="0"/>
              <a:buChar char="̶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cs-CZ" altLang="cs-CZ" sz="10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306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9918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Započtení</a:t>
            </a:r>
          </a:p>
          <a:p>
            <a:r>
              <a:rPr lang="cs-CZ" dirty="0"/>
              <a:t>Lukáš Hadamčík, 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C9C7BBEF-8ABB-46B8-89D4-4D642AB20C3E}"/>
              </a:ext>
            </a:extLst>
          </p:cNvPr>
          <p:cNvCxnSpPr/>
          <p:nvPr/>
        </p:nvCxnSpPr>
        <p:spPr bwMode="auto">
          <a:xfrm>
            <a:off x="1476463" y="2466363"/>
            <a:ext cx="9060110" cy="0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098453E-B1EC-456E-B6DB-CF39615E498A}"/>
              </a:ext>
            </a:extLst>
          </p:cNvPr>
          <p:cNvSpPr txBox="1"/>
          <p:nvPr/>
        </p:nvSpPr>
        <p:spPr>
          <a:xfrm>
            <a:off x="1476463" y="2097031"/>
            <a:ext cx="87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Aktivní</a:t>
            </a: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5C3BEAA8-21DB-4C84-80FF-6FCAB6942700}"/>
              </a:ext>
            </a:extLst>
          </p:cNvPr>
          <p:cNvCxnSpPr/>
          <p:nvPr/>
        </p:nvCxnSpPr>
        <p:spPr bwMode="auto">
          <a:xfrm>
            <a:off x="3187817" y="2365695"/>
            <a:ext cx="0" cy="2097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4A03DC86-9010-4C43-A0CE-60DE379D84A5}"/>
              </a:ext>
            </a:extLst>
          </p:cNvPr>
          <p:cNvCxnSpPr/>
          <p:nvPr/>
        </p:nvCxnSpPr>
        <p:spPr bwMode="auto">
          <a:xfrm>
            <a:off x="6402199" y="2361500"/>
            <a:ext cx="0" cy="2097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A6890C78-CE83-4D2B-974A-BE86C7183F0B}"/>
              </a:ext>
            </a:extLst>
          </p:cNvPr>
          <p:cNvCxnSpPr/>
          <p:nvPr/>
        </p:nvCxnSpPr>
        <p:spPr bwMode="auto">
          <a:xfrm>
            <a:off x="1476463" y="3692554"/>
            <a:ext cx="9060110" cy="0"/>
          </a:xfrm>
          <a:prstGeom prst="straightConnector1">
            <a:avLst/>
          </a:prstGeom>
          <a:ln>
            <a:solidFill>
              <a:srgbClr val="92D050"/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5C778B48-FC73-4C88-96CE-14C037C1CD5E}"/>
              </a:ext>
            </a:extLst>
          </p:cNvPr>
          <p:cNvCxnSpPr/>
          <p:nvPr/>
        </p:nvCxnSpPr>
        <p:spPr bwMode="auto">
          <a:xfrm>
            <a:off x="4295164" y="3587690"/>
            <a:ext cx="0" cy="2097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9CBEB010-FAFD-4335-9A39-814C5C8BD01D}"/>
              </a:ext>
            </a:extLst>
          </p:cNvPr>
          <p:cNvCxnSpPr/>
          <p:nvPr/>
        </p:nvCxnSpPr>
        <p:spPr bwMode="auto">
          <a:xfrm>
            <a:off x="8390390" y="3583495"/>
            <a:ext cx="0" cy="2097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D03D444-777B-48BF-BA14-55823A76BCBF}"/>
              </a:ext>
            </a:extLst>
          </p:cNvPr>
          <p:cNvSpPr txBox="1"/>
          <p:nvPr/>
        </p:nvSpPr>
        <p:spPr>
          <a:xfrm>
            <a:off x="1476463" y="3323221"/>
            <a:ext cx="98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92D050"/>
                </a:solidFill>
              </a:rPr>
              <a:t>Pasivní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FEED3D7-DD9D-49B3-AF6C-02EACB48B89D}"/>
              </a:ext>
            </a:extLst>
          </p:cNvPr>
          <p:cNvSpPr txBox="1"/>
          <p:nvPr/>
        </p:nvSpPr>
        <p:spPr>
          <a:xfrm>
            <a:off x="2478950" y="2582085"/>
            <a:ext cx="141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Splnitelnost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CEE5233-20C0-464E-BFA8-C9E433410D6A}"/>
              </a:ext>
            </a:extLst>
          </p:cNvPr>
          <p:cNvSpPr txBox="1"/>
          <p:nvPr/>
        </p:nvSpPr>
        <p:spPr>
          <a:xfrm>
            <a:off x="3586297" y="3821954"/>
            <a:ext cx="141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Splnitelnost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DF4E2737-133C-4312-9BE6-B80FDADB4558}"/>
              </a:ext>
            </a:extLst>
          </p:cNvPr>
          <p:cNvSpPr txBox="1"/>
          <p:nvPr/>
        </p:nvSpPr>
        <p:spPr>
          <a:xfrm>
            <a:off x="5805185" y="2564797"/>
            <a:ext cx="119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Splatnost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0F2FCF8F-0EC4-4357-9A4F-84B607FFB787}"/>
              </a:ext>
            </a:extLst>
          </p:cNvPr>
          <p:cNvSpPr txBox="1"/>
          <p:nvPr/>
        </p:nvSpPr>
        <p:spPr>
          <a:xfrm>
            <a:off x="7793377" y="3786554"/>
            <a:ext cx="119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Splatnost</a:t>
            </a:r>
          </a:p>
        </p:txBody>
      </p: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747E5132-6518-4A66-A9E9-991FB5267CB9}"/>
              </a:ext>
            </a:extLst>
          </p:cNvPr>
          <p:cNvCxnSpPr/>
          <p:nvPr/>
        </p:nvCxnSpPr>
        <p:spPr bwMode="auto">
          <a:xfrm>
            <a:off x="9834694" y="2372360"/>
            <a:ext cx="0" cy="209725"/>
          </a:xfrm>
          <a:prstGeom prst="line">
            <a:avLst/>
          </a:prstGeom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A88A2D2-EFDE-49FD-A9C0-A1E4D41C0D8C}"/>
              </a:ext>
            </a:extLst>
          </p:cNvPr>
          <p:cNvSpPr txBox="1"/>
          <p:nvPr/>
        </p:nvSpPr>
        <p:spPr>
          <a:xfrm>
            <a:off x="9237681" y="2560367"/>
            <a:ext cx="121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Započtení</a:t>
            </a:r>
          </a:p>
        </p:txBody>
      </p:sp>
      <p:sp>
        <p:nvSpPr>
          <p:cNvPr id="50" name="Šipka: zahnutá dolů 49">
            <a:extLst>
              <a:ext uri="{FF2B5EF4-FFF2-40B4-BE49-F238E27FC236}">
                <a16:creationId xmlns:a16="http://schemas.microsoft.com/office/drawing/2014/main" id="{69551E43-015B-4867-A7AE-C96C8025008C}"/>
              </a:ext>
            </a:extLst>
          </p:cNvPr>
          <p:cNvSpPr/>
          <p:nvPr/>
        </p:nvSpPr>
        <p:spPr bwMode="auto">
          <a:xfrm flipH="1">
            <a:off x="6098797" y="1041807"/>
            <a:ext cx="3735878" cy="1225688"/>
          </a:xfrm>
          <a:prstGeom prst="curvedDownArrow">
            <a:avLst>
              <a:gd name="adj1" fmla="val 0"/>
              <a:gd name="adj2" fmla="val 50000"/>
              <a:gd name="adj3" fmla="val 2831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D108F697-EB76-41FF-975A-FF3FE4774A69}"/>
              </a:ext>
            </a:extLst>
          </p:cNvPr>
          <p:cNvSpPr txBox="1"/>
          <p:nvPr/>
        </p:nvSpPr>
        <p:spPr>
          <a:xfrm>
            <a:off x="1476462" y="3705511"/>
            <a:ext cx="87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92D050"/>
                </a:solidFill>
              </a:rPr>
              <a:t>Aktivní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D42E80C5-920D-4AFC-A6C9-B09DAE306666}"/>
              </a:ext>
            </a:extLst>
          </p:cNvPr>
          <p:cNvSpPr txBox="1"/>
          <p:nvPr/>
        </p:nvSpPr>
        <p:spPr>
          <a:xfrm>
            <a:off x="1459687" y="2466363"/>
            <a:ext cx="98989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Pasivní</a:t>
            </a:r>
          </a:p>
        </p:txBody>
      </p:sp>
      <p:cxnSp>
        <p:nvCxnSpPr>
          <p:cNvPr id="53" name="Přímá spojnice 52">
            <a:extLst>
              <a:ext uri="{FF2B5EF4-FFF2-40B4-BE49-F238E27FC236}">
                <a16:creationId xmlns:a16="http://schemas.microsoft.com/office/drawing/2014/main" id="{8DB88393-0D30-4242-8BA4-A01D32A2BB5E}"/>
              </a:ext>
            </a:extLst>
          </p:cNvPr>
          <p:cNvCxnSpPr/>
          <p:nvPr/>
        </p:nvCxnSpPr>
        <p:spPr bwMode="auto">
          <a:xfrm>
            <a:off x="9834694" y="3598550"/>
            <a:ext cx="0" cy="209725"/>
          </a:xfrm>
          <a:prstGeom prst="line">
            <a:avLst/>
          </a:prstGeom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B5BE2357-62B9-4022-9AE8-627650F2F391}"/>
              </a:ext>
            </a:extLst>
          </p:cNvPr>
          <p:cNvSpPr txBox="1"/>
          <p:nvPr/>
        </p:nvSpPr>
        <p:spPr>
          <a:xfrm>
            <a:off x="9237681" y="3786557"/>
            <a:ext cx="121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Započtení</a:t>
            </a:r>
          </a:p>
        </p:txBody>
      </p:sp>
      <p:sp>
        <p:nvSpPr>
          <p:cNvPr id="55" name="Šipka: zahnutá dolů 54">
            <a:extLst>
              <a:ext uri="{FF2B5EF4-FFF2-40B4-BE49-F238E27FC236}">
                <a16:creationId xmlns:a16="http://schemas.microsoft.com/office/drawing/2014/main" id="{EF173B5D-1607-4C98-8015-09041B31D56C}"/>
              </a:ext>
            </a:extLst>
          </p:cNvPr>
          <p:cNvSpPr/>
          <p:nvPr/>
        </p:nvSpPr>
        <p:spPr bwMode="auto">
          <a:xfrm flipH="1" flipV="1">
            <a:off x="8036653" y="4249888"/>
            <a:ext cx="1798022" cy="1404289"/>
          </a:xfrm>
          <a:prstGeom prst="curvedDownArrow">
            <a:avLst>
              <a:gd name="adj1" fmla="val 0"/>
              <a:gd name="adj2" fmla="val 50000"/>
              <a:gd name="adj3" fmla="val 2831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57" name="Přímá spojnice se šipkou 56">
            <a:extLst>
              <a:ext uri="{FF2B5EF4-FFF2-40B4-BE49-F238E27FC236}">
                <a16:creationId xmlns:a16="http://schemas.microsoft.com/office/drawing/2014/main" id="{43A0E670-BA57-4D13-A154-5395C2CE0A92}"/>
              </a:ext>
            </a:extLst>
          </p:cNvPr>
          <p:cNvCxnSpPr/>
          <p:nvPr/>
        </p:nvCxnSpPr>
        <p:spPr bwMode="auto">
          <a:xfrm>
            <a:off x="6402199" y="3112316"/>
            <a:ext cx="198819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283190A4-E579-4650-912A-D14F330C4D26}"/>
              </a:ext>
            </a:extLst>
          </p:cNvPr>
          <p:cNvSpPr txBox="1"/>
          <p:nvPr/>
        </p:nvSpPr>
        <p:spPr>
          <a:xfrm>
            <a:off x="6402198" y="3135221"/>
            <a:ext cx="187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Práva z prodlení</a:t>
            </a:r>
          </a:p>
        </p:txBody>
      </p:sp>
      <p:cxnSp>
        <p:nvCxnSpPr>
          <p:cNvPr id="59" name="Přímá spojnice se šipkou 58">
            <a:extLst>
              <a:ext uri="{FF2B5EF4-FFF2-40B4-BE49-F238E27FC236}">
                <a16:creationId xmlns:a16="http://schemas.microsoft.com/office/drawing/2014/main" id="{28328C0D-20F7-4EA9-87C9-8AC46262B797}"/>
              </a:ext>
            </a:extLst>
          </p:cNvPr>
          <p:cNvCxnSpPr>
            <a:cxnSpLocks/>
          </p:cNvCxnSpPr>
          <p:nvPr/>
        </p:nvCxnSpPr>
        <p:spPr bwMode="auto">
          <a:xfrm>
            <a:off x="8390390" y="3112316"/>
            <a:ext cx="144428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1" name="Šipka: zahnutá dolů 60">
            <a:extLst>
              <a:ext uri="{FF2B5EF4-FFF2-40B4-BE49-F238E27FC236}">
                <a16:creationId xmlns:a16="http://schemas.microsoft.com/office/drawing/2014/main" id="{5333CDF1-31AC-4F97-90A8-F70A75BE3CBE}"/>
              </a:ext>
            </a:extLst>
          </p:cNvPr>
          <p:cNvSpPr/>
          <p:nvPr/>
        </p:nvSpPr>
        <p:spPr bwMode="auto">
          <a:xfrm flipH="1">
            <a:off x="8036653" y="1042306"/>
            <a:ext cx="1798022" cy="1225688"/>
          </a:xfrm>
          <a:prstGeom prst="curvedDownArrow">
            <a:avLst>
              <a:gd name="adj1" fmla="val 0"/>
              <a:gd name="adj2" fmla="val 50000"/>
              <a:gd name="adj3" fmla="val 2831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62" name="Přímá spojnice 61">
            <a:extLst>
              <a:ext uri="{FF2B5EF4-FFF2-40B4-BE49-F238E27FC236}">
                <a16:creationId xmlns:a16="http://schemas.microsoft.com/office/drawing/2014/main" id="{D910AE1C-FFBC-4206-8EB0-B83533B1D045}"/>
              </a:ext>
            </a:extLst>
          </p:cNvPr>
          <p:cNvCxnSpPr/>
          <p:nvPr/>
        </p:nvCxnSpPr>
        <p:spPr bwMode="auto">
          <a:xfrm>
            <a:off x="7415866" y="2372403"/>
            <a:ext cx="0" cy="209725"/>
          </a:xfrm>
          <a:prstGeom prst="line">
            <a:avLst/>
          </a:prstGeom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0B7D7E20-81B6-42F6-9108-A15BDAB7CE99}"/>
              </a:ext>
            </a:extLst>
          </p:cNvPr>
          <p:cNvSpPr txBox="1"/>
          <p:nvPr/>
        </p:nvSpPr>
        <p:spPr>
          <a:xfrm>
            <a:off x="6818853" y="2560410"/>
            <a:ext cx="121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Započtení</a:t>
            </a:r>
          </a:p>
        </p:txBody>
      </p:sp>
      <p:cxnSp>
        <p:nvCxnSpPr>
          <p:cNvPr id="64" name="Přímá spojnice se šipkou 63">
            <a:extLst>
              <a:ext uri="{FF2B5EF4-FFF2-40B4-BE49-F238E27FC236}">
                <a16:creationId xmlns:a16="http://schemas.microsoft.com/office/drawing/2014/main" id="{DD49AA34-8A7E-4C00-9568-5FABD9B22F4A}"/>
              </a:ext>
            </a:extLst>
          </p:cNvPr>
          <p:cNvCxnSpPr>
            <a:cxnSpLocks/>
          </p:cNvCxnSpPr>
          <p:nvPr/>
        </p:nvCxnSpPr>
        <p:spPr bwMode="auto">
          <a:xfrm>
            <a:off x="6402198" y="3112316"/>
            <a:ext cx="101366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7" name="Nadpis 3">
            <a:extLst>
              <a:ext uri="{FF2B5EF4-FFF2-40B4-BE49-F238E27FC236}">
                <a16:creationId xmlns:a16="http://schemas.microsoft.com/office/drawing/2014/main" id="{D00580F4-515D-4786-AD4C-298428BD0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Účinky započtení</a:t>
            </a:r>
          </a:p>
        </p:txBody>
      </p:sp>
    </p:spTree>
    <p:extLst>
      <p:ext uri="{BB962C8B-B14F-4D97-AF65-F5344CB8AC3E}">
        <p14:creationId xmlns:p14="http://schemas.microsoft.com/office/powerpoint/2010/main" val="342149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xit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6" presetClass="exit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9" grpId="0"/>
      <p:bldP spid="19" grpId="1"/>
      <p:bldP spid="20" grpId="0"/>
      <p:bldP spid="21" grpId="0"/>
      <p:bldP spid="22" grpId="0"/>
      <p:bldP spid="23" grpId="0"/>
      <p:bldP spid="25" grpId="0"/>
      <p:bldP spid="25" grpId="1"/>
      <p:bldP spid="25" grpId="2"/>
      <p:bldP spid="25" grpId="3"/>
      <p:bldP spid="50" grpId="0" animBg="1"/>
      <p:bldP spid="50" grpId="1" animBg="1"/>
      <p:bldP spid="50" grpId="2" animBg="1"/>
      <p:bldP spid="50" grpId="3" animBg="1"/>
      <p:bldP spid="51" grpId="0"/>
      <p:bldP spid="52" grpId="0"/>
      <p:bldP spid="54" grpId="0"/>
      <p:bldP spid="54" grpId="1"/>
      <p:bldP spid="55" grpId="0" animBg="1"/>
      <p:bldP spid="55" grpId="1" animBg="1"/>
      <p:bldP spid="58" grpId="0"/>
      <p:bldP spid="61" grpId="0" animBg="1"/>
      <p:bldP spid="61" grpId="1" animBg="1"/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Započtení</a:t>
            </a:r>
          </a:p>
          <a:p>
            <a:r>
              <a:rPr lang="cs-CZ" dirty="0"/>
              <a:t>Lukáš Hadamčík, 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C9C7BBEF-8ABB-46B8-89D4-4D642AB20C3E}"/>
              </a:ext>
            </a:extLst>
          </p:cNvPr>
          <p:cNvCxnSpPr/>
          <p:nvPr/>
        </p:nvCxnSpPr>
        <p:spPr bwMode="auto">
          <a:xfrm>
            <a:off x="1476463" y="2466363"/>
            <a:ext cx="9060110" cy="0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098453E-B1EC-456E-B6DB-CF39615E498A}"/>
              </a:ext>
            </a:extLst>
          </p:cNvPr>
          <p:cNvSpPr txBox="1"/>
          <p:nvPr/>
        </p:nvSpPr>
        <p:spPr>
          <a:xfrm>
            <a:off x="1476463" y="2097031"/>
            <a:ext cx="87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Aktivní</a:t>
            </a: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5C3BEAA8-21DB-4C84-80FF-6FCAB6942700}"/>
              </a:ext>
            </a:extLst>
          </p:cNvPr>
          <p:cNvCxnSpPr/>
          <p:nvPr/>
        </p:nvCxnSpPr>
        <p:spPr bwMode="auto">
          <a:xfrm>
            <a:off x="3187817" y="2365695"/>
            <a:ext cx="0" cy="2097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4A03DC86-9010-4C43-A0CE-60DE379D84A5}"/>
              </a:ext>
            </a:extLst>
          </p:cNvPr>
          <p:cNvCxnSpPr/>
          <p:nvPr/>
        </p:nvCxnSpPr>
        <p:spPr bwMode="auto">
          <a:xfrm>
            <a:off x="6402199" y="2361500"/>
            <a:ext cx="0" cy="2097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A6890C78-CE83-4D2B-974A-BE86C7183F0B}"/>
              </a:ext>
            </a:extLst>
          </p:cNvPr>
          <p:cNvCxnSpPr/>
          <p:nvPr/>
        </p:nvCxnSpPr>
        <p:spPr bwMode="auto">
          <a:xfrm>
            <a:off x="1476463" y="3692554"/>
            <a:ext cx="9060110" cy="0"/>
          </a:xfrm>
          <a:prstGeom prst="straightConnector1">
            <a:avLst/>
          </a:prstGeom>
          <a:ln>
            <a:solidFill>
              <a:srgbClr val="92D050"/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5C778B48-FC73-4C88-96CE-14C037C1CD5E}"/>
              </a:ext>
            </a:extLst>
          </p:cNvPr>
          <p:cNvCxnSpPr/>
          <p:nvPr/>
        </p:nvCxnSpPr>
        <p:spPr bwMode="auto">
          <a:xfrm>
            <a:off x="4295164" y="3587690"/>
            <a:ext cx="0" cy="2097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9CBEB010-FAFD-4335-9A39-814C5C8BD01D}"/>
              </a:ext>
            </a:extLst>
          </p:cNvPr>
          <p:cNvCxnSpPr/>
          <p:nvPr/>
        </p:nvCxnSpPr>
        <p:spPr bwMode="auto">
          <a:xfrm>
            <a:off x="8390390" y="3583495"/>
            <a:ext cx="0" cy="2097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D03D444-777B-48BF-BA14-55823A76BCBF}"/>
              </a:ext>
            </a:extLst>
          </p:cNvPr>
          <p:cNvSpPr txBox="1"/>
          <p:nvPr/>
        </p:nvSpPr>
        <p:spPr>
          <a:xfrm>
            <a:off x="1476463" y="3323221"/>
            <a:ext cx="98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92D050"/>
                </a:solidFill>
              </a:rPr>
              <a:t>Pasivní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FEED3D7-DD9D-49B3-AF6C-02EACB48B89D}"/>
              </a:ext>
            </a:extLst>
          </p:cNvPr>
          <p:cNvSpPr txBox="1"/>
          <p:nvPr/>
        </p:nvSpPr>
        <p:spPr>
          <a:xfrm>
            <a:off x="2478950" y="2582085"/>
            <a:ext cx="141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Splnitelnost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CEE5233-20C0-464E-BFA8-C9E433410D6A}"/>
              </a:ext>
            </a:extLst>
          </p:cNvPr>
          <p:cNvSpPr txBox="1"/>
          <p:nvPr/>
        </p:nvSpPr>
        <p:spPr>
          <a:xfrm>
            <a:off x="3586297" y="3821954"/>
            <a:ext cx="141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Splnitelnost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DF4E2737-133C-4312-9BE6-B80FDADB4558}"/>
              </a:ext>
            </a:extLst>
          </p:cNvPr>
          <p:cNvSpPr txBox="1"/>
          <p:nvPr/>
        </p:nvSpPr>
        <p:spPr>
          <a:xfrm>
            <a:off x="5805185" y="2564797"/>
            <a:ext cx="119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Splatnost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0F2FCF8F-0EC4-4357-9A4F-84B607FFB787}"/>
              </a:ext>
            </a:extLst>
          </p:cNvPr>
          <p:cNvSpPr txBox="1"/>
          <p:nvPr/>
        </p:nvSpPr>
        <p:spPr>
          <a:xfrm>
            <a:off x="7793377" y="3786554"/>
            <a:ext cx="119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Splatnost</a:t>
            </a:r>
          </a:p>
        </p:txBody>
      </p: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747E5132-6518-4A66-A9E9-991FB5267CB9}"/>
              </a:ext>
            </a:extLst>
          </p:cNvPr>
          <p:cNvCxnSpPr/>
          <p:nvPr/>
        </p:nvCxnSpPr>
        <p:spPr bwMode="auto">
          <a:xfrm>
            <a:off x="9834694" y="2372360"/>
            <a:ext cx="0" cy="209725"/>
          </a:xfrm>
          <a:prstGeom prst="line">
            <a:avLst/>
          </a:prstGeom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A88A2D2-EFDE-49FD-A9C0-A1E4D41C0D8C}"/>
              </a:ext>
            </a:extLst>
          </p:cNvPr>
          <p:cNvSpPr txBox="1"/>
          <p:nvPr/>
        </p:nvSpPr>
        <p:spPr>
          <a:xfrm>
            <a:off x="9237681" y="2560367"/>
            <a:ext cx="121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Započtení</a:t>
            </a:r>
          </a:p>
        </p:txBody>
      </p:sp>
      <p:sp>
        <p:nvSpPr>
          <p:cNvPr id="50" name="Šipka: zahnutá dolů 49">
            <a:extLst>
              <a:ext uri="{FF2B5EF4-FFF2-40B4-BE49-F238E27FC236}">
                <a16:creationId xmlns:a16="http://schemas.microsoft.com/office/drawing/2014/main" id="{69551E43-015B-4867-A7AE-C96C8025008C}"/>
              </a:ext>
            </a:extLst>
          </p:cNvPr>
          <p:cNvSpPr/>
          <p:nvPr/>
        </p:nvSpPr>
        <p:spPr bwMode="auto">
          <a:xfrm flipH="1">
            <a:off x="6098797" y="1041807"/>
            <a:ext cx="3735878" cy="1225688"/>
          </a:xfrm>
          <a:prstGeom prst="curvedDownArrow">
            <a:avLst>
              <a:gd name="adj1" fmla="val 0"/>
              <a:gd name="adj2" fmla="val 50000"/>
              <a:gd name="adj3" fmla="val 28316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57" name="Přímá spojnice se šipkou 56">
            <a:extLst>
              <a:ext uri="{FF2B5EF4-FFF2-40B4-BE49-F238E27FC236}">
                <a16:creationId xmlns:a16="http://schemas.microsoft.com/office/drawing/2014/main" id="{43A0E670-BA57-4D13-A154-5395C2CE0A92}"/>
              </a:ext>
            </a:extLst>
          </p:cNvPr>
          <p:cNvCxnSpPr>
            <a:cxnSpLocks/>
          </p:cNvCxnSpPr>
          <p:nvPr/>
        </p:nvCxnSpPr>
        <p:spPr bwMode="auto">
          <a:xfrm>
            <a:off x="6402199" y="3112316"/>
            <a:ext cx="163445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1" name="Šipka: zahnutá dolů 60">
            <a:extLst>
              <a:ext uri="{FF2B5EF4-FFF2-40B4-BE49-F238E27FC236}">
                <a16:creationId xmlns:a16="http://schemas.microsoft.com/office/drawing/2014/main" id="{5333CDF1-31AC-4F97-90A8-F70A75BE3CBE}"/>
              </a:ext>
            </a:extLst>
          </p:cNvPr>
          <p:cNvSpPr/>
          <p:nvPr/>
        </p:nvSpPr>
        <p:spPr bwMode="auto">
          <a:xfrm flipH="1">
            <a:off x="8036653" y="1042306"/>
            <a:ext cx="1798022" cy="1225688"/>
          </a:xfrm>
          <a:prstGeom prst="curvedDownArrow">
            <a:avLst>
              <a:gd name="adj1" fmla="val 0"/>
              <a:gd name="adj2" fmla="val 50000"/>
              <a:gd name="adj3" fmla="val 28316"/>
            </a:avLst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7" name="Nadpis 3">
            <a:extLst>
              <a:ext uri="{FF2B5EF4-FFF2-40B4-BE49-F238E27FC236}">
                <a16:creationId xmlns:a16="http://schemas.microsoft.com/office/drawing/2014/main" id="{D00580F4-515D-4786-AD4C-298428BD0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Význam při promlčení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27A71593-006C-477F-A2B5-C70F17124E01}"/>
              </a:ext>
            </a:extLst>
          </p:cNvPr>
          <p:cNvSpPr txBox="1"/>
          <p:nvPr/>
        </p:nvSpPr>
        <p:spPr>
          <a:xfrm>
            <a:off x="6375642" y="3127696"/>
            <a:ext cx="1796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Promlčecí lhůta</a:t>
            </a:r>
          </a:p>
        </p:txBody>
      </p:sp>
    </p:spTree>
    <p:extLst>
      <p:ext uri="{BB962C8B-B14F-4D97-AF65-F5344CB8AC3E}">
        <p14:creationId xmlns:p14="http://schemas.microsoft.com/office/powerpoint/2010/main" val="269077197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-LAW-CZ">
  <a:themeElements>
    <a:clrScheme name="MUNI">
      <a:dk1>
        <a:srgbClr val="000000"/>
      </a:dk1>
      <a:lt1>
        <a:srgbClr val="FFFFFF"/>
      </a:lt1>
      <a:dk2>
        <a:srgbClr val="0000DC"/>
      </a:dk2>
      <a:lt2>
        <a:srgbClr val="FED141"/>
      </a:lt2>
      <a:accent1>
        <a:srgbClr val="008C78"/>
      </a:accent1>
      <a:accent2>
        <a:srgbClr val="FF7300"/>
      </a:accent2>
      <a:accent3>
        <a:srgbClr val="9100DC"/>
      </a:accent3>
      <a:accent4>
        <a:srgbClr val="5AC8AF"/>
      </a:accent4>
      <a:accent5>
        <a:srgbClr val="F01928"/>
      </a:accent5>
      <a:accent6>
        <a:srgbClr val="00AF3F"/>
      </a:accent6>
      <a:hlink>
        <a:srgbClr val="4BC8FF"/>
      </a:hlink>
      <a:folHlink>
        <a:srgbClr val="B9006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MUNI.pptx" id="{DC9E31B8-40F9-4507-8A5E-F584B5D50A9F}" vid="{D2106080-813D-4A23-BF51-F23FAE90D7A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42</Words>
  <Application>Microsoft Office PowerPoint</Application>
  <PresentationFormat>Širokoúhlá obrazovka</PresentationFormat>
  <Paragraphs>30</Paragraphs>
  <Slides>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7" baseType="lpstr">
      <vt:lpstr>Arial</vt:lpstr>
      <vt:lpstr>Calibri</vt:lpstr>
      <vt:lpstr>Tahoma</vt:lpstr>
      <vt:lpstr>Wingdings</vt:lpstr>
      <vt:lpstr>Prezentace-LAW-CZ</vt:lpstr>
      <vt:lpstr>Účinky započtení</vt:lpstr>
      <vt:lpstr>Význam při promlčení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Lhůta hmotněprávní x procesní</dc:title>
  <dc:creator>Lukas Hadamcik</dc:creator>
  <cp:lastModifiedBy>Lukas Hadamcik</cp:lastModifiedBy>
  <cp:revision>8</cp:revision>
  <dcterms:created xsi:type="dcterms:W3CDTF">2020-10-27T11:40:39Z</dcterms:created>
  <dcterms:modified xsi:type="dcterms:W3CDTF">2021-04-14T17:34:45Z</dcterms:modified>
</cp:coreProperties>
</file>