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7"/>
  </p:notesMasterIdLst>
  <p:handoutMasterIdLst>
    <p:handoutMasterId r:id="rId48"/>
  </p:handoutMasterIdLst>
  <p:sldIdLst>
    <p:sldId id="261" r:id="rId2"/>
    <p:sldId id="347" r:id="rId3"/>
    <p:sldId id="348" r:id="rId4"/>
    <p:sldId id="349" r:id="rId5"/>
    <p:sldId id="350" r:id="rId6"/>
    <p:sldId id="353" r:id="rId7"/>
    <p:sldId id="383" r:id="rId8"/>
    <p:sldId id="384" r:id="rId9"/>
    <p:sldId id="394" r:id="rId10"/>
    <p:sldId id="385" r:id="rId11"/>
    <p:sldId id="388" r:id="rId12"/>
    <p:sldId id="386" r:id="rId13"/>
    <p:sldId id="387" r:id="rId14"/>
    <p:sldId id="396" r:id="rId15"/>
    <p:sldId id="356" r:id="rId16"/>
    <p:sldId id="357" r:id="rId17"/>
    <p:sldId id="399" r:id="rId18"/>
    <p:sldId id="358" r:id="rId19"/>
    <p:sldId id="397" r:id="rId20"/>
    <p:sldId id="359" r:id="rId21"/>
    <p:sldId id="362" r:id="rId22"/>
    <p:sldId id="360" r:id="rId23"/>
    <p:sldId id="361" r:id="rId24"/>
    <p:sldId id="363" r:id="rId25"/>
    <p:sldId id="364" r:id="rId26"/>
    <p:sldId id="365" r:id="rId27"/>
    <p:sldId id="373" r:id="rId28"/>
    <p:sldId id="374" r:id="rId29"/>
    <p:sldId id="366" r:id="rId30"/>
    <p:sldId id="367" r:id="rId31"/>
    <p:sldId id="368" r:id="rId32"/>
    <p:sldId id="369" r:id="rId33"/>
    <p:sldId id="393" r:id="rId34"/>
    <p:sldId id="370" r:id="rId35"/>
    <p:sldId id="375" r:id="rId36"/>
    <p:sldId id="371" r:id="rId37"/>
    <p:sldId id="372" r:id="rId38"/>
    <p:sldId id="376" r:id="rId39"/>
    <p:sldId id="377" r:id="rId40"/>
    <p:sldId id="378" r:id="rId41"/>
    <p:sldId id="379" r:id="rId42"/>
    <p:sldId id="380" r:id="rId43"/>
    <p:sldId id="381" r:id="rId44"/>
    <p:sldId id="400" r:id="rId45"/>
    <p:sldId id="382" r:id="rId4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D360586-9A5B-4AB3-8286-515E6506020D}">
          <p14:sldIdLst>
            <p14:sldId id="261"/>
            <p14:sldId id="347"/>
            <p14:sldId id="348"/>
            <p14:sldId id="349"/>
            <p14:sldId id="350"/>
            <p14:sldId id="353"/>
            <p14:sldId id="383"/>
            <p14:sldId id="384"/>
            <p14:sldId id="394"/>
          </p14:sldIdLst>
        </p14:section>
        <p14:section name="Dílčí závazky" id="{B31485AA-728A-4BE4-817D-B4989249ED2F}">
          <p14:sldIdLst>
            <p14:sldId id="385"/>
            <p14:sldId id="388"/>
          </p14:sldIdLst>
        </p14:section>
        <p14:section name="Nerozlučné závazky" id="{FFE8BAF1-18F6-4B86-8502-F51F69C3D9A3}">
          <p14:sldIdLst>
            <p14:sldId id="386"/>
            <p14:sldId id="387"/>
          </p14:sldIdLst>
        </p14:section>
        <p14:section name="Aktivní solidárně nedílné závazky" id="{A2584B9B-803C-4CA8-A715-35ADEB4D25F9}">
          <p14:sldIdLst>
            <p14:sldId id="396"/>
          </p14:sldIdLst>
        </p14:section>
        <p14:section name="Solidarita" id="{DA339D47-F5EF-48DA-B079-EE7DEE121369}">
          <p14:sldIdLst>
            <p14:sldId id="356"/>
            <p14:sldId id="357"/>
            <p14:sldId id="399"/>
            <p14:sldId id="358"/>
            <p14:sldId id="397"/>
          </p14:sldIdLst>
        </p14:section>
        <p14:section name="Pasivní solidarita" id="{04F603B6-BB0C-4C23-8004-C9EA06F0EEC1}">
          <p14:sldIdLst>
            <p14:sldId id="359"/>
            <p14:sldId id="362"/>
            <p14:sldId id="360"/>
            <p14:sldId id="361"/>
            <p14:sldId id="363"/>
            <p14:sldId id="364"/>
            <p14:sldId id="365"/>
            <p14:sldId id="373"/>
            <p14:sldId id="374"/>
            <p14:sldId id="366"/>
            <p14:sldId id="367"/>
            <p14:sldId id="368"/>
            <p14:sldId id="369"/>
            <p14:sldId id="393"/>
          </p14:sldIdLst>
        </p14:section>
        <p14:section name="Aktivní solidarita" id="{0214ED0F-EEAE-4841-8D48-D3A3DBE98149}">
          <p14:sldIdLst>
            <p14:sldId id="370"/>
            <p14:sldId id="375"/>
            <p14:sldId id="371"/>
            <p14:sldId id="372"/>
          </p14:sldIdLst>
        </p14:section>
        <p14:section name="Závazky ve prospěch třetího" id="{33F1D2F2-A237-42EB-85A5-498ECEE4E3E9}">
          <p14:sldIdLst>
            <p14:sldId id="376"/>
            <p14:sldId id="377"/>
            <p14:sldId id="378"/>
            <p14:sldId id="379"/>
            <p14:sldId id="380"/>
          </p14:sldIdLst>
        </p14:section>
        <p14:section name="Smlouva o plnění třetí osoby" id="{C707FBEB-22D4-421A-9374-AF415AD2AF0C}">
          <p14:sldIdLst>
            <p14:sldId id="381"/>
            <p14:sldId id="400"/>
            <p14:sldId id="3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áš Hadamčík" initials="LH" lastIdx="1" clrIdx="0">
    <p:extLst>
      <p:ext uri="{19B8F6BF-5375-455C-9EA6-DF929625EA0E}">
        <p15:presenceInfo xmlns:p15="http://schemas.microsoft.com/office/powerpoint/2012/main" userId="b894adbb9fcd867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628E4D-6681-4327-A250-8BBCF593BB84}" v="127" dt="2022-03-14T20:05:09.5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8" autoAdjust="0"/>
    <p:restoredTop sz="83835" autoAdjust="0"/>
  </p:normalViewPr>
  <p:slideViewPr>
    <p:cSldViewPr snapToGrid="0">
      <p:cViewPr varScale="1">
        <p:scale>
          <a:sx n="73" d="100"/>
          <a:sy n="73" d="100"/>
        </p:scale>
        <p:origin x="1008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as Hadamcik" userId="b894adbb9fcd8678" providerId="LiveId" clId="{52628E4D-6681-4327-A250-8BBCF593BB84}"/>
    <pc:docChg chg="undo redo custSel addSld delSld modSld sldOrd delMainMaster addSection modSection">
      <pc:chgData name="Lukas Hadamcik" userId="b894adbb9fcd8678" providerId="LiveId" clId="{52628E4D-6681-4327-A250-8BBCF593BB84}" dt="2022-03-14T21:33:04.614" v="11447" actId="20577"/>
      <pc:docMkLst>
        <pc:docMk/>
      </pc:docMkLst>
      <pc:sldChg chg="modSp mod">
        <pc:chgData name="Lukas Hadamcik" userId="b894adbb9fcd8678" providerId="LiveId" clId="{52628E4D-6681-4327-A250-8BBCF593BB84}" dt="2022-02-20T14:06:16" v="35" actId="20577"/>
        <pc:sldMkLst>
          <pc:docMk/>
          <pc:sldMk cId="3610336174" sldId="261"/>
        </pc:sldMkLst>
        <pc:spChg chg="mod">
          <ac:chgData name="Lukas Hadamcik" userId="b894adbb9fcd8678" providerId="LiveId" clId="{52628E4D-6681-4327-A250-8BBCF593BB84}" dt="2022-02-20T14:06:16" v="35" actId="20577"/>
          <ac:spMkLst>
            <pc:docMk/>
            <pc:sldMk cId="3610336174" sldId="261"/>
            <ac:spMk id="2" creationId="{B96AD0BD-6F73-4A9E-803E-DB583969D36D}"/>
          </ac:spMkLst>
        </pc:spChg>
        <pc:spChg chg="mod">
          <ac:chgData name="Lukas Hadamcik" userId="b894adbb9fcd8678" providerId="LiveId" clId="{52628E4D-6681-4327-A250-8BBCF593BB84}" dt="2022-02-20T14:06:06.924" v="17" actId="20577"/>
          <ac:spMkLst>
            <pc:docMk/>
            <pc:sldMk cId="3610336174" sldId="261"/>
            <ac:spMk id="4" creationId="{437D84D2-C8F5-43E5-AA55-DD6106B2283A}"/>
          </ac:spMkLst>
        </pc:spChg>
      </pc:sldChg>
      <pc:sldChg chg="del">
        <pc:chgData name="Lukas Hadamcik" userId="b894adbb9fcd8678" providerId="LiveId" clId="{52628E4D-6681-4327-A250-8BBCF593BB84}" dt="2022-02-20T14:38:29.739" v="229" actId="47"/>
        <pc:sldMkLst>
          <pc:docMk/>
          <pc:sldMk cId="1334587696" sldId="301"/>
        </pc:sldMkLst>
      </pc:sldChg>
      <pc:sldChg chg="del">
        <pc:chgData name="Lukas Hadamcik" userId="b894adbb9fcd8678" providerId="LiveId" clId="{52628E4D-6681-4327-A250-8BBCF593BB84}" dt="2022-02-20T14:38:29.739" v="229" actId="47"/>
        <pc:sldMkLst>
          <pc:docMk/>
          <pc:sldMk cId="1250105720" sldId="343"/>
        </pc:sldMkLst>
      </pc:sldChg>
      <pc:sldChg chg="del">
        <pc:chgData name="Lukas Hadamcik" userId="b894adbb9fcd8678" providerId="LiveId" clId="{52628E4D-6681-4327-A250-8BBCF593BB84}" dt="2022-02-20T14:38:29.739" v="229" actId="47"/>
        <pc:sldMkLst>
          <pc:docMk/>
          <pc:sldMk cId="3733059206" sldId="345"/>
        </pc:sldMkLst>
      </pc:sldChg>
      <pc:sldChg chg="del">
        <pc:chgData name="Lukas Hadamcik" userId="b894adbb9fcd8678" providerId="LiveId" clId="{52628E4D-6681-4327-A250-8BBCF593BB84}" dt="2022-02-20T14:38:29.739" v="229" actId="47"/>
        <pc:sldMkLst>
          <pc:docMk/>
          <pc:sldMk cId="2060972130" sldId="346"/>
        </pc:sldMkLst>
      </pc:sldChg>
      <pc:sldChg chg="modSp mod">
        <pc:chgData name="Lukas Hadamcik" userId="b894adbb9fcd8678" providerId="LiveId" clId="{52628E4D-6681-4327-A250-8BBCF593BB84}" dt="2022-03-14T19:59:24.534" v="11225" actId="20577"/>
        <pc:sldMkLst>
          <pc:docMk/>
          <pc:sldMk cId="1899605213" sldId="347"/>
        </pc:sldMkLst>
        <pc:spChg chg="mod">
          <ac:chgData name="Lukas Hadamcik" userId="b894adbb9fcd8678" providerId="LiveId" clId="{52628E4D-6681-4327-A250-8BBCF593BB84}" dt="2022-02-20T14:36:20.114" v="53" actId="20577"/>
          <ac:spMkLst>
            <pc:docMk/>
            <pc:sldMk cId="1899605213" sldId="347"/>
            <ac:spMk id="2" creationId="{00000000-0000-0000-0000-000000000000}"/>
          </ac:spMkLst>
        </pc:spChg>
        <pc:spChg chg="mod">
          <ac:chgData name="Lukas Hadamcik" userId="b894adbb9fcd8678" providerId="LiveId" clId="{52628E4D-6681-4327-A250-8BBCF593BB84}" dt="2022-03-14T19:59:24.534" v="11225" actId="20577"/>
          <ac:spMkLst>
            <pc:docMk/>
            <pc:sldMk cId="1899605213" sldId="347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52628E4D-6681-4327-A250-8BBCF593BB84}" dt="2022-03-12T14:22:38.896" v="9379" actId="20577"/>
        <pc:sldMkLst>
          <pc:docMk/>
          <pc:sldMk cId="3353813194" sldId="348"/>
        </pc:sldMkLst>
        <pc:spChg chg="mod">
          <ac:chgData name="Lukas Hadamcik" userId="b894adbb9fcd8678" providerId="LiveId" clId="{52628E4D-6681-4327-A250-8BBCF593BB84}" dt="2022-03-12T14:19:38.312" v="9089" actId="20577"/>
          <ac:spMkLst>
            <pc:docMk/>
            <pc:sldMk cId="3353813194" sldId="348"/>
            <ac:spMk id="4" creationId="{00000000-0000-0000-0000-000000000000}"/>
          </ac:spMkLst>
        </pc:spChg>
        <pc:spChg chg="mod">
          <ac:chgData name="Lukas Hadamcik" userId="b894adbb9fcd8678" providerId="LiveId" clId="{52628E4D-6681-4327-A250-8BBCF593BB84}" dt="2022-03-12T14:22:38.896" v="9379" actId="20577"/>
          <ac:spMkLst>
            <pc:docMk/>
            <pc:sldMk cId="3353813194" sldId="348"/>
            <ac:spMk id="5" creationId="{00000000-0000-0000-0000-000000000000}"/>
          </ac:spMkLst>
        </pc:spChg>
      </pc:sldChg>
      <pc:sldChg chg="del">
        <pc:chgData name="Lukas Hadamcik" userId="b894adbb9fcd8678" providerId="LiveId" clId="{52628E4D-6681-4327-A250-8BBCF593BB84}" dt="2022-02-20T14:38:29.739" v="229" actId="47"/>
        <pc:sldMkLst>
          <pc:docMk/>
          <pc:sldMk cId="3779373245" sldId="348"/>
        </pc:sldMkLst>
      </pc:sldChg>
      <pc:sldChg chg="del">
        <pc:chgData name="Lukas Hadamcik" userId="b894adbb9fcd8678" providerId="LiveId" clId="{52628E4D-6681-4327-A250-8BBCF593BB84}" dt="2022-02-20T14:38:29.739" v="229" actId="47"/>
        <pc:sldMkLst>
          <pc:docMk/>
          <pc:sldMk cId="334572637" sldId="349"/>
        </pc:sldMkLst>
      </pc:sldChg>
      <pc:sldChg chg="modSp add mod">
        <pc:chgData name="Lukas Hadamcik" userId="b894adbb9fcd8678" providerId="LiveId" clId="{52628E4D-6681-4327-A250-8BBCF593BB84}" dt="2022-03-14T20:08:30.756" v="11230" actId="313"/>
        <pc:sldMkLst>
          <pc:docMk/>
          <pc:sldMk cId="2044626804" sldId="349"/>
        </pc:sldMkLst>
        <pc:spChg chg="mod">
          <ac:chgData name="Lukas Hadamcik" userId="b894adbb9fcd8678" providerId="LiveId" clId="{52628E4D-6681-4327-A250-8BBCF593BB84}" dt="2022-02-20T14:52:50.325" v="701" actId="20577"/>
          <ac:spMkLst>
            <pc:docMk/>
            <pc:sldMk cId="2044626804" sldId="349"/>
            <ac:spMk id="4" creationId="{00000000-0000-0000-0000-000000000000}"/>
          </ac:spMkLst>
        </pc:spChg>
        <pc:spChg chg="mod">
          <ac:chgData name="Lukas Hadamcik" userId="b894adbb9fcd8678" providerId="LiveId" clId="{52628E4D-6681-4327-A250-8BBCF593BB84}" dt="2022-03-14T20:08:30.756" v="11230" actId="313"/>
          <ac:spMkLst>
            <pc:docMk/>
            <pc:sldMk cId="2044626804" sldId="349"/>
            <ac:spMk id="5" creationId="{00000000-0000-0000-0000-000000000000}"/>
          </ac:spMkLst>
        </pc:spChg>
      </pc:sldChg>
      <pc:sldChg chg="del">
        <pc:chgData name="Lukas Hadamcik" userId="b894adbb9fcd8678" providerId="LiveId" clId="{52628E4D-6681-4327-A250-8BBCF593BB84}" dt="2022-02-20T14:38:29.739" v="229" actId="47"/>
        <pc:sldMkLst>
          <pc:docMk/>
          <pc:sldMk cId="414166106" sldId="350"/>
        </pc:sldMkLst>
      </pc:sldChg>
      <pc:sldChg chg="modSp add mod">
        <pc:chgData name="Lukas Hadamcik" userId="b894adbb9fcd8678" providerId="LiveId" clId="{52628E4D-6681-4327-A250-8BBCF593BB84}" dt="2022-03-12T14:34:19.637" v="10150" actId="255"/>
        <pc:sldMkLst>
          <pc:docMk/>
          <pc:sldMk cId="2938884973" sldId="350"/>
        </pc:sldMkLst>
        <pc:spChg chg="mod">
          <ac:chgData name="Lukas Hadamcik" userId="b894adbb9fcd8678" providerId="LiveId" clId="{52628E4D-6681-4327-A250-8BBCF593BB84}" dt="2022-03-12T14:29:37.160" v="9765" actId="20577"/>
          <ac:spMkLst>
            <pc:docMk/>
            <pc:sldMk cId="2938884973" sldId="350"/>
            <ac:spMk id="4" creationId="{00000000-0000-0000-0000-000000000000}"/>
          </ac:spMkLst>
        </pc:spChg>
        <pc:spChg chg="mod">
          <ac:chgData name="Lukas Hadamcik" userId="b894adbb9fcd8678" providerId="LiveId" clId="{52628E4D-6681-4327-A250-8BBCF593BB84}" dt="2022-03-12T14:34:19.637" v="10150" actId="255"/>
          <ac:spMkLst>
            <pc:docMk/>
            <pc:sldMk cId="2938884973" sldId="350"/>
            <ac:spMk id="5" creationId="{00000000-0000-0000-0000-000000000000}"/>
          </ac:spMkLst>
        </pc:spChg>
      </pc:sldChg>
      <pc:sldChg chg="del">
        <pc:chgData name="Lukas Hadamcik" userId="b894adbb9fcd8678" providerId="LiveId" clId="{52628E4D-6681-4327-A250-8BBCF593BB84}" dt="2022-02-20T14:38:29.739" v="229" actId="47"/>
        <pc:sldMkLst>
          <pc:docMk/>
          <pc:sldMk cId="2005336600" sldId="351"/>
        </pc:sldMkLst>
      </pc:sldChg>
      <pc:sldChg chg="modSp add del mod">
        <pc:chgData name="Lukas Hadamcik" userId="b894adbb9fcd8678" providerId="LiveId" clId="{52628E4D-6681-4327-A250-8BBCF593BB84}" dt="2022-03-12T15:26:42.972" v="10940" actId="47"/>
        <pc:sldMkLst>
          <pc:docMk/>
          <pc:sldMk cId="3786352814" sldId="351"/>
        </pc:sldMkLst>
        <pc:spChg chg="mod">
          <ac:chgData name="Lukas Hadamcik" userId="b894adbb9fcd8678" providerId="LiveId" clId="{52628E4D-6681-4327-A250-8BBCF593BB84}" dt="2022-02-20T15:13:16.832" v="1614" actId="20577"/>
          <ac:spMkLst>
            <pc:docMk/>
            <pc:sldMk cId="3786352814" sldId="351"/>
            <ac:spMk id="4" creationId="{00000000-0000-0000-0000-000000000000}"/>
          </ac:spMkLst>
        </pc:spChg>
        <pc:spChg chg="mod">
          <ac:chgData name="Lukas Hadamcik" userId="b894adbb9fcd8678" providerId="LiveId" clId="{52628E4D-6681-4327-A250-8BBCF593BB84}" dt="2022-02-20T15:14:07.723" v="1623" actId="20577"/>
          <ac:spMkLst>
            <pc:docMk/>
            <pc:sldMk cId="3786352814" sldId="351"/>
            <ac:spMk id="5" creationId="{00000000-0000-0000-0000-000000000000}"/>
          </ac:spMkLst>
        </pc:spChg>
      </pc:sldChg>
      <pc:sldChg chg="modSp add del mod">
        <pc:chgData name="Lukas Hadamcik" userId="b894adbb9fcd8678" providerId="LiveId" clId="{52628E4D-6681-4327-A250-8BBCF593BB84}" dt="2022-03-12T15:26:42.972" v="10940" actId="47"/>
        <pc:sldMkLst>
          <pc:docMk/>
          <pc:sldMk cId="693683132" sldId="352"/>
        </pc:sldMkLst>
        <pc:spChg chg="mod">
          <ac:chgData name="Lukas Hadamcik" userId="b894adbb9fcd8678" providerId="LiveId" clId="{52628E4D-6681-4327-A250-8BBCF593BB84}" dt="2022-02-20T15:09:33.786" v="1476" actId="20577"/>
          <ac:spMkLst>
            <pc:docMk/>
            <pc:sldMk cId="693683132" sldId="352"/>
            <ac:spMk id="4" creationId="{00000000-0000-0000-0000-000000000000}"/>
          </ac:spMkLst>
        </pc:spChg>
        <pc:spChg chg="mod">
          <ac:chgData name="Lukas Hadamcik" userId="b894adbb9fcd8678" providerId="LiveId" clId="{52628E4D-6681-4327-A250-8BBCF593BB84}" dt="2022-02-20T15:12:19.250" v="1575" actId="20577"/>
          <ac:spMkLst>
            <pc:docMk/>
            <pc:sldMk cId="693683132" sldId="352"/>
            <ac:spMk id="5" creationId="{00000000-0000-0000-0000-000000000000}"/>
          </ac:spMkLst>
        </pc:spChg>
      </pc:sldChg>
      <pc:sldChg chg="del">
        <pc:chgData name="Lukas Hadamcik" userId="b894adbb9fcd8678" providerId="LiveId" clId="{52628E4D-6681-4327-A250-8BBCF593BB84}" dt="2022-02-20T14:38:29.739" v="229" actId="47"/>
        <pc:sldMkLst>
          <pc:docMk/>
          <pc:sldMk cId="907178323" sldId="352"/>
        </pc:sldMkLst>
      </pc:sldChg>
      <pc:sldChg chg="del">
        <pc:chgData name="Lukas Hadamcik" userId="b894adbb9fcd8678" providerId="LiveId" clId="{52628E4D-6681-4327-A250-8BBCF593BB84}" dt="2022-02-20T14:38:29.739" v="229" actId="47"/>
        <pc:sldMkLst>
          <pc:docMk/>
          <pc:sldMk cId="3112405921" sldId="353"/>
        </pc:sldMkLst>
      </pc:sldChg>
      <pc:sldChg chg="modSp add mod ord">
        <pc:chgData name="Lukas Hadamcik" userId="b894adbb9fcd8678" providerId="LiveId" clId="{52628E4D-6681-4327-A250-8BBCF593BB84}" dt="2022-03-12T14:46:13.728" v="10828" actId="20577"/>
        <pc:sldMkLst>
          <pc:docMk/>
          <pc:sldMk cId="3736301684" sldId="353"/>
        </pc:sldMkLst>
        <pc:spChg chg="mod">
          <ac:chgData name="Lukas Hadamcik" userId="b894adbb9fcd8678" providerId="LiveId" clId="{52628E4D-6681-4327-A250-8BBCF593BB84}" dt="2022-03-12T14:37:36.038" v="10204" actId="20577"/>
          <ac:spMkLst>
            <pc:docMk/>
            <pc:sldMk cId="3736301684" sldId="353"/>
            <ac:spMk id="4" creationId="{00000000-0000-0000-0000-000000000000}"/>
          </ac:spMkLst>
        </pc:spChg>
        <pc:spChg chg="mod">
          <ac:chgData name="Lukas Hadamcik" userId="b894adbb9fcd8678" providerId="LiveId" clId="{52628E4D-6681-4327-A250-8BBCF593BB84}" dt="2022-03-12T14:46:13.728" v="10828" actId="20577"/>
          <ac:spMkLst>
            <pc:docMk/>
            <pc:sldMk cId="3736301684" sldId="353"/>
            <ac:spMk id="5" creationId="{00000000-0000-0000-0000-000000000000}"/>
          </ac:spMkLst>
        </pc:spChg>
      </pc:sldChg>
      <pc:sldChg chg="modSp del mod">
        <pc:chgData name="Lukas Hadamcik" userId="b894adbb9fcd8678" providerId="LiveId" clId="{52628E4D-6681-4327-A250-8BBCF593BB84}" dt="2022-03-12T15:26:42.972" v="10940" actId="47"/>
        <pc:sldMkLst>
          <pc:docMk/>
          <pc:sldMk cId="230291731" sldId="354"/>
        </pc:sldMkLst>
        <pc:spChg chg="mod">
          <ac:chgData name="Lukas Hadamcik" userId="b894adbb9fcd8678" providerId="LiveId" clId="{52628E4D-6681-4327-A250-8BBCF593BB84}" dt="2022-02-20T15:17:29.250" v="1640" actId="20577"/>
          <ac:spMkLst>
            <pc:docMk/>
            <pc:sldMk cId="230291731" sldId="354"/>
            <ac:spMk id="4" creationId="{00000000-0000-0000-0000-000000000000}"/>
          </ac:spMkLst>
        </pc:spChg>
        <pc:spChg chg="mod">
          <ac:chgData name="Lukas Hadamcik" userId="b894adbb9fcd8678" providerId="LiveId" clId="{52628E4D-6681-4327-A250-8BBCF593BB84}" dt="2022-02-20T15:21:06.313" v="1781"/>
          <ac:spMkLst>
            <pc:docMk/>
            <pc:sldMk cId="230291731" sldId="354"/>
            <ac:spMk id="5" creationId="{00000000-0000-0000-0000-000000000000}"/>
          </ac:spMkLst>
        </pc:spChg>
      </pc:sldChg>
      <pc:sldChg chg="del">
        <pc:chgData name="Lukas Hadamcik" userId="b894adbb9fcd8678" providerId="LiveId" clId="{52628E4D-6681-4327-A250-8BBCF593BB84}" dt="2022-02-20T14:38:29.739" v="229" actId="47"/>
        <pc:sldMkLst>
          <pc:docMk/>
          <pc:sldMk cId="2781122871" sldId="354"/>
        </pc:sldMkLst>
      </pc:sldChg>
      <pc:sldChg chg="del">
        <pc:chgData name="Lukas Hadamcik" userId="b894adbb9fcd8678" providerId="LiveId" clId="{52628E4D-6681-4327-A250-8BBCF593BB84}" dt="2022-02-20T14:38:29.739" v="229" actId="47"/>
        <pc:sldMkLst>
          <pc:docMk/>
          <pc:sldMk cId="1034104379" sldId="355"/>
        </pc:sldMkLst>
      </pc:sldChg>
      <pc:sldChg chg="modSp del mod">
        <pc:chgData name="Lukas Hadamcik" userId="b894adbb9fcd8678" providerId="LiveId" clId="{52628E4D-6681-4327-A250-8BBCF593BB84}" dt="2022-03-12T15:26:42.972" v="10940" actId="47"/>
        <pc:sldMkLst>
          <pc:docMk/>
          <pc:sldMk cId="4127426430" sldId="355"/>
        </pc:sldMkLst>
        <pc:spChg chg="mod">
          <ac:chgData name="Lukas Hadamcik" userId="b894adbb9fcd8678" providerId="LiveId" clId="{52628E4D-6681-4327-A250-8BBCF593BB84}" dt="2022-02-20T15:31:08.825" v="1804" actId="20577"/>
          <ac:spMkLst>
            <pc:docMk/>
            <pc:sldMk cId="4127426430" sldId="355"/>
            <ac:spMk id="4" creationId="{00000000-0000-0000-0000-000000000000}"/>
          </ac:spMkLst>
        </pc:spChg>
        <pc:spChg chg="mod">
          <ac:chgData name="Lukas Hadamcik" userId="b894adbb9fcd8678" providerId="LiveId" clId="{52628E4D-6681-4327-A250-8BBCF593BB84}" dt="2022-02-20T15:34:32.537" v="2170" actId="20577"/>
          <ac:spMkLst>
            <pc:docMk/>
            <pc:sldMk cId="4127426430" sldId="355"/>
            <ac:spMk id="5" creationId="{00000000-0000-0000-0000-000000000000}"/>
          </ac:spMkLst>
        </pc:spChg>
      </pc:sldChg>
      <pc:sldChg chg="del">
        <pc:chgData name="Lukas Hadamcik" userId="b894adbb9fcd8678" providerId="LiveId" clId="{52628E4D-6681-4327-A250-8BBCF593BB84}" dt="2022-02-20T14:38:29.739" v="229" actId="47"/>
        <pc:sldMkLst>
          <pc:docMk/>
          <pc:sldMk cId="2461597960" sldId="356"/>
        </pc:sldMkLst>
      </pc:sldChg>
      <pc:sldChg chg="modSp mod">
        <pc:chgData name="Lukas Hadamcik" userId="b894adbb9fcd8678" providerId="LiveId" clId="{52628E4D-6681-4327-A250-8BBCF593BB84}" dt="2022-03-12T16:35:44.808" v="11165" actId="20577"/>
        <pc:sldMkLst>
          <pc:docMk/>
          <pc:sldMk cId="3203898411" sldId="356"/>
        </pc:sldMkLst>
        <pc:spChg chg="mod">
          <ac:chgData name="Lukas Hadamcik" userId="b894adbb9fcd8678" providerId="LiveId" clId="{52628E4D-6681-4327-A250-8BBCF593BB84}" dt="2022-03-12T15:35:20.209" v="11043" actId="255"/>
          <ac:spMkLst>
            <pc:docMk/>
            <pc:sldMk cId="3203898411" sldId="356"/>
            <ac:spMk id="4" creationId="{00000000-0000-0000-0000-000000000000}"/>
          </ac:spMkLst>
        </pc:spChg>
        <pc:spChg chg="mod">
          <ac:chgData name="Lukas Hadamcik" userId="b894adbb9fcd8678" providerId="LiveId" clId="{52628E4D-6681-4327-A250-8BBCF593BB84}" dt="2022-03-12T16:35:44.808" v="11165" actId="20577"/>
          <ac:spMkLst>
            <pc:docMk/>
            <pc:sldMk cId="3203898411" sldId="356"/>
            <ac:spMk id="5" creationId="{00000000-0000-0000-0000-000000000000}"/>
          </ac:spMkLst>
        </pc:spChg>
      </pc:sldChg>
      <pc:sldChg chg="addSp modSp mod">
        <pc:chgData name="Lukas Hadamcik" userId="b894adbb9fcd8678" providerId="LiveId" clId="{52628E4D-6681-4327-A250-8BBCF593BB84}" dt="2022-02-20T15:49:42.774" v="2519" actId="123"/>
        <pc:sldMkLst>
          <pc:docMk/>
          <pc:sldMk cId="897127649" sldId="357"/>
        </pc:sldMkLst>
        <pc:spChg chg="mod">
          <ac:chgData name="Lukas Hadamcik" userId="b894adbb9fcd8678" providerId="LiveId" clId="{52628E4D-6681-4327-A250-8BBCF593BB84}" dt="2022-02-20T15:46:11.973" v="2489" actId="20577"/>
          <ac:spMkLst>
            <pc:docMk/>
            <pc:sldMk cId="897127649" sldId="357"/>
            <ac:spMk id="4" creationId="{00000000-0000-0000-0000-000000000000}"/>
          </ac:spMkLst>
        </pc:spChg>
        <pc:spChg chg="mod">
          <ac:chgData name="Lukas Hadamcik" userId="b894adbb9fcd8678" providerId="LiveId" clId="{52628E4D-6681-4327-A250-8BBCF593BB84}" dt="2022-02-20T15:49:42.774" v="2519" actId="123"/>
          <ac:spMkLst>
            <pc:docMk/>
            <pc:sldMk cId="897127649" sldId="357"/>
            <ac:spMk id="5" creationId="{00000000-0000-0000-0000-000000000000}"/>
          </ac:spMkLst>
        </pc:spChg>
        <pc:picChg chg="add mod">
          <ac:chgData name="Lukas Hadamcik" userId="b894adbb9fcd8678" providerId="LiveId" clId="{52628E4D-6681-4327-A250-8BBCF593BB84}" dt="2022-02-20T15:46:43.504" v="2497" actId="1076"/>
          <ac:picMkLst>
            <pc:docMk/>
            <pc:sldMk cId="897127649" sldId="357"/>
            <ac:picMk id="7" creationId="{89E12CD3-AEF8-4C12-8329-4980FAD5F167}"/>
          </ac:picMkLst>
        </pc:picChg>
      </pc:sldChg>
      <pc:sldChg chg="del">
        <pc:chgData name="Lukas Hadamcik" userId="b894adbb9fcd8678" providerId="LiveId" clId="{52628E4D-6681-4327-A250-8BBCF593BB84}" dt="2022-02-20T14:38:29.739" v="229" actId="47"/>
        <pc:sldMkLst>
          <pc:docMk/>
          <pc:sldMk cId="1471490995" sldId="357"/>
        </pc:sldMkLst>
      </pc:sldChg>
      <pc:sldChg chg="del">
        <pc:chgData name="Lukas Hadamcik" userId="b894adbb9fcd8678" providerId="LiveId" clId="{52628E4D-6681-4327-A250-8BBCF593BB84}" dt="2022-02-20T14:38:29.739" v="229" actId="47"/>
        <pc:sldMkLst>
          <pc:docMk/>
          <pc:sldMk cId="2758777026" sldId="358"/>
        </pc:sldMkLst>
      </pc:sldChg>
      <pc:sldChg chg="modSp mod">
        <pc:chgData name="Lukas Hadamcik" userId="b894adbb9fcd8678" providerId="LiveId" clId="{52628E4D-6681-4327-A250-8BBCF593BB84}" dt="2022-02-20T15:51:09.886" v="2541" actId="20577"/>
        <pc:sldMkLst>
          <pc:docMk/>
          <pc:sldMk cId="3406687821" sldId="358"/>
        </pc:sldMkLst>
        <pc:spChg chg="mod">
          <ac:chgData name="Lukas Hadamcik" userId="b894adbb9fcd8678" providerId="LiveId" clId="{52628E4D-6681-4327-A250-8BBCF593BB84}" dt="2022-02-20T15:50:44.649" v="2536" actId="20577"/>
          <ac:spMkLst>
            <pc:docMk/>
            <pc:sldMk cId="3406687821" sldId="358"/>
            <ac:spMk id="4" creationId="{00000000-0000-0000-0000-000000000000}"/>
          </ac:spMkLst>
        </pc:spChg>
        <pc:spChg chg="mod">
          <ac:chgData name="Lukas Hadamcik" userId="b894adbb9fcd8678" providerId="LiveId" clId="{52628E4D-6681-4327-A250-8BBCF593BB84}" dt="2022-02-20T15:51:09.886" v="2541" actId="20577"/>
          <ac:spMkLst>
            <pc:docMk/>
            <pc:sldMk cId="3406687821" sldId="358"/>
            <ac:spMk id="5" creationId="{00000000-0000-0000-0000-000000000000}"/>
          </ac:spMkLst>
        </pc:spChg>
      </pc:sldChg>
      <pc:sldChg chg="modSp mod">
        <pc:chgData name="Lukas Hadamcik" userId="b894adbb9fcd8678" providerId="LiveId" clId="{52628E4D-6681-4327-A250-8BBCF593BB84}" dt="2022-02-20T15:57:50.433" v="2579"/>
        <pc:sldMkLst>
          <pc:docMk/>
          <pc:sldMk cId="1186262407" sldId="359"/>
        </pc:sldMkLst>
        <pc:spChg chg="mod">
          <ac:chgData name="Lukas Hadamcik" userId="b894adbb9fcd8678" providerId="LiveId" clId="{52628E4D-6681-4327-A250-8BBCF593BB84}" dt="2022-02-20T15:52:45.715" v="2559" actId="20577"/>
          <ac:spMkLst>
            <pc:docMk/>
            <pc:sldMk cId="1186262407" sldId="359"/>
            <ac:spMk id="4" creationId="{00000000-0000-0000-0000-000000000000}"/>
          </ac:spMkLst>
        </pc:spChg>
        <pc:spChg chg="mod">
          <ac:chgData name="Lukas Hadamcik" userId="b894adbb9fcd8678" providerId="LiveId" clId="{52628E4D-6681-4327-A250-8BBCF593BB84}" dt="2022-02-20T15:57:50.433" v="2579"/>
          <ac:spMkLst>
            <pc:docMk/>
            <pc:sldMk cId="1186262407" sldId="359"/>
            <ac:spMk id="5" creationId="{00000000-0000-0000-0000-000000000000}"/>
          </ac:spMkLst>
        </pc:spChg>
      </pc:sldChg>
      <pc:sldChg chg="del">
        <pc:chgData name="Lukas Hadamcik" userId="b894adbb9fcd8678" providerId="LiveId" clId="{52628E4D-6681-4327-A250-8BBCF593BB84}" dt="2022-02-20T14:38:29.739" v="229" actId="47"/>
        <pc:sldMkLst>
          <pc:docMk/>
          <pc:sldMk cId="3421491838" sldId="359"/>
        </pc:sldMkLst>
      </pc:sldChg>
      <pc:sldChg chg="modSp mod">
        <pc:chgData name="Lukas Hadamcik" userId="b894adbb9fcd8678" providerId="LiveId" clId="{52628E4D-6681-4327-A250-8BBCF593BB84}" dt="2022-02-20T16:10:13.541" v="2789" actId="20577"/>
        <pc:sldMkLst>
          <pc:docMk/>
          <pc:sldMk cId="1125774642" sldId="360"/>
        </pc:sldMkLst>
        <pc:spChg chg="mod">
          <ac:chgData name="Lukas Hadamcik" userId="b894adbb9fcd8678" providerId="LiveId" clId="{52628E4D-6681-4327-A250-8BBCF593BB84}" dt="2022-02-20T16:09:31.292" v="2772" actId="20577"/>
          <ac:spMkLst>
            <pc:docMk/>
            <pc:sldMk cId="1125774642" sldId="360"/>
            <ac:spMk id="4" creationId="{00000000-0000-0000-0000-000000000000}"/>
          </ac:spMkLst>
        </pc:spChg>
        <pc:spChg chg="mod">
          <ac:chgData name="Lukas Hadamcik" userId="b894adbb9fcd8678" providerId="LiveId" clId="{52628E4D-6681-4327-A250-8BBCF593BB84}" dt="2022-02-20T16:10:13.541" v="2789" actId="20577"/>
          <ac:spMkLst>
            <pc:docMk/>
            <pc:sldMk cId="1125774642" sldId="360"/>
            <ac:spMk id="5" creationId="{00000000-0000-0000-0000-000000000000}"/>
          </ac:spMkLst>
        </pc:spChg>
      </pc:sldChg>
      <pc:sldChg chg="del">
        <pc:chgData name="Lukas Hadamcik" userId="b894adbb9fcd8678" providerId="LiveId" clId="{52628E4D-6681-4327-A250-8BBCF593BB84}" dt="2022-02-20T14:38:29.739" v="229" actId="47"/>
        <pc:sldMkLst>
          <pc:docMk/>
          <pc:sldMk cId="2404695757" sldId="360"/>
        </pc:sldMkLst>
      </pc:sldChg>
      <pc:sldChg chg="del">
        <pc:chgData name="Lukas Hadamcik" userId="b894adbb9fcd8678" providerId="LiveId" clId="{52628E4D-6681-4327-A250-8BBCF593BB84}" dt="2022-02-20T14:38:29.739" v="229" actId="47"/>
        <pc:sldMkLst>
          <pc:docMk/>
          <pc:sldMk cId="2423408742" sldId="361"/>
        </pc:sldMkLst>
      </pc:sldChg>
      <pc:sldChg chg="modSp mod">
        <pc:chgData name="Lukas Hadamcik" userId="b894adbb9fcd8678" providerId="LiveId" clId="{52628E4D-6681-4327-A250-8BBCF593BB84}" dt="2022-02-20T16:12:12.269" v="2824" actId="20577"/>
        <pc:sldMkLst>
          <pc:docMk/>
          <pc:sldMk cId="2722389453" sldId="361"/>
        </pc:sldMkLst>
        <pc:spChg chg="mod">
          <ac:chgData name="Lukas Hadamcik" userId="b894adbb9fcd8678" providerId="LiveId" clId="{52628E4D-6681-4327-A250-8BBCF593BB84}" dt="2022-02-20T16:10:41.811" v="2796" actId="20577"/>
          <ac:spMkLst>
            <pc:docMk/>
            <pc:sldMk cId="2722389453" sldId="361"/>
            <ac:spMk id="4" creationId="{00000000-0000-0000-0000-000000000000}"/>
          </ac:spMkLst>
        </pc:spChg>
        <pc:spChg chg="mod">
          <ac:chgData name="Lukas Hadamcik" userId="b894adbb9fcd8678" providerId="LiveId" clId="{52628E4D-6681-4327-A250-8BBCF593BB84}" dt="2022-02-20T16:12:12.269" v="2824" actId="20577"/>
          <ac:spMkLst>
            <pc:docMk/>
            <pc:sldMk cId="2722389453" sldId="361"/>
            <ac:spMk id="5" creationId="{00000000-0000-0000-0000-000000000000}"/>
          </ac:spMkLst>
        </pc:spChg>
      </pc:sldChg>
      <pc:sldChg chg="del">
        <pc:chgData name="Lukas Hadamcik" userId="b894adbb9fcd8678" providerId="LiveId" clId="{52628E4D-6681-4327-A250-8BBCF593BB84}" dt="2022-02-20T14:38:29.739" v="229" actId="47"/>
        <pc:sldMkLst>
          <pc:docMk/>
          <pc:sldMk cId="3352055701" sldId="362"/>
        </pc:sldMkLst>
      </pc:sldChg>
      <pc:sldChg chg="addSp delSp modSp del mod addAnim delAnim modAnim">
        <pc:chgData name="Lukas Hadamcik" userId="b894adbb9fcd8678" providerId="LiveId" clId="{52628E4D-6681-4327-A250-8BBCF593BB84}" dt="2022-02-20T16:06:14.880" v="2761"/>
        <pc:sldMkLst>
          <pc:docMk/>
          <pc:sldMk cId="3421491838" sldId="362"/>
        </pc:sldMkLst>
        <pc:spChg chg="mod">
          <ac:chgData name="Lukas Hadamcik" userId="b894adbb9fcd8678" providerId="LiveId" clId="{52628E4D-6681-4327-A250-8BBCF593BB84}" dt="2022-02-20T16:01:35.234" v="2678" actId="20577"/>
          <ac:spMkLst>
            <pc:docMk/>
            <pc:sldMk cId="3421491838" sldId="362"/>
            <ac:spMk id="2" creationId="{00000000-0000-0000-0000-000000000000}"/>
          </ac:spMkLst>
        </pc:spChg>
        <pc:spChg chg="mod">
          <ac:chgData name="Lukas Hadamcik" userId="b894adbb9fcd8678" providerId="LiveId" clId="{52628E4D-6681-4327-A250-8BBCF593BB84}" dt="2022-02-20T16:01:44.018" v="2685" actId="20577"/>
          <ac:spMkLst>
            <pc:docMk/>
            <pc:sldMk cId="3421491838" sldId="362"/>
            <ac:spMk id="70" creationId="{32F814B5-B525-45AD-A5A1-DA11E6461791}"/>
          </ac:spMkLst>
        </pc:spChg>
        <pc:spChg chg="mod">
          <ac:chgData name="Lukas Hadamcik" userId="b894adbb9fcd8678" providerId="LiveId" clId="{52628E4D-6681-4327-A250-8BBCF593BB84}" dt="2022-02-20T16:02:12.577" v="2713" actId="14100"/>
          <ac:spMkLst>
            <pc:docMk/>
            <pc:sldMk cId="3421491838" sldId="362"/>
            <ac:spMk id="71" creationId="{74973C77-FB11-45A8-BC10-11A00DB1C75C}"/>
          </ac:spMkLst>
        </pc:spChg>
        <pc:spChg chg="mod">
          <ac:chgData name="Lukas Hadamcik" userId="b894adbb9fcd8678" providerId="LiveId" clId="{52628E4D-6681-4327-A250-8BBCF593BB84}" dt="2022-02-20T16:02:22.840" v="2727" actId="14100"/>
          <ac:spMkLst>
            <pc:docMk/>
            <pc:sldMk cId="3421491838" sldId="362"/>
            <ac:spMk id="72" creationId="{AE445863-76D6-436A-A76F-2F341305B6F7}"/>
          </ac:spMkLst>
        </pc:spChg>
        <pc:spChg chg="mod">
          <ac:chgData name="Lukas Hadamcik" userId="b894adbb9fcd8678" providerId="LiveId" clId="{52628E4D-6681-4327-A250-8BBCF593BB84}" dt="2022-02-20T16:01:01.818" v="2636" actId="14100"/>
          <ac:spMkLst>
            <pc:docMk/>
            <pc:sldMk cId="3421491838" sldId="362"/>
            <ac:spMk id="73" creationId="{ECEC7388-C587-4E13-B70A-456387FD97EB}"/>
          </ac:spMkLst>
        </pc:spChg>
        <pc:spChg chg="del">
          <ac:chgData name="Lukas Hadamcik" userId="b894adbb9fcd8678" providerId="LiveId" clId="{52628E4D-6681-4327-A250-8BBCF593BB84}" dt="2022-02-20T16:02:48.167" v="2731" actId="478"/>
          <ac:spMkLst>
            <pc:docMk/>
            <pc:sldMk cId="3421491838" sldId="362"/>
            <ac:spMk id="82" creationId="{E8950CA6-9CD0-43DA-BEC7-2DD861949BB7}"/>
          </ac:spMkLst>
        </pc:spChg>
        <pc:spChg chg="del">
          <ac:chgData name="Lukas Hadamcik" userId="b894adbb9fcd8678" providerId="LiveId" clId="{52628E4D-6681-4327-A250-8BBCF593BB84}" dt="2022-02-20T16:02:49.842" v="2732" actId="478"/>
          <ac:spMkLst>
            <pc:docMk/>
            <pc:sldMk cId="3421491838" sldId="362"/>
            <ac:spMk id="86" creationId="{105A7DBE-1F85-4F09-8040-3F060FE3C683}"/>
          </ac:spMkLst>
        </pc:spChg>
        <pc:spChg chg="mod">
          <ac:chgData name="Lukas Hadamcik" userId="b894adbb9fcd8678" providerId="LiveId" clId="{52628E4D-6681-4327-A250-8BBCF593BB84}" dt="2022-02-20T16:03:35.999" v="2745" actId="1076"/>
          <ac:spMkLst>
            <pc:docMk/>
            <pc:sldMk cId="3421491838" sldId="362"/>
            <ac:spMk id="87" creationId="{C896E29C-169D-4D71-BB0F-15AB904318C8}"/>
          </ac:spMkLst>
        </pc:spChg>
        <pc:spChg chg="mod">
          <ac:chgData name="Lukas Hadamcik" userId="b894adbb9fcd8678" providerId="LiveId" clId="{52628E4D-6681-4327-A250-8BBCF593BB84}" dt="2022-02-20T16:03:47.352" v="2747" actId="1076"/>
          <ac:spMkLst>
            <pc:docMk/>
            <pc:sldMk cId="3421491838" sldId="362"/>
            <ac:spMk id="88" creationId="{C9C2E556-EDCD-409B-8CC0-63AB6D2D9B70}"/>
          </ac:spMkLst>
        </pc:spChg>
        <pc:spChg chg="del">
          <ac:chgData name="Lukas Hadamcik" userId="b894adbb9fcd8678" providerId="LiveId" clId="{52628E4D-6681-4327-A250-8BBCF593BB84}" dt="2022-02-20T16:04:17.424" v="2752" actId="478"/>
          <ac:spMkLst>
            <pc:docMk/>
            <pc:sldMk cId="3421491838" sldId="362"/>
            <ac:spMk id="97" creationId="{F9527BB3-1F81-4C11-BDB1-5405624536F3}"/>
          </ac:spMkLst>
        </pc:spChg>
        <pc:spChg chg="del">
          <ac:chgData name="Lukas Hadamcik" userId="b894adbb9fcd8678" providerId="LiveId" clId="{52628E4D-6681-4327-A250-8BBCF593BB84}" dt="2022-02-20T16:04:08.120" v="2750" actId="478"/>
          <ac:spMkLst>
            <pc:docMk/>
            <pc:sldMk cId="3421491838" sldId="362"/>
            <ac:spMk id="107" creationId="{E2FE89C4-B673-46B5-88BB-96592769528C}"/>
          </ac:spMkLst>
        </pc:spChg>
        <pc:spChg chg="del">
          <ac:chgData name="Lukas Hadamcik" userId="b894adbb9fcd8678" providerId="LiveId" clId="{52628E4D-6681-4327-A250-8BBCF593BB84}" dt="2022-02-20T16:04:10.169" v="2751" actId="478"/>
          <ac:spMkLst>
            <pc:docMk/>
            <pc:sldMk cId="3421491838" sldId="362"/>
            <ac:spMk id="111" creationId="{E9DE0757-F3A7-48FA-B3E6-E98BAE93165E}"/>
          </ac:spMkLst>
        </pc:spChg>
        <pc:spChg chg="add del mod">
          <ac:chgData name="Lukas Hadamcik" userId="b894adbb9fcd8678" providerId="LiveId" clId="{52628E4D-6681-4327-A250-8BBCF593BB84}" dt="2022-02-20T16:01:49.861" v="2687" actId="478"/>
          <ac:spMkLst>
            <pc:docMk/>
            <pc:sldMk cId="3421491838" sldId="362"/>
            <ac:spMk id="112" creationId="{7536D052-DCC8-44B1-ACCC-368B322DA430}"/>
          </ac:spMkLst>
        </pc:spChg>
        <pc:spChg chg="del">
          <ac:chgData name="Lukas Hadamcik" userId="b894adbb9fcd8678" providerId="LiveId" clId="{52628E4D-6681-4327-A250-8BBCF593BB84}" dt="2022-02-20T16:02:36.213" v="2730" actId="478"/>
          <ac:spMkLst>
            <pc:docMk/>
            <pc:sldMk cId="3421491838" sldId="362"/>
            <ac:spMk id="118" creationId="{BC1C88DA-DD45-4D51-8764-56E316FE60EF}"/>
          </ac:spMkLst>
        </pc:spChg>
        <pc:spChg chg="mod">
          <ac:chgData name="Lukas Hadamcik" userId="b894adbb9fcd8678" providerId="LiveId" clId="{52628E4D-6681-4327-A250-8BBCF593BB84}" dt="2022-02-20T16:04:54.683" v="2755" actId="20577"/>
          <ac:spMkLst>
            <pc:docMk/>
            <pc:sldMk cId="3421491838" sldId="362"/>
            <ac:spMk id="121" creationId="{E42F85EB-E5E2-4437-853A-596CA5A0E2DA}"/>
          </ac:spMkLst>
        </pc:spChg>
        <pc:spChg chg="del">
          <ac:chgData name="Lukas Hadamcik" userId="b894adbb9fcd8678" providerId="LiveId" clId="{52628E4D-6681-4327-A250-8BBCF593BB84}" dt="2022-02-20T16:04:18.930" v="2753" actId="478"/>
          <ac:spMkLst>
            <pc:docMk/>
            <pc:sldMk cId="3421491838" sldId="362"/>
            <ac:spMk id="122" creationId="{D300DA1E-58DC-415C-B763-F63EC8737596}"/>
          </ac:spMkLst>
        </pc:spChg>
        <pc:spChg chg="mod">
          <ac:chgData name="Lukas Hadamcik" userId="b894adbb9fcd8678" providerId="LiveId" clId="{52628E4D-6681-4327-A250-8BBCF593BB84}" dt="2022-02-20T16:05:04.329" v="2757" actId="20577"/>
          <ac:spMkLst>
            <pc:docMk/>
            <pc:sldMk cId="3421491838" sldId="362"/>
            <ac:spMk id="123" creationId="{6D75169F-5B14-47D7-896E-891A5C6C37EA}"/>
          </ac:spMkLst>
        </pc:spChg>
        <pc:cxnChg chg="mod">
          <ac:chgData name="Lukas Hadamcik" userId="b894adbb9fcd8678" providerId="LiveId" clId="{52628E4D-6681-4327-A250-8BBCF593BB84}" dt="2022-02-20T16:02:22.840" v="2727" actId="14100"/>
          <ac:cxnSpMkLst>
            <pc:docMk/>
            <pc:sldMk cId="3421491838" sldId="362"/>
            <ac:cxnSpMk id="84" creationId="{E9224459-3B34-4229-8A2A-5B6D267B1339}"/>
          </ac:cxnSpMkLst>
        </pc:cxnChg>
        <pc:cxnChg chg="mod">
          <ac:chgData name="Lukas Hadamcik" userId="b894adbb9fcd8678" providerId="LiveId" clId="{52628E4D-6681-4327-A250-8BBCF593BB84}" dt="2022-02-20T16:03:31.847" v="2744" actId="1076"/>
          <ac:cxnSpMkLst>
            <pc:docMk/>
            <pc:sldMk cId="3421491838" sldId="362"/>
            <ac:cxnSpMk id="90" creationId="{2BF4065C-526C-40D7-9D64-35DEE562D0F3}"/>
          </ac:cxnSpMkLst>
        </pc:cxnChg>
        <pc:cxnChg chg="del mod">
          <ac:chgData name="Lukas Hadamcik" userId="b894adbb9fcd8678" providerId="LiveId" clId="{52628E4D-6681-4327-A250-8BBCF593BB84}" dt="2022-02-20T16:02:51.369" v="2733" actId="478"/>
          <ac:cxnSpMkLst>
            <pc:docMk/>
            <pc:sldMk cId="3421491838" sldId="362"/>
            <ac:cxnSpMk id="95" creationId="{FDFCA11B-A98B-4E79-97CE-4243C5CF9365}"/>
          </ac:cxnSpMkLst>
        </pc:cxnChg>
        <pc:cxnChg chg="del mod">
          <ac:chgData name="Lukas Hadamcik" userId="b894adbb9fcd8678" providerId="LiveId" clId="{52628E4D-6681-4327-A250-8BBCF593BB84}" dt="2022-02-20T16:02:33.749" v="2729" actId="478"/>
          <ac:cxnSpMkLst>
            <pc:docMk/>
            <pc:sldMk cId="3421491838" sldId="362"/>
            <ac:cxnSpMk id="109" creationId="{45C27200-AA67-461B-B1C2-7A96431F99FB}"/>
          </ac:cxnSpMkLst>
        </pc:cxnChg>
        <pc:cxnChg chg="del mod">
          <ac:chgData name="Lukas Hadamcik" userId="b894adbb9fcd8678" providerId="LiveId" clId="{52628E4D-6681-4327-A250-8BBCF593BB84}" dt="2022-02-20T16:02:32.399" v="2728" actId="478"/>
          <ac:cxnSpMkLst>
            <pc:docMk/>
            <pc:sldMk cId="3421491838" sldId="362"/>
            <ac:cxnSpMk id="114" creationId="{8907B329-9409-475A-937B-1FE7F3E3A8FB}"/>
          </ac:cxnSpMkLst>
        </pc:cxnChg>
      </pc:sldChg>
      <pc:sldChg chg="modSp mod">
        <pc:chgData name="Lukas Hadamcik" userId="b894adbb9fcd8678" providerId="LiveId" clId="{52628E4D-6681-4327-A250-8BBCF593BB84}" dt="2022-02-20T16:14:05.785" v="2858" actId="2710"/>
        <pc:sldMkLst>
          <pc:docMk/>
          <pc:sldMk cId="3202802588" sldId="363"/>
        </pc:sldMkLst>
        <pc:spChg chg="mod">
          <ac:chgData name="Lukas Hadamcik" userId="b894adbb9fcd8678" providerId="LiveId" clId="{52628E4D-6681-4327-A250-8BBCF593BB84}" dt="2022-02-20T16:12:42.320" v="2842" actId="20577"/>
          <ac:spMkLst>
            <pc:docMk/>
            <pc:sldMk cId="3202802588" sldId="363"/>
            <ac:spMk id="4" creationId="{00000000-0000-0000-0000-000000000000}"/>
          </ac:spMkLst>
        </pc:spChg>
        <pc:spChg chg="mod">
          <ac:chgData name="Lukas Hadamcik" userId="b894adbb9fcd8678" providerId="LiveId" clId="{52628E4D-6681-4327-A250-8BBCF593BB84}" dt="2022-02-20T16:14:05.785" v="2858" actId="2710"/>
          <ac:spMkLst>
            <pc:docMk/>
            <pc:sldMk cId="3202802588" sldId="363"/>
            <ac:spMk id="5" creationId="{00000000-0000-0000-0000-000000000000}"/>
          </ac:spMkLst>
        </pc:spChg>
      </pc:sldChg>
      <pc:sldChg chg="modSp mod">
        <pc:chgData name="Lukas Hadamcik" userId="b894adbb9fcd8678" providerId="LiveId" clId="{52628E4D-6681-4327-A250-8BBCF593BB84}" dt="2022-02-20T16:28:27.029" v="3015" actId="6549"/>
        <pc:sldMkLst>
          <pc:docMk/>
          <pc:sldMk cId="789102518" sldId="364"/>
        </pc:sldMkLst>
        <pc:spChg chg="mod">
          <ac:chgData name="Lukas Hadamcik" userId="b894adbb9fcd8678" providerId="LiveId" clId="{52628E4D-6681-4327-A250-8BBCF593BB84}" dt="2022-02-20T16:22:56.088" v="2900" actId="20577"/>
          <ac:spMkLst>
            <pc:docMk/>
            <pc:sldMk cId="789102518" sldId="364"/>
            <ac:spMk id="4" creationId="{00000000-0000-0000-0000-000000000000}"/>
          </ac:spMkLst>
        </pc:spChg>
        <pc:spChg chg="mod">
          <ac:chgData name="Lukas Hadamcik" userId="b894adbb9fcd8678" providerId="LiveId" clId="{52628E4D-6681-4327-A250-8BBCF593BB84}" dt="2022-02-20T16:28:27.029" v="3015" actId="6549"/>
          <ac:spMkLst>
            <pc:docMk/>
            <pc:sldMk cId="789102518" sldId="364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52628E4D-6681-4327-A250-8BBCF593BB84}" dt="2022-03-12T17:05:53.481" v="11175" actId="123"/>
        <pc:sldMkLst>
          <pc:docMk/>
          <pc:sldMk cId="2933468075" sldId="365"/>
        </pc:sldMkLst>
        <pc:spChg chg="mod">
          <ac:chgData name="Lukas Hadamcik" userId="b894adbb9fcd8678" providerId="LiveId" clId="{52628E4D-6681-4327-A250-8BBCF593BB84}" dt="2022-02-20T16:28:49.610" v="3030" actId="20577"/>
          <ac:spMkLst>
            <pc:docMk/>
            <pc:sldMk cId="2933468075" sldId="365"/>
            <ac:spMk id="4" creationId="{00000000-0000-0000-0000-000000000000}"/>
          </ac:spMkLst>
        </pc:spChg>
        <pc:spChg chg="mod">
          <ac:chgData name="Lukas Hadamcik" userId="b894adbb9fcd8678" providerId="LiveId" clId="{52628E4D-6681-4327-A250-8BBCF593BB84}" dt="2022-03-12T17:05:53.481" v="11175" actId="123"/>
          <ac:spMkLst>
            <pc:docMk/>
            <pc:sldMk cId="2933468075" sldId="365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52628E4D-6681-4327-A250-8BBCF593BB84}" dt="2022-03-14T20:49:18.638" v="11240" actId="20577"/>
        <pc:sldMkLst>
          <pc:docMk/>
          <pc:sldMk cId="467076939" sldId="366"/>
        </pc:sldMkLst>
        <pc:spChg chg="mod">
          <ac:chgData name="Lukas Hadamcik" userId="b894adbb9fcd8678" providerId="LiveId" clId="{52628E4D-6681-4327-A250-8BBCF593BB84}" dt="2022-02-20T17:59:44.788" v="3222" actId="20577"/>
          <ac:spMkLst>
            <pc:docMk/>
            <pc:sldMk cId="467076939" sldId="366"/>
            <ac:spMk id="4" creationId="{00000000-0000-0000-0000-000000000000}"/>
          </ac:spMkLst>
        </pc:spChg>
        <pc:spChg chg="mod">
          <ac:chgData name="Lukas Hadamcik" userId="b894adbb9fcd8678" providerId="LiveId" clId="{52628E4D-6681-4327-A250-8BBCF593BB84}" dt="2022-03-14T20:49:18.638" v="11240" actId="20577"/>
          <ac:spMkLst>
            <pc:docMk/>
            <pc:sldMk cId="467076939" sldId="366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52628E4D-6681-4327-A250-8BBCF593BB84}" dt="2022-03-12T17:05:42.448" v="11174" actId="123"/>
        <pc:sldMkLst>
          <pc:docMk/>
          <pc:sldMk cId="3976789409" sldId="367"/>
        </pc:sldMkLst>
        <pc:spChg chg="mod">
          <ac:chgData name="Lukas Hadamcik" userId="b894adbb9fcd8678" providerId="LiveId" clId="{52628E4D-6681-4327-A250-8BBCF593BB84}" dt="2022-02-20T18:36:00.954" v="3416" actId="20577"/>
          <ac:spMkLst>
            <pc:docMk/>
            <pc:sldMk cId="3976789409" sldId="367"/>
            <ac:spMk id="4" creationId="{00000000-0000-0000-0000-000000000000}"/>
          </ac:spMkLst>
        </pc:spChg>
        <pc:spChg chg="mod">
          <ac:chgData name="Lukas Hadamcik" userId="b894adbb9fcd8678" providerId="LiveId" clId="{52628E4D-6681-4327-A250-8BBCF593BB84}" dt="2022-03-12T17:05:42.448" v="11174" actId="123"/>
          <ac:spMkLst>
            <pc:docMk/>
            <pc:sldMk cId="3976789409" sldId="367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52628E4D-6681-4327-A250-8BBCF593BB84}" dt="2022-03-12T17:05:32.169" v="11173" actId="123"/>
        <pc:sldMkLst>
          <pc:docMk/>
          <pc:sldMk cId="77785096" sldId="368"/>
        </pc:sldMkLst>
        <pc:spChg chg="mod">
          <ac:chgData name="Lukas Hadamcik" userId="b894adbb9fcd8678" providerId="LiveId" clId="{52628E4D-6681-4327-A250-8BBCF593BB84}" dt="2022-02-20T18:45:46.106" v="3796" actId="20577"/>
          <ac:spMkLst>
            <pc:docMk/>
            <pc:sldMk cId="77785096" sldId="368"/>
            <ac:spMk id="4" creationId="{00000000-0000-0000-0000-000000000000}"/>
          </ac:spMkLst>
        </pc:spChg>
        <pc:spChg chg="mod">
          <ac:chgData name="Lukas Hadamcik" userId="b894adbb9fcd8678" providerId="LiveId" clId="{52628E4D-6681-4327-A250-8BBCF593BB84}" dt="2022-03-12T17:05:32.169" v="11173" actId="123"/>
          <ac:spMkLst>
            <pc:docMk/>
            <pc:sldMk cId="77785096" sldId="368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52628E4D-6681-4327-A250-8BBCF593BB84}" dt="2022-03-14T20:52:34.714" v="11309" actId="6549"/>
        <pc:sldMkLst>
          <pc:docMk/>
          <pc:sldMk cId="1831176648" sldId="369"/>
        </pc:sldMkLst>
        <pc:spChg chg="mod">
          <ac:chgData name="Lukas Hadamcik" userId="b894adbb9fcd8678" providerId="LiveId" clId="{52628E4D-6681-4327-A250-8BBCF593BB84}" dt="2022-02-20T19:15:45.289" v="4089" actId="20577"/>
          <ac:spMkLst>
            <pc:docMk/>
            <pc:sldMk cId="1831176648" sldId="369"/>
            <ac:spMk id="4" creationId="{00000000-0000-0000-0000-000000000000}"/>
          </ac:spMkLst>
        </pc:spChg>
        <pc:spChg chg="mod">
          <ac:chgData name="Lukas Hadamcik" userId="b894adbb9fcd8678" providerId="LiveId" clId="{52628E4D-6681-4327-A250-8BBCF593BB84}" dt="2022-03-14T20:52:34.714" v="11309" actId="6549"/>
          <ac:spMkLst>
            <pc:docMk/>
            <pc:sldMk cId="1831176648" sldId="369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52628E4D-6681-4327-A250-8BBCF593BB84}" dt="2022-02-20T19:38:23.560" v="4660" actId="20577"/>
        <pc:sldMkLst>
          <pc:docMk/>
          <pc:sldMk cId="4010812959" sldId="370"/>
        </pc:sldMkLst>
        <pc:spChg chg="mod">
          <ac:chgData name="Lukas Hadamcik" userId="b894adbb9fcd8678" providerId="LiveId" clId="{52628E4D-6681-4327-A250-8BBCF593BB84}" dt="2022-02-20T19:24:37.363" v="4262" actId="20577"/>
          <ac:spMkLst>
            <pc:docMk/>
            <pc:sldMk cId="4010812959" sldId="370"/>
            <ac:spMk id="4" creationId="{00000000-0000-0000-0000-000000000000}"/>
          </ac:spMkLst>
        </pc:spChg>
        <pc:spChg chg="mod">
          <ac:chgData name="Lukas Hadamcik" userId="b894adbb9fcd8678" providerId="LiveId" clId="{52628E4D-6681-4327-A250-8BBCF593BB84}" dt="2022-02-20T19:38:23.560" v="4660" actId="20577"/>
          <ac:spMkLst>
            <pc:docMk/>
            <pc:sldMk cId="4010812959" sldId="370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52628E4D-6681-4327-A250-8BBCF593BB84}" dt="2022-03-14T21:33:04.614" v="11447" actId="20577"/>
        <pc:sldMkLst>
          <pc:docMk/>
          <pc:sldMk cId="3003601920" sldId="371"/>
        </pc:sldMkLst>
        <pc:spChg chg="mod">
          <ac:chgData name="Lukas Hadamcik" userId="b894adbb9fcd8678" providerId="LiveId" clId="{52628E4D-6681-4327-A250-8BBCF593BB84}" dt="2022-02-20T19:47:38.264" v="4929" actId="20577"/>
          <ac:spMkLst>
            <pc:docMk/>
            <pc:sldMk cId="3003601920" sldId="371"/>
            <ac:spMk id="4" creationId="{00000000-0000-0000-0000-000000000000}"/>
          </ac:spMkLst>
        </pc:spChg>
        <pc:spChg chg="mod">
          <ac:chgData name="Lukas Hadamcik" userId="b894adbb9fcd8678" providerId="LiveId" clId="{52628E4D-6681-4327-A250-8BBCF593BB84}" dt="2022-03-14T21:33:04.614" v="11447" actId="20577"/>
          <ac:spMkLst>
            <pc:docMk/>
            <pc:sldMk cId="3003601920" sldId="371"/>
            <ac:spMk id="5" creationId="{00000000-0000-0000-0000-000000000000}"/>
          </ac:spMkLst>
        </pc:spChg>
      </pc:sldChg>
      <pc:sldChg chg="modSp add mod ord">
        <pc:chgData name="Lukas Hadamcik" userId="b894adbb9fcd8678" providerId="LiveId" clId="{52628E4D-6681-4327-A250-8BBCF593BB84}" dt="2022-03-14T20:59:19.447" v="11320" actId="20577"/>
        <pc:sldMkLst>
          <pc:docMk/>
          <pc:sldMk cId="708271800" sldId="372"/>
        </pc:sldMkLst>
        <pc:spChg chg="mod">
          <ac:chgData name="Lukas Hadamcik" userId="b894adbb9fcd8678" providerId="LiveId" clId="{52628E4D-6681-4327-A250-8BBCF593BB84}" dt="2022-02-20T20:15:07.831" v="5011" actId="20577"/>
          <ac:spMkLst>
            <pc:docMk/>
            <pc:sldMk cId="708271800" sldId="372"/>
            <ac:spMk id="4" creationId="{00000000-0000-0000-0000-000000000000}"/>
          </ac:spMkLst>
        </pc:spChg>
        <pc:spChg chg="mod">
          <ac:chgData name="Lukas Hadamcik" userId="b894adbb9fcd8678" providerId="LiveId" clId="{52628E4D-6681-4327-A250-8BBCF593BB84}" dt="2022-03-14T20:59:19.447" v="11320" actId="20577"/>
          <ac:spMkLst>
            <pc:docMk/>
            <pc:sldMk cId="708271800" sldId="372"/>
            <ac:spMk id="5" creationId="{00000000-0000-0000-0000-000000000000}"/>
          </ac:spMkLst>
        </pc:spChg>
      </pc:sldChg>
      <pc:sldChg chg="delSp modSp mod delAnim">
        <pc:chgData name="Lukas Hadamcik" userId="b894adbb9fcd8678" providerId="LiveId" clId="{52628E4D-6681-4327-A250-8BBCF593BB84}" dt="2022-02-20T16:35:21.806" v="3177" actId="20577"/>
        <pc:sldMkLst>
          <pc:docMk/>
          <pc:sldMk cId="1056339602" sldId="373"/>
        </pc:sldMkLst>
        <pc:spChg chg="mod">
          <ac:chgData name="Lukas Hadamcik" userId="b894adbb9fcd8678" providerId="LiveId" clId="{52628E4D-6681-4327-A250-8BBCF593BB84}" dt="2022-02-20T16:35:07.352" v="3173" actId="20577"/>
          <ac:spMkLst>
            <pc:docMk/>
            <pc:sldMk cId="1056339602" sldId="373"/>
            <ac:spMk id="2" creationId="{00000000-0000-0000-0000-000000000000}"/>
          </ac:spMkLst>
        </pc:spChg>
        <pc:spChg chg="mod">
          <ac:chgData name="Lukas Hadamcik" userId="b894adbb9fcd8678" providerId="LiveId" clId="{52628E4D-6681-4327-A250-8BBCF593BB84}" dt="2022-02-20T16:30:55.199" v="3076" actId="20577"/>
          <ac:spMkLst>
            <pc:docMk/>
            <pc:sldMk cId="1056339602" sldId="373"/>
            <ac:spMk id="70" creationId="{32F814B5-B525-45AD-A5A1-DA11E6461791}"/>
          </ac:spMkLst>
        </pc:spChg>
        <pc:spChg chg="mod">
          <ac:chgData name="Lukas Hadamcik" userId="b894adbb9fcd8678" providerId="LiveId" clId="{52628E4D-6681-4327-A250-8BBCF593BB84}" dt="2022-02-20T16:31:15.592" v="3094" actId="14100"/>
          <ac:spMkLst>
            <pc:docMk/>
            <pc:sldMk cId="1056339602" sldId="373"/>
            <ac:spMk id="71" creationId="{74973C77-FB11-45A8-BC10-11A00DB1C75C}"/>
          </ac:spMkLst>
        </pc:spChg>
        <pc:spChg chg="mod">
          <ac:chgData name="Lukas Hadamcik" userId="b894adbb9fcd8678" providerId="LiveId" clId="{52628E4D-6681-4327-A250-8BBCF593BB84}" dt="2022-02-20T16:31:25.240" v="3108" actId="14100"/>
          <ac:spMkLst>
            <pc:docMk/>
            <pc:sldMk cId="1056339602" sldId="373"/>
            <ac:spMk id="72" creationId="{AE445863-76D6-436A-A76F-2F341305B6F7}"/>
          </ac:spMkLst>
        </pc:spChg>
        <pc:spChg chg="mod">
          <ac:chgData name="Lukas Hadamcik" userId="b894adbb9fcd8678" providerId="LiveId" clId="{52628E4D-6681-4327-A250-8BBCF593BB84}" dt="2022-02-20T16:31:49.895" v="3114" actId="14100"/>
          <ac:spMkLst>
            <pc:docMk/>
            <pc:sldMk cId="1056339602" sldId="373"/>
            <ac:spMk id="82" creationId="{E8950CA6-9CD0-43DA-BEC7-2DD861949BB7}"/>
          </ac:spMkLst>
        </pc:spChg>
        <pc:spChg chg="mod">
          <ac:chgData name="Lukas Hadamcik" userId="b894adbb9fcd8678" providerId="LiveId" clId="{52628E4D-6681-4327-A250-8BBCF593BB84}" dt="2022-02-20T16:32:08.607" v="3120" actId="6549"/>
          <ac:spMkLst>
            <pc:docMk/>
            <pc:sldMk cId="1056339602" sldId="373"/>
            <ac:spMk id="86" creationId="{105A7DBE-1F85-4F09-8040-3F060FE3C683}"/>
          </ac:spMkLst>
        </pc:spChg>
        <pc:spChg chg="mod">
          <ac:chgData name="Lukas Hadamcik" userId="b894adbb9fcd8678" providerId="LiveId" clId="{52628E4D-6681-4327-A250-8BBCF593BB84}" dt="2022-02-20T16:32:31.215" v="3125" actId="14100"/>
          <ac:spMkLst>
            <pc:docMk/>
            <pc:sldMk cId="1056339602" sldId="373"/>
            <ac:spMk id="87" creationId="{C896E29C-169D-4D71-BB0F-15AB904318C8}"/>
          </ac:spMkLst>
        </pc:spChg>
        <pc:spChg chg="mod">
          <ac:chgData name="Lukas Hadamcik" userId="b894adbb9fcd8678" providerId="LiveId" clId="{52628E4D-6681-4327-A250-8BBCF593BB84}" dt="2022-02-20T16:32:46.927" v="3132" actId="14100"/>
          <ac:spMkLst>
            <pc:docMk/>
            <pc:sldMk cId="1056339602" sldId="373"/>
            <ac:spMk id="88" creationId="{C9C2E556-EDCD-409B-8CC0-63AB6D2D9B70}"/>
          </ac:spMkLst>
        </pc:spChg>
        <pc:spChg chg="mod">
          <ac:chgData name="Lukas Hadamcik" userId="b894adbb9fcd8678" providerId="LiveId" clId="{52628E4D-6681-4327-A250-8BBCF593BB84}" dt="2022-02-20T16:34:11.319" v="3138" actId="20577"/>
          <ac:spMkLst>
            <pc:docMk/>
            <pc:sldMk cId="1056339602" sldId="373"/>
            <ac:spMk id="97" creationId="{F9527BB3-1F81-4C11-BDB1-5405624536F3}"/>
          </ac:spMkLst>
        </pc:spChg>
        <pc:spChg chg="mod">
          <ac:chgData name="Lukas Hadamcik" userId="b894adbb9fcd8678" providerId="LiveId" clId="{52628E4D-6681-4327-A250-8BBCF593BB84}" dt="2022-02-20T16:34:45.802" v="3149" actId="20577"/>
          <ac:spMkLst>
            <pc:docMk/>
            <pc:sldMk cId="1056339602" sldId="373"/>
            <ac:spMk id="107" creationId="{E2FE89C4-B673-46B5-88BB-96592769528C}"/>
          </ac:spMkLst>
        </pc:spChg>
        <pc:spChg chg="mod">
          <ac:chgData name="Lukas Hadamcik" userId="b894adbb9fcd8678" providerId="LiveId" clId="{52628E4D-6681-4327-A250-8BBCF593BB84}" dt="2022-02-20T16:34:52.235" v="3153" actId="20577"/>
          <ac:spMkLst>
            <pc:docMk/>
            <pc:sldMk cId="1056339602" sldId="373"/>
            <ac:spMk id="111" creationId="{E9DE0757-F3A7-48FA-B3E6-E98BAE93165E}"/>
          </ac:spMkLst>
        </pc:spChg>
        <pc:spChg chg="mod">
          <ac:chgData name="Lukas Hadamcik" userId="b894adbb9fcd8678" providerId="LiveId" clId="{52628E4D-6681-4327-A250-8BBCF593BB84}" dt="2022-02-20T16:35:21.806" v="3177" actId="20577"/>
          <ac:spMkLst>
            <pc:docMk/>
            <pc:sldMk cId="1056339602" sldId="373"/>
            <ac:spMk id="112" creationId="{7536D052-DCC8-44B1-ACCC-368B322DA430}"/>
          </ac:spMkLst>
        </pc:spChg>
        <pc:spChg chg="del">
          <ac:chgData name="Lukas Hadamcik" userId="b894adbb9fcd8678" providerId="LiveId" clId="{52628E4D-6681-4327-A250-8BBCF593BB84}" dt="2022-02-20T16:31:28.529" v="3109" actId="478"/>
          <ac:spMkLst>
            <pc:docMk/>
            <pc:sldMk cId="1056339602" sldId="373"/>
            <ac:spMk id="118" creationId="{BC1C88DA-DD45-4D51-8764-56E316FE60EF}"/>
          </ac:spMkLst>
        </pc:spChg>
        <pc:spChg chg="mod">
          <ac:chgData name="Lukas Hadamcik" userId="b894adbb9fcd8678" providerId="LiveId" clId="{52628E4D-6681-4327-A250-8BBCF593BB84}" dt="2022-02-20T16:34:03.882" v="3134" actId="20577"/>
          <ac:spMkLst>
            <pc:docMk/>
            <pc:sldMk cId="1056339602" sldId="373"/>
            <ac:spMk id="121" creationId="{E42F85EB-E5E2-4437-853A-596CA5A0E2DA}"/>
          </ac:spMkLst>
        </pc:spChg>
        <pc:spChg chg="mod">
          <ac:chgData name="Lukas Hadamcik" userId="b894adbb9fcd8678" providerId="LiveId" clId="{52628E4D-6681-4327-A250-8BBCF593BB84}" dt="2022-02-20T16:34:18.930" v="3143" actId="6549"/>
          <ac:spMkLst>
            <pc:docMk/>
            <pc:sldMk cId="1056339602" sldId="373"/>
            <ac:spMk id="122" creationId="{D300DA1E-58DC-415C-B763-F63EC8737596}"/>
          </ac:spMkLst>
        </pc:spChg>
        <pc:spChg chg="mod">
          <ac:chgData name="Lukas Hadamcik" userId="b894adbb9fcd8678" providerId="LiveId" clId="{52628E4D-6681-4327-A250-8BBCF593BB84}" dt="2022-02-20T16:34:29.703" v="3145" actId="20577"/>
          <ac:spMkLst>
            <pc:docMk/>
            <pc:sldMk cId="1056339602" sldId="373"/>
            <ac:spMk id="123" creationId="{6D75169F-5B14-47D7-896E-891A5C6C37EA}"/>
          </ac:spMkLst>
        </pc:spChg>
        <pc:cxnChg chg="mod">
          <ac:chgData name="Lukas Hadamcik" userId="b894adbb9fcd8678" providerId="LiveId" clId="{52628E4D-6681-4327-A250-8BBCF593BB84}" dt="2022-02-20T16:31:25.240" v="3108" actId="14100"/>
          <ac:cxnSpMkLst>
            <pc:docMk/>
            <pc:sldMk cId="1056339602" sldId="373"/>
            <ac:cxnSpMk id="84" creationId="{E9224459-3B34-4229-8A2A-5B6D267B1339}"/>
          </ac:cxnSpMkLst>
        </pc:cxnChg>
        <pc:cxnChg chg="mod">
          <ac:chgData name="Lukas Hadamcik" userId="b894adbb9fcd8678" providerId="LiveId" clId="{52628E4D-6681-4327-A250-8BBCF593BB84}" dt="2022-02-20T16:32:23.358" v="3121" actId="1076"/>
          <ac:cxnSpMkLst>
            <pc:docMk/>
            <pc:sldMk cId="1056339602" sldId="373"/>
            <ac:cxnSpMk id="90" creationId="{2BF4065C-526C-40D7-9D64-35DEE562D0F3}"/>
          </ac:cxnSpMkLst>
        </pc:cxnChg>
        <pc:cxnChg chg="mod">
          <ac:chgData name="Lukas Hadamcik" userId="b894adbb9fcd8678" providerId="LiveId" clId="{52628E4D-6681-4327-A250-8BBCF593BB84}" dt="2022-02-20T16:32:34.694" v="3126" actId="14100"/>
          <ac:cxnSpMkLst>
            <pc:docMk/>
            <pc:sldMk cId="1056339602" sldId="373"/>
            <ac:cxnSpMk id="95" creationId="{FDFCA11B-A98B-4E79-97CE-4243C5CF9365}"/>
          </ac:cxnSpMkLst>
        </pc:cxnChg>
      </pc:sldChg>
      <pc:sldChg chg="modSp add">
        <pc:chgData name="Lukas Hadamcik" userId="b894adbb9fcd8678" providerId="LiveId" clId="{52628E4D-6681-4327-A250-8BBCF593BB84}" dt="2022-02-20T16:36:34.475" v="3198" actId="20577"/>
        <pc:sldMkLst>
          <pc:docMk/>
          <pc:sldMk cId="1569856416" sldId="374"/>
        </pc:sldMkLst>
        <pc:spChg chg="mod">
          <ac:chgData name="Lukas Hadamcik" userId="b894adbb9fcd8678" providerId="LiveId" clId="{52628E4D-6681-4327-A250-8BBCF593BB84}" dt="2022-02-20T16:35:37.674" v="3179" actId="20577"/>
          <ac:spMkLst>
            <pc:docMk/>
            <pc:sldMk cId="1569856416" sldId="374"/>
            <ac:spMk id="82" creationId="{E8950CA6-9CD0-43DA-BEC7-2DD861949BB7}"/>
          </ac:spMkLst>
        </pc:spChg>
        <pc:spChg chg="mod">
          <ac:chgData name="Lukas Hadamcik" userId="b894adbb9fcd8678" providerId="LiveId" clId="{52628E4D-6681-4327-A250-8BBCF593BB84}" dt="2022-02-20T16:35:47.439" v="3186" actId="20577"/>
          <ac:spMkLst>
            <pc:docMk/>
            <pc:sldMk cId="1569856416" sldId="374"/>
            <ac:spMk id="86" creationId="{105A7DBE-1F85-4F09-8040-3F060FE3C683}"/>
          </ac:spMkLst>
        </pc:spChg>
        <pc:spChg chg="mod">
          <ac:chgData name="Lukas Hadamcik" userId="b894adbb9fcd8678" providerId="LiveId" clId="{52628E4D-6681-4327-A250-8BBCF593BB84}" dt="2022-02-20T16:36:12.876" v="3189" actId="20577"/>
          <ac:spMkLst>
            <pc:docMk/>
            <pc:sldMk cId="1569856416" sldId="374"/>
            <ac:spMk id="97" creationId="{F9527BB3-1F81-4C11-BDB1-5405624536F3}"/>
          </ac:spMkLst>
        </pc:spChg>
        <pc:spChg chg="mod">
          <ac:chgData name="Lukas Hadamcik" userId="b894adbb9fcd8678" providerId="LiveId" clId="{52628E4D-6681-4327-A250-8BBCF593BB84}" dt="2022-02-20T16:36:24.582" v="3194" actId="20577"/>
          <ac:spMkLst>
            <pc:docMk/>
            <pc:sldMk cId="1569856416" sldId="374"/>
            <ac:spMk id="107" creationId="{E2FE89C4-B673-46B5-88BB-96592769528C}"/>
          </ac:spMkLst>
        </pc:spChg>
        <pc:spChg chg="mod">
          <ac:chgData name="Lukas Hadamcik" userId="b894adbb9fcd8678" providerId="LiveId" clId="{52628E4D-6681-4327-A250-8BBCF593BB84}" dt="2022-02-20T16:36:29.198" v="3196" actId="20577"/>
          <ac:spMkLst>
            <pc:docMk/>
            <pc:sldMk cId="1569856416" sldId="374"/>
            <ac:spMk id="111" creationId="{E9DE0757-F3A7-48FA-B3E6-E98BAE93165E}"/>
          </ac:spMkLst>
        </pc:spChg>
        <pc:spChg chg="mod">
          <ac:chgData name="Lukas Hadamcik" userId="b894adbb9fcd8678" providerId="LiveId" clId="{52628E4D-6681-4327-A250-8BBCF593BB84}" dt="2022-02-20T16:36:34.475" v="3198" actId="20577"/>
          <ac:spMkLst>
            <pc:docMk/>
            <pc:sldMk cId="1569856416" sldId="374"/>
            <ac:spMk id="112" creationId="{7536D052-DCC8-44B1-ACCC-368B322DA430}"/>
          </ac:spMkLst>
        </pc:spChg>
        <pc:spChg chg="mod">
          <ac:chgData name="Lukas Hadamcik" userId="b894adbb9fcd8678" providerId="LiveId" clId="{52628E4D-6681-4327-A250-8BBCF593BB84}" dt="2022-02-20T16:36:20.991" v="3193" actId="20577"/>
          <ac:spMkLst>
            <pc:docMk/>
            <pc:sldMk cId="1569856416" sldId="374"/>
            <ac:spMk id="122" creationId="{D300DA1E-58DC-415C-B763-F63EC8737596}"/>
          </ac:spMkLst>
        </pc:spChg>
      </pc:sldChg>
      <pc:sldChg chg="modSp add mod">
        <pc:chgData name="Lukas Hadamcik" userId="b894adbb9fcd8678" providerId="LiveId" clId="{52628E4D-6681-4327-A250-8BBCF593BB84}" dt="2022-02-20T19:47:26.731" v="4921"/>
        <pc:sldMkLst>
          <pc:docMk/>
          <pc:sldMk cId="3445991106" sldId="375"/>
        </pc:sldMkLst>
        <pc:spChg chg="mod">
          <ac:chgData name="Lukas Hadamcik" userId="b894adbb9fcd8678" providerId="LiveId" clId="{52628E4D-6681-4327-A250-8BBCF593BB84}" dt="2022-02-20T19:40:43.504" v="4676" actId="20577"/>
          <ac:spMkLst>
            <pc:docMk/>
            <pc:sldMk cId="3445991106" sldId="375"/>
            <ac:spMk id="4" creationId="{00000000-0000-0000-0000-000000000000}"/>
          </ac:spMkLst>
        </pc:spChg>
        <pc:spChg chg="mod">
          <ac:chgData name="Lukas Hadamcik" userId="b894adbb9fcd8678" providerId="LiveId" clId="{52628E4D-6681-4327-A250-8BBCF593BB84}" dt="2022-02-20T19:47:26.731" v="4921"/>
          <ac:spMkLst>
            <pc:docMk/>
            <pc:sldMk cId="3445991106" sldId="375"/>
            <ac:spMk id="5" creationId="{00000000-0000-0000-0000-000000000000}"/>
          </ac:spMkLst>
        </pc:spChg>
      </pc:sldChg>
      <pc:sldChg chg="addSp modSp add mod">
        <pc:chgData name="Lukas Hadamcik" userId="b894adbb9fcd8678" providerId="LiveId" clId="{52628E4D-6681-4327-A250-8BBCF593BB84}" dt="2022-02-20T20:42:28.126" v="5414" actId="13822"/>
        <pc:sldMkLst>
          <pc:docMk/>
          <pc:sldMk cId="77675206" sldId="376"/>
        </pc:sldMkLst>
        <pc:spChg chg="mod">
          <ac:chgData name="Lukas Hadamcik" userId="b894adbb9fcd8678" providerId="LiveId" clId="{52628E4D-6681-4327-A250-8BBCF593BB84}" dt="2022-02-20T20:21:24.254" v="5343" actId="20577"/>
          <ac:spMkLst>
            <pc:docMk/>
            <pc:sldMk cId="77675206" sldId="376"/>
            <ac:spMk id="4" creationId="{00000000-0000-0000-0000-000000000000}"/>
          </ac:spMkLst>
        </pc:spChg>
        <pc:spChg chg="mod">
          <ac:chgData name="Lukas Hadamcik" userId="b894adbb9fcd8678" providerId="LiveId" clId="{52628E4D-6681-4327-A250-8BBCF593BB84}" dt="2022-02-20T20:36:19.152" v="5359" actId="20577"/>
          <ac:spMkLst>
            <pc:docMk/>
            <pc:sldMk cId="77675206" sldId="376"/>
            <ac:spMk id="5" creationId="{00000000-0000-0000-0000-000000000000}"/>
          </ac:spMkLst>
        </pc:spChg>
        <pc:spChg chg="add mod">
          <ac:chgData name="Lukas Hadamcik" userId="b894adbb9fcd8678" providerId="LiveId" clId="{52628E4D-6681-4327-A250-8BBCF593BB84}" dt="2022-02-20T20:40:43.694" v="5407" actId="1076"/>
          <ac:spMkLst>
            <pc:docMk/>
            <pc:sldMk cId="77675206" sldId="376"/>
            <ac:spMk id="6" creationId="{22A899BD-D8A1-4A3C-BCCA-01E263E0170C}"/>
          </ac:spMkLst>
        </pc:spChg>
        <pc:spChg chg="add mod">
          <ac:chgData name="Lukas Hadamcik" userId="b894adbb9fcd8678" providerId="LiveId" clId="{52628E4D-6681-4327-A250-8BBCF593BB84}" dt="2022-02-20T20:40:12.685" v="5394" actId="1076"/>
          <ac:spMkLst>
            <pc:docMk/>
            <pc:sldMk cId="77675206" sldId="376"/>
            <ac:spMk id="7" creationId="{D212918D-B7ED-4BEF-9364-6DF7A982B5DB}"/>
          </ac:spMkLst>
        </pc:spChg>
        <pc:spChg chg="add mod">
          <ac:chgData name="Lukas Hadamcik" userId="b894adbb9fcd8678" providerId="LiveId" clId="{52628E4D-6681-4327-A250-8BBCF593BB84}" dt="2022-02-20T20:40:35.053" v="5405" actId="1076"/>
          <ac:spMkLst>
            <pc:docMk/>
            <pc:sldMk cId="77675206" sldId="376"/>
            <ac:spMk id="8" creationId="{0E15E44B-BA6B-40D4-8DCB-8FFBEF0A6233}"/>
          </ac:spMkLst>
        </pc:spChg>
        <pc:cxnChg chg="add mod">
          <ac:chgData name="Lukas Hadamcik" userId="b894adbb9fcd8678" providerId="LiveId" clId="{52628E4D-6681-4327-A250-8BBCF593BB84}" dt="2022-02-20T20:41:18.423" v="5409" actId="13822"/>
          <ac:cxnSpMkLst>
            <pc:docMk/>
            <pc:sldMk cId="77675206" sldId="376"/>
            <ac:cxnSpMk id="10" creationId="{4D922222-15E4-4925-BC5A-C273FFCDA6FF}"/>
          </ac:cxnSpMkLst>
        </pc:cxnChg>
        <pc:cxnChg chg="add mod">
          <ac:chgData name="Lukas Hadamcik" userId="b894adbb9fcd8678" providerId="LiveId" clId="{52628E4D-6681-4327-A250-8BBCF593BB84}" dt="2022-02-20T20:41:35.312" v="5412" actId="13822"/>
          <ac:cxnSpMkLst>
            <pc:docMk/>
            <pc:sldMk cId="77675206" sldId="376"/>
            <ac:cxnSpMk id="12" creationId="{A3E7A623-62AE-4840-8B07-810483413751}"/>
          </ac:cxnSpMkLst>
        </pc:cxnChg>
        <pc:cxnChg chg="add mod">
          <ac:chgData name="Lukas Hadamcik" userId="b894adbb9fcd8678" providerId="LiveId" clId="{52628E4D-6681-4327-A250-8BBCF593BB84}" dt="2022-02-20T20:42:28.126" v="5414" actId="13822"/>
          <ac:cxnSpMkLst>
            <pc:docMk/>
            <pc:sldMk cId="77675206" sldId="376"/>
            <ac:cxnSpMk id="14" creationId="{7F3F613F-7F1F-4A5A-AF98-0E711AA7E7BF}"/>
          </ac:cxnSpMkLst>
        </pc:cxnChg>
      </pc:sldChg>
      <pc:sldChg chg="modSp add mod">
        <pc:chgData name="Lukas Hadamcik" userId="b894adbb9fcd8678" providerId="LiveId" clId="{52628E4D-6681-4327-A250-8BBCF593BB84}" dt="2022-03-14T21:01:41.782" v="11372" actId="20577"/>
        <pc:sldMkLst>
          <pc:docMk/>
          <pc:sldMk cId="1296404657" sldId="377"/>
        </pc:sldMkLst>
        <pc:spChg chg="mod">
          <ac:chgData name="Lukas Hadamcik" userId="b894adbb9fcd8678" providerId="LiveId" clId="{52628E4D-6681-4327-A250-8BBCF593BB84}" dt="2022-02-20T20:43:16.294" v="5444" actId="20577"/>
          <ac:spMkLst>
            <pc:docMk/>
            <pc:sldMk cId="1296404657" sldId="377"/>
            <ac:spMk id="4" creationId="{00000000-0000-0000-0000-000000000000}"/>
          </ac:spMkLst>
        </pc:spChg>
        <pc:spChg chg="mod">
          <ac:chgData name="Lukas Hadamcik" userId="b894adbb9fcd8678" providerId="LiveId" clId="{52628E4D-6681-4327-A250-8BBCF593BB84}" dt="2022-03-14T21:01:41.782" v="11372" actId="20577"/>
          <ac:spMkLst>
            <pc:docMk/>
            <pc:sldMk cId="1296404657" sldId="377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52628E4D-6681-4327-A250-8BBCF593BB84}" dt="2022-02-20T21:39:43.116" v="8945" actId="20577"/>
        <pc:sldMkLst>
          <pc:docMk/>
          <pc:sldMk cId="3652500427" sldId="378"/>
        </pc:sldMkLst>
        <pc:spChg chg="mod">
          <ac:chgData name="Lukas Hadamcik" userId="b894adbb9fcd8678" providerId="LiveId" clId="{52628E4D-6681-4327-A250-8BBCF593BB84}" dt="2022-02-20T21:39:43.116" v="8945" actId="20577"/>
          <ac:spMkLst>
            <pc:docMk/>
            <pc:sldMk cId="3652500427" sldId="378"/>
            <ac:spMk id="4" creationId="{00000000-0000-0000-0000-000000000000}"/>
          </ac:spMkLst>
        </pc:spChg>
        <pc:spChg chg="mod">
          <ac:chgData name="Lukas Hadamcik" userId="b894adbb9fcd8678" providerId="LiveId" clId="{52628E4D-6681-4327-A250-8BBCF593BB84}" dt="2022-02-20T20:55:19.277" v="6606" actId="20577"/>
          <ac:spMkLst>
            <pc:docMk/>
            <pc:sldMk cId="3652500427" sldId="378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52628E4D-6681-4327-A250-8BBCF593BB84}" dt="2022-03-14T21:11:21.134" v="11373" actId="20577"/>
        <pc:sldMkLst>
          <pc:docMk/>
          <pc:sldMk cId="971441797" sldId="379"/>
        </pc:sldMkLst>
        <pc:spChg chg="mod">
          <ac:chgData name="Lukas Hadamcik" userId="b894adbb9fcd8678" providerId="LiveId" clId="{52628E4D-6681-4327-A250-8BBCF593BB84}" dt="2022-02-20T20:55:47.986" v="6643" actId="20577"/>
          <ac:spMkLst>
            <pc:docMk/>
            <pc:sldMk cId="971441797" sldId="379"/>
            <ac:spMk id="4" creationId="{00000000-0000-0000-0000-000000000000}"/>
          </ac:spMkLst>
        </pc:spChg>
        <pc:spChg chg="mod">
          <ac:chgData name="Lukas Hadamcik" userId="b894adbb9fcd8678" providerId="LiveId" clId="{52628E4D-6681-4327-A250-8BBCF593BB84}" dt="2022-03-14T21:11:21.134" v="11373" actId="20577"/>
          <ac:spMkLst>
            <pc:docMk/>
            <pc:sldMk cId="971441797" sldId="379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52628E4D-6681-4327-A250-8BBCF593BB84}" dt="2022-02-20T21:39:50.028" v="8961" actId="20577"/>
        <pc:sldMkLst>
          <pc:docMk/>
          <pc:sldMk cId="2076252940" sldId="380"/>
        </pc:sldMkLst>
        <pc:spChg chg="mod">
          <ac:chgData name="Lukas Hadamcik" userId="b894adbb9fcd8678" providerId="LiveId" clId="{52628E4D-6681-4327-A250-8BBCF593BB84}" dt="2022-02-20T21:39:50.028" v="8961" actId="20577"/>
          <ac:spMkLst>
            <pc:docMk/>
            <pc:sldMk cId="2076252940" sldId="380"/>
            <ac:spMk id="4" creationId="{00000000-0000-0000-0000-000000000000}"/>
          </ac:spMkLst>
        </pc:spChg>
        <pc:spChg chg="mod">
          <ac:chgData name="Lukas Hadamcik" userId="b894adbb9fcd8678" providerId="LiveId" clId="{52628E4D-6681-4327-A250-8BBCF593BB84}" dt="2022-02-20T21:22:39.714" v="8134" actId="20577"/>
          <ac:spMkLst>
            <pc:docMk/>
            <pc:sldMk cId="2076252940" sldId="380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52628E4D-6681-4327-A250-8BBCF593BB84}" dt="2022-03-12T15:22:27.693" v="10937" actId="6549"/>
        <pc:sldMkLst>
          <pc:docMk/>
          <pc:sldMk cId="584972881" sldId="381"/>
        </pc:sldMkLst>
        <pc:spChg chg="mod">
          <ac:chgData name="Lukas Hadamcik" userId="b894adbb9fcd8678" providerId="LiveId" clId="{52628E4D-6681-4327-A250-8BBCF593BB84}" dt="2022-02-20T21:23:47.452" v="8181" actId="20577"/>
          <ac:spMkLst>
            <pc:docMk/>
            <pc:sldMk cId="584972881" sldId="381"/>
            <ac:spMk id="4" creationId="{00000000-0000-0000-0000-000000000000}"/>
          </ac:spMkLst>
        </pc:spChg>
        <pc:spChg chg="mod">
          <ac:chgData name="Lukas Hadamcik" userId="b894adbb9fcd8678" providerId="LiveId" clId="{52628E4D-6681-4327-A250-8BBCF593BB84}" dt="2022-03-12T15:22:27.693" v="10937" actId="6549"/>
          <ac:spMkLst>
            <pc:docMk/>
            <pc:sldMk cId="584972881" sldId="381"/>
            <ac:spMk id="5" creationId="{00000000-0000-0000-0000-000000000000}"/>
          </ac:spMkLst>
        </pc:spChg>
      </pc:sldChg>
      <pc:sldChg chg="delSp modSp add mod">
        <pc:chgData name="Lukas Hadamcik" userId="b894adbb9fcd8678" providerId="LiveId" clId="{52628E4D-6681-4327-A250-8BBCF593BB84}" dt="2022-02-20T21:40:38.516" v="8998" actId="1076"/>
        <pc:sldMkLst>
          <pc:docMk/>
          <pc:sldMk cId="2998211556" sldId="382"/>
        </pc:sldMkLst>
        <pc:spChg chg="del">
          <ac:chgData name="Lukas Hadamcik" userId="b894adbb9fcd8678" providerId="LiveId" clId="{52628E4D-6681-4327-A250-8BBCF593BB84}" dt="2022-02-20T21:40:05.110" v="8964" actId="478"/>
          <ac:spMkLst>
            <pc:docMk/>
            <pc:sldMk cId="2998211556" sldId="382"/>
            <ac:spMk id="4" creationId="{00000000-0000-0000-0000-000000000000}"/>
          </ac:spMkLst>
        </pc:spChg>
        <pc:spChg chg="mod">
          <ac:chgData name="Lukas Hadamcik" userId="b894adbb9fcd8678" providerId="LiveId" clId="{52628E4D-6681-4327-A250-8BBCF593BB84}" dt="2022-02-20T21:40:38.516" v="8998" actId="1076"/>
          <ac:spMkLst>
            <pc:docMk/>
            <pc:sldMk cId="2998211556" sldId="382"/>
            <ac:spMk id="5" creationId="{00000000-0000-0000-0000-000000000000}"/>
          </ac:spMkLst>
        </pc:spChg>
      </pc:sldChg>
      <pc:sldChg chg="addSp delSp modSp mod">
        <pc:chgData name="Lukas Hadamcik" userId="b894adbb9fcd8678" providerId="LiveId" clId="{52628E4D-6681-4327-A250-8BBCF593BB84}" dt="2022-03-12T16:50:12.527" v="11171"/>
        <pc:sldMkLst>
          <pc:docMk/>
          <pc:sldMk cId="311423443" sldId="383"/>
        </pc:sldMkLst>
        <pc:spChg chg="mod">
          <ac:chgData name="Lukas Hadamcik" userId="b894adbb9fcd8678" providerId="LiveId" clId="{52628E4D-6681-4327-A250-8BBCF593BB84}" dt="2022-03-12T14:48:20.520" v="10830" actId="27636"/>
          <ac:spMkLst>
            <pc:docMk/>
            <pc:sldMk cId="311423443" sldId="383"/>
            <ac:spMk id="2" creationId="{00000000-0000-0000-0000-000000000000}"/>
          </ac:spMkLst>
        </pc:spChg>
        <pc:spChg chg="mod">
          <ac:chgData name="Lukas Hadamcik" userId="b894adbb9fcd8678" providerId="LiveId" clId="{52628E4D-6681-4327-A250-8BBCF593BB84}" dt="2022-03-12T14:55:51.231" v="10890" actId="20577"/>
          <ac:spMkLst>
            <pc:docMk/>
            <pc:sldMk cId="311423443" sldId="383"/>
            <ac:spMk id="3" creationId="{00000000-0000-0000-0000-000000000000}"/>
          </ac:spMkLst>
        </pc:spChg>
        <pc:spChg chg="add del mod">
          <ac:chgData name="Lukas Hadamcik" userId="b894adbb9fcd8678" providerId="LiveId" clId="{52628E4D-6681-4327-A250-8BBCF593BB84}" dt="2022-03-12T16:50:02.319" v="11169"/>
          <ac:spMkLst>
            <pc:docMk/>
            <pc:sldMk cId="311423443" sldId="383"/>
            <ac:spMk id="6" creationId="{6D040BB0-FE06-49FD-BA29-BFE20F88DA5E}"/>
          </ac:spMkLst>
        </pc:spChg>
        <pc:spChg chg="add del mod">
          <ac:chgData name="Lukas Hadamcik" userId="b894adbb9fcd8678" providerId="LiveId" clId="{52628E4D-6681-4327-A250-8BBCF593BB84}" dt="2022-03-12T16:50:12.527" v="11171"/>
          <ac:spMkLst>
            <pc:docMk/>
            <pc:sldMk cId="311423443" sldId="383"/>
            <ac:spMk id="7" creationId="{EE468A01-EF0E-4C5D-BCF9-D19DEEE10141}"/>
          </ac:spMkLst>
        </pc:spChg>
      </pc:sldChg>
      <pc:sldChg chg="modSp del mod">
        <pc:chgData name="Lukas Hadamcik" userId="b894adbb9fcd8678" providerId="LiveId" clId="{52628E4D-6681-4327-A250-8BBCF593BB84}" dt="2022-03-12T14:31:43.843" v="9853" actId="47"/>
        <pc:sldMkLst>
          <pc:docMk/>
          <pc:sldMk cId="687513577" sldId="383"/>
        </pc:sldMkLst>
        <pc:spChg chg="mod">
          <ac:chgData name="Lukas Hadamcik" userId="b894adbb9fcd8678" providerId="LiveId" clId="{52628E4D-6681-4327-A250-8BBCF593BB84}" dt="2022-03-12T14:30:57.690" v="9846" actId="27636"/>
          <ac:spMkLst>
            <pc:docMk/>
            <pc:sldMk cId="687513577" sldId="383"/>
            <ac:spMk id="2" creationId="{00000000-0000-0000-0000-000000000000}"/>
          </ac:spMkLst>
        </pc:spChg>
        <pc:spChg chg="mod">
          <ac:chgData name="Lukas Hadamcik" userId="b894adbb9fcd8678" providerId="LiveId" clId="{52628E4D-6681-4327-A250-8BBCF593BB84}" dt="2022-03-12T14:31:36.089" v="9852" actId="20577"/>
          <ac:spMkLst>
            <pc:docMk/>
            <pc:sldMk cId="687513577" sldId="383"/>
            <ac:spMk id="3" creationId="{00000000-0000-0000-0000-000000000000}"/>
          </ac:spMkLst>
        </pc:spChg>
      </pc:sldChg>
      <pc:sldChg chg="add del">
        <pc:chgData name="Lukas Hadamcik" userId="b894adbb9fcd8678" providerId="LiveId" clId="{52628E4D-6681-4327-A250-8BBCF593BB84}" dt="2022-02-20T21:39:58.347" v="8963" actId="47"/>
        <pc:sldMkLst>
          <pc:docMk/>
          <pc:sldMk cId="3809187960" sldId="383"/>
        </pc:sldMkLst>
      </pc:sldChg>
      <pc:sldChg chg="modSp mod">
        <pc:chgData name="Lukas Hadamcik" userId="b894adbb9fcd8678" providerId="LiveId" clId="{52628E4D-6681-4327-A250-8BBCF593BB84}" dt="2022-03-14T20:18:39.505" v="11232" actId="20577"/>
        <pc:sldMkLst>
          <pc:docMk/>
          <pc:sldMk cId="639643574" sldId="384"/>
        </pc:sldMkLst>
        <pc:spChg chg="mod">
          <ac:chgData name="Lukas Hadamcik" userId="b894adbb9fcd8678" providerId="LiveId" clId="{52628E4D-6681-4327-A250-8BBCF593BB84}" dt="2022-03-14T20:18:39.505" v="11232" actId="20577"/>
          <ac:spMkLst>
            <pc:docMk/>
            <pc:sldMk cId="639643574" sldId="384"/>
            <ac:spMk id="3" creationId="{7F3161F8-6847-42CC-818A-8F52F0017FEB}"/>
          </ac:spMkLst>
        </pc:spChg>
      </pc:sldChg>
      <pc:sldChg chg="add del">
        <pc:chgData name="Lukas Hadamcik" userId="b894adbb9fcd8678" providerId="LiveId" clId="{52628E4D-6681-4327-A250-8BBCF593BB84}" dt="2022-03-12T14:31:07.270" v="9849" actId="47"/>
        <pc:sldMkLst>
          <pc:docMk/>
          <pc:sldMk cId="1470294508" sldId="384"/>
        </pc:sldMkLst>
      </pc:sldChg>
      <pc:sldChg chg="add del">
        <pc:chgData name="Lukas Hadamcik" userId="b894adbb9fcd8678" providerId="LiveId" clId="{52628E4D-6681-4327-A250-8BBCF593BB84}" dt="2022-02-20T21:39:57.603" v="8962" actId="47"/>
        <pc:sldMkLst>
          <pc:docMk/>
          <pc:sldMk cId="1700243724" sldId="384"/>
        </pc:sldMkLst>
      </pc:sldChg>
      <pc:sldChg chg="modSp mod">
        <pc:chgData name="Lukas Hadamcik" userId="b894adbb9fcd8678" providerId="LiveId" clId="{52628E4D-6681-4327-A250-8BBCF593BB84}" dt="2022-03-12T15:28:03.573" v="10971" actId="20577"/>
        <pc:sldMkLst>
          <pc:docMk/>
          <pc:sldMk cId="3580352639" sldId="385"/>
        </pc:sldMkLst>
        <pc:spChg chg="mod">
          <ac:chgData name="Lukas Hadamcik" userId="b894adbb9fcd8678" providerId="LiveId" clId="{52628E4D-6681-4327-A250-8BBCF593BB84}" dt="2022-03-12T15:28:03.573" v="10971" actId="20577"/>
          <ac:spMkLst>
            <pc:docMk/>
            <pc:sldMk cId="3580352639" sldId="385"/>
            <ac:spMk id="3" creationId="{09246555-A23F-45B2-A1F9-87CCE4B28CAB}"/>
          </ac:spMkLst>
        </pc:spChg>
      </pc:sldChg>
      <pc:sldChg chg="add del">
        <pc:chgData name="Lukas Hadamcik" userId="b894adbb9fcd8678" providerId="LiveId" clId="{52628E4D-6681-4327-A250-8BBCF593BB84}" dt="2022-03-12T14:31:07.905" v="9850" actId="47"/>
        <pc:sldMkLst>
          <pc:docMk/>
          <pc:sldMk cId="3880697013" sldId="385"/>
        </pc:sldMkLst>
      </pc:sldChg>
      <pc:sldChg chg="modSp mod">
        <pc:chgData name="Lukas Hadamcik" userId="b894adbb9fcd8678" providerId="LiveId" clId="{52628E4D-6681-4327-A250-8BBCF593BB84}" dt="2022-03-14T20:26:24.249" v="11236" actId="20577"/>
        <pc:sldMkLst>
          <pc:docMk/>
          <pc:sldMk cId="4142241048" sldId="386"/>
        </pc:sldMkLst>
        <pc:spChg chg="mod">
          <ac:chgData name="Lukas Hadamcik" userId="b894adbb9fcd8678" providerId="LiveId" clId="{52628E4D-6681-4327-A250-8BBCF593BB84}" dt="2022-03-14T20:26:07.680" v="11233" actId="1076"/>
          <ac:spMkLst>
            <pc:docMk/>
            <pc:sldMk cId="4142241048" sldId="386"/>
            <ac:spMk id="2" creationId="{3F433431-6299-43C3-9F4D-9D576B577D6C}"/>
          </ac:spMkLst>
        </pc:spChg>
        <pc:spChg chg="mod">
          <ac:chgData name="Lukas Hadamcik" userId="b894adbb9fcd8678" providerId="LiveId" clId="{52628E4D-6681-4327-A250-8BBCF593BB84}" dt="2022-03-14T20:26:24.249" v="11236" actId="20577"/>
          <ac:spMkLst>
            <pc:docMk/>
            <pc:sldMk cId="4142241048" sldId="386"/>
            <ac:spMk id="3" creationId="{50F234D2-B976-433B-AE8E-C29C7E132E5C}"/>
          </ac:spMkLst>
        </pc:spChg>
      </pc:sldChg>
      <pc:sldChg chg="modSp mod">
        <pc:chgData name="Lukas Hadamcik" userId="b894adbb9fcd8678" providerId="LiveId" clId="{52628E4D-6681-4327-A250-8BBCF593BB84}" dt="2022-03-12T15:32:15.107" v="11013" actId="14100"/>
        <pc:sldMkLst>
          <pc:docMk/>
          <pc:sldMk cId="3070108941" sldId="387"/>
        </pc:sldMkLst>
        <pc:spChg chg="mod">
          <ac:chgData name="Lukas Hadamcik" userId="b894adbb9fcd8678" providerId="LiveId" clId="{52628E4D-6681-4327-A250-8BBCF593BB84}" dt="2022-03-12T15:32:15.107" v="11013" actId="14100"/>
          <ac:spMkLst>
            <pc:docMk/>
            <pc:sldMk cId="3070108941" sldId="387"/>
            <ac:spMk id="3" creationId="{5C861FD6-BC81-430C-B39B-1D6476B7B879}"/>
          </ac:spMkLst>
        </pc:spChg>
      </pc:sldChg>
      <pc:sldChg chg="addSp modSp mod">
        <pc:chgData name="Lukas Hadamcik" userId="b894adbb9fcd8678" providerId="LiveId" clId="{52628E4D-6681-4327-A250-8BBCF593BB84}" dt="2022-03-12T16:16:18.617" v="11141" actId="20577"/>
        <pc:sldMkLst>
          <pc:docMk/>
          <pc:sldMk cId="469773160" sldId="388"/>
        </pc:sldMkLst>
        <pc:spChg chg="mod">
          <ac:chgData name="Lukas Hadamcik" userId="b894adbb9fcd8678" providerId="LiveId" clId="{52628E4D-6681-4327-A250-8BBCF593BB84}" dt="2022-03-12T15:28:35.029" v="10998" actId="20577"/>
          <ac:spMkLst>
            <pc:docMk/>
            <pc:sldMk cId="469773160" sldId="388"/>
            <ac:spMk id="3" creationId="{99255FD8-7241-4677-9004-50E47A22CFAC}"/>
          </ac:spMkLst>
        </pc:spChg>
        <pc:spChg chg="add mod">
          <ac:chgData name="Lukas Hadamcik" userId="b894adbb9fcd8678" providerId="LiveId" clId="{52628E4D-6681-4327-A250-8BBCF593BB84}" dt="2022-03-12T16:16:18.617" v="11141" actId="20577"/>
          <ac:spMkLst>
            <pc:docMk/>
            <pc:sldMk cId="469773160" sldId="388"/>
            <ac:spMk id="4" creationId="{677CC214-83AE-4E7B-A7CF-9E2337522EA7}"/>
          </ac:spMkLst>
        </pc:spChg>
      </pc:sldChg>
      <pc:sldChg chg="addSp modSp mod">
        <pc:chgData name="Lukas Hadamcik" userId="b894adbb9fcd8678" providerId="LiveId" clId="{52628E4D-6681-4327-A250-8BBCF593BB84}" dt="2022-03-12T17:08:51.865" v="11186" actId="15"/>
        <pc:sldMkLst>
          <pc:docMk/>
          <pc:sldMk cId="712385005" sldId="393"/>
        </pc:sldMkLst>
        <pc:spChg chg="mod">
          <ac:chgData name="Lukas Hadamcik" userId="b894adbb9fcd8678" providerId="LiveId" clId="{52628E4D-6681-4327-A250-8BBCF593BB84}" dt="2022-03-12T17:08:51.865" v="11186" actId="15"/>
          <ac:spMkLst>
            <pc:docMk/>
            <pc:sldMk cId="712385005" sldId="393"/>
            <ac:spMk id="3" creationId="{6F75C71D-3423-4597-B213-412141A15AE6}"/>
          </ac:spMkLst>
        </pc:spChg>
        <pc:spChg chg="add mod">
          <ac:chgData name="Lukas Hadamcik" userId="b894adbb9fcd8678" providerId="LiveId" clId="{52628E4D-6681-4327-A250-8BBCF593BB84}" dt="2022-03-12T17:08:25.933" v="11180" actId="255"/>
          <ac:spMkLst>
            <pc:docMk/>
            <pc:sldMk cId="712385005" sldId="393"/>
            <ac:spMk id="5" creationId="{2C1A8BAC-E577-424C-919D-8F08E70EDB5C}"/>
          </ac:spMkLst>
        </pc:spChg>
      </pc:sldChg>
      <pc:sldChg chg="modSp mod">
        <pc:chgData name="Lukas Hadamcik" userId="b894adbb9fcd8678" providerId="LiveId" clId="{52628E4D-6681-4327-A250-8BBCF593BB84}" dt="2022-03-12T14:56:33.347" v="10923" actId="20577"/>
        <pc:sldMkLst>
          <pc:docMk/>
          <pc:sldMk cId="3679264051" sldId="394"/>
        </pc:sldMkLst>
        <pc:spChg chg="mod">
          <ac:chgData name="Lukas Hadamcik" userId="b894adbb9fcd8678" providerId="LiveId" clId="{52628E4D-6681-4327-A250-8BBCF593BB84}" dt="2022-03-12T14:56:33.347" v="10923" actId="20577"/>
          <ac:spMkLst>
            <pc:docMk/>
            <pc:sldMk cId="3679264051" sldId="394"/>
            <ac:spMk id="3" creationId="{36A37A3B-B6B6-4C75-9F61-5EC646FC1BD3}"/>
          </ac:spMkLst>
        </pc:spChg>
      </pc:sldChg>
      <pc:sldChg chg="modSp mod">
        <pc:chgData name="Lukas Hadamcik" userId="b894adbb9fcd8678" providerId="LiveId" clId="{52628E4D-6681-4327-A250-8BBCF593BB84}" dt="2022-03-14T20:29:33.055" v="11238" actId="1076"/>
        <pc:sldMkLst>
          <pc:docMk/>
          <pc:sldMk cId="2329935631" sldId="396"/>
        </pc:sldMkLst>
        <pc:spChg chg="mod">
          <ac:chgData name="Lukas Hadamcik" userId="b894adbb9fcd8678" providerId="LiveId" clId="{52628E4D-6681-4327-A250-8BBCF593BB84}" dt="2022-03-14T20:29:27.663" v="11237" actId="1076"/>
          <ac:spMkLst>
            <pc:docMk/>
            <pc:sldMk cId="2329935631" sldId="396"/>
            <ac:spMk id="2" creationId="{51A3FB4D-FD25-4CDC-B9E5-5000708953B5}"/>
          </ac:spMkLst>
        </pc:spChg>
        <pc:spChg chg="mod">
          <ac:chgData name="Lukas Hadamcik" userId="b894adbb9fcd8678" providerId="LiveId" clId="{52628E4D-6681-4327-A250-8BBCF593BB84}" dt="2022-03-14T20:29:33.055" v="11238" actId="1076"/>
          <ac:spMkLst>
            <pc:docMk/>
            <pc:sldMk cId="2329935631" sldId="396"/>
            <ac:spMk id="3" creationId="{6D0329B9-4ABE-48E4-BF68-3277F3E77A07}"/>
          </ac:spMkLst>
        </pc:spChg>
      </pc:sldChg>
      <pc:sldChg chg="delSp modSp new mod">
        <pc:chgData name="Lukas Hadamcik" userId="b894adbb9fcd8678" providerId="LiveId" clId="{52628E4D-6681-4327-A250-8BBCF593BB84}" dt="2022-03-12T16:50:28.097" v="11172" actId="478"/>
        <pc:sldMkLst>
          <pc:docMk/>
          <pc:sldMk cId="1685671864" sldId="397"/>
        </pc:sldMkLst>
        <pc:spChg chg="del">
          <ac:chgData name="Lukas Hadamcik" userId="b894adbb9fcd8678" providerId="LiveId" clId="{52628E4D-6681-4327-A250-8BBCF593BB84}" dt="2022-03-12T16:50:28.097" v="11172" actId="478"/>
          <ac:spMkLst>
            <pc:docMk/>
            <pc:sldMk cId="1685671864" sldId="397"/>
            <ac:spMk id="2" creationId="{076C9AF6-A35E-4954-90C0-5EA8B552F550}"/>
          </ac:spMkLst>
        </pc:spChg>
        <pc:spChg chg="mod">
          <ac:chgData name="Lukas Hadamcik" userId="b894adbb9fcd8678" providerId="LiveId" clId="{52628E4D-6681-4327-A250-8BBCF593BB84}" dt="2022-03-12T15:38:32.660" v="11082" actId="20577"/>
          <ac:spMkLst>
            <pc:docMk/>
            <pc:sldMk cId="1685671864" sldId="397"/>
            <ac:spMk id="4" creationId="{8E2433B0-828C-4093-85EC-8011257902F8}"/>
          </ac:spMkLst>
        </pc:spChg>
        <pc:spChg chg="mod">
          <ac:chgData name="Lukas Hadamcik" userId="b894adbb9fcd8678" providerId="LiveId" clId="{52628E4D-6681-4327-A250-8BBCF593BB84}" dt="2022-03-12T15:39:37.747" v="11097" actId="2710"/>
          <ac:spMkLst>
            <pc:docMk/>
            <pc:sldMk cId="1685671864" sldId="397"/>
            <ac:spMk id="5" creationId="{F9DD815B-3746-4F40-8A7B-4D2C5829AD96}"/>
          </ac:spMkLst>
        </pc:spChg>
        <pc:spChg chg="del">
          <ac:chgData name="Lukas Hadamcik" userId="b894adbb9fcd8678" providerId="LiveId" clId="{52628E4D-6681-4327-A250-8BBCF593BB84}" dt="2022-03-12T15:38:18.501" v="11045" actId="478"/>
          <ac:spMkLst>
            <pc:docMk/>
            <pc:sldMk cId="1685671864" sldId="397"/>
            <ac:spMk id="6" creationId="{6A2737DC-40C3-4893-8C06-1E713892D94A}"/>
          </ac:spMkLst>
        </pc:spChg>
      </pc:sldChg>
      <pc:sldChg chg="modSp mod">
        <pc:chgData name="Lukas Hadamcik" userId="b894adbb9fcd8678" providerId="LiveId" clId="{52628E4D-6681-4327-A250-8BBCF593BB84}" dt="2022-03-12T15:43:42.718" v="11107" actId="15"/>
        <pc:sldMkLst>
          <pc:docMk/>
          <pc:sldMk cId="766860421" sldId="399"/>
        </pc:sldMkLst>
        <pc:spChg chg="mod">
          <ac:chgData name="Lukas Hadamcik" userId="b894adbb9fcd8678" providerId="LiveId" clId="{52628E4D-6681-4327-A250-8BBCF593BB84}" dt="2022-03-12T15:43:17.111" v="11098" actId="27636"/>
          <ac:spMkLst>
            <pc:docMk/>
            <pc:sldMk cId="766860421" sldId="399"/>
            <ac:spMk id="2" creationId="{082B0D0B-6B31-43C0-BE43-647A5E2EEDE6}"/>
          </ac:spMkLst>
        </pc:spChg>
        <pc:spChg chg="mod">
          <ac:chgData name="Lukas Hadamcik" userId="b894adbb9fcd8678" providerId="LiveId" clId="{52628E4D-6681-4327-A250-8BBCF593BB84}" dt="2022-03-12T15:43:42.718" v="11107" actId="15"/>
          <ac:spMkLst>
            <pc:docMk/>
            <pc:sldMk cId="766860421" sldId="399"/>
            <ac:spMk id="3" creationId="{C04F0CF2-FE53-40F1-97A2-53C48A1D6044}"/>
          </ac:spMkLst>
        </pc:spChg>
      </pc:sldChg>
      <pc:sldChg chg="add">
        <pc:chgData name="Lukas Hadamcik" userId="b894adbb9fcd8678" providerId="LiveId" clId="{52628E4D-6681-4327-A250-8BBCF593BB84}" dt="2022-03-14T20:05:09.533" v="11226"/>
        <pc:sldMkLst>
          <pc:docMk/>
          <pc:sldMk cId="2429224616" sldId="400"/>
        </pc:sldMkLst>
      </pc:sldChg>
      <pc:sldMasterChg chg="delSldLayout">
        <pc:chgData name="Lukas Hadamcik" userId="b894adbb9fcd8678" providerId="LiveId" clId="{52628E4D-6681-4327-A250-8BBCF593BB84}" dt="2022-03-12T14:31:43.843" v="9853" actId="47"/>
        <pc:sldMasterMkLst>
          <pc:docMk/>
          <pc:sldMasterMk cId="0" sldId="2147483657"/>
        </pc:sldMasterMkLst>
        <pc:sldLayoutChg chg="del">
          <pc:chgData name="Lukas Hadamcik" userId="b894adbb9fcd8678" providerId="LiveId" clId="{52628E4D-6681-4327-A250-8BBCF593BB84}" dt="2022-03-12T14:31:43.843" v="9853" actId="47"/>
          <pc:sldLayoutMkLst>
            <pc:docMk/>
            <pc:sldMasterMk cId="0" sldId="2147483657"/>
            <pc:sldLayoutMk cId="3398763292" sldId="2147483685"/>
          </pc:sldLayoutMkLst>
        </pc:sldLayoutChg>
      </pc:sldMasterChg>
      <pc:sldMasterChg chg="del delSldLayout">
        <pc:chgData name="Lukas Hadamcik" userId="b894adbb9fcd8678" providerId="LiveId" clId="{52628E4D-6681-4327-A250-8BBCF593BB84}" dt="2022-03-12T14:31:07.905" v="9850" actId="47"/>
        <pc:sldMasterMkLst>
          <pc:docMk/>
          <pc:sldMasterMk cId="4071098096" sldId="2147483686"/>
        </pc:sldMasterMkLst>
        <pc:sldLayoutChg chg="del">
          <pc:chgData name="Lukas Hadamcik" userId="b894adbb9fcd8678" providerId="LiveId" clId="{52628E4D-6681-4327-A250-8BBCF593BB84}" dt="2022-03-12T14:31:07.905" v="9850" actId="47"/>
          <pc:sldLayoutMkLst>
            <pc:docMk/>
            <pc:sldMasterMk cId="4071098096" sldId="2147483686"/>
            <pc:sldLayoutMk cId="4017159266" sldId="2147483687"/>
          </pc:sldLayoutMkLst>
        </pc:sldLayoutChg>
        <pc:sldLayoutChg chg="del">
          <pc:chgData name="Lukas Hadamcik" userId="b894adbb9fcd8678" providerId="LiveId" clId="{52628E4D-6681-4327-A250-8BBCF593BB84}" dt="2022-03-12T14:31:07.905" v="9850" actId="47"/>
          <pc:sldLayoutMkLst>
            <pc:docMk/>
            <pc:sldMasterMk cId="4071098096" sldId="2147483686"/>
            <pc:sldLayoutMk cId="3617680843" sldId="2147483688"/>
          </pc:sldLayoutMkLst>
        </pc:sldLayoutChg>
        <pc:sldLayoutChg chg="del">
          <pc:chgData name="Lukas Hadamcik" userId="b894adbb9fcd8678" providerId="LiveId" clId="{52628E4D-6681-4327-A250-8BBCF593BB84}" dt="2022-03-12T14:31:07.905" v="9850" actId="47"/>
          <pc:sldLayoutMkLst>
            <pc:docMk/>
            <pc:sldMasterMk cId="4071098096" sldId="2147483686"/>
            <pc:sldLayoutMk cId="944515777" sldId="2147483689"/>
          </pc:sldLayoutMkLst>
        </pc:sldLayoutChg>
        <pc:sldLayoutChg chg="del">
          <pc:chgData name="Lukas Hadamcik" userId="b894adbb9fcd8678" providerId="LiveId" clId="{52628E4D-6681-4327-A250-8BBCF593BB84}" dt="2022-03-12T14:31:07.905" v="9850" actId="47"/>
          <pc:sldLayoutMkLst>
            <pc:docMk/>
            <pc:sldMasterMk cId="4071098096" sldId="2147483686"/>
            <pc:sldLayoutMk cId="2684793592" sldId="2147483690"/>
          </pc:sldLayoutMkLst>
        </pc:sldLayoutChg>
        <pc:sldLayoutChg chg="del">
          <pc:chgData name="Lukas Hadamcik" userId="b894adbb9fcd8678" providerId="LiveId" clId="{52628E4D-6681-4327-A250-8BBCF593BB84}" dt="2022-03-12T14:31:07.905" v="9850" actId="47"/>
          <pc:sldLayoutMkLst>
            <pc:docMk/>
            <pc:sldMasterMk cId="4071098096" sldId="2147483686"/>
            <pc:sldLayoutMk cId="1652227503" sldId="2147483691"/>
          </pc:sldLayoutMkLst>
        </pc:sldLayoutChg>
        <pc:sldLayoutChg chg="del">
          <pc:chgData name="Lukas Hadamcik" userId="b894adbb9fcd8678" providerId="LiveId" clId="{52628E4D-6681-4327-A250-8BBCF593BB84}" dt="2022-03-12T14:31:07.905" v="9850" actId="47"/>
          <pc:sldLayoutMkLst>
            <pc:docMk/>
            <pc:sldMasterMk cId="4071098096" sldId="2147483686"/>
            <pc:sldLayoutMk cId="843145057" sldId="2147483692"/>
          </pc:sldLayoutMkLst>
        </pc:sldLayoutChg>
        <pc:sldLayoutChg chg="del">
          <pc:chgData name="Lukas Hadamcik" userId="b894adbb9fcd8678" providerId="LiveId" clId="{52628E4D-6681-4327-A250-8BBCF593BB84}" dt="2022-03-12T14:31:07.905" v="9850" actId="47"/>
          <pc:sldLayoutMkLst>
            <pc:docMk/>
            <pc:sldMasterMk cId="4071098096" sldId="2147483686"/>
            <pc:sldLayoutMk cId="3591102180" sldId="2147483693"/>
          </pc:sldLayoutMkLst>
        </pc:sldLayoutChg>
        <pc:sldLayoutChg chg="del">
          <pc:chgData name="Lukas Hadamcik" userId="b894adbb9fcd8678" providerId="LiveId" clId="{52628E4D-6681-4327-A250-8BBCF593BB84}" dt="2022-03-12T14:31:07.905" v="9850" actId="47"/>
          <pc:sldLayoutMkLst>
            <pc:docMk/>
            <pc:sldMasterMk cId="4071098096" sldId="2147483686"/>
            <pc:sldLayoutMk cId="3256751230" sldId="2147483694"/>
          </pc:sldLayoutMkLst>
        </pc:sldLayoutChg>
        <pc:sldLayoutChg chg="del">
          <pc:chgData name="Lukas Hadamcik" userId="b894adbb9fcd8678" providerId="LiveId" clId="{52628E4D-6681-4327-A250-8BBCF593BB84}" dt="2022-03-12T14:31:07.905" v="9850" actId="47"/>
          <pc:sldLayoutMkLst>
            <pc:docMk/>
            <pc:sldMasterMk cId="4071098096" sldId="2147483686"/>
            <pc:sldLayoutMk cId="1631230011" sldId="214748369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1199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A6D36-8CFB-40FE-8D60-D205048812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085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3522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2991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9998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9271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91632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A6D36-8CFB-40FE-8D60-D205048812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085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A6D36-8CFB-40FE-8D60-D205048812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2255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022151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5475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541719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729792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761649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02195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40923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94180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13530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88306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86390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95928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44488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40944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020257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152800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91948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00470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1993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98415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75437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602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76234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text -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3999" y="6228000"/>
            <a:ext cx="304797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pPr algn="l"/>
            <a:fld id="{0DE708CC-0C3F-4567-9698-B54C0F35BD31}" type="slidenum">
              <a:rPr lang="cs-CZ" altLang="cs-CZ" smtClean="0"/>
              <a:pPr algn="l"/>
              <a:t>‹#›</a:t>
            </a:fld>
            <a:endParaRPr lang="cs-CZ" alt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4E9C526-F9E2-493E-8E4A-29B7948639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8797" y="1871999"/>
            <a:ext cx="3312000" cy="3960000"/>
          </a:xfrm>
        </p:spPr>
        <p:txBody>
          <a:bodyPr/>
          <a:lstStyle>
            <a:lvl1pPr>
              <a:lnSpc>
                <a:spcPts val="2300"/>
              </a:lnSpc>
              <a:defRPr sz="2000">
                <a:solidFill>
                  <a:schemeClr val="tx2"/>
                </a:solidFill>
              </a:defRPr>
            </a:lvl1pPr>
            <a:lvl2pPr>
              <a:lnSpc>
                <a:spcPts val="2300"/>
              </a:lnSpc>
              <a:defRPr sz="2000">
                <a:solidFill>
                  <a:schemeClr val="tx2"/>
                </a:solidFill>
              </a:defRPr>
            </a:lvl2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D9B1B16E-C592-4760-9D83-22FA9763E6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0001" y="1872000"/>
            <a:ext cx="7153200" cy="3960000"/>
          </a:xfrm>
        </p:spPr>
        <p:txBody>
          <a:bodyPr numCol="2" spcCol="288000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600FB58D-598D-4588-A1F6-D6BA04F89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052AF5FE-F020-4775-A5D1-07BD66BDF4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negativ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15C13AB4-C60C-41BB-A80B-0F32B6CA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58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fot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15C13AB4-C60C-41BB-A80B-0F32B6CA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02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160" y="2477312"/>
            <a:ext cx="2352060" cy="162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07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fakulta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523" y="2286498"/>
            <a:ext cx="5027383" cy="22644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76429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MUNI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59957" y="2477312"/>
            <a:ext cx="5672086" cy="16200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6132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244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872000"/>
            <a:ext cx="10753200" cy="3960000"/>
          </a:xfrm>
        </p:spPr>
        <p:txBody>
          <a:bodyPr lIns="0" tIns="0" rIns="0" bIns="0" numCol="2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ky text -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500001"/>
            <a:ext cx="3312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500001"/>
            <a:ext cx="3312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500000"/>
            <a:ext cx="3312000" cy="133200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ky text - čty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9AA65E3F-0195-4D36-8526-0CE1096786E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52003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838FFA5A-2B52-4640-999A-0FA707EA2135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952003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5C10658A-98D8-4556-87CE-64E54F171B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59537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3" name="Zástupný symbol pro obsah 12">
            <a:extLst>
              <a:ext uri="{FF2B5EF4-FFF2-40B4-BE49-F238E27FC236}">
                <a16:creationId xmlns:a16="http://schemas.microsoft.com/office/drawing/2014/main" id="{68E7CFC0-159E-4EF0-9E07-70CA5454E32D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459537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B0153366-7BB7-41A8-92B2-286A307A4C6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12465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5" name="Zástupný symbol pro obsah 12">
            <a:extLst>
              <a:ext uri="{FF2B5EF4-FFF2-40B4-BE49-F238E27FC236}">
                <a16:creationId xmlns:a16="http://schemas.microsoft.com/office/drawing/2014/main" id="{6206BCD2-CB4B-4872-B733-6E6D82EBEAF8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212465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0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ek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871999"/>
            <a:ext cx="5218413" cy="3690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863" y="1872000"/>
            <a:ext cx="5220000" cy="3960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700408"/>
            <a:ext cx="5218412" cy="131591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720000"/>
            <a:ext cx="10753200" cy="5112000"/>
          </a:xfrm>
        </p:spPr>
        <p:txBody>
          <a:bodyPr lIns="0" tIns="0" rIns="0" bIns="0" numCol="2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12">
            <a:extLst>
              <a:ext uri="{FF2B5EF4-FFF2-40B4-BE49-F238E27FC236}">
                <a16:creationId xmlns:a16="http://schemas.microsoft.com/office/drawing/2014/main" id="{6AC77FAA-7A24-4042-9EC0-03189B9567D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719999"/>
            <a:ext cx="5218413" cy="4824766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5">
            <a:extLst>
              <a:ext uri="{FF2B5EF4-FFF2-40B4-BE49-F238E27FC236}">
                <a16:creationId xmlns:a16="http://schemas.microsoft.com/office/drawing/2014/main" id="{01B2AE5E-5079-489F-B918-D5D9F938E9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863" y="719999"/>
            <a:ext cx="5220000" cy="5111999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text 13">
            <a:extLst>
              <a:ext uri="{FF2B5EF4-FFF2-40B4-BE49-F238E27FC236}">
                <a16:creationId xmlns:a16="http://schemas.microsoft.com/office/drawing/2014/main" id="{56D7E9DF-7CA0-41ED-B50E-DAFFDA4ABC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700408"/>
            <a:ext cx="5218412" cy="131591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872000"/>
            <a:ext cx="10753200" cy="3960000"/>
          </a:xfrm>
          <a:prstGeom prst="rect">
            <a:avLst/>
          </a:prstGeom>
        </p:spPr>
        <p:txBody>
          <a:bodyPr/>
          <a:lstStyle>
            <a:lvl1pPr marL="252000" indent="-180000"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/>
            </a:lvl1pPr>
            <a:lvl2pPr marL="504000" indent="-180000">
              <a:buClr>
                <a:schemeClr val="tx2"/>
              </a:buClr>
              <a:buFont typeface="Arial" panose="020B0604020202020204" pitchFamily="34" charset="0"/>
              <a:buChar char="̶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cs-CZ" altLang="cs-CZ" sz="10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306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73" r:id="rId3"/>
    <p:sldLayoutId id="2147483682" r:id="rId4"/>
    <p:sldLayoutId id="2147483674" r:id="rId5"/>
    <p:sldLayoutId id="2147483675" r:id="rId6"/>
    <p:sldLayoutId id="2147483676" r:id="rId7"/>
    <p:sldLayoutId id="2147483677" r:id="rId8"/>
    <p:sldLayoutId id="2147483661" r:id="rId9"/>
    <p:sldLayoutId id="2147483678" r:id="rId10"/>
    <p:sldLayoutId id="2147483679" r:id="rId11"/>
    <p:sldLayoutId id="2147483681" r:id="rId12"/>
    <p:sldLayoutId id="2147483680" r:id="rId13"/>
    <p:sldLayoutId id="2147483684" r:id="rId14"/>
    <p:sldLayoutId id="2147483683" r:id="rId15"/>
    <p:sldLayoutId id="2147483685" r:id="rId16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6AD0BD-6F73-4A9E-803E-DB583969D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Pluralita subjektů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3FF2B8-411E-49E6-80E0-C41638860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7D84D2-C8F5-43E5-AA55-DD6106B22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/>
              <a:t>Pluralita subjektů</a:t>
            </a:r>
            <a:r>
              <a:rPr lang="cs-CZ" dirty="0"/>
              <a:t/>
            </a:r>
            <a:br>
              <a:rPr lang="cs-CZ" dirty="0"/>
            </a:br>
            <a:r>
              <a:rPr lang="cs-CZ" sz="2000" dirty="0"/>
              <a:t>JUDr. Lukáš Hadamčík, Ph.D.</a:t>
            </a:r>
          </a:p>
        </p:txBody>
      </p:sp>
    </p:spTree>
    <p:extLst>
      <p:ext uri="{BB962C8B-B14F-4D97-AF65-F5344CB8AC3E}">
        <p14:creationId xmlns:p14="http://schemas.microsoft.com/office/powerpoint/2010/main" val="361033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314771-532F-443F-9E0F-D68583CA7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95" y="1343003"/>
            <a:ext cx="10241211" cy="643254"/>
          </a:xfrm>
        </p:spPr>
        <p:txBody>
          <a:bodyPr/>
          <a:lstStyle/>
          <a:p>
            <a:r>
              <a:rPr lang="cs-CZ" dirty="0"/>
              <a:t>I. Dílčí závazky (dělené)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246555-A23F-45B2-A1F9-87CCE4B28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707" y="2157381"/>
            <a:ext cx="10241211" cy="4218092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b="1" dirty="0"/>
              <a:t>předpoklady</a:t>
            </a:r>
            <a:r>
              <a:rPr lang="cs-CZ" sz="2800" dirty="0"/>
              <a:t>: </a:t>
            </a:r>
          </a:p>
          <a:p>
            <a:pPr marL="819691" lvl="1" indent="-458389">
              <a:lnSpc>
                <a:spcPct val="100000"/>
              </a:lnSpc>
              <a:buFont typeface="+mj-lt"/>
              <a:buAutoNum type="alphaLcParenR"/>
            </a:pPr>
            <a:r>
              <a:rPr lang="cs-CZ" sz="2800" dirty="0"/>
              <a:t>dílný závazek, tj. závazek s dělitelným plněním: z povahy plyne, že lze plnit po částech, aniž by došlo ke znehodnocení plnění a</a:t>
            </a:r>
          </a:p>
          <a:p>
            <a:pPr marL="819691" lvl="1" indent="-458389">
              <a:lnSpc>
                <a:spcPct val="100000"/>
              </a:lnSpc>
              <a:buFont typeface="+mj-lt"/>
              <a:buAutoNum type="alphaLcParenR"/>
            </a:pPr>
            <a:r>
              <a:rPr lang="cs-CZ" sz="2800" dirty="0"/>
              <a:t>není zde stanovena solidarita (§ 1871 odst. 1 </a:t>
            </a:r>
            <a:r>
              <a:rPr lang="cs-CZ" sz="2800" dirty="0" err="1"/>
              <a:t>i.f</a:t>
            </a:r>
            <a:r>
              <a:rPr lang="cs-CZ" sz="2800" dirty="0"/>
              <a:t>.) → </a:t>
            </a:r>
            <a:r>
              <a:rPr lang="cs-CZ" sz="2800" u="sng" dirty="0"/>
              <a:t>obecný režim pro závazky s dělitelným plněním</a:t>
            </a:r>
            <a:r>
              <a:rPr lang="cs-CZ" sz="2800" dirty="0"/>
              <a:t>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b="1" dirty="0"/>
              <a:t>následky</a:t>
            </a:r>
            <a:r>
              <a:rPr lang="cs-CZ" sz="2800" dirty="0"/>
              <a:t>: </a:t>
            </a:r>
          </a:p>
          <a:p>
            <a:pPr marL="4572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b="1" dirty="0"/>
              <a:t>pasivní</a:t>
            </a:r>
            <a:r>
              <a:rPr lang="cs-CZ" sz="2800" dirty="0"/>
              <a:t> dílčí závazky: každý dlužník plní jen svůj díl (§ 1871 odst. 1, 1. část věty)</a:t>
            </a:r>
          </a:p>
          <a:p>
            <a:pPr marL="4572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b="1" dirty="0"/>
              <a:t>aktivní</a:t>
            </a:r>
            <a:r>
              <a:rPr lang="cs-CZ" sz="2800" dirty="0"/>
              <a:t> dílčí závazky: každý věřitel má právo požadovat jen svůj díl (§ 1871 odst. 1, 2. část věty)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EC1D7E7-F110-42CC-9003-374DD0C5D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35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255FD8-7241-4677-9004-50E47A22C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707" y="1705126"/>
            <a:ext cx="10241211" cy="4670347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velikost podílu se podává z: </a:t>
            </a:r>
          </a:p>
          <a:p>
            <a:pPr marL="12001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dohody</a:t>
            </a:r>
          </a:p>
          <a:p>
            <a:pPr marL="12001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zákona, pokud tuto otázku řeší (např. § 2723)</a:t>
            </a:r>
          </a:p>
          <a:p>
            <a:pPr marL="12001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rozhodnutí soudu, pokud je k tomu oprávněn</a:t>
            </a:r>
          </a:p>
          <a:p>
            <a:pPr marL="12001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podpůrně: podíly jsou stejné (§ 1868 odst. 1 → § 1122 odst. 3)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uvádí se: „je zde tolik samostatných závazků, kolik je spoludlužníků, resp. spoluvěřitelů“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není však správné považovat je za zcela samostatné závazky </a:t>
            </a:r>
          </a:p>
          <a:p>
            <a:pPr marL="12001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srov. např. námitku nesplněné smlouvy (dokud není splněn celý dluh</a:t>
            </a:r>
            <a:r>
              <a:rPr lang="cs-CZ" sz="2800" dirty="0" smtClean="0"/>
              <a:t>) - § 1911 a § 1912</a:t>
            </a:r>
            <a:endParaRPr lang="cs-CZ" sz="2800" dirty="0"/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zpravidla společný zavazovací důvod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5397A78-B46A-49C3-9ADD-CDAD8311F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11</a:t>
            </a:fld>
            <a:endParaRPr lang="cs-CZ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677CC214-83AE-4E7B-A7CF-9E2337522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94" y="755174"/>
            <a:ext cx="10241211" cy="643254"/>
          </a:xfrm>
        </p:spPr>
        <p:txBody>
          <a:bodyPr/>
          <a:lstStyle/>
          <a:p>
            <a:r>
              <a:rPr lang="cs-CZ" dirty="0"/>
              <a:t>Podíl a povaha dílčích závazků</a:t>
            </a:r>
          </a:p>
        </p:txBody>
      </p:sp>
    </p:spTree>
    <p:extLst>
      <p:ext uri="{BB962C8B-B14F-4D97-AF65-F5344CB8AC3E}">
        <p14:creationId xmlns:p14="http://schemas.microsoft.com/office/powerpoint/2010/main" val="46977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433431-6299-43C3-9F4D-9D576B577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94" y="616557"/>
            <a:ext cx="10241211" cy="749990"/>
          </a:xfrm>
        </p:spPr>
        <p:txBody>
          <a:bodyPr/>
          <a:lstStyle/>
          <a:p>
            <a:r>
              <a:rPr lang="cs-CZ" dirty="0"/>
              <a:t>II. Nerozlučné závazky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F234D2-B976-433B-AE8E-C29C7E132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94" y="1552415"/>
            <a:ext cx="10241211" cy="4498110"/>
          </a:xfrm>
        </p:spPr>
        <p:txBody>
          <a:bodyPr>
            <a:normAutofit fontScale="92500"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Nedílné závazky v užším smyslu slova</a:t>
            </a:r>
          </a:p>
          <a:p>
            <a:pPr marL="12001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v širším smyslu zahrnují nedílné závazky i solidárně nedílné (takové pasivní však zakládají solidaritu, viz níže)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sz="2800" b="1" dirty="0"/>
              <a:t>Pasivní nerozlučné závazky </a:t>
            </a:r>
          </a:p>
          <a:p>
            <a:pPr marL="12001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sz="2800" b="1" dirty="0"/>
              <a:t>Předpoklady</a:t>
            </a:r>
            <a:r>
              <a:rPr lang="cs-CZ" altLang="cs-CZ" sz="2800" dirty="0"/>
              <a:t>: </a:t>
            </a:r>
            <a:r>
              <a:rPr lang="cs-CZ" sz="2800" dirty="0"/>
              <a:t>z povahy plnění plyne, že je lze splnit jen společnou činností všech dlužníků </a:t>
            </a:r>
            <a:r>
              <a:rPr lang="cs-CZ" altLang="cs-CZ" sz="2800" dirty="0"/>
              <a:t>(§ 1869, 2. alternativa: „může být splněn jen společnou činností“)</a:t>
            </a:r>
          </a:p>
          <a:p>
            <a:pPr marL="12001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neplní „jeden za všechny“</a:t>
            </a:r>
          </a:p>
          <a:p>
            <a:pPr marL="12001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sz="2800" b="1" dirty="0"/>
              <a:t>Následky</a:t>
            </a:r>
            <a:r>
              <a:rPr lang="cs-CZ" altLang="cs-CZ" sz="2800" dirty="0"/>
              <a:t>: věřitel nemůže chtít plnění jen po jednom z nich (např. musí žalovat všechny; proces: nerozlučné společenství) </a:t>
            </a:r>
          </a:p>
          <a:p>
            <a:endParaRPr lang="cs-CZ" alt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BA51B7E-C3EA-45E9-B22B-E002490E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24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861FD6-BC81-430C-B39B-1D6476B7B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707" y="1094014"/>
            <a:ext cx="10241211" cy="5281459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sz="2800" b="1" dirty="0"/>
              <a:t>Aktivní nerozlučné závazky (výslovně neupraveno)</a:t>
            </a:r>
          </a:p>
          <a:p>
            <a:pPr marL="4572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sz="2800" b="1" dirty="0"/>
              <a:t>Předpoklady</a:t>
            </a:r>
            <a:r>
              <a:rPr lang="cs-CZ" altLang="cs-CZ" sz="2800" dirty="0"/>
              <a:t>: </a:t>
            </a:r>
            <a:r>
              <a:rPr lang="cs-CZ" sz="2800" dirty="0"/>
              <a:t>z povahy plnění plyne, že je lze splnit jen všem věřitelům společně</a:t>
            </a:r>
          </a:p>
          <a:p>
            <a:pPr marL="1371600" lvl="2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př.: oprávnění z předkupního práva, kdy je společně oprávněno více osob</a:t>
            </a:r>
          </a:p>
          <a:p>
            <a:pPr marL="4572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sz="2800" b="1" dirty="0"/>
              <a:t>Následky</a:t>
            </a:r>
            <a:r>
              <a:rPr lang="cs-CZ" altLang="cs-CZ" sz="2800" dirty="0"/>
              <a:t>: </a:t>
            </a:r>
          </a:p>
          <a:p>
            <a:pPr marL="1371600" lvl="2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plnění mohou požadovat jen všichni věřitelé společně (např. musí žalovat všichni; proces: nerozlučné společenství)</a:t>
            </a:r>
          </a:p>
          <a:p>
            <a:pPr marL="4572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Zákon výslovně neupravuje</a:t>
            </a:r>
            <a:endParaRPr lang="cs-CZ" sz="28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074AFB9-5376-4323-BDF5-AB2C60A70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010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A3FB4D-FD25-4CDC-B9E5-50007089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707" y="665399"/>
            <a:ext cx="10241211" cy="749990"/>
          </a:xfrm>
        </p:spPr>
        <p:txBody>
          <a:bodyPr/>
          <a:lstStyle/>
          <a:p>
            <a:r>
              <a:rPr lang="cs-CZ" dirty="0"/>
              <a:t>III. Aktivní solidárně nedílné závazky (§ 1870)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0329B9-4ABE-48E4-BF68-3277F3E77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082" y="1489818"/>
            <a:ext cx="10241211" cy="425833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předpoklady: </a:t>
            </a:r>
          </a:p>
          <a:p>
            <a:pPr marL="819691" lvl="1" indent="-458389">
              <a:lnSpc>
                <a:spcPct val="100000"/>
              </a:lnSpc>
              <a:buFont typeface="+mj-lt"/>
              <a:buAutoNum type="alphaLcParenR"/>
            </a:pPr>
            <a:r>
              <a:rPr lang="cs-CZ" sz="2400" dirty="0"/>
              <a:t>solidárně nedílné plnění: je možné je uskutečnit pouze najednou (vcelku), avšak může být uskutečněno vůči kterémukoli z více spoluvěřitelů</a:t>
            </a:r>
          </a:p>
          <a:p>
            <a:pPr marL="819691" lvl="1" indent="-458389">
              <a:lnSpc>
                <a:spcPct val="100000"/>
              </a:lnSpc>
              <a:buFont typeface="+mj-lt"/>
              <a:buAutoNum type="alphaLcParenR"/>
            </a:pPr>
            <a:r>
              <a:rPr lang="cs-CZ" sz="2400" dirty="0"/>
              <a:t>není zde stanovena solidarita (smlouva, zákona, rozhodnutí)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následky: 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Povinnost dlužníka plnit: 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dohodnou-li se na tom všichni věřitelé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jednomu věřiteli, pokud ten dá přiměřenou jistotu 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Oprávnění dlužníka plnit jen některému? 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 požadavku jistoty plyne, že se chrání ostatní spoluvěřitelé → (-)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Následný regres mezi spoluvěřiteli (§ 1870 věta druhá)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vyplývá z poměru mezi spoluvěřiteli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subsidiárně: nic (ale: § 1868 ve spojení s § 1122 odst. 3?)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i="1" dirty="0"/>
              <a:t>pozn.: pasivní solidárně nedílné spadají mezi solidární závazky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96182AA-FE7A-4EA4-9117-85697556C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993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Pluralita subjektů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IV. Kvalifikovaná mnohost subjektů (solidarita, korealita)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Solidarita je dána u těch závazků, kde je více dlužníků povinno k jednomu totožnému plnění společně a nerozdílně tak, že se zavazují plnit jeden za všechny a všichni za jednoho (pasivní solidarita),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nebo když jeden dlužník je povinen k jednomu totožnému plnění, jež věřitelé mohou požadovat společně a nerozdílně (aktivní solidarita).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V obou případech jde o výhodu věřitele.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Aby šlo o solidaritu, musí být zvláště ujednána, případně tak musí stanovit zákon, nebo rozhodnutí soudu (§ 1871).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U dlužníků podnikatelů se však předpokládá (§ 1875).</a:t>
            </a:r>
          </a:p>
        </p:txBody>
      </p:sp>
    </p:spTree>
    <p:extLst>
      <p:ext uri="{BB962C8B-B14F-4D97-AF65-F5344CB8AC3E}">
        <p14:creationId xmlns:p14="http://schemas.microsoft.com/office/powerpoint/2010/main" val="320389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Pluralita subjektů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Vícehlavá saň?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7460614" cy="4384200"/>
          </a:xfrm>
        </p:spPr>
        <p:txBody>
          <a:bodyPr numCol="1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Historický spor o to, zda v případě solidarity existuje pouze jeden závazek z mnohostí subjektů na jedné či druhé straně, anebo zda existuje tolik závazků, kolik je dlužníků (věřitelů).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NS 29 Odo 1162/2006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i="1" dirty="0"/>
              <a:t>Má-li více dlužníků splnit dluh témuž věřiteli společně a nerozdílně, je věřitel oprávněn postoupit pohledávku ve smyslu ustanovení § 524 a násl. obč. zák. i jen vůči některému z těchto dlužníků. Postupník se v takovém případě stane věřitelem pohledávky pouze ve vztahu k tomuto dlužníku; ostatní spoludlužníci jsou k témuž plnění i nadále zavázáni postupiteli.</a:t>
            </a:r>
          </a:p>
        </p:txBody>
      </p:sp>
      <p:pic>
        <p:nvPicPr>
          <p:cNvPr id="7" name="Obrázek 6" descr="Obsah obrázku text, vektorová grafika, podepsat&#10;&#10;Popis byl vytvořen automaticky">
            <a:extLst>
              <a:ext uri="{FF2B5EF4-FFF2-40B4-BE49-F238E27FC236}">
                <a16:creationId xmlns:a16="http://schemas.microsoft.com/office/drawing/2014/main" id="{89E12CD3-AEF8-4C12-8329-4980FAD5F1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614" y="1880373"/>
            <a:ext cx="3738123" cy="363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2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2B0D0B-6B31-43C0-BE43-647A5E2EE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Teorie vysvětlující povahu solidarity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4F0CF2-FE53-40F1-97A2-53C48A1D6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význam (např.):</a:t>
            </a:r>
          </a:p>
          <a:p>
            <a:pPr marL="12001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změna obsahu a subjektů </a:t>
            </a:r>
          </a:p>
          <a:p>
            <a:pPr marL="12001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promlčení </a:t>
            </a:r>
          </a:p>
          <a:p>
            <a:pPr marL="12001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okamžik vzniku (srov. např. přistoupení k dluhu)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Řešení: </a:t>
            </a:r>
          </a:p>
          <a:p>
            <a:pPr marL="12001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teorie jednoty </a:t>
            </a:r>
          </a:p>
          <a:p>
            <a:pPr marL="12001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teorie plurality </a:t>
            </a:r>
          </a:p>
          <a:p>
            <a:pPr marL="12001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i="1" dirty="0"/>
              <a:t>ad hoc </a:t>
            </a:r>
            <a:r>
              <a:rPr lang="cs-CZ" sz="2800" dirty="0"/>
              <a:t>řešení podle smyslu a účelu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1D0A423-959D-4330-9344-287BCB2E4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68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Pluralita subjektů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Význam solidarity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Existuje tolik závazků, kolik je dlužníků (věřitelů). Všechny tyto závazky však zanikají, jakmile jeden z dlužníků plnil dlužný předmět, nebo jakmile jeden z věřitelů obdržel dlužný předmět plněním dlužníkovým.</a:t>
            </a:r>
          </a:p>
        </p:txBody>
      </p:sp>
    </p:spTree>
    <p:extLst>
      <p:ext uri="{BB962C8B-B14F-4D97-AF65-F5344CB8AC3E}">
        <p14:creationId xmlns:p14="http://schemas.microsoft.com/office/powerpoint/2010/main" val="340668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FDEEEAD-4312-4ED2-AB7D-B6FC72E294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E2433B0-828C-4093-85EC-801125790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Vnitřní x vnější vztah</a:t>
            </a:r>
            <a:endParaRPr lang="en-GB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9DD815B-3746-4F40-8A7B-4D2C5829AD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67543"/>
            <a:ext cx="10753200" cy="4264457"/>
          </a:xfrm>
        </p:spPr>
        <p:txBody>
          <a:bodyPr numCol="1"/>
          <a:lstStyle/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/>
              <a:t>vnější vztah</a:t>
            </a:r>
            <a:r>
              <a:rPr lang="cs-CZ" sz="2800" dirty="0"/>
              <a:t>: vůči druhé straně závazku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/>
              <a:t>vnitřní vztah</a:t>
            </a:r>
            <a:r>
              <a:rPr lang="cs-CZ" sz="2800" dirty="0"/>
              <a:t>: mezi více zavázanými, resp. oprávněnými navzájem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podíl: míra, kterou se subjekty podílí na společném dluhu, resp. pohledávce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bezpodílové solidární závazky: SJM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67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Pluralita subjektů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Obsah přednášky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Základní vymezení plurality subjektů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Dílčí závazky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Nerozlučné závazky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Solidární závazky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Smlouvy ve prospěch třetího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Smlouvy k tíži třetího</a:t>
            </a:r>
          </a:p>
        </p:txBody>
      </p:sp>
    </p:spTree>
    <p:extLst>
      <p:ext uri="{BB962C8B-B14F-4D97-AF65-F5344CB8AC3E}">
        <p14:creationId xmlns:p14="http://schemas.microsoft.com/office/powerpoint/2010/main" val="189960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Pluralita subjektů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Pasivní solidarita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Dlužné plnění má poskytnout dlužník A nebo dlužník B (případně více dlužníků).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Každý z dlužníků je povinen plnit samostatně celé plnění (dlužníci nejsou povinni plnit společně).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Plnění všech dlužníků, jimiž jsou povinni, jsou identická.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Jednotlivé solidární povinnosti jsou samostatné, ale jsou vzájemně spojeny identitou předmětu závazku.</a:t>
            </a:r>
          </a:p>
        </p:txBody>
      </p:sp>
    </p:spTree>
    <p:extLst>
      <p:ext uri="{BB962C8B-B14F-4D97-AF65-F5344CB8AC3E}">
        <p14:creationId xmlns:p14="http://schemas.microsoft.com/office/powerpoint/2010/main" val="118626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Pluralita subjektů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altLang="cs-CZ" sz="12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TextovéPole 69">
            <a:extLst>
              <a:ext uri="{FF2B5EF4-FFF2-40B4-BE49-F238E27FC236}">
                <a16:creationId xmlns:a16="http://schemas.microsoft.com/office/drawing/2014/main" id="{32F814B5-B525-45AD-A5A1-DA11E6461791}"/>
              </a:ext>
            </a:extLst>
          </p:cNvPr>
          <p:cNvSpPr txBox="1"/>
          <p:nvPr/>
        </p:nvSpPr>
        <p:spPr>
          <a:xfrm>
            <a:off x="5537734" y="1299410"/>
            <a:ext cx="1116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Věřitel</a:t>
            </a:r>
          </a:p>
        </p:txBody>
      </p:sp>
      <p:sp>
        <p:nvSpPr>
          <p:cNvPr id="71" name="TextovéPole 70">
            <a:extLst>
              <a:ext uri="{FF2B5EF4-FFF2-40B4-BE49-F238E27FC236}">
                <a16:creationId xmlns:a16="http://schemas.microsoft.com/office/drawing/2014/main" id="{74973C77-FB11-45A8-BC10-11A00DB1C75C}"/>
              </a:ext>
            </a:extLst>
          </p:cNvPr>
          <p:cNvSpPr txBox="1"/>
          <p:nvPr/>
        </p:nvSpPr>
        <p:spPr>
          <a:xfrm>
            <a:off x="2461262" y="4441704"/>
            <a:ext cx="1242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solidFill>
                  <a:srgbClr val="000000"/>
                </a:solidFill>
                <a:latin typeface="Arial"/>
              </a:rPr>
              <a:t>Dlužník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</a:t>
            </a:r>
          </a:p>
        </p:txBody>
      </p:sp>
      <p:sp>
        <p:nvSpPr>
          <p:cNvPr id="72" name="TextovéPole 71">
            <a:extLst>
              <a:ext uri="{FF2B5EF4-FFF2-40B4-BE49-F238E27FC236}">
                <a16:creationId xmlns:a16="http://schemas.microsoft.com/office/drawing/2014/main" id="{AE445863-76D6-436A-A76F-2F341305B6F7}"/>
              </a:ext>
            </a:extLst>
          </p:cNvPr>
          <p:cNvSpPr txBox="1"/>
          <p:nvPr/>
        </p:nvSpPr>
        <p:spPr>
          <a:xfrm>
            <a:off x="8487879" y="4441704"/>
            <a:ext cx="1242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solidFill>
                  <a:srgbClr val="000000"/>
                </a:solidFill>
                <a:latin typeface="Arial"/>
              </a:rPr>
              <a:t>Dlužník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</a:t>
            </a:r>
          </a:p>
        </p:txBody>
      </p:sp>
      <p:sp>
        <p:nvSpPr>
          <p:cNvPr id="73" name="TextovéPole 72">
            <a:extLst>
              <a:ext uri="{FF2B5EF4-FFF2-40B4-BE49-F238E27FC236}">
                <a16:creationId xmlns:a16="http://schemas.microsoft.com/office/drawing/2014/main" id="{ECEC7388-C587-4E13-B70A-456387FD97EB}"/>
              </a:ext>
            </a:extLst>
          </p:cNvPr>
          <p:cNvSpPr txBox="1"/>
          <p:nvPr/>
        </p:nvSpPr>
        <p:spPr>
          <a:xfrm>
            <a:off x="5385333" y="1668742"/>
            <a:ext cx="142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100 000 Kč</a:t>
            </a:r>
          </a:p>
        </p:txBody>
      </p:sp>
      <p:cxnSp>
        <p:nvCxnSpPr>
          <p:cNvPr id="75" name="Přímá spojnice se šipkou 74">
            <a:extLst>
              <a:ext uri="{FF2B5EF4-FFF2-40B4-BE49-F238E27FC236}">
                <a16:creationId xmlns:a16="http://schemas.microsoft.com/office/drawing/2014/main" id="{223E1987-7448-4C91-BBA4-49246DEEAAA1}"/>
              </a:ext>
            </a:extLst>
          </p:cNvPr>
          <p:cNvCxnSpPr>
            <a:cxnSpLocks/>
          </p:cNvCxnSpPr>
          <p:nvPr/>
        </p:nvCxnSpPr>
        <p:spPr bwMode="auto">
          <a:xfrm flipV="1">
            <a:off x="3320716" y="2184935"/>
            <a:ext cx="2127183" cy="2127183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9" name="Přímá spojnice se šipkou 78">
            <a:extLst>
              <a:ext uri="{FF2B5EF4-FFF2-40B4-BE49-F238E27FC236}">
                <a16:creationId xmlns:a16="http://schemas.microsoft.com/office/drawing/2014/main" id="{707C0FF7-91D7-4F31-A2EB-C4539493311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744103" y="2184934"/>
            <a:ext cx="2127183" cy="2127183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0" name="TextovéPole 79">
            <a:extLst>
              <a:ext uri="{FF2B5EF4-FFF2-40B4-BE49-F238E27FC236}">
                <a16:creationId xmlns:a16="http://schemas.microsoft.com/office/drawing/2014/main" id="{2071DEB3-0E40-4D75-9D7F-8032E6EC946C}"/>
              </a:ext>
            </a:extLst>
          </p:cNvPr>
          <p:cNvSpPr txBox="1"/>
          <p:nvPr/>
        </p:nvSpPr>
        <p:spPr>
          <a:xfrm>
            <a:off x="2610050" y="2879193"/>
            <a:ext cx="142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100 000 Kč</a:t>
            </a:r>
          </a:p>
        </p:txBody>
      </p:sp>
      <p:sp>
        <p:nvSpPr>
          <p:cNvPr id="81" name="TextovéPole 80">
            <a:extLst>
              <a:ext uri="{FF2B5EF4-FFF2-40B4-BE49-F238E27FC236}">
                <a16:creationId xmlns:a16="http://schemas.microsoft.com/office/drawing/2014/main" id="{9D51ACAF-D90A-44DB-ADBB-A433D4C390A4}"/>
              </a:ext>
            </a:extLst>
          </p:cNvPr>
          <p:cNvSpPr txBox="1"/>
          <p:nvPr/>
        </p:nvSpPr>
        <p:spPr>
          <a:xfrm>
            <a:off x="8160620" y="2840074"/>
            <a:ext cx="142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100 000 Kč</a:t>
            </a:r>
          </a:p>
        </p:txBody>
      </p:sp>
      <p:cxnSp>
        <p:nvCxnSpPr>
          <p:cNvPr id="84" name="Přímá spojnice se šipkou 83">
            <a:extLst>
              <a:ext uri="{FF2B5EF4-FFF2-40B4-BE49-F238E27FC236}">
                <a16:creationId xmlns:a16="http://schemas.microsoft.com/office/drawing/2014/main" id="{E9224459-3B34-4229-8A2A-5B6D267B1339}"/>
              </a:ext>
            </a:extLst>
          </p:cNvPr>
          <p:cNvCxnSpPr>
            <a:cxnSpLocks/>
            <a:stCxn id="71" idx="3"/>
            <a:endCxn id="72" idx="1"/>
          </p:cNvCxnSpPr>
          <p:nvPr/>
        </p:nvCxnSpPr>
        <p:spPr bwMode="auto">
          <a:xfrm>
            <a:off x="3704122" y="4626370"/>
            <a:ext cx="4783757" cy="0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7" name="TextovéPole 86">
            <a:extLst>
              <a:ext uri="{FF2B5EF4-FFF2-40B4-BE49-F238E27FC236}">
                <a16:creationId xmlns:a16="http://schemas.microsoft.com/office/drawing/2014/main" id="{C896E29C-169D-4D71-BB0F-15AB904318C8}"/>
              </a:ext>
            </a:extLst>
          </p:cNvPr>
          <p:cNvSpPr txBox="1"/>
          <p:nvPr/>
        </p:nvSpPr>
        <p:spPr>
          <a:xfrm>
            <a:off x="3972026" y="4795465"/>
            <a:ext cx="641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1/10</a:t>
            </a:r>
          </a:p>
        </p:txBody>
      </p:sp>
      <p:sp>
        <p:nvSpPr>
          <p:cNvPr id="88" name="TextovéPole 87">
            <a:extLst>
              <a:ext uri="{FF2B5EF4-FFF2-40B4-BE49-F238E27FC236}">
                <a16:creationId xmlns:a16="http://schemas.microsoft.com/office/drawing/2014/main" id="{C9C2E556-EDCD-409B-8CC0-63AB6D2D9B70}"/>
              </a:ext>
            </a:extLst>
          </p:cNvPr>
          <p:cNvSpPr txBox="1"/>
          <p:nvPr/>
        </p:nvSpPr>
        <p:spPr>
          <a:xfrm>
            <a:off x="6485773" y="4795646"/>
            <a:ext cx="641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solidFill>
                  <a:srgbClr val="000000"/>
                </a:solidFill>
                <a:latin typeface="Arial"/>
              </a:rPr>
              <a:t>9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/10</a:t>
            </a:r>
          </a:p>
        </p:txBody>
      </p:sp>
      <p:cxnSp>
        <p:nvCxnSpPr>
          <p:cNvPr id="90" name="Přímá spojnice 89">
            <a:extLst>
              <a:ext uri="{FF2B5EF4-FFF2-40B4-BE49-F238E27FC236}">
                <a16:creationId xmlns:a16="http://schemas.microsoft.com/office/drawing/2014/main" id="{2BF4065C-526C-40D7-9D64-35DEE562D0F3}"/>
              </a:ext>
            </a:extLst>
          </p:cNvPr>
          <p:cNvCxnSpPr/>
          <p:nvPr/>
        </p:nvCxnSpPr>
        <p:spPr bwMode="auto">
          <a:xfrm>
            <a:off x="4745664" y="4441704"/>
            <a:ext cx="0" cy="36613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1" name="TextovéPole 120">
            <a:extLst>
              <a:ext uri="{FF2B5EF4-FFF2-40B4-BE49-F238E27FC236}">
                <a16:creationId xmlns:a16="http://schemas.microsoft.com/office/drawing/2014/main" id="{E42F85EB-E5E2-4437-853A-596CA5A0E2DA}"/>
              </a:ext>
            </a:extLst>
          </p:cNvPr>
          <p:cNvSpPr txBox="1"/>
          <p:nvPr/>
        </p:nvSpPr>
        <p:spPr>
          <a:xfrm>
            <a:off x="3662991" y="5097091"/>
            <a:ext cx="130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1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0 000 Kč</a:t>
            </a:r>
          </a:p>
        </p:txBody>
      </p:sp>
      <p:sp>
        <p:nvSpPr>
          <p:cNvPr id="123" name="TextovéPole 122">
            <a:extLst>
              <a:ext uri="{FF2B5EF4-FFF2-40B4-BE49-F238E27FC236}">
                <a16:creationId xmlns:a16="http://schemas.microsoft.com/office/drawing/2014/main" id="{6D75169F-5B14-47D7-896E-891A5C6C37EA}"/>
              </a:ext>
            </a:extLst>
          </p:cNvPr>
          <p:cNvSpPr txBox="1"/>
          <p:nvPr/>
        </p:nvSpPr>
        <p:spPr>
          <a:xfrm>
            <a:off x="6276373" y="5070448"/>
            <a:ext cx="130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9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0 000 Kč</a:t>
            </a:r>
          </a:p>
        </p:txBody>
      </p:sp>
    </p:spTree>
    <p:extLst>
      <p:ext uri="{BB962C8B-B14F-4D97-AF65-F5344CB8AC3E}">
        <p14:creationId xmlns:p14="http://schemas.microsoft.com/office/powerpoint/2010/main" val="342149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7" grpId="0"/>
      <p:bldP spid="88" grpId="0"/>
      <p:bldP spid="121" grpId="0"/>
      <p:bldP spid="1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Pluralita subjektů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Důsledky samostatnosti solidárních povinností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Platnost obligační smlouvy se zkoumá ke každému z dlužníků samostatně.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Plnění jednoho z dlužníků může být samostatně omezeno podmínkou nebo doložením času.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V některých případech zániku závazku může zaniknout povinnost plnit jednomu z dlužníků, aniž to bude mít vliv na povinnost ostatních.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2577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Pluralita subjektů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Důsledky identity předmětu solidárních závazků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Každý dlužník je povinen plnit celý předmět závazku, ale věřiteli se má dostat předmětu závazku pouze jednou.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Dlužník nemůže jednostranně žádat, aby byl předmět rozdělen mezi spoludlužníky a aby byl povinen plnit jen díl.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Věřitel může požadovat splnění celého předmětu od kteréhokoliv solidárního dlužníka, anebo může žádat splnění od několika spoludlužníků podle podílů, které si sám určí.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Vyzve-li věřitel k plnění některého z dlužníků (nebo na něj podá žalobu), nezaniká tím povinnost plnit ostatním dlužníkům, ostatní dlužníci jsou nadále povinni plnit, dokud není splněno.</a:t>
            </a:r>
          </a:p>
          <a:p>
            <a:pPr>
              <a:lnSpc>
                <a:spcPct val="150000"/>
              </a:lnSpc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2238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Pluralita subjektů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Dodatečná ujednání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To, co si dlužník dodatečně smluví s věřitelem, týká se jen jeho.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Ujednání nemohou být k újmě ostatním spoludlužníkům, stejně tak výhody svědčí pouze danému spoludlužníkovi.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Pokud by se dohoda měla vztahovat na všechny spoludlužníky, musí mít jednající spoludlužník </a:t>
            </a:r>
            <a:r>
              <a:rPr lang="cs-CZ" sz="2400" dirty="0" err="1"/>
              <a:t>zástupčí</a:t>
            </a:r>
            <a:r>
              <a:rPr lang="cs-CZ" sz="2400" dirty="0"/>
              <a:t> oprávnění (zastoupení se nijak nepresumuje).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Jde-li však ze strany dlužníků o výhodu, i zde lze uplatnit úpravu smlouvy ve prospěch třetího (§ 1767 a násl.).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Např. uznání dluhu platí jen mezi dlužníkem, jenž uznal svůj dluh a věřitelem.</a:t>
            </a:r>
          </a:p>
          <a:p>
            <a:pPr>
              <a:lnSpc>
                <a:spcPct val="150000"/>
              </a:lnSpc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20280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Pluralita subjektů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Některé případy zániku solidárních dluhů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Splnění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Vychází ze zásady, že věřiteli se má předmětu závazku dostat jen jednou. Splnění má vždy vliv na všechny spoludlužníky, a to i splnění částečně.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Započtení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Má stejný účinek jako splnění.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Lze započíst i pohledávku spoludlužníka, avšak pouze do výše jeho podílu (§ 1984/1).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Nemožnost plnění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Pokud se plnění stane nemožným jen pro některého ze spoludlužníků, ostatní spoludlužníci nejsou nijak osvobozeni.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Splynutí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§ 1994 věta první: </a:t>
            </a:r>
            <a:r>
              <a:rPr lang="cs-CZ" sz="2000" i="1" dirty="0"/>
              <a:t>„Splynutím práva věřitele a povinnosti jednoho z dlužníků zavázaných společně a nerozdílně zaniká dluh do výše odpovídající podílu tohoto spoludlužníka.“</a:t>
            </a:r>
          </a:p>
        </p:txBody>
      </p:sp>
    </p:spTree>
    <p:extLst>
      <p:ext uri="{BB962C8B-B14F-4D97-AF65-F5344CB8AC3E}">
        <p14:creationId xmlns:p14="http://schemas.microsoft.com/office/powerpoint/2010/main" val="78910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Pluralita subjektů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Prominutí dluhu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Působí in personam, tj. vůči dlužníku, jemuž byl dluh prominut.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Částečně však má vliv i na dluhy ostatních spoludlužníků.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§ 1996 odst. 1: „Promine-li věřitel dluh jednomu z dlužníků zavázaných společně a nerozdílně, má prominutí dluhu účinky vůči ostatním spoludlužníkům v rozsahu podílu toho spoludlužníka, který byl ze závazku propuštěn.“</a:t>
            </a:r>
          </a:p>
        </p:txBody>
      </p:sp>
    </p:spTree>
    <p:extLst>
      <p:ext uri="{BB962C8B-B14F-4D97-AF65-F5344CB8AC3E}">
        <p14:creationId xmlns:p14="http://schemas.microsoft.com/office/powerpoint/2010/main" val="293346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Pluralita subjektů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s-CZ" altLang="cs-CZ" sz="12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TextovéPole 69">
            <a:extLst>
              <a:ext uri="{FF2B5EF4-FFF2-40B4-BE49-F238E27FC236}">
                <a16:creationId xmlns:a16="http://schemas.microsoft.com/office/drawing/2014/main" id="{32F814B5-B525-45AD-A5A1-DA11E6461791}"/>
              </a:ext>
            </a:extLst>
          </p:cNvPr>
          <p:cNvSpPr txBox="1"/>
          <p:nvPr/>
        </p:nvSpPr>
        <p:spPr>
          <a:xfrm>
            <a:off x="5537734" y="1299410"/>
            <a:ext cx="1116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Věřitel</a:t>
            </a:r>
          </a:p>
        </p:txBody>
      </p:sp>
      <p:sp>
        <p:nvSpPr>
          <p:cNvPr id="71" name="TextovéPole 70">
            <a:extLst>
              <a:ext uri="{FF2B5EF4-FFF2-40B4-BE49-F238E27FC236}">
                <a16:creationId xmlns:a16="http://schemas.microsoft.com/office/drawing/2014/main" id="{74973C77-FB11-45A8-BC10-11A00DB1C75C}"/>
              </a:ext>
            </a:extLst>
          </p:cNvPr>
          <p:cNvSpPr txBox="1"/>
          <p:nvPr/>
        </p:nvSpPr>
        <p:spPr>
          <a:xfrm>
            <a:off x="2461262" y="4441704"/>
            <a:ext cx="1242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Dlužník A</a:t>
            </a:r>
          </a:p>
        </p:txBody>
      </p:sp>
      <p:sp>
        <p:nvSpPr>
          <p:cNvPr id="72" name="TextovéPole 71">
            <a:extLst>
              <a:ext uri="{FF2B5EF4-FFF2-40B4-BE49-F238E27FC236}">
                <a16:creationId xmlns:a16="http://schemas.microsoft.com/office/drawing/2014/main" id="{AE445863-76D6-436A-A76F-2F341305B6F7}"/>
              </a:ext>
            </a:extLst>
          </p:cNvPr>
          <p:cNvSpPr txBox="1"/>
          <p:nvPr/>
        </p:nvSpPr>
        <p:spPr>
          <a:xfrm>
            <a:off x="8487879" y="4441704"/>
            <a:ext cx="1242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solidFill>
                  <a:srgbClr val="000000"/>
                </a:solidFill>
                <a:latin typeface="Arial"/>
              </a:rPr>
              <a:t>Dlužník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</a:t>
            </a:r>
          </a:p>
        </p:txBody>
      </p:sp>
      <p:sp>
        <p:nvSpPr>
          <p:cNvPr id="73" name="TextovéPole 72">
            <a:extLst>
              <a:ext uri="{FF2B5EF4-FFF2-40B4-BE49-F238E27FC236}">
                <a16:creationId xmlns:a16="http://schemas.microsoft.com/office/drawing/2014/main" id="{ECEC7388-C587-4E13-B70A-456387FD97EB}"/>
              </a:ext>
            </a:extLst>
          </p:cNvPr>
          <p:cNvSpPr txBox="1"/>
          <p:nvPr/>
        </p:nvSpPr>
        <p:spPr>
          <a:xfrm>
            <a:off x="5385333" y="1668742"/>
            <a:ext cx="142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100 000 Kč</a:t>
            </a:r>
          </a:p>
        </p:txBody>
      </p:sp>
      <p:cxnSp>
        <p:nvCxnSpPr>
          <p:cNvPr id="75" name="Přímá spojnice se šipkou 74">
            <a:extLst>
              <a:ext uri="{FF2B5EF4-FFF2-40B4-BE49-F238E27FC236}">
                <a16:creationId xmlns:a16="http://schemas.microsoft.com/office/drawing/2014/main" id="{223E1987-7448-4C91-BBA4-49246DEEAAA1}"/>
              </a:ext>
            </a:extLst>
          </p:cNvPr>
          <p:cNvCxnSpPr>
            <a:cxnSpLocks/>
          </p:cNvCxnSpPr>
          <p:nvPr/>
        </p:nvCxnSpPr>
        <p:spPr bwMode="auto">
          <a:xfrm flipV="1">
            <a:off x="3320716" y="2184935"/>
            <a:ext cx="2127183" cy="2127183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9" name="Přímá spojnice se šipkou 78">
            <a:extLst>
              <a:ext uri="{FF2B5EF4-FFF2-40B4-BE49-F238E27FC236}">
                <a16:creationId xmlns:a16="http://schemas.microsoft.com/office/drawing/2014/main" id="{707C0FF7-91D7-4F31-A2EB-C4539493311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744103" y="2184934"/>
            <a:ext cx="2127183" cy="2127183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0" name="TextovéPole 79">
            <a:extLst>
              <a:ext uri="{FF2B5EF4-FFF2-40B4-BE49-F238E27FC236}">
                <a16:creationId xmlns:a16="http://schemas.microsoft.com/office/drawing/2014/main" id="{2071DEB3-0E40-4D75-9D7F-8032E6EC946C}"/>
              </a:ext>
            </a:extLst>
          </p:cNvPr>
          <p:cNvSpPr txBox="1"/>
          <p:nvPr/>
        </p:nvSpPr>
        <p:spPr>
          <a:xfrm>
            <a:off x="2610050" y="2879193"/>
            <a:ext cx="142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100 000 Kč</a:t>
            </a:r>
          </a:p>
        </p:txBody>
      </p:sp>
      <p:sp>
        <p:nvSpPr>
          <p:cNvPr id="81" name="TextovéPole 80">
            <a:extLst>
              <a:ext uri="{FF2B5EF4-FFF2-40B4-BE49-F238E27FC236}">
                <a16:creationId xmlns:a16="http://schemas.microsoft.com/office/drawing/2014/main" id="{9D51ACAF-D90A-44DB-ADBB-A433D4C390A4}"/>
              </a:ext>
            </a:extLst>
          </p:cNvPr>
          <p:cNvSpPr txBox="1"/>
          <p:nvPr/>
        </p:nvSpPr>
        <p:spPr>
          <a:xfrm>
            <a:off x="8160620" y="2840074"/>
            <a:ext cx="142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100 000 Kč</a:t>
            </a:r>
          </a:p>
        </p:txBody>
      </p:sp>
      <p:sp>
        <p:nvSpPr>
          <p:cNvPr id="82" name="TextovéPole 81">
            <a:extLst>
              <a:ext uri="{FF2B5EF4-FFF2-40B4-BE49-F238E27FC236}">
                <a16:creationId xmlns:a16="http://schemas.microsoft.com/office/drawing/2014/main" id="{E8950CA6-9CD0-43DA-BEC7-2DD861949BB7}"/>
              </a:ext>
            </a:extLst>
          </p:cNvPr>
          <p:cNvSpPr txBox="1"/>
          <p:nvPr/>
        </p:nvSpPr>
        <p:spPr>
          <a:xfrm>
            <a:off x="2461263" y="3210720"/>
            <a:ext cx="157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- 100 000 Kč</a:t>
            </a:r>
          </a:p>
        </p:txBody>
      </p:sp>
      <p:cxnSp>
        <p:nvCxnSpPr>
          <p:cNvPr id="84" name="Přímá spojnice se šipkou 83">
            <a:extLst>
              <a:ext uri="{FF2B5EF4-FFF2-40B4-BE49-F238E27FC236}">
                <a16:creationId xmlns:a16="http://schemas.microsoft.com/office/drawing/2014/main" id="{E9224459-3B34-4229-8A2A-5B6D267B1339}"/>
              </a:ext>
            </a:extLst>
          </p:cNvPr>
          <p:cNvCxnSpPr>
            <a:cxnSpLocks/>
            <a:stCxn id="71" idx="3"/>
            <a:endCxn id="72" idx="1"/>
          </p:cNvCxnSpPr>
          <p:nvPr/>
        </p:nvCxnSpPr>
        <p:spPr bwMode="auto">
          <a:xfrm>
            <a:off x="3704122" y="4626370"/>
            <a:ext cx="4783757" cy="0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6" name="TextovéPole 85">
            <a:extLst>
              <a:ext uri="{FF2B5EF4-FFF2-40B4-BE49-F238E27FC236}">
                <a16:creationId xmlns:a16="http://schemas.microsoft.com/office/drawing/2014/main" id="{105A7DBE-1F85-4F09-8040-3F060FE3C683}"/>
              </a:ext>
            </a:extLst>
          </p:cNvPr>
          <p:cNvSpPr txBox="1"/>
          <p:nvPr/>
        </p:nvSpPr>
        <p:spPr>
          <a:xfrm>
            <a:off x="2435189" y="3516061"/>
            <a:ext cx="142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0 Kč</a:t>
            </a:r>
          </a:p>
        </p:txBody>
      </p:sp>
      <p:sp>
        <p:nvSpPr>
          <p:cNvPr id="87" name="TextovéPole 86">
            <a:extLst>
              <a:ext uri="{FF2B5EF4-FFF2-40B4-BE49-F238E27FC236}">
                <a16:creationId xmlns:a16="http://schemas.microsoft.com/office/drawing/2014/main" id="{C896E29C-169D-4D71-BB0F-15AB904318C8}"/>
              </a:ext>
            </a:extLst>
          </p:cNvPr>
          <p:cNvSpPr txBox="1"/>
          <p:nvPr/>
        </p:nvSpPr>
        <p:spPr>
          <a:xfrm>
            <a:off x="4419314" y="4807836"/>
            <a:ext cx="64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1/10</a:t>
            </a:r>
          </a:p>
        </p:txBody>
      </p:sp>
      <p:sp>
        <p:nvSpPr>
          <p:cNvPr id="88" name="TextovéPole 87">
            <a:extLst>
              <a:ext uri="{FF2B5EF4-FFF2-40B4-BE49-F238E27FC236}">
                <a16:creationId xmlns:a16="http://schemas.microsoft.com/office/drawing/2014/main" id="{C9C2E556-EDCD-409B-8CC0-63AB6D2D9B70}"/>
              </a:ext>
            </a:extLst>
          </p:cNvPr>
          <p:cNvSpPr txBox="1"/>
          <p:nvPr/>
        </p:nvSpPr>
        <p:spPr>
          <a:xfrm>
            <a:off x="7251315" y="4807836"/>
            <a:ext cx="63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solidFill>
                  <a:srgbClr val="000000"/>
                </a:solidFill>
                <a:latin typeface="Arial"/>
              </a:rPr>
              <a:t>9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/10</a:t>
            </a:r>
          </a:p>
        </p:txBody>
      </p:sp>
      <p:cxnSp>
        <p:nvCxnSpPr>
          <p:cNvPr id="90" name="Přímá spojnice 89">
            <a:extLst>
              <a:ext uri="{FF2B5EF4-FFF2-40B4-BE49-F238E27FC236}">
                <a16:creationId xmlns:a16="http://schemas.microsoft.com/office/drawing/2014/main" id="{2BF4065C-526C-40D7-9D64-35DEE562D0F3}"/>
              </a:ext>
            </a:extLst>
          </p:cNvPr>
          <p:cNvCxnSpPr/>
          <p:nvPr/>
        </p:nvCxnSpPr>
        <p:spPr bwMode="auto">
          <a:xfrm>
            <a:off x="4940685" y="4443304"/>
            <a:ext cx="0" cy="36613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5" name="Spojnice: zakřivená 94">
            <a:extLst>
              <a:ext uri="{FF2B5EF4-FFF2-40B4-BE49-F238E27FC236}">
                <a16:creationId xmlns:a16="http://schemas.microsoft.com/office/drawing/2014/main" id="{FDFCA11B-A98B-4E79-97CE-4243C5CF9365}"/>
              </a:ext>
            </a:extLst>
          </p:cNvPr>
          <p:cNvCxnSpPr>
            <a:cxnSpLocks/>
            <a:stCxn id="82" idx="1"/>
            <a:endCxn id="87" idx="1"/>
          </p:cNvCxnSpPr>
          <p:nvPr/>
        </p:nvCxnSpPr>
        <p:spPr bwMode="auto">
          <a:xfrm rot="10800000" flipH="1" flipV="1">
            <a:off x="2461262" y="3395386"/>
            <a:ext cx="1958051" cy="1597116"/>
          </a:xfrm>
          <a:prstGeom prst="curvedConnector3">
            <a:avLst>
              <a:gd name="adj1" fmla="val -62719"/>
            </a:avLst>
          </a:prstGeom>
          <a:ln>
            <a:headEnd type="none" w="med" len="med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7" name="TextovéPole 96">
            <a:extLst>
              <a:ext uri="{FF2B5EF4-FFF2-40B4-BE49-F238E27FC236}">
                <a16:creationId xmlns:a16="http://schemas.microsoft.com/office/drawing/2014/main" id="{F9527BB3-1F81-4C11-BDB1-5405624536F3}"/>
              </a:ext>
            </a:extLst>
          </p:cNvPr>
          <p:cNvSpPr txBox="1"/>
          <p:nvPr/>
        </p:nvSpPr>
        <p:spPr>
          <a:xfrm>
            <a:off x="3972026" y="5517918"/>
            <a:ext cx="142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- 10 000 Kč</a:t>
            </a:r>
          </a:p>
        </p:txBody>
      </p:sp>
      <p:sp>
        <p:nvSpPr>
          <p:cNvPr id="107" name="TextovéPole 106">
            <a:extLst>
              <a:ext uri="{FF2B5EF4-FFF2-40B4-BE49-F238E27FC236}">
                <a16:creationId xmlns:a16="http://schemas.microsoft.com/office/drawing/2014/main" id="{E2FE89C4-B673-46B5-88BB-96592769528C}"/>
              </a:ext>
            </a:extLst>
          </p:cNvPr>
          <p:cNvSpPr txBox="1"/>
          <p:nvPr/>
        </p:nvSpPr>
        <p:spPr>
          <a:xfrm>
            <a:off x="8202329" y="3154327"/>
            <a:ext cx="142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lang="cs-CZ" sz="18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10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000 Kč</a:t>
            </a:r>
          </a:p>
        </p:txBody>
      </p:sp>
      <p:cxnSp>
        <p:nvCxnSpPr>
          <p:cNvPr id="109" name="Spojnice: zakřivená 108">
            <a:extLst>
              <a:ext uri="{FF2B5EF4-FFF2-40B4-BE49-F238E27FC236}">
                <a16:creationId xmlns:a16="http://schemas.microsoft.com/office/drawing/2014/main" id="{45C27200-AA67-461B-B1C2-7A96431F99FB}"/>
              </a:ext>
            </a:extLst>
          </p:cNvPr>
          <p:cNvCxnSpPr>
            <a:stCxn id="97" idx="3"/>
            <a:endCxn id="107" idx="3"/>
          </p:cNvCxnSpPr>
          <p:nvPr/>
        </p:nvCxnSpPr>
        <p:spPr bwMode="auto">
          <a:xfrm flipV="1">
            <a:off x="5393358" y="3338993"/>
            <a:ext cx="4230303" cy="2363591"/>
          </a:xfrm>
          <a:prstGeom prst="curvedConnector3">
            <a:avLst>
              <a:gd name="adj1" fmla="val 122696"/>
            </a:avLst>
          </a:prstGeom>
          <a:ln>
            <a:headEnd type="none" w="med" len="med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1" name="TextovéPole 110">
            <a:extLst>
              <a:ext uri="{FF2B5EF4-FFF2-40B4-BE49-F238E27FC236}">
                <a16:creationId xmlns:a16="http://schemas.microsoft.com/office/drawing/2014/main" id="{E9DE0757-F3A7-48FA-B3E6-E98BAE93165E}"/>
              </a:ext>
            </a:extLst>
          </p:cNvPr>
          <p:cNvSpPr txBox="1"/>
          <p:nvPr/>
        </p:nvSpPr>
        <p:spPr>
          <a:xfrm>
            <a:off x="8412481" y="3509719"/>
            <a:ext cx="142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</a:t>
            </a:r>
            <a:r>
              <a:rPr lang="cs-CZ" sz="18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90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000 Kč</a:t>
            </a:r>
          </a:p>
        </p:txBody>
      </p:sp>
      <p:sp>
        <p:nvSpPr>
          <p:cNvPr id="112" name="TextovéPole 111">
            <a:extLst>
              <a:ext uri="{FF2B5EF4-FFF2-40B4-BE49-F238E27FC236}">
                <a16:creationId xmlns:a16="http://schemas.microsoft.com/office/drawing/2014/main" id="{7536D052-DCC8-44B1-ACCC-368B322DA430}"/>
              </a:ext>
            </a:extLst>
          </p:cNvPr>
          <p:cNvSpPr txBox="1"/>
          <p:nvPr/>
        </p:nvSpPr>
        <p:spPr>
          <a:xfrm>
            <a:off x="5504846" y="1667142"/>
            <a:ext cx="142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solidFill>
                  <a:srgbClr val="000000"/>
                </a:solidFill>
                <a:latin typeface="Arial"/>
              </a:rPr>
              <a:t>90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000 Kč</a:t>
            </a:r>
          </a:p>
        </p:txBody>
      </p:sp>
      <p:cxnSp>
        <p:nvCxnSpPr>
          <p:cNvPr id="114" name="Spojnice: zakřivená 113">
            <a:extLst>
              <a:ext uri="{FF2B5EF4-FFF2-40B4-BE49-F238E27FC236}">
                <a16:creationId xmlns:a16="http://schemas.microsoft.com/office/drawing/2014/main" id="{8907B329-9409-475A-937B-1FE7F3E3A8FB}"/>
              </a:ext>
            </a:extLst>
          </p:cNvPr>
          <p:cNvCxnSpPr>
            <a:stCxn id="97" idx="3"/>
            <a:endCxn id="73" idx="3"/>
          </p:cNvCxnSpPr>
          <p:nvPr/>
        </p:nvCxnSpPr>
        <p:spPr bwMode="auto">
          <a:xfrm flipV="1">
            <a:off x="5393358" y="1853408"/>
            <a:ext cx="1413307" cy="3849176"/>
          </a:xfrm>
          <a:prstGeom prst="curvedConnector3">
            <a:avLst>
              <a:gd name="adj1" fmla="val 459422"/>
            </a:avLst>
          </a:prstGeom>
          <a:ln>
            <a:headEnd type="none" w="med" len="med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1" name="TextovéPole 120">
            <a:extLst>
              <a:ext uri="{FF2B5EF4-FFF2-40B4-BE49-F238E27FC236}">
                <a16:creationId xmlns:a16="http://schemas.microsoft.com/office/drawing/2014/main" id="{E42F85EB-E5E2-4437-853A-596CA5A0E2DA}"/>
              </a:ext>
            </a:extLst>
          </p:cNvPr>
          <p:cNvSpPr txBox="1"/>
          <p:nvPr/>
        </p:nvSpPr>
        <p:spPr>
          <a:xfrm>
            <a:off x="4117607" y="5189258"/>
            <a:ext cx="130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1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0 000 Kč</a:t>
            </a:r>
          </a:p>
        </p:txBody>
      </p:sp>
      <p:sp>
        <p:nvSpPr>
          <p:cNvPr id="122" name="TextovéPole 121">
            <a:extLst>
              <a:ext uri="{FF2B5EF4-FFF2-40B4-BE49-F238E27FC236}">
                <a16:creationId xmlns:a16="http://schemas.microsoft.com/office/drawing/2014/main" id="{D300DA1E-58DC-415C-B763-F63EC8737596}"/>
              </a:ext>
            </a:extLst>
          </p:cNvPr>
          <p:cNvSpPr txBox="1"/>
          <p:nvPr/>
        </p:nvSpPr>
        <p:spPr>
          <a:xfrm>
            <a:off x="3945958" y="5874507"/>
            <a:ext cx="142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0 Kč</a:t>
            </a:r>
          </a:p>
        </p:txBody>
      </p:sp>
      <p:sp>
        <p:nvSpPr>
          <p:cNvPr id="123" name="TextovéPole 122">
            <a:extLst>
              <a:ext uri="{FF2B5EF4-FFF2-40B4-BE49-F238E27FC236}">
                <a16:creationId xmlns:a16="http://schemas.microsoft.com/office/drawing/2014/main" id="{6D75169F-5B14-47D7-896E-891A5C6C37EA}"/>
              </a:ext>
            </a:extLst>
          </p:cNvPr>
          <p:cNvSpPr txBox="1"/>
          <p:nvPr/>
        </p:nvSpPr>
        <p:spPr>
          <a:xfrm>
            <a:off x="6958663" y="5056253"/>
            <a:ext cx="130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9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0 000 Kč</a:t>
            </a:r>
          </a:p>
        </p:txBody>
      </p:sp>
    </p:spTree>
    <p:extLst>
      <p:ext uri="{BB962C8B-B14F-4D97-AF65-F5344CB8AC3E}">
        <p14:creationId xmlns:p14="http://schemas.microsoft.com/office/powerpoint/2010/main" val="105633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80" grpId="0"/>
      <p:bldP spid="81" grpId="0"/>
      <p:bldP spid="82" grpId="0"/>
      <p:bldP spid="86" grpId="0"/>
      <p:bldP spid="87" grpId="0"/>
      <p:bldP spid="88" grpId="0"/>
      <p:bldP spid="97" grpId="0"/>
      <p:bldP spid="107" grpId="0"/>
      <p:bldP spid="111" grpId="0"/>
      <p:bldP spid="112" grpId="0"/>
      <p:bldP spid="121" grpId="0"/>
      <p:bldP spid="122" grpId="0"/>
      <p:bldP spid="1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Pluralita subjektů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cs-CZ" altLang="cs-CZ" sz="12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TextovéPole 69">
            <a:extLst>
              <a:ext uri="{FF2B5EF4-FFF2-40B4-BE49-F238E27FC236}">
                <a16:creationId xmlns:a16="http://schemas.microsoft.com/office/drawing/2014/main" id="{32F814B5-B525-45AD-A5A1-DA11E6461791}"/>
              </a:ext>
            </a:extLst>
          </p:cNvPr>
          <p:cNvSpPr txBox="1"/>
          <p:nvPr/>
        </p:nvSpPr>
        <p:spPr>
          <a:xfrm>
            <a:off x="5537734" y="1299410"/>
            <a:ext cx="1116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Věřitel</a:t>
            </a:r>
          </a:p>
        </p:txBody>
      </p:sp>
      <p:sp>
        <p:nvSpPr>
          <p:cNvPr id="71" name="TextovéPole 70">
            <a:extLst>
              <a:ext uri="{FF2B5EF4-FFF2-40B4-BE49-F238E27FC236}">
                <a16:creationId xmlns:a16="http://schemas.microsoft.com/office/drawing/2014/main" id="{74973C77-FB11-45A8-BC10-11A00DB1C75C}"/>
              </a:ext>
            </a:extLst>
          </p:cNvPr>
          <p:cNvSpPr txBox="1"/>
          <p:nvPr/>
        </p:nvSpPr>
        <p:spPr>
          <a:xfrm>
            <a:off x="2461262" y="4441704"/>
            <a:ext cx="1242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Dlužník A</a:t>
            </a:r>
          </a:p>
        </p:txBody>
      </p:sp>
      <p:sp>
        <p:nvSpPr>
          <p:cNvPr id="72" name="TextovéPole 71">
            <a:extLst>
              <a:ext uri="{FF2B5EF4-FFF2-40B4-BE49-F238E27FC236}">
                <a16:creationId xmlns:a16="http://schemas.microsoft.com/office/drawing/2014/main" id="{AE445863-76D6-436A-A76F-2F341305B6F7}"/>
              </a:ext>
            </a:extLst>
          </p:cNvPr>
          <p:cNvSpPr txBox="1"/>
          <p:nvPr/>
        </p:nvSpPr>
        <p:spPr>
          <a:xfrm>
            <a:off x="8487879" y="4441704"/>
            <a:ext cx="1242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solidFill>
                  <a:srgbClr val="000000"/>
                </a:solidFill>
                <a:latin typeface="Arial"/>
              </a:rPr>
              <a:t>Dlužník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</a:t>
            </a:r>
          </a:p>
        </p:txBody>
      </p:sp>
      <p:sp>
        <p:nvSpPr>
          <p:cNvPr id="73" name="TextovéPole 72">
            <a:extLst>
              <a:ext uri="{FF2B5EF4-FFF2-40B4-BE49-F238E27FC236}">
                <a16:creationId xmlns:a16="http://schemas.microsoft.com/office/drawing/2014/main" id="{ECEC7388-C587-4E13-B70A-456387FD97EB}"/>
              </a:ext>
            </a:extLst>
          </p:cNvPr>
          <p:cNvSpPr txBox="1"/>
          <p:nvPr/>
        </p:nvSpPr>
        <p:spPr>
          <a:xfrm>
            <a:off x="5385333" y="1668742"/>
            <a:ext cx="142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100 000 Kč</a:t>
            </a:r>
          </a:p>
        </p:txBody>
      </p:sp>
      <p:cxnSp>
        <p:nvCxnSpPr>
          <p:cNvPr id="75" name="Přímá spojnice se šipkou 74">
            <a:extLst>
              <a:ext uri="{FF2B5EF4-FFF2-40B4-BE49-F238E27FC236}">
                <a16:creationId xmlns:a16="http://schemas.microsoft.com/office/drawing/2014/main" id="{223E1987-7448-4C91-BBA4-49246DEEAAA1}"/>
              </a:ext>
            </a:extLst>
          </p:cNvPr>
          <p:cNvCxnSpPr>
            <a:cxnSpLocks/>
          </p:cNvCxnSpPr>
          <p:nvPr/>
        </p:nvCxnSpPr>
        <p:spPr bwMode="auto">
          <a:xfrm flipV="1">
            <a:off x="3320716" y="2184935"/>
            <a:ext cx="2127183" cy="2127183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9" name="Přímá spojnice se šipkou 78">
            <a:extLst>
              <a:ext uri="{FF2B5EF4-FFF2-40B4-BE49-F238E27FC236}">
                <a16:creationId xmlns:a16="http://schemas.microsoft.com/office/drawing/2014/main" id="{707C0FF7-91D7-4F31-A2EB-C4539493311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744103" y="2184934"/>
            <a:ext cx="2127183" cy="2127183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0" name="TextovéPole 79">
            <a:extLst>
              <a:ext uri="{FF2B5EF4-FFF2-40B4-BE49-F238E27FC236}">
                <a16:creationId xmlns:a16="http://schemas.microsoft.com/office/drawing/2014/main" id="{2071DEB3-0E40-4D75-9D7F-8032E6EC946C}"/>
              </a:ext>
            </a:extLst>
          </p:cNvPr>
          <p:cNvSpPr txBox="1"/>
          <p:nvPr/>
        </p:nvSpPr>
        <p:spPr>
          <a:xfrm>
            <a:off x="2610050" y="2879193"/>
            <a:ext cx="142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100 000 Kč</a:t>
            </a:r>
          </a:p>
        </p:txBody>
      </p:sp>
      <p:sp>
        <p:nvSpPr>
          <p:cNvPr id="81" name="TextovéPole 80">
            <a:extLst>
              <a:ext uri="{FF2B5EF4-FFF2-40B4-BE49-F238E27FC236}">
                <a16:creationId xmlns:a16="http://schemas.microsoft.com/office/drawing/2014/main" id="{9D51ACAF-D90A-44DB-ADBB-A433D4C390A4}"/>
              </a:ext>
            </a:extLst>
          </p:cNvPr>
          <p:cNvSpPr txBox="1"/>
          <p:nvPr/>
        </p:nvSpPr>
        <p:spPr>
          <a:xfrm>
            <a:off x="8160620" y="2840074"/>
            <a:ext cx="142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100 000 Kč</a:t>
            </a:r>
          </a:p>
        </p:txBody>
      </p:sp>
      <p:sp>
        <p:nvSpPr>
          <p:cNvPr id="82" name="TextovéPole 81">
            <a:extLst>
              <a:ext uri="{FF2B5EF4-FFF2-40B4-BE49-F238E27FC236}">
                <a16:creationId xmlns:a16="http://schemas.microsoft.com/office/drawing/2014/main" id="{E8950CA6-9CD0-43DA-BEC7-2DD861949BB7}"/>
              </a:ext>
            </a:extLst>
          </p:cNvPr>
          <p:cNvSpPr txBox="1"/>
          <p:nvPr/>
        </p:nvSpPr>
        <p:spPr>
          <a:xfrm>
            <a:off x="2461263" y="3210720"/>
            <a:ext cx="157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- 10 000 Kč</a:t>
            </a:r>
          </a:p>
        </p:txBody>
      </p:sp>
      <p:cxnSp>
        <p:nvCxnSpPr>
          <p:cNvPr id="84" name="Přímá spojnice se šipkou 83">
            <a:extLst>
              <a:ext uri="{FF2B5EF4-FFF2-40B4-BE49-F238E27FC236}">
                <a16:creationId xmlns:a16="http://schemas.microsoft.com/office/drawing/2014/main" id="{E9224459-3B34-4229-8A2A-5B6D267B1339}"/>
              </a:ext>
            </a:extLst>
          </p:cNvPr>
          <p:cNvCxnSpPr>
            <a:cxnSpLocks/>
            <a:stCxn id="71" idx="3"/>
            <a:endCxn id="72" idx="1"/>
          </p:cNvCxnSpPr>
          <p:nvPr/>
        </p:nvCxnSpPr>
        <p:spPr bwMode="auto">
          <a:xfrm>
            <a:off x="3704122" y="4626370"/>
            <a:ext cx="4783757" cy="0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6" name="TextovéPole 85">
            <a:extLst>
              <a:ext uri="{FF2B5EF4-FFF2-40B4-BE49-F238E27FC236}">
                <a16:creationId xmlns:a16="http://schemas.microsoft.com/office/drawing/2014/main" id="{105A7DBE-1F85-4F09-8040-3F060FE3C683}"/>
              </a:ext>
            </a:extLst>
          </p:cNvPr>
          <p:cNvSpPr txBox="1"/>
          <p:nvPr/>
        </p:nvSpPr>
        <p:spPr>
          <a:xfrm>
            <a:off x="2435189" y="3516061"/>
            <a:ext cx="142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</a:t>
            </a:r>
            <a:r>
              <a:rPr lang="cs-CZ" sz="18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90 000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Kč</a:t>
            </a:r>
          </a:p>
        </p:txBody>
      </p:sp>
      <p:sp>
        <p:nvSpPr>
          <p:cNvPr id="87" name="TextovéPole 86">
            <a:extLst>
              <a:ext uri="{FF2B5EF4-FFF2-40B4-BE49-F238E27FC236}">
                <a16:creationId xmlns:a16="http://schemas.microsoft.com/office/drawing/2014/main" id="{C896E29C-169D-4D71-BB0F-15AB904318C8}"/>
              </a:ext>
            </a:extLst>
          </p:cNvPr>
          <p:cNvSpPr txBox="1"/>
          <p:nvPr/>
        </p:nvSpPr>
        <p:spPr>
          <a:xfrm>
            <a:off x="4419314" y="4807836"/>
            <a:ext cx="64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1/10</a:t>
            </a:r>
          </a:p>
        </p:txBody>
      </p:sp>
      <p:sp>
        <p:nvSpPr>
          <p:cNvPr id="88" name="TextovéPole 87">
            <a:extLst>
              <a:ext uri="{FF2B5EF4-FFF2-40B4-BE49-F238E27FC236}">
                <a16:creationId xmlns:a16="http://schemas.microsoft.com/office/drawing/2014/main" id="{C9C2E556-EDCD-409B-8CC0-63AB6D2D9B70}"/>
              </a:ext>
            </a:extLst>
          </p:cNvPr>
          <p:cNvSpPr txBox="1"/>
          <p:nvPr/>
        </p:nvSpPr>
        <p:spPr>
          <a:xfrm>
            <a:off x="7251315" y="4807836"/>
            <a:ext cx="63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solidFill>
                  <a:srgbClr val="000000"/>
                </a:solidFill>
                <a:latin typeface="Arial"/>
              </a:rPr>
              <a:t>9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/10</a:t>
            </a:r>
          </a:p>
        </p:txBody>
      </p:sp>
      <p:cxnSp>
        <p:nvCxnSpPr>
          <p:cNvPr id="90" name="Přímá spojnice 89">
            <a:extLst>
              <a:ext uri="{FF2B5EF4-FFF2-40B4-BE49-F238E27FC236}">
                <a16:creationId xmlns:a16="http://schemas.microsoft.com/office/drawing/2014/main" id="{2BF4065C-526C-40D7-9D64-35DEE562D0F3}"/>
              </a:ext>
            </a:extLst>
          </p:cNvPr>
          <p:cNvCxnSpPr/>
          <p:nvPr/>
        </p:nvCxnSpPr>
        <p:spPr bwMode="auto">
          <a:xfrm>
            <a:off x="4940685" y="4443304"/>
            <a:ext cx="0" cy="36613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5" name="Spojnice: zakřivená 94">
            <a:extLst>
              <a:ext uri="{FF2B5EF4-FFF2-40B4-BE49-F238E27FC236}">
                <a16:creationId xmlns:a16="http://schemas.microsoft.com/office/drawing/2014/main" id="{FDFCA11B-A98B-4E79-97CE-4243C5CF9365}"/>
              </a:ext>
            </a:extLst>
          </p:cNvPr>
          <p:cNvCxnSpPr>
            <a:cxnSpLocks/>
            <a:stCxn id="82" idx="1"/>
            <a:endCxn id="87" idx="1"/>
          </p:cNvCxnSpPr>
          <p:nvPr/>
        </p:nvCxnSpPr>
        <p:spPr bwMode="auto">
          <a:xfrm rot="10800000" flipH="1" flipV="1">
            <a:off x="2461262" y="3395386"/>
            <a:ext cx="1958051" cy="1597116"/>
          </a:xfrm>
          <a:prstGeom prst="curvedConnector3">
            <a:avLst>
              <a:gd name="adj1" fmla="val -62719"/>
            </a:avLst>
          </a:prstGeom>
          <a:ln>
            <a:headEnd type="none" w="med" len="med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7" name="TextovéPole 96">
            <a:extLst>
              <a:ext uri="{FF2B5EF4-FFF2-40B4-BE49-F238E27FC236}">
                <a16:creationId xmlns:a16="http://schemas.microsoft.com/office/drawing/2014/main" id="{F9527BB3-1F81-4C11-BDB1-5405624536F3}"/>
              </a:ext>
            </a:extLst>
          </p:cNvPr>
          <p:cNvSpPr txBox="1"/>
          <p:nvPr/>
        </p:nvSpPr>
        <p:spPr>
          <a:xfrm>
            <a:off x="3972026" y="5517918"/>
            <a:ext cx="142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- 1 000 Kč</a:t>
            </a:r>
          </a:p>
        </p:txBody>
      </p:sp>
      <p:sp>
        <p:nvSpPr>
          <p:cNvPr id="107" name="TextovéPole 106">
            <a:extLst>
              <a:ext uri="{FF2B5EF4-FFF2-40B4-BE49-F238E27FC236}">
                <a16:creationId xmlns:a16="http://schemas.microsoft.com/office/drawing/2014/main" id="{E2FE89C4-B673-46B5-88BB-96592769528C}"/>
              </a:ext>
            </a:extLst>
          </p:cNvPr>
          <p:cNvSpPr txBox="1"/>
          <p:nvPr/>
        </p:nvSpPr>
        <p:spPr>
          <a:xfrm>
            <a:off x="8202329" y="3154327"/>
            <a:ext cx="142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lang="cs-CZ" sz="18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1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000 Kč</a:t>
            </a:r>
          </a:p>
        </p:txBody>
      </p:sp>
      <p:cxnSp>
        <p:nvCxnSpPr>
          <p:cNvPr id="109" name="Spojnice: zakřivená 108">
            <a:extLst>
              <a:ext uri="{FF2B5EF4-FFF2-40B4-BE49-F238E27FC236}">
                <a16:creationId xmlns:a16="http://schemas.microsoft.com/office/drawing/2014/main" id="{45C27200-AA67-461B-B1C2-7A96431F99FB}"/>
              </a:ext>
            </a:extLst>
          </p:cNvPr>
          <p:cNvCxnSpPr>
            <a:stCxn id="97" idx="3"/>
            <a:endCxn id="107" idx="3"/>
          </p:cNvCxnSpPr>
          <p:nvPr/>
        </p:nvCxnSpPr>
        <p:spPr bwMode="auto">
          <a:xfrm flipV="1">
            <a:off x="5393358" y="3338993"/>
            <a:ext cx="4230303" cy="2363591"/>
          </a:xfrm>
          <a:prstGeom prst="curvedConnector3">
            <a:avLst>
              <a:gd name="adj1" fmla="val 122696"/>
            </a:avLst>
          </a:prstGeom>
          <a:ln>
            <a:headEnd type="none" w="med" len="med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1" name="TextovéPole 110">
            <a:extLst>
              <a:ext uri="{FF2B5EF4-FFF2-40B4-BE49-F238E27FC236}">
                <a16:creationId xmlns:a16="http://schemas.microsoft.com/office/drawing/2014/main" id="{E9DE0757-F3A7-48FA-B3E6-E98BAE93165E}"/>
              </a:ext>
            </a:extLst>
          </p:cNvPr>
          <p:cNvSpPr txBox="1"/>
          <p:nvPr/>
        </p:nvSpPr>
        <p:spPr>
          <a:xfrm>
            <a:off x="8412481" y="3509719"/>
            <a:ext cx="142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</a:t>
            </a:r>
            <a:r>
              <a:rPr lang="cs-CZ" sz="18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99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000 Kč</a:t>
            </a:r>
          </a:p>
        </p:txBody>
      </p:sp>
      <p:sp>
        <p:nvSpPr>
          <p:cNvPr id="112" name="TextovéPole 111">
            <a:extLst>
              <a:ext uri="{FF2B5EF4-FFF2-40B4-BE49-F238E27FC236}">
                <a16:creationId xmlns:a16="http://schemas.microsoft.com/office/drawing/2014/main" id="{7536D052-DCC8-44B1-ACCC-368B322DA430}"/>
              </a:ext>
            </a:extLst>
          </p:cNvPr>
          <p:cNvSpPr txBox="1"/>
          <p:nvPr/>
        </p:nvSpPr>
        <p:spPr>
          <a:xfrm>
            <a:off x="5504846" y="1667142"/>
            <a:ext cx="142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solidFill>
                  <a:srgbClr val="000000"/>
                </a:solidFill>
                <a:latin typeface="Arial"/>
              </a:rPr>
              <a:t>99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000 Kč</a:t>
            </a:r>
          </a:p>
        </p:txBody>
      </p:sp>
      <p:cxnSp>
        <p:nvCxnSpPr>
          <p:cNvPr id="114" name="Spojnice: zakřivená 113">
            <a:extLst>
              <a:ext uri="{FF2B5EF4-FFF2-40B4-BE49-F238E27FC236}">
                <a16:creationId xmlns:a16="http://schemas.microsoft.com/office/drawing/2014/main" id="{8907B329-9409-475A-937B-1FE7F3E3A8FB}"/>
              </a:ext>
            </a:extLst>
          </p:cNvPr>
          <p:cNvCxnSpPr>
            <a:stCxn id="97" idx="3"/>
            <a:endCxn id="73" idx="3"/>
          </p:cNvCxnSpPr>
          <p:nvPr/>
        </p:nvCxnSpPr>
        <p:spPr bwMode="auto">
          <a:xfrm flipV="1">
            <a:off x="5393358" y="1853408"/>
            <a:ext cx="1413307" cy="3849176"/>
          </a:xfrm>
          <a:prstGeom prst="curvedConnector3">
            <a:avLst>
              <a:gd name="adj1" fmla="val 459422"/>
            </a:avLst>
          </a:prstGeom>
          <a:ln>
            <a:headEnd type="none" w="med" len="med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1" name="TextovéPole 120">
            <a:extLst>
              <a:ext uri="{FF2B5EF4-FFF2-40B4-BE49-F238E27FC236}">
                <a16:creationId xmlns:a16="http://schemas.microsoft.com/office/drawing/2014/main" id="{E42F85EB-E5E2-4437-853A-596CA5A0E2DA}"/>
              </a:ext>
            </a:extLst>
          </p:cNvPr>
          <p:cNvSpPr txBox="1"/>
          <p:nvPr/>
        </p:nvSpPr>
        <p:spPr>
          <a:xfrm>
            <a:off x="4117607" y="5189258"/>
            <a:ext cx="130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1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0 000 Kč</a:t>
            </a:r>
          </a:p>
        </p:txBody>
      </p:sp>
      <p:sp>
        <p:nvSpPr>
          <p:cNvPr id="122" name="TextovéPole 121">
            <a:extLst>
              <a:ext uri="{FF2B5EF4-FFF2-40B4-BE49-F238E27FC236}">
                <a16:creationId xmlns:a16="http://schemas.microsoft.com/office/drawing/2014/main" id="{D300DA1E-58DC-415C-B763-F63EC8737596}"/>
              </a:ext>
            </a:extLst>
          </p:cNvPr>
          <p:cNvSpPr txBox="1"/>
          <p:nvPr/>
        </p:nvSpPr>
        <p:spPr>
          <a:xfrm>
            <a:off x="3945958" y="5874507"/>
            <a:ext cx="142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9 000 Kč</a:t>
            </a:r>
          </a:p>
        </p:txBody>
      </p:sp>
      <p:sp>
        <p:nvSpPr>
          <p:cNvPr id="123" name="TextovéPole 122">
            <a:extLst>
              <a:ext uri="{FF2B5EF4-FFF2-40B4-BE49-F238E27FC236}">
                <a16:creationId xmlns:a16="http://schemas.microsoft.com/office/drawing/2014/main" id="{6D75169F-5B14-47D7-896E-891A5C6C37EA}"/>
              </a:ext>
            </a:extLst>
          </p:cNvPr>
          <p:cNvSpPr txBox="1"/>
          <p:nvPr/>
        </p:nvSpPr>
        <p:spPr>
          <a:xfrm>
            <a:off x="6958663" y="5056253"/>
            <a:ext cx="130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9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0 000 Kč</a:t>
            </a:r>
          </a:p>
        </p:txBody>
      </p:sp>
    </p:spTree>
    <p:extLst>
      <p:ext uri="{BB962C8B-B14F-4D97-AF65-F5344CB8AC3E}">
        <p14:creationId xmlns:p14="http://schemas.microsoft.com/office/powerpoint/2010/main" val="156985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80" grpId="0"/>
      <p:bldP spid="81" grpId="0"/>
      <p:bldP spid="82" grpId="0"/>
      <p:bldP spid="86" grpId="0"/>
      <p:bldP spid="87" grpId="0"/>
      <p:bldP spid="88" grpId="0"/>
      <p:bldP spid="97" grpId="0"/>
      <p:bldP spid="107" grpId="0"/>
      <p:bldP spid="111" grpId="0"/>
      <p:bldP spid="112" grpId="0"/>
      <p:bldP spid="121" grpId="0"/>
      <p:bldP spid="122" grpId="0"/>
      <p:bldP spid="1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Pluralita subjektů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Vztah mezi spoludlužníky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Zásadně nevyplývá ze solidarity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Výjimky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Domněnka o rovnosti podílů § 1875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Regresní vztah § 1876 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Úprava je podpůrná </a:t>
            </a:r>
          </a:p>
        </p:txBody>
      </p:sp>
    </p:spTree>
    <p:extLst>
      <p:ext uri="{BB962C8B-B14F-4D97-AF65-F5344CB8AC3E}">
        <p14:creationId xmlns:p14="http://schemas.microsoft.com/office/powerpoint/2010/main" val="46707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Pluralita subjektů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Strany a subjekty v závazku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Závazek má vždy alespoň 2 strany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Závazek podle počtu stran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Dvoustranné (dualistické) závazky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Vícestranné (pluralistické) závazky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Závazky podle počtu subjektů na jedné straně závazku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Jednoduché – strana je tvořena jedním subjektem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Společné – strana je tvořena více subjekty</a:t>
            </a: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Více subjektů může být na jedné straně nebo na obou stranách</a:t>
            </a:r>
          </a:p>
        </p:txBody>
      </p:sp>
    </p:spTree>
    <p:extLst>
      <p:ext uri="{BB962C8B-B14F-4D97-AF65-F5344CB8AC3E}">
        <p14:creationId xmlns:p14="http://schemas.microsoft.com/office/powerpoint/2010/main" val="335381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Pluralita subjektů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Notifikace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Uplatní-li věřitel proti některému ze spoludlužníků více, než odpovídá jeho podílu, vyrozumí o tom tento spoludlužník ostatní a dá jim příležitost, aby uplatnili proti pohledávce své námitky.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Při porušení notifikační povinnosti mohou ostatní spoludlužníci uplatnit své námitky, jež měli vůči věřiteli, vůči dlužníkovi.</a:t>
            </a:r>
          </a:p>
        </p:txBody>
      </p:sp>
    </p:spTree>
    <p:extLst>
      <p:ext uri="{BB962C8B-B14F-4D97-AF65-F5344CB8AC3E}">
        <p14:creationId xmlns:p14="http://schemas.microsoft.com/office/powerpoint/2010/main" val="397678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Pluralita subjektů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Preventivní regres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Dlužník má právo požadovat, aby ostatní dlužníci splnili dluh podle podílů, které na ně připadají, nebo aby ho v tomto rozsahu dluhu jinak zbavili.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Na postavení věřitele to však vliv nemá, dlužník je povinen plnit v celém rozsahu, i když spoludlužníci (postižníci) preventivnímu regresu nevyhoví. </a:t>
            </a:r>
          </a:p>
        </p:txBody>
      </p:sp>
    </p:spTree>
    <p:extLst>
      <p:ext uri="{BB962C8B-B14F-4D97-AF65-F5344CB8AC3E}">
        <p14:creationId xmlns:p14="http://schemas.microsoft.com/office/powerpoint/2010/main" val="7778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Pluralita subjektů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Následný (rozvrhový) regres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Vyrovnal-li spoludlužník více, než činí jeho podíl, náleží od ostatních spoludlužníků náhrada.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Nemůže-li některý ze spoludlužníků splnit, rozvrhne se jeho podíl poměrným dílem na všechny ostatní.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Nejde o subrogační regres (§ 1937)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Vzniká jako samostatné nové právo.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Předmět plnění nemusí být totožný s předmětem plnění solidárního závazku.</a:t>
            </a:r>
          </a:p>
        </p:txBody>
      </p:sp>
    </p:spTree>
    <p:extLst>
      <p:ext uri="{BB962C8B-B14F-4D97-AF65-F5344CB8AC3E}">
        <p14:creationId xmlns:p14="http://schemas.microsoft.com/office/powerpoint/2010/main" val="18311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75C71D-3423-4597-B213-412141A15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707" y="1473566"/>
            <a:ext cx="10241211" cy="4901908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Jde o solidární závazky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Nedělitelnost plnění se projeví v: 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věřitel nemůže požadovat částečné plnění 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předmět regresu se odlišuje od toho, co bylo plněno věřiteli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CFBDFFC-6682-475B-9051-8633B8E27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33</a:t>
            </a:fld>
            <a:endParaRPr lang="cs-CZ"/>
          </a:p>
        </p:txBody>
      </p:sp>
      <p:sp>
        <p:nvSpPr>
          <p:cNvPr id="5" name="Nadpis 3">
            <a:extLst>
              <a:ext uri="{FF2B5EF4-FFF2-40B4-BE49-F238E27FC236}">
                <a16:creationId xmlns:a16="http://schemas.microsoft.com/office/drawing/2014/main" id="{2C1A8BAC-E577-424C-919D-8F08E70ED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>
            <a:noAutofit/>
          </a:bodyPr>
          <a:lstStyle/>
          <a:p>
            <a:r>
              <a:rPr lang="cs-CZ" sz="2800" b="1" dirty="0"/>
              <a:t>Zvláštnosti</a:t>
            </a:r>
            <a:r>
              <a:rPr lang="cs-CZ" sz="2800" dirty="0"/>
              <a:t> </a:t>
            </a:r>
            <a:r>
              <a:rPr lang="cs-CZ" sz="2800" b="1" dirty="0"/>
              <a:t>solidárně nedílných závazků </a:t>
            </a:r>
            <a:r>
              <a:rPr lang="cs-CZ" sz="2800" dirty="0"/>
              <a:t>(§ 1869 1. varianta) </a:t>
            </a:r>
          </a:p>
        </p:txBody>
      </p:sp>
    </p:spTree>
    <p:extLst>
      <p:ext uri="{BB962C8B-B14F-4D97-AF65-F5344CB8AC3E}">
        <p14:creationId xmlns:p14="http://schemas.microsoft.com/office/powerpoint/2010/main" val="71238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Pluralita subjektů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Aktivní solidarita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Dlužník je povinen poskytnout plnění věřiteli A nebo věřiteli B (případně více věřitelům).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I zde je tolik závazků, kolik je věřitelů, avšak pouze jeden předmět plnění.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Dlužník má právo plnit celý předmět kterémukoliv věřiteli.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Právo volby zaniká uplatněním předstihu.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Jakmile některý z věřitelů o plnění požádá, musí dlužník plnit tomuto věřiteli.</a:t>
            </a:r>
          </a:p>
        </p:txBody>
      </p:sp>
    </p:spTree>
    <p:extLst>
      <p:ext uri="{BB962C8B-B14F-4D97-AF65-F5344CB8AC3E}">
        <p14:creationId xmlns:p14="http://schemas.microsoft.com/office/powerpoint/2010/main" val="401081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Pluralita subjektů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Některé případy zániku solidárních pohledávek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Splnění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Vychází ze zásady, že dlužník je povinen předmět plnění plnit jen jednou. Splnění má vždy vliv na všechny spoluvěřitele, a to i splnění částečně.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Započtení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Má stejný účinek jako splnění.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Lze započíst i pohledávku jiného spoluvěřitele, avšak pouze do výše jeho podílu (§ 1984/2).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Nemožnost plnění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Jelikož je plnění nemožné pro dlužníka, zaniká dluh v celém rozsahu.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Prominutí dluhu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§ 1996/2: </a:t>
            </a:r>
            <a:r>
              <a:rPr lang="cs-CZ" sz="2000" i="1" dirty="0"/>
              <a:t>„Promine-li dlužníku dluh jeden z věřitelů oprávněných společně a nerozdílně, zbavuje to dlužníka dluhu v rozsahu podílu tohoto spoluvěřitele. “</a:t>
            </a:r>
          </a:p>
        </p:txBody>
      </p:sp>
    </p:spTree>
    <p:extLst>
      <p:ext uri="{BB962C8B-B14F-4D97-AF65-F5344CB8AC3E}">
        <p14:creationId xmlns:p14="http://schemas.microsoft.com/office/powerpoint/2010/main" val="344599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Pluralita subjektů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Splynutí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§ 1878 odst. 2: „Spojí-li se pohledávka a dluh v osobě jednoho ze spoluvěřitelů, zanikají tím i pohledávky ostatních spoluvěřitelů vůči dlužníku.“ </a:t>
            </a:r>
            <a:r>
              <a:rPr lang="cs-CZ" sz="1600" dirty="0"/>
              <a:t>(převzato z § 429 odst. </a:t>
            </a:r>
            <a:r>
              <a:rPr lang="cs-CZ" sz="1600"/>
              <a:t>2 BGB)</a:t>
            </a:r>
            <a:endParaRPr lang="cs-CZ" sz="28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§ 1994 věta druhá: „Splynutím povinnosti dlužníka a práva jednoho z věřitelů oprávněných společně a nerozdílně zaniká pohledávka do výše odpovídající podílu tohoto spoluvěřitele.“ </a:t>
            </a:r>
            <a:r>
              <a:rPr lang="cs-CZ" sz="1600" dirty="0"/>
              <a:t>(převzato z čl. 1301 CC)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00360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Pluralita subjektů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Vnitřní věřitelský vztah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Občanský zákoník výslovně nijak neupravuje. 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§ 895 </a:t>
            </a:r>
            <a:r>
              <a:rPr lang="cs-CZ" sz="2800" dirty="0" err="1"/>
              <a:t>ozo</a:t>
            </a:r>
            <a:r>
              <a:rPr lang="cs-CZ" sz="2800" dirty="0"/>
              <a:t>: „Pokud z několika spoluvěřitelů, kterým tentýž celek byl slíben k ruce nerozdílné, ten, který obdržel pro sebe celou pohledávku, ručí ostatním věřitelům, jest rozhodnouti podle zvláštních právních poměrů mezi spoluvěřiteli. Není-li takového poměru, není jeden druhému ničím povinen.“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Dnes obdobné řešení pro solidárně nedílné závazky (§ 1870)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Zřejmě však přes 1868 odst. 1 (zásady spoluvlastnictví) je třeba použít § 1122 odst. 3, tj. rovnost podílů. Obdobné řešení je v BGB.</a:t>
            </a:r>
          </a:p>
        </p:txBody>
      </p:sp>
    </p:spTree>
    <p:extLst>
      <p:ext uri="{BB962C8B-B14F-4D97-AF65-F5344CB8AC3E}">
        <p14:creationId xmlns:p14="http://schemas.microsoft.com/office/powerpoint/2010/main" val="70827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Pluralita subjektů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Smlouva ve prospěch třetí osoby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§ 1767 a § 1768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8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2A899BD-D8A1-4A3C-BCCA-01E263E0170C}"/>
              </a:ext>
            </a:extLst>
          </p:cNvPr>
          <p:cNvSpPr txBox="1"/>
          <p:nvPr/>
        </p:nvSpPr>
        <p:spPr>
          <a:xfrm>
            <a:off x="2642475" y="2317896"/>
            <a:ext cx="1459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Stipulant</a:t>
            </a:r>
            <a:endParaRPr lang="en-GB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212918D-B7ED-4BEF-9364-6DF7A982B5DB}"/>
              </a:ext>
            </a:extLst>
          </p:cNvPr>
          <p:cNvSpPr txBox="1"/>
          <p:nvPr/>
        </p:nvSpPr>
        <p:spPr>
          <a:xfrm>
            <a:off x="5350391" y="4330996"/>
            <a:ext cx="1491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Promitent</a:t>
            </a:r>
            <a:endParaRPr lang="en-GB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E15E44B-BA6B-40D4-8DCB-8FFBEF0A6233}"/>
              </a:ext>
            </a:extLst>
          </p:cNvPr>
          <p:cNvSpPr txBox="1"/>
          <p:nvPr/>
        </p:nvSpPr>
        <p:spPr>
          <a:xfrm>
            <a:off x="8089623" y="2317896"/>
            <a:ext cx="1100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Tertius</a:t>
            </a:r>
            <a:endParaRPr lang="en-GB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4D922222-15E4-4925-BC5A-C273FFCDA6FF}"/>
              </a:ext>
            </a:extLst>
          </p:cNvPr>
          <p:cNvCxnSpPr>
            <a:stCxn id="6" idx="2"/>
            <a:endCxn id="7" idx="1"/>
          </p:cNvCxnSpPr>
          <p:nvPr/>
        </p:nvCxnSpPr>
        <p:spPr bwMode="auto">
          <a:xfrm>
            <a:off x="3372427" y="2779561"/>
            <a:ext cx="1977964" cy="178226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A3E7A623-62AE-4840-8B07-810483413751}"/>
              </a:ext>
            </a:extLst>
          </p:cNvPr>
          <p:cNvCxnSpPr>
            <a:stCxn id="8" idx="2"/>
            <a:endCxn id="7" idx="3"/>
          </p:cNvCxnSpPr>
          <p:nvPr/>
        </p:nvCxnSpPr>
        <p:spPr bwMode="auto">
          <a:xfrm flipH="1">
            <a:off x="6841608" y="2779561"/>
            <a:ext cx="1798392" cy="178226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7F3F613F-7F1F-4A5A-AF98-0E711AA7E7BF}"/>
              </a:ext>
            </a:extLst>
          </p:cNvPr>
          <p:cNvCxnSpPr>
            <a:stCxn id="6" idx="3"/>
            <a:endCxn id="8" idx="1"/>
          </p:cNvCxnSpPr>
          <p:nvPr/>
        </p:nvCxnSpPr>
        <p:spPr bwMode="auto">
          <a:xfrm>
            <a:off x="4102378" y="2548729"/>
            <a:ext cx="398724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7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Pluralita subjektů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Podstata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Jde o úmluvu mezi smluvníky, dle níž nemá být plněno jednomu ze smluvníku, nýbrž osobě třetí.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 err="1"/>
              <a:t>Stipulant</a:t>
            </a:r>
            <a:r>
              <a:rPr lang="cs-CZ" sz="2800" dirty="0"/>
              <a:t> má právo požadovat, aby bylo plněno třetí osobě.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 err="1"/>
              <a:t>Tertius</a:t>
            </a:r>
            <a:r>
              <a:rPr lang="cs-CZ" sz="2800" dirty="0"/>
              <a:t> je legitimován k tomu, aby přijal předmět plnění. 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Přímé právo požadovat plnění však mít nemusí, záleží na obsahu, povaze a účelu smlouvy. </a:t>
            </a:r>
          </a:p>
          <a:p>
            <a:pPr marL="17145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Nepravá x pravá smlouva ve prospěch třetího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Domněnka, že přímé právo má, pokud je plnění hlavně </a:t>
            </a:r>
            <a:br>
              <a:rPr lang="cs-CZ" sz="2800" dirty="0"/>
            </a:br>
            <a:r>
              <a:rPr lang="cs-CZ" sz="2800" dirty="0"/>
              <a:t>k jeho prospěchu. </a:t>
            </a:r>
          </a:p>
        </p:txBody>
      </p:sp>
    </p:spTree>
    <p:extLst>
      <p:ext uri="{BB962C8B-B14F-4D97-AF65-F5344CB8AC3E}">
        <p14:creationId xmlns:p14="http://schemas.microsoft.com/office/powerpoint/2010/main" val="129640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Pluralita subjektů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Podstata společných dluhů a pohledávek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Zaváže-li se několik dlužníků k témuž plnění, nebo zaváže-li se dlužník několika věřitelům k témuž plnění.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Stav, kdy je na jedné (nebo obou stranách) více subjektů. 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Závazek může být společný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Od samého počátku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Od určitého pozdějšího okamžiku (např. přistoupení k dluhu)</a:t>
            </a:r>
          </a:p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Není společný závazek (příklady)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Pokud na základě „jednoho právního jednání“ vzniká více samostatných závazkových právních vztahů se samostatným plněním.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Dlužník a ručitel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Stranou je právnická osoba, která má více členů.</a:t>
            </a:r>
          </a:p>
        </p:txBody>
      </p:sp>
    </p:spTree>
    <p:extLst>
      <p:ext uri="{BB962C8B-B14F-4D97-AF65-F5344CB8AC3E}">
        <p14:creationId xmlns:p14="http://schemas.microsoft.com/office/powerpoint/2010/main" val="204462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Pluralita subjektů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Vztah mezi </a:t>
            </a:r>
            <a:r>
              <a:rPr lang="cs-CZ" dirty="0" err="1"/>
              <a:t>stipulantem</a:t>
            </a:r>
            <a:r>
              <a:rPr lang="cs-CZ" dirty="0"/>
              <a:t> a </a:t>
            </a:r>
            <a:r>
              <a:rPr lang="cs-CZ" dirty="0" err="1"/>
              <a:t>promitentem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Jde o smluvní vztah (hlavní smlouva), k němuž se připojuje vedlejší ujednání – smlouva ve prospěch třetího (např. kupní smlouva, kde úplata má být poskytnuta třetí osobě).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 err="1"/>
              <a:t>Stipulant</a:t>
            </a:r>
            <a:r>
              <a:rPr lang="cs-CZ" sz="2800" dirty="0"/>
              <a:t> má právo požadovat, aby bylo plněno třetí osobě. 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Sám zásadně právo na přímé plnění nemá. 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Dokud </a:t>
            </a:r>
            <a:r>
              <a:rPr lang="cs-CZ" sz="2800" dirty="0" err="1"/>
              <a:t>tertius</a:t>
            </a:r>
            <a:r>
              <a:rPr lang="cs-CZ" sz="2800" dirty="0"/>
              <a:t> nenabyl přímého práva, lze se závazkem ze smlouvy ve prospěch třetího volně disponovat bez jeho souhlasu.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Jakmile </a:t>
            </a:r>
            <a:r>
              <a:rPr lang="cs-CZ" sz="2800" dirty="0" err="1"/>
              <a:t>tertius</a:t>
            </a:r>
            <a:r>
              <a:rPr lang="cs-CZ" sz="2800" dirty="0"/>
              <a:t> nabyl přímé právo, nemohou mu být tyto dispozice na újmu (např. prominutí dluhu </a:t>
            </a:r>
            <a:r>
              <a:rPr lang="cs-CZ" sz="2800" dirty="0" err="1"/>
              <a:t>stipulantem</a:t>
            </a:r>
            <a:r>
              <a:rPr lang="cs-CZ" sz="2800" dirty="0"/>
              <a:t> se nevztahuje na právo </a:t>
            </a:r>
            <a:r>
              <a:rPr lang="cs-CZ" sz="2800" dirty="0" err="1"/>
              <a:t>tertia</a:t>
            </a:r>
            <a:r>
              <a:rPr lang="cs-CZ" sz="2800" dirty="0"/>
              <a:t> požadovat plnění).  </a:t>
            </a:r>
          </a:p>
        </p:txBody>
      </p:sp>
    </p:spTree>
    <p:extLst>
      <p:ext uri="{BB962C8B-B14F-4D97-AF65-F5344CB8AC3E}">
        <p14:creationId xmlns:p14="http://schemas.microsoft.com/office/powerpoint/2010/main" val="365250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Pluralita subjektů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Vztah mezi </a:t>
            </a:r>
            <a:r>
              <a:rPr lang="cs-CZ" dirty="0" err="1"/>
              <a:t>promitentem</a:t>
            </a:r>
            <a:r>
              <a:rPr lang="cs-CZ" dirty="0"/>
              <a:t> a </a:t>
            </a:r>
            <a:r>
              <a:rPr lang="cs-CZ" dirty="0" err="1"/>
              <a:t>tertiem</a:t>
            </a:r>
            <a:r>
              <a:rPr lang="cs-CZ" dirty="0"/>
              <a:t>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err="1"/>
              <a:t>Tertius</a:t>
            </a:r>
            <a:r>
              <a:rPr lang="cs-CZ" sz="2000" dirty="0"/>
              <a:t> může být určen již ve smlouvě, nebo může být jeho určení ponecháno na vůli </a:t>
            </a:r>
            <a:r>
              <a:rPr lang="cs-CZ" sz="2000" dirty="0" err="1"/>
              <a:t>stipulantovi</a:t>
            </a:r>
            <a:r>
              <a:rPr lang="cs-CZ" sz="2000" dirty="0"/>
              <a:t>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err="1"/>
              <a:t>Tertius</a:t>
            </a:r>
            <a:r>
              <a:rPr lang="cs-CZ" sz="2000" dirty="0"/>
              <a:t> v době uzavření smlouvy nemusí existovat.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err="1"/>
              <a:t>Tertius</a:t>
            </a:r>
            <a:r>
              <a:rPr lang="cs-CZ" sz="2000" dirty="0"/>
              <a:t> je v každém případě zmocněn přijmout plnění.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Zda má právo požadovat plnění je třeba řešit případ od případu § 1767 odst.2.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Kdy nabývá </a:t>
            </a:r>
            <a:r>
              <a:rPr lang="cs-CZ" sz="2000" dirty="0" err="1"/>
              <a:t>tertius</a:t>
            </a:r>
            <a:r>
              <a:rPr lang="cs-CZ" sz="2000" dirty="0"/>
              <a:t> přímé právo: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Historicky sporné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Bez své vůle již okamžikem uzavření smlouvy mezi </a:t>
            </a:r>
            <a:r>
              <a:rPr lang="cs-CZ" sz="2000" dirty="0" err="1"/>
              <a:t>stipulantem</a:t>
            </a:r>
            <a:r>
              <a:rPr lang="cs-CZ" sz="2000" dirty="0"/>
              <a:t> a </a:t>
            </a:r>
            <a:r>
              <a:rPr lang="cs-CZ" sz="2000" dirty="0" err="1"/>
              <a:t>promitentem</a:t>
            </a:r>
            <a:r>
              <a:rPr lang="cs-CZ" sz="2000" dirty="0"/>
              <a:t>, pro vznik nároku není potřeba ani notifikace (Sedláček).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Až okamžikem notifikace (</a:t>
            </a:r>
            <a:r>
              <a:rPr lang="cs-CZ" sz="2000" dirty="0" err="1"/>
              <a:t>Mayr</a:t>
            </a:r>
            <a:r>
              <a:rPr lang="cs-CZ" sz="2000" dirty="0"/>
              <a:t>, Vážný 5238) 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Z obsahu smlouvy však může vyplynout jiné řešení.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Jakmile nabyde přímé právo, stává se věřitelem.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err="1"/>
              <a:t>Tertius</a:t>
            </a:r>
            <a:r>
              <a:rPr lang="cs-CZ" sz="2000" dirty="0"/>
              <a:t> může právo na plnění odmítnout, pak se na něj hledí, jakoby právo nikdy nenabyl. 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err="1"/>
              <a:t>Promitent</a:t>
            </a:r>
            <a:r>
              <a:rPr lang="cs-CZ" sz="2000" dirty="0"/>
              <a:t> je povinen plnit to, co sjednal se </a:t>
            </a:r>
            <a:r>
              <a:rPr lang="cs-CZ" sz="2000" dirty="0" err="1"/>
              <a:t>stipulantem</a:t>
            </a:r>
            <a:r>
              <a:rPr lang="cs-CZ" sz="2000" dirty="0"/>
              <a:t>. Námitky, jež má vůči </a:t>
            </a:r>
            <a:r>
              <a:rPr lang="cs-CZ" sz="2000" dirty="0" err="1"/>
              <a:t>stipulantovi</a:t>
            </a:r>
            <a:r>
              <a:rPr lang="cs-CZ" sz="2000" dirty="0"/>
              <a:t>, může uplatit i vůči </a:t>
            </a:r>
            <a:r>
              <a:rPr lang="cs-CZ" sz="2000" dirty="0" err="1"/>
              <a:t>tertiovi</a:t>
            </a:r>
            <a:r>
              <a:rPr lang="cs-CZ" sz="2000" dirty="0"/>
              <a:t>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97144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Pluralita subjektů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Vztah mezi </a:t>
            </a:r>
            <a:r>
              <a:rPr lang="cs-CZ" dirty="0" err="1"/>
              <a:t>stipulantem</a:t>
            </a:r>
            <a:r>
              <a:rPr lang="cs-CZ" dirty="0"/>
              <a:t> a </a:t>
            </a:r>
            <a:r>
              <a:rPr lang="cs-CZ" dirty="0" err="1"/>
              <a:t>tertiem</a:t>
            </a:r>
            <a:r>
              <a:rPr lang="cs-CZ" dirty="0"/>
              <a:t> 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Nemusí být znám důvod, proč má </a:t>
            </a:r>
            <a:r>
              <a:rPr lang="cs-CZ" sz="2800" dirty="0" err="1"/>
              <a:t>promitent</a:t>
            </a:r>
            <a:r>
              <a:rPr lang="cs-CZ" sz="2800" dirty="0"/>
              <a:t> plnit </a:t>
            </a:r>
            <a:r>
              <a:rPr lang="cs-CZ" sz="2800" dirty="0" err="1"/>
              <a:t>tertiovi</a:t>
            </a:r>
            <a:r>
              <a:rPr lang="cs-CZ" sz="2800" dirty="0"/>
              <a:t>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Vztah mezi </a:t>
            </a:r>
            <a:r>
              <a:rPr lang="cs-CZ" sz="2800" dirty="0" err="1"/>
              <a:t>stipulantem</a:t>
            </a:r>
            <a:r>
              <a:rPr lang="cs-CZ" sz="2800" dirty="0"/>
              <a:t> a </a:t>
            </a:r>
            <a:r>
              <a:rPr lang="cs-CZ" sz="2800" dirty="0" err="1"/>
              <a:t>tertiem</a:t>
            </a:r>
            <a:r>
              <a:rPr lang="cs-CZ" sz="2800" dirty="0"/>
              <a:t> tak může zůstat skrytý, aniž by to bylo na újmu platnosti smlouvy.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 err="1"/>
              <a:t>Tertius</a:t>
            </a:r>
            <a:r>
              <a:rPr lang="cs-CZ" sz="2800" dirty="0"/>
              <a:t> při přijetí plnění reprezentuje </a:t>
            </a:r>
            <a:r>
              <a:rPr lang="cs-CZ" sz="2800" dirty="0" err="1"/>
              <a:t>stipulanta</a:t>
            </a:r>
            <a:r>
              <a:rPr lang="cs-CZ" sz="2800" dirty="0"/>
              <a:t>. Prodlení </a:t>
            </a:r>
            <a:r>
              <a:rPr lang="cs-CZ" sz="2800" dirty="0" err="1"/>
              <a:t>tertia</a:t>
            </a:r>
            <a:r>
              <a:rPr lang="cs-CZ" sz="2800" dirty="0"/>
              <a:t> tak zakládá prodlení věřitele i vůči </a:t>
            </a:r>
            <a:r>
              <a:rPr lang="cs-CZ" sz="2800" dirty="0" err="1"/>
              <a:t>stiuplantovi</a:t>
            </a:r>
            <a:r>
              <a:rPr lang="cs-CZ" sz="2800" dirty="0"/>
              <a:t>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 err="1"/>
              <a:t>Tertius</a:t>
            </a:r>
            <a:r>
              <a:rPr lang="cs-CZ" sz="2800" dirty="0"/>
              <a:t> však není právním nástupcem </a:t>
            </a:r>
            <a:r>
              <a:rPr lang="cs-CZ" sz="2800" dirty="0" err="1"/>
              <a:t>stiuplanta</a:t>
            </a:r>
            <a:r>
              <a:rPr lang="cs-CZ" sz="2800" dirty="0"/>
              <a:t>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Případné námitky ze vztahu mezi </a:t>
            </a:r>
            <a:r>
              <a:rPr lang="cs-CZ" sz="2800" dirty="0" err="1"/>
              <a:t>stiuplantem</a:t>
            </a:r>
            <a:r>
              <a:rPr lang="cs-CZ" sz="2800" dirty="0"/>
              <a:t> a </a:t>
            </a:r>
            <a:r>
              <a:rPr lang="cs-CZ" sz="2800" dirty="0" err="1"/>
              <a:t>tertiem</a:t>
            </a:r>
            <a:r>
              <a:rPr lang="cs-CZ" sz="2800" dirty="0"/>
              <a:t> tak nemohou být uplatněny vůči </a:t>
            </a:r>
            <a:r>
              <a:rPr lang="cs-CZ" sz="2800" dirty="0" err="1"/>
              <a:t>promitentovi</a:t>
            </a:r>
            <a:r>
              <a:rPr lang="cs-CZ" sz="2800" dirty="0"/>
              <a:t>, pokud tento vztah nebyl učiněn součástí smlouvy.  </a:t>
            </a:r>
          </a:p>
        </p:txBody>
      </p:sp>
    </p:spTree>
    <p:extLst>
      <p:ext uri="{BB962C8B-B14F-4D97-AF65-F5344CB8AC3E}">
        <p14:creationId xmlns:p14="http://schemas.microsoft.com/office/powerpoint/2010/main" val="207625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Pluralita subjektů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Smlouva o plnění (k tíži) třetí osoby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Jen smluvník může být dlužníkem.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Podstatou je tak pouhý slib daný jedním smluvníkem druhému, že třetí osoba bude plnit.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Ze smlouvy tak nevzniká přímé právo na plnění.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 err="1"/>
              <a:t>Promitent</a:t>
            </a:r>
            <a:r>
              <a:rPr lang="cs-CZ" sz="2400" dirty="0"/>
              <a:t> se tak zavazuje: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že se přimluví u </a:t>
            </a:r>
            <a:r>
              <a:rPr lang="cs-CZ" sz="2400" dirty="0" err="1"/>
              <a:t>tertia</a:t>
            </a:r>
            <a:r>
              <a:rPr lang="cs-CZ" sz="2400" dirty="0"/>
              <a:t>, aby ujednaným způsobem splnil,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anebo že odpovídá za to, že </a:t>
            </a:r>
            <a:r>
              <a:rPr lang="cs-CZ" sz="2400" dirty="0" err="1"/>
              <a:t>tertius</a:t>
            </a:r>
            <a:r>
              <a:rPr lang="cs-CZ" sz="2400" dirty="0"/>
              <a:t> splní. 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V prvním případě </a:t>
            </a:r>
            <a:r>
              <a:rPr lang="cs-CZ" sz="2400" dirty="0" err="1"/>
              <a:t>promitent</a:t>
            </a:r>
            <a:r>
              <a:rPr lang="cs-CZ" sz="2400" dirty="0"/>
              <a:t> splní, pokud se řádným způsobem přimluví. 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Ve druhém případě odpovídá za škodu, pokud </a:t>
            </a:r>
            <a:r>
              <a:rPr lang="cs-CZ" sz="2400" dirty="0" err="1"/>
              <a:t>tertius</a:t>
            </a:r>
            <a:r>
              <a:rPr lang="cs-CZ" sz="2400" dirty="0"/>
              <a:t> nesplní. Jde tak o obdobu zajištění. Od ručení se liší tím, že zde není přímý dluh </a:t>
            </a:r>
            <a:r>
              <a:rPr lang="cs-CZ" sz="2400" dirty="0" err="1"/>
              <a:t>tertia</a:t>
            </a:r>
            <a:r>
              <a:rPr lang="cs-CZ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8497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017EBE1-BE60-4FD7-8D14-F779C23389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66B647B-D5DE-4129-AEEA-6E2D3C8B55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C04C49E-BB69-48F3-8ABE-B6BF1EF8A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Doporučená literatura</a:t>
            </a:r>
            <a:endParaRPr lang="en-GB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AB9FD57-1C7C-4AC7-99B3-66B778FBBE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73619"/>
            <a:ext cx="10753200" cy="4258381"/>
          </a:xfrm>
        </p:spPr>
        <p:txBody>
          <a:bodyPr numCol="1"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cs typeface="Times New Roman" panose="02020603050405020304" pitchFamily="18" charset="0"/>
              </a:rPr>
              <a:t>HULMÁK, M. a kol. </a:t>
            </a:r>
            <a:r>
              <a:rPr lang="cs-CZ" sz="2400" i="1" dirty="0">
                <a:cs typeface="Times New Roman" panose="02020603050405020304" pitchFamily="18" charset="0"/>
              </a:rPr>
              <a:t>Občanský zákoník V. Komentář.</a:t>
            </a:r>
            <a:r>
              <a:rPr lang="cs-CZ" sz="2400" dirty="0">
                <a:cs typeface="Times New Roman" panose="02020603050405020304" pitchFamily="18" charset="0"/>
              </a:rPr>
              <a:t> Praha: C. H. Beck, 2014, komentář k § 1868-1878.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>
                <a:cs typeface="Times New Roman" panose="02020603050405020304" pitchFamily="18" charset="0"/>
              </a:rPr>
              <a:t>LAVICKÝ, P. </a:t>
            </a:r>
            <a:r>
              <a:rPr lang="cs-CZ" altLang="cs-CZ" sz="2400" i="1" dirty="0">
                <a:cs typeface="Times New Roman" panose="02020603050405020304" pitchFamily="18" charset="0"/>
              </a:rPr>
              <a:t>Solidární závazky.</a:t>
            </a:r>
            <a:r>
              <a:rPr lang="cs-CZ" altLang="cs-CZ" sz="2400" dirty="0">
                <a:cs typeface="Times New Roman" panose="02020603050405020304" pitchFamily="18" charset="0"/>
              </a:rPr>
              <a:t> 1. vydání. Praha: C. H. Beck, 2004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0" i="0" dirty="0">
                <a:effectLst/>
                <a:cs typeface="Times New Roman" panose="02020603050405020304" pitchFamily="18" charset="0"/>
              </a:rPr>
              <a:t>SEDLÁČEK, Jaromír, SPÁČIL, Jiří, </a:t>
            </a:r>
            <a:r>
              <a:rPr lang="cs-CZ" sz="2400" b="0" i="0" dirty="0" err="1">
                <a:effectLst/>
                <a:cs typeface="Times New Roman" panose="02020603050405020304" pitchFamily="18" charset="0"/>
              </a:rPr>
              <a:t>ed</a:t>
            </a:r>
            <a:r>
              <a:rPr lang="cs-CZ" sz="2400" b="0" i="0" dirty="0">
                <a:effectLst/>
                <a:cs typeface="Times New Roman" panose="02020603050405020304" pitchFamily="18" charset="0"/>
              </a:rPr>
              <a:t>. </a:t>
            </a:r>
            <a:r>
              <a:rPr lang="cs-CZ" sz="2400" b="0" i="1" dirty="0">
                <a:effectLst/>
                <a:cs typeface="Times New Roman" panose="02020603050405020304" pitchFamily="18" charset="0"/>
              </a:rPr>
              <a:t>Obligační právo</a:t>
            </a:r>
            <a:r>
              <a:rPr lang="cs-CZ" sz="2400" b="0" i="0" dirty="0">
                <a:effectLst/>
                <a:cs typeface="Times New Roman" panose="02020603050405020304" pitchFamily="18" charset="0"/>
              </a:rPr>
              <a:t>. Praha: Wolters Kluwer Česká republika, 2010, 3 sv. Klasická právnická díla (Wolters Kluwer ČR). S 106 – 127.</a:t>
            </a:r>
            <a:endParaRPr lang="cs-CZ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22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Pluralita subjektů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3921642" y="3153439"/>
            <a:ext cx="4348716" cy="551121"/>
          </a:xfrm>
        </p:spPr>
        <p:txBody>
          <a:bodyPr numCol="1"/>
          <a:lstStyle/>
          <a:p>
            <a:pPr>
              <a:lnSpc>
                <a:spcPct val="100000"/>
              </a:lnSpc>
            </a:pPr>
            <a:r>
              <a:rPr lang="cs-CZ" sz="3600" dirty="0"/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299821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Pluralita subjektů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Kritéria třídění společných závazků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19400" y="1507688"/>
            <a:ext cx="10753200" cy="4384200"/>
          </a:xfrm>
        </p:spPr>
        <p:txBody>
          <a:bodyPr numCol="1"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Dle strany závazku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Aktivní společné závazky (mnohost na straně věřitelské)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Pasivní společné závazky (na straně dlužníků)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Na obou stranách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Dle působení podílu na celém dluhu či pohledávce vůči protistraně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Dílčí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Solidární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Dle charakteru (povahy) plnění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Dílné (s plněním dělitelným)</a:t>
            </a:r>
          </a:p>
          <a:p>
            <a:pPr marL="12573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Nedílné (s plněním nedělitelným)</a:t>
            </a:r>
          </a:p>
          <a:p>
            <a:pPr marL="17145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Plnění solidárně nedílné</a:t>
            </a:r>
          </a:p>
          <a:p>
            <a:pPr marL="17145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Plnění nerozlučné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93888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Pluralita subjektů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 charakteru (povaze) plnění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Rozhodující je povaha plnění (dare, </a:t>
            </a:r>
            <a:r>
              <a:rPr lang="cs-CZ" sz="2400" dirty="0" err="1"/>
              <a:t>facere</a:t>
            </a:r>
            <a:r>
              <a:rPr lang="cs-CZ" sz="2400" dirty="0"/>
              <a:t>, </a:t>
            </a:r>
            <a:r>
              <a:rPr lang="cs-CZ" sz="2400" dirty="0" err="1"/>
              <a:t>omittere</a:t>
            </a:r>
            <a:r>
              <a:rPr lang="cs-CZ" sz="2400" dirty="0"/>
              <a:t>, </a:t>
            </a:r>
            <a:r>
              <a:rPr lang="cs-CZ" sz="2400" dirty="0" err="1"/>
              <a:t>pati</a:t>
            </a:r>
            <a:r>
              <a:rPr lang="cs-CZ" sz="2400" dirty="0"/>
              <a:t>), nikoliv povaha předmětu plnění, byť z povahy předmětu lze usuzovat na povahu plnění. </a:t>
            </a:r>
          </a:p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O povaze plnění rozhoduje též vůle stran či hospodářské určení plnění.</a:t>
            </a:r>
          </a:p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Plnění dělitelné: lze plnit postupně, aniž by došlo ke znehodnocení plnění (zaplacení peněžité částky, dodání množství věcí určitého druhu).</a:t>
            </a:r>
          </a:p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Plnění nedělitelné: nelze plnit postupně (dodání fyzicky nedělitelné věci, povinnost nekonání).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Plnění nerozlučné – je možné je uskutečnit pouze všemi spoludlužníky společně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Plnění solidárně nedílné – je možné je uskutečnit pouze najednou, avšak může je uskutečnit kterýkoli ze spoludlužníků, resp. může být uskutečněno vůči kterémukoli z více spoluvěřitelů.</a:t>
            </a:r>
          </a:p>
        </p:txBody>
      </p:sp>
    </p:spTree>
    <p:extLst>
      <p:ext uri="{BB962C8B-B14F-4D97-AF65-F5344CB8AC3E}">
        <p14:creationId xmlns:p14="http://schemas.microsoft.com/office/powerpoint/2010/main" val="373630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Obecné ustanovení (§ 1868)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306" dirty="0"/>
              <a:t>Terminologie: </a:t>
            </a:r>
            <a:r>
              <a:rPr lang="cs-CZ" altLang="cs-CZ" sz="2306" b="1" dirty="0"/>
              <a:t>společné dluhy a pohledávky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sz="2306" dirty="0"/>
              <a:t>Subsidiární aplikace zásad o spoluvlastnictví (§ 1868 odst. 1)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sz="2105" dirty="0"/>
              <a:t>Velikost podílů při dílčích dluzích a pohledávkách </a:t>
            </a:r>
            <a:r>
              <a:rPr lang="cs-CZ" altLang="cs-CZ" sz="2105" dirty="0"/>
              <a:t>(§ 1868 odst. 1 ve spojení s § 1122 odst. 3)</a:t>
            </a:r>
            <a:endParaRPr lang="cs-CZ" sz="2105" dirty="0"/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sz="2105" dirty="0"/>
              <a:t>Správa závazku (např. jeho vypovězení) (§ 1126)</a:t>
            </a:r>
          </a:p>
          <a:p>
            <a:pPr marL="361302" lvl="1" indent="-361302" algn="just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/>
            </a:pPr>
            <a:r>
              <a:rPr lang="cs-CZ" sz="2306" dirty="0"/>
              <a:t>V některých případech subsidiární aplikace ustanovení o společnosti (§ 2271)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sz="2306" dirty="0"/>
              <a:t>Společný zástupce pro účely doručování (§ 1868 odst. 2)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sz="2105" dirty="0"/>
              <a:t>Analogická aplikace pravidel o správci společné věci (§ 1134 </a:t>
            </a:r>
            <a:r>
              <a:rPr lang="cs-CZ" sz="2105" dirty="0" err="1"/>
              <a:t>an</a:t>
            </a:r>
            <a:r>
              <a:rPr lang="cs-CZ" sz="2105" dirty="0"/>
              <a:t>.)</a:t>
            </a:r>
          </a:p>
          <a:p>
            <a:pPr marL="1257300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sz="2105" dirty="0"/>
              <a:t>Může být některý spoludlužník či spoluvěřitel (riziko kolize zájmů), popř. jakákoli třetí osoba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A27FB92-CD52-47BF-808E-66DA35B08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42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CCFC49-E85C-4512-8A80-3B27F210A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707" y="1281888"/>
            <a:ext cx="10241211" cy="576027"/>
          </a:xfrm>
        </p:spPr>
        <p:txBody>
          <a:bodyPr/>
          <a:lstStyle/>
          <a:p>
            <a:r>
              <a:rPr lang="cs-CZ" dirty="0"/>
              <a:t>Přehled právní úpravy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3161F8-6847-42CC-818A-8F52F0017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707" y="2308812"/>
            <a:ext cx="10241211" cy="4066661"/>
          </a:xfrm>
        </p:spPr>
        <p:txBody>
          <a:bodyPr>
            <a:normAutofit fontScale="92500" lnSpcReduction="10000"/>
          </a:bodyPr>
          <a:lstStyle/>
          <a:p>
            <a:pPr marL="572986" indent="-572986">
              <a:lnSpc>
                <a:spcPct val="150000"/>
              </a:lnSpc>
              <a:buFont typeface="+mj-lt"/>
              <a:buAutoNum type="romanUcPeriod"/>
            </a:pPr>
            <a:r>
              <a:rPr lang="cs-CZ" sz="2800" dirty="0"/>
              <a:t>Dílčí závazky (dělené)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 Pasivní dílčí závazky (§ 1871 odst. 1, 1. část věty)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 Aktivní dílčí závazky (§ 1871 odst. 1, 2. část věty)</a:t>
            </a:r>
          </a:p>
          <a:p>
            <a:pPr marL="572986" indent="-572986">
              <a:lnSpc>
                <a:spcPct val="150000"/>
              </a:lnSpc>
              <a:buFont typeface="+mj-lt"/>
              <a:buAutoNum type="romanUcPeriod"/>
            </a:pPr>
            <a:r>
              <a:rPr lang="cs-CZ" sz="2800" dirty="0"/>
              <a:t>Nerozlučné závazky </a:t>
            </a:r>
          </a:p>
          <a:p>
            <a:pPr marL="942890" lvl="1" indent="-57298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Pasivní nerozlučné závazky (§ 1869, 2. alternativa: „</a:t>
            </a:r>
            <a:r>
              <a:rPr lang="cs-CZ" sz="2800" i="1" dirty="0"/>
              <a:t>může být splněn jen společnou činností</a:t>
            </a:r>
            <a:r>
              <a:rPr lang="cs-CZ" sz="2800" dirty="0"/>
              <a:t>“)</a:t>
            </a:r>
          </a:p>
          <a:p>
            <a:pPr marL="942890" lvl="1" indent="-57298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Aktivní nerozlučné závazky (zákon výslovně neupravuje)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B5C9ED0-3C11-4AA9-8C03-26FF15A1E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64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A37A3B-B6B6-4C75-9F61-5EC646FC1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707" y="1867423"/>
            <a:ext cx="10241211" cy="4508051"/>
          </a:xfrm>
        </p:spPr>
        <p:txBody>
          <a:bodyPr/>
          <a:lstStyle/>
          <a:p>
            <a:pPr marL="572986" indent="-572986">
              <a:lnSpc>
                <a:spcPct val="150000"/>
              </a:lnSpc>
              <a:buFont typeface="+mj-lt"/>
              <a:buAutoNum type="romanUcPeriod" startAt="3"/>
            </a:pPr>
            <a:r>
              <a:rPr lang="cs-CZ" sz="2600" dirty="0"/>
              <a:t>Aktivní solidárně nedílné závazky (§ 1870)</a:t>
            </a:r>
          </a:p>
          <a:p>
            <a:pPr marL="942890" lvl="1" indent="-57298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600" i="1" dirty="0"/>
              <a:t>pozn.: pasivní solidárně nedílné spadají mezi solidární závazky</a:t>
            </a:r>
          </a:p>
          <a:p>
            <a:pPr marL="572986" indent="-572986">
              <a:lnSpc>
                <a:spcPct val="150000"/>
              </a:lnSpc>
              <a:buFont typeface="+mj-lt"/>
              <a:buAutoNum type="romanUcPeriod" startAt="3"/>
            </a:pPr>
            <a:r>
              <a:rPr lang="cs-CZ" sz="2600" dirty="0"/>
              <a:t>Solidární závazky</a:t>
            </a:r>
          </a:p>
          <a:p>
            <a:pPr marL="942890" lvl="1" indent="-57298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600" dirty="0"/>
              <a:t>Pasivní solidarita (§ 1872 </a:t>
            </a:r>
            <a:r>
              <a:rPr lang="cs-CZ" sz="2600" dirty="0" err="1"/>
              <a:t>an</a:t>
            </a:r>
            <a:r>
              <a:rPr lang="cs-CZ" sz="2600" dirty="0" smtClean="0"/>
              <a:t>.)</a:t>
            </a:r>
            <a:endParaRPr lang="cs-CZ" sz="2600" dirty="0"/>
          </a:p>
          <a:p>
            <a:pPr marL="1304192" lvl="2" indent="-57298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600" dirty="0"/>
              <a:t>Včetně pasivních solidárně nedílných (§ 1869 odst. 1, 1. alternativa)</a:t>
            </a:r>
          </a:p>
          <a:p>
            <a:pPr marL="942890" lvl="1" indent="-57298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600" dirty="0"/>
              <a:t>Aktivní solidarita (§ 1877 </a:t>
            </a:r>
            <a:r>
              <a:rPr lang="cs-CZ" sz="2600" dirty="0" err="1"/>
              <a:t>an</a:t>
            </a:r>
            <a:r>
              <a:rPr lang="cs-CZ" sz="2600" dirty="0"/>
              <a:t>.; včetně § 1871 odst. 2)</a:t>
            </a:r>
            <a:endParaRPr lang="cs-CZ" sz="26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CF1B1C3-0B68-4AA1-8B09-53CAD11C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26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-LAW-CZ">
  <a:themeElements>
    <a:clrScheme name="MUNI">
      <a:dk1>
        <a:srgbClr val="000000"/>
      </a:dk1>
      <a:lt1>
        <a:srgbClr val="FFFFFF"/>
      </a:lt1>
      <a:dk2>
        <a:srgbClr val="0000DC"/>
      </a:dk2>
      <a:lt2>
        <a:srgbClr val="FED141"/>
      </a:lt2>
      <a:accent1>
        <a:srgbClr val="008C78"/>
      </a:accent1>
      <a:accent2>
        <a:srgbClr val="FF7300"/>
      </a:accent2>
      <a:accent3>
        <a:srgbClr val="9100DC"/>
      </a:accent3>
      <a:accent4>
        <a:srgbClr val="5AC8AF"/>
      </a:accent4>
      <a:accent5>
        <a:srgbClr val="F01928"/>
      </a:accent5>
      <a:accent6>
        <a:srgbClr val="00AF3F"/>
      </a:accent6>
      <a:hlink>
        <a:srgbClr val="4BC8FF"/>
      </a:hlink>
      <a:folHlink>
        <a:srgbClr val="B9006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MUNI.pptx" id="{DC9E31B8-40F9-4507-8A5E-F584B5D50A9F}" vid="{D2106080-813D-4A23-BF51-F23FAE90D7AD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Prezentace-LAW-CZ</Template>
  <TotalTime>1870</TotalTime>
  <Words>3320</Words>
  <Application>Microsoft Office PowerPoint</Application>
  <PresentationFormat>Širokoúhlá obrazovka</PresentationFormat>
  <Paragraphs>427</Paragraphs>
  <Slides>45</Slides>
  <Notes>32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1" baseType="lpstr">
      <vt:lpstr>Arial</vt:lpstr>
      <vt:lpstr>Calibri</vt:lpstr>
      <vt:lpstr>Tahoma</vt:lpstr>
      <vt:lpstr>Times New Roman</vt:lpstr>
      <vt:lpstr>Wingdings</vt:lpstr>
      <vt:lpstr>Prezentace-LAW-CZ</vt:lpstr>
      <vt:lpstr>Pluralita subjektů JUDr. Lukáš Hadamčík, Ph.D.</vt:lpstr>
      <vt:lpstr>Obsah přednášky</vt:lpstr>
      <vt:lpstr>Strany a subjekty v závazku</vt:lpstr>
      <vt:lpstr>Podstata společných dluhů a pohledávek</vt:lpstr>
      <vt:lpstr>Kritéria třídění společných závazků</vt:lpstr>
      <vt:lpstr>K charakteru (povaze) plnění</vt:lpstr>
      <vt:lpstr>Obecné ustanovení (§ 1868)</vt:lpstr>
      <vt:lpstr>Přehled právní úpravy</vt:lpstr>
      <vt:lpstr>Prezentace aplikace PowerPoint</vt:lpstr>
      <vt:lpstr>I. Dílčí závazky (dělené)</vt:lpstr>
      <vt:lpstr>Podíl a povaha dílčích závazků</vt:lpstr>
      <vt:lpstr>II. Nerozlučné závazky</vt:lpstr>
      <vt:lpstr>Prezentace aplikace PowerPoint</vt:lpstr>
      <vt:lpstr>III. Aktivní solidárně nedílné závazky (§ 1870)</vt:lpstr>
      <vt:lpstr>IV. Kvalifikovaná mnohost subjektů (solidarita, korealita)</vt:lpstr>
      <vt:lpstr>Vícehlavá saň?</vt:lpstr>
      <vt:lpstr>Teorie vysvětlující povahu solidarity</vt:lpstr>
      <vt:lpstr>Význam solidarity</vt:lpstr>
      <vt:lpstr>Vnitřní x vnější vztah</vt:lpstr>
      <vt:lpstr>Pasivní solidarita</vt:lpstr>
      <vt:lpstr>Prezentace aplikace PowerPoint</vt:lpstr>
      <vt:lpstr>Důsledky samostatnosti solidárních povinností</vt:lpstr>
      <vt:lpstr>Důsledky identity předmětu solidárních závazků</vt:lpstr>
      <vt:lpstr>Dodatečná ujednání</vt:lpstr>
      <vt:lpstr>Některé případy zániku solidárních dluhů</vt:lpstr>
      <vt:lpstr>Prominutí dluhu</vt:lpstr>
      <vt:lpstr>Prezentace aplikace PowerPoint</vt:lpstr>
      <vt:lpstr>Prezentace aplikace PowerPoint</vt:lpstr>
      <vt:lpstr>Vztah mezi spoludlužníky</vt:lpstr>
      <vt:lpstr>Notifikace</vt:lpstr>
      <vt:lpstr>Preventivní regres</vt:lpstr>
      <vt:lpstr>Následný (rozvrhový) regres</vt:lpstr>
      <vt:lpstr>Zvláštnosti solidárně nedílných závazků (§ 1869 1. varianta) </vt:lpstr>
      <vt:lpstr>Aktivní solidarita</vt:lpstr>
      <vt:lpstr>Některé případy zániku solidárních pohledávek</vt:lpstr>
      <vt:lpstr>Splynutí</vt:lpstr>
      <vt:lpstr>Vnitřní věřitelský vztah</vt:lpstr>
      <vt:lpstr>Smlouva ve prospěch třetí osoby</vt:lpstr>
      <vt:lpstr>Podstata</vt:lpstr>
      <vt:lpstr>Vztah mezi stipulantem a promitentem</vt:lpstr>
      <vt:lpstr>Vztah mezi promitentem a tertiem.</vt:lpstr>
      <vt:lpstr>Vztah mezi stipulantem a tertiem </vt:lpstr>
      <vt:lpstr>Smlouva o plnění (k tíži) třetí osoby</vt:lpstr>
      <vt:lpstr>Doporučená literatura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hadamlu</dc:creator>
  <cp:lastModifiedBy>Hadamčík Lukáš</cp:lastModifiedBy>
  <cp:revision>137</cp:revision>
  <cp:lastPrinted>1601-01-01T00:00:00Z</cp:lastPrinted>
  <dcterms:created xsi:type="dcterms:W3CDTF">2018-10-30T08:41:10Z</dcterms:created>
  <dcterms:modified xsi:type="dcterms:W3CDTF">2022-03-16T10:07:52Z</dcterms:modified>
</cp:coreProperties>
</file>