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325" r:id="rId7"/>
    <p:sldId id="324" r:id="rId8"/>
    <p:sldId id="327" r:id="rId9"/>
    <p:sldId id="258" r:id="rId10"/>
    <p:sldId id="328" r:id="rId11"/>
    <p:sldId id="331" r:id="rId12"/>
    <p:sldId id="321" r:id="rId13"/>
    <p:sldId id="329" r:id="rId14"/>
    <p:sldId id="333" r:id="rId15"/>
    <p:sldId id="260" r:id="rId16"/>
    <p:sldId id="332" r:id="rId17"/>
    <p:sldId id="261" r:id="rId18"/>
    <p:sldId id="330" r:id="rId19"/>
    <p:sldId id="269" r:id="rId20"/>
    <p:sldId id="320" r:id="rId21"/>
    <p:sldId id="326" r:id="rId22"/>
    <p:sldId id="318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7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Vodička" userId="0015f0f0-69d2-41b3-a191-778292e4ba4b" providerId="ADAL" clId="{6F5BB19D-86FD-4551-A501-578EE805CC20}"/>
    <pc:docChg chg="modSld">
      <pc:chgData name="Jiří Vodička" userId="0015f0f0-69d2-41b3-a191-778292e4ba4b" providerId="ADAL" clId="{6F5BB19D-86FD-4551-A501-578EE805CC20}" dt="2021-03-30T12:08:02.400" v="57" actId="20577"/>
      <pc:docMkLst>
        <pc:docMk/>
      </pc:docMkLst>
    </pc:docChg>
  </pc:docChgLst>
  <pc:docChgLst>
    <pc:chgData name="Jiří Vodička" userId="0015f0f0-69d2-41b3-a191-778292e4ba4b" providerId="ADAL" clId="{D43AB351-CBFC-4CC9-AA09-58ECC57BA235}"/>
    <pc:docChg chg="custSel addSld modSld">
      <pc:chgData name="Jiří Vodička" userId="0015f0f0-69d2-41b3-a191-778292e4ba4b" providerId="ADAL" clId="{D43AB351-CBFC-4CC9-AA09-58ECC57BA235}" dt="2022-04-11T18:20:20.968" v="361" actId="13244"/>
      <pc:docMkLst>
        <pc:docMk/>
      </pc:docMkLst>
      <pc:sldChg chg="modSp mod">
        <pc:chgData name="Jiří Vodička" userId="0015f0f0-69d2-41b3-a191-778292e4ba4b" providerId="ADAL" clId="{D43AB351-CBFC-4CC9-AA09-58ECC57BA235}" dt="2022-04-10T20:44:32.340" v="1" actId="20577"/>
        <pc:sldMkLst>
          <pc:docMk/>
          <pc:sldMk cId="2076641870" sldId="258"/>
        </pc:sldMkLst>
        <pc:spChg chg="mod">
          <ac:chgData name="Jiří Vodička" userId="0015f0f0-69d2-41b3-a191-778292e4ba4b" providerId="ADAL" clId="{D43AB351-CBFC-4CC9-AA09-58ECC57BA235}" dt="2022-04-10T20:44:32.340" v="1" actId="20577"/>
          <ac:spMkLst>
            <pc:docMk/>
            <pc:sldMk cId="2076641870" sldId="258"/>
            <ac:spMk id="3" creationId="{FB8D6579-24C5-4A6C-8A86-921A10FA587C}"/>
          </ac:spMkLst>
        </pc:spChg>
      </pc:sldChg>
      <pc:sldChg chg="modSp mod">
        <pc:chgData name="Jiří Vodička" userId="0015f0f0-69d2-41b3-a191-778292e4ba4b" providerId="ADAL" clId="{D43AB351-CBFC-4CC9-AA09-58ECC57BA235}" dt="2022-04-10T20:51:02.245" v="29" actId="14429"/>
        <pc:sldMkLst>
          <pc:docMk/>
          <pc:sldMk cId="554516658" sldId="321"/>
        </pc:sldMkLst>
        <pc:picChg chg="mod modVis">
          <ac:chgData name="Jiří Vodička" userId="0015f0f0-69d2-41b3-a191-778292e4ba4b" providerId="ADAL" clId="{D43AB351-CBFC-4CC9-AA09-58ECC57BA235}" dt="2022-04-10T20:51:02.245" v="29" actId="14429"/>
          <ac:picMkLst>
            <pc:docMk/>
            <pc:sldMk cId="554516658" sldId="321"/>
            <ac:picMk id="8" creationId="{979E5D1F-FA83-46C6-8B3F-EFB919E71B56}"/>
          </ac:picMkLst>
        </pc:picChg>
        <pc:picChg chg="mod modVis">
          <ac:chgData name="Jiří Vodička" userId="0015f0f0-69d2-41b3-a191-778292e4ba4b" providerId="ADAL" clId="{D43AB351-CBFC-4CC9-AA09-58ECC57BA235}" dt="2022-04-10T20:51:00.980" v="28" actId="14429"/>
          <ac:picMkLst>
            <pc:docMk/>
            <pc:sldMk cId="554516658" sldId="321"/>
            <ac:picMk id="10" creationId="{BBF4B40D-0BA5-4C0A-80B0-3A7DB1A0CB30}"/>
          </ac:picMkLst>
        </pc:picChg>
      </pc:sldChg>
      <pc:sldChg chg="addSp modSp mod">
        <pc:chgData name="Jiří Vodička" userId="0015f0f0-69d2-41b3-a191-778292e4ba4b" providerId="ADAL" clId="{D43AB351-CBFC-4CC9-AA09-58ECC57BA235}" dt="2022-04-11T18:20:20.968" v="361" actId="13244"/>
        <pc:sldMkLst>
          <pc:docMk/>
          <pc:sldMk cId="38557748" sldId="325"/>
        </pc:sldMkLst>
        <pc:spChg chg="add mod">
          <ac:chgData name="Jiří Vodička" userId="0015f0f0-69d2-41b3-a191-778292e4ba4b" providerId="ADAL" clId="{D43AB351-CBFC-4CC9-AA09-58ECC57BA235}" dt="2022-04-11T18:20:20.968" v="361" actId="13244"/>
          <ac:spMkLst>
            <pc:docMk/>
            <pc:sldMk cId="38557748" sldId="325"/>
            <ac:spMk id="9" creationId="{86513498-B6D5-4259-8BF7-178215807A33}"/>
          </ac:spMkLst>
        </pc:spChg>
        <pc:spChg chg="mod">
          <ac:chgData name="Jiří Vodička" userId="0015f0f0-69d2-41b3-a191-778292e4ba4b" providerId="ADAL" clId="{D43AB351-CBFC-4CC9-AA09-58ECC57BA235}" dt="2022-04-10T20:55:12.488" v="202" actId="1076"/>
          <ac:spMkLst>
            <pc:docMk/>
            <pc:sldMk cId="38557748" sldId="325"/>
            <ac:spMk id="11" creationId="{880B69EC-ED78-4390-B3F9-41F3BB2A4540}"/>
          </ac:spMkLst>
        </pc:spChg>
        <pc:picChg chg="mod modVis">
          <ac:chgData name="Jiří Vodička" userId="0015f0f0-69d2-41b3-a191-778292e4ba4b" providerId="ADAL" clId="{D43AB351-CBFC-4CC9-AA09-58ECC57BA235}" dt="2022-04-10T20:59:48.201" v="359" actId="14429"/>
          <ac:picMkLst>
            <pc:docMk/>
            <pc:sldMk cId="38557748" sldId="325"/>
            <ac:picMk id="4" creationId="{3EB95943-6927-4062-86EC-F916559C7EC0}"/>
          </ac:picMkLst>
        </pc:picChg>
        <pc:picChg chg="mod modVis">
          <ac:chgData name="Jiří Vodička" userId="0015f0f0-69d2-41b3-a191-778292e4ba4b" providerId="ADAL" clId="{D43AB351-CBFC-4CC9-AA09-58ECC57BA235}" dt="2022-04-10T20:59:47.402" v="358" actId="14429"/>
          <ac:picMkLst>
            <pc:docMk/>
            <pc:sldMk cId="38557748" sldId="325"/>
            <ac:picMk id="5" creationId="{D169FBC8-815B-496E-A87B-F25152685D6A}"/>
          </ac:picMkLst>
        </pc:picChg>
        <pc:picChg chg="mod modVis">
          <ac:chgData name="Jiří Vodička" userId="0015f0f0-69d2-41b3-a191-778292e4ba4b" providerId="ADAL" clId="{D43AB351-CBFC-4CC9-AA09-58ECC57BA235}" dt="2022-04-10T20:59:46.761" v="357" actId="14429"/>
          <ac:picMkLst>
            <pc:docMk/>
            <pc:sldMk cId="38557748" sldId="325"/>
            <ac:picMk id="6" creationId="{3B2BD4E1-2378-41DB-B1FB-A851CCC8FB37}"/>
          </ac:picMkLst>
        </pc:picChg>
      </pc:sldChg>
      <pc:sldChg chg="modSp mod">
        <pc:chgData name="Jiří Vodička" userId="0015f0f0-69d2-41b3-a191-778292e4ba4b" providerId="ADAL" clId="{D43AB351-CBFC-4CC9-AA09-58ECC57BA235}" dt="2022-04-10T20:59:56.797" v="360" actId="14429"/>
        <pc:sldMkLst>
          <pc:docMk/>
          <pc:sldMk cId="3248315152" sldId="329"/>
        </pc:sldMkLst>
        <pc:spChg chg="mod">
          <ac:chgData name="Jiří Vodička" userId="0015f0f0-69d2-41b3-a191-778292e4ba4b" providerId="ADAL" clId="{D43AB351-CBFC-4CC9-AA09-58ECC57BA235}" dt="2022-04-10T20:51:49.935" v="39" actId="21"/>
          <ac:spMkLst>
            <pc:docMk/>
            <pc:sldMk cId="3248315152" sldId="329"/>
            <ac:spMk id="3" creationId="{72F50A07-C541-4CA9-9E90-D21040CB957C}"/>
          </ac:spMkLst>
        </pc:spChg>
        <pc:picChg chg="mod modVis">
          <ac:chgData name="Jiří Vodička" userId="0015f0f0-69d2-41b3-a191-778292e4ba4b" providerId="ADAL" clId="{D43AB351-CBFC-4CC9-AA09-58ECC57BA235}" dt="2022-04-10T20:59:56.797" v="360" actId="14429"/>
          <ac:picMkLst>
            <pc:docMk/>
            <pc:sldMk cId="3248315152" sldId="329"/>
            <ac:picMk id="5" creationId="{0A4ABFEE-C838-4AD7-BC9A-A4EDBD4A70D4}"/>
          </ac:picMkLst>
        </pc:picChg>
      </pc:sldChg>
      <pc:sldChg chg="modSp mod">
        <pc:chgData name="Jiří Vodička" userId="0015f0f0-69d2-41b3-a191-778292e4ba4b" providerId="ADAL" clId="{D43AB351-CBFC-4CC9-AA09-58ECC57BA235}" dt="2022-04-10T20:46:26.875" v="24" actId="14429"/>
        <pc:sldMkLst>
          <pc:docMk/>
          <pc:sldMk cId="83140994" sldId="331"/>
        </pc:sldMkLst>
        <pc:spChg chg="mod">
          <ac:chgData name="Jiří Vodička" userId="0015f0f0-69d2-41b3-a191-778292e4ba4b" providerId="ADAL" clId="{D43AB351-CBFC-4CC9-AA09-58ECC57BA235}" dt="2022-04-10T20:46:24.316" v="23" actId="5793"/>
          <ac:spMkLst>
            <pc:docMk/>
            <pc:sldMk cId="83140994" sldId="331"/>
            <ac:spMk id="3" creationId="{E57ADA6F-90A9-4106-9B4B-36DB5D5D1ADC}"/>
          </ac:spMkLst>
        </pc:spChg>
        <pc:spChg chg="mod">
          <ac:chgData name="Jiří Vodička" userId="0015f0f0-69d2-41b3-a191-778292e4ba4b" providerId="ADAL" clId="{D43AB351-CBFC-4CC9-AA09-58ECC57BA235}" dt="2022-04-10T20:45:58.595" v="20" actId="20577"/>
          <ac:spMkLst>
            <pc:docMk/>
            <pc:sldMk cId="83140994" sldId="331"/>
            <ac:spMk id="4" creationId="{61BE20D0-FAB6-430F-B6CB-8EBD7751BC62}"/>
          </ac:spMkLst>
        </pc:spChg>
        <pc:picChg chg="mod modVis">
          <ac:chgData name="Jiří Vodička" userId="0015f0f0-69d2-41b3-a191-778292e4ba4b" providerId="ADAL" clId="{D43AB351-CBFC-4CC9-AA09-58ECC57BA235}" dt="2022-04-10T20:46:26.875" v="24" actId="14429"/>
          <ac:picMkLst>
            <pc:docMk/>
            <pc:sldMk cId="83140994" sldId="331"/>
            <ac:picMk id="5" creationId="{109A877B-BA86-4853-BD42-EF3AD9743348}"/>
          </ac:picMkLst>
        </pc:picChg>
      </pc:sldChg>
      <pc:sldChg chg="addSp modSp new mod">
        <pc:chgData name="Jiří Vodička" userId="0015f0f0-69d2-41b3-a191-778292e4ba4b" providerId="ADAL" clId="{D43AB351-CBFC-4CC9-AA09-58ECC57BA235}" dt="2022-04-10T20:59:17.030" v="356" actId="20577"/>
        <pc:sldMkLst>
          <pc:docMk/>
          <pc:sldMk cId="939986552" sldId="333"/>
        </pc:sldMkLst>
        <pc:spChg chg="mod">
          <ac:chgData name="Jiří Vodička" userId="0015f0f0-69d2-41b3-a191-778292e4ba4b" providerId="ADAL" clId="{D43AB351-CBFC-4CC9-AA09-58ECC57BA235}" dt="2022-04-10T20:51:30.566" v="38" actId="20577"/>
          <ac:spMkLst>
            <pc:docMk/>
            <pc:sldMk cId="939986552" sldId="333"/>
            <ac:spMk id="2" creationId="{B3E76621-2305-4F85-9870-6C91B2E25364}"/>
          </ac:spMkLst>
        </pc:spChg>
        <pc:spChg chg="mod">
          <ac:chgData name="Jiří Vodička" userId="0015f0f0-69d2-41b3-a191-778292e4ba4b" providerId="ADAL" clId="{D43AB351-CBFC-4CC9-AA09-58ECC57BA235}" dt="2022-04-10T20:57:45.571" v="299" actId="20577"/>
          <ac:spMkLst>
            <pc:docMk/>
            <pc:sldMk cId="939986552" sldId="333"/>
            <ac:spMk id="3" creationId="{CCC72388-8806-49C1-AE99-2B16FD5A9A43}"/>
          </ac:spMkLst>
        </pc:spChg>
        <pc:spChg chg="add mod">
          <ac:chgData name="Jiří Vodička" userId="0015f0f0-69d2-41b3-a191-778292e4ba4b" providerId="ADAL" clId="{D43AB351-CBFC-4CC9-AA09-58ECC57BA235}" dt="2022-04-10T20:59:17.030" v="356" actId="20577"/>
          <ac:spMkLst>
            <pc:docMk/>
            <pc:sldMk cId="939986552" sldId="333"/>
            <ac:spMk id="4" creationId="{ED034313-FD85-4343-AC1A-EFDA570E1D64}"/>
          </ac:spMkLst>
        </pc:spChg>
      </pc:sldChg>
    </pc:docChg>
  </pc:docChgLst>
  <pc:docChgLst>
    <pc:chgData name="Jiří Vodička" userId="0015f0f0-69d2-41b3-a191-778292e4ba4b" providerId="ADAL" clId="{C8B5ED58-3C32-4B5A-8504-A406FD63C802}"/>
    <pc:docChg chg="custSel addSld delSld modSld">
      <pc:chgData name="Jiří Vodička" userId="0015f0f0-69d2-41b3-a191-778292e4ba4b" providerId="ADAL" clId="{C8B5ED58-3C32-4B5A-8504-A406FD63C802}" dt="2021-05-12T10:58:06.977" v="3031" actId="14100"/>
      <pc:docMkLst>
        <pc:docMk/>
      </pc:docMkLst>
      <pc:sldChg chg="modSp">
        <pc:chgData name="Jiří Vodička" userId="0015f0f0-69d2-41b3-a191-778292e4ba4b" providerId="ADAL" clId="{C8B5ED58-3C32-4B5A-8504-A406FD63C802}" dt="2021-05-10T11:42:50.589" v="112" actId="20577"/>
        <pc:sldMkLst>
          <pc:docMk/>
          <pc:sldMk cId="3263342447" sldId="256"/>
        </pc:sldMkLst>
        <pc:spChg chg="mod">
          <ac:chgData name="Jiří Vodička" userId="0015f0f0-69d2-41b3-a191-778292e4ba4b" providerId="ADAL" clId="{C8B5ED58-3C32-4B5A-8504-A406FD63C802}" dt="2021-05-10T11:41:39.913" v="69" actId="20577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Jiří Vodička" userId="0015f0f0-69d2-41b3-a191-778292e4ba4b" providerId="ADAL" clId="{C8B5ED58-3C32-4B5A-8504-A406FD63C802}" dt="2021-05-10T11:42:50.589" v="112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delSp modSp">
        <pc:chgData name="Jiří Vodička" userId="0015f0f0-69d2-41b3-a191-778292e4ba4b" providerId="ADAL" clId="{C8B5ED58-3C32-4B5A-8504-A406FD63C802}" dt="2021-05-10T12:23:23.628" v="206" actId="20577"/>
        <pc:sldMkLst>
          <pc:docMk/>
          <pc:sldMk cId="387119957" sldId="257"/>
        </pc:sldMkLst>
        <pc:spChg chg="mod">
          <ac:chgData name="Jiří Vodička" userId="0015f0f0-69d2-41b3-a191-778292e4ba4b" providerId="ADAL" clId="{C8B5ED58-3C32-4B5A-8504-A406FD63C802}" dt="2021-05-10T12:23:23.628" v="206" actId="20577"/>
          <ac:spMkLst>
            <pc:docMk/>
            <pc:sldMk cId="387119957" sldId="257"/>
            <ac:spMk id="5" creationId="{AC9BBA40-8081-4766-8293-5154D722CEAA}"/>
          </ac:spMkLst>
        </pc:spChg>
        <pc:picChg chg="del">
          <ac:chgData name="Jiří Vodička" userId="0015f0f0-69d2-41b3-a191-778292e4ba4b" providerId="ADAL" clId="{C8B5ED58-3C32-4B5A-8504-A406FD63C802}" dt="2021-05-10T11:44:36.476" v="132" actId="478"/>
          <ac:picMkLst>
            <pc:docMk/>
            <pc:sldMk cId="387119957" sldId="257"/>
            <ac:picMk id="3" creationId="{97D63CA3-D6F9-44DF-B430-6E7BD90125A8}"/>
          </ac:picMkLst>
        </pc:picChg>
      </pc:sldChg>
      <pc:sldChg chg="delSp modSp delAnim">
        <pc:chgData name="Jiří Vodička" userId="0015f0f0-69d2-41b3-a191-778292e4ba4b" providerId="ADAL" clId="{C8B5ED58-3C32-4B5A-8504-A406FD63C802}" dt="2021-05-12T10:47:54.620" v="2986"/>
        <pc:sldMkLst>
          <pc:docMk/>
          <pc:sldMk cId="2076641870" sldId="258"/>
        </pc:sldMkLst>
        <pc:spChg chg="mod">
          <ac:chgData name="Jiří Vodička" userId="0015f0f0-69d2-41b3-a191-778292e4ba4b" providerId="ADAL" clId="{C8B5ED58-3C32-4B5A-8504-A406FD63C802}" dt="2021-05-10T12:23:29.273" v="213" actId="20577"/>
          <ac:spMkLst>
            <pc:docMk/>
            <pc:sldMk cId="2076641870" sldId="258"/>
            <ac:spMk id="2" creationId="{8DA11C51-1ABD-4B75-BC2B-8628FF75364A}"/>
          </ac:spMkLst>
        </pc:spChg>
        <pc:spChg chg="mod">
          <ac:chgData name="Jiří Vodička" userId="0015f0f0-69d2-41b3-a191-778292e4ba4b" providerId="ADAL" clId="{C8B5ED58-3C32-4B5A-8504-A406FD63C802}" dt="2021-05-12T10:47:54.620" v="2986"/>
          <ac:spMkLst>
            <pc:docMk/>
            <pc:sldMk cId="2076641870" sldId="258"/>
            <ac:spMk id="3" creationId="{FB8D6579-24C5-4A6C-8A86-921A10FA587C}"/>
          </ac:spMkLst>
        </pc:spChg>
        <pc:picChg chg="del">
          <ac:chgData name="Jiří Vodička" userId="0015f0f0-69d2-41b3-a191-778292e4ba4b" providerId="ADAL" clId="{C8B5ED58-3C32-4B5A-8504-A406FD63C802}" dt="2021-05-10T11:25:42.501" v="2" actId="478"/>
          <ac:picMkLst>
            <pc:docMk/>
            <pc:sldMk cId="2076641870" sldId="258"/>
            <ac:picMk id="6" creationId="{93411F2F-7352-44F6-9FB6-0ABAB043ABDC}"/>
          </ac:picMkLst>
        </pc:picChg>
        <pc:picChg chg="del">
          <ac:chgData name="Jiří Vodička" userId="0015f0f0-69d2-41b3-a191-778292e4ba4b" providerId="ADAL" clId="{C8B5ED58-3C32-4B5A-8504-A406FD63C802}" dt="2021-05-10T11:25:41.292" v="1" actId="478"/>
          <ac:picMkLst>
            <pc:docMk/>
            <pc:sldMk cId="2076641870" sldId="258"/>
            <ac:picMk id="8" creationId="{25CCF387-C8A5-4D5E-A992-67F3DC750FAA}"/>
          </ac:picMkLst>
        </pc:picChg>
        <pc:picChg chg="del">
          <ac:chgData name="Jiří Vodička" userId="0015f0f0-69d2-41b3-a191-778292e4ba4b" providerId="ADAL" clId="{C8B5ED58-3C32-4B5A-8504-A406FD63C802}" dt="2021-05-10T11:25:40.089" v="0" actId="478"/>
          <ac:picMkLst>
            <pc:docMk/>
            <pc:sldMk cId="2076641870" sldId="258"/>
            <ac:picMk id="10" creationId="{BDCFE395-20FE-4A7D-8CE2-8C03CACBE57C}"/>
          </ac:picMkLst>
        </pc:picChg>
      </pc:sldChg>
      <pc:sldChg chg="delSp modSp delAnim">
        <pc:chgData name="Jiří Vodička" userId="0015f0f0-69d2-41b3-a191-778292e4ba4b" providerId="ADAL" clId="{C8B5ED58-3C32-4B5A-8504-A406FD63C802}" dt="2021-05-10T14:27:29.143" v="1902" actId="20577"/>
        <pc:sldMkLst>
          <pc:docMk/>
          <pc:sldMk cId="2551428606" sldId="260"/>
        </pc:sldMkLst>
        <pc:spChg chg="mod">
          <ac:chgData name="Jiří Vodička" userId="0015f0f0-69d2-41b3-a191-778292e4ba4b" providerId="ADAL" clId="{C8B5ED58-3C32-4B5A-8504-A406FD63C802}" dt="2021-05-10T13:37:04.201" v="953" actId="5793"/>
          <ac:spMkLst>
            <pc:docMk/>
            <pc:sldMk cId="2551428606" sldId="260"/>
            <ac:spMk id="2" creationId="{F4133179-D599-44AF-84DB-C2D97D3EBD6E}"/>
          </ac:spMkLst>
        </pc:spChg>
        <pc:spChg chg="mod">
          <ac:chgData name="Jiří Vodička" userId="0015f0f0-69d2-41b3-a191-778292e4ba4b" providerId="ADAL" clId="{C8B5ED58-3C32-4B5A-8504-A406FD63C802}" dt="2021-05-10T14:27:29.143" v="1902" actId="20577"/>
          <ac:spMkLst>
            <pc:docMk/>
            <pc:sldMk cId="2551428606" sldId="260"/>
            <ac:spMk id="3" creationId="{C3F49992-0732-40E4-A3B2-8449669C4C8C}"/>
          </ac:spMkLst>
        </pc:spChg>
        <pc:picChg chg="del mod">
          <ac:chgData name="Jiří Vodička" userId="0015f0f0-69d2-41b3-a191-778292e4ba4b" providerId="ADAL" clId="{C8B5ED58-3C32-4B5A-8504-A406FD63C802}" dt="2021-05-10T11:27:20.517" v="4" actId="478"/>
          <ac:picMkLst>
            <pc:docMk/>
            <pc:sldMk cId="2551428606" sldId="260"/>
            <ac:picMk id="6" creationId="{08BD4D72-9B82-4EAE-BF1F-110D1FF15923}"/>
          </ac:picMkLst>
        </pc:picChg>
      </pc:sldChg>
      <pc:sldChg chg="modSp">
        <pc:chgData name="Jiří Vodička" userId="0015f0f0-69d2-41b3-a191-778292e4ba4b" providerId="ADAL" clId="{C8B5ED58-3C32-4B5A-8504-A406FD63C802}" dt="2021-05-11T13:06:04.611" v="2411" actId="20577"/>
        <pc:sldMkLst>
          <pc:docMk/>
          <pc:sldMk cId="3582155304" sldId="261"/>
        </pc:sldMkLst>
        <pc:spChg chg="mod">
          <ac:chgData name="Jiří Vodička" userId="0015f0f0-69d2-41b3-a191-778292e4ba4b" providerId="ADAL" clId="{C8B5ED58-3C32-4B5A-8504-A406FD63C802}" dt="2021-05-11T13:03:19.750" v="2253" actId="20577"/>
          <ac:spMkLst>
            <pc:docMk/>
            <pc:sldMk cId="3582155304" sldId="261"/>
            <ac:spMk id="2" creationId="{1B4B4CC4-27B8-4A01-82E1-AAA4970660AA}"/>
          </ac:spMkLst>
        </pc:spChg>
        <pc:spChg chg="mod">
          <ac:chgData name="Jiří Vodička" userId="0015f0f0-69d2-41b3-a191-778292e4ba4b" providerId="ADAL" clId="{C8B5ED58-3C32-4B5A-8504-A406FD63C802}" dt="2021-05-11T13:06:04.611" v="2411" actId="20577"/>
          <ac:spMkLst>
            <pc:docMk/>
            <pc:sldMk cId="3582155304" sldId="261"/>
            <ac:spMk id="3" creationId="{C235EF19-59CD-45A3-94D2-A25697125EBA}"/>
          </ac:spMkLst>
        </pc:spChg>
      </pc:sldChg>
      <pc:sldChg chg="del">
        <pc:chgData name="Jiří Vodička" userId="0015f0f0-69d2-41b3-a191-778292e4ba4b" providerId="ADAL" clId="{C8B5ED58-3C32-4B5A-8504-A406FD63C802}" dt="2021-05-11T12:57:20.516" v="2124" actId="2696"/>
        <pc:sldMkLst>
          <pc:docMk/>
          <pc:sldMk cId="2452517591" sldId="262"/>
        </pc:sldMkLst>
      </pc:sldChg>
      <pc:sldChg chg="del">
        <pc:chgData name="Jiří Vodička" userId="0015f0f0-69d2-41b3-a191-778292e4ba4b" providerId="ADAL" clId="{C8B5ED58-3C32-4B5A-8504-A406FD63C802}" dt="2021-05-11T12:57:26.178" v="2127" actId="2696"/>
        <pc:sldMkLst>
          <pc:docMk/>
          <pc:sldMk cId="4260820525" sldId="263"/>
        </pc:sldMkLst>
      </pc:sldChg>
      <pc:sldChg chg="del">
        <pc:chgData name="Jiří Vodička" userId="0015f0f0-69d2-41b3-a191-778292e4ba4b" providerId="ADAL" clId="{C8B5ED58-3C32-4B5A-8504-A406FD63C802}" dt="2021-05-11T12:57:25.600" v="2126" actId="2696"/>
        <pc:sldMkLst>
          <pc:docMk/>
          <pc:sldMk cId="2803671463" sldId="267"/>
        </pc:sldMkLst>
      </pc:sldChg>
      <pc:sldChg chg="del">
        <pc:chgData name="Jiří Vodička" userId="0015f0f0-69d2-41b3-a191-778292e4ba4b" providerId="ADAL" clId="{C8B5ED58-3C32-4B5A-8504-A406FD63C802}" dt="2021-05-11T12:57:24.059" v="2125" actId="2696"/>
        <pc:sldMkLst>
          <pc:docMk/>
          <pc:sldMk cId="2930807308" sldId="268"/>
        </pc:sldMkLst>
      </pc:sldChg>
      <pc:sldChg chg="addSp delSp modSp">
        <pc:chgData name="Jiří Vodička" userId="0015f0f0-69d2-41b3-a191-778292e4ba4b" providerId="ADAL" clId="{C8B5ED58-3C32-4B5A-8504-A406FD63C802}" dt="2021-05-11T13:01:03.196" v="2199" actId="255"/>
        <pc:sldMkLst>
          <pc:docMk/>
          <pc:sldMk cId="271923668" sldId="269"/>
        </pc:sldMkLst>
        <pc:spChg chg="mod">
          <ac:chgData name="Jiří Vodička" userId="0015f0f0-69d2-41b3-a191-778292e4ba4b" providerId="ADAL" clId="{C8B5ED58-3C32-4B5A-8504-A406FD63C802}" dt="2021-05-11T12:57:34.537" v="2131" actId="20577"/>
          <ac:spMkLst>
            <pc:docMk/>
            <pc:sldMk cId="271923668" sldId="269"/>
            <ac:spMk id="2" creationId="{11D86391-21AB-4A34-928C-C2895FAB4BC6}"/>
          </ac:spMkLst>
        </pc:spChg>
        <pc:spChg chg="mod">
          <ac:chgData name="Jiří Vodička" userId="0015f0f0-69d2-41b3-a191-778292e4ba4b" providerId="ADAL" clId="{C8B5ED58-3C32-4B5A-8504-A406FD63C802}" dt="2021-05-11T13:01:03.196" v="2199" actId="255"/>
          <ac:spMkLst>
            <pc:docMk/>
            <pc:sldMk cId="271923668" sldId="269"/>
            <ac:spMk id="3" creationId="{7968B32A-EA11-4E33-B28B-A16922E92BDC}"/>
          </ac:spMkLst>
        </pc:spChg>
        <pc:spChg chg="add del">
          <ac:chgData name="Jiří Vodička" userId="0015f0f0-69d2-41b3-a191-778292e4ba4b" providerId="ADAL" clId="{C8B5ED58-3C32-4B5A-8504-A406FD63C802}" dt="2021-05-10T12:32:01.041" v="266"/>
          <ac:spMkLst>
            <pc:docMk/>
            <pc:sldMk cId="271923668" sldId="269"/>
            <ac:spMk id="5" creationId="{57C59235-0A3A-4739-BAF7-F02F2F73D803}"/>
          </ac:spMkLst>
        </pc:spChg>
        <pc:spChg chg="add del">
          <ac:chgData name="Jiří Vodička" userId="0015f0f0-69d2-41b3-a191-778292e4ba4b" providerId="ADAL" clId="{C8B5ED58-3C32-4B5A-8504-A406FD63C802}" dt="2021-05-10T12:32:06.034" v="269"/>
          <ac:spMkLst>
            <pc:docMk/>
            <pc:sldMk cId="271923668" sldId="269"/>
            <ac:spMk id="6" creationId="{A6CA5415-6763-4F22-8A17-1154CF1F4ED4}"/>
          </ac:spMkLst>
        </pc:spChg>
      </pc:sldChg>
      <pc:sldChg chg="addSp delSp modSp">
        <pc:chgData name="Jiří Vodička" userId="0015f0f0-69d2-41b3-a191-778292e4ba4b" providerId="ADAL" clId="{C8B5ED58-3C32-4B5A-8504-A406FD63C802}" dt="2021-05-12T10:58:06.977" v="3031" actId="14100"/>
        <pc:sldMkLst>
          <pc:docMk/>
          <pc:sldMk cId="3033040436" sldId="306"/>
        </pc:sldMkLst>
        <pc:picChg chg="add mod">
          <ac:chgData name="Jiří Vodička" userId="0015f0f0-69d2-41b3-a191-778292e4ba4b" providerId="ADAL" clId="{C8B5ED58-3C32-4B5A-8504-A406FD63C802}" dt="2021-05-12T10:58:06.977" v="3031" actId="14100"/>
          <ac:picMkLst>
            <pc:docMk/>
            <pc:sldMk cId="3033040436" sldId="306"/>
            <ac:picMk id="3" creationId="{8639F45E-53AE-449D-960E-E925EC691B13}"/>
          </ac:picMkLst>
        </pc:picChg>
        <pc:picChg chg="add del mod">
          <ac:chgData name="Jiří Vodička" userId="0015f0f0-69d2-41b3-a191-778292e4ba4b" providerId="ADAL" clId="{C8B5ED58-3C32-4B5A-8504-A406FD63C802}" dt="2021-05-12T10:57:52.076" v="3027" actId="478"/>
          <ac:picMkLst>
            <pc:docMk/>
            <pc:sldMk cId="3033040436" sldId="306"/>
            <ac:picMk id="5" creationId="{F17686CD-A514-450D-9171-474EFEE4063D}"/>
          </ac:picMkLst>
        </pc:picChg>
        <pc:picChg chg="del mod">
          <ac:chgData name="Jiří Vodička" userId="0015f0f0-69d2-41b3-a191-778292e4ba4b" providerId="ADAL" clId="{C8B5ED58-3C32-4B5A-8504-A406FD63C802}" dt="2021-05-10T13:30:34.437" v="929" actId="478"/>
          <ac:picMkLst>
            <pc:docMk/>
            <pc:sldMk cId="3033040436" sldId="306"/>
            <ac:picMk id="8" creationId="{39F888C6-4E92-4D7E-93CB-76043584F5E8}"/>
          </ac:picMkLst>
        </pc:picChg>
      </pc:sldChg>
      <pc:sldChg chg="modSp">
        <pc:chgData name="Jiří Vodička" userId="0015f0f0-69d2-41b3-a191-778292e4ba4b" providerId="ADAL" clId="{C8B5ED58-3C32-4B5A-8504-A406FD63C802}" dt="2021-05-11T13:01:35.770" v="2200" actId="20577"/>
        <pc:sldMkLst>
          <pc:docMk/>
          <pc:sldMk cId="3521652816" sldId="318"/>
        </pc:sldMkLst>
        <pc:spChg chg="mod">
          <ac:chgData name="Jiří Vodička" userId="0015f0f0-69d2-41b3-a191-778292e4ba4b" providerId="ADAL" clId="{C8B5ED58-3C32-4B5A-8504-A406FD63C802}" dt="2021-05-11T13:01:35.770" v="2200" actId="20577"/>
          <ac:spMkLst>
            <pc:docMk/>
            <pc:sldMk cId="3521652816" sldId="318"/>
            <ac:spMk id="3" creationId="{7D0BFBA8-46C4-4230-8B26-1369C1FE6A5F}"/>
          </ac:spMkLst>
        </pc:spChg>
      </pc:sldChg>
      <pc:sldChg chg="addSp delSp modSp add">
        <pc:chgData name="Jiří Vodička" userId="0015f0f0-69d2-41b3-a191-778292e4ba4b" providerId="ADAL" clId="{C8B5ED58-3C32-4B5A-8504-A406FD63C802}" dt="2021-05-10T13:36:20.187" v="934"/>
        <pc:sldMkLst>
          <pc:docMk/>
          <pc:sldMk cId="3438534983" sldId="319"/>
        </pc:sldMkLst>
        <pc:spChg chg="del">
          <ac:chgData name="Jiří Vodička" userId="0015f0f0-69d2-41b3-a191-778292e4ba4b" providerId="ADAL" clId="{C8B5ED58-3C32-4B5A-8504-A406FD63C802}" dt="2021-05-10T13:36:10.856" v="932" actId="478"/>
          <ac:spMkLst>
            <pc:docMk/>
            <pc:sldMk cId="3438534983" sldId="319"/>
            <ac:spMk id="2" creationId="{F7B071BE-CF0B-49A8-A247-B3B60930F76F}"/>
          </ac:spMkLst>
        </pc:spChg>
        <pc:spChg chg="del">
          <ac:chgData name="Jiří Vodička" userId="0015f0f0-69d2-41b3-a191-778292e4ba4b" providerId="ADAL" clId="{C8B5ED58-3C32-4B5A-8504-A406FD63C802}" dt="2021-05-10T13:36:13.145" v="933" actId="478"/>
          <ac:spMkLst>
            <pc:docMk/>
            <pc:sldMk cId="3438534983" sldId="319"/>
            <ac:spMk id="3" creationId="{08A7FB40-BA7D-4783-AB63-E5F5026ED37D}"/>
          </ac:spMkLst>
        </pc:spChg>
        <pc:picChg chg="add mod">
          <ac:chgData name="Jiří Vodička" userId="0015f0f0-69d2-41b3-a191-778292e4ba4b" providerId="ADAL" clId="{C8B5ED58-3C32-4B5A-8504-A406FD63C802}" dt="2021-05-10T13:36:20.187" v="934"/>
          <ac:picMkLst>
            <pc:docMk/>
            <pc:sldMk cId="3438534983" sldId="319"/>
            <ac:picMk id="5" creationId="{0AEA1197-EF1D-4D31-BDBD-4754A1D68B54}"/>
          </ac:picMkLst>
        </pc:picChg>
      </pc:sldChg>
      <pc:sldChg chg="addSp modSp add">
        <pc:chgData name="Jiří Vodička" userId="0015f0f0-69d2-41b3-a191-778292e4ba4b" providerId="ADAL" clId="{C8B5ED58-3C32-4B5A-8504-A406FD63C802}" dt="2021-05-11T13:00:14.418" v="2193"/>
        <pc:sldMkLst>
          <pc:docMk/>
          <pc:sldMk cId="2157973628" sldId="320"/>
        </pc:sldMkLst>
        <pc:spChg chg="mod">
          <ac:chgData name="Jiří Vodička" userId="0015f0f0-69d2-41b3-a191-778292e4ba4b" providerId="ADAL" clId="{C8B5ED58-3C32-4B5A-8504-A406FD63C802}" dt="2021-05-11T12:57:44.214" v="2133"/>
          <ac:spMkLst>
            <pc:docMk/>
            <pc:sldMk cId="2157973628" sldId="320"/>
            <ac:spMk id="2" creationId="{5429FA04-67F4-4D6A-86E2-A77BF0132AB2}"/>
          </ac:spMkLst>
        </pc:spChg>
        <pc:spChg chg="mod">
          <ac:chgData name="Jiří Vodička" userId="0015f0f0-69d2-41b3-a191-778292e4ba4b" providerId="ADAL" clId="{C8B5ED58-3C32-4B5A-8504-A406FD63C802}" dt="2021-05-11T13:00:08.718" v="2192" actId="1076"/>
          <ac:spMkLst>
            <pc:docMk/>
            <pc:sldMk cId="2157973628" sldId="320"/>
            <ac:spMk id="3" creationId="{95B73A67-CCCD-4791-BA4D-C646E4722BF7}"/>
          </ac:spMkLst>
        </pc:spChg>
        <pc:picChg chg="add">
          <ac:chgData name="Jiří Vodička" userId="0015f0f0-69d2-41b3-a191-778292e4ba4b" providerId="ADAL" clId="{C8B5ED58-3C32-4B5A-8504-A406FD63C802}" dt="2021-05-11T13:00:14.418" v="2193"/>
          <ac:picMkLst>
            <pc:docMk/>
            <pc:sldMk cId="2157973628" sldId="320"/>
            <ac:picMk id="4" creationId="{56112268-8D52-47B8-800E-5521FBFC039F}"/>
          </ac:picMkLst>
        </pc:picChg>
      </pc:sldChg>
      <pc:sldChg chg="addSp modSp add">
        <pc:chgData name="Jiří Vodička" userId="0015f0f0-69d2-41b3-a191-778292e4ba4b" providerId="ADAL" clId="{C8B5ED58-3C32-4B5A-8504-A406FD63C802}" dt="2021-05-12T10:48:08.082" v="2990" actId="20577"/>
        <pc:sldMkLst>
          <pc:docMk/>
          <pc:sldMk cId="554516658" sldId="321"/>
        </pc:sldMkLst>
        <pc:spChg chg="mod">
          <ac:chgData name="Jiří Vodička" userId="0015f0f0-69d2-41b3-a191-778292e4ba4b" providerId="ADAL" clId="{C8B5ED58-3C32-4B5A-8504-A406FD63C802}" dt="2021-05-11T13:07:15.871" v="2413"/>
          <ac:spMkLst>
            <pc:docMk/>
            <pc:sldMk cId="554516658" sldId="321"/>
            <ac:spMk id="2" creationId="{FAB44F0C-24BE-42EE-8CCB-567327D54422}"/>
          </ac:spMkLst>
        </pc:spChg>
        <pc:spChg chg="mod">
          <ac:chgData name="Jiří Vodička" userId="0015f0f0-69d2-41b3-a191-778292e4ba4b" providerId="ADAL" clId="{C8B5ED58-3C32-4B5A-8504-A406FD63C802}" dt="2021-05-12T10:48:08.082" v="2990" actId="20577"/>
          <ac:spMkLst>
            <pc:docMk/>
            <pc:sldMk cId="554516658" sldId="321"/>
            <ac:spMk id="3" creationId="{A434D8D0-969C-4EA4-A4E7-9BE9A8094D9D}"/>
          </ac:spMkLst>
        </pc:spChg>
        <pc:picChg chg="add">
          <ac:chgData name="Jiří Vodička" userId="0015f0f0-69d2-41b3-a191-778292e4ba4b" providerId="ADAL" clId="{C8B5ED58-3C32-4B5A-8504-A406FD63C802}" dt="2021-05-12T10:48:06.005" v="2989"/>
          <ac:picMkLst>
            <pc:docMk/>
            <pc:sldMk cId="554516658" sldId="321"/>
            <ac:picMk id="4" creationId="{4494F940-2CDB-4CD9-8B56-C5D99318D772}"/>
          </ac:picMkLst>
        </pc:picChg>
      </pc:sldChg>
      <pc:sldChg chg="addSp delSp modSp add">
        <pc:chgData name="Jiří Vodička" userId="0015f0f0-69d2-41b3-a191-778292e4ba4b" providerId="ADAL" clId="{C8B5ED58-3C32-4B5A-8504-A406FD63C802}" dt="2021-05-12T10:53:47.244" v="3012" actId="1076"/>
        <pc:sldMkLst>
          <pc:docMk/>
          <pc:sldMk cId="2264001019" sldId="322"/>
        </pc:sldMkLst>
        <pc:spChg chg="del">
          <ac:chgData name="Jiří Vodička" userId="0015f0f0-69d2-41b3-a191-778292e4ba4b" providerId="ADAL" clId="{C8B5ED58-3C32-4B5A-8504-A406FD63C802}" dt="2021-05-12T10:52:32.061" v="2994" actId="478"/>
          <ac:spMkLst>
            <pc:docMk/>
            <pc:sldMk cId="2264001019" sldId="322"/>
            <ac:spMk id="2" creationId="{C3E20709-4B45-4F5F-9CA1-F17ECA05AB15}"/>
          </ac:spMkLst>
        </pc:spChg>
        <pc:spChg chg="del">
          <ac:chgData name="Jiří Vodička" userId="0015f0f0-69d2-41b3-a191-778292e4ba4b" providerId="ADAL" clId="{C8B5ED58-3C32-4B5A-8504-A406FD63C802}" dt="2021-05-12T10:52:29.997" v="2993" actId="478"/>
          <ac:spMkLst>
            <pc:docMk/>
            <pc:sldMk cId="2264001019" sldId="322"/>
            <ac:spMk id="3" creationId="{C0E5B2B3-BAED-431B-AC9D-4BC66AED19F3}"/>
          </ac:spMkLst>
        </pc:spChg>
        <pc:spChg chg="add mod">
          <ac:chgData name="Jiří Vodička" userId="0015f0f0-69d2-41b3-a191-778292e4ba4b" providerId="ADAL" clId="{C8B5ED58-3C32-4B5A-8504-A406FD63C802}" dt="2021-05-12T10:53:47.244" v="3012" actId="1076"/>
          <ac:spMkLst>
            <pc:docMk/>
            <pc:sldMk cId="2264001019" sldId="322"/>
            <ac:spMk id="6" creationId="{9C148A31-8B8C-463C-8ECB-1753A2C9E895}"/>
          </ac:spMkLst>
        </pc:spChg>
        <pc:picChg chg="add mod">
          <ac:chgData name="Jiří Vodička" userId="0015f0f0-69d2-41b3-a191-778292e4ba4b" providerId="ADAL" clId="{C8B5ED58-3C32-4B5A-8504-A406FD63C802}" dt="2021-05-12T10:53:03.573" v="3001" actId="1076"/>
          <ac:picMkLst>
            <pc:docMk/>
            <pc:sldMk cId="2264001019" sldId="322"/>
            <ac:picMk id="5" creationId="{2A922C86-C4FA-4055-922B-81202839DDFF}"/>
          </ac:picMkLst>
        </pc:picChg>
      </pc:sldChg>
      <pc:sldChg chg="addSp delSp modSp add">
        <pc:chgData name="Jiří Vodička" userId="0015f0f0-69d2-41b3-a191-778292e4ba4b" providerId="ADAL" clId="{C8B5ED58-3C32-4B5A-8504-A406FD63C802}" dt="2021-05-12T10:54:58.256" v="3026" actId="1076"/>
        <pc:sldMkLst>
          <pc:docMk/>
          <pc:sldMk cId="819742622" sldId="323"/>
        </pc:sldMkLst>
        <pc:spChg chg="del">
          <ac:chgData name="Jiří Vodička" userId="0015f0f0-69d2-41b3-a191-778292e4ba4b" providerId="ADAL" clId="{C8B5ED58-3C32-4B5A-8504-A406FD63C802}" dt="2021-05-12T10:53:59.472" v="3014" actId="478"/>
          <ac:spMkLst>
            <pc:docMk/>
            <pc:sldMk cId="819742622" sldId="323"/>
            <ac:spMk id="2" creationId="{933A4980-A498-44D8-83C0-18578471FDC9}"/>
          </ac:spMkLst>
        </pc:spChg>
        <pc:spChg chg="del">
          <ac:chgData name="Jiří Vodička" userId="0015f0f0-69d2-41b3-a191-778292e4ba4b" providerId="ADAL" clId="{C8B5ED58-3C32-4B5A-8504-A406FD63C802}" dt="2021-05-12T10:53:57.175" v="3013" actId="478"/>
          <ac:spMkLst>
            <pc:docMk/>
            <pc:sldMk cId="819742622" sldId="323"/>
            <ac:spMk id="3" creationId="{B272519C-0597-4BFF-B201-BDA5247F1519}"/>
          </ac:spMkLst>
        </pc:spChg>
        <pc:spChg chg="add mod">
          <ac:chgData name="Jiří Vodička" userId="0015f0f0-69d2-41b3-a191-778292e4ba4b" providerId="ADAL" clId="{C8B5ED58-3C32-4B5A-8504-A406FD63C802}" dt="2021-05-12T10:54:58.256" v="3026" actId="1076"/>
          <ac:spMkLst>
            <pc:docMk/>
            <pc:sldMk cId="819742622" sldId="323"/>
            <ac:spMk id="6" creationId="{F5B59145-BD34-4AB0-AA0B-5514E5B4DCB5}"/>
          </ac:spMkLst>
        </pc:spChg>
        <pc:picChg chg="add mod">
          <ac:chgData name="Jiří Vodička" userId="0015f0f0-69d2-41b3-a191-778292e4ba4b" providerId="ADAL" clId="{C8B5ED58-3C32-4B5A-8504-A406FD63C802}" dt="2021-05-12T10:54:13.288" v="3017" actId="14100"/>
          <ac:picMkLst>
            <pc:docMk/>
            <pc:sldMk cId="819742622" sldId="323"/>
            <ac:picMk id="5" creationId="{2F4B95CA-E533-4989-AC92-F995E8A09B0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E3B11-44D3-4891-A803-B447068C314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3665F68-9286-45B5-843F-26C8EDB1DDB9}">
      <dgm:prSet phldrT="[Text]"/>
      <dgm:spPr/>
      <dgm:t>
        <a:bodyPr/>
        <a:lstStyle/>
        <a:p>
          <a:r>
            <a:rPr lang="cs-CZ" dirty="0"/>
            <a:t>Nárůst dopravy</a:t>
          </a:r>
        </a:p>
      </dgm:t>
    </dgm:pt>
    <dgm:pt modelId="{AB655788-EF9E-46D0-8AFC-0434F6817D2A}" type="parTrans" cxnId="{00A82CB1-D0CF-4BD3-9EE6-2383EDD649FE}">
      <dgm:prSet/>
      <dgm:spPr/>
      <dgm:t>
        <a:bodyPr/>
        <a:lstStyle/>
        <a:p>
          <a:endParaRPr lang="cs-CZ"/>
        </a:p>
      </dgm:t>
    </dgm:pt>
    <dgm:pt modelId="{FE116103-E67C-4C4E-93D6-CF5090A04129}" type="sibTrans" cxnId="{00A82CB1-D0CF-4BD3-9EE6-2383EDD649FE}">
      <dgm:prSet/>
      <dgm:spPr/>
      <dgm:t>
        <a:bodyPr/>
        <a:lstStyle/>
        <a:p>
          <a:endParaRPr lang="cs-CZ"/>
        </a:p>
      </dgm:t>
    </dgm:pt>
    <dgm:pt modelId="{DB5303D4-BC83-45D1-9DA2-B55D3343091E}">
      <dgm:prSet phldrT="[Text]"/>
      <dgm:spPr/>
      <dgm:t>
        <a:bodyPr/>
        <a:lstStyle/>
        <a:p>
          <a:r>
            <a:rPr lang="cs-CZ" dirty="0"/>
            <a:t>Skleníkové plyny</a:t>
          </a:r>
        </a:p>
      </dgm:t>
    </dgm:pt>
    <dgm:pt modelId="{886DE321-8CA5-422A-86A4-6554262C51D5}" type="parTrans" cxnId="{C0601546-2F02-4223-93B2-865B436B29F1}">
      <dgm:prSet/>
      <dgm:spPr/>
      <dgm:t>
        <a:bodyPr/>
        <a:lstStyle/>
        <a:p>
          <a:endParaRPr lang="cs-CZ"/>
        </a:p>
      </dgm:t>
    </dgm:pt>
    <dgm:pt modelId="{9D8A6B6C-8945-44FB-B1EA-AC1A202CF342}" type="sibTrans" cxnId="{C0601546-2F02-4223-93B2-865B436B29F1}">
      <dgm:prSet/>
      <dgm:spPr/>
      <dgm:t>
        <a:bodyPr/>
        <a:lstStyle/>
        <a:p>
          <a:endParaRPr lang="cs-CZ"/>
        </a:p>
      </dgm:t>
    </dgm:pt>
    <dgm:pt modelId="{9625EB15-FC54-43C0-AD81-7CC032FCD365}">
      <dgm:prSet phldrT="[Text]"/>
      <dgm:spPr/>
      <dgm:t>
        <a:bodyPr/>
        <a:lstStyle/>
        <a:p>
          <a:r>
            <a:rPr lang="cs-CZ" dirty="0"/>
            <a:t>Znečišťující látky</a:t>
          </a:r>
        </a:p>
      </dgm:t>
    </dgm:pt>
    <dgm:pt modelId="{EA59E102-5E3B-4CA1-AB59-E75600F2F716}" type="parTrans" cxnId="{5E7766EC-F3BB-4F9A-A180-12901BF5EC40}">
      <dgm:prSet/>
      <dgm:spPr/>
      <dgm:t>
        <a:bodyPr/>
        <a:lstStyle/>
        <a:p>
          <a:endParaRPr lang="cs-CZ"/>
        </a:p>
      </dgm:t>
    </dgm:pt>
    <dgm:pt modelId="{42099117-D938-42ED-81CE-FADAD150F543}" type="sibTrans" cxnId="{5E7766EC-F3BB-4F9A-A180-12901BF5EC40}">
      <dgm:prSet/>
      <dgm:spPr/>
      <dgm:t>
        <a:bodyPr/>
        <a:lstStyle/>
        <a:p>
          <a:endParaRPr lang="cs-CZ"/>
        </a:p>
      </dgm:t>
    </dgm:pt>
    <dgm:pt modelId="{604F4D34-674B-4006-9803-D8BF03040BF2}">
      <dgm:prSet phldrT="[Text]"/>
      <dgm:spPr/>
      <dgm:t>
        <a:bodyPr/>
        <a:lstStyle/>
        <a:p>
          <a:r>
            <a:rPr lang="cs-CZ" dirty="0"/>
            <a:t>Hluk</a:t>
          </a:r>
        </a:p>
      </dgm:t>
    </dgm:pt>
    <dgm:pt modelId="{C635D8A1-8F3C-42E3-843E-51E37896FFA8}" type="parTrans" cxnId="{4F7F1ECB-F781-4A42-8235-586013C4CB5D}">
      <dgm:prSet/>
      <dgm:spPr/>
      <dgm:t>
        <a:bodyPr/>
        <a:lstStyle/>
        <a:p>
          <a:endParaRPr lang="cs-CZ"/>
        </a:p>
      </dgm:t>
    </dgm:pt>
    <dgm:pt modelId="{60209146-F1CA-410B-8D53-C86E4889AEF7}" type="sibTrans" cxnId="{4F7F1ECB-F781-4A42-8235-586013C4CB5D}">
      <dgm:prSet/>
      <dgm:spPr/>
      <dgm:t>
        <a:bodyPr/>
        <a:lstStyle/>
        <a:p>
          <a:endParaRPr lang="cs-CZ"/>
        </a:p>
      </dgm:t>
    </dgm:pt>
    <dgm:pt modelId="{E157229F-63B0-432D-A528-0061100ADC57}">
      <dgm:prSet phldrT="[Text]"/>
      <dgm:spPr/>
      <dgm:t>
        <a:bodyPr/>
        <a:lstStyle/>
        <a:p>
          <a:r>
            <a:rPr lang="cs-CZ" dirty="0"/>
            <a:t>Stáří vozidel</a:t>
          </a:r>
        </a:p>
      </dgm:t>
    </dgm:pt>
    <dgm:pt modelId="{40CD26B8-7734-437D-A41F-7EE47B1A2DA1}" type="parTrans" cxnId="{29F9CA37-7D53-4258-BD15-69DC77C1B31A}">
      <dgm:prSet/>
      <dgm:spPr/>
      <dgm:t>
        <a:bodyPr/>
        <a:lstStyle/>
        <a:p>
          <a:endParaRPr lang="cs-CZ"/>
        </a:p>
      </dgm:t>
    </dgm:pt>
    <dgm:pt modelId="{DE62005F-538E-47FC-8CD1-84C7CC9C0B41}" type="sibTrans" cxnId="{29F9CA37-7D53-4258-BD15-69DC77C1B31A}">
      <dgm:prSet/>
      <dgm:spPr/>
      <dgm:t>
        <a:bodyPr/>
        <a:lstStyle/>
        <a:p>
          <a:endParaRPr lang="cs-CZ"/>
        </a:p>
      </dgm:t>
    </dgm:pt>
    <dgm:pt modelId="{E4ACEBC9-289D-432C-A12B-BAED7A3CA243}">
      <dgm:prSet/>
      <dgm:spPr/>
      <dgm:t>
        <a:bodyPr/>
        <a:lstStyle/>
        <a:p>
          <a:r>
            <a:rPr lang="cs-CZ" dirty="0"/>
            <a:t>Dopad na složky ŽP</a:t>
          </a:r>
        </a:p>
      </dgm:t>
    </dgm:pt>
    <dgm:pt modelId="{F4CF900E-2A9D-4037-ADF3-D050D25296EF}" type="parTrans" cxnId="{80F183FD-0EB0-42F6-8C93-7A018243ADDD}">
      <dgm:prSet/>
      <dgm:spPr/>
      <dgm:t>
        <a:bodyPr/>
        <a:lstStyle/>
        <a:p>
          <a:endParaRPr lang="cs-CZ"/>
        </a:p>
      </dgm:t>
    </dgm:pt>
    <dgm:pt modelId="{33033F96-1570-48CC-B4F8-6E6E2E52A1A3}" type="sibTrans" cxnId="{80F183FD-0EB0-42F6-8C93-7A018243ADDD}">
      <dgm:prSet/>
      <dgm:spPr/>
      <dgm:t>
        <a:bodyPr/>
        <a:lstStyle/>
        <a:p>
          <a:endParaRPr lang="cs-CZ"/>
        </a:p>
      </dgm:t>
    </dgm:pt>
    <dgm:pt modelId="{06699FBE-7812-4FDD-B421-FC4D2E205B7E}">
      <dgm:prSet/>
      <dgm:spPr/>
      <dgm:t>
        <a:bodyPr/>
        <a:lstStyle/>
        <a:p>
          <a:r>
            <a:rPr lang="cs-CZ" dirty="0"/>
            <a:t>Energetická bezpečnost</a:t>
          </a:r>
        </a:p>
      </dgm:t>
    </dgm:pt>
    <dgm:pt modelId="{688B8F9F-37D6-4827-BE60-21D23282613D}" type="parTrans" cxnId="{7AF97B5A-1D07-43B0-BB92-DBEDA489306A}">
      <dgm:prSet/>
      <dgm:spPr/>
      <dgm:t>
        <a:bodyPr/>
        <a:lstStyle/>
        <a:p>
          <a:endParaRPr lang="cs-CZ"/>
        </a:p>
      </dgm:t>
    </dgm:pt>
    <dgm:pt modelId="{250BDC9D-B6B9-4168-98C9-57A322BAE0CD}" type="sibTrans" cxnId="{7AF97B5A-1D07-43B0-BB92-DBEDA489306A}">
      <dgm:prSet/>
      <dgm:spPr/>
      <dgm:t>
        <a:bodyPr/>
        <a:lstStyle/>
        <a:p>
          <a:endParaRPr lang="cs-CZ"/>
        </a:p>
      </dgm:t>
    </dgm:pt>
    <dgm:pt modelId="{389E6321-2B20-4EC0-B1FF-9520EE48EC9F}">
      <dgm:prSet/>
      <dgm:spPr/>
      <dgm:t>
        <a:bodyPr/>
        <a:lstStyle/>
        <a:p>
          <a:r>
            <a:rPr lang="cs-CZ" dirty="0"/>
            <a:t>Elektromobilita</a:t>
          </a:r>
        </a:p>
      </dgm:t>
    </dgm:pt>
    <dgm:pt modelId="{985103F2-EE1E-46F7-A6B6-4B435402A851}" type="parTrans" cxnId="{A52148F8-22BE-42B7-AA9A-C16E5EF9776D}">
      <dgm:prSet/>
      <dgm:spPr/>
      <dgm:t>
        <a:bodyPr/>
        <a:lstStyle/>
        <a:p>
          <a:endParaRPr lang="cs-CZ"/>
        </a:p>
      </dgm:t>
    </dgm:pt>
    <dgm:pt modelId="{7E3A15F6-7678-447E-B906-F5C48E81837E}" type="sibTrans" cxnId="{A52148F8-22BE-42B7-AA9A-C16E5EF9776D}">
      <dgm:prSet/>
      <dgm:spPr/>
      <dgm:t>
        <a:bodyPr/>
        <a:lstStyle/>
        <a:p>
          <a:endParaRPr lang="cs-CZ"/>
        </a:p>
      </dgm:t>
    </dgm:pt>
    <dgm:pt modelId="{C5AC74F2-BD10-42BD-A245-CFABE6ABA245}">
      <dgm:prSet/>
      <dgm:spPr/>
      <dgm:t>
        <a:bodyPr/>
        <a:lstStyle/>
        <a:p>
          <a:r>
            <a:rPr lang="cs-CZ" dirty="0"/>
            <a:t>Obnovitelná paliva</a:t>
          </a:r>
        </a:p>
      </dgm:t>
    </dgm:pt>
    <dgm:pt modelId="{4720CF1F-F814-4443-95FC-6F2E9F8ADDC3}" type="parTrans" cxnId="{038CC44F-597A-4859-B893-22D27ED2F06B}">
      <dgm:prSet/>
      <dgm:spPr/>
      <dgm:t>
        <a:bodyPr/>
        <a:lstStyle/>
        <a:p>
          <a:endParaRPr lang="cs-CZ"/>
        </a:p>
      </dgm:t>
    </dgm:pt>
    <dgm:pt modelId="{EA1056C6-C053-4E64-95E5-06C639974BF2}" type="sibTrans" cxnId="{038CC44F-597A-4859-B893-22D27ED2F06B}">
      <dgm:prSet/>
      <dgm:spPr/>
      <dgm:t>
        <a:bodyPr/>
        <a:lstStyle/>
        <a:p>
          <a:endParaRPr lang="cs-CZ"/>
        </a:p>
      </dgm:t>
    </dgm:pt>
    <dgm:pt modelId="{1B38FB70-425C-4AD9-8EE7-E4421F55B47E}" type="pres">
      <dgm:prSet presAssocID="{847E3B11-44D3-4891-A803-B447068C314E}" presName="cycle" presStyleCnt="0">
        <dgm:presLayoutVars>
          <dgm:dir/>
          <dgm:resizeHandles val="exact"/>
        </dgm:presLayoutVars>
      </dgm:prSet>
      <dgm:spPr/>
    </dgm:pt>
    <dgm:pt modelId="{E3B9CF9C-A42A-4F95-B71E-F2BB359C1A92}" type="pres">
      <dgm:prSet presAssocID="{53665F68-9286-45B5-843F-26C8EDB1DDB9}" presName="node" presStyleLbl="node1" presStyleIdx="0" presStyleCnt="9">
        <dgm:presLayoutVars>
          <dgm:bulletEnabled val="1"/>
        </dgm:presLayoutVars>
      </dgm:prSet>
      <dgm:spPr/>
    </dgm:pt>
    <dgm:pt modelId="{21C803C6-E56E-4CB3-A9C0-02B9BF3317BB}" type="pres">
      <dgm:prSet presAssocID="{53665F68-9286-45B5-843F-26C8EDB1DDB9}" presName="spNode" presStyleCnt="0"/>
      <dgm:spPr/>
    </dgm:pt>
    <dgm:pt modelId="{534E0792-1FC6-4510-88F4-0CE331A5632E}" type="pres">
      <dgm:prSet presAssocID="{FE116103-E67C-4C4E-93D6-CF5090A04129}" presName="sibTrans" presStyleLbl="sibTrans1D1" presStyleIdx="0" presStyleCnt="9"/>
      <dgm:spPr/>
    </dgm:pt>
    <dgm:pt modelId="{C029BC56-DD12-4AC1-BFD8-30E63C70B2B2}" type="pres">
      <dgm:prSet presAssocID="{06699FBE-7812-4FDD-B421-FC4D2E205B7E}" presName="node" presStyleLbl="node1" presStyleIdx="1" presStyleCnt="9">
        <dgm:presLayoutVars>
          <dgm:bulletEnabled val="1"/>
        </dgm:presLayoutVars>
      </dgm:prSet>
      <dgm:spPr/>
    </dgm:pt>
    <dgm:pt modelId="{FEF5791F-463D-4B79-973C-7AA02DEB6EA4}" type="pres">
      <dgm:prSet presAssocID="{06699FBE-7812-4FDD-B421-FC4D2E205B7E}" presName="spNode" presStyleCnt="0"/>
      <dgm:spPr/>
    </dgm:pt>
    <dgm:pt modelId="{0AA89583-37FA-4C3D-B884-B131054A0D76}" type="pres">
      <dgm:prSet presAssocID="{250BDC9D-B6B9-4168-98C9-57A322BAE0CD}" presName="sibTrans" presStyleLbl="sibTrans1D1" presStyleIdx="1" presStyleCnt="9"/>
      <dgm:spPr/>
    </dgm:pt>
    <dgm:pt modelId="{74D8F854-B8BE-430F-B292-7247F3FB7FDE}" type="pres">
      <dgm:prSet presAssocID="{C5AC74F2-BD10-42BD-A245-CFABE6ABA245}" presName="node" presStyleLbl="node1" presStyleIdx="2" presStyleCnt="9">
        <dgm:presLayoutVars>
          <dgm:bulletEnabled val="1"/>
        </dgm:presLayoutVars>
      </dgm:prSet>
      <dgm:spPr/>
    </dgm:pt>
    <dgm:pt modelId="{3033CE2F-0FFA-4613-A0B0-70186F1000A1}" type="pres">
      <dgm:prSet presAssocID="{C5AC74F2-BD10-42BD-A245-CFABE6ABA245}" presName="spNode" presStyleCnt="0"/>
      <dgm:spPr/>
    </dgm:pt>
    <dgm:pt modelId="{F4CAF0B7-82B1-4943-B322-0A1C43E96200}" type="pres">
      <dgm:prSet presAssocID="{EA1056C6-C053-4E64-95E5-06C639974BF2}" presName="sibTrans" presStyleLbl="sibTrans1D1" presStyleIdx="2" presStyleCnt="9"/>
      <dgm:spPr/>
    </dgm:pt>
    <dgm:pt modelId="{40E2B655-0881-4945-A258-F1F88F6132F4}" type="pres">
      <dgm:prSet presAssocID="{DB5303D4-BC83-45D1-9DA2-B55D3343091E}" presName="node" presStyleLbl="node1" presStyleIdx="3" presStyleCnt="9">
        <dgm:presLayoutVars>
          <dgm:bulletEnabled val="1"/>
        </dgm:presLayoutVars>
      </dgm:prSet>
      <dgm:spPr/>
    </dgm:pt>
    <dgm:pt modelId="{79E7E927-27F8-4DBA-A05F-B779F44381CB}" type="pres">
      <dgm:prSet presAssocID="{DB5303D4-BC83-45D1-9DA2-B55D3343091E}" presName="spNode" presStyleCnt="0"/>
      <dgm:spPr/>
    </dgm:pt>
    <dgm:pt modelId="{875C427A-2530-45DB-BD31-2C8ACD496C3D}" type="pres">
      <dgm:prSet presAssocID="{9D8A6B6C-8945-44FB-B1EA-AC1A202CF342}" presName="sibTrans" presStyleLbl="sibTrans1D1" presStyleIdx="3" presStyleCnt="9"/>
      <dgm:spPr/>
    </dgm:pt>
    <dgm:pt modelId="{C4E1A425-5117-468B-A189-6BD65746CD2A}" type="pres">
      <dgm:prSet presAssocID="{9625EB15-FC54-43C0-AD81-7CC032FCD365}" presName="node" presStyleLbl="node1" presStyleIdx="4" presStyleCnt="9">
        <dgm:presLayoutVars>
          <dgm:bulletEnabled val="1"/>
        </dgm:presLayoutVars>
      </dgm:prSet>
      <dgm:spPr/>
    </dgm:pt>
    <dgm:pt modelId="{43B0257C-98D4-4041-8AB4-3D14E4F52C57}" type="pres">
      <dgm:prSet presAssocID="{9625EB15-FC54-43C0-AD81-7CC032FCD365}" presName="spNode" presStyleCnt="0"/>
      <dgm:spPr/>
    </dgm:pt>
    <dgm:pt modelId="{6679469C-88DB-405C-8A76-344AE3E40D99}" type="pres">
      <dgm:prSet presAssocID="{42099117-D938-42ED-81CE-FADAD150F543}" presName="sibTrans" presStyleLbl="sibTrans1D1" presStyleIdx="4" presStyleCnt="9"/>
      <dgm:spPr/>
    </dgm:pt>
    <dgm:pt modelId="{C7CF1FCC-86FD-4B6D-9BE4-A3C3396D37BD}" type="pres">
      <dgm:prSet presAssocID="{604F4D34-674B-4006-9803-D8BF03040BF2}" presName="node" presStyleLbl="node1" presStyleIdx="5" presStyleCnt="9">
        <dgm:presLayoutVars>
          <dgm:bulletEnabled val="1"/>
        </dgm:presLayoutVars>
      </dgm:prSet>
      <dgm:spPr/>
    </dgm:pt>
    <dgm:pt modelId="{FFE523FE-3464-4F8B-9C08-70EB9AFC638A}" type="pres">
      <dgm:prSet presAssocID="{604F4D34-674B-4006-9803-D8BF03040BF2}" presName="spNode" presStyleCnt="0"/>
      <dgm:spPr/>
    </dgm:pt>
    <dgm:pt modelId="{C81F60C2-2EA3-4B4D-9972-EA77C847C5B6}" type="pres">
      <dgm:prSet presAssocID="{60209146-F1CA-410B-8D53-C86E4889AEF7}" presName="sibTrans" presStyleLbl="sibTrans1D1" presStyleIdx="5" presStyleCnt="9"/>
      <dgm:spPr/>
    </dgm:pt>
    <dgm:pt modelId="{149E4D12-2C29-4703-9419-B4ED3E4C8020}" type="pres">
      <dgm:prSet presAssocID="{E157229F-63B0-432D-A528-0061100ADC57}" presName="node" presStyleLbl="node1" presStyleIdx="6" presStyleCnt="9">
        <dgm:presLayoutVars>
          <dgm:bulletEnabled val="1"/>
        </dgm:presLayoutVars>
      </dgm:prSet>
      <dgm:spPr/>
    </dgm:pt>
    <dgm:pt modelId="{58388A91-0CF2-4ECB-8982-B132A760E139}" type="pres">
      <dgm:prSet presAssocID="{E157229F-63B0-432D-A528-0061100ADC57}" presName="spNode" presStyleCnt="0"/>
      <dgm:spPr/>
    </dgm:pt>
    <dgm:pt modelId="{CA9AF8B0-99DC-4F25-955F-BA09383A4BD9}" type="pres">
      <dgm:prSet presAssocID="{DE62005F-538E-47FC-8CD1-84C7CC9C0B41}" presName="sibTrans" presStyleLbl="sibTrans1D1" presStyleIdx="6" presStyleCnt="9"/>
      <dgm:spPr/>
    </dgm:pt>
    <dgm:pt modelId="{AAE957F4-060E-486C-B74A-AC157065E96C}" type="pres">
      <dgm:prSet presAssocID="{E4ACEBC9-289D-432C-A12B-BAED7A3CA243}" presName="node" presStyleLbl="node1" presStyleIdx="7" presStyleCnt="9">
        <dgm:presLayoutVars>
          <dgm:bulletEnabled val="1"/>
        </dgm:presLayoutVars>
      </dgm:prSet>
      <dgm:spPr/>
    </dgm:pt>
    <dgm:pt modelId="{0D13C99D-EA8B-4653-8C66-326A4DD24F13}" type="pres">
      <dgm:prSet presAssocID="{E4ACEBC9-289D-432C-A12B-BAED7A3CA243}" presName="spNode" presStyleCnt="0"/>
      <dgm:spPr/>
    </dgm:pt>
    <dgm:pt modelId="{434CD650-9856-4EBC-A362-0BE6255D9351}" type="pres">
      <dgm:prSet presAssocID="{33033F96-1570-48CC-B4F8-6E6E2E52A1A3}" presName="sibTrans" presStyleLbl="sibTrans1D1" presStyleIdx="7" presStyleCnt="9"/>
      <dgm:spPr/>
    </dgm:pt>
    <dgm:pt modelId="{5AEFEA57-676B-4E19-9AFE-F7BD472E48F7}" type="pres">
      <dgm:prSet presAssocID="{389E6321-2B20-4EC0-B1FF-9520EE48EC9F}" presName="node" presStyleLbl="node1" presStyleIdx="8" presStyleCnt="9">
        <dgm:presLayoutVars>
          <dgm:bulletEnabled val="1"/>
        </dgm:presLayoutVars>
      </dgm:prSet>
      <dgm:spPr/>
    </dgm:pt>
    <dgm:pt modelId="{DBBAAF1A-E3BB-4D65-8C0F-636705613FD5}" type="pres">
      <dgm:prSet presAssocID="{389E6321-2B20-4EC0-B1FF-9520EE48EC9F}" presName="spNode" presStyleCnt="0"/>
      <dgm:spPr/>
    </dgm:pt>
    <dgm:pt modelId="{7C535216-D805-431A-B741-3C61BDF84228}" type="pres">
      <dgm:prSet presAssocID="{7E3A15F6-7678-447E-B906-F5C48E81837E}" presName="sibTrans" presStyleLbl="sibTrans1D1" presStyleIdx="8" presStyleCnt="9"/>
      <dgm:spPr/>
    </dgm:pt>
  </dgm:ptLst>
  <dgm:cxnLst>
    <dgm:cxn modelId="{3551B406-E52C-4B5B-81E3-E076AE327572}" type="presOf" srcId="{E157229F-63B0-432D-A528-0061100ADC57}" destId="{149E4D12-2C29-4703-9419-B4ED3E4C8020}" srcOrd="0" destOrd="0" presId="urn:microsoft.com/office/officeart/2005/8/layout/cycle6"/>
    <dgm:cxn modelId="{738FF70C-C0EB-4EDD-8D52-CDCE336DCA80}" type="presOf" srcId="{E4ACEBC9-289D-432C-A12B-BAED7A3CA243}" destId="{AAE957F4-060E-486C-B74A-AC157065E96C}" srcOrd="0" destOrd="0" presId="urn:microsoft.com/office/officeart/2005/8/layout/cycle6"/>
    <dgm:cxn modelId="{8C550414-B406-4DB8-8B13-B12B6C8533E9}" type="presOf" srcId="{847E3B11-44D3-4891-A803-B447068C314E}" destId="{1B38FB70-425C-4AD9-8EE7-E4421F55B47E}" srcOrd="0" destOrd="0" presId="urn:microsoft.com/office/officeart/2005/8/layout/cycle6"/>
    <dgm:cxn modelId="{DB4C812E-C188-4D7C-BBA3-B9643D04C26F}" type="presOf" srcId="{EA1056C6-C053-4E64-95E5-06C639974BF2}" destId="{F4CAF0B7-82B1-4943-B322-0A1C43E96200}" srcOrd="0" destOrd="0" presId="urn:microsoft.com/office/officeart/2005/8/layout/cycle6"/>
    <dgm:cxn modelId="{29F9CA37-7D53-4258-BD15-69DC77C1B31A}" srcId="{847E3B11-44D3-4891-A803-B447068C314E}" destId="{E157229F-63B0-432D-A528-0061100ADC57}" srcOrd="6" destOrd="0" parTransId="{40CD26B8-7734-437D-A41F-7EE47B1A2DA1}" sibTransId="{DE62005F-538E-47FC-8CD1-84C7CC9C0B41}"/>
    <dgm:cxn modelId="{7A45563D-6221-419B-A4E5-98C2D743375D}" type="presOf" srcId="{DE62005F-538E-47FC-8CD1-84C7CC9C0B41}" destId="{CA9AF8B0-99DC-4F25-955F-BA09383A4BD9}" srcOrd="0" destOrd="0" presId="urn:microsoft.com/office/officeart/2005/8/layout/cycle6"/>
    <dgm:cxn modelId="{2BD9A23D-0932-4D17-964B-016FECB41D1C}" type="presOf" srcId="{42099117-D938-42ED-81CE-FADAD150F543}" destId="{6679469C-88DB-405C-8A76-344AE3E40D99}" srcOrd="0" destOrd="0" presId="urn:microsoft.com/office/officeart/2005/8/layout/cycle6"/>
    <dgm:cxn modelId="{C0601546-2F02-4223-93B2-865B436B29F1}" srcId="{847E3B11-44D3-4891-A803-B447068C314E}" destId="{DB5303D4-BC83-45D1-9DA2-B55D3343091E}" srcOrd="3" destOrd="0" parTransId="{886DE321-8CA5-422A-86A4-6554262C51D5}" sibTransId="{9D8A6B6C-8945-44FB-B1EA-AC1A202CF342}"/>
    <dgm:cxn modelId="{038CC44F-597A-4859-B893-22D27ED2F06B}" srcId="{847E3B11-44D3-4891-A803-B447068C314E}" destId="{C5AC74F2-BD10-42BD-A245-CFABE6ABA245}" srcOrd="2" destOrd="0" parTransId="{4720CF1F-F814-4443-95FC-6F2E9F8ADDC3}" sibTransId="{EA1056C6-C053-4E64-95E5-06C639974BF2}"/>
    <dgm:cxn modelId="{BA022E50-D200-4BD7-947D-5D3C6FA823DA}" type="presOf" srcId="{53665F68-9286-45B5-843F-26C8EDB1DDB9}" destId="{E3B9CF9C-A42A-4F95-B71E-F2BB359C1A92}" srcOrd="0" destOrd="0" presId="urn:microsoft.com/office/officeart/2005/8/layout/cycle6"/>
    <dgm:cxn modelId="{9EA65C74-8396-453D-817B-B3F3CD6B3BD7}" type="presOf" srcId="{9625EB15-FC54-43C0-AD81-7CC032FCD365}" destId="{C4E1A425-5117-468B-A189-6BD65746CD2A}" srcOrd="0" destOrd="0" presId="urn:microsoft.com/office/officeart/2005/8/layout/cycle6"/>
    <dgm:cxn modelId="{76B42677-56CD-4CEC-920D-67DFD81909C7}" type="presOf" srcId="{DB5303D4-BC83-45D1-9DA2-B55D3343091E}" destId="{40E2B655-0881-4945-A258-F1F88F6132F4}" srcOrd="0" destOrd="0" presId="urn:microsoft.com/office/officeart/2005/8/layout/cycle6"/>
    <dgm:cxn modelId="{7AF97B5A-1D07-43B0-BB92-DBEDA489306A}" srcId="{847E3B11-44D3-4891-A803-B447068C314E}" destId="{06699FBE-7812-4FDD-B421-FC4D2E205B7E}" srcOrd="1" destOrd="0" parTransId="{688B8F9F-37D6-4827-BE60-21D23282613D}" sibTransId="{250BDC9D-B6B9-4168-98C9-57A322BAE0CD}"/>
    <dgm:cxn modelId="{9B326881-D4C1-4A76-AF44-04398E465C09}" type="presOf" srcId="{60209146-F1CA-410B-8D53-C86E4889AEF7}" destId="{C81F60C2-2EA3-4B4D-9972-EA77C847C5B6}" srcOrd="0" destOrd="0" presId="urn:microsoft.com/office/officeart/2005/8/layout/cycle6"/>
    <dgm:cxn modelId="{818C7885-57F0-4815-97C6-8C3D616BD39E}" type="presOf" srcId="{7E3A15F6-7678-447E-B906-F5C48E81837E}" destId="{7C535216-D805-431A-B741-3C61BDF84228}" srcOrd="0" destOrd="0" presId="urn:microsoft.com/office/officeart/2005/8/layout/cycle6"/>
    <dgm:cxn modelId="{00A82CB1-D0CF-4BD3-9EE6-2383EDD649FE}" srcId="{847E3B11-44D3-4891-A803-B447068C314E}" destId="{53665F68-9286-45B5-843F-26C8EDB1DDB9}" srcOrd="0" destOrd="0" parTransId="{AB655788-EF9E-46D0-8AFC-0434F6817D2A}" sibTransId="{FE116103-E67C-4C4E-93D6-CF5090A04129}"/>
    <dgm:cxn modelId="{12F0D3B7-213D-4377-B368-5B4D47BA6EB7}" type="presOf" srcId="{604F4D34-674B-4006-9803-D8BF03040BF2}" destId="{C7CF1FCC-86FD-4B6D-9BE4-A3C3396D37BD}" srcOrd="0" destOrd="0" presId="urn:microsoft.com/office/officeart/2005/8/layout/cycle6"/>
    <dgm:cxn modelId="{EB7E4FBA-8FE7-44FE-9CBF-0A50F6299B33}" type="presOf" srcId="{FE116103-E67C-4C4E-93D6-CF5090A04129}" destId="{534E0792-1FC6-4510-88F4-0CE331A5632E}" srcOrd="0" destOrd="0" presId="urn:microsoft.com/office/officeart/2005/8/layout/cycle6"/>
    <dgm:cxn modelId="{4F7F1ECB-F781-4A42-8235-586013C4CB5D}" srcId="{847E3B11-44D3-4891-A803-B447068C314E}" destId="{604F4D34-674B-4006-9803-D8BF03040BF2}" srcOrd="5" destOrd="0" parTransId="{C635D8A1-8F3C-42E3-843E-51E37896FFA8}" sibTransId="{60209146-F1CA-410B-8D53-C86E4889AEF7}"/>
    <dgm:cxn modelId="{0E3D0ECF-4E4A-4D13-BE3C-C58E17FF5350}" type="presOf" srcId="{389E6321-2B20-4EC0-B1FF-9520EE48EC9F}" destId="{5AEFEA57-676B-4E19-9AFE-F7BD472E48F7}" srcOrd="0" destOrd="0" presId="urn:microsoft.com/office/officeart/2005/8/layout/cycle6"/>
    <dgm:cxn modelId="{AA3B4BD6-BF41-4D80-9549-EC7C8F41D7D8}" type="presOf" srcId="{9D8A6B6C-8945-44FB-B1EA-AC1A202CF342}" destId="{875C427A-2530-45DB-BD31-2C8ACD496C3D}" srcOrd="0" destOrd="0" presId="urn:microsoft.com/office/officeart/2005/8/layout/cycle6"/>
    <dgm:cxn modelId="{45A671DE-82B8-4CFF-B3AC-1F9B8F08FCFD}" type="presOf" srcId="{C5AC74F2-BD10-42BD-A245-CFABE6ABA245}" destId="{74D8F854-B8BE-430F-B292-7247F3FB7FDE}" srcOrd="0" destOrd="0" presId="urn:microsoft.com/office/officeart/2005/8/layout/cycle6"/>
    <dgm:cxn modelId="{5E7766EC-F3BB-4F9A-A180-12901BF5EC40}" srcId="{847E3B11-44D3-4891-A803-B447068C314E}" destId="{9625EB15-FC54-43C0-AD81-7CC032FCD365}" srcOrd="4" destOrd="0" parTransId="{EA59E102-5E3B-4CA1-AB59-E75600F2F716}" sibTransId="{42099117-D938-42ED-81CE-FADAD150F543}"/>
    <dgm:cxn modelId="{BBD5AAF6-13D4-4CF9-886C-A6ED6964C43F}" type="presOf" srcId="{250BDC9D-B6B9-4168-98C9-57A322BAE0CD}" destId="{0AA89583-37FA-4C3D-B884-B131054A0D76}" srcOrd="0" destOrd="0" presId="urn:microsoft.com/office/officeart/2005/8/layout/cycle6"/>
    <dgm:cxn modelId="{A52148F8-22BE-42B7-AA9A-C16E5EF9776D}" srcId="{847E3B11-44D3-4891-A803-B447068C314E}" destId="{389E6321-2B20-4EC0-B1FF-9520EE48EC9F}" srcOrd="8" destOrd="0" parTransId="{985103F2-EE1E-46F7-A6B6-4B435402A851}" sibTransId="{7E3A15F6-7678-447E-B906-F5C48E81837E}"/>
    <dgm:cxn modelId="{80C6E3F9-EB41-447F-A5A0-58368A799D21}" type="presOf" srcId="{33033F96-1570-48CC-B4F8-6E6E2E52A1A3}" destId="{434CD650-9856-4EBC-A362-0BE6255D9351}" srcOrd="0" destOrd="0" presId="urn:microsoft.com/office/officeart/2005/8/layout/cycle6"/>
    <dgm:cxn modelId="{D8B86FFC-B8F1-4426-B7F4-ECB756ED8E77}" type="presOf" srcId="{06699FBE-7812-4FDD-B421-FC4D2E205B7E}" destId="{C029BC56-DD12-4AC1-BFD8-30E63C70B2B2}" srcOrd="0" destOrd="0" presId="urn:microsoft.com/office/officeart/2005/8/layout/cycle6"/>
    <dgm:cxn modelId="{80F183FD-0EB0-42F6-8C93-7A018243ADDD}" srcId="{847E3B11-44D3-4891-A803-B447068C314E}" destId="{E4ACEBC9-289D-432C-A12B-BAED7A3CA243}" srcOrd="7" destOrd="0" parTransId="{F4CF900E-2A9D-4037-ADF3-D050D25296EF}" sibTransId="{33033F96-1570-48CC-B4F8-6E6E2E52A1A3}"/>
    <dgm:cxn modelId="{EEF66A3E-00F2-41FE-BB0F-D167D141410C}" type="presParOf" srcId="{1B38FB70-425C-4AD9-8EE7-E4421F55B47E}" destId="{E3B9CF9C-A42A-4F95-B71E-F2BB359C1A92}" srcOrd="0" destOrd="0" presId="urn:microsoft.com/office/officeart/2005/8/layout/cycle6"/>
    <dgm:cxn modelId="{C10BC80E-10A3-4AE9-A309-8AF1B1E51625}" type="presParOf" srcId="{1B38FB70-425C-4AD9-8EE7-E4421F55B47E}" destId="{21C803C6-E56E-4CB3-A9C0-02B9BF3317BB}" srcOrd="1" destOrd="0" presId="urn:microsoft.com/office/officeart/2005/8/layout/cycle6"/>
    <dgm:cxn modelId="{1FE1E99A-D3F8-47B1-9E88-B4FFCC3E7F69}" type="presParOf" srcId="{1B38FB70-425C-4AD9-8EE7-E4421F55B47E}" destId="{534E0792-1FC6-4510-88F4-0CE331A5632E}" srcOrd="2" destOrd="0" presId="urn:microsoft.com/office/officeart/2005/8/layout/cycle6"/>
    <dgm:cxn modelId="{0FDD34BE-1958-44C5-A56C-7DDA14596956}" type="presParOf" srcId="{1B38FB70-425C-4AD9-8EE7-E4421F55B47E}" destId="{C029BC56-DD12-4AC1-BFD8-30E63C70B2B2}" srcOrd="3" destOrd="0" presId="urn:microsoft.com/office/officeart/2005/8/layout/cycle6"/>
    <dgm:cxn modelId="{23B080B7-991C-45EA-855E-EF369ACF26A8}" type="presParOf" srcId="{1B38FB70-425C-4AD9-8EE7-E4421F55B47E}" destId="{FEF5791F-463D-4B79-973C-7AA02DEB6EA4}" srcOrd="4" destOrd="0" presId="urn:microsoft.com/office/officeart/2005/8/layout/cycle6"/>
    <dgm:cxn modelId="{F2A57C7E-9D64-467A-ADD4-02E8928A6E4F}" type="presParOf" srcId="{1B38FB70-425C-4AD9-8EE7-E4421F55B47E}" destId="{0AA89583-37FA-4C3D-B884-B131054A0D76}" srcOrd="5" destOrd="0" presId="urn:microsoft.com/office/officeart/2005/8/layout/cycle6"/>
    <dgm:cxn modelId="{9643579C-FD43-4C2A-BD7B-4C4E88319D4E}" type="presParOf" srcId="{1B38FB70-425C-4AD9-8EE7-E4421F55B47E}" destId="{74D8F854-B8BE-430F-B292-7247F3FB7FDE}" srcOrd="6" destOrd="0" presId="urn:microsoft.com/office/officeart/2005/8/layout/cycle6"/>
    <dgm:cxn modelId="{904A5995-6904-44F5-861B-51D8C374FB10}" type="presParOf" srcId="{1B38FB70-425C-4AD9-8EE7-E4421F55B47E}" destId="{3033CE2F-0FFA-4613-A0B0-70186F1000A1}" srcOrd="7" destOrd="0" presId="urn:microsoft.com/office/officeart/2005/8/layout/cycle6"/>
    <dgm:cxn modelId="{FA4131A2-291C-4F05-BA35-9BE3AA5C479A}" type="presParOf" srcId="{1B38FB70-425C-4AD9-8EE7-E4421F55B47E}" destId="{F4CAF0B7-82B1-4943-B322-0A1C43E96200}" srcOrd="8" destOrd="0" presId="urn:microsoft.com/office/officeart/2005/8/layout/cycle6"/>
    <dgm:cxn modelId="{E824EFEC-8FF4-49EB-8063-9E04194E7986}" type="presParOf" srcId="{1B38FB70-425C-4AD9-8EE7-E4421F55B47E}" destId="{40E2B655-0881-4945-A258-F1F88F6132F4}" srcOrd="9" destOrd="0" presId="urn:microsoft.com/office/officeart/2005/8/layout/cycle6"/>
    <dgm:cxn modelId="{6E71F6FE-0ED1-4273-A390-9CB138F6A653}" type="presParOf" srcId="{1B38FB70-425C-4AD9-8EE7-E4421F55B47E}" destId="{79E7E927-27F8-4DBA-A05F-B779F44381CB}" srcOrd="10" destOrd="0" presId="urn:microsoft.com/office/officeart/2005/8/layout/cycle6"/>
    <dgm:cxn modelId="{2BD3B185-0FF0-48BB-8C75-BF244C163436}" type="presParOf" srcId="{1B38FB70-425C-4AD9-8EE7-E4421F55B47E}" destId="{875C427A-2530-45DB-BD31-2C8ACD496C3D}" srcOrd="11" destOrd="0" presId="urn:microsoft.com/office/officeart/2005/8/layout/cycle6"/>
    <dgm:cxn modelId="{247AA5F2-177C-4289-97FB-5D55D4A357CF}" type="presParOf" srcId="{1B38FB70-425C-4AD9-8EE7-E4421F55B47E}" destId="{C4E1A425-5117-468B-A189-6BD65746CD2A}" srcOrd="12" destOrd="0" presId="urn:microsoft.com/office/officeart/2005/8/layout/cycle6"/>
    <dgm:cxn modelId="{EA4AEB52-334B-4409-A2B0-7079304CD5F0}" type="presParOf" srcId="{1B38FB70-425C-4AD9-8EE7-E4421F55B47E}" destId="{43B0257C-98D4-4041-8AB4-3D14E4F52C57}" srcOrd="13" destOrd="0" presId="urn:microsoft.com/office/officeart/2005/8/layout/cycle6"/>
    <dgm:cxn modelId="{B8C02A62-7FE9-4DA0-A633-FCF0F5DBE728}" type="presParOf" srcId="{1B38FB70-425C-4AD9-8EE7-E4421F55B47E}" destId="{6679469C-88DB-405C-8A76-344AE3E40D99}" srcOrd="14" destOrd="0" presId="urn:microsoft.com/office/officeart/2005/8/layout/cycle6"/>
    <dgm:cxn modelId="{2F6FC3FB-95FC-43B7-823A-5301F84F0D27}" type="presParOf" srcId="{1B38FB70-425C-4AD9-8EE7-E4421F55B47E}" destId="{C7CF1FCC-86FD-4B6D-9BE4-A3C3396D37BD}" srcOrd="15" destOrd="0" presId="urn:microsoft.com/office/officeart/2005/8/layout/cycle6"/>
    <dgm:cxn modelId="{DCFDC01F-D6E3-4AD3-A032-3BBA690FE7A9}" type="presParOf" srcId="{1B38FB70-425C-4AD9-8EE7-E4421F55B47E}" destId="{FFE523FE-3464-4F8B-9C08-70EB9AFC638A}" srcOrd="16" destOrd="0" presId="urn:microsoft.com/office/officeart/2005/8/layout/cycle6"/>
    <dgm:cxn modelId="{54A51913-2C4C-4310-9007-D716918EFCD1}" type="presParOf" srcId="{1B38FB70-425C-4AD9-8EE7-E4421F55B47E}" destId="{C81F60C2-2EA3-4B4D-9972-EA77C847C5B6}" srcOrd="17" destOrd="0" presId="urn:microsoft.com/office/officeart/2005/8/layout/cycle6"/>
    <dgm:cxn modelId="{079DD332-5480-49EA-9D23-66C2E018393A}" type="presParOf" srcId="{1B38FB70-425C-4AD9-8EE7-E4421F55B47E}" destId="{149E4D12-2C29-4703-9419-B4ED3E4C8020}" srcOrd="18" destOrd="0" presId="urn:microsoft.com/office/officeart/2005/8/layout/cycle6"/>
    <dgm:cxn modelId="{E28088D6-1F66-4995-9342-4AC5E785F43B}" type="presParOf" srcId="{1B38FB70-425C-4AD9-8EE7-E4421F55B47E}" destId="{58388A91-0CF2-4ECB-8982-B132A760E139}" srcOrd="19" destOrd="0" presId="urn:microsoft.com/office/officeart/2005/8/layout/cycle6"/>
    <dgm:cxn modelId="{2EEE1E8D-9AF8-4196-9C2F-A00D2A2E2F11}" type="presParOf" srcId="{1B38FB70-425C-4AD9-8EE7-E4421F55B47E}" destId="{CA9AF8B0-99DC-4F25-955F-BA09383A4BD9}" srcOrd="20" destOrd="0" presId="urn:microsoft.com/office/officeart/2005/8/layout/cycle6"/>
    <dgm:cxn modelId="{7B4186C9-123F-42B9-B02E-B27CC6A6F9FF}" type="presParOf" srcId="{1B38FB70-425C-4AD9-8EE7-E4421F55B47E}" destId="{AAE957F4-060E-486C-B74A-AC157065E96C}" srcOrd="21" destOrd="0" presId="urn:microsoft.com/office/officeart/2005/8/layout/cycle6"/>
    <dgm:cxn modelId="{E7A3ABBE-4502-4191-8817-0E0494427892}" type="presParOf" srcId="{1B38FB70-425C-4AD9-8EE7-E4421F55B47E}" destId="{0D13C99D-EA8B-4653-8C66-326A4DD24F13}" srcOrd="22" destOrd="0" presId="urn:microsoft.com/office/officeart/2005/8/layout/cycle6"/>
    <dgm:cxn modelId="{27239B18-664C-4FEB-8815-9C6DE67E9C16}" type="presParOf" srcId="{1B38FB70-425C-4AD9-8EE7-E4421F55B47E}" destId="{434CD650-9856-4EBC-A362-0BE6255D9351}" srcOrd="23" destOrd="0" presId="urn:microsoft.com/office/officeart/2005/8/layout/cycle6"/>
    <dgm:cxn modelId="{AA70C853-ABCB-466A-A58B-1052B0206888}" type="presParOf" srcId="{1B38FB70-425C-4AD9-8EE7-E4421F55B47E}" destId="{5AEFEA57-676B-4E19-9AFE-F7BD472E48F7}" srcOrd="24" destOrd="0" presId="urn:microsoft.com/office/officeart/2005/8/layout/cycle6"/>
    <dgm:cxn modelId="{42AAD00D-BC98-4616-95FB-FB28EFD87709}" type="presParOf" srcId="{1B38FB70-425C-4AD9-8EE7-E4421F55B47E}" destId="{DBBAAF1A-E3BB-4D65-8C0F-636705613FD5}" srcOrd="25" destOrd="0" presId="urn:microsoft.com/office/officeart/2005/8/layout/cycle6"/>
    <dgm:cxn modelId="{74C7D102-F915-466E-A2F1-F4B506F9733C}" type="presParOf" srcId="{1B38FB70-425C-4AD9-8EE7-E4421F55B47E}" destId="{7C535216-D805-431A-B741-3C61BDF84228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F6E12-BE55-494C-ADCA-6B4A2B12C3E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EEC63EA-6F5A-4A62-B940-E55DC1DB03CD}">
      <dgm:prSet phldrT="[Text]"/>
      <dgm:spPr/>
      <dgm:t>
        <a:bodyPr/>
        <a:lstStyle/>
        <a:p>
          <a:r>
            <a:rPr lang="cs-CZ" dirty="0"/>
            <a:t>Ovzduší</a:t>
          </a:r>
        </a:p>
      </dgm:t>
    </dgm:pt>
    <dgm:pt modelId="{2228C149-76C5-4A01-B330-3821AC1E5D58}" type="parTrans" cxnId="{29F8317A-10C2-40F8-B97C-1DC6BB8CD079}">
      <dgm:prSet/>
      <dgm:spPr/>
      <dgm:t>
        <a:bodyPr/>
        <a:lstStyle/>
        <a:p>
          <a:endParaRPr lang="cs-CZ"/>
        </a:p>
      </dgm:t>
    </dgm:pt>
    <dgm:pt modelId="{612B0B97-FF8D-4755-BC30-B70F9E82BF07}" type="sibTrans" cxnId="{29F8317A-10C2-40F8-B97C-1DC6BB8CD079}">
      <dgm:prSet/>
      <dgm:spPr/>
      <dgm:t>
        <a:bodyPr/>
        <a:lstStyle/>
        <a:p>
          <a:endParaRPr lang="cs-CZ"/>
        </a:p>
      </dgm:t>
    </dgm:pt>
    <dgm:pt modelId="{BF1A7377-1112-4CE3-86B6-22ABDEC56810}">
      <dgm:prSet phldrT="[Text]"/>
      <dgm:spPr/>
      <dgm:t>
        <a:bodyPr/>
        <a:lstStyle/>
        <a:p>
          <a:r>
            <a:rPr lang="cs-CZ" dirty="0"/>
            <a:t>PM, </a:t>
          </a:r>
          <a:r>
            <a:rPr lang="cs-CZ" dirty="0" err="1"/>
            <a:t>NOx</a:t>
          </a:r>
          <a:r>
            <a:rPr lang="cs-CZ" dirty="0"/>
            <a:t>, CO… </a:t>
          </a:r>
        </a:p>
      </dgm:t>
    </dgm:pt>
    <dgm:pt modelId="{AB90C53B-8ABA-4F8D-AC7B-14D47EE177CC}" type="parTrans" cxnId="{18477B19-2936-40F0-AEB3-15D70860D5A9}">
      <dgm:prSet/>
      <dgm:spPr/>
      <dgm:t>
        <a:bodyPr/>
        <a:lstStyle/>
        <a:p>
          <a:endParaRPr lang="cs-CZ"/>
        </a:p>
      </dgm:t>
    </dgm:pt>
    <dgm:pt modelId="{4E09893C-E32E-4D7E-AD68-CB94979CB7EC}" type="sibTrans" cxnId="{18477B19-2936-40F0-AEB3-15D70860D5A9}">
      <dgm:prSet/>
      <dgm:spPr/>
      <dgm:t>
        <a:bodyPr/>
        <a:lstStyle/>
        <a:p>
          <a:endParaRPr lang="cs-CZ"/>
        </a:p>
      </dgm:t>
    </dgm:pt>
    <dgm:pt modelId="{8DE10B5B-0C09-42F7-B186-7032EB80CB67}">
      <dgm:prSet phldrT="[Text]"/>
      <dgm:spPr/>
      <dgm:t>
        <a:bodyPr/>
        <a:lstStyle/>
        <a:p>
          <a:r>
            <a:rPr lang="cs-CZ" dirty="0"/>
            <a:t>Brzdy, pneumatiky</a:t>
          </a:r>
        </a:p>
      </dgm:t>
    </dgm:pt>
    <dgm:pt modelId="{711F2D3F-4968-4CD8-80A6-42D90A34FAFB}" type="parTrans" cxnId="{C2B02EC7-E3DA-46D7-89D4-3861455723D6}">
      <dgm:prSet/>
      <dgm:spPr/>
      <dgm:t>
        <a:bodyPr/>
        <a:lstStyle/>
        <a:p>
          <a:endParaRPr lang="cs-CZ"/>
        </a:p>
      </dgm:t>
    </dgm:pt>
    <dgm:pt modelId="{F58813DD-2D27-46A1-B182-FF401F5DF482}" type="sibTrans" cxnId="{C2B02EC7-E3DA-46D7-89D4-3861455723D6}">
      <dgm:prSet/>
      <dgm:spPr/>
      <dgm:t>
        <a:bodyPr/>
        <a:lstStyle/>
        <a:p>
          <a:endParaRPr lang="cs-CZ"/>
        </a:p>
      </dgm:t>
    </dgm:pt>
    <dgm:pt modelId="{4235D070-81DF-4F53-B3DE-3794A1026EB4}">
      <dgm:prSet phldrT="[Text]"/>
      <dgm:spPr/>
      <dgm:t>
        <a:bodyPr/>
        <a:lstStyle/>
        <a:p>
          <a:r>
            <a:rPr lang="cs-CZ" dirty="0"/>
            <a:t>Atmosféra</a:t>
          </a:r>
        </a:p>
      </dgm:t>
    </dgm:pt>
    <dgm:pt modelId="{8A079906-69FA-45E1-9BBC-59FC4A3285C6}" type="parTrans" cxnId="{C4B9D83C-4F40-498B-A072-6E9FDD1BB2E3}">
      <dgm:prSet/>
      <dgm:spPr/>
      <dgm:t>
        <a:bodyPr/>
        <a:lstStyle/>
        <a:p>
          <a:endParaRPr lang="cs-CZ"/>
        </a:p>
      </dgm:t>
    </dgm:pt>
    <dgm:pt modelId="{7C5E13C1-D20C-4FF5-BF92-6E96758275FF}" type="sibTrans" cxnId="{C4B9D83C-4F40-498B-A072-6E9FDD1BB2E3}">
      <dgm:prSet/>
      <dgm:spPr/>
      <dgm:t>
        <a:bodyPr/>
        <a:lstStyle/>
        <a:p>
          <a:endParaRPr lang="cs-CZ"/>
        </a:p>
      </dgm:t>
    </dgm:pt>
    <dgm:pt modelId="{68099834-7E47-4BD0-9794-040BF963C646}">
      <dgm:prSet phldrT="[Text]"/>
      <dgm:spPr/>
      <dgm:t>
        <a:bodyPr/>
        <a:lstStyle/>
        <a:p>
          <a:r>
            <a:rPr lang="cs-CZ" dirty="0" err="1"/>
            <a:t>GHGs</a:t>
          </a:r>
          <a:r>
            <a:rPr lang="cs-CZ" dirty="0"/>
            <a:t> + e</a:t>
          </a:r>
        </a:p>
      </dgm:t>
    </dgm:pt>
    <dgm:pt modelId="{E0D7184B-5C15-4BF2-BB0D-B62449394198}" type="parTrans" cxnId="{94D2CC4D-6BA6-41B2-9AAF-5A2199F28E92}">
      <dgm:prSet/>
      <dgm:spPr/>
      <dgm:t>
        <a:bodyPr/>
        <a:lstStyle/>
        <a:p>
          <a:endParaRPr lang="cs-CZ"/>
        </a:p>
      </dgm:t>
    </dgm:pt>
    <dgm:pt modelId="{6817D3F4-4E21-4AF9-A30D-26C035745646}" type="sibTrans" cxnId="{94D2CC4D-6BA6-41B2-9AAF-5A2199F28E92}">
      <dgm:prSet/>
      <dgm:spPr/>
      <dgm:t>
        <a:bodyPr/>
        <a:lstStyle/>
        <a:p>
          <a:endParaRPr lang="cs-CZ"/>
        </a:p>
      </dgm:t>
    </dgm:pt>
    <dgm:pt modelId="{A4C4432A-B56F-4762-8120-C1C4F03A7A13}">
      <dgm:prSet/>
      <dgm:spPr/>
      <dgm:t>
        <a:bodyPr/>
        <a:lstStyle/>
        <a:p>
          <a:r>
            <a:rPr lang="cs-CZ" dirty="0"/>
            <a:t>Lidské zdraví</a:t>
          </a:r>
        </a:p>
      </dgm:t>
    </dgm:pt>
    <dgm:pt modelId="{BC7B7E0E-36E9-4139-AC6C-E8357333DBEA}" type="parTrans" cxnId="{95A76AF7-34BA-4982-A3CF-CE401E708454}">
      <dgm:prSet/>
      <dgm:spPr/>
      <dgm:t>
        <a:bodyPr/>
        <a:lstStyle/>
        <a:p>
          <a:endParaRPr lang="cs-CZ"/>
        </a:p>
      </dgm:t>
    </dgm:pt>
    <dgm:pt modelId="{7DE91C23-15A9-4CA1-80B2-B0C90185B3A4}" type="sibTrans" cxnId="{95A76AF7-34BA-4982-A3CF-CE401E708454}">
      <dgm:prSet/>
      <dgm:spPr/>
      <dgm:t>
        <a:bodyPr/>
        <a:lstStyle/>
        <a:p>
          <a:endParaRPr lang="cs-CZ"/>
        </a:p>
      </dgm:t>
    </dgm:pt>
    <dgm:pt modelId="{9906E668-AFCC-42EE-A539-ED9FB936F5C8}">
      <dgm:prSet/>
      <dgm:spPr/>
      <dgm:t>
        <a:bodyPr/>
        <a:lstStyle/>
        <a:p>
          <a:r>
            <a:rPr lang="cs-CZ" dirty="0"/>
            <a:t>Hluk</a:t>
          </a:r>
        </a:p>
      </dgm:t>
    </dgm:pt>
    <dgm:pt modelId="{F29B775F-4BD1-4177-9B11-A232B087096B}" type="parTrans" cxnId="{D8842960-4CBC-4B17-B6B5-12EDCBCD7A88}">
      <dgm:prSet/>
      <dgm:spPr/>
      <dgm:t>
        <a:bodyPr/>
        <a:lstStyle/>
        <a:p>
          <a:endParaRPr lang="cs-CZ"/>
        </a:p>
      </dgm:t>
    </dgm:pt>
    <dgm:pt modelId="{70E00DEE-A290-4562-97F1-299AF405B16B}" type="sibTrans" cxnId="{D8842960-4CBC-4B17-B6B5-12EDCBCD7A88}">
      <dgm:prSet/>
      <dgm:spPr/>
      <dgm:t>
        <a:bodyPr/>
        <a:lstStyle/>
        <a:p>
          <a:endParaRPr lang="cs-CZ"/>
        </a:p>
      </dgm:t>
    </dgm:pt>
    <dgm:pt modelId="{488C4398-39E8-4D65-8E96-527F40E76C3C}">
      <dgm:prSet/>
      <dgm:spPr/>
      <dgm:t>
        <a:bodyPr/>
        <a:lstStyle/>
        <a:p>
          <a:r>
            <a:rPr lang="cs-CZ" dirty="0"/>
            <a:t>Příroda a krajina</a:t>
          </a:r>
        </a:p>
      </dgm:t>
    </dgm:pt>
    <dgm:pt modelId="{4DFCAA13-45CA-445A-B7DA-2B85F4DA8F7B}" type="parTrans" cxnId="{8648CEF5-03B9-4F16-961E-19A81BF6363B}">
      <dgm:prSet/>
      <dgm:spPr/>
      <dgm:t>
        <a:bodyPr/>
        <a:lstStyle/>
        <a:p>
          <a:endParaRPr lang="cs-CZ"/>
        </a:p>
      </dgm:t>
    </dgm:pt>
    <dgm:pt modelId="{1135D265-1ABC-4D67-AB22-92A3FC0D280C}" type="sibTrans" cxnId="{8648CEF5-03B9-4F16-961E-19A81BF6363B}">
      <dgm:prSet/>
      <dgm:spPr/>
      <dgm:t>
        <a:bodyPr/>
        <a:lstStyle/>
        <a:p>
          <a:endParaRPr lang="cs-CZ"/>
        </a:p>
      </dgm:t>
    </dgm:pt>
    <dgm:pt modelId="{0D119363-3378-4318-AAF9-DF5037ECA9FF}">
      <dgm:prSet/>
      <dgm:spPr/>
      <dgm:t>
        <a:bodyPr/>
        <a:lstStyle/>
        <a:p>
          <a:r>
            <a:rPr lang="cs-CZ" dirty="0"/>
            <a:t>Biodiverzita</a:t>
          </a:r>
        </a:p>
      </dgm:t>
    </dgm:pt>
    <dgm:pt modelId="{464EC9A9-1E5B-4C7D-82DB-20746FDDFCBC}" type="parTrans" cxnId="{57655845-392A-4D13-A7BF-ED0CAED7E46D}">
      <dgm:prSet/>
      <dgm:spPr/>
      <dgm:t>
        <a:bodyPr/>
        <a:lstStyle/>
        <a:p>
          <a:endParaRPr lang="cs-CZ"/>
        </a:p>
      </dgm:t>
    </dgm:pt>
    <dgm:pt modelId="{A649BE07-995D-401B-98C0-1271EE69457E}" type="sibTrans" cxnId="{57655845-392A-4D13-A7BF-ED0CAED7E46D}">
      <dgm:prSet/>
      <dgm:spPr/>
      <dgm:t>
        <a:bodyPr/>
        <a:lstStyle/>
        <a:p>
          <a:endParaRPr lang="cs-CZ"/>
        </a:p>
      </dgm:t>
    </dgm:pt>
    <dgm:pt modelId="{06888D7E-851F-4CED-8D88-D13C6E1E7EA7}">
      <dgm:prSet/>
      <dgm:spPr/>
      <dgm:t>
        <a:bodyPr/>
        <a:lstStyle/>
        <a:p>
          <a:r>
            <a:rPr lang="cs-CZ" dirty="0"/>
            <a:t>Zastavěná krajina</a:t>
          </a:r>
        </a:p>
      </dgm:t>
    </dgm:pt>
    <dgm:pt modelId="{1F0F34A4-105C-4D97-86FA-FA71271C9BCF}" type="parTrans" cxnId="{076CD914-3ECA-4BF8-8CF2-CC81D1027D4B}">
      <dgm:prSet/>
      <dgm:spPr/>
      <dgm:t>
        <a:bodyPr/>
        <a:lstStyle/>
        <a:p>
          <a:endParaRPr lang="cs-CZ"/>
        </a:p>
      </dgm:t>
    </dgm:pt>
    <dgm:pt modelId="{FC6306D3-8FB3-4BE1-BA18-B42312E79B92}" type="sibTrans" cxnId="{076CD914-3ECA-4BF8-8CF2-CC81D1027D4B}">
      <dgm:prSet/>
      <dgm:spPr/>
      <dgm:t>
        <a:bodyPr/>
        <a:lstStyle/>
        <a:p>
          <a:endParaRPr lang="cs-CZ"/>
        </a:p>
      </dgm:t>
    </dgm:pt>
    <dgm:pt modelId="{A39AEFCF-5A44-40EA-AC8C-6285AFC7F33B}">
      <dgm:prSet/>
      <dgm:spPr/>
      <dgm:t>
        <a:bodyPr/>
        <a:lstStyle/>
        <a:p>
          <a:r>
            <a:rPr lang="cs-CZ" dirty="0"/>
            <a:t>Odpady</a:t>
          </a:r>
        </a:p>
      </dgm:t>
    </dgm:pt>
    <dgm:pt modelId="{8D482015-DA89-4CC4-8A63-762D22034290}" type="parTrans" cxnId="{7C7C26AB-9FCA-4D0B-A506-3567C7CB9C91}">
      <dgm:prSet/>
      <dgm:spPr/>
      <dgm:t>
        <a:bodyPr/>
        <a:lstStyle/>
        <a:p>
          <a:endParaRPr lang="cs-CZ"/>
        </a:p>
      </dgm:t>
    </dgm:pt>
    <dgm:pt modelId="{463B72A6-7291-4B1E-974B-FC84F8D3DDCC}" type="sibTrans" cxnId="{7C7C26AB-9FCA-4D0B-A506-3567C7CB9C91}">
      <dgm:prSet/>
      <dgm:spPr/>
      <dgm:t>
        <a:bodyPr/>
        <a:lstStyle/>
        <a:p>
          <a:endParaRPr lang="cs-CZ"/>
        </a:p>
      </dgm:t>
    </dgm:pt>
    <dgm:pt modelId="{F94B2F86-E2F3-4435-81E7-4D9D3FBAABFE}">
      <dgm:prSet/>
      <dgm:spPr/>
      <dgm:t>
        <a:bodyPr/>
        <a:lstStyle/>
        <a:p>
          <a:r>
            <a:rPr lang="cs-CZ" dirty="0"/>
            <a:t>Použité výrobky</a:t>
          </a:r>
        </a:p>
      </dgm:t>
    </dgm:pt>
    <dgm:pt modelId="{596383E8-DB1D-4718-A84D-7175CB4DBB01}" type="parTrans" cxnId="{36F460C2-25BB-4857-BA05-9892DA077726}">
      <dgm:prSet/>
      <dgm:spPr/>
      <dgm:t>
        <a:bodyPr/>
        <a:lstStyle/>
        <a:p>
          <a:endParaRPr lang="cs-CZ"/>
        </a:p>
      </dgm:t>
    </dgm:pt>
    <dgm:pt modelId="{34399CB3-3C43-4966-A661-F4EF7A28990E}" type="sibTrans" cxnId="{36F460C2-25BB-4857-BA05-9892DA077726}">
      <dgm:prSet/>
      <dgm:spPr/>
      <dgm:t>
        <a:bodyPr/>
        <a:lstStyle/>
        <a:p>
          <a:endParaRPr lang="cs-CZ"/>
        </a:p>
      </dgm:t>
    </dgm:pt>
    <dgm:pt modelId="{7FAD5958-538B-4033-80FA-D90597648CC1}">
      <dgm:prSet/>
      <dgm:spPr/>
      <dgm:t>
        <a:bodyPr/>
        <a:lstStyle/>
        <a:p>
          <a:r>
            <a:rPr lang="cs-CZ" dirty="0"/>
            <a:t>Předcházení odpadů</a:t>
          </a:r>
        </a:p>
      </dgm:t>
    </dgm:pt>
    <dgm:pt modelId="{429AAA01-3922-4297-935E-F625E54C413F}" type="parTrans" cxnId="{51CD7557-DB2A-4788-918A-A3D414F0FAEA}">
      <dgm:prSet/>
      <dgm:spPr/>
      <dgm:t>
        <a:bodyPr/>
        <a:lstStyle/>
        <a:p>
          <a:endParaRPr lang="cs-CZ"/>
        </a:p>
      </dgm:t>
    </dgm:pt>
    <dgm:pt modelId="{E56C7AB4-A8D9-4E91-8CC0-B20AABB6F66C}" type="sibTrans" cxnId="{51CD7557-DB2A-4788-918A-A3D414F0FAEA}">
      <dgm:prSet/>
      <dgm:spPr/>
      <dgm:t>
        <a:bodyPr/>
        <a:lstStyle/>
        <a:p>
          <a:endParaRPr lang="cs-CZ"/>
        </a:p>
      </dgm:t>
    </dgm:pt>
    <dgm:pt modelId="{76C7BE22-8AC5-451F-B183-180A77224621}" type="pres">
      <dgm:prSet presAssocID="{002F6E12-BE55-494C-ADCA-6B4A2B12C3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81F23D-1962-41C9-89E5-2BA941311A46}" type="pres">
      <dgm:prSet presAssocID="{BEEC63EA-6F5A-4A62-B940-E55DC1DB03CD}" presName="root" presStyleCnt="0"/>
      <dgm:spPr/>
    </dgm:pt>
    <dgm:pt modelId="{05E29E0F-504F-47CD-90A0-2F66E238D727}" type="pres">
      <dgm:prSet presAssocID="{BEEC63EA-6F5A-4A62-B940-E55DC1DB03CD}" presName="rootComposite" presStyleCnt="0"/>
      <dgm:spPr/>
    </dgm:pt>
    <dgm:pt modelId="{FDF7F993-5A97-4883-8987-10A6A44AC503}" type="pres">
      <dgm:prSet presAssocID="{BEEC63EA-6F5A-4A62-B940-E55DC1DB03CD}" presName="rootText" presStyleLbl="node1" presStyleIdx="0" presStyleCnt="5"/>
      <dgm:spPr/>
    </dgm:pt>
    <dgm:pt modelId="{E1A75B51-E3E1-4DD0-BACF-7036365C93E2}" type="pres">
      <dgm:prSet presAssocID="{BEEC63EA-6F5A-4A62-B940-E55DC1DB03CD}" presName="rootConnector" presStyleLbl="node1" presStyleIdx="0" presStyleCnt="5"/>
      <dgm:spPr/>
    </dgm:pt>
    <dgm:pt modelId="{D5448A03-3053-457F-9ADF-3951331B66C1}" type="pres">
      <dgm:prSet presAssocID="{BEEC63EA-6F5A-4A62-B940-E55DC1DB03CD}" presName="childShape" presStyleCnt="0"/>
      <dgm:spPr/>
    </dgm:pt>
    <dgm:pt modelId="{0C7C01AF-B578-4B70-A80A-4F8C02B3A086}" type="pres">
      <dgm:prSet presAssocID="{AB90C53B-8ABA-4F8D-AC7B-14D47EE177CC}" presName="Name13" presStyleLbl="parChTrans1D2" presStyleIdx="0" presStyleCnt="8"/>
      <dgm:spPr/>
    </dgm:pt>
    <dgm:pt modelId="{92AA8582-FB2C-407A-929D-161154A6FDB4}" type="pres">
      <dgm:prSet presAssocID="{BF1A7377-1112-4CE3-86B6-22ABDEC56810}" presName="childText" presStyleLbl="bgAcc1" presStyleIdx="0" presStyleCnt="8">
        <dgm:presLayoutVars>
          <dgm:bulletEnabled val="1"/>
        </dgm:presLayoutVars>
      </dgm:prSet>
      <dgm:spPr/>
    </dgm:pt>
    <dgm:pt modelId="{1768D4A7-9649-4368-9234-B53F4CE250E7}" type="pres">
      <dgm:prSet presAssocID="{711F2D3F-4968-4CD8-80A6-42D90A34FAFB}" presName="Name13" presStyleLbl="parChTrans1D2" presStyleIdx="1" presStyleCnt="8"/>
      <dgm:spPr/>
    </dgm:pt>
    <dgm:pt modelId="{C2E158FA-96D1-4163-9928-15F4D9D1496A}" type="pres">
      <dgm:prSet presAssocID="{8DE10B5B-0C09-42F7-B186-7032EB80CB67}" presName="childText" presStyleLbl="bgAcc1" presStyleIdx="1" presStyleCnt="8">
        <dgm:presLayoutVars>
          <dgm:bulletEnabled val="1"/>
        </dgm:presLayoutVars>
      </dgm:prSet>
      <dgm:spPr/>
    </dgm:pt>
    <dgm:pt modelId="{BE967D96-63BB-47D8-A723-AE5DA93B3C52}" type="pres">
      <dgm:prSet presAssocID="{4235D070-81DF-4F53-B3DE-3794A1026EB4}" presName="root" presStyleCnt="0"/>
      <dgm:spPr/>
    </dgm:pt>
    <dgm:pt modelId="{534D2DD3-D70C-44A2-9619-F6B4ED10DE36}" type="pres">
      <dgm:prSet presAssocID="{4235D070-81DF-4F53-B3DE-3794A1026EB4}" presName="rootComposite" presStyleCnt="0"/>
      <dgm:spPr/>
    </dgm:pt>
    <dgm:pt modelId="{C8B5F204-D3BE-4716-AB80-640584DAD528}" type="pres">
      <dgm:prSet presAssocID="{4235D070-81DF-4F53-B3DE-3794A1026EB4}" presName="rootText" presStyleLbl="node1" presStyleIdx="1" presStyleCnt="5"/>
      <dgm:spPr/>
    </dgm:pt>
    <dgm:pt modelId="{52EC9339-FE4E-4507-87BF-47583EF5CA18}" type="pres">
      <dgm:prSet presAssocID="{4235D070-81DF-4F53-B3DE-3794A1026EB4}" presName="rootConnector" presStyleLbl="node1" presStyleIdx="1" presStyleCnt="5"/>
      <dgm:spPr/>
    </dgm:pt>
    <dgm:pt modelId="{4F71F057-4597-461F-BC83-7EE339F101F1}" type="pres">
      <dgm:prSet presAssocID="{4235D070-81DF-4F53-B3DE-3794A1026EB4}" presName="childShape" presStyleCnt="0"/>
      <dgm:spPr/>
    </dgm:pt>
    <dgm:pt modelId="{BE717E12-8C2A-4365-96C2-E5EED07DF513}" type="pres">
      <dgm:prSet presAssocID="{E0D7184B-5C15-4BF2-BB0D-B62449394198}" presName="Name13" presStyleLbl="parChTrans1D2" presStyleIdx="2" presStyleCnt="8"/>
      <dgm:spPr/>
    </dgm:pt>
    <dgm:pt modelId="{87DC88D4-3D86-423D-907A-70B500F4A3D3}" type="pres">
      <dgm:prSet presAssocID="{68099834-7E47-4BD0-9794-040BF963C646}" presName="childText" presStyleLbl="bgAcc1" presStyleIdx="2" presStyleCnt="8">
        <dgm:presLayoutVars>
          <dgm:bulletEnabled val="1"/>
        </dgm:presLayoutVars>
      </dgm:prSet>
      <dgm:spPr/>
    </dgm:pt>
    <dgm:pt modelId="{24D27BD7-7CC4-43AB-AF3E-EB0F217E326B}" type="pres">
      <dgm:prSet presAssocID="{A4C4432A-B56F-4762-8120-C1C4F03A7A13}" presName="root" presStyleCnt="0"/>
      <dgm:spPr/>
    </dgm:pt>
    <dgm:pt modelId="{7DFE480C-8708-4A0A-BF13-BD6FAF7B7B53}" type="pres">
      <dgm:prSet presAssocID="{A4C4432A-B56F-4762-8120-C1C4F03A7A13}" presName="rootComposite" presStyleCnt="0"/>
      <dgm:spPr/>
    </dgm:pt>
    <dgm:pt modelId="{5F865AD3-46FA-407E-BD51-5632927AC464}" type="pres">
      <dgm:prSet presAssocID="{A4C4432A-B56F-4762-8120-C1C4F03A7A13}" presName="rootText" presStyleLbl="node1" presStyleIdx="2" presStyleCnt="5"/>
      <dgm:spPr/>
    </dgm:pt>
    <dgm:pt modelId="{0659BB0E-2443-4728-BCB7-9B457AFDBB10}" type="pres">
      <dgm:prSet presAssocID="{A4C4432A-B56F-4762-8120-C1C4F03A7A13}" presName="rootConnector" presStyleLbl="node1" presStyleIdx="2" presStyleCnt="5"/>
      <dgm:spPr/>
    </dgm:pt>
    <dgm:pt modelId="{E8A63E8F-71C9-4E57-8112-B793388A49BE}" type="pres">
      <dgm:prSet presAssocID="{A4C4432A-B56F-4762-8120-C1C4F03A7A13}" presName="childShape" presStyleCnt="0"/>
      <dgm:spPr/>
    </dgm:pt>
    <dgm:pt modelId="{AE8F0BBE-88F1-4FBC-A9ED-861B2B34D0A7}" type="pres">
      <dgm:prSet presAssocID="{F29B775F-4BD1-4177-9B11-A232B087096B}" presName="Name13" presStyleLbl="parChTrans1D2" presStyleIdx="3" presStyleCnt="8"/>
      <dgm:spPr/>
    </dgm:pt>
    <dgm:pt modelId="{336DD665-87B7-4044-A008-786AEFB533FD}" type="pres">
      <dgm:prSet presAssocID="{9906E668-AFCC-42EE-A539-ED9FB936F5C8}" presName="childText" presStyleLbl="bgAcc1" presStyleIdx="3" presStyleCnt="8">
        <dgm:presLayoutVars>
          <dgm:bulletEnabled val="1"/>
        </dgm:presLayoutVars>
      </dgm:prSet>
      <dgm:spPr/>
    </dgm:pt>
    <dgm:pt modelId="{78795A92-DF72-4FB8-9BFD-702CF703A34A}" type="pres">
      <dgm:prSet presAssocID="{488C4398-39E8-4D65-8E96-527F40E76C3C}" presName="root" presStyleCnt="0"/>
      <dgm:spPr/>
    </dgm:pt>
    <dgm:pt modelId="{F3514365-5598-463A-B5C0-0B018CC76E73}" type="pres">
      <dgm:prSet presAssocID="{488C4398-39E8-4D65-8E96-527F40E76C3C}" presName="rootComposite" presStyleCnt="0"/>
      <dgm:spPr/>
    </dgm:pt>
    <dgm:pt modelId="{838D62FC-C767-4576-AE19-0A7E48B790D0}" type="pres">
      <dgm:prSet presAssocID="{488C4398-39E8-4D65-8E96-527F40E76C3C}" presName="rootText" presStyleLbl="node1" presStyleIdx="3" presStyleCnt="5"/>
      <dgm:spPr/>
    </dgm:pt>
    <dgm:pt modelId="{7323CBDB-CEE6-4AD1-90E5-09ABE588978D}" type="pres">
      <dgm:prSet presAssocID="{488C4398-39E8-4D65-8E96-527F40E76C3C}" presName="rootConnector" presStyleLbl="node1" presStyleIdx="3" presStyleCnt="5"/>
      <dgm:spPr/>
    </dgm:pt>
    <dgm:pt modelId="{B33BD26F-233C-4CCF-8F99-546A5A138722}" type="pres">
      <dgm:prSet presAssocID="{488C4398-39E8-4D65-8E96-527F40E76C3C}" presName="childShape" presStyleCnt="0"/>
      <dgm:spPr/>
    </dgm:pt>
    <dgm:pt modelId="{3C4AD6FE-91EA-4563-9A7F-E5FFF47F92F0}" type="pres">
      <dgm:prSet presAssocID="{464EC9A9-1E5B-4C7D-82DB-20746FDDFCBC}" presName="Name13" presStyleLbl="parChTrans1D2" presStyleIdx="4" presStyleCnt="8"/>
      <dgm:spPr/>
    </dgm:pt>
    <dgm:pt modelId="{D4DB2F6B-8E87-4B79-BA35-DAF21A62455A}" type="pres">
      <dgm:prSet presAssocID="{0D119363-3378-4318-AAF9-DF5037ECA9FF}" presName="childText" presStyleLbl="bgAcc1" presStyleIdx="4" presStyleCnt="8">
        <dgm:presLayoutVars>
          <dgm:bulletEnabled val="1"/>
        </dgm:presLayoutVars>
      </dgm:prSet>
      <dgm:spPr/>
    </dgm:pt>
    <dgm:pt modelId="{0665707D-CB3A-4CA1-901C-958AA88EF3E4}" type="pres">
      <dgm:prSet presAssocID="{1F0F34A4-105C-4D97-86FA-FA71271C9BCF}" presName="Name13" presStyleLbl="parChTrans1D2" presStyleIdx="5" presStyleCnt="8"/>
      <dgm:spPr/>
    </dgm:pt>
    <dgm:pt modelId="{E23C5E95-602F-4B03-8A09-226D947EF791}" type="pres">
      <dgm:prSet presAssocID="{06888D7E-851F-4CED-8D88-D13C6E1E7EA7}" presName="childText" presStyleLbl="bgAcc1" presStyleIdx="5" presStyleCnt="8">
        <dgm:presLayoutVars>
          <dgm:bulletEnabled val="1"/>
        </dgm:presLayoutVars>
      </dgm:prSet>
      <dgm:spPr/>
    </dgm:pt>
    <dgm:pt modelId="{942CA31F-5138-486A-95B9-B1AD42D4F11F}" type="pres">
      <dgm:prSet presAssocID="{A39AEFCF-5A44-40EA-AC8C-6285AFC7F33B}" presName="root" presStyleCnt="0"/>
      <dgm:spPr/>
    </dgm:pt>
    <dgm:pt modelId="{3773272C-BA1F-4C1D-A8CE-B206DA9EA43F}" type="pres">
      <dgm:prSet presAssocID="{A39AEFCF-5A44-40EA-AC8C-6285AFC7F33B}" presName="rootComposite" presStyleCnt="0"/>
      <dgm:spPr/>
    </dgm:pt>
    <dgm:pt modelId="{768402B7-AAC3-491F-9C5E-FA05544FEE07}" type="pres">
      <dgm:prSet presAssocID="{A39AEFCF-5A44-40EA-AC8C-6285AFC7F33B}" presName="rootText" presStyleLbl="node1" presStyleIdx="4" presStyleCnt="5"/>
      <dgm:spPr/>
    </dgm:pt>
    <dgm:pt modelId="{C84B3574-556F-4546-8C87-84A4CE45CE82}" type="pres">
      <dgm:prSet presAssocID="{A39AEFCF-5A44-40EA-AC8C-6285AFC7F33B}" presName="rootConnector" presStyleLbl="node1" presStyleIdx="4" presStyleCnt="5"/>
      <dgm:spPr/>
    </dgm:pt>
    <dgm:pt modelId="{BFDFE309-07EF-4A8F-80AA-C2222BB654B4}" type="pres">
      <dgm:prSet presAssocID="{A39AEFCF-5A44-40EA-AC8C-6285AFC7F33B}" presName="childShape" presStyleCnt="0"/>
      <dgm:spPr/>
    </dgm:pt>
    <dgm:pt modelId="{C7688058-59F8-4288-88F7-A487CEC9E3EA}" type="pres">
      <dgm:prSet presAssocID="{596383E8-DB1D-4718-A84D-7175CB4DBB01}" presName="Name13" presStyleLbl="parChTrans1D2" presStyleIdx="6" presStyleCnt="8"/>
      <dgm:spPr/>
    </dgm:pt>
    <dgm:pt modelId="{9EF84654-1CC9-4B26-A52A-F65172A7D82F}" type="pres">
      <dgm:prSet presAssocID="{F94B2F86-E2F3-4435-81E7-4D9D3FBAABFE}" presName="childText" presStyleLbl="bgAcc1" presStyleIdx="6" presStyleCnt="8">
        <dgm:presLayoutVars>
          <dgm:bulletEnabled val="1"/>
        </dgm:presLayoutVars>
      </dgm:prSet>
      <dgm:spPr/>
    </dgm:pt>
    <dgm:pt modelId="{01BF0BC6-F4DE-478F-89DC-079670E89C75}" type="pres">
      <dgm:prSet presAssocID="{429AAA01-3922-4297-935E-F625E54C413F}" presName="Name13" presStyleLbl="parChTrans1D2" presStyleIdx="7" presStyleCnt="8"/>
      <dgm:spPr/>
    </dgm:pt>
    <dgm:pt modelId="{0F9FA221-0033-4A70-B323-034330C57812}" type="pres">
      <dgm:prSet presAssocID="{7FAD5958-538B-4033-80FA-D90597648CC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68F0850C-BB79-4084-A599-A1700B0809AE}" type="presOf" srcId="{E0D7184B-5C15-4BF2-BB0D-B62449394198}" destId="{BE717E12-8C2A-4365-96C2-E5EED07DF513}" srcOrd="0" destOrd="0" presId="urn:microsoft.com/office/officeart/2005/8/layout/hierarchy3"/>
    <dgm:cxn modelId="{7665010D-164B-44B0-A0DC-6B424BEB35B1}" type="presOf" srcId="{0D119363-3378-4318-AAF9-DF5037ECA9FF}" destId="{D4DB2F6B-8E87-4B79-BA35-DAF21A62455A}" srcOrd="0" destOrd="0" presId="urn:microsoft.com/office/officeart/2005/8/layout/hierarchy3"/>
    <dgm:cxn modelId="{E5971114-2394-4530-8D95-7036D13F0A4C}" type="presOf" srcId="{A39AEFCF-5A44-40EA-AC8C-6285AFC7F33B}" destId="{768402B7-AAC3-491F-9C5E-FA05544FEE07}" srcOrd="0" destOrd="0" presId="urn:microsoft.com/office/officeart/2005/8/layout/hierarchy3"/>
    <dgm:cxn modelId="{076CD914-3ECA-4BF8-8CF2-CC81D1027D4B}" srcId="{488C4398-39E8-4D65-8E96-527F40E76C3C}" destId="{06888D7E-851F-4CED-8D88-D13C6E1E7EA7}" srcOrd="1" destOrd="0" parTransId="{1F0F34A4-105C-4D97-86FA-FA71271C9BCF}" sibTransId="{FC6306D3-8FB3-4BE1-BA18-B42312E79B92}"/>
    <dgm:cxn modelId="{18477B19-2936-40F0-AEB3-15D70860D5A9}" srcId="{BEEC63EA-6F5A-4A62-B940-E55DC1DB03CD}" destId="{BF1A7377-1112-4CE3-86B6-22ABDEC56810}" srcOrd="0" destOrd="0" parTransId="{AB90C53B-8ABA-4F8D-AC7B-14D47EE177CC}" sibTransId="{4E09893C-E32E-4D7E-AD68-CB94979CB7EC}"/>
    <dgm:cxn modelId="{19C40528-339B-4206-A0B5-7CBAD3E97EE8}" type="presOf" srcId="{464EC9A9-1E5B-4C7D-82DB-20746FDDFCBC}" destId="{3C4AD6FE-91EA-4563-9A7F-E5FFF47F92F0}" srcOrd="0" destOrd="0" presId="urn:microsoft.com/office/officeart/2005/8/layout/hierarchy3"/>
    <dgm:cxn modelId="{AA5CD43C-ADDD-47C3-B16E-10905EB2873B}" type="presOf" srcId="{AB90C53B-8ABA-4F8D-AC7B-14D47EE177CC}" destId="{0C7C01AF-B578-4B70-A80A-4F8C02B3A086}" srcOrd="0" destOrd="0" presId="urn:microsoft.com/office/officeart/2005/8/layout/hierarchy3"/>
    <dgm:cxn modelId="{C4B9D83C-4F40-498B-A072-6E9FDD1BB2E3}" srcId="{002F6E12-BE55-494C-ADCA-6B4A2B12C3E2}" destId="{4235D070-81DF-4F53-B3DE-3794A1026EB4}" srcOrd="1" destOrd="0" parTransId="{8A079906-69FA-45E1-9BBC-59FC4A3285C6}" sibTransId="{7C5E13C1-D20C-4FF5-BF92-6E96758275FF}"/>
    <dgm:cxn modelId="{E6C64B5C-0C3B-4A11-9560-34A143C4F847}" type="presOf" srcId="{1F0F34A4-105C-4D97-86FA-FA71271C9BCF}" destId="{0665707D-CB3A-4CA1-901C-958AA88EF3E4}" srcOrd="0" destOrd="0" presId="urn:microsoft.com/office/officeart/2005/8/layout/hierarchy3"/>
    <dgm:cxn modelId="{8A9ADD5F-52C4-4599-A7E9-AB1F280890C6}" type="presOf" srcId="{BF1A7377-1112-4CE3-86B6-22ABDEC56810}" destId="{92AA8582-FB2C-407A-929D-161154A6FDB4}" srcOrd="0" destOrd="0" presId="urn:microsoft.com/office/officeart/2005/8/layout/hierarchy3"/>
    <dgm:cxn modelId="{D8842960-4CBC-4B17-B6B5-12EDCBCD7A88}" srcId="{A4C4432A-B56F-4762-8120-C1C4F03A7A13}" destId="{9906E668-AFCC-42EE-A539-ED9FB936F5C8}" srcOrd="0" destOrd="0" parTransId="{F29B775F-4BD1-4177-9B11-A232B087096B}" sibTransId="{70E00DEE-A290-4562-97F1-299AF405B16B}"/>
    <dgm:cxn modelId="{CC0D4161-89EA-40A2-BF54-6047616164FB}" type="presOf" srcId="{06888D7E-851F-4CED-8D88-D13C6E1E7EA7}" destId="{E23C5E95-602F-4B03-8A09-226D947EF791}" srcOrd="0" destOrd="0" presId="urn:microsoft.com/office/officeart/2005/8/layout/hierarchy3"/>
    <dgm:cxn modelId="{17EEDE62-0AD9-47B6-A279-7157F0F9C0A3}" type="presOf" srcId="{002F6E12-BE55-494C-ADCA-6B4A2B12C3E2}" destId="{76C7BE22-8AC5-451F-B183-180A77224621}" srcOrd="0" destOrd="0" presId="urn:microsoft.com/office/officeart/2005/8/layout/hierarchy3"/>
    <dgm:cxn modelId="{A0626745-6C3C-4614-8FC7-F6AA6AF8E446}" type="presOf" srcId="{4235D070-81DF-4F53-B3DE-3794A1026EB4}" destId="{52EC9339-FE4E-4507-87BF-47583EF5CA18}" srcOrd="1" destOrd="0" presId="urn:microsoft.com/office/officeart/2005/8/layout/hierarchy3"/>
    <dgm:cxn modelId="{57655845-392A-4D13-A7BF-ED0CAED7E46D}" srcId="{488C4398-39E8-4D65-8E96-527F40E76C3C}" destId="{0D119363-3378-4318-AAF9-DF5037ECA9FF}" srcOrd="0" destOrd="0" parTransId="{464EC9A9-1E5B-4C7D-82DB-20746FDDFCBC}" sibTransId="{A649BE07-995D-401B-98C0-1271EE69457E}"/>
    <dgm:cxn modelId="{D6D77F4C-ACCD-4246-971B-43429284DFAF}" type="presOf" srcId="{8DE10B5B-0C09-42F7-B186-7032EB80CB67}" destId="{C2E158FA-96D1-4163-9928-15F4D9D1496A}" srcOrd="0" destOrd="0" presId="urn:microsoft.com/office/officeart/2005/8/layout/hierarchy3"/>
    <dgm:cxn modelId="{94D2CC4D-6BA6-41B2-9AAF-5A2199F28E92}" srcId="{4235D070-81DF-4F53-B3DE-3794A1026EB4}" destId="{68099834-7E47-4BD0-9794-040BF963C646}" srcOrd="0" destOrd="0" parTransId="{E0D7184B-5C15-4BF2-BB0D-B62449394198}" sibTransId="{6817D3F4-4E21-4AF9-A30D-26C035745646}"/>
    <dgm:cxn modelId="{B1926575-1AA7-40B9-B2C1-6C7723527DEB}" type="presOf" srcId="{BEEC63EA-6F5A-4A62-B940-E55DC1DB03CD}" destId="{FDF7F993-5A97-4883-8987-10A6A44AC503}" srcOrd="0" destOrd="0" presId="urn:microsoft.com/office/officeart/2005/8/layout/hierarchy3"/>
    <dgm:cxn modelId="{51CD7557-DB2A-4788-918A-A3D414F0FAEA}" srcId="{A39AEFCF-5A44-40EA-AC8C-6285AFC7F33B}" destId="{7FAD5958-538B-4033-80FA-D90597648CC1}" srcOrd="1" destOrd="0" parTransId="{429AAA01-3922-4297-935E-F625E54C413F}" sibTransId="{E56C7AB4-A8D9-4E91-8CC0-B20AABB6F66C}"/>
    <dgm:cxn modelId="{8F82F958-3F80-4F31-A22F-6926BCD362BE}" type="presOf" srcId="{68099834-7E47-4BD0-9794-040BF963C646}" destId="{87DC88D4-3D86-423D-907A-70B500F4A3D3}" srcOrd="0" destOrd="0" presId="urn:microsoft.com/office/officeart/2005/8/layout/hierarchy3"/>
    <dgm:cxn modelId="{29F8317A-10C2-40F8-B97C-1DC6BB8CD079}" srcId="{002F6E12-BE55-494C-ADCA-6B4A2B12C3E2}" destId="{BEEC63EA-6F5A-4A62-B940-E55DC1DB03CD}" srcOrd="0" destOrd="0" parTransId="{2228C149-76C5-4A01-B330-3821AC1E5D58}" sibTransId="{612B0B97-FF8D-4755-BC30-B70F9E82BF07}"/>
    <dgm:cxn modelId="{7DBF5B7B-78E5-4C03-A757-DE8060A1C9EA}" type="presOf" srcId="{A4C4432A-B56F-4762-8120-C1C4F03A7A13}" destId="{5F865AD3-46FA-407E-BD51-5632927AC464}" srcOrd="0" destOrd="0" presId="urn:microsoft.com/office/officeart/2005/8/layout/hierarchy3"/>
    <dgm:cxn modelId="{2481187F-8174-4DE5-9D91-D42C9E2C6D64}" type="presOf" srcId="{488C4398-39E8-4D65-8E96-527F40E76C3C}" destId="{7323CBDB-CEE6-4AD1-90E5-09ABE588978D}" srcOrd="1" destOrd="0" presId="urn:microsoft.com/office/officeart/2005/8/layout/hierarchy3"/>
    <dgm:cxn modelId="{38BF2980-90C1-4A79-903C-5AD79EC08816}" type="presOf" srcId="{7FAD5958-538B-4033-80FA-D90597648CC1}" destId="{0F9FA221-0033-4A70-B323-034330C57812}" srcOrd="0" destOrd="0" presId="urn:microsoft.com/office/officeart/2005/8/layout/hierarchy3"/>
    <dgm:cxn modelId="{93BF0C84-2196-48DD-B23A-875AB73666B7}" type="presOf" srcId="{F94B2F86-E2F3-4435-81E7-4D9D3FBAABFE}" destId="{9EF84654-1CC9-4B26-A52A-F65172A7D82F}" srcOrd="0" destOrd="0" presId="urn:microsoft.com/office/officeart/2005/8/layout/hierarchy3"/>
    <dgm:cxn modelId="{7C7C26AB-9FCA-4D0B-A506-3567C7CB9C91}" srcId="{002F6E12-BE55-494C-ADCA-6B4A2B12C3E2}" destId="{A39AEFCF-5A44-40EA-AC8C-6285AFC7F33B}" srcOrd="4" destOrd="0" parTransId="{8D482015-DA89-4CC4-8A63-762D22034290}" sibTransId="{463B72A6-7291-4B1E-974B-FC84F8D3DDCC}"/>
    <dgm:cxn modelId="{CA2E62C1-6092-4F18-BB01-3A4C9F30CF0C}" type="presOf" srcId="{711F2D3F-4968-4CD8-80A6-42D90A34FAFB}" destId="{1768D4A7-9649-4368-9234-B53F4CE250E7}" srcOrd="0" destOrd="0" presId="urn:microsoft.com/office/officeart/2005/8/layout/hierarchy3"/>
    <dgm:cxn modelId="{36F460C2-25BB-4857-BA05-9892DA077726}" srcId="{A39AEFCF-5A44-40EA-AC8C-6285AFC7F33B}" destId="{F94B2F86-E2F3-4435-81E7-4D9D3FBAABFE}" srcOrd="0" destOrd="0" parTransId="{596383E8-DB1D-4718-A84D-7175CB4DBB01}" sibTransId="{34399CB3-3C43-4966-A661-F4EF7A28990E}"/>
    <dgm:cxn modelId="{FF35C0C5-EBF5-4B36-9A56-CF0AA98E5A0A}" type="presOf" srcId="{BEEC63EA-6F5A-4A62-B940-E55DC1DB03CD}" destId="{E1A75B51-E3E1-4DD0-BACF-7036365C93E2}" srcOrd="1" destOrd="0" presId="urn:microsoft.com/office/officeart/2005/8/layout/hierarchy3"/>
    <dgm:cxn modelId="{A3DA92C6-BE36-414B-B767-0B099ABA4703}" type="presOf" srcId="{F29B775F-4BD1-4177-9B11-A232B087096B}" destId="{AE8F0BBE-88F1-4FBC-A9ED-861B2B34D0A7}" srcOrd="0" destOrd="0" presId="urn:microsoft.com/office/officeart/2005/8/layout/hierarchy3"/>
    <dgm:cxn modelId="{C2B02EC7-E3DA-46D7-89D4-3861455723D6}" srcId="{BEEC63EA-6F5A-4A62-B940-E55DC1DB03CD}" destId="{8DE10B5B-0C09-42F7-B186-7032EB80CB67}" srcOrd="1" destOrd="0" parTransId="{711F2D3F-4968-4CD8-80A6-42D90A34FAFB}" sibTransId="{F58813DD-2D27-46A1-B182-FF401F5DF482}"/>
    <dgm:cxn modelId="{EFBA7FCC-B2A5-4EF1-A8D6-7F24CA296D46}" type="presOf" srcId="{4235D070-81DF-4F53-B3DE-3794A1026EB4}" destId="{C8B5F204-D3BE-4716-AB80-640584DAD528}" srcOrd="0" destOrd="0" presId="urn:microsoft.com/office/officeart/2005/8/layout/hierarchy3"/>
    <dgm:cxn modelId="{38343ACF-32B6-424B-A851-899B45A659D3}" type="presOf" srcId="{A4C4432A-B56F-4762-8120-C1C4F03A7A13}" destId="{0659BB0E-2443-4728-BCB7-9B457AFDBB10}" srcOrd="1" destOrd="0" presId="urn:microsoft.com/office/officeart/2005/8/layout/hierarchy3"/>
    <dgm:cxn modelId="{55F4A8DE-DB12-4575-9F5A-DA44DA426BC8}" type="presOf" srcId="{596383E8-DB1D-4718-A84D-7175CB4DBB01}" destId="{C7688058-59F8-4288-88F7-A487CEC9E3EA}" srcOrd="0" destOrd="0" presId="urn:microsoft.com/office/officeart/2005/8/layout/hierarchy3"/>
    <dgm:cxn modelId="{D2209BEB-5644-4E4C-89B6-3B43DBCF26D8}" type="presOf" srcId="{9906E668-AFCC-42EE-A539-ED9FB936F5C8}" destId="{336DD665-87B7-4044-A008-786AEFB533FD}" srcOrd="0" destOrd="0" presId="urn:microsoft.com/office/officeart/2005/8/layout/hierarchy3"/>
    <dgm:cxn modelId="{206A61EC-AECD-459E-9D87-A5048794468B}" type="presOf" srcId="{488C4398-39E8-4D65-8E96-527F40E76C3C}" destId="{838D62FC-C767-4576-AE19-0A7E48B790D0}" srcOrd="0" destOrd="0" presId="urn:microsoft.com/office/officeart/2005/8/layout/hierarchy3"/>
    <dgm:cxn modelId="{8648CEF5-03B9-4F16-961E-19A81BF6363B}" srcId="{002F6E12-BE55-494C-ADCA-6B4A2B12C3E2}" destId="{488C4398-39E8-4D65-8E96-527F40E76C3C}" srcOrd="3" destOrd="0" parTransId="{4DFCAA13-45CA-445A-B7DA-2B85F4DA8F7B}" sibTransId="{1135D265-1ABC-4D67-AB22-92A3FC0D280C}"/>
    <dgm:cxn modelId="{95A76AF7-34BA-4982-A3CF-CE401E708454}" srcId="{002F6E12-BE55-494C-ADCA-6B4A2B12C3E2}" destId="{A4C4432A-B56F-4762-8120-C1C4F03A7A13}" srcOrd="2" destOrd="0" parTransId="{BC7B7E0E-36E9-4139-AC6C-E8357333DBEA}" sibTransId="{7DE91C23-15A9-4CA1-80B2-B0C90185B3A4}"/>
    <dgm:cxn modelId="{C6A2BCF7-752F-403F-BDA4-73BED2AFBBC9}" type="presOf" srcId="{A39AEFCF-5A44-40EA-AC8C-6285AFC7F33B}" destId="{C84B3574-556F-4546-8C87-84A4CE45CE82}" srcOrd="1" destOrd="0" presId="urn:microsoft.com/office/officeart/2005/8/layout/hierarchy3"/>
    <dgm:cxn modelId="{131643FD-6EEE-422B-AB89-8C5275C35DCF}" type="presOf" srcId="{429AAA01-3922-4297-935E-F625E54C413F}" destId="{01BF0BC6-F4DE-478F-89DC-079670E89C75}" srcOrd="0" destOrd="0" presId="urn:microsoft.com/office/officeart/2005/8/layout/hierarchy3"/>
    <dgm:cxn modelId="{0557B728-6BF9-4047-98CE-4DCA7AC9D540}" type="presParOf" srcId="{76C7BE22-8AC5-451F-B183-180A77224621}" destId="{EC81F23D-1962-41C9-89E5-2BA941311A46}" srcOrd="0" destOrd="0" presId="urn:microsoft.com/office/officeart/2005/8/layout/hierarchy3"/>
    <dgm:cxn modelId="{3D2956A8-D6D8-4904-A2F5-74A99F8279A6}" type="presParOf" srcId="{EC81F23D-1962-41C9-89E5-2BA941311A46}" destId="{05E29E0F-504F-47CD-90A0-2F66E238D727}" srcOrd="0" destOrd="0" presId="urn:microsoft.com/office/officeart/2005/8/layout/hierarchy3"/>
    <dgm:cxn modelId="{627E4749-FDD2-4625-9A7C-0179293C9E06}" type="presParOf" srcId="{05E29E0F-504F-47CD-90A0-2F66E238D727}" destId="{FDF7F993-5A97-4883-8987-10A6A44AC503}" srcOrd="0" destOrd="0" presId="urn:microsoft.com/office/officeart/2005/8/layout/hierarchy3"/>
    <dgm:cxn modelId="{A8F87169-FA29-40E5-9263-D930CC14A6A9}" type="presParOf" srcId="{05E29E0F-504F-47CD-90A0-2F66E238D727}" destId="{E1A75B51-E3E1-4DD0-BACF-7036365C93E2}" srcOrd="1" destOrd="0" presId="urn:microsoft.com/office/officeart/2005/8/layout/hierarchy3"/>
    <dgm:cxn modelId="{3E5E55DA-C7AC-4E3B-8C7F-7A9E3D722A9A}" type="presParOf" srcId="{EC81F23D-1962-41C9-89E5-2BA941311A46}" destId="{D5448A03-3053-457F-9ADF-3951331B66C1}" srcOrd="1" destOrd="0" presId="urn:microsoft.com/office/officeart/2005/8/layout/hierarchy3"/>
    <dgm:cxn modelId="{8871A63D-9094-4160-98CB-C9B229C6CFF3}" type="presParOf" srcId="{D5448A03-3053-457F-9ADF-3951331B66C1}" destId="{0C7C01AF-B578-4B70-A80A-4F8C02B3A086}" srcOrd="0" destOrd="0" presId="urn:microsoft.com/office/officeart/2005/8/layout/hierarchy3"/>
    <dgm:cxn modelId="{76FA49D1-F714-4764-BB6E-CA674A334085}" type="presParOf" srcId="{D5448A03-3053-457F-9ADF-3951331B66C1}" destId="{92AA8582-FB2C-407A-929D-161154A6FDB4}" srcOrd="1" destOrd="0" presId="urn:microsoft.com/office/officeart/2005/8/layout/hierarchy3"/>
    <dgm:cxn modelId="{3AF1A249-DACB-486A-B369-5B0FE2F09627}" type="presParOf" srcId="{D5448A03-3053-457F-9ADF-3951331B66C1}" destId="{1768D4A7-9649-4368-9234-B53F4CE250E7}" srcOrd="2" destOrd="0" presId="urn:microsoft.com/office/officeart/2005/8/layout/hierarchy3"/>
    <dgm:cxn modelId="{2FA3862C-EF00-432B-A9F9-871BA3757788}" type="presParOf" srcId="{D5448A03-3053-457F-9ADF-3951331B66C1}" destId="{C2E158FA-96D1-4163-9928-15F4D9D1496A}" srcOrd="3" destOrd="0" presId="urn:microsoft.com/office/officeart/2005/8/layout/hierarchy3"/>
    <dgm:cxn modelId="{03C58D90-B980-4AC4-98DA-8DD941B51931}" type="presParOf" srcId="{76C7BE22-8AC5-451F-B183-180A77224621}" destId="{BE967D96-63BB-47D8-A723-AE5DA93B3C52}" srcOrd="1" destOrd="0" presId="urn:microsoft.com/office/officeart/2005/8/layout/hierarchy3"/>
    <dgm:cxn modelId="{29B1B6CB-EEDE-4AB8-818C-0428C12960C3}" type="presParOf" srcId="{BE967D96-63BB-47D8-A723-AE5DA93B3C52}" destId="{534D2DD3-D70C-44A2-9619-F6B4ED10DE36}" srcOrd="0" destOrd="0" presId="urn:microsoft.com/office/officeart/2005/8/layout/hierarchy3"/>
    <dgm:cxn modelId="{6E4AECC1-4FB6-4E06-8CFD-53C6AE002176}" type="presParOf" srcId="{534D2DD3-D70C-44A2-9619-F6B4ED10DE36}" destId="{C8B5F204-D3BE-4716-AB80-640584DAD528}" srcOrd="0" destOrd="0" presId="urn:microsoft.com/office/officeart/2005/8/layout/hierarchy3"/>
    <dgm:cxn modelId="{23477011-BCCE-4C3A-93D6-10D6E2F6ED68}" type="presParOf" srcId="{534D2DD3-D70C-44A2-9619-F6B4ED10DE36}" destId="{52EC9339-FE4E-4507-87BF-47583EF5CA18}" srcOrd="1" destOrd="0" presId="urn:microsoft.com/office/officeart/2005/8/layout/hierarchy3"/>
    <dgm:cxn modelId="{6F5DEBF3-26C3-4C0D-8195-1E3FFEC2510B}" type="presParOf" srcId="{BE967D96-63BB-47D8-A723-AE5DA93B3C52}" destId="{4F71F057-4597-461F-BC83-7EE339F101F1}" srcOrd="1" destOrd="0" presId="urn:microsoft.com/office/officeart/2005/8/layout/hierarchy3"/>
    <dgm:cxn modelId="{03B4B1A6-BDE7-40AD-90BF-1475111A1D37}" type="presParOf" srcId="{4F71F057-4597-461F-BC83-7EE339F101F1}" destId="{BE717E12-8C2A-4365-96C2-E5EED07DF513}" srcOrd="0" destOrd="0" presId="urn:microsoft.com/office/officeart/2005/8/layout/hierarchy3"/>
    <dgm:cxn modelId="{EF70076F-B9FF-46C3-9397-92EE2BEB5B92}" type="presParOf" srcId="{4F71F057-4597-461F-BC83-7EE339F101F1}" destId="{87DC88D4-3D86-423D-907A-70B500F4A3D3}" srcOrd="1" destOrd="0" presId="urn:microsoft.com/office/officeart/2005/8/layout/hierarchy3"/>
    <dgm:cxn modelId="{C831D2ED-7FBF-4940-8236-F50B94754622}" type="presParOf" srcId="{76C7BE22-8AC5-451F-B183-180A77224621}" destId="{24D27BD7-7CC4-43AB-AF3E-EB0F217E326B}" srcOrd="2" destOrd="0" presId="urn:microsoft.com/office/officeart/2005/8/layout/hierarchy3"/>
    <dgm:cxn modelId="{780E3A55-4309-4D45-B9F8-D139BBAFAF04}" type="presParOf" srcId="{24D27BD7-7CC4-43AB-AF3E-EB0F217E326B}" destId="{7DFE480C-8708-4A0A-BF13-BD6FAF7B7B53}" srcOrd="0" destOrd="0" presId="urn:microsoft.com/office/officeart/2005/8/layout/hierarchy3"/>
    <dgm:cxn modelId="{AB8AF56E-4771-41BA-9335-C8FFAE597B0C}" type="presParOf" srcId="{7DFE480C-8708-4A0A-BF13-BD6FAF7B7B53}" destId="{5F865AD3-46FA-407E-BD51-5632927AC464}" srcOrd="0" destOrd="0" presId="urn:microsoft.com/office/officeart/2005/8/layout/hierarchy3"/>
    <dgm:cxn modelId="{BD5ECBF4-633B-4FE4-A7CB-AC52258B1047}" type="presParOf" srcId="{7DFE480C-8708-4A0A-BF13-BD6FAF7B7B53}" destId="{0659BB0E-2443-4728-BCB7-9B457AFDBB10}" srcOrd="1" destOrd="0" presId="urn:microsoft.com/office/officeart/2005/8/layout/hierarchy3"/>
    <dgm:cxn modelId="{28D9D4D5-7F19-4B8E-82C1-59781A82E3EE}" type="presParOf" srcId="{24D27BD7-7CC4-43AB-AF3E-EB0F217E326B}" destId="{E8A63E8F-71C9-4E57-8112-B793388A49BE}" srcOrd="1" destOrd="0" presId="urn:microsoft.com/office/officeart/2005/8/layout/hierarchy3"/>
    <dgm:cxn modelId="{171FA167-27B1-4C7D-8888-D4F547FA1C1E}" type="presParOf" srcId="{E8A63E8F-71C9-4E57-8112-B793388A49BE}" destId="{AE8F0BBE-88F1-4FBC-A9ED-861B2B34D0A7}" srcOrd="0" destOrd="0" presId="urn:microsoft.com/office/officeart/2005/8/layout/hierarchy3"/>
    <dgm:cxn modelId="{ACFD8994-AB00-4251-ADD0-B6CEAF8948FF}" type="presParOf" srcId="{E8A63E8F-71C9-4E57-8112-B793388A49BE}" destId="{336DD665-87B7-4044-A008-786AEFB533FD}" srcOrd="1" destOrd="0" presId="urn:microsoft.com/office/officeart/2005/8/layout/hierarchy3"/>
    <dgm:cxn modelId="{4929A355-E0D7-46C8-9A0B-ED9B61150044}" type="presParOf" srcId="{76C7BE22-8AC5-451F-B183-180A77224621}" destId="{78795A92-DF72-4FB8-9BFD-702CF703A34A}" srcOrd="3" destOrd="0" presId="urn:microsoft.com/office/officeart/2005/8/layout/hierarchy3"/>
    <dgm:cxn modelId="{3EC0C532-0D18-4F28-B805-248B368C12B9}" type="presParOf" srcId="{78795A92-DF72-4FB8-9BFD-702CF703A34A}" destId="{F3514365-5598-463A-B5C0-0B018CC76E73}" srcOrd="0" destOrd="0" presId="urn:microsoft.com/office/officeart/2005/8/layout/hierarchy3"/>
    <dgm:cxn modelId="{8EE0C4F3-8F0F-4D12-BC53-813C2DC1D233}" type="presParOf" srcId="{F3514365-5598-463A-B5C0-0B018CC76E73}" destId="{838D62FC-C767-4576-AE19-0A7E48B790D0}" srcOrd="0" destOrd="0" presId="urn:microsoft.com/office/officeart/2005/8/layout/hierarchy3"/>
    <dgm:cxn modelId="{290EEFFE-E2A9-4163-926A-1C6487B6AA1A}" type="presParOf" srcId="{F3514365-5598-463A-B5C0-0B018CC76E73}" destId="{7323CBDB-CEE6-4AD1-90E5-09ABE588978D}" srcOrd="1" destOrd="0" presId="urn:microsoft.com/office/officeart/2005/8/layout/hierarchy3"/>
    <dgm:cxn modelId="{ECD69EB5-E239-4E89-9E9A-6143DBD5D2B4}" type="presParOf" srcId="{78795A92-DF72-4FB8-9BFD-702CF703A34A}" destId="{B33BD26F-233C-4CCF-8F99-546A5A138722}" srcOrd="1" destOrd="0" presId="urn:microsoft.com/office/officeart/2005/8/layout/hierarchy3"/>
    <dgm:cxn modelId="{05150939-F628-4DEF-A5E6-17FDBC139984}" type="presParOf" srcId="{B33BD26F-233C-4CCF-8F99-546A5A138722}" destId="{3C4AD6FE-91EA-4563-9A7F-E5FFF47F92F0}" srcOrd="0" destOrd="0" presId="urn:microsoft.com/office/officeart/2005/8/layout/hierarchy3"/>
    <dgm:cxn modelId="{79AD6B61-8659-49EC-A870-74923E28DBD6}" type="presParOf" srcId="{B33BD26F-233C-4CCF-8F99-546A5A138722}" destId="{D4DB2F6B-8E87-4B79-BA35-DAF21A62455A}" srcOrd="1" destOrd="0" presId="urn:microsoft.com/office/officeart/2005/8/layout/hierarchy3"/>
    <dgm:cxn modelId="{BD5A45B7-3B8B-4C96-9CD6-294D01A29C95}" type="presParOf" srcId="{B33BD26F-233C-4CCF-8F99-546A5A138722}" destId="{0665707D-CB3A-4CA1-901C-958AA88EF3E4}" srcOrd="2" destOrd="0" presId="urn:microsoft.com/office/officeart/2005/8/layout/hierarchy3"/>
    <dgm:cxn modelId="{1A50FDE3-89DC-4F0B-98CF-272C5D1B0F0D}" type="presParOf" srcId="{B33BD26F-233C-4CCF-8F99-546A5A138722}" destId="{E23C5E95-602F-4B03-8A09-226D947EF791}" srcOrd="3" destOrd="0" presId="urn:microsoft.com/office/officeart/2005/8/layout/hierarchy3"/>
    <dgm:cxn modelId="{EB7FC205-595B-4985-B46C-8FF1EF697919}" type="presParOf" srcId="{76C7BE22-8AC5-451F-B183-180A77224621}" destId="{942CA31F-5138-486A-95B9-B1AD42D4F11F}" srcOrd="4" destOrd="0" presId="urn:microsoft.com/office/officeart/2005/8/layout/hierarchy3"/>
    <dgm:cxn modelId="{7391C42C-4542-4068-9E12-AFF77951D11D}" type="presParOf" srcId="{942CA31F-5138-486A-95B9-B1AD42D4F11F}" destId="{3773272C-BA1F-4C1D-A8CE-B206DA9EA43F}" srcOrd="0" destOrd="0" presId="urn:microsoft.com/office/officeart/2005/8/layout/hierarchy3"/>
    <dgm:cxn modelId="{CF2FB116-3922-4E20-8F63-CB6E40556326}" type="presParOf" srcId="{3773272C-BA1F-4C1D-A8CE-B206DA9EA43F}" destId="{768402B7-AAC3-491F-9C5E-FA05544FEE07}" srcOrd="0" destOrd="0" presId="urn:microsoft.com/office/officeart/2005/8/layout/hierarchy3"/>
    <dgm:cxn modelId="{9DEA42CF-A406-42FA-B194-74B55E66A223}" type="presParOf" srcId="{3773272C-BA1F-4C1D-A8CE-B206DA9EA43F}" destId="{C84B3574-556F-4546-8C87-84A4CE45CE82}" srcOrd="1" destOrd="0" presId="urn:microsoft.com/office/officeart/2005/8/layout/hierarchy3"/>
    <dgm:cxn modelId="{9E557B1A-F3BB-46AA-AA04-B99FC3AE1C91}" type="presParOf" srcId="{942CA31F-5138-486A-95B9-B1AD42D4F11F}" destId="{BFDFE309-07EF-4A8F-80AA-C2222BB654B4}" srcOrd="1" destOrd="0" presId="urn:microsoft.com/office/officeart/2005/8/layout/hierarchy3"/>
    <dgm:cxn modelId="{5CA366AB-22FF-414F-B546-AF18EAB333BD}" type="presParOf" srcId="{BFDFE309-07EF-4A8F-80AA-C2222BB654B4}" destId="{C7688058-59F8-4288-88F7-A487CEC9E3EA}" srcOrd="0" destOrd="0" presId="urn:microsoft.com/office/officeart/2005/8/layout/hierarchy3"/>
    <dgm:cxn modelId="{B42094E0-7D14-48E0-991A-440DB76EC01A}" type="presParOf" srcId="{BFDFE309-07EF-4A8F-80AA-C2222BB654B4}" destId="{9EF84654-1CC9-4B26-A52A-F65172A7D82F}" srcOrd="1" destOrd="0" presId="urn:microsoft.com/office/officeart/2005/8/layout/hierarchy3"/>
    <dgm:cxn modelId="{94D999DD-85F1-49D6-B0C3-8EAF30346475}" type="presParOf" srcId="{BFDFE309-07EF-4A8F-80AA-C2222BB654B4}" destId="{01BF0BC6-F4DE-478F-89DC-079670E89C75}" srcOrd="2" destOrd="0" presId="urn:microsoft.com/office/officeart/2005/8/layout/hierarchy3"/>
    <dgm:cxn modelId="{6E2F9E11-AA53-4C37-B26D-9281CD18CF63}" type="presParOf" srcId="{BFDFE309-07EF-4A8F-80AA-C2222BB654B4}" destId="{0F9FA221-0033-4A70-B323-034330C5781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9CF9C-A42A-4F95-B71E-F2BB359C1A92}">
      <dsp:nvSpPr>
        <dsp:cNvPr id="0" name=""/>
        <dsp:cNvSpPr/>
      </dsp:nvSpPr>
      <dsp:spPr>
        <a:xfrm>
          <a:off x="4405804" y="5446"/>
          <a:ext cx="1200138" cy="780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Nárůst dopravy</a:t>
          </a:r>
        </a:p>
      </dsp:txBody>
      <dsp:txXfrm>
        <a:off x="4443885" y="43527"/>
        <a:ext cx="1123976" cy="703928"/>
      </dsp:txXfrm>
    </dsp:sp>
    <dsp:sp modelId="{534E0792-1FC6-4510-88F4-0CE331A5632E}">
      <dsp:nvSpPr>
        <dsp:cNvPr id="0" name=""/>
        <dsp:cNvSpPr/>
      </dsp:nvSpPr>
      <dsp:spPr>
        <a:xfrm>
          <a:off x="2012739" y="395491"/>
          <a:ext cx="5986268" cy="5986268"/>
        </a:xfrm>
        <a:custGeom>
          <a:avLst/>
          <a:gdLst/>
          <a:ahLst/>
          <a:cxnLst/>
          <a:rect l="0" t="0" r="0" b="0"/>
          <a:pathLst>
            <a:path>
              <a:moveTo>
                <a:pt x="3600730" y="62318"/>
              </a:moveTo>
              <a:arcTo wR="2993134" hR="2993134" stAng="16902735" swAng="8674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9BC56-DD12-4AC1-BFD8-30E63C70B2B2}">
      <dsp:nvSpPr>
        <dsp:cNvPr id="0" name=""/>
        <dsp:cNvSpPr/>
      </dsp:nvSpPr>
      <dsp:spPr>
        <a:xfrm>
          <a:off x="6329753" y="705706"/>
          <a:ext cx="1200138" cy="780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Energetická bezpečnost</a:t>
          </a:r>
        </a:p>
      </dsp:txBody>
      <dsp:txXfrm>
        <a:off x="6367834" y="743787"/>
        <a:ext cx="1123976" cy="703928"/>
      </dsp:txXfrm>
    </dsp:sp>
    <dsp:sp modelId="{0AA89583-37FA-4C3D-B884-B131054A0D76}">
      <dsp:nvSpPr>
        <dsp:cNvPr id="0" name=""/>
        <dsp:cNvSpPr/>
      </dsp:nvSpPr>
      <dsp:spPr>
        <a:xfrm>
          <a:off x="2012739" y="395491"/>
          <a:ext cx="5986268" cy="5986268"/>
        </a:xfrm>
        <a:custGeom>
          <a:avLst/>
          <a:gdLst/>
          <a:ahLst/>
          <a:cxnLst/>
          <a:rect l="0" t="0" r="0" b="0"/>
          <a:pathLst>
            <a:path>
              <a:moveTo>
                <a:pt x="5310739" y="1099048"/>
              </a:moveTo>
              <a:arcTo wR="2993134" hR="2993134" stAng="19244534" swAng="12807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8F854-B8BE-430F-B292-7247F3FB7FDE}">
      <dsp:nvSpPr>
        <dsp:cNvPr id="0" name=""/>
        <dsp:cNvSpPr/>
      </dsp:nvSpPr>
      <dsp:spPr>
        <a:xfrm>
          <a:off x="7353466" y="2478828"/>
          <a:ext cx="1200138" cy="780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Obnovitelná paliva</a:t>
          </a:r>
        </a:p>
      </dsp:txBody>
      <dsp:txXfrm>
        <a:off x="7391547" y="2516909"/>
        <a:ext cx="1123976" cy="703928"/>
      </dsp:txXfrm>
    </dsp:sp>
    <dsp:sp modelId="{F4CAF0B7-82B1-4943-B322-0A1C43E96200}">
      <dsp:nvSpPr>
        <dsp:cNvPr id="0" name=""/>
        <dsp:cNvSpPr/>
      </dsp:nvSpPr>
      <dsp:spPr>
        <a:xfrm>
          <a:off x="2012739" y="395491"/>
          <a:ext cx="5986268" cy="5986268"/>
        </a:xfrm>
        <a:custGeom>
          <a:avLst/>
          <a:gdLst/>
          <a:ahLst/>
          <a:cxnLst/>
          <a:rect l="0" t="0" r="0" b="0"/>
          <a:pathLst>
            <a:path>
              <a:moveTo>
                <a:pt x="5983974" y="2875954"/>
              </a:moveTo>
              <a:arcTo wR="2993134" hR="2993134" stAng="21465379" swAng="14219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2B655-0881-4945-A258-F1F88F6132F4}">
      <dsp:nvSpPr>
        <dsp:cNvPr id="0" name=""/>
        <dsp:cNvSpPr/>
      </dsp:nvSpPr>
      <dsp:spPr>
        <a:xfrm>
          <a:off x="6997934" y="4495147"/>
          <a:ext cx="1200138" cy="780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Skleníkové plyny</a:t>
          </a:r>
        </a:p>
      </dsp:txBody>
      <dsp:txXfrm>
        <a:off x="7036015" y="4533228"/>
        <a:ext cx="1123976" cy="703928"/>
      </dsp:txXfrm>
    </dsp:sp>
    <dsp:sp modelId="{875C427A-2530-45DB-BD31-2C8ACD496C3D}">
      <dsp:nvSpPr>
        <dsp:cNvPr id="0" name=""/>
        <dsp:cNvSpPr/>
      </dsp:nvSpPr>
      <dsp:spPr>
        <a:xfrm>
          <a:off x="2012739" y="395491"/>
          <a:ext cx="5986268" cy="5986268"/>
        </a:xfrm>
        <a:custGeom>
          <a:avLst/>
          <a:gdLst/>
          <a:ahLst/>
          <a:cxnLst/>
          <a:rect l="0" t="0" r="0" b="0"/>
          <a:pathLst>
            <a:path>
              <a:moveTo>
                <a:pt x="5310889" y="4887036"/>
              </a:moveTo>
              <a:arcTo wR="2993134" hR="2993134" stAng="2355193" swAng="10627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1A425-5117-468B-A189-6BD65746CD2A}">
      <dsp:nvSpPr>
        <dsp:cNvPr id="0" name=""/>
        <dsp:cNvSpPr/>
      </dsp:nvSpPr>
      <dsp:spPr>
        <a:xfrm>
          <a:off x="5429516" y="5811206"/>
          <a:ext cx="1200138" cy="780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Znečišťující látky</a:t>
          </a:r>
        </a:p>
      </dsp:txBody>
      <dsp:txXfrm>
        <a:off x="5467597" y="5849287"/>
        <a:ext cx="1123976" cy="703928"/>
      </dsp:txXfrm>
    </dsp:sp>
    <dsp:sp modelId="{6679469C-88DB-405C-8A76-344AE3E40D99}">
      <dsp:nvSpPr>
        <dsp:cNvPr id="0" name=""/>
        <dsp:cNvSpPr/>
      </dsp:nvSpPr>
      <dsp:spPr>
        <a:xfrm>
          <a:off x="2012739" y="395491"/>
          <a:ext cx="5986268" cy="5986268"/>
        </a:xfrm>
        <a:custGeom>
          <a:avLst/>
          <a:gdLst/>
          <a:ahLst/>
          <a:cxnLst/>
          <a:rect l="0" t="0" r="0" b="0"/>
          <a:pathLst>
            <a:path>
              <a:moveTo>
                <a:pt x="3408388" y="5957323"/>
              </a:moveTo>
              <a:arcTo wR="2993134" hR="2993134" stAng="4921519" swAng="9569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F1FCC-86FD-4B6D-9BE4-A3C3396D37BD}">
      <dsp:nvSpPr>
        <dsp:cNvPr id="0" name=""/>
        <dsp:cNvSpPr/>
      </dsp:nvSpPr>
      <dsp:spPr>
        <a:xfrm>
          <a:off x="3382091" y="5811206"/>
          <a:ext cx="1200138" cy="780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Hluk</a:t>
          </a:r>
        </a:p>
      </dsp:txBody>
      <dsp:txXfrm>
        <a:off x="3420172" y="5849287"/>
        <a:ext cx="1123976" cy="703928"/>
      </dsp:txXfrm>
    </dsp:sp>
    <dsp:sp modelId="{C81F60C2-2EA3-4B4D-9972-EA77C847C5B6}">
      <dsp:nvSpPr>
        <dsp:cNvPr id="0" name=""/>
        <dsp:cNvSpPr/>
      </dsp:nvSpPr>
      <dsp:spPr>
        <a:xfrm>
          <a:off x="2012739" y="395491"/>
          <a:ext cx="5986268" cy="5986268"/>
        </a:xfrm>
        <a:custGeom>
          <a:avLst/>
          <a:gdLst/>
          <a:ahLst/>
          <a:cxnLst/>
          <a:rect l="0" t="0" r="0" b="0"/>
          <a:pathLst>
            <a:path>
              <a:moveTo>
                <a:pt x="1361462" y="5502417"/>
              </a:moveTo>
              <a:arcTo wR="2993134" hR="2993134" stAng="7382046" swAng="10627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E4D12-2C29-4703-9419-B4ED3E4C8020}">
      <dsp:nvSpPr>
        <dsp:cNvPr id="0" name=""/>
        <dsp:cNvSpPr/>
      </dsp:nvSpPr>
      <dsp:spPr>
        <a:xfrm>
          <a:off x="1813673" y="4495147"/>
          <a:ext cx="1200138" cy="780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Stáří vozidel</a:t>
          </a:r>
        </a:p>
      </dsp:txBody>
      <dsp:txXfrm>
        <a:off x="1851754" y="4533228"/>
        <a:ext cx="1123976" cy="703928"/>
      </dsp:txXfrm>
    </dsp:sp>
    <dsp:sp modelId="{CA9AF8B0-99DC-4F25-955F-BA09383A4BD9}">
      <dsp:nvSpPr>
        <dsp:cNvPr id="0" name=""/>
        <dsp:cNvSpPr/>
      </dsp:nvSpPr>
      <dsp:spPr>
        <a:xfrm>
          <a:off x="2012739" y="395491"/>
          <a:ext cx="5986268" cy="5986268"/>
        </a:xfrm>
        <a:custGeom>
          <a:avLst/>
          <a:gdLst/>
          <a:ahLst/>
          <a:cxnLst/>
          <a:rect l="0" t="0" r="0" b="0"/>
          <a:pathLst>
            <a:path>
              <a:moveTo>
                <a:pt x="207433" y="4087996"/>
              </a:moveTo>
              <a:arcTo wR="2993134" hR="2993134" stAng="9512623" swAng="14219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957F4-060E-486C-B74A-AC157065E96C}">
      <dsp:nvSpPr>
        <dsp:cNvPr id="0" name=""/>
        <dsp:cNvSpPr/>
      </dsp:nvSpPr>
      <dsp:spPr>
        <a:xfrm>
          <a:off x="1458142" y="2478828"/>
          <a:ext cx="1200138" cy="780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Dopad na složky ŽP</a:t>
          </a:r>
        </a:p>
      </dsp:txBody>
      <dsp:txXfrm>
        <a:off x="1496223" y="2516909"/>
        <a:ext cx="1123976" cy="703928"/>
      </dsp:txXfrm>
    </dsp:sp>
    <dsp:sp modelId="{434CD650-9856-4EBC-A362-0BE6255D9351}">
      <dsp:nvSpPr>
        <dsp:cNvPr id="0" name=""/>
        <dsp:cNvSpPr/>
      </dsp:nvSpPr>
      <dsp:spPr>
        <a:xfrm>
          <a:off x="2012739" y="395491"/>
          <a:ext cx="5986268" cy="5986268"/>
        </a:xfrm>
        <a:custGeom>
          <a:avLst/>
          <a:gdLst/>
          <a:ahLst/>
          <a:cxnLst/>
          <a:rect l="0" t="0" r="0" b="0"/>
          <a:pathLst>
            <a:path>
              <a:moveTo>
                <a:pt x="145079" y="2072569"/>
              </a:moveTo>
              <a:arcTo wR="2993134" hR="2993134" stAng="11874730" swAng="12807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FEA57-676B-4E19-9AFE-F7BD472E48F7}">
      <dsp:nvSpPr>
        <dsp:cNvPr id="0" name=""/>
        <dsp:cNvSpPr/>
      </dsp:nvSpPr>
      <dsp:spPr>
        <a:xfrm>
          <a:off x="2481854" y="705706"/>
          <a:ext cx="1200138" cy="780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Elektromobilita</a:t>
          </a:r>
        </a:p>
      </dsp:txBody>
      <dsp:txXfrm>
        <a:off x="2519935" y="743787"/>
        <a:ext cx="1123976" cy="703928"/>
      </dsp:txXfrm>
    </dsp:sp>
    <dsp:sp modelId="{7C535216-D805-431A-B741-3C61BDF84228}">
      <dsp:nvSpPr>
        <dsp:cNvPr id="0" name=""/>
        <dsp:cNvSpPr/>
      </dsp:nvSpPr>
      <dsp:spPr>
        <a:xfrm>
          <a:off x="2012739" y="395491"/>
          <a:ext cx="5986268" cy="5986268"/>
        </a:xfrm>
        <a:custGeom>
          <a:avLst/>
          <a:gdLst/>
          <a:ahLst/>
          <a:cxnLst/>
          <a:rect l="0" t="0" r="0" b="0"/>
          <a:pathLst>
            <a:path>
              <a:moveTo>
                <a:pt x="1673076" y="306817"/>
              </a:moveTo>
              <a:arcTo wR="2993134" hR="2993134" stAng="14629828" swAng="8674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7F993-5A97-4883-8987-10A6A44AC503}">
      <dsp:nvSpPr>
        <dsp:cNvPr id="0" name=""/>
        <dsp:cNvSpPr/>
      </dsp:nvSpPr>
      <dsp:spPr>
        <a:xfrm>
          <a:off x="5323" y="1667851"/>
          <a:ext cx="1815464" cy="907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Ovzduší</a:t>
          </a:r>
        </a:p>
      </dsp:txBody>
      <dsp:txXfrm>
        <a:off x="31910" y="1694438"/>
        <a:ext cx="1762290" cy="854558"/>
      </dsp:txXfrm>
    </dsp:sp>
    <dsp:sp modelId="{0C7C01AF-B578-4B70-A80A-4F8C02B3A086}">
      <dsp:nvSpPr>
        <dsp:cNvPr id="0" name=""/>
        <dsp:cNvSpPr/>
      </dsp:nvSpPr>
      <dsp:spPr>
        <a:xfrm>
          <a:off x="186870" y="2575583"/>
          <a:ext cx="181546" cy="680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799"/>
              </a:lnTo>
              <a:lnTo>
                <a:pt x="181546" y="6807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A8582-FB2C-407A-929D-161154A6FDB4}">
      <dsp:nvSpPr>
        <dsp:cNvPr id="0" name=""/>
        <dsp:cNvSpPr/>
      </dsp:nvSpPr>
      <dsp:spPr>
        <a:xfrm>
          <a:off x="368416" y="2802516"/>
          <a:ext cx="1452371" cy="907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PM, </a:t>
          </a:r>
          <a:r>
            <a:rPr lang="cs-CZ" sz="1800" kern="1200" dirty="0" err="1"/>
            <a:t>NOx</a:t>
          </a:r>
          <a:r>
            <a:rPr lang="cs-CZ" sz="1800" kern="1200" dirty="0"/>
            <a:t>, CO… </a:t>
          </a:r>
        </a:p>
      </dsp:txBody>
      <dsp:txXfrm>
        <a:off x="395003" y="2829103"/>
        <a:ext cx="1399197" cy="854558"/>
      </dsp:txXfrm>
    </dsp:sp>
    <dsp:sp modelId="{1768D4A7-9649-4368-9234-B53F4CE250E7}">
      <dsp:nvSpPr>
        <dsp:cNvPr id="0" name=""/>
        <dsp:cNvSpPr/>
      </dsp:nvSpPr>
      <dsp:spPr>
        <a:xfrm>
          <a:off x="186870" y="2575583"/>
          <a:ext cx="181546" cy="1815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464"/>
              </a:lnTo>
              <a:lnTo>
                <a:pt x="181546" y="1815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58FA-96D1-4163-9928-15F4D9D1496A}">
      <dsp:nvSpPr>
        <dsp:cNvPr id="0" name=""/>
        <dsp:cNvSpPr/>
      </dsp:nvSpPr>
      <dsp:spPr>
        <a:xfrm>
          <a:off x="368416" y="3937182"/>
          <a:ext cx="1452371" cy="907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Brzdy, pneumatiky</a:t>
          </a:r>
        </a:p>
      </dsp:txBody>
      <dsp:txXfrm>
        <a:off x="395003" y="3963769"/>
        <a:ext cx="1399197" cy="854558"/>
      </dsp:txXfrm>
    </dsp:sp>
    <dsp:sp modelId="{C8B5F204-D3BE-4716-AB80-640584DAD528}">
      <dsp:nvSpPr>
        <dsp:cNvPr id="0" name=""/>
        <dsp:cNvSpPr/>
      </dsp:nvSpPr>
      <dsp:spPr>
        <a:xfrm>
          <a:off x="2274653" y="1667851"/>
          <a:ext cx="1815464" cy="907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Atmosféra</a:t>
          </a:r>
        </a:p>
      </dsp:txBody>
      <dsp:txXfrm>
        <a:off x="2301240" y="1694438"/>
        <a:ext cx="1762290" cy="854558"/>
      </dsp:txXfrm>
    </dsp:sp>
    <dsp:sp modelId="{BE717E12-8C2A-4365-96C2-E5EED07DF513}">
      <dsp:nvSpPr>
        <dsp:cNvPr id="0" name=""/>
        <dsp:cNvSpPr/>
      </dsp:nvSpPr>
      <dsp:spPr>
        <a:xfrm>
          <a:off x="2456200" y="2575583"/>
          <a:ext cx="181546" cy="680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799"/>
              </a:lnTo>
              <a:lnTo>
                <a:pt x="181546" y="6807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C88D4-3D86-423D-907A-70B500F4A3D3}">
      <dsp:nvSpPr>
        <dsp:cNvPr id="0" name=""/>
        <dsp:cNvSpPr/>
      </dsp:nvSpPr>
      <dsp:spPr>
        <a:xfrm>
          <a:off x="2637746" y="2802516"/>
          <a:ext cx="1452371" cy="907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GHGs</a:t>
          </a:r>
          <a:r>
            <a:rPr lang="cs-CZ" sz="1800" kern="1200" dirty="0"/>
            <a:t> + e</a:t>
          </a:r>
        </a:p>
      </dsp:txBody>
      <dsp:txXfrm>
        <a:off x="2664333" y="2829103"/>
        <a:ext cx="1399197" cy="854558"/>
      </dsp:txXfrm>
    </dsp:sp>
    <dsp:sp modelId="{5F865AD3-46FA-407E-BD51-5632927AC464}">
      <dsp:nvSpPr>
        <dsp:cNvPr id="0" name=""/>
        <dsp:cNvSpPr/>
      </dsp:nvSpPr>
      <dsp:spPr>
        <a:xfrm>
          <a:off x="4543983" y="1667851"/>
          <a:ext cx="1815464" cy="907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Lidské zdraví</a:t>
          </a:r>
        </a:p>
      </dsp:txBody>
      <dsp:txXfrm>
        <a:off x="4570570" y="1694438"/>
        <a:ext cx="1762290" cy="854558"/>
      </dsp:txXfrm>
    </dsp:sp>
    <dsp:sp modelId="{AE8F0BBE-88F1-4FBC-A9ED-861B2B34D0A7}">
      <dsp:nvSpPr>
        <dsp:cNvPr id="0" name=""/>
        <dsp:cNvSpPr/>
      </dsp:nvSpPr>
      <dsp:spPr>
        <a:xfrm>
          <a:off x="4725530" y="2575583"/>
          <a:ext cx="181546" cy="680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799"/>
              </a:lnTo>
              <a:lnTo>
                <a:pt x="181546" y="6807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DD665-87B7-4044-A008-786AEFB533FD}">
      <dsp:nvSpPr>
        <dsp:cNvPr id="0" name=""/>
        <dsp:cNvSpPr/>
      </dsp:nvSpPr>
      <dsp:spPr>
        <a:xfrm>
          <a:off x="4907076" y="2802516"/>
          <a:ext cx="1452371" cy="907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Hluk</a:t>
          </a:r>
        </a:p>
      </dsp:txBody>
      <dsp:txXfrm>
        <a:off x="4933663" y="2829103"/>
        <a:ext cx="1399197" cy="854558"/>
      </dsp:txXfrm>
    </dsp:sp>
    <dsp:sp modelId="{838D62FC-C767-4576-AE19-0A7E48B790D0}">
      <dsp:nvSpPr>
        <dsp:cNvPr id="0" name=""/>
        <dsp:cNvSpPr/>
      </dsp:nvSpPr>
      <dsp:spPr>
        <a:xfrm>
          <a:off x="6813314" y="1667851"/>
          <a:ext cx="1815464" cy="907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Příroda a krajina</a:t>
          </a:r>
        </a:p>
      </dsp:txBody>
      <dsp:txXfrm>
        <a:off x="6839901" y="1694438"/>
        <a:ext cx="1762290" cy="854558"/>
      </dsp:txXfrm>
    </dsp:sp>
    <dsp:sp modelId="{3C4AD6FE-91EA-4563-9A7F-E5FFF47F92F0}">
      <dsp:nvSpPr>
        <dsp:cNvPr id="0" name=""/>
        <dsp:cNvSpPr/>
      </dsp:nvSpPr>
      <dsp:spPr>
        <a:xfrm>
          <a:off x="6994860" y="2575583"/>
          <a:ext cx="181546" cy="680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799"/>
              </a:lnTo>
              <a:lnTo>
                <a:pt x="181546" y="6807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B2F6B-8E87-4B79-BA35-DAF21A62455A}">
      <dsp:nvSpPr>
        <dsp:cNvPr id="0" name=""/>
        <dsp:cNvSpPr/>
      </dsp:nvSpPr>
      <dsp:spPr>
        <a:xfrm>
          <a:off x="7176406" y="2802516"/>
          <a:ext cx="1452371" cy="907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Biodiverzita</a:t>
          </a:r>
        </a:p>
      </dsp:txBody>
      <dsp:txXfrm>
        <a:off x="7202993" y="2829103"/>
        <a:ext cx="1399197" cy="854558"/>
      </dsp:txXfrm>
    </dsp:sp>
    <dsp:sp modelId="{0665707D-CB3A-4CA1-901C-958AA88EF3E4}">
      <dsp:nvSpPr>
        <dsp:cNvPr id="0" name=""/>
        <dsp:cNvSpPr/>
      </dsp:nvSpPr>
      <dsp:spPr>
        <a:xfrm>
          <a:off x="6994860" y="2575583"/>
          <a:ext cx="181546" cy="1815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464"/>
              </a:lnTo>
              <a:lnTo>
                <a:pt x="181546" y="1815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C5E95-602F-4B03-8A09-226D947EF791}">
      <dsp:nvSpPr>
        <dsp:cNvPr id="0" name=""/>
        <dsp:cNvSpPr/>
      </dsp:nvSpPr>
      <dsp:spPr>
        <a:xfrm>
          <a:off x="7176406" y="3937182"/>
          <a:ext cx="1452371" cy="907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Zastavěná krajina</a:t>
          </a:r>
        </a:p>
      </dsp:txBody>
      <dsp:txXfrm>
        <a:off x="7202993" y="3963769"/>
        <a:ext cx="1399197" cy="854558"/>
      </dsp:txXfrm>
    </dsp:sp>
    <dsp:sp modelId="{768402B7-AAC3-491F-9C5E-FA05544FEE07}">
      <dsp:nvSpPr>
        <dsp:cNvPr id="0" name=""/>
        <dsp:cNvSpPr/>
      </dsp:nvSpPr>
      <dsp:spPr>
        <a:xfrm>
          <a:off x="9082644" y="1667851"/>
          <a:ext cx="1815464" cy="907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Odpady</a:t>
          </a:r>
        </a:p>
      </dsp:txBody>
      <dsp:txXfrm>
        <a:off x="9109231" y="1694438"/>
        <a:ext cx="1762290" cy="854558"/>
      </dsp:txXfrm>
    </dsp:sp>
    <dsp:sp modelId="{C7688058-59F8-4288-88F7-A487CEC9E3EA}">
      <dsp:nvSpPr>
        <dsp:cNvPr id="0" name=""/>
        <dsp:cNvSpPr/>
      </dsp:nvSpPr>
      <dsp:spPr>
        <a:xfrm>
          <a:off x="9264190" y="2575583"/>
          <a:ext cx="181546" cy="680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799"/>
              </a:lnTo>
              <a:lnTo>
                <a:pt x="181546" y="6807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84654-1CC9-4B26-A52A-F65172A7D82F}">
      <dsp:nvSpPr>
        <dsp:cNvPr id="0" name=""/>
        <dsp:cNvSpPr/>
      </dsp:nvSpPr>
      <dsp:spPr>
        <a:xfrm>
          <a:off x="9445736" y="2802516"/>
          <a:ext cx="1452371" cy="907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Použité výrobky</a:t>
          </a:r>
        </a:p>
      </dsp:txBody>
      <dsp:txXfrm>
        <a:off x="9472323" y="2829103"/>
        <a:ext cx="1399197" cy="854558"/>
      </dsp:txXfrm>
    </dsp:sp>
    <dsp:sp modelId="{01BF0BC6-F4DE-478F-89DC-079670E89C75}">
      <dsp:nvSpPr>
        <dsp:cNvPr id="0" name=""/>
        <dsp:cNvSpPr/>
      </dsp:nvSpPr>
      <dsp:spPr>
        <a:xfrm>
          <a:off x="9264190" y="2575583"/>
          <a:ext cx="181546" cy="1815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464"/>
              </a:lnTo>
              <a:lnTo>
                <a:pt x="181546" y="1815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FA221-0033-4A70-B323-034330C57812}">
      <dsp:nvSpPr>
        <dsp:cNvPr id="0" name=""/>
        <dsp:cNvSpPr/>
      </dsp:nvSpPr>
      <dsp:spPr>
        <a:xfrm>
          <a:off x="9445736" y="3937182"/>
          <a:ext cx="1452371" cy="907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Předcházení odpadů</a:t>
          </a:r>
        </a:p>
      </dsp:txBody>
      <dsp:txXfrm>
        <a:off x="9472323" y="3963769"/>
        <a:ext cx="1399197" cy="854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rbanaccessregulations.eu/userhome/map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https://www.eea.europa.eu/ims/greenhouse-gas-emissions-from-transport</a:t>
            </a:r>
          </a:p>
          <a:p>
            <a:r>
              <a:rPr lang="cs-CZ" dirty="0"/>
              <a:t>https://www.eea.europa.eu/data-and-maps/data/data-viewers/greenhouse-gases-viewer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201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hlinkClick r:id="rId3"/>
              </a:rPr>
              <a:t>https://urbanaccessregulations.eu/userhome/map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100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F4BEF68F-D2E3-A445-BE69-DE5712F4B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670C515-4DAA-7F4B-92D5-CBE714037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2567773-B605-2B43-9036-93D64465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59BBB889-9A7B-9D4F-983C-EF6BCB92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B634E8E-DBA3-B14F-81EC-219FEC2F8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F5224E24-147F-EE43-B65A-19061D0BD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A8E4E0-B396-804E-A80F-F901C2CBA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A63F5DF2-7BE9-9D42-95D5-0960F006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2B91F2EA-D76F-7D4C-960D-6E3E77E71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E7FAA686-EF64-0D47-AFF9-2958D2789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mobilityweek.eu/hom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index_en" TargetMode="External"/><Relationship Id="rId2" Type="http://schemas.openxmlformats.org/officeDocument/2006/relationships/hyperlink" Target="https://science.law.muni.cz/knihy/monografie/Vodicka-auta,emise,klim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icct.org/" TargetMode="External"/><Relationship Id="rId4" Type="http://schemas.openxmlformats.org/officeDocument/2006/relationships/hyperlink" Target="https://www.transportenvironment.or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aqicn.org/map/worl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 a životní prostředí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MV411K Ekopolitika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JUDr. Jiří Vodička, Ph.D.</a:t>
            </a:r>
          </a:p>
          <a:p>
            <a:r>
              <a:rPr lang="cs-CZ" dirty="0"/>
              <a:t>11. 4. 2022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3FE3D2-FD74-46DE-9675-FA7025CEA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02" y="149560"/>
            <a:ext cx="4700298" cy="15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3"/>
    </mc:Choice>
    <mc:Fallback xmlns="">
      <p:transition spd="slow" advTm="166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C468A-4BF2-4BE7-9911-0D5AB3EB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Vozidla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F50A07-C541-4CA9-9E90-D21040CB9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7787"/>
            <a:ext cx="10753200" cy="4776281"/>
          </a:xfrm>
        </p:spPr>
        <p:txBody>
          <a:bodyPr/>
          <a:lstStyle/>
          <a:p>
            <a:r>
              <a:rPr lang="cs-CZ" dirty="0"/>
              <a:t>Jak s tímto bojovat?</a:t>
            </a:r>
          </a:p>
          <a:p>
            <a:pPr lvl="1"/>
            <a:r>
              <a:rPr lang="cs-CZ" sz="2400" dirty="0"/>
              <a:t>Častější STK, přísnější vynucování, omezování vjezdu vozidel, pobídky ke koupi nových vozidel, podpora alternativních pohonů, podpora MHD atd.….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Možností je spousta, ale lobby zájmových skupin, neochota/neschopnost zákonodárce (případně ÚSC), neochota/nezájem obyvatel</a:t>
            </a:r>
          </a:p>
          <a:p>
            <a:endParaRPr lang="cs-CZ" sz="3600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16-22. 9. 2022 Evropský týden mobility</a:t>
            </a:r>
            <a:r>
              <a:rPr lang="cs-CZ" sz="3600" dirty="0"/>
              <a:t> </a:t>
            </a:r>
            <a:r>
              <a:rPr lang="cs-CZ" sz="2400" dirty="0"/>
              <a:t>(</a:t>
            </a:r>
            <a:r>
              <a:rPr lang="cs-CZ" sz="2400" dirty="0">
                <a:hlinkClick r:id="rId2"/>
              </a:rPr>
              <a:t>https://mobilityweek.eu/</a:t>
            </a:r>
            <a:r>
              <a:rPr lang="cs-CZ" sz="2400" dirty="0" err="1">
                <a:hlinkClick r:id="rId2"/>
              </a:rPr>
              <a:t>home</a:t>
            </a:r>
            <a:r>
              <a:rPr lang="cs-CZ" sz="2400" dirty="0">
                <a:hlinkClick r:id="rId2"/>
              </a:rPr>
              <a:t>/</a:t>
            </a:r>
            <a:r>
              <a:rPr lang="cs-CZ" sz="2400" dirty="0"/>
              <a:t>) </a:t>
            </a:r>
            <a:endParaRPr lang="cs-CZ" sz="3600" dirty="0"/>
          </a:p>
          <a:p>
            <a:endParaRPr lang="cs-CZ" sz="3600" dirty="0"/>
          </a:p>
          <a:p>
            <a:endParaRPr lang="cs-CZ" sz="3600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5EA000B-0C11-46BB-8C3E-F9B8ECD2EB4B}"/>
              </a:ext>
            </a:extLst>
          </p:cNvPr>
          <p:cNvSpPr/>
          <p:nvPr/>
        </p:nvSpPr>
        <p:spPr bwMode="auto">
          <a:xfrm>
            <a:off x="2234119" y="3891065"/>
            <a:ext cx="7723762" cy="62257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Dnes politická otázka -&gt; není zájem na regulaci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4ABFEE-C838-4AD7-BC9A-A4EDBD4A7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0" y="0"/>
            <a:ext cx="11132598" cy="68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76621-2305-4F85-9870-6C91B2E2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Vozidla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C72388-8806-49C1-AE99-2B16FD5A9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Budoucnost:</a:t>
            </a:r>
          </a:p>
          <a:p>
            <a:r>
              <a:rPr lang="cs-CZ" dirty="0"/>
              <a:t>Alternativní paliva – jediná cesta vpřed</a:t>
            </a:r>
            <a:endParaRPr lang="cs-CZ" sz="2000" dirty="0"/>
          </a:p>
          <a:p>
            <a:pPr lvl="1"/>
            <a:r>
              <a:rPr lang="cs-CZ" dirty="0"/>
              <a:t>Biopaliva</a:t>
            </a:r>
          </a:p>
          <a:p>
            <a:pPr lvl="1"/>
            <a:r>
              <a:rPr lang="cs-CZ" dirty="0"/>
              <a:t>Vodík</a:t>
            </a:r>
          </a:p>
          <a:p>
            <a:pPr lvl="1"/>
            <a:r>
              <a:rPr lang="cs-CZ" dirty="0"/>
              <a:t>Baterie</a:t>
            </a:r>
          </a:p>
          <a:p>
            <a:endParaRPr lang="cs-CZ" dirty="0"/>
          </a:p>
          <a:p>
            <a:r>
              <a:rPr lang="cs-CZ" dirty="0"/>
              <a:t>Přirozený vývoj x regulace</a:t>
            </a:r>
          </a:p>
          <a:p>
            <a:endParaRPr lang="cs-CZ" dirty="0"/>
          </a:p>
          <a:p>
            <a:r>
              <a:rPr lang="cs-CZ" dirty="0"/>
              <a:t>Zkuste se zamyslet nad klady a zápory alternativních paliv</a:t>
            </a:r>
          </a:p>
          <a:p>
            <a:endParaRPr lang="cs-CZ" dirty="0"/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ED034313-FD85-4343-AC1A-EFDA570E1D64}"/>
              </a:ext>
            </a:extLst>
          </p:cNvPr>
          <p:cNvSpPr/>
          <p:nvPr/>
        </p:nvSpPr>
        <p:spPr bwMode="auto">
          <a:xfrm>
            <a:off x="8405338" y="2320422"/>
            <a:ext cx="3066662" cy="1408922"/>
          </a:xfrm>
          <a:prstGeom prst="wedgeRectCallout">
            <a:avLst>
              <a:gd name="adj1" fmla="val -85578"/>
              <a:gd name="adj2" fmla="val -367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Lze aplikovat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na další dopravní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s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ektory? </a:t>
            </a:r>
          </a:p>
        </p:txBody>
      </p:sp>
    </p:spTree>
    <p:extLst>
      <p:ext uri="{BB962C8B-B14F-4D97-AF65-F5344CB8AC3E}">
        <p14:creationId xmlns:p14="http://schemas.microsoft.com/office/powerpoint/2010/main" val="939986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33179-D599-44AF-84DB-C2D97D3E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prameny – EU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F49992-0732-40E4-A3B2-8449669C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393794"/>
            <a:ext cx="10753200" cy="4554246"/>
          </a:xfrm>
        </p:spPr>
        <p:txBody>
          <a:bodyPr/>
          <a:lstStyle/>
          <a:p>
            <a:r>
              <a:rPr lang="cs-CZ" sz="2400" dirty="0"/>
              <a:t>Velká roztříštěnost právních předpisů</a:t>
            </a:r>
          </a:p>
          <a:p>
            <a:pPr lvl="1"/>
            <a:r>
              <a:rPr lang="cs-CZ" sz="1600" dirty="0"/>
              <a:t>Směrnice x Nařízení</a:t>
            </a:r>
          </a:p>
          <a:p>
            <a:pPr lvl="1"/>
            <a:r>
              <a:rPr lang="cs-CZ" sz="1600" dirty="0"/>
              <a:t>Vznikají na různých Generálních ředitelstvích -&gt; </a:t>
            </a:r>
            <a:r>
              <a:rPr lang="cs-CZ" sz="1600" dirty="0" err="1"/>
              <a:t>nekoordinace</a:t>
            </a:r>
            <a:r>
              <a:rPr lang="cs-CZ" sz="1600" dirty="0"/>
              <a:t> při vytváření legislativy</a:t>
            </a:r>
          </a:p>
          <a:p>
            <a:pPr lvl="1"/>
            <a:r>
              <a:rPr lang="cs-CZ" sz="1600" dirty="0"/>
              <a:t>Obdobné cíle různých právních pramenů</a:t>
            </a:r>
          </a:p>
          <a:p>
            <a:pPr lvl="1"/>
            <a:r>
              <a:rPr lang="cs-CZ" sz="1600" dirty="0"/>
              <a:t>Problém s rámcovými směrnicemi a jejich faktickou implementací</a:t>
            </a:r>
          </a:p>
          <a:p>
            <a:r>
              <a:rPr lang="cs-CZ" sz="2400" dirty="0"/>
              <a:t>Příklady souvisejících, ale vzájemně nekoordinovaných předpisů:</a:t>
            </a:r>
          </a:p>
          <a:p>
            <a:pPr lvl="1"/>
            <a:r>
              <a:rPr lang="cs-CZ" sz="1600" dirty="0"/>
              <a:t>Ovzduší:</a:t>
            </a:r>
          </a:p>
          <a:p>
            <a:pPr lvl="2"/>
            <a:r>
              <a:rPr lang="cs-CZ" sz="1200" dirty="0"/>
              <a:t>Směrnice 2008/50/ES o kvalitě vnějšího ovzduší</a:t>
            </a:r>
          </a:p>
          <a:p>
            <a:pPr lvl="2"/>
            <a:r>
              <a:rPr lang="cs-CZ" sz="1200" dirty="0"/>
              <a:t>Směrnice 2001/81/ES o národních emisních stropech</a:t>
            </a:r>
          </a:p>
          <a:p>
            <a:pPr lvl="1"/>
            <a:r>
              <a:rPr lang="cs-CZ" sz="1600" dirty="0"/>
              <a:t>Osobní vozidla:</a:t>
            </a:r>
          </a:p>
          <a:p>
            <a:pPr lvl="2"/>
            <a:r>
              <a:rPr lang="cs-CZ" sz="1200" dirty="0"/>
              <a:t>Nařízení 2018/858 – typové schvalování nových vozidel</a:t>
            </a:r>
          </a:p>
          <a:p>
            <a:pPr lvl="2"/>
            <a:r>
              <a:rPr lang="cs-CZ" sz="1200" dirty="0"/>
              <a:t>Nařízení č. 715/2007 – Euro normy 5 &amp; 6      </a:t>
            </a:r>
            <a:r>
              <a:rPr lang="cs-CZ" sz="1200" i="1" dirty="0"/>
              <a:t>příprava Euro 7</a:t>
            </a:r>
          </a:p>
          <a:p>
            <a:pPr lvl="2"/>
            <a:r>
              <a:rPr lang="cs-CZ" sz="1200" dirty="0"/>
              <a:t>Nařízení 2019/631 – CO2 pro nová osobní vozidla</a:t>
            </a:r>
          </a:p>
          <a:p>
            <a:pPr lvl="2"/>
            <a:r>
              <a:rPr lang="cs-CZ" sz="1200" dirty="0"/>
              <a:t>Atd..</a:t>
            </a:r>
          </a:p>
          <a:p>
            <a:r>
              <a:rPr lang="cs-CZ" sz="2400" dirty="0"/>
              <a:t>V rámci EU Green </a:t>
            </a:r>
            <a:r>
              <a:rPr lang="cs-CZ" sz="2400" dirty="0" err="1"/>
              <a:t>Deal</a:t>
            </a:r>
            <a:r>
              <a:rPr lang="cs-CZ" sz="2400" dirty="0"/>
              <a:t> by se měly zejména zpřísňovat emise skleníkových plynů ve všech druzích dopravy….ale co lokální ovzduší?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9370EC-EAA7-453A-89D3-13DBCF369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965"/>
            <a:ext cx="2872558" cy="942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42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88"/>
    </mc:Choice>
    <mc:Fallback xmlns="">
      <p:transition spd="slow" advTm="10738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E9808-A93D-4CD9-B7F1-8AE57494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Green </a:t>
            </a:r>
            <a:r>
              <a:rPr lang="cs-CZ" dirty="0" err="1"/>
              <a:t>Deal</a:t>
            </a:r>
            <a:r>
              <a:rPr lang="cs-CZ" dirty="0"/>
              <a:t> a Fit </a:t>
            </a:r>
            <a:r>
              <a:rPr lang="cs-CZ" dirty="0" err="1"/>
              <a:t>for</a:t>
            </a:r>
            <a:r>
              <a:rPr lang="cs-CZ" dirty="0"/>
              <a:t> 55 (zatím pouze návrhy)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06CCAB-7D72-4E92-A639-0E9F9AE1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r>
              <a:rPr lang="cs-CZ" dirty="0"/>
              <a:t>Osobní vozidla</a:t>
            </a:r>
          </a:p>
          <a:p>
            <a:pPr lvl="1"/>
            <a:r>
              <a:rPr lang="cs-CZ" dirty="0"/>
              <a:t>100 % redukce GHG oproti roku 2021</a:t>
            </a:r>
          </a:p>
          <a:p>
            <a:pPr lvl="1"/>
            <a:r>
              <a:rPr lang="cs-CZ" dirty="0"/>
              <a:t>Vytvoření systému ETS pro distributory fosilních paliv</a:t>
            </a:r>
          </a:p>
          <a:p>
            <a:r>
              <a:rPr lang="cs-CZ" dirty="0"/>
              <a:t>Letecká doprava</a:t>
            </a:r>
          </a:p>
          <a:p>
            <a:pPr lvl="1"/>
            <a:r>
              <a:rPr lang="cs-CZ" dirty="0"/>
              <a:t>Zpřísnění ETS</a:t>
            </a:r>
          </a:p>
          <a:p>
            <a:pPr lvl="1"/>
            <a:r>
              <a:rPr lang="cs-CZ" dirty="0" err="1"/>
              <a:t>Corsia</a:t>
            </a:r>
            <a:r>
              <a:rPr lang="cs-CZ" dirty="0"/>
              <a:t>?</a:t>
            </a:r>
          </a:p>
          <a:p>
            <a:r>
              <a:rPr lang="cs-CZ" dirty="0"/>
              <a:t>Námořní doprava</a:t>
            </a:r>
          </a:p>
          <a:p>
            <a:pPr lvl="1"/>
            <a:r>
              <a:rPr lang="cs-CZ" dirty="0"/>
              <a:t>EU ETS, ale ne vše</a:t>
            </a:r>
          </a:p>
          <a:p>
            <a:r>
              <a:rPr lang="cs-CZ" dirty="0"/>
              <a:t>Nákladní auta (těžká užitková vozidla, lehká užitková vozidla, autobusy)?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D6ABFD-B013-47AF-8363-148E242B0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18" y="1907458"/>
            <a:ext cx="3006728" cy="22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37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B4CC4-27B8-4A01-82E1-AAA49706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právní prameny –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35EF19-59CD-45A3-94D2-A25697125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Návaznost na unijní předpisy + neochota zákonodárce příliš omezovat „pilíř ekonomiky“ (auto průmysl)</a:t>
            </a:r>
          </a:p>
          <a:p>
            <a:r>
              <a:rPr lang="cs-CZ" altLang="cs-CZ" dirty="0"/>
              <a:t>Omezení dopravy lze nalézt v:</a:t>
            </a:r>
          </a:p>
          <a:p>
            <a:pPr lvl="1"/>
            <a:r>
              <a:rPr lang="cs-CZ" altLang="cs-CZ" dirty="0" err="1"/>
              <a:t>Z.č</a:t>
            </a:r>
            <a:r>
              <a:rPr lang="cs-CZ" altLang="cs-CZ" dirty="0"/>
              <a:t>. 565/1990 Sb.,</a:t>
            </a:r>
          </a:p>
          <a:p>
            <a:pPr lvl="1"/>
            <a:r>
              <a:rPr lang="cs-CZ" altLang="cs-CZ" dirty="0" err="1"/>
              <a:t>Z.č</a:t>
            </a:r>
            <a:r>
              <a:rPr lang="cs-CZ" altLang="cs-CZ" dirty="0"/>
              <a:t>. 114/1992 Sb.</a:t>
            </a:r>
          </a:p>
          <a:p>
            <a:pPr lvl="1"/>
            <a:r>
              <a:rPr lang="cs-CZ" altLang="cs-CZ" dirty="0" err="1"/>
              <a:t>Z.č</a:t>
            </a:r>
            <a:r>
              <a:rPr lang="cs-CZ" altLang="cs-CZ" dirty="0"/>
              <a:t>. 289/1995 Sb., </a:t>
            </a:r>
          </a:p>
          <a:p>
            <a:pPr lvl="1"/>
            <a:r>
              <a:rPr lang="cs-CZ" altLang="cs-CZ" dirty="0" err="1"/>
              <a:t>Z.č</a:t>
            </a:r>
            <a:r>
              <a:rPr lang="cs-CZ" altLang="cs-CZ" dirty="0"/>
              <a:t>. 13/1997 Sb., </a:t>
            </a:r>
          </a:p>
          <a:p>
            <a:pPr lvl="1"/>
            <a:r>
              <a:rPr lang="cs-CZ" altLang="cs-CZ" dirty="0" err="1"/>
              <a:t>Z.č</a:t>
            </a:r>
            <a:r>
              <a:rPr lang="cs-CZ" altLang="cs-CZ" dirty="0"/>
              <a:t>. 361/2000 Sb., </a:t>
            </a:r>
          </a:p>
          <a:p>
            <a:pPr lvl="1"/>
            <a:r>
              <a:rPr lang="cs-CZ" altLang="cs-CZ" dirty="0" err="1"/>
              <a:t>Z.č</a:t>
            </a:r>
            <a:r>
              <a:rPr lang="cs-CZ" altLang="cs-CZ" dirty="0"/>
              <a:t>. 201/2012 Sb., atd.</a:t>
            </a:r>
          </a:p>
          <a:p>
            <a:endParaRPr lang="cs-CZ" dirty="0"/>
          </a:p>
          <a:p>
            <a:pPr>
              <a:lnSpc>
                <a:spcPct val="80000"/>
              </a:lnSpc>
              <a:defRPr/>
            </a:pPr>
            <a:endParaRPr lang="cs-CZ" altLang="cs-CZ" sz="2000" dirty="0"/>
          </a:p>
          <a:p>
            <a:pPr>
              <a:lnSpc>
                <a:spcPct val="80000"/>
              </a:lnSpc>
              <a:defRPr/>
            </a:pPr>
            <a:endParaRPr lang="cs-CZ" altLang="cs-CZ" sz="20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716330-6D91-456C-A2F6-D2F320410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965"/>
            <a:ext cx="2872558" cy="9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5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82"/>
    </mc:Choice>
    <mc:Fallback xmlns="">
      <p:transition spd="slow" advTm="9908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642E0-AFAC-4C42-A912-7D3043C3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příklady omezení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4AAE80-E09D-46CE-821F-840E168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Nízkoemisní zóny</a:t>
            </a:r>
          </a:p>
          <a:p>
            <a:r>
              <a:rPr lang="cs-CZ" dirty="0"/>
              <a:t>Regulační řády při smogu</a:t>
            </a:r>
          </a:p>
          <a:p>
            <a:r>
              <a:rPr lang="cs-CZ" dirty="0"/>
              <a:t>Mýtné</a:t>
            </a:r>
          </a:p>
          <a:p>
            <a:endParaRPr lang="cs-CZ" dirty="0"/>
          </a:p>
          <a:p>
            <a:r>
              <a:rPr lang="cs-CZ" dirty="0"/>
              <a:t>Nápady?</a:t>
            </a:r>
          </a:p>
          <a:p>
            <a:endParaRPr lang="cs-CZ" dirty="0"/>
          </a:p>
          <a:p>
            <a:r>
              <a:rPr lang="cs-CZ" dirty="0"/>
              <a:t>D.Ú. Sedněte si na </a:t>
            </a:r>
            <a:r>
              <a:rPr lang="cs-CZ" dirty="0" err="1"/>
              <a:t>Morávaku</a:t>
            </a:r>
            <a:r>
              <a:rPr lang="cs-CZ" dirty="0"/>
              <a:t> u Koně a pozorujte kolik vozidel vjíždí a vyjíždí z pěší zóny historického centra.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9A3B61-332A-48EC-8255-3BBA2CAC5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23" y="0"/>
            <a:ext cx="4396154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6CC10EE-956D-4745-92C8-1C438C8AD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25" y="172633"/>
            <a:ext cx="3020518" cy="65127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77D7474-0472-4ED3-97DE-A25176E1A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8" y="720001"/>
            <a:ext cx="11228969" cy="5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86391-21AB-4A34-928C-C2895FAB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68B32A-EA11-4E33-B28B-A16922E92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r>
              <a:rPr lang="cs-CZ" altLang="cs-CZ" sz="1900" dirty="0"/>
              <a:t>Jaké benefity nám přináší doprava?</a:t>
            </a:r>
          </a:p>
          <a:p>
            <a:pPr marL="72000" indent="0">
              <a:buNone/>
            </a:pPr>
            <a:endParaRPr lang="cs-CZ" altLang="cs-CZ" sz="1900" dirty="0"/>
          </a:p>
          <a:p>
            <a:r>
              <a:rPr lang="cs-CZ" altLang="cs-CZ" sz="1900" dirty="0"/>
              <a:t>Působí doprava nějaké negativní účinky? Nad touto otázkou se zamyslete v rovině toho, kde žijete (město/vesnice) a v rovině působení na lidský organismus.</a:t>
            </a:r>
          </a:p>
          <a:p>
            <a:endParaRPr lang="cs-CZ" altLang="cs-CZ" sz="1900" dirty="0"/>
          </a:p>
          <a:p>
            <a:r>
              <a:rPr lang="cs-CZ" altLang="cs-CZ" sz="1900" dirty="0"/>
              <a:t>Působí doprava na přírodu negativně nebo pozitivně a proč? Zkuste také přijít na situaci, kdy doprava působí pozitivně nebo má pozitivní účinek na ŽP/přírodu.</a:t>
            </a:r>
          </a:p>
          <a:p>
            <a:endParaRPr lang="cs-CZ" altLang="cs-CZ" sz="1900" dirty="0"/>
          </a:p>
          <a:p>
            <a:r>
              <a:rPr lang="cs-CZ" altLang="cs-CZ" sz="1900" dirty="0"/>
              <a:t>Na základě odpovědí k výše uvedeným otázkám, zkuste zformulovat, zda jsou pohledy působení na ŽP a člověka stejné či odlišné a případně v čem spatřujete rozdíl.</a:t>
            </a:r>
          </a:p>
          <a:p>
            <a:endParaRPr lang="cs-CZ" sz="1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1D09AA-8A2B-447F-8418-7817D48C0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965"/>
            <a:ext cx="2872558" cy="9429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308AAA-2B57-409D-91A4-15B595E5A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14" y="24047"/>
            <a:ext cx="3385186" cy="19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50"/>
    </mc:Choice>
    <mc:Fallback xmlns="">
      <p:transition spd="slow" advTm="3185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9FA04-67F4-4D6A-86E2-A77BF013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B73A67-CCCD-4791-BA4D-C646E472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r>
              <a:rPr lang="cs-CZ" altLang="cs-CZ" sz="2000" dirty="0"/>
              <a:t>Lze dle českého právního řádu omezit dopravu za účelem ochrany ŽP nebo lidského zdraví? Zkuste vymyslet či najít konkrétní případ, kdy se to děje.</a:t>
            </a:r>
          </a:p>
          <a:p>
            <a:endParaRPr lang="cs-CZ" altLang="cs-CZ" sz="2000" dirty="0"/>
          </a:p>
          <a:p>
            <a:r>
              <a:rPr lang="cs-CZ" altLang="cs-CZ" sz="2000" dirty="0"/>
              <a:t>Existuje v našem právním řádu možnost nějakým způsobem omezit dopravu? </a:t>
            </a:r>
          </a:p>
          <a:p>
            <a:endParaRPr lang="cs-CZ" altLang="cs-CZ" sz="2000" dirty="0"/>
          </a:p>
          <a:p>
            <a:r>
              <a:rPr lang="cs-CZ" altLang="cs-CZ" sz="2000" dirty="0"/>
              <a:t>Spatřujete rozdíl v regulaci osobních vozidel a nákladních vozidel. Co podle Vás dává větší smysl regulovat a proč?</a:t>
            </a:r>
          </a:p>
          <a:p>
            <a:endParaRPr lang="cs-CZ" altLang="cs-CZ" sz="2000" dirty="0"/>
          </a:p>
          <a:p>
            <a:r>
              <a:rPr lang="cs-CZ" altLang="cs-CZ" sz="2000" dirty="0"/>
              <a:t>Myslíte si, že je lepší regulovat dopravu v rámci ÚSC (např. obec) nebo zaměřit regulaci na opačnou stranu, tj. výrobce/dovozce vozidel či spotřebitele?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112268-8D52-47B8-800E-5521FBFC0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965"/>
            <a:ext cx="2872558" cy="9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73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B6814-5BBC-4F2A-9764-A2701172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a kde se dozvím více?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3317EE-99C3-47FA-B6FA-74278351E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Vodička (já) – </a:t>
            </a:r>
            <a:r>
              <a:rPr lang="pt-BR" b="0" i="0" u="sng" dirty="0">
                <a:solidFill>
                  <a:srgbClr val="002265"/>
                </a:solidFill>
                <a:effectLst/>
                <a:latin typeface="Open Sans" panose="020B0604020202020204" pitchFamily="34" charset="0"/>
                <a:hlinkClick r:id="rId2"/>
              </a:rPr>
              <a:t>Auta, emise a klima: právní nástroje environmentální regulace</a:t>
            </a:r>
            <a:endParaRPr lang="cs-CZ" b="0" i="0" u="sng" dirty="0">
              <a:solidFill>
                <a:srgbClr val="002265"/>
              </a:solidFill>
              <a:effectLst/>
              <a:latin typeface="Open Sans" panose="020B0604020202020204" pitchFamily="34" charset="0"/>
            </a:endParaRPr>
          </a:p>
          <a:p>
            <a:endParaRPr lang="cs-CZ" b="0" i="0" u="sng" dirty="0">
              <a:solidFill>
                <a:srgbClr val="002265"/>
              </a:solidFill>
              <a:effectLst/>
              <a:latin typeface="Open Sans" panose="020B0604020202020204" pitchFamily="34" charset="0"/>
            </a:endParaRPr>
          </a:p>
          <a:p>
            <a:r>
              <a:rPr lang="cs-CZ" dirty="0">
                <a:hlinkClick r:id="rId3"/>
              </a:rPr>
              <a:t>Evropská Komise</a:t>
            </a:r>
            <a:endParaRPr lang="cs-CZ" dirty="0"/>
          </a:p>
          <a:p>
            <a:r>
              <a:rPr lang="cs-CZ" dirty="0">
                <a:hlinkClick r:id="rId4"/>
              </a:rPr>
              <a:t>Transport &amp; Environment</a:t>
            </a:r>
            <a:endParaRPr lang="cs-CZ" dirty="0"/>
          </a:p>
          <a:p>
            <a:r>
              <a:rPr lang="en-US" dirty="0">
                <a:hlinkClick r:id="rId5"/>
              </a:rPr>
              <a:t>The International Council on Clean Transportation</a:t>
            </a:r>
            <a:endParaRPr lang="cs-CZ" dirty="0"/>
          </a:p>
          <a:p>
            <a:endParaRPr lang="cs-CZ" dirty="0"/>
          </a:p>
          <a:p>
            <a:r>
              <a:rPr lang="cs-CZ" dirty="0"/>
              <a:t>Gates, B. – Jak zabránit klimatické katastrofě: Řešení, která máme, a průlomy, které potřebujeme </a:t>
            </a:r>
            <a:endParaRPr lang="en-US" dirty="0"/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ED0FFA26-5980-43E3-AE61-6388423344F3}"/>
              </a:ext>
            </a:extLst>
          </p:cNvPr>
          <p:cNvSpPr/>
          <p:nvPr/>
        </p:nvSpPr>
        <p:spPr bwMode="auto">
          <a:xfrm>
            <a:off x="7063274" y="2351314"/>
            <a:ext cx="2425960" cy="681135"/>
          </a:xfrm>
          <a:prstGeom prst="wedgeRectCallout">
            <a:avLst>
              <a:gd name="adj1" fmla="val -66876"/>
              <a:gd name="adj2" fmla="val -4312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Open Access!</a:t>
            </a:r>
          </a:p>
        </p:txBody>
      </p:sp>
    </p:spTree>
    <p:extLst>
      <p:ext uri="{BB962C8B-B14F-4D97-AF65-F5344CB8AC3E}">
        <p14:creationId xmlns:p14="http://schemas.microsoft.com/office/powerpoint/2010/main" val="299808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0BFBA8-46C4-4230-8B26-1369C1FE6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56271"/>
            <a:ext cx="10753200" cy="4139998"/>
          </a:xfrm>
        </p:spPr>
        <p:txBody>
          <a:bodyPr/>
          <a:lstStyle/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dirty="0"/>
              <a:t>Děkuji za pozornost!</a:t>
            </a:r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endParaRPr lang="cs-CZ" dirty="0"/>
          </a:p>
          <a:p>
            <a:pPr marL="72000" indent="0" algn="ctr">
              <a:buNone/>
            </a:pPr>
            <a:r>
              <a:rPr lang="cs-CZ" sz="2000" dirty="0"/>
              <a:t>Jiri.Vodicka@law.muni.cz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4AE318-84EC-4EAF-92C6-11917F8C39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965"/>
            <a:ext cx="2872558" cy="9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8"/>
    </mc:Choice>
    <mc:Fallback xmlns="">
      <p:transition spd="slow" advTm="117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0302C24-5EFF-4A19-9844-3BDEA07D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C9BBA40-8081-4766-8293-5154D722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Východiska tématu</a:t>
            </a:r>
          </a:p>
          <a:p>
            <a:r>
              <a:rPr lang="cs-CZ" dirty="0"/>
              <a:t>Problémy</a:t>
            </a:r>
          </a:p>
          <a:p>
            <a:r>
              <a:rPr lang="cs-CZ" dirty="0"/>
              <a:t>Složky ŽP a doprava</a:t>
            </a:r>
          </a:p>
          <a:p>
            <a:r>
              <a:rPr lang="cs-CZ" dirty="0"/>
              <a:t>Skleníkové plyny v dopravě</a:t>
            </a:r>
          </a:p>
          <a:p>
            <a:r>
              <a:rPr lang="cs-CZ" dirty="0"/>
              <a:t>Vozidla</a:t>
            </a:r>
          </a:p>
          <a:p>
            <a:r>
              <a:rPr lang="cs-CZ" dirty="0"/>
              <a:t>Právní úprava</a:t>
            </a:r>
          </a:p>
          <a:p>
            <a:r>
              <a:rPr lang="cs-CZ" dirty="0"/>
              <a:t>Diskuse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BAFC7C-CFC5-4C36-A4AA-B8D5252DA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965"/>
            <a:ext cx="2872558" cy="9429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B0B38A4-A463-4AC8-BDAC-4026E376F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79" y="860607"/>
            <a:ext cx="3336921" cy="49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86"/>
    </mc:Choice>
    <mc:Fallback xmlns="">
      <p:transition spd="slow" advTm="582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217D2-70A4-4E80-AB8D-B8D35604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80B69EC-ED78-4390-B3F9-41F3BB2A4540}"/>
              </a:ext>
            </a:extLst>
          </p:cNvPr>
          <p:cNvSpPr/>
          <p:nvPr/>
        </p:nvSpPr>
        <p:spPr bwMode="auto">
          <a:xfrm>
            <a:off x="7640571" y="1796143"/>
            <a:ext cx="3140963" cy="16328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    Ochrana ŽP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             x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Ekonomický rozvoj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6513498-B6D5-4259-8BF7-178215807A33}"/>
              </a:ext>
            </a:extLst>
          </p:cNvPr>
          <p:cNvSpPr/>
          <p:nvPr/>
        </p:nvSpPr>
        <p:spPr bwMode="auto">
          <a:xfrm>
            <a:off x="7640570" y="3839913"/>
            <a:ext cx="3140963" cy="16328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 zamyšlení: proč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používáme fosilní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p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aliva? 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A2AD97BD-1EBD-4CAD-8B5F-702DAD9F1D53}"/>
              </a:ext>
            </a:extLst>
          </p:cNvPr>
          <p:cNvSpPr/>
          <p:nvPr/>
        </p:nvSpPr>
        <p:spPr bwMode="auto">
          <a:xfrm>
            <a:off x="3666931" y="5598367"/>
            <a:ext cx="1362269" cy="53963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F69BE-3B49-48D4-881E-8307D6B4F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druhy dopravy</a:t>
            </a:r>
          </a:p>
          <a:p>
            <a:endParaRPr lang="cs-CZ" dirty="0"/>
          </a:p>
          <a:p>
            <a:r>
              <a:rPr lang="cs-CZ" dirty="0"/>
              <a:t>Zdroje různých látek</a:t>
            </a:r>
          </a:p>
          <a:p>
            <a:endParaRPr lang="cs-CZ" dirty="0"/>
          </a:p>
          <a:p>
            <a:r>
              <a:rPr lang="cs-CZ" dirty="0"/>
              <a:t>Co konkrétně regulovat?</a:t>
            </a:r>
          </a:p>
          <a:p>
            <a:pPr lvl="1"/>
            <a:r>
              <a:rPr lang="cs-CZ" dirty="0"/>
              <a:t>Látky</a:t>
            </a:r>
          </a:p>
          <a:p>
            <a:pPr lvl="1"/>
            <a:r>
              <a:rPr lang="cs-CZ" dirty="0"/>
              <a:t>Lokality</a:t>
            </a:r>
          </a:p>
          <a:p>
            <a:pPr lvl="1"/>
            <a:r>
              <a:rPr lang="cs-CZ" dirty="0"/>
              <a:t>Užívání výrobků či služeb</a:t>
            </a:r>
          </a:p>
          <a:p>
            <a:pPr lvl="1"/>
            <a:r>
              <a:rPr lang="cs-CZ" dirty="0"/>
              <a:t>výrobce</a:t>
            </a:r>
          </a:p>
          <a:p>
            <a:endParaRPr lang="cs-CZ" dirty="0"/>
          </a:p>
          <a:p>
            <a:r>
              <a:rPr lang="cs-CZ" dirty="0"/>
              <a:t>EU úmrtí v 2018: </a:t>
            </a:r>
            <a:r>
              <a:rPr lang="cs-CZ" b="1" dirty="0"/>
              <a:t>452 000 x 23 394</a:t>
            </a:r>
            <a:endParaRPr lang="cs-CZ" b="1" dirty="0">
              <a:hlinkClick r:id="rId2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B95943-6927-4062-86EC-F916559C7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69FBC8-815B-496E-A87B-F25152685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93" y="457200"/>
            <a:ext cx="8733653" cy="609564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2BD4E1-2378-41DB-B1FB-A851CCC8F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7361"/>
            <a:ext cx="12192001" cy="5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7B9BD-C015-4C01-901B-D1D49EE9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006" y="3187175"/>
            <a:ext cx="2349771" cy="483649"/>
          </a:xfrm>
        </p:spPr>
        <p:txBody>
          <a:bodyPr/>
          <a:lstStyle/>
          <a:p>
            <a:r>
              <a:rPr lang="cs-CZ" dirty="0"/>
              <a:t>Problémy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4E2E33-445F-4427-9FC9-F05DA1935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206"/>
            <a:ext cx="2065677" cy="1125794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4DD57CD-2325-4E1A-B854-C604472F2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275221"/>
              </p:ext>
            </p:extLst>
          </p:nvPr>
        </p:nvGraphicFramePr>
        <p:xfrm>
          <a:off x="1073019" y="158620"/>
          <a:ext cx="10011747" cy="65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7932A7F0-1BC9-43BD-AC0C-F9D1E37C4C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38" y="44474"/>
            <a:ext cx="9691609" cy="66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72C99-B156-4BC7-815A-90481C28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60" y="5823845"/>
            <a:ext cx="10753200" cy="451576"/>
          </a:xfrm>
        </p:spPr>
        <p:txBody>
          <a:bodyPr/>
          <a:lstStyle/>
          <a:p>
            <a:r>
              <a:rPr lang="cs-CZ" dirty="0"/>
              <a:t>Ovlivněné složky ŽP dopravou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89CE09-8CFA-4B07-855A-45767E326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236272"/>
              </p:ext>
            </p:extLst>
          </p:nvPr>
        </p:nvGraphicFramePr>
        <p:xfrm>
          <a:off x="709127" y="195944"/>
          <a:ext cx="10903432" cy="6512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Šipka: zahnutá dolů 9">
            <a:extLst>
              <a:ext uri="{FF2B5EF4-FFF2-40B4-BE49-F238E27FC236}">
                <a16:creationId xmlns:a16="http://schemas.microsoft.com/office/drawing/2014/main" id="{C0E0792B-6414-4B0D-8E5B-BC7E2241764A}"/>
              </a:ext>
            </a:extLst>
          </p:cNvPr>
          <p:cNvSpPr/>
          <p:nvPr/>
        </p:nvSpPr>
        <p:spPr bwMode="auto">
          <a:xfrm>
            <a:off x="1474235" y="726133"/>
            <a:ext cx="4621765" cy="791560"/>
          </a:xfrm>
          <a:prstGeom prst="curved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Šipka: zahnutá dolů 11">
            <a:extLst>
              <a:ext uri="{FF2B5EF4-FFF2-40B4-BE49-F238E27FC236}">
                <a16:creationId xmlns:a16="http://schemas.microsoft.com/office/drawing/2014/main" id="{EA3F664A-7156-4140-A32A-FC5023CE8376}"/>
              </a:ext>
            </a:extLst>
          </p:cNvPr>
          <p:cNvSpPr/>
          <p:nvPr/>
        </p:nvSpPr>
        <p:spPr bwMode="auto">
          <a:xfrm>
            <a:off x="3785117" y="1225095"/>
            <a:ext cx="2100426" cy="633085"/>
          </a:xfrm>
          <a:prstGeom prst="curved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Šipka: zahnutá doprava 12">
            <a:extLst>
              <a:ext uri="{FF2B5EF4-FFF2-40B4-BE49-F238E27FC236}">
                <a16:creationId xmlns:a16="http://schemas.microsoft.com/office/drawing/2014/main" id="{B2C2E06E-819A-44E8-B162-C3983A1AACC8}"/>
              </a:ext>
            </a:extLst>
          </p:cNvPr>
          <p:cNvSpPr/>
          <p:nvPr/>
        </p:nvSpPr>
        <p:spPr bwMode="auto">
          <a:xfrm rot="5400000">
            <a:off x="7135293" y="454322"/>
            <a:ext cx="731520" cy="2100426"/>
          </a:xfrm>
          <a:prstGeom prst="curv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Šipka: zahnutá doprava 13">
            <a:extLst>
              <a:ext uri="{FF2B5EF4-FFF2-40B4-BE49-F238E27FC236}">
                <a16:creationId xmlns:a16="http://schemas.microsoft.com/office/drawing/2014/main" id="{E37A3448-F750-4BCA-82EB-F3E9D4410A84}"/>
              </a:ext>
            </a:extLst>
          </p:cNvPr>
          <p:cNvSpPr/>
          <p:nvPr/>
        </p:nvSpPr>
        <p:spPr bwMode="auto">
          <a:xfrm rot="5400000">
            <a:off x="8077407" y="-1185805"/>
            <a:ext cx="731520" cy="4723364"/>
          </a:xfrm>
          <a:prstGeom prst="curv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02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11C51-1ABD-4B75-BC2B-8628FF75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Ovlivněné složky ŽP dopravou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8D6579-24C5-4A6C-8A86-921A10FA5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Jednotlivé prvky v dopravě působící na ŽP</a:t>
            </a:r>
          </a:p>
          <a:p>
            <a:pPr lvl="1"/>
            <a:r>
              <a:rPr lang="cs-CZ" sz="1800" dirty="0"/>
              <a:t>Výroba dopravních prostředků</a:t>
            </a:r>
          </a:p>
          <a:p>
            <a:pPr lvl="1"/>
            <a:r>
              <a:rPr lang="cs-CZ" sz="1800" u="sng" dirty="0"/>
              <a:t>Užívání dopravních prostředků </a:t>
            </a:r>
            <a:r>
              <a:rPr lang="cs-CZ" sz="1800" dirty="0"/>
              <a:t>– zejména emise skleníkových plynů a znečišťujících látek + zisk paliva a dalších maziv</a:t>
            </a:r>
          </a:p>
          <a:p>
            <a:pPr lvl="1"/>
            <a:r>
              <a:rPr lang="cs-CZ" sz="1800" dirty="0"/>
              <a:t>Šrotování použitých dopravních prostředků</a:t>
            </a:r>
          </a:p>
          <a:p>
            <a:pPr lvl="1"/>
            <a:r>
              <a:rPr lang="cs-CZ" sz="1800" dirty="0"/>
              <a:t>Výstavba infrastruktury a její opravy (viz nekonečný příběh D1) </a:t>
            </a:r>
          </a:p>
          <a:p>
            <a:endParaRPr lang="cs-CZ" sz="2400" dirty="0"/>
          </a:p>
          <a:p>
            <a:r>
              <a:rPr lang="cs-CZ" sz="2400" dirty="0"/>
              <a:t>Omezit výrobu nových dopravních prostředků nebo omezit jejich využívání?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3BC8DC-C31A-4276-8B63-B3D9B885D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965"/>
            <a:ext cx="2872558" cy="942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6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232"/>
    </mc:Choice>
    <mc:Fallback xmlns="">
      <p:transition spd="slow" advTm="21323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F8B37E9-2E91-404E-8362-7C269075D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965"/>
            <a:ext cx="2872558" cy="94292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A127AB7-1699-4ACF-A392-9D7D438A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Skleníkové plyny v dopravě</a:t>
            </a:r>
          </a:p>
        </p:txBody>
      </p:sp>
      <p:sp>
        <p:nvSpPr>
          <p:cNvPr id="12" name="Řečová bublina: obdélníkový bublinový popisek 11">
            <a:extLst>
              <a:ext uri="{FF2B5EF4-FFF2-40B4-BE49-F238E27FC236}">
                <a16:creationId xmlns:a16="http://schemas.microsoft.com/office/drawing/2014/main" id="{ADD54918-8A2F-4E38-9C34-1B242DCC513C}"/>
              </a:ext>
            </a:extLst>
          </p:cNvPr>
          <p:cNvSpPr/>
          <p:nvPr/>
        </p:nvSpPr>
        <p:spPr bwMode="auto">
          <a:xfrm>
            <a:off x="6322142" y="5483205"/>
            <a:ext cx="2939845" cy="1052051"/>
          </a:xfrm>
          <a:prstGeom prst="wedgeRectCallout">
            <a:avLst>
              <a:gd name="adj1" fmla="val -42596"/>
              <a:gd name="adj2" fmla="val -119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Osobní vozidla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57,5 % GHG!!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7CC712-7F7A-4D60-B6D5-5278CA684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Nejvíce a nejrychleji rostoucí sektor</a:t>
            </a:r>
          </a:p>
          <a:p>
            <a:endParaRPr lang="cs-CZ" dirty="0"/>
          </a:p>
          <a:p>
            <a:r>
              <a:rPr lang="cs-CZ" dirty="0"/>
              <a:t>Cca 23,04 % GHG vnitro unijní doprava</a:t>
            </a:r>
          </a:p>
          <a:p>
            <a:pPr lvl="1"/>
            <a:r>
              <a:rPr lang="cs-CZ" dirty="0"/>
              <a:t>+ 3,83 % mezinárodní námořní</a:t>
            </a:r>
          </a:p>
          <a:p>
            <a:pPr lvl="1"/>
            <a:r>
              <a:rPr lang="cs-CZ" dirty="0"/>
              <a:t>+ 3,66 % mezinárodní letecká</a:t>
            </a:r>
          </a:p>
          <a:p>
            <a:endParaRPr lang="cs-CZ" dirty="0"/>
          </a:p>
          <a:p>
            <a:r>
              <a:rPr lang="cs-CZ" dirty="0"/>
              <a:t>Z celého sektoru dopravy tvoří </a:t>
            </a:r>
            <a:r>
              <a:rPr lang="cs-CZ" u="sng" dirty="0"/>
              <a:t>silniční</a:t>
            </a:r>
            <a:r>
              <a:rPr lang="cs-CZ" dirty="0"/>
              <a:t> doprava cca 72 %</a:t>
            </a:r>
          </a:p>
          <a:p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230CF8E0-9102-4B7A-A8F2-4D402BD034DF}"/>
              </a:ext>
            </a:extLst>
          </p:cNvPr>
          <p:cNvSpPr/>
          <p:nvPr/>
        </p:nvSpPr>
        <p:spPr bwMode="auto">
          <a:xfrm>
            <a:off x="7442521" y="2520617"/>
            <a:ext cx="1122745" cy="1241384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83CF297-D47B-4667-A1A5-FB3015A2A4C9}"/>
              </a:ext>
            </a:extLst>
          </p:cNvPr>
          <p:cNvSpPr txBox="1"/>
          <p:nvPr/>
        </p:nvSpPr>
        <p:spPr>
          <a:xfrm>
            <a:off x="8649772" y="2395258"/>
            <a:ext cx="3159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Více než zemědělství nebo průmysl!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B368EE-C04B-4667-B8E7-F6BE4FE91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12" y="266306"/>
            <a:ext cx="7737987" cy="55656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6CCB941-B892-445D-9FB9-F55381727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83" y="308677"/>
            <a:ext cx="8807627" cy="548399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7D55D26-E7FA-4ED0-A430-0943A01615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91"/>
            <a:ext cx="12192000" cy="672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7ECA7-323C-4148-827C-00EECFA8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Skleníkové plyny v dopravě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7ADA6F-90A9-4106-9B4B-36DB5D5D1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Aktuálně se regulace zaměřuje na silniční dopravu a mezinárodní přepravu</a:t>
            </a:r>
          </a:p>
          <a:p>
            <a:endParaRPr lang="cs-CZ" dirty="0"/>
          </a:p>
          <a:p>
            <a:r>
              <a:rPr lang="cs-CZ" dirty="0"/>
              <a:t>Udržitelnost v dopravě</a:t>
            </a:r>
          </a:p>
          <a:p>
            <a:pPr lvl="1"/>
            <a:r>
              <a:rPr lang="cs-CZ" dirty="0"/>
              <a:t>Biopaliva</a:t>
            </a:r>
          </a:p>
          <a:p>
            <a:pPr lvl="1"/>
            <a:r>
              <a:rPr lang="cs-CZ" dirty="0"/>
              <a:t>Alternativní zdroje</a:t>
            </a:r>
          </a:p>
          <a:p>
            <a:pPr lvl="1"/>
            <a:r>
              <a:rPr lang="cs-CZ" dirty="0"/>
              <a:t>Omezování využívání individuální dopravy</a:t>
            </a:r>
          </a:p>
          <a:p>
            <a:endParaRPr lang="cs-CZ" dirty="0"/>
          </a:p>
          <a:p>
            <a:r>
              <a:rPr lang="cs-CZ" dirty="0"/>
              <a:t>Green </a:t>
            </a:r>
            <a:r>
              <a:rPr lang="cs-CZ" dirty="0" err="1"/>
              <a:t>Deal</a:t>
            </a:r>
            <a:r>
              <a:rPr lang="cs-CZ" dirty="0"/>
              <a:t> (+ Fit </a:t>
            </a:r>
            <a:r>
              <a:rPr lang="cs-CZ" dirty="0" err="1"/>
              <a:t>for</a:t>
            </a:r>
            <a:r>
              <a:rPr lang="cs-CZ" dirty="0"/>
              <a:t> 55)</a:t>
            </a:r>
          </a:p>
          <a:p>
            <a:pPr marL="324000" lvl="1" indent="0">
              <a:buNone/>
            </a:pPr>
            <a:r>
              <a:rPr lang="cs-CZ" dirty="0"/>
              <a:t>+ mezinárodní organizace a sdružení (doporučení)</a:t>
            </a:r>
          </a:p>
          <a:p>
            <a:endParaRPr lang="cs-CZ" dirty="0"/>
          </a:p>
        </p:txBody>
      </p:sp>
      <p:sp>
        <p:nvSpPr>
          <p:cNvPr id="4" name="Řečová bublina: obdélníkový bublinový popisek 3">
            <a:extLst>
              <a:ext uri="{FF2B5EF4-FFF2-40B4-BE49-F238E27FC236}">
                <a16:creationId xmlns:a16="http://schemas.microsoft.com/office/drawing/2014/main" id="{61BE20D0-FAB6-430F-B6CB-8EBD7751BC62}"/>
              </a:ext>
            </a:extLst>
          </p:cNvPr>
          <p:cNvSpPr/>
          <p:nvPr/>
        </p:nvSpPr>
        <p:spPr bwMode="auto">
          <a:xfrm>
            <a:off x="7216877" y="3156155"/>
            <a:ext cx="3903407" cy="1307690"/>
          </a:xfrm>
          <a:prstGeom prst="wedgeRectCallout">
            <a:avLst>
              <a:gd name="adj1" fmla="val -90328"/>
              <a:gd name="adj2" fmla="val -377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Problém s výpočtem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uhlíkové stopy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9A877B-BA86-4853-BD42-EF3AD9743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351"/>
            <a:ext cx="12192000" cy="434129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3B46950-0877-45FC-93C4-135CA0A96B3E}"/>
              </a:ext>
            </a:extLst>
          </p:cNvPr>
          <p:cNvSpPr txBox="1"/>
          <p:nvPr/>
        </p:nvSpPr>
        <p:spPr>
          <a:xfrm>
            <a:off x="8118390" y="5322650"/>
            <a:ext cx="3353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+mn-lt"/>
              </a:rPr>
              <a:t>https://doi.org/10.1016/j.apenergy.2019.03.196</a:t>
            </a:r>
          </a:p>
        </p:txBody>
      </p:sp>
    </p:spTree>
    <p:extLst>
      <p:ext uri="{BB962C8B-B14F-4D97-AF65-F5344CB8AC3E}">
        <p14:creationId xmlns:p14="http://schemas.microsoft.com/office/powerpoint/2010/main" val="831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44F0C-24BE-42EE-8CCB-567327D5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Vozidla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34D8D0-969C-4EA4-A4E7-9BE9A809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0"/>
            <a:ext cx="10753200" cy="4778999"/>
          </a:xfrm>
        </p:spPr>
        <p:txBody>
          <a:bodyPr/>
          <a:lstStyle/>
          <a:p>
            <a:r>
              <a:rPr lang="cs-CZ" dirty="0"/>
              <a:t>Sektor s největším dopadem (roste vzdálenost + počet)</a:t>
            </a:r>
          </a:p>
          <a:p>
            <a:r>
              <a:rPr lang="cs-CZ" dirty="0"/>
              <a:t>Průměrné stáří osobních vozidel v ČR k 31. 12. 2021 je </a:t>
            </a:r>
            <a:r>
              <a:rPr lang="cs-CZ" u="sng" dirty="0"/>
              <a:t>15,58 let</a:t>
            </a:r>
          </a:p>
          <a:p>
            <a:endParaRPr lang="cs-CZ" dirty="0"/>
          </a:p>
          <a:p>
            <a:r>
              <a:rPr lang="cs-CZ" dirty="0"/>
              <a:t>Neadekvátní kvalita ovzduší</a:t>
            </a:r>
          </a:p>
          <a:p>
            <a:pPr lvl="1"/>
            <a:r>
              <a:rPr lang="cs-CZ" sz="2400" dirty="0"/>
              <a:t>Lokální znečištění</a:t>
            </a:r>
          </a:p>
          <a:p>
            <a:pPr lvl="1"/>
            <a:r>
              <a:rPr lang="cs-CZ" sz="2400" dirty="0"/>
              <a:t>GHG</a:t>
            </a:r>
          </a:p>
          <a:p>
            <a:endParaRPr lang="cs-CZ" dirty="0"/>
          </a:p>
          <a:p>
            <a:r>
              <a:rPr lang="cs-CZ" dirty="0"/>
              <a:t>Reálné emise vozidel stále neodpovídají deklarovaným hodnotám</a:t>
            </a:r>
          </a:p>
          <a:p>
            <a:pPr marL="72000" indent="0">
              <a:buNone/>
            </a:pPr>
            <a:endParaRPr lang="cs-CZ" u="sng" dirty="0"/>
          </a:p>
          <a:p>
            <a:r>
              <a:rPr lang="cs-CZ" dirty="0"/>
              <a:t>5-10 % (technicky nezpůsobilých) vozidel ve městech způsobuje 60-70% znečištění</a:t>
            </a:r>
          </a:p>
          <a:p>
            <a:endParaRPr lang="cs-CZ" u="sng" dirty="0"/>
          </a:p>
          <a:p>
            <a:endParaRPr lang="cs-CZ" dirty="0"/>
          </a:p>
          <a:p>
            <a:pPr lvl="1"/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79E5D1F-FA83-46C6-8B3F-EFB919E71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1" y="-34113"/>
            <a:ext cx="5959305" cy="446947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BF4B40D-0BA5-4C0A-80B0-3A7DB1A0C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98" y="2806262"/>
            <a:ext cx="6121037" cy="40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2.2|42.3|6.1|11.4|42.9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3|10.2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cz-v11.potx" id="{4E9291F6-B920-48C7-AC35-9342B417E3C9}" vid="{A04E845E-CC96-4AFA-B6AA-9EA935455C7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D73A0A2F450742ADBE713CF95756A7" ma:contentTypeVersion="10" ma:contentTypeDescription="Vytvoří nový dokument" ma:contentTypeScope="" ma:versionID="45676abe0ed172e47d3a5e76c059e34e">
  <xsd:schema xmlns:xsd="http://www.w3.org/2001/XMLSchema" xmlns:xs="http://www.w3.org/2001/XMLSchema" xmlns:p="http://schemas.microsoft.com/office/2006/metadata/properties" xmlns:ns3="e51e9706-c6a7-48f1-8448-7d6481ba5a65" xmlns:ns4="b6cf73b5-29be-4493-a012-8e9bd83d2644" targetNamespace="http://schemas.microsoft.com/office/2006/metadata/properties" ma:root="true" ma:fieldsID="a93e9853f8d8556537165735d471bf22" ns3:_="" ns4:_="">
    <xsd:import namespace="e51e9706-c6a7-48f1-8448-7d6481ba5a65"/>
    <xsd:import namespace="b6cf73b5-29be-4493-a012-8e9bd83d26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706-c6a7-48f1-8448-7d6481ba5a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f73b5-29be-4493-a012-8e9bd83d2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2C86FE-03BC-4265-8E69-9289EFF452C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6cf73b5-29be-4493-a012-8e9bd83d2644"/>
    <ds:schemaRef ds:uri="e51e9706-c6a7-48f1-8448-7d6481ba5a65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B744406-D448-4A12-9134-87CA1C40F0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7CB9D7-A375-4EA0-8F35-45DD467AEA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1e9706-c6a7-48f1-8448-7d6481ba5a65"/>
    <ds:schemaRef ds:uri="b6cf73b5-29be-4493-a012-8e9bd83d2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Vodni zdroje_2020</Template>
  <TotalTime>0</TotalTime>
  <Words>1025</Words>
  <Application>Microsoft Office PowerPoint</Application>
  <PresentationFormat>Širokoúhlá obrazovka</PresentationFormat>
  <Paragraphs>210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Open Sans</vt:lpstr>
      <vt:lpstr>Tahoma</vt:lpstr>
      <vt:lpstr>Wingdings</vt:lpstr>
      <vt:lpstr>Prezentace_MU_CZ</vt:lpstr>
      <vt:lpstr>Doprava a životní prostředí</vt:lpstr>
      <vt:lpstr>Osnova</vt:lpstr>
      <vt:lpstr>Východiska</vt:lpstr>
      <vt:lpstr>Problémy</vt:lpstr>
      <vt:lpstr>Ovlivněné složky ŽP dopravou</vt:lpstr>
      <vt:lpstr>Ovlivněné složky ŽP dopravou</vt:lpstr>
      <vt:lpstr>Skleníkové plyny v dopravě</vt:lpstr>
      <vt:lpstr>Skleníkové plyny v dopravě</vt:lpstr>
      <vt:lpstr>Vozidla</vt:lpstr>
      <vt:lpstr>Vozidla</vt:lpstr>
      <vt:lpstr>Vozidla</vt:lpstr>
      <vt:lpstr>Právní prameny – EU </vt:lpstr>
      <vt:lpstr>Green Deal a Fit for 55 (zatím pouze návrhy)</vt:lpstr>
      <vt:lpstr>Vybrané právní prameny – ČR</vt:lpstr>
      <vt:lpstr>Konkrétní příklady omezení dopravy</vt:lpstr>
      <vt:lpstr>Diskuze</vt:lpstr>
      <vt:lpstr>Diskuze</vt:lpstr>
      <vt:lpstr>Zdroje a kde se dozvím více?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vod a vodních zdrojů</dc:title>
  <dc:creator>Jiří Vodička</dc:creator>
  <cp:lastModifiedBy>Jiří Vodička</cp:lastModifiedBy>
  <cp:revision>116</cp:revision>
  <cp:lastPrinted>1601-01-01T00:00:00Z</cp:lastPrinted>
  <dcterms:created xsi:type="dcterms:W3CDTF">2021-03-24T10:41:46Z</dcterms:created>
  <dcterms:modified xsi:type="dcterms:W3CDTF">2022-04-11T18:20:35Z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0x010100F6D73A0A2F450742ADBE713CF95756A7</vt:lpwstr>
  </property>
</Properties>
</file>