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6"/>
  </p:notesMasterIdLst>
  <p:handoutMasterIdLst>
    <p:handoutMasterId r:id="rId47"/>
  </p:handoutMasterIdLst>
  <p:sldIdLst>
    <p:sldId id="256" r:id="rId5"/>
    <p:sldId id="258" r:id="rId6"/>
    <p:sldId id="259" r:id="rId7"/>
    <p:sldId id="272" r:id="rId8"/>
    <p:sldId id="261" r:id="rId9"/>
    <p:sldId id="260" r:id="rId10"/>
    <p:sldId id="263" r:id="rId11"/>
    <p:sldId id="262" r:id="rId12"/>
    <p:sldId id="265" r:id="rId13"/>
    <p:sldId id="264" r:id="rId14"/>
    <p:sldId id="274" r:id="rId15"/>
    <p:sldId id="266" r:id="rId16"/>
    <p:sldId id="267" r:id="rId17"/>
    <p:sldId id="270" r:id="rId18"/>
    <p:sldId id="268" r:id="rId19"/>
    <p:sldId id="271" r:id="rId20"/>
    <p:sldId id="275" r:id="rId21"/>
    <p:sldId id="277" r:id="rId22"/>
    <p:sldId id="278" r:id="rId23"/>
    <p:sldId id="279" r:id="rId24"/>
    <p:sldId id="280" r:id="rId25"/>
    <p:sldId id="285" r:id="rId26"/>
    <p:sldId id="293" r:id="rId27"/>
    <p:sldId id="294" r:id="rId28"/>
    <p:sldId id="291" r:id="rId29"/>
    <p:sldId id="295" r:id="rId30"/>
    <p:sldId id="281" r:id="rId31"/>
    <p:sldId id="282" r:id="rId32"/>
    <p:sldId id="283" r:id="rId33"/>
    <p:sldId id="286" r:id="rId34"/>
    <p:sldId id="287" r:id="rId35"/>
    <p:sldId id="288" r:id="rId36"/>
    <p:sldId id="289" r:id="rId37"/>
    <p:sldId id="292" r:id="rId38"/>
    <p:sldId id="290" r:id="rId39"/>
    <p:sldId id="296" r:id="rId40"/>
    <p:sldId id="284" r:id="rId41"/>
    <p:sldId id="297" r:id="rId42"/>
    <p:sldId id="273" r:id="rId43"/>
    <p:sldId id="257" r:id="rId44"/>
    <p:sldId id="269" r:id="rId4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77A7E13-1064-4C17-9D4B-5B48A361FF9B}">
          <p14:sldIdLst>
            <p14:sldId id="256"/>
            <p14:sldId id="258"/>
            <p14:sldId id="259"/>
            <p14:sldId id="272"/>
            <p14:sldId id="261"/>
            <p14:sldId id="260"/>
            <p14:sldId id="263"/>
            <p14:sldId id="262"/>
            <p14:sldId id="265"/>
            <p14:sldId id="264"/>
            <p14:sldId id="274"/>
            <p14:sldId id="266"/>
            <p14:sldId id="267"/>
            <p14:sldId id="270"/>
            <p14:sldId id="268"/>
            <p14:sldId id="271"/>
            <p14:sldId id="275"/>
            <p14:sldId id="277"/>
            <p14:sldId id="278"/>
            <p14:sldId id="279"/>
            <p14:sldId id="280"/>
            <p14:sldId id="285"/>
            <p14:sldId id="293"/>
            <p14:sldId id="294"/>
            <p14:sldId id="291"/>
            <p14:sldId id="295"/>
            <p14:sldId id="281"/>
            <p14:sldId id="282"/>
            <p14:sldId id="283"/>
            <p14:sldId id="286"/>
            <p14:sldId id="287"/>
            <p14:sldId id="288"/>
            <p14:sldId id="289"/>
            <p14:sldId id="292"/>
            <p14:sldId id="290"/>
            <p14:sldId id="296"/>
            <p14:sldId id="284"/>
            <p14:sldId id="297"/>
            <p14:sldId id="273"/>
            <p14:sldId id="25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396" autoAdjust="0"/>
  </p:normalViewPr>
  <p:slideViewPr>
    <p:cSldViewPr snapToGrid="0">
      <p:cViewPr varScale="1">
        <p:scale>
          <a:sx n="82" d="100"/>
          <a:sy n="82" d="100"/>
        </p:scale>
        <p:origin x="710" y="5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Vodička" userId="0015f0f0-69d2-41b3-a191-778292e4ba4b" providerId="ADAL" clId="{80CBB311-AB91-4779-BAE5-3E49141D1522}"/>
    <pc:docChg chg="undo custSel addSld delSld modSld sldOrd modSection">
      <pc:chgData name="Jiří Vodička" userId="0015f0f0-69d2-41b3-a191-778292e4ba4b" providerId="ADAL" clId="{80CBB311-AB91-4779-BAE5-3E49141D1522}" dt="2022-03-03T14:05:47.692" v="9925" actId="20577"/>
      <pc:docMkLst>
        <pc:docMk/>
      </pc:docMkLst>
      <pc:sldChg chg="addSp modSp">
        <pc:chgData name="Jiří Vodička" userId="0015f0f0-69d2-41b3-a191-778292e4ba4b" providerId="ADAL" clId="{80CBB311-AB91-4779-BAE5-3E49141D1522}" dt="2022-03-01T19:46:35.285" v="3009" actId="20577"/>
        <pc:sldMkLst>
          <pc:docMk/>
          <pc:sldMk cId="249414545" sldId="258"/>
        </pc:sldMkLst>
        <pc:spChg chg="mod">
          <ac:chgData name="Jiří Vodička" userId="0015f0f0-69d2-41b3-a191-778292e4ba4b" providerId="ADAL" clId="{80CBB311-AB91-4779-BAE5-3E49141D1522}" dt="2022-03-01T19:46:35.285" v="3009" actId="20577"/>
          <ac:spMkLst>
            <pc:docMk/>
            <pc:sldMk cId="249414545" sldId="258"/>
            <ac:spMk id="3" creationId="{0FFC7BD4-561C-418A-B6B3-3FA699E8A2A9}"/>
          </ac:spMkLst>
        </pc:spChg>
        <pc:picChg chg="add mod">
          <ac:chgData name="Jiří Vodička" userId="0015f0f0-69d2-41b3-a191-778292e4ba4b" providerId="ADAL" clId="{80CBB311-AB91-4779-BAE5-3E49141D1522}" dt="2022-03-01T16:08:27.229" v="1621" actId="1076"/>
          <ac:picMkLst>
            <pc:docMk/>
            <pc:sldMk cId="249414545" sldId="258"/>
            <ac:picMk id="5" creationId="{935401D5-AF13-4B26-94EB-B6D44B66414D}"/>
          </ac:picMkLst>
        </pc:picChg>
      </pc:sldChg>
      <pc:sldChg chg="addSp modSp modAnim">
        <pc:chgData name="Jiří Vodička" userId="0015f0f0-69d2-41b3-a191-778292e4ba4b" providerId="ADAL" clId="{80CBB311-AB91-4779-BAE5-3E49141D1522}" dt="2022-03-01T19:46:00.492" v="2986"/>
        <pc:sldMkLst>
          <pc:docMk/>
          <pc:sldMk cId="3577473807" sldId="259"/>
        </pc:sldMkLst>
        <pc:spChg chg="mod">
          <ac:chgData name="Jiří Vodička" userId="0015f0f0-69d2-41b3-a191-778292e4ba4b" providerId="ADAL" clId="{80CBB311-AB91-4779-BAE5-3E49141D1522}" dt="2022-03-01T11:56:23.376" v="28" actId="20577"/>
          <ac:spMkLst>
            <pc:docMk/>
            <pc:sldMk cId="3577473807" sldId="259"/>
            <ac:spMk id="2" creationId="{F9C6A124-A8F7-40F6-BB05-50A37997FA5D}"/>
          </ac:spMkLst>
        </pc:spChg>
        <pc:spChg chg="mod">
          <ac:chgData name="Jiří Vodička" userId="0015f0f0-69d2-41b3-a191-778292e4ba4b" providerId="ADAL" clId="{80CBB311-AB91-4779-BAE5-3E49141D1522}" dt="2022-03-01T19:45:38.833" v="2983" actId="14100"/>
          <ac:spMkLst>
            <pc:docMk/>
            <pc:sldMk cId="3577473807" sldId="259"/>
            <ac:spMk id="3" creationId="{67695B03-1792-44D8-9B63-4FBEC50F2109}"/>
          </ac:spMkLst>
        </pc:spChg>
        <pc:picChg chg="add mod">
          <ac:chgData name="Jiří Vodička" userId="0015f0f0-69d2-41b3-a191-778292e4ba4b" providerId="ADAL" clId="{80CBB311-AB91-4779-BAE5-3E49141D1522}" dt="2022-03-01T19:45:45.180" v="2984"/>
          <ac:picMkLst>
            <pc:docMk/>
            <pc:sldMk cId="3577473807" sldId="259"/>
            <ac:picMk id="5" creationId="{E092D630-7A52-4910-AA03-E5B6183885C3}"/>
          </ac:picMkLst>
        </pc:picChg>
      </pc:sldChg>
      <pc:sldChg chg="addSp modSp">
        <pc:chgData name="Jiří Vodička" userId="0015f0f0-69d2-41b3-a191-778292e4ba4b" providerId="ADAL" clId="{80CBB311-AB91-4779-BAE5-3E49141D1522}" dt="2022-03-01T15:49:29.377" v="1539" actId="20577"/>
        <pc:sldMkLst>
          <pc:docMk/>
          <pc:sldMk cId="1312581670" sldId="260"/>
        </pc:sldMkLst>
        <pc:spChg chg="mod">
          <ac:chgData name="Jiří Vodička" userId="0015f0f0-69d2-41b3-a191-778292e4ba4b" providerId="ADAL" clId="{80CBB311-AB91-4779-BAE5-3E49141D1522}" dt="2022-03-01T15:49:29.377" v="1539" actId="20577"/>
          <ac:spMkLst>
            <pc:docMk/>
            <pc:sldMk cId="1312581670" sldId="260"/>
            <ac:spMk id="2" creationId="{6CDED434-41B1-4133-9286-2979CE2E7760}"/>
          </ac:spMkLst>
        </pc:spChg>
        <pc:spChg chg="mod">
          <ac:chgData name="Jiří Vodička" userId="0015f0f0-69d2-41b3-a191-778292e4ba4b" providerId="ADAL" clId="{80CBB311-AB91-4779-BAE5-3E49141D1522}" dt="2022-03-01T14:04:59.794" v="370" actId="20577"/>
          <ac:spMkLst>
            <pc:docMk/>
            <pc:sldMk cId="1312581670" sldId="260"/>
            <ac:spMk id="3" creationId="{E0B8C613-6BD1-4223-951D-40BC2237E771}"/>
          </ac:spMkLst>
        </pc:spChg>
        <pc:picChg chg="add mod">
          <ac:chgData name="Jiří Vodička" userId="0015f0f0-69d2-41b3-a191-778292e4ba4b" providerId="ADAL" clId="{80CBB311-AB91-4779-BAE5-3E49141D1522}" dt="2022-03-01T13:00:32.864" v="122" actId="1076"/>
          <ac:picMkLst>
            <pc:docMk/>
            <pc:sldMk cId="1312581670" sldId="260"/>
            <ac:picMk id="5" creationId="{5ADA49B6-5CB9-4D44-821B-44A3B2B71EA0}"/>
          </ac:picMkLst>
        </pc:picChg>
      </pc:sldChg>
      <pc:sldChg chg="addSp modSp add modNotesTx">
        <pc:chgData name="Jiří Vodička" userId="0015f0f0-69d2-41b3-a191-778292e4ba4b" providerId="ADAL" clId="{80CBB311-AB91-4779-BAE5-3E49141D1522}" dt="2022-03-01T19:59:14.149" v="3068" actId="14100"/>
        <pc:sldMkLst>
          <pc:docMk/>
          <pc:sldMk cId="3830318546" sldId="261"/>
        </pc:sldMkLst>
        <pc:spChg chg="mod">
          <ac:chgData name="Jiří Vodička" userId="0015f0f0-69d2-41b3-a191-778292e4ba4b" providerId="ADAL" clId="{80CBB311-AB91-4779-BAE5-3E49141D1522}" dt="2022-03-01T19:58:58.840" v="3065" actId="20577"/>
          <ac:spMkLst>
            <pc:docMk/>
            <pc:sldMk cId="3830318546" sldId="261"/>
            <ac:spMk id="2" creationId="{4C4FF564-5D88-4CBE-AF06-81279ECBF16B}"/>
          </ac:spMkLst>
        </pc:spChg>
        <pc:spChg chg="mod">
          <ac:chgData name="Jiří Vodička" userId="0015f0f0-69d2-41b3-a191-778292e4ba4b" providerId="ADAL" clId="{80CBB311-AB91-4779-BAE5-3E49141D1522}" dt="2022-03-01T19:48:03.632" v="3039" actId="20577"/>
          <ac:spMkLst>
            <pc:docMk/>
            <pc:sldMk cId="3830318546" sldId="261"/>
            <ac:spMk id="3" creationId="{87BC28A5-7CE3-4AF1-BF60-52011B5317C3}"/>
          </ac:spMkLst>
        </pc:spChg>
        <pc:picChg chg="add mod">
          <ac:chgData name="Jiří Vodička" userId="0015f0f0-69d2-41b3-a191-778292e4ba4b" providerId="ADAL" clId="{80CBB311-AB91-4779-BAE5-3E49141D1522}" dt="2022-03-01T19:59:14.149" v="3068" actId="14100"/>
          <ac:picMkLst>
            <pc:docMk/>
            <pc:sldMk cId="3830318546" sldId="261"/>
            <ac:picMk id="5" creationId="{DCF1A60F-9D2B-4EEC-A74F-31ED7698AC95}"/>
          </ac:picMkLst>
        </pc:picChg>
      </pc:sldChg>
      <pc:sldChg chg="addSp delSp modSp add modNotesTx">
        <pc:chgData name="Jiří Vodička" userId="0015f0f0-69d2-41b3-a191-778292e4ba4b" providerId="ADAL" clId="{80CBB311-AB91-4779-BAE5-3E49141D1522}" dt="2022-03-01T15:56:34.397" v="1614" actId="20577"/>
        <pc:sldMkLst>
          <pc:docMk/>
          <pc:sldMk cId="3367780306" sldId="262"/>
        </pc:sldMkLst>
        <pc:spChg chg="mod">
          <ac:chgData name="Jiří Vodička" userId="0015f0f0-69d2-41b3-a191-778292e4ba4b" providerId="ADAL" clId="{80CBB311-AB91-4779-BAE5-3E49141D1522}" dt="2022-03-01T15:49:55.557" v="1543" actId="20577"/>
          <ac:spMkLst>
            <pc:docMk/>
            <pc:sldMk cId="3367780306" sldId="262"/>
            <ac:spMk id="2" creationId="{37AE622E-2655-4B6F-8688-37FA6AE0C5B6}"/>
          </ac:spMkLst>
        </pc:spChg>
        <pc:spChg chg="mod">
          <ac:chgData name="Jiří Vodička" userId="0015f0f0-69d2-41b3-a191-778292e4ba4b" providerId="ADAL" clId="{80CBB311-AB91-4779-BAE5-3E49141D1522}" dt="2022-03-01T15:55:41.617" v="1582" actId="20577"/>
          <ac:spMkLst>
            <pc:docMk/>
            <pc:sldMk cId="3367780306" sldId="262"/>
            <ac:spMk id="3" creationId="{C8FACF4B-F703-4A68-ACE7-92784BD4A8FB}"/>
          </ac:spMkLst>
        </pc:spChg>
        <pc:spChg chg="add del mod">
          <ac:chgData name="Jiří Vodička" userId="0015f0f0-69d2-41b3-a191-778292e4ba4b" providerId="ADAL" clId="{80CBB311-AB91-4779-BAE5-3E49141D1522}" dt="2022-03-01T14:49:19.903" v="540"/>
          <ac:spMkLst>
            <pc:docMk/>
            <pc:sldMk cId="3367780306" sldId="262"/>
            <ac:spMk id="4" creationId="{F64F97E6-4B43-4F1D-B07F-40658DC9312A}"/>
          </ac:spMkLst>
        </pc:spChg>
        <pc:picChg chg="add mod">
          <ac:chgData name="Jiří Vodička" userId="0015f0f0-69d2-41b3-a191-778292e4ba4b" providerId="ADAL" clId="{80CBB311-AB91-4779-BAE5-3E49141D1522}" dt="2022-03-01T15:48:35.500" v="1512" actId="1076"/>
          <ac:picMkLst>
            <pc:docMk/>
            <pc:sldMk cId="3367780306" sldId="262"/>
            <ac:picMk id="6" creationId="{94F378A9-7FB1-4899-BAFB-E6B4FF08296D}"/>
          </ac:picMkLst>
        </pc:picChg>
      </pc:sldChg>
      <pc:sldChg chg="modSp add">
        <pc:chgData name="Jiří Vodička" userId="0015f0f0-69d2-41b3-a191-778292e4ba4b" providerId="ADAL" clId="{80CBB311-AB91-4779-BAE5-3E49141D1522}" dt="2022-03-03T14:05:47.692" v="9925" actId="20577"/>
        <pc:sldMkLst>
          <pc:docMk/>
          <pc:sldMk cId="1051737672" sldId="263"/>
        </pc:sldMkLst>
        <pc:spChg chg="mod">
          <ac:chgData name="Jiří Vodička" userId="0015f0f0-69d2-41b3-a191-778292e4ba4b" providerId="ADAL" clId="{80CBB311-AB91-4779-BAE5-3E49141D1522}" dt="2022-03-01T13:11:20.728" v="271" actId="20577"/>
          <ac:spMkLst>
            <pc:docMk/>
            <pc:sldMk cId="1051737672" sldId="263"/>
            <ac:spMk id="2" creationId="{E70C76AE-87F4-4A56-85B9-F1055C89D50C}"/>
          </ac:spMkLst>
        </pc:spChg>
        <pc:spChg chg="mod">
          <ac:chgData name="Jiří Vodička" userId="0015f0f0-69d2-41b3-a191-778292e4ba4b" providerId="ADAL" clId="{80CBB311-AB91-4779-BAE5-3E49141D1522}" dt="2022-03-03T14:05:47.692" v="9925" actId="20577"/>
          <ac:spMkLst>
            <pc:docMk/>
            <pc:sldMk cId="1051737672" sldId="263"/>
            <ac:spMk id="3" creationId="{FCBFD06C-312F-4EF3-828D-5CA5D92BEAAB}"/>
          </ac:spMkLst>
        </pc:spChg>
      </pc:sldChg>
      <pc:sldChg chg="addSp modSp add ord">
        <pc:chgData name="Jiří Vodička" userId="0015f0f0-69d2-41b3-a191-778292e4ba4b" providerId="ADAL" clId="{80CBB311-AB91-4779-BAE5-3E49141D1522}" dt="2022-03-01T15:48:45.278" v="1513" actId="14100"/>
        <pc:sldMkLst>
          <pc:docMk/>
          <pc:sldMk cId="81418301" sldId="264"/>
        </pc:sldMkLst>
        <pc:spChg chg="mod">
          <ac:chgData name="Jiří Vodička" userId="0015f0f0-69d2-41b3-a191-778292e4ba4b" providerId="ADAL" clId="{80CBB311-AB91-4779-BAE5-3E49141D1522}" dt="2022-03-01T15:39:42.530" v="1404" actId="20577"/>
          <ac:spMkLst>
            <pc:docMk/>
            <pc:sldMk cId="81418301" sldId="264"/>
            <ac:spMk id="2" creationId="{753A77DB-C220-4BDD-91F0-36B9371AF0DA}"/>
          </ac:spMkLst>
        </pc:spChg>
        <pc:spChg chg="mod">
          <ac:chgData name="Jiří Vodička" userId="0015f0f0-69d2-41b3-a191-778292e4ba4b" providerId="ADAL" clId="{80CBB311-AB91-4779-BAE5-3E49141D1522}" dt="2022-03-01T15:45:45.885" v="1502" actId="14100"/>
          <ac:spMkLst>
            <pc:docMk/>
            <pc:sldMk cId="81418301" sldId="264"/>
            <ac:spMk id="3" creationId="{6A5C4023-2694-4403-83D0-CC144658C41B}"/>
          </ac:spMkLst>
        </pc:spChg>
        <pc:spChg chg="add mod">
          <ac:chgData name="Jiří Vodička" userId="0015f0f0-69d2-41b3-a191-778292e4ba4b" providerId="ADAL" clId="{80CBB311-AB91-4779-BAE5-3E49141D1522}" dt="2022-03-01T15:43:26.908" v="1436" actId="1076"/>
          <ac:spMkLst>
            <pc:docMk/>
            <pc:sldMk cId="81418301" sldId="264"/>
            <ac:spMk id="4" creationId="{D454364E-A433-44FA-82A8-E7EB6420C437}"/>
          </ac:spMkLst>
        </pc:spChg>
        <pc:picChg chg="add mod">
          <ac:chgData name="Jiří Vodička" userId="0015f0f0-69d2-41b3-a191-778292e4ba4b" providerId="ADAL" clId="{80CBB311-AB91-4779-BAE5-3E49141D1522}" dt="2022-03-01T15:48:45.278" v="1513" actId="14100"/>
          <ac:picMkLst>
            <pc:docMk/>
            <pc:sldMk cId="81418301" sldId="264"/>
            <ac:picMk id="6" creationId="{D882181A-FF90-48EF-AE14-69A72C6CF485}"/>
          </ac:picMkLst>
        </pc:picChg>
      </pc:sldChg>
      <pc:sldChg chg="modSp add ord modNotesTx">
        <pc:chgData name="Jiří Vodička" userId="0015f0f0-69d2-41b3-a191-778292e4ba4b" providerId="ADAL" clId="{80CBB311-AB91-4779-BAE5-3E49141D1522}" dt="2022-03-03T13:06:23.043" v="9919" actId="20577"/>
        <pc:sldMkLst>
          <pc:docMk/>
          <pc:sldMk cId="3005520753" sldId="265"/>
        </pc:sldMkLst>
        <pc:spChg chg="mod">
          <ac:chgData name="Jiří Vodička" userId="0015f0f0-69d2-41b3-a191-778292e4ba4b" providerId="ADAL" clId="{80CBB311-AB91-4779-BAE5-3E49141D1522}" dt="2022-03-01T15:17:38.794" v="911" actId="20577"/>
          <ac:spMkLst>
            <pc:docMk/>
            <pc:sldMk cId="3005520753" sldId="265"/>
            <ac:spMk id="2" creationId="{9A9A300E-3668-4E72-B00A-F701FF7E596D}"/>
          </ac:spMkLst>
        </pc:spChg>
        <pc:spChg chg="mod">
          <ac:chgData name="Jiří Vodička" userId="0015f0f0-69d2-41b3-a191-778292e4ba4b" providerId="ADAL" clId="{80CBB311-AB91-4779-BAE5-3E49141D1522}" dt="2022-03-01T20:50:16.854" v="3232" actId="20577"/>
          <ac:spMkLst>
            <pc:docMk/>
            <pc:sldMk cId="3005520753" sldId="265"/>
            <ac:spMk id="3" creationId="{051D5789-9D83-4487-8F43-0E65053217DB}"/>
          </ac:spMkLst>
        </pc:spChg>
      </pc:sldChg>
      <pc:sldChg chg="addSp delSp modSp add">
        <pc:chgData name="Jiří Vodička" userId="0015f0f0-69d2-41b3-a191-778292e4ba4b" providerId="ADAL" clId="{80CBB311-AB91-4779-BAE5-3E49141D1522}" dt="2022-03-01T17:23:22.079" v="2016" actId="1076"/>
        <pc:sldMkLst>
          <pc:docMk/>
          <pc:sldMk cId="656385369" sldId="266"/>
        </pc:sldMkLst>
        <pc:spChg chg="mod">
          <ac:chgData name="Jiří Vodička" userId="0015f0f0-69d2-41b3-a191-778292e4ba4b" providerId="ADAL" clId="{80CBB311-AB91-4779-BAE5-3E49141D1522}" dt="2022-03-01T17:15:14.257" v="1829" actId="1076"/>
          <ac:spMkLst>
            <pc:docMk/>
            <pc:sldMk cId="656385369" sldId="266"/>
            <ac:spMk id="2" creationId="{27E06A1E-8446-4589-8024-2F01D0C271E0}"/>
          </ac:spMkLst>
        </pc:spChg>
        <pc:spChg chg="mod">
          <ac:chgData name="Jiří Vodička" userId="0015f0f0-69d2-41b3-a191-778292e4ba4b" providerId="ADAL" clId="{80CBB311-AB91-4779-BAE5-3E49141D1522}" dt="2022-03-01T17:20:29.778" v="1946" actId="20577"/>
          <ac:spMkLst>
            <pc:docMk/>
            <pc:sldMk cId="656385369" sldId="266"/>
            <ac:spMk id="3" creationId="{2D59D1D3-46D5-44D6-8099-609D1357565C}"/>
          </ac:spMkLst>
        </pc:spChg>
        <pc:spChg chg="add mod">
          <ac:chgData name="Jiří Vodička" userId="0015f0f0-69d2-41b3-a191-778292e4ba4b" providerId="ADAL" clId="{80CBB311-AB91-4779-BAE5-3E49141D1522}" dt="2022-03-01T17:21:26.122" v="1960" actId="14100"/>
          <ac:spMkLst>
            <pc:docMk/>
            <pc:sldMk cId="656385369" sldId="266"/>
            <ac:spMk id="4" creationId="{ACBC9B40-A396-4DF3-A399-F522A02B02DA}"/>
          </ac:spMkLst>
        </pc:spChg>
        <pc:spChg chg="add mod">
          <ac:chgData name="Jiří Vodička" userId="0015f0f0-69d2-41b3-a191-778292e4ba4b" providerId="ADAL" clId="{80CBB311-AB91-4779-BAE5-3E49141D1522}" dt="2022-03-01T17:20:53.478" v="1952" actId="14100"/>
          <ac:spMkLst>
            <pc:docMk/>
            <pc:sldMk cId="656385369" sldId="266"/>
            <ac:spMk id="5" creationId="{837BB5CB-6B3F-4002-862A-0D0899E49C0E}"/>
          </ac:spMkLst>
        </pc:spChg>
        <pc:spChg chg="add del mod">
          <ac:chgData name="Jiří Vodička" userId="0015f0f0-69d2-41b3-a191-778292e4ba4b" providerId="ADAL" clId="{80CBB311-AB91-4779-BAE5-3E49141D1522}" dt="2022-03-01T17:15:02.811" v="1825" actId="478"/>
          <ac:spMkLst>
            <pc:docMk/>
            <pc:sldMk cId="656385369" sldId="266"/>
            <ac:spMk id="8" creationId="{F63651E7-976A-4D0B-8F26-165E643D1834}"/>
          </ac:spMkLst>
        </pc:spChg>
        <pc:spChg chg="add mod">
          <ac:chgData name="Jiří Vodička" userId="0015f0f0-69d2-41b3-a191-778292e4ba4b" providerId="ADAL" clId="{80CBB311-AB91-4779-BAE5-3E49141D1522}" dt="2022-03-01T17:23:22.079" v="2016" actId="1076"/>
          <ac:spMkLst>
            <pc:docMk/>
            <pc:sldMk cId="656385369" sldId="266"/>
            <ac:spMk id="9" creationId="{D1A48141-F226-4E7E-8333-089DA6616253}"/>
          </ac:spMkLst>
        </pc:spChg>
        <pc:spChg chg="add mod">
          <ac:chgData name="Jiří Vodička" userId="0015f0f0-69d2-41b3-a191-778292e4ba4b" providerId="ADAL" clId="{80CBB311-AB91-4779-BAE5-3E49141D1522}" dt="2022-03-01T17:23:19.017" v="2015" actId="688"/>
          <ac:spMkLst>
            <pc:docMk/>
            <pc:sldMk cId="656385369" sldId="266"/>
            <ac:spMk id="10" creationId="{4AFAB186-BFAC-4A49-945C-6A50A1F1EE3D}"/>
          </ac:spMkLst>
        </pc:spChg>
        <pc:picChg chg="add del mod">
          <ac:chgData name="Jiří Vodička" userId="0015f0f0-69d2-41b3-a191-778292e4ba4b" providerId="ADAL" clId="{80CBB311-AB91-4779-BAE5-3E49141D1522}" dt="2022-03-01T17:15:06.335" v="1826" actId="1076"/>
          <ac:picMkLst>
            <pc:docMk/>
            <pc:sldMk cId="656385369" sldId="266"/>
            <ac:picMk id="7" creationId="{F8A2AF3B-4516-4300-8B98-7FF2711D4A9D}"/>
          </ac:picMkLst>
        </pc:picChg>
      </pc:sldChg>
      <pc:sldChg chg="addSp modSp add">
        <pc:chgData name="Jiří Vodička" userId="0015f0f0-69d2-41b3-a191-778292e4ba4b" providerId="ADAL" clId="{80CBB311-AB91-4779-BAE5-3E49141D1522}" dt="2022-03-01T17:52:08.244" v="2342" actId="14100"/>
        <pc:sldMkLst>
          <pc:docMk/>
          <pc:sldMk cId="209734675" sldId="267"/>
        </pc:sldMkLst>
        <pc:spChg chg="mod">
          <ac:chgData name="Jiří Vodička" userId="0015f0f0-69d2-41b3-a191-778292e4ba4b" providerId="ADAL" clId="{80CBB311-AB91-4779-BAE5-3E49141D1522}" dt="2022-03-01T17:52:03.278" v="2341" actId="1076"/>
          <ac:spMkLst>
            <pc:docMk/>
            <pc:sldMk cId="209734675" sldId="267"/>
            <ac:spMk id="2" creationId="{A6BAC072-9689-422C-B1AD-A19B14B1C5B7}"/>
          </ac:spMkLst>
        </pc:spChg>
        <pc:spChg chg="mod">
          <ac:chgData name="Jiří Vodička" userId="0015f0f0-69d2-41b3-a191-778292e4ba4b" providerId="ADAL" clId="{80CBB311-AB91-4779-BAE5-3E49141D1522}" dt="2022-03-01T17:52:08.244" v="2342" actId="14100"/>
          <ac:spMkLst>
            <pc:docMk/>
            <pc:sldMk cId="209734675" sldId="267"/>
            <ac:spMk id="3" creationId="{2AF0697C-B6D1-4A30-A508-C670A5CA7F3F}"/>
          </ac:spMkLst>
        </pc:spChg>
        <pc:picChg chg="add mod">
          <ac:chgData name="Jiří Vodička" userId="0015f0f0-69d2-41b3-a191-778292e4ba4b" providerId="ADAL" clId="{80CBB311-AB91-4779-BAE5-3E49141D1522}" dt="2022-03-01T17:50:56.241" v="2338" actId="1076"/>
          <ac:picMkLst>
            <pc:docMk/>
            <pc:sldMk cId="209734675" sldId="267"/>
            <ac:picMk id="5" creationId="{6E308581-AD11-46B5-A889-160524AC7C1B}"/>
          </ac:picMkLst>
        </pc:picChg>
      </pc:sldChg>
      <pc:sldChg chg="addSp modSp add modAnim">
        <pc:chgData name="Jiří Vodička" userId="0015f0f0-69d2-41b3-a191-778292e4ba4b" providerId="ADAL" clId="{80CBB311-AB91-4779-BAE5-3E49141D1522}" dt="2022-03-02T17:09:29.224" v="5464"/>
        <pc:sldMkLst>
          <pc:docMk/>
          <pc:sldMk cId="595008488" sldId="268"/>
        </pc:sldMkLst>
        <pc:spChg chg="mod">
          <ac:chgData name="Jiří Vodička" userId="0015f0f0-69d2-41b3-a191-778292e4ba4b" providerId="ADAL" clId="{80CBB311-AB91-4779-BAE5-3E49141D1522}" dt="2022-03-01T17:40:07.068" v="2161" actId="20577"/>
          <ac:spMkLst>
            <pc:docMk/>
            <pc:sldMk cId="595008488" sldId="268"/>
            <ac:spMk id="2" creationId="{BD801BD6-8ABE-48B5-8CB3-989A938B7C01}"/>
          </ac:spMkLst>
        </pc:spChg>
        <pc:spChg chg="mod">
          <ac:chgData name="Jiří Vodička" userId="0015f0f0-69d2-41b3-a191-778292e4ba4b" providerId="ADAL" clId="{80CBB311-AB91-4779-BAE5-3E49141D1522}" dt="2022-03-01T18:22:17.522" v="2520" actId="20577"/>
          <ac:spMkLst>
            <pc:docMk/>
            <pc:sldMk cId="595008488" sldId="268"/>
            <ac:spMk id="3" creationId="{B652640E-979A-4ACC-A160-6F59CD8478B0}"/>
          </ac:spMkLst>
        </pc:spChg>
        <pc:picChg chg="add mod">
          <ac:chgData name="Jiří Vodička" userId="0015f0f0-69d2-41b3-a191-778292e4ba4b" providerId="ADAL" clId="{80CBB311-AB91-4779-BAE5-3E49141D1522}" dt="2022-03-01T18:23:13.107" v="2522" actId="1076"/>
          <ac:picMkLst>
            <pc:docMk/>
            <pc:sldMk cId="595008488" sldId="268"/>
            <ac:picMk id="5" creationId="{7762E16B-756F-49A9-965E-03C712F71AC4}"/>
          </ac:picMkLst>
        </pc:picChg>
        <pc:picChg chg="add mod">
          <ac:chgData name="Jiří Vodička" userId="0015f0f0-69d2-41b3-a191-778292e4ba4b" providerId="ADAL" clId="{80CBB311-AB91-4779-BAE5-3E49141D1522}" dt="2022-03-02T17:09:20.382" v="5462" actId="1076"/>
          <ac:picMkLst>
            <pc:docMk/>
            <pc:sldMk cId="595008488" sldId="268"/>
            <ac:picMk id="6" creationId="{5D0D88D6-B345-46B9-A80F-7CFFD3A8B724}"/>
          </ac:picMkLst>
        </pc:picChg>
      </pc:sldChg>
      <pc:sldChg chg="modSp add">
        <pc:chgData name="Jiří Vodička" userId="0015f0f0-69d2-41b3-a191-778292e4ba4b" providerId="ADAL" clId="{80CBB311-AB91-4779-BAE5-3E49141D1522}" dt="2022-03-02T15:35:30.177" v="3785" actId="114"/>
        <pc:sldMkLst>
          <pc:docMk/>
          <pc:sldMk cId="3217858249" sldId="269"/>
        </pc:sldMkLst>
        <pc:spChg chg="mod">
          <ac:chgData name="Jiří Vodička" userId="0015f0f0-69d2-41b3-a191-778292e4ba4b" providerId="ADAL" clId="{80CBB311-AB91-4779-BAE5-3E49141D1522}" dt="2022-03-01T17:40:21.463" v="2168" actId="20577"/>
          <ac:spMkLst>
            <pc:docMk/>
            <pc:sldMk cId="3217858249" sldId="269"/>
            <ac:spMk id="2" creationId="{C0DF8D7F-7849-4C7D-B813-A6BB079ED5DD}"/>
          </ac:spMkLst>
        </pc:spChg>
        <pc:spChg chg="mod">
          <ac:chgData name="Jiří Vodička" userId="0015f0f0-69d2-41b3-a191-778292e4ba4b" providerId="ADAL" clId="{80CBB311-AB91-4779-BAE5-3E49141D1522}" dt="2022-03-02T15:35:30.177" v="3785" actId="114"/>
          <ac:spMkLst>
            <pc:docMk/>
            <pc:sldMk cId="3217858249" sldId="269"/>
            <ac:spMk id="3" creationId="{EFA80771-72E4-4173-90EA-508D3B600A5B}"/>
          </ac:spMkLst>
        </pc:spChg>
      </pc:sldChg>
      <pc:sldChg chg="addSp delSp modSp add modNotesTx">
        <pc:chgData name="Jiří Vodička" userId="0015f0f0-69d2-41b3-a191-778292e4ba4b" providerId="ADAL" clId="{80CBB311-AB91-4779-BAE5-3E49141D1522}" dt="2022-03-01T18:20:07.279" v="2518" actId="1076"/>
        <pc:sldMkLst>
          <pc:docMk/>
          <pc:sldMk cId="3090961881" sldId="270"/>
        </pc:sldMkLst>
        <pc:spChg chg="del mod">
          <ac:chgData name="Jiří Vodička" userId="0015f0f0-69d2-41b3-a191-778292e4ba4b" providerId="ADAL" clId="{80CBB311-AB91-4779-BAE5-3E49141D1522}" dt="2022-03-01T18:18:05.624" v="2483" actId="478"/>
          <ac:spMkLst>
            <pc:docMk/>
            <pc:sldMk cId="3090961881" sldId="270"/>
            <ac:spMk id="2" creationId="{6B852BD8-2CDB-4772-9A78-4AFC28460F73}"/>
          </ac:spMkLst>
        </pc:spChg>
        <pc:spChg chg="mod">
          <ac:chgData name="Jiří Vodička" userId="0015f0f0-69d2-41b3-a191-778292e4ba4b" providerId="ADAL" clId="{80CBB311-AB91-4779-BAE5-3E49141D1522}" dt="2022-03-01T18:19:42.009" v="2512" actId="1076"/>
          <ac:spMkLst>
            <pc:docMk/>
            <pc:sldMk cId="3090961881" sldId="270"/>
            <ac:spMk id="3" creationId="{E603D106-6FCE-4F99-9E88-370911ECBD52}"/>
          </ac:spMkLst>
        </pc:spChg>
        <pc:spChg chg="add del">
          <ac:chgData name="Jiří Vodička" userId="0015f0f0-69d2-41b3-a191-778292e4ba4b" providerId="ADAL" clId="{80CBB311-AB91-4779-BAE5-3E49141D1522}" dt="2022-03-01T17:58:42.077" v="2346"/>
          <ac:spMkLst>
            <pc:docMk/>
            <pc:sldMk cId="3090961881" sldId="270"/>
            <ac:spMk id="4" creationId="{863E2BFB-D42F-4FE0-97C4-BC2DCD9022A4}"/>
          </ac:spMkLst>
        </pc:spChg>
        <pc:spChg chg="add del mod">
          <ac:chgData name="Jiří Vodička" userId="0015f0f0-69d2-41b3-a191-778292e4ba4b" providerId="ADAL" clId="{80CBB311-AB91-4779-BAE5-3E49141D1522}" dt="2022-03-01T18:18:23.467" v="2486" actId="478"/>
          <ac:spMkLst>
            <pc:docMk/>
            <pc:sldMk cId="3090961881" sldId="270"/>
            <ac:spMk id="7" creationId="{FFC27275-59EF-4EA0-B8C3-CC7D80B73E5D}"/>
          </ac:spMkLst>
        </pc:spChg>
        <pc:spChg chg="add del mod">
          <ac:chgData name="Jiří Vodička" userId="0015f0f0-69d2-41b3-a191-778292e4ba4b" providerId="ADAL" clId="{80CBB311-AB91-4779-BAE5-3E49141D1522}" dt="2022-03-01T18:18:25.008" v="2487" actId="478"/>
          <ac:spMkLst>
            <pc:docMk/>
            <pc:sldMk cId="3090961881" sldId="270"/>
            <ac:spMk id="8" creationId="{A220A71C-538F-4590-9E0B-916392315759}"/>
          </ac:spMkLst>
        </pc:spChg>
        <pc:spChg chg="add del mod">
          <ac:chgData name="Jiří Vodička" userId="0015f0f0-69d2-41b3-a191-778292e4ba4b" providerId="ADAL" clId="{80CBB311-AB91-4779-BAE5-3E49141D1522}" dt="2022-03-01T18:19:08.763" v="2504" actId="478"/>
          <ac:spMkLst>
            <pc:docMk/>
            <pc:sldMk cId="3090961881" sldId="270"/>
            <ac:spMk id="9" creationId="{75EAB035-D041-4B03-B74C-4E90E5DA58F1}"/>
          </ac:spMkLst>
        </pc:spChg>
        <pc:spChg chg="add mod">
          <ac:chgData name="Jiří Vodička" userId="0015f0f0-69d2-41b3-a191-778292e4ba4b" providerId="ADAL" clId="{80CBB311-AB91-4779-BAE5-3E49141D1522}" dt="2022-03-01T18:19:57.823" v="2517" actId="1076"/>
          <ac:spMkLst>
            <pc:docMk/>
            <pc:sldMk cId="3090961881" sldId="270"/>
            <ac:spMk id="10" creationId="{894A1F77-E8FF-4AF9-94C2-8EF03D636422}"/>
          </ac:spMkLst>
        </pc:spChg>
        <pc:picChg chg="add mod">
          <ac:chgData name="Jiří Vodička" userId="0015f0f0-69d2-41b3-a191-778292e4ba4b" providerId="ADAL" clId="{80CBB311-AB91-4779-BAE5-3E49141D1522}" dt="2022-03-01T18:20:07.279" v="2518" actId="1076"/>
          <ac:picMkLst>
            <pc:docMk/>
            <pc:sldMk cId="3090961881" sldId="270"/>
            <ac:picMk id="6" creationId="{56C98625-7E23-4005-83CB-CFC9F7A46D2F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26" creationId="{5473FE18-E724-4333-B3F4-03C08225CFD2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27" creationId="{10C77B47-CB57-44A9-B081-DAA37CC42661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28" creationId="{C2FA8DCF-3FA8-4103-89F6-6FBC1E141FE0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29" creationId="{5192EB54-3A8A-4CEC-988D-CAC939AE83B5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0" creationId="{DB7A3A25-C5EB-44D2-8C92-307D01D946B8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1" creationId="{3031EEB1-3820-464F-BF38-B653C9AADD83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2" creationId="{6F12787E-542D-4240-AFAF-208C3426DE5A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3" creationId="{035ACA30-5F3A-4C4F-8D6A-E01D7939871D}"/>
          </ac:picMkLst>
        </pc:picChg>
        <pc:picChg chg="add del">
          <ac:chgData name="Jiří Vodička" userId="0015f0f0-69d2-41b3-a191-778292e4ba4b" providerId="ADAL" clId="{80CBB311-AB91-4779-BAE5-3E49141D1522}" dt="2022-03-01T17:58:42.077" v="2346"/>
          <ac:picMkLst>
            <pc:docMk/>
            <pc:sldMk cId="3090961881" sldId="270"/>
            <ac:picMk id="1034" creationId="{CAB9280A-EFF4-4708-9FD5-428D00971CC6}"/>
          </ac:picMkLst>
        </pc:picChg>
      </pc:sldChg>
      <pc:sldChg chg="addSp delSp modSp add modAnim">
        <pc:chgData name="Jiří Vodička" userId="0015f0f0-69d2-41b3-a191-778292e4ba4b" providerId="ADAL" clId="{80CBB311-AB91-4779-BAE5-3E49141D1522}" dt="2022-03-02T15:38:16.530" v="3792"/>
        <pc:sldMkLst>
          <pc:docMk/>
          <pc:sldMk cId="1547970659" sldId="271"/>
        </pc:sldMkLst>
        <pc:spChg chg="mod">
          <ac:chgData name="Jiří Vodička" userId="0015f0f0-69d2-41b3-a191-778292e4ba4b" providerId="ADAL" clId="{80CBB311-AB91-4779-BAE5-3E49141D1522}" dt="2022-03-02T15:23:32.314" v="3440" actId="20577"/>
          <ac:spMkLst>
            <pc:docMk/>
            <pc:sldMk cId="1547970659" sldId="271"/>
            <ac:spMk id="2" creationId="{F6FA01B5-3CE9-40CB-BEC7-387C8CAEC610}"/>
          </ac:spMkLst>
        </pc:spChg>
        <pc:spChg chg="mod">
          <ac:chgData name="Jiří Vodička" userId="0015f0f0-69d2-41b3-a191-778292e4ba4b" providerId="ADAL" clId="{80CBB311-AB91-4779-BAE5-3E49141D1522}" dt="2022-03-02T15:33:35.475" v="3679" actId="14100"/>
          <ac:spMkLst>
            <pc:docMk/>
            <pc:sldMk cId="1547970659" sldId="271"/>
            <ac:spMk id="3" creationId="{B182FAB6-FD94-4731-A7DA-2BB369CDD466}"/>
          </ac:spMkLst>
        </pc:spChg>
        <pc:spChg chg="add mod">
          <ac:chgData name="Jiří Vodička" userId="0015f0f0-69d2-41b3-a191-778292e4ba4b" providerId="ADAL" clId="{80CBB311-AB91-4779-BAE5-3E49141D1522}" dt="2022-03-02T15:33:45.505" v="3682" actId="1076"/>
          <ac:spMkLst>
            <pc:docMk/>
            <pc:sldMk cId="1547970659" sldId="271"/>
            <ac:spMk id="4" creationId="{C0A65A90-282C-4023-ADA3-BED9789389B7}"/>
          </ac:spMkLst>
        </pc:spChg>
        <pc:spChg chg="add del mod">
          <ac:chgData name="Jiří Vodička" userId="0015f0f0-69d2-41b3-a191-778292e4ba4b" providerId="ADAL" clId="{80CBB311-AB91-4779-BAE5-3E49141D1522}" dt="2022-03-02T15:30:40.464" v="3658" actId="478"/>
          <ac:spMkLst>
            <pc:docMk/>
            <pc:sldMk cId="1547970659" sldId="271"/>
            <ac:spMk id="5" creationId="{F3E1A4BD-FB58-4A8C-B051-D8470F7CBD76}"/>
          </ac:spMkLst>
        </pc:spChg>
        <pc:spChg chg="add mod">
          <ac:chgData name="Jiří Vodička" userId="0015f0f0-69d2-41b3-a191-778292e4ba4b" providerId="ADAL" clId="{80CBB311-AB91-4779-BAE5-3E49141D1522}" dt="2022-03-02T15:33:39.290" v="3680" actId="1076"/>
          <ac:spMkLst>
            <pc:docMk/>
            <pc:sldMk cId="1547970659" sldId="271"/>
            <ac:spMk id="6" creationId="{1E1F6CF6-E4C0-4179-808B-E2D8ACE39B9E}"/>
          </ac:spMkLst>
        </pc:spChg>
        <pc:picChg chg="add mod">
          <ac:chgData name="Jiří Vodička" userId="0015f0f0-69d2-41b3-a191-778292e4ba4b" providerId="ADAL" clId="{80CBB311-AB91-4779-BAE5-3E49141D1522}" dt="2022-03-02T15:38:06.244" v="3790" actId="1076"/>
          <ac:picMkLst>
            <pc:docMk/>
            <pc:sldMk cId="1547970659" sldId="271"/>
            <ac:picMk id="12" creationId="{AADB683F-2D0F-4E9C-A827-075A64AD9502}"/>
          </ac:picMkLst>
        </pc:picChg>
        <pc:cxnChg chg="add mod">
          <ac:chgData name="Jiří Vodička" userId="0015f0f0-69d2-41b3-a191-778292e4ba4b" providerId="ADAL" clId="{80CBB311-AB91-4779-BAE5-3E49141D1522}" dt="2022-03-02T15:33:42.946" v="3681" actId="1076"/>
          <ac:cxnSpMkLst>
            <pc:docMk/>
            <pc:sldMk cId="1547970659" sldId="271"/>
            <ac:cxnSpMk id="8" creationId="{34B1391F-46DC-4587-8D3F-8F3808C2017E}"/>
          </ac:cxnSpMkLst>
        </pc:cxnChg>
      </pc:sldChg>
      <pc:sldChg chg="addSp delSp modSp add ord">
        <pc:chgData name="Jiří Vodička" userId="0015f0f0-69d2-41b3-a191-778292e4ba4b" providerId="ADAL" clId="{80CBB311-AB91-4779-BAE5-3E49141D1522}" dt="2022-03-01T20:17:13.794" v="3159" actId="14100"/>
        <pc:sldMkLst>
          <pc:docMk/>
          <pc:sldMk cId="2887242198" sldId="272"/>
        </pc:sldMkLst>
        <pc:spChg chg="mod">
          <ac:chgData name="Jiří Vodička" userId="0015f0f0-69d2-41b3-a191-778292e4ba4b" providerId="ADAL" clId="{80CBB311-AB91-4779-BAE5-3E49141D1522}" dt="2022-03-01T20:16:59.586" v="3155" actId="1076"/>
          <ac:spMkLst>
            <pc:docMk/>
            <pc:sldMk cId="2887242198" sldId="272"/>
            <ac:spMk id="2" creationId="{C852D8E5-E36E-425E-BC5C-35B1D2327017}"/>
          </ac:spMkLst>
        </pc:spChg>
        <pc:spChg chg="del">
          <ac:chgData name="Jiří Vodička" userId="0015f0f0-69d2-41b3-a191-778292e4ba4b" providerId="ADAL" clId="{80CBB311-AB91-4779-BAE5-3E49141D1522}" dt="2022-03-01T20:09:11.305" v="3069" actId="478"/>
          <ac:spMkLst>
            <pc:docMk/>
            <pc:sldMk cId="2887242198" sldId="272"/>
            <ac:spMk id="3" creationId="{8980145C-18D0-49C0-91F5-AA13C1EC0EB9}"/>
          </ac:spMkLst>
        </pc:spChg>
        <pc:graphicFrameChg chg="add mod">
          <ac:chgData name="Jiří Vodička" userId="0015f0f0-69d2-41b3-a191-778292e4ba4b" providerId="ADAL" clId="{80CBB311-AB91-4779-BAE5-3E49141D1522}" dt="2022-03-01T20:17:13.794" v="3159" actId="14100"/>
          <ac:graphicFrameMkLst>
            <pc:docMk/>
            <pc:sldMk cId="2887242198" sldId="272"/>
            <ac:graphicFrameMk id="4" creationId="{B996C56A-39EE-46EF-B0B4-9796045CE14A}"/>
          </ac:graphicFrameMkLst>
        </pc:graphicFrameChg>
      </pc:sldChg>
      <pc:sldChg chg="addSp delSp modSp add">
        <pc:chgData name="Jiří Vodička" userId="0015f0f0-69d2-41b3-a191-778292e4ba4b" providerId="ADAL" clId="{80CBB311-AB91-4779-BAE5-3E49141D1522}" dt="2022-03-01T20:21:34.737" v="3168" actId="1076"/>
        <pc:sldMkLst>
          <pc:docMk/>
          <pc:sldMk cId="3079557984" sldId="273"/>
        </pc:sldMkLst>
        <pc:spChg chg="del">
          <ac:chgData name="Jiří Vodička" userId="0015f0f0-69d2-41b3-a191-778292e4ba4b" providerId="ADAL" clId="{80CBB311-AB91-4779-BAE5-3E49141D1522}" dt="2022-03-01T20:20:47.477" v="3163" actId="478"/>
          <ac:spMkLst>
            <pc:docMk/>
            <pc:sldMk cId="3079557984" sldId="273"/>
            <ac:spMk id="2" creationId="{06F83DEB-4C22-4B36-B46B-861DC5B35AE0}"/>
          </ac:spMkLst>
        </pc:spChg>
        <pc:spChg chg="del">
          <ac:chgData name="Jiří Vodička" userId="0015f0f0-69d2-41b3-a191-778292e4ba4b" providerId="ADAL" clId="{80CBB311-AB91-4779-BAE5-3E49141D1522}" dt="2022-03-01T20:20:56.175" v="3164" actId="478"/>
          <ac:spMkLst>
            <pc:docMk/>
            <pc:sldMk cId="3079557984" sldId="273"/>
            <ac:spMk id="3" creationId="{B70799AC-9077-4A12-A5B0-4EDBD644F6F3}"/>
          </ac:spMkLst>
        </pc:spChg>
        <pc:picChg chg="add mod">
          <ac:chgData name="Jiří Vodička" userId="0015f0f0-69d2-41b3-a191-778292e4ba4b" providerId="ADAL" clId="{80CBB311-AB91-4779-BAE5-3E49141D1522}" dt="2022-03-01T20:21:34.737" v="3168" actId="1076"/>
          <ac:picMkLst>
            <pc:docMk/>
            <pc:sldMk cId="3079557984" sldId="273"/>
            <ac:picMk id="5" creationId="{8857AA52-475E-4AFF-938F-2A1C997C3DA2}"/>
          </ac:picMkLst>
        </pc:picChg>
      </pc:sldChg>
      <pc:sldChg chg="addSp modSp add">
        <pc:chgData name="Jiří Vodička" userId="0015f0f0-69d2-41b3-a191-778292e4ba4b" providerId="ADAL" clId="{80CBB311-AB91-4779-BAE5-3E49141D1522}" dt="2022-03-01T21:42:17.706" v="3416" actId="20577"/>
        <pc:sldMkLst>
          <pc:docMk/>
          <pc:sldMk cId="457265343" sldId="274"/>
        </pc:sldMkLst>
        <pc:spChg chg="mod">
          <ac:chgData name="Jiří Vodička" userId="0015f0f0-69d2-41b3-a191-778292e4ba4b" providerId="ADAL" clId="{80CBB311-AB91-4779-BAE5-3E49141D1522}" dt="2022-03-01T21:42:17.706" v="3416" actId="20577"/>
          <ac:spMkLst>
            <pc:docMk/>
            <pc:sldMk cId="457265343" sldId="274"/>
            <ac:spMk id="2" creationId="{AD424DE0-AE80-451C-8329-D01FBF185C2F}"/>
          </ac:spMkLst>
        </pc:spChg>
        <pc:spChg chg="mod">
          <ac:chgData name="Jiří Vodička" userId="0015f0f0-69d2-41b3-a191-778292e4ba4b" providerId="ADAL" clId="{80CBB311-AB91-4779-BAE5-3E49141D1522}" dt="2022-03-01T21:41:38.854" v="3404" actId="20577"/>
          <ac:spMkLst>
            <pc:docMk/>
            <pc:sldMk cId="457265343" sldId="274"/>
            <ac:spMk id="3" creationId="{E9BCC700-7C4E-41F8-A6DB-640B9851A4D7}"/>
          </ac:spMkLst>
        </pc:spChg>
        <pc:picChg chg="add mod">
          <ac:chgData name="Jiří Vodička" userId="0015f0f0-69d2-41b3-a191-778292e4ba4b" providerId="ADAL" clId="{80CBB311-AB91-4779-BAE5-3E49141D1522}" dt="2022-03-01T21:42:01.598" v="3409" actId="1076"/>
          <ac:picMkLst>
            <pc:docMk/>
            <pc:sldMk cId="457265343" sldId="274"/>
            <ac:picMk id="5" creationId="{AD3D5AC7-F5B1-4896-A4BA-37B9FFCEE1E8}"/>
          </ac:picMkLst>
        </pc:picChg>
      </pc:sldChg>
      <pc:sldChg chg="modSp add modAnim">
        <pc:chgData name="Jiří Vodička" userId="0015f0f0-69d2-41b3-a191-778292e4ba4b" providerId="ADAL" clId="{80CBB311-AB91-4779-BAE5-3E49141D1522}" dt="2022-03-02T16:10:38.397" v="4069" actId="115"/>
        <pc:sldMkLst>
          <pc:docMk/>
          <pc:sldMk cId="1964044157" sldId="275"/>
        </pc:sldMkLst>
        <pc:spChg chg="mod">
          <ac:chgData name="Jiří Vodička" userId="0015f0f0-69d2-41b3-a191-778292e4ba4b" providerId="ADAL" clId="{80CBB311-AB91-4779-BAE5-3E49141D1522}" dt="2022-03-02T15:38:57.802" v="3812" actId="20577"/>
          <ac:spMkLst>
            <pc:docMk/>
            <pc:sldMk cId="1964044157" sldId="275"/>
            <ac:spMk id="2" creationId="{BDBC2BE9-4CCF-4450-A304-13C420C54181}"/>
          </ac:spMkLst>
        </pc:spChg>
        <pc:spChg chg="mod">
          <ac:chgData name="Jiří Vodička" userId="0015f0f0-69d2-41b3-a191-778292e4ba4b" providerId="ADAL" clId="{80CBB311-AB91-4779-BAE5-3E49141D1522}" dt="2022-03-02T16:10:38.397" v="4069" actId="115"/>
          <ac:spMkLst>
            <pc:docMk/>
            <pc:sldMk cId="1964044157" sldId="275"/>
            <ac:spMk id="3" creationId="{17F99AA5-09DB-4098-8033-FE13C13B459E}"/>
          </ac:spMkLst>
        </pc:spChg>
      </pc:sldChg>
      <pc:sldChg chg="modSp add del">
        <pc:chgData name="Jiří Vodička" userId="0015f0f0-69d2-41b3-a191-778292e4ba4b" providerId="ADAL" clId="{80CBB311-AB91-4779-BAE5-3E49141D1522}" dt="2022-03-02T16:25:27.218" v="4727" actId="2696"/>
        <pc:sldMkLst>
          <pc:docMk/>
          <pc:sldMk cId="1855127872" sldId="276"/>
        </pc:sldMkLst>
        <pc:spChg chg="mod">
          <ac:chgData name="Jiří Vodička" userId="0015f0f0-69d2-41b3-a191-778292e4ba4b" providerId="ADAL" clId="{80CBB311-AB91-4779-BAE5-3E49141D1522}" dt="2022-03-02T15:53:22.221" v="3927" actId="20577"/>
          <ac:spMkLst>
            <pc:docMk/>
            <pc:sldMk cId="1855127872" sldId="276"/>
            <ac:spMk id="2" creationId="{F6B57AB6-7E2A-4626-A724-7CBCCF592A9D}"/>
          </ac:spMkLst>
        </pc:spChg>
        <pc:spChg chg="mod">
          <ac:chgData name="Jiří Vodička" userId="0015f0f0-69d2-41b3-a191-778292e4ba4b" providerId="ADAL" clId="{80CBB311-AB91-4779-BAE5-3E49141D1522}" dt="2022-03-02T16:12:16.698" v="4170"/>
          <ac:spMkLst>
            <pc:docMk/>
            <pc:sldMk cId="1855127872" sldId="276"/>
            <ac:spMk id="3" creationId="{DA88AB78-0D88-4300-94B8-EC82040988DA}"/>
          </ac:spMkLst>
        </pc:spChg>
      </pc:sldChg>
      <pc:sldChg chg="modSp add">
        <pc:chgData name="Jiří Vodička" userId="0015f0f0-69d2-41b3-a191-778292e4ba4b" providerId="ADAL" clId="{80CBB311-AB91-4779-BAE5-3E49141D1522}" dt="2022-03-02T16:24:13.594" v="4692" actId="20577"/>
        <pc:sldMkLst>
          <pc:docMk/>
          <pc:sldMk cId="3066269740" sldId="277"/>
        </pc:sldMkLst>
        <pc:spChg chg="mod">
          <ac:chgData name="Jiří Vodička" userId="0015f0f0-69d2-41b3-a191-778292e4ba4b" providerId="ADAL" clId="{80CBB311-AB91-4779-BAE5-3E49141D1522}" dt="2022-03-02T16:18:14.035" v="4493" actId="20577"/>
          <ac:spMkLst>
            <pc:docMk/>
            <pc:sldMk cId="3066269740" sldId="277"/>
            <ac:spMk id="2" creationId="{1158C966-F9B8-4EEF-A4AD-C71DFE6B0277}"/>
          </ac:spMkLst>
        </pc:spChg>
        <pc:spChg chg="mod">
          <ac:chgData name="Jiří Vodička" userId="0015f0f0-69d2-41b3-a191-778292e4ba4b" providerId="ADAL" clId="{80CBB311-AB91-4779-BAE5-3E49141D1522}" dt="2022-03-02T16:24:13.594" v="4692" actId="20577"/>
          <ac:spMkLst>
            <pc:docMk/>
            <pc:sldMk cId="3066269740" sldId="277"/>
            <ac:spMk id="3" creationId="{952376E8-3534-4478-9CBE-92D9664F6399}"/>
          </ac:spMkLst>
        </pc:spChg>
      </pc:sldChg>
      <pc:sldChg chg="addSp modSp add modAnim">
        <pc:chgData name="Jiří Vodička" userId="0015f0f0-69d2-41b3-a191-778292e4ba4b" providerId="ADAL" clId="{80CBB311-AB91-4779-BAE5-3E49141D1522}" dt="2022-03-03T13:00:26.106" v="9917"/>
        <pc:sldMkLst>
          <pc:docMk/>
          <pc:sldMk cId="4131353246" sldId="278"/>
        </pc:sldMkLst>
        <pc:spChg chg="mod">
          <ac:chgData name="Jiří Vodička" userId="0015f0f0-69d2-41b3-a191-778292e4ba4b" providerId="ADAL" clId="{80CBB311-AB91-4779-BAE5-3E49141D1522}" dt="2022-03-02T16:18:29.537" v="4511" actId="5793"/>
          <ac:spMkLst>
            <pc:docMk/>
            <pc:sldMk cId="4131353246" sldId="278"/>
            <ac:spMk id="2" creationId="{E72635C8-0D54-47A0-8681-357B139FC004}"/>
          </ac:spMkLst>
        </pc:spChg>
        <pc:spChg chg="mod">
          <ac:chgData name="Jiří Vodička" userId="0015f0f0-69d2-41b3-a191-778292e4ba4b" providerId="ADAL" clId="{80CBB311-AB91-4779-BAE5-3E49141D1522}" dt="2022-03-03T12:59:52.362" v="9914" actId="20577"/>
          <ac:spMkLst>
            <pc:docMk/>
            <pc:sldMk cId="4131353246" sldId="278"/>
            <ac:spMk id="3" creationId="{735DC66B-AA30-4F2B-A6C9-AA5A368A36CB}"/>
          </ac:spMkLst>
        </pc:spChg>
        <pc:picChg chg="add mod">
          <ac:chgData name="Jiří Vodička" userId="0015f0f0-69d2-41b3-a191-778292e4ba4b" providerId="ADAL" clId="{80CBB311-AB91-4779-BAE5-3E49141D1522}" dt="2022-03-03T13:00:08.479" v="9915"/>
          <ac:picMkLst>
            <pc:docMk/>
            <pc:sldMk cId="4131353246" sldId="278"/>
            <ac:picMk id="5" creationId="{44238695-4DC7-48E1-89D3-D9BBB00C268D}"/>
          </ac:picMkLst>
        </pc:picChg>
      </pc:sldChg>
      <pc:sldChg chg="modSp add">
        <pc:chgData name="Jiří Vodička" userId="0015f0f0-69d2-41b3-a191-778292e4ba4b" providerId="ADAL" clId="{80CBB311-AB91-4779-BAE5-3E49141D1522}" dt="2022-03-02T16:28:42.331" v="4934" actId="20577"/>
        <pc:sldMkLst>
          <pc:docMk/>
          <pc:sldMk cId="3132936521" sldId="279"/>
        </pc:sldMkLst>
        <pc:spChg chg="mod">
          <ac:chgData name="Jiří Vodička" userId="0015f0f0-69d2-41b3-a191-778292e4ba4b" providerId="ADAL" clId="{80CBB311-AB91-4779-BAE5-3E49141D1522}" dt="2022-03-02T16:27:47.328" v="4898"/>
          <ac:spMkLst>
            <pc:docMk/>
            <pc:sldMk cId="3132936521" sldId="279"/>
            <ac:spMk id="2" creationId="{A09AC921-0F6F-4ABC-9EB4-104F8F56545C}"/>
          </ac:spMkLst>
        </pc:spChg>
        <pc:spChg chg="mod">
          <ac:chgData name="Jiří Vodička" userId="0015f0f0-69d2-41b3-a191-778292e4ba4b" providerId="ADAL" clId="{80CBB311-AB91-4779-BAE5-3E49141D1522}" dt="2022-03-02T16:28:42.331" v="4934" actId="20577"/>
          <ac:spMkLst>
            <pc:docMk/>
            <pc:sldMk cId="3132936521" sldId="279"/>
            <ac:spMk id="3" creationId="{81B8C8CD-1A76-4518-89C2-29ECA13B40BB}"/>
          </ac:spMkLst>
        </pc:spChg>
      </pc:sldChg>
      <pc:sldChg chg="addSp delSp modSp add">
        <pc:chgData name="Jiří Vodička" userId="0015f0f0-69d2-41b3-a191-778292e4ba4b" providerId="ADAL" clId="{80CBB311-AB91-4779-BAE5-3E49141D1522}" dt="2022-03-02T16:42:58.820" v="5120" actId="1076"/>
        <pc:sldMkLst>
          <pc:docMk/>
          <pc:sldMk cId="1804386836" sldId="280"/>
        </pc:sldMkLst>
        <pc:spChg chg="mod">
          <ac:chgData name="Jiří Vodička" userId="0015f0f0-69d2-41b3-a191-778292e4ba4b" providerId="ADAL" clId="{80CBB311-AB91-4779-BAE5-3E49141D1522}" dt="2022-03-02T16:28:53.406" v="4936"/>
          <ac:spMkLst>
            <pc:docMk/>
            <pc:sldMk cId="1804386836" sldId="280"/>
            <ac:spMk id="2" creationId="{97D85A93-EB1F-4A24-ACE5-13A2DEF43BD3}"/>
          </ac:spMkLst>
        </pc:spChg>
        <pc:spChg chg="mod">
          <ac:chgData name="Jiří Vodička" userId="0015f0f0-69d2-41b3-a191-778292e4ba4b" providerId="ADAL" clId="{80CBB311-AB91-4779-BAE5-3E49141D1522}" dt="2022-03-02T16:30:30.056" v="5103" actId="5793"/>
          <ac:spMkLst>
            <pc:docMk/>
            <pc:sldMk cId="1804386836" sldId="280"/>
            <ac:spMk id="3" creationId="{40B50F19-82BF-4336-8166-9CFC1B4A32B3}"/>
          </ac:spMkLst>
        </pc:spChg>
        <pc:picChg chg="add del mod">
          <ac:chgData name="Jiří Vodička" userId="0015f0f0-69d2-41b3-a191-778292e4ba4b" providerId="ADAL" clId="{80CBB311-AB91-4779-BAE5-3E49141D1522}" dt="2022-03-02T16:41:33.256" v="5110" actId="478"/>
          <ac:picMkLst>
            <pc:docMk/>
            <pc:sldMk cId="1804386836" sldId="280"/>
            <ac:picMk id="5" creationId="{BAA2509D-52F8-4A06-8372-DC4A9EF24DEE}"/>
          </ac:picMkLst>
        </pc:picChg>
        <pc:picChg chg="add del mod">
          <ac:chgData name="Jiří Vodička" userId="0015f0f0-69d2-41b3-a191-778292e4ba4b" providerId="ADAL" clId="{80CBB311-AB91-4779-BAE5-3E49141D1522}" dt="2022-03-02T16:41:46.052" v="5112" actId="478"/>
          <ac:picMkLst>
            <pc:docMk/>
            <pc:sldMk cId="1804386836" sldId="280"/>
            <ac:picMk id="7" creationId="{FBE2B2B7-69B9-45C8-948C-2C9050379A2C}"/>
          </ac:picMkLst>
        </pc:picChg>
        <pc:picChg chg="add mod">
          <ac:chgData name="Jiří Vodička" userId="0015f0f0-69d2-41b3-a191-778292e4ba4b" providerId="ADAL" clId="{80CBB311-AB91-4779-BAE5-3E49141D1522}" dt="2022-03-02T16:42:58.820" v="5120" actId="1076"/>
          <ac:picMkLst>
            <pc:docMk/>
            <pc:sldMk cId="1804386836" sldId="280"/>
            <ac:picMk id="9" creationId="{A612226E-F822-4E4B-A9C0-3827F9B2073B}"/>
          </ac:picMkLst>
        </pc:picChg>
      </pc:sldChg>
      <pc:sldChg chg="addSp delSp modSp add">
        <pc:chgData name="Jiří Vodička" userId="0015f0f0-69d2-41b3-a191-778292e4ba4b" providerId="ADAL" clId="{80CBB311-AB91-4779-BAE5-3E49141D1522}" dt="2022-03-02T17:03:15.422" v="5287" actId="14100"/>
        <pc:sldMkLst>
          <pc:docMk/>
          <pc:sldMk cId="1485010778" sldId="281"/>
        </pc:sldMkLst>
        <pc:spChg chg="del mod">
          <ac:chgData name="Jiří Vodička" userId="0015f0f0-69d2-41b3-a191-778292e4ba4b" providerId="ADAL" clId="{80CBB311-AB91-4779-BAE5-3E49141D1522}" dt="2022-03-02T17:03:02.285" v="5284" actId="478"/>
          <ac:spMkLst>
            <pc:docMk/>
            <pc:sldMk cId="1485010778" sldId="281"/>
            <ac:spMk id="2" creationId="{8E7769D0-F424-43B7-9F77-7C007246B729}"/>
          </ac:spMkLst>
        </pc:spChg>
        <pc:spChg chg="del mod">
          <ac:chgData name="Jiří Vodička" userId="0015f0f0-69d2-41b3-a191-778292e4ba4b" providerId="ADAL" clId="{80CBB311-AB91-4779-BAE5-3E49141D1522}" dt="2022-03-02T17:02:59.291" v="5283" actId="478"/>
          <ac:spMkLst>
            <pc:docMk/>
            <pc:sldMk cId="1485010778" sldId="281"/>
            <ac:spMk id="3" creationId="{B8BC5DC1-6873-4834-BDAA-5B85ED590C2E}"/>
          </ac:spMkLst>
        </pc:spChg>
        <pc:spChg chg="add del mod">
          <ac:chgData name="Jiří Vodička" userId="0015f0f0-69d2-41b3-a191-778292e4ba4b" providerId="ADAL" clId="{80CBB311-AB91-4779-BAE5-3E49141D1522}" dt="2022-03-02T17:03:05.123" v="5285" actId="478"/>
          <ac:spMkLst>
            <pc:docMk/>
            <pc:sldMk cId="1485010778" sldId="281"/>
            <ac:spMk id="6" creationId="{F29A2A8F-8B56-42D1-994E-B40AC05894B1}"/>
          </ac:spMkLst>
        </pc:spChg>
        <pc:graphicFrameChg chg="add mod">
          <ac:chgData name="Jiří Vodička" userId="0015f0f0-69d2-41b3-a191-778292e4ba4b" providerId="ADAL" clId="{80CBB311-AB91-4779-BAE5-3E49141D1522}" dt="2022-03-02T17:03:15.422" v="5287" actId="14100"/>
          <ac:graphicFrameMkLst>
            <pc:docMk/>
            <pc:sldMk cId="1485010778" sldId="281"/>
            <ac:graphicFrameMk id="4" creationId="{EFF193D9-7CB1-4C7E-955C-D801C0B0613F}"/>
          </ac:graphicFrameMkLst>
        </pc:graphicFrameChg>
      </pc:sldChg>
      <pc:sldChg chg="addSp delSp modSp add">
        <pc:chgData name="Jiří Vodička" userId="0015f0f0-69d2-41b3-a191-778292e4ba4b" providerId="ADAL" clId="{80CBB311-AB91-4779-BAE5-3E49141D1522}" dt="2022-03-02T17:01:06.717" v="5243" actId="14100"/>
        <pc:sldMkLst>
          <pc:docMk/>
          <pc:sldMk cId="1776178740" sldId="282"/>
        </pc:sldMkLst>
        <pc:spChg chg="del mod">
          <ac:chgData name="Jiří Vodička" userId="0015f0f0-69d2-41b3-a191-778292e4ba4b" providerId="ADAL" clId="{80CBB311-AB91-4779-BAE5-3E49141D1522}" dt="2022-03-02T17:00:53.697" v="5240" actId="478"/>
          <ac:spMkLst>
            <pc:docMk/>
            <pc:sldMk cId="1776178740" sldId="282"/>
            <ac:spMk id="2" creationId="{5D82DC2F-061F-4FD8-BB3C-EB6354B9FC2F}"/>
          </ac:spMkLst>
        </pc:spChg>
        <pc:spChg chg="del mod">
          <ac:chgData name="Jiří Vodička" userId="0015f0f0-69d2-41b3-a191-778292e4ba4b" providerId="ADAL" clId="{80CBB311-AB91-4779-BAE5-3E49141D1522}" dt="2022-03-02T17:00:50.189" v="5239" actId="478"/>
          <ac:spMkLst>
            <pc:docMk/>
            <pc:sldMk cId="1776178740" sldId="282"/>
            <ac:spMk id="3" creationId="{D339FCAE-F3D9-4432-9A31-B00AF367ED54}"/>
          </ac:spMkLst>
        </pc:spChg>
        <pc:spChg chg="add del mod">
          <ac:chgData name="Jiří Vodička" userId="0015f0f0-69d2-41b3-a191-778292e4ba4b" providerId="ADAL" clId="{80CBB311-AB91-4779-BAE5-3E49141D1522}" dt="2022-03-02T17:00:56.181" v="5241" actId="478"/>
          <ac:spMkLst>
            <pc:docMk/>
            <pc:sldMk cId="1776178740" sldId="282"/>
            <ac:spMk id="6" creationId="{C0FB5143-A81B-40DF-B1CA-C3BC1CDEE168}"/>
          </ac:spMkLst>
        </pc:spChg>
        <pc:graphicFrameChg chg="add mod">
          <ac:chgData name="Jiří Vodička" userId="0015f0f0-69d2-41b3-a191-778292e4ba4b" providerId="ADAL" clId="{80CBB311-AB91-4779-BAE5-3E49141D1522}" dt="2022-03-02T17:01:06.717" v="5243" actId="14100"/>
          <ac:graphicFrameMkLst>
            <pc:docMk/>
            <pc:sldMk cId="1776178740" sldId="282"/>
            <ac:graphicFrameMk id="4" creationId="{7323B12E-FF20-497C-978D-DC5D3CA62782}"/>
          </ac:graphicFrameMkLst>
        </pc:graphicFrameChg>
      </pc:sldChg>
      <pc:sldChg chg="addSp modSp add">
        <pc:chgData name="Jiří Vodička" userId="0015f0f0-69d2-41b3-a191-778292e4ba4b" providerId="ADAL" clId="{80CBB311-AB91-4779-BAE5-3E49141D1522}" dt="2022-03-02T17:34:55.910" v="5888" actId="14100"/>
        <pc:sldMkLst>
          <pc:docMk/>
          <pc:sldMk cId="1893001036" sldId="283"/>
        </pc:sldMkLst>
        <pc:spChg chg="mod">
          <ac:chgData name="Jiří Vodička" userId="0015f0f0-69d2-41b3-a191-778292e4ba4b" providerId="ADAL" clId="{80CBB311-AB91-4779-BAE5-3E49141D1522}" dt="2022-03-02T17:04:29.151" v="5355" actId="20577"/>
          <ac:spMkLst>
            <pc:docMk/>
            <pc:sldMk cId="1893001036" sldId="283"/>
            <ac:spMk id="2" creationId="{FBF7164A-D527-4B7B-8E5F-915C2E7EDACD}"/>
          </ac:spMkLst>
        </pc:spChg>
        <pc:spChg chg="mod">
          <ac:chgData name="Jiří Vodička" userId="0015f0f0-69d2-41b3-a191-778292e4ba4b" providerId="ADAL" clId="{80CBB311-AB91-4779-BAE5-3E49141D1522}" dt="2022-03-02T17:27:28.308" v="5847" actId="20577"/>
          <ac:spMkLst>
            <pc:docMk/>
            <pc:sldMk cId="1893001036" sldId="283"/>
            <ac:spMk id="3" creationId="{38CF7B57-0681-4EF4-8748-5312701BBA1F}"/>
          </ac:spMkLst>
        </pc:spChg>
        <pc:spChg chg="add mod">
          <ac:chgData name="Jiří Vodička" userId="0015f0f0-69d2-41b3-a191-778292e4ba4b" providerId="ADAL" clId="{80CBB311-AB91-4779-BAE5-3E49141D1522}" dt="2022-03-02T17:28:51.920" v="5854" actId="14100"/>
          <ac:spMkLst>
            <pc:docMk/>
            <pc:sldMk cId="1893001036" sldId="283"/>
            <ac:spMk id="4" creationId="{CD1E3E40-352B-413C-A123-DD5486E118DD}"/>
          </ac:spMkLst>
        </pc:spChg>
        <pc:spChg chg="add mod">
          <ac:chgData name="Jiří Vodička" userId="0015f0f0-69d2-41b3-a191-778292e4ba4b" providerId="ADAL" clId="{80CBB311-AB91-4779-BAE5-3E49141D1522}" dt="2022-03-02T17:29:21.438" v="5881" actId="1076"/>
          <ac:spMkLst>
            <pc:docMk/>
            <pc:sldMk cId="1893001036" sldId="283"/>
            <ac:spMk id="5" creationId="{37A6A6D5-31E8-441E-898E-C487FD3807A5}"/>
          </ac:spMkLst>
        </pc:spChg>
        <pc:cxnChg chg="add mod">
          <ac:chgData name="Jiří Vodička" userId="0015f0f0-69d2-41b3-a191-778292e4ba4b" providerId="ADAL" clId="{80CBB311-AB91-4779-BAE5-3E49141D1522}" dt="2022-03-02T17:33:50.407" v="5883" actId="14100"/>
          <ac:cxnSpMkLst>
            <pc:docMk/>
            <pc:sldMk cId="1893001036" sldId="283"/>
            <ac:cxnSpMk id="7" creationId="{52119F42-9DED-468A-A811-B7C4D2991B07}"/>
          </ac:cxnSpMkLst>
        </pc:cxnChg>
        <pc:cxnChg chg="add mod">
          <ac:chgData name="Jiří Vodička" userId="0015f0f0-69d2-41b3-a191-778292e4ba4b" providerId="ADAL" clId="{80CBB311-AB91-4779-BAE5-3E49141D1522}" dt="2022-03-02T17:34:32.720" v="5886" actId="14100"/>
          <ac:cxnSpMkLst>
            <pc:docMk/>
            <pc:sldMk cId="1893001036" sldId="283"/>
            <ac:cxnSpMk id="9" creationId="{CAA4E038-B6D3-4B0E-81C7-7F33B936305A}"/>
          </ac:cxnSpMkLst>
        </pc:cxnChg>
        <pc:cxnChg chg="add mod">
          <ac:chgData name="Jiří Vodička" userId="0015f0f0-69d2-41b3-a191-778292e4ba4b" providerId="ADAL" clId="{80CBB311-AB91-4779-BAE5-3E49141D1522}" dt="2022-03-02T17:34:55.910" v="5888" actId="14100"/>
          <ac:cxnSpMkLst>
            <pc:docMk/>
            <pc:sldMk cId="1893001036" sldId="283"/>
            <ac:cxnSpMk id="12" creationId="{5F811728-9F1C-44AD-BCCE-4BFFE37C2E11}"/>
          </ac:cxnSpMkLst>
        </pc:cxnChg>
      </pc:sldChg>
      <pc:sldChg chg="addSp delSp modSp add">
        <pc:chgData name="Jiří Vodička" userId="0015f0f0-69d2-41b3-a191-778292e4ba4b" providerId="ADAL" clId="{80CBB311-AB91-4779-BAE5-3E49141D1522}" dt="2022-03-02T23:51:43.698" v="9709" actId="948"/>
        <pc:sldMkLst>
          <pc:docMk/>
          <pc:sldMk cId="2541313189" sldId="284"/>
        </pc:sldMkLst>
        <pc:spChg chg="mod">
          <ac:chgData name="Jiří Vodička" userId="0015f0f0-69d2-41b3-a191-778292e4ba4b" providerId="ADAL" clId="{80CBB311-AB91-4779-BAE5-3E49141D1522}" dt="2022-03-02T17:04:41.581" v="5372" actId="20577"/>
          <ac:spMkLst>
            <pc:docMk/>
            <pc:sldMk cId="2541313189" sldId="284"/>
            <ac:spMk id="2" creationId="{47C5B2FC-38A4-4DA6-B1CB-0A7117B00FAF}"/>
          </ac:spMkLst>
        </pc:spChg>
        <pc:spChg chg="mod">
          <ac:chgData name="Jiří Vodička" userId="0015f0f0-69d2-41b3-a191-778292e4ba4b" providerId="ADAL" clId="{80CBB311-AB91-4779-BAE5-3E49141D1522}" dt="2022-03-02T23:51:43.698" v="9709" actId="948"/>
          <ac:spMkLst>
            <pc:docMk/>
            <pc:sldMk cId="2541313189" sldId="284"/>
            <ac:spMk id="3" creationId="{5ABF6CD6-C16C-4C10-9EC7-CB3116C0E26F}"/>
          </ac:spMkLst>
        </pc:spChg>
        <pc:spChg chg="add del mod">
          <ac:chgData name="Jiří Vodička" userId="0015f0f0-69d2-41b3-a191-778292e4ba4b" providerId="ADAL" clId="{80CBB311-AB91-4779-BAE5-3E49141D1522}" dt="2022-03-02T23:49:01.784" v="9604" actId="478"/>
          <ac:spMkLst>
            <pc:docMk/>
            <pc:sldMk cId="2541313189" sldId="284"/>
            <ac:spMk id="6" creationId="{132819E5-4851-4E3C-8CD3-79ADD1496889}"/>
          </ac:spMkLst>
        </pc:spChg>
        <pc:picChg chg="add del mod">
          <ac:chgData name="Jiří Vodička" userId="0015f0f0-69d2-41b3-a191-778292e4ba4b" providerId="ADAL" clId="{80CBB311-AB91-4779-BAE5-3E49141D1522}" dt="2022-03-02T23:49:08.533" v="9606" actId="1076"/>
          <ac:picMkLst>
            <pc:docMk/>
            <pc:sldMk cId="2541313189" sldId="284"/>
            <ac:picMk id="5" creationId="{8376E0D7-9AE5-4B8A-8163-911E9D501B4A}"/>
          </ac:picMkLst>
        </pc:picChg>
      </pc:sldChg>
      <pc:sldChg chg="addSp delSp modSp add ord modAnim">
        <pc:chgData name="Jiří Vodička" userId="0015f0f0-69d2-41b3-a191-778292e4ba4b" providerId="ADAL" clId="{80CBB311-AB91-4779-BAE5-3E49141D1522}" dt="2022-03-02T22:35:36.347" v="7893" actId="20578"/>
        <pc:sldMkLst>
          <pc:docMk/>
          <pc:sldMk cId="2014657105" sldId="285"/>
        </pc:sldMkLst>
        <pc:spChg chg="mod">
          <ac:chgData name="Jiří Vodička" userId="0015f0f0-69d2-41b3-a191-778292e4ba4b" providerId="ADAL" clId="{80CBB311-AB91-4779-BAE5-3E49141D1522}" dt="2022-03-02T22:05:18.782" v="7708" actId="20577"/>
          <ac:spMkLst>
            <pc:docMk/>
            <pc:sldMk cId="2014657105" sldId="285"/>
            <ac:spMk id="2" creationId="{629621BC-44A3-4251-8288-0B518A22D8E2}"/>
          </ac:spMkLst>
        </pc:spChg>
        <pc:spChg chg="mod">
          <ac:chgData name="Jiří Vodička" userId="0015f0f0-69d2-41b3-a191-778292e4ba4b" providerId="ADAL" clId="{80CBB311-AB91-4779-BAE5-3E49141D1522}" dt="2022-03-02T22:35:36.347" v="7893" actId="20578"/>
          <ac:spMkLst>
            <pc:docMk/>
            <pc:sldMk cId="2014657105" sldId="285"/>
            <ac:spMk id="3" creationId="{78D1D46F-89F6-4551-82BF-0E4F76877F3F}"/>
          </ac:spMkLst>
        </pc:spChg>
        <pc:spChg chg="add del mod">
          <ac:chgData name="Jiří Vodička" userId="0015f0f0-69d2-41b3-a191-778292e4ba4b" providerId="ADAL" clId="{80CBB311-AB91-4779-BAE5-3E49141D1522}" dt="2022-03-02T22:20:04.918" v="7829" actId="478"/>
          <ac:spMkLst>
            <pc:docMk/>
            <pc:sldMk cId="2014657105" sldId="285"/>
            <ac:spMk id="6" creationId="{8C14E38F-D7FF-437D-8F85-ED64D37382EC}"/>
          </ac:spMkLst>
        </pc:spChg>
        <pc:picChg chg="add del mod">
          <ac:chgData name="Jiří Vodička" userId="0015f0f0-69d2-41b3-a191-778292e4ba4b" providerId="ADAL" clId="{80CBB311-AB91-4779-BAE5-3E49141D1522}" dt="2022-03-02T22:19:21.659" v="7822" actId="478"/>
          <ac:picMkLst>
            <pc:docMk/>
            <pc:sldMk cId="2014657105" sldId="285"/>
            <ac:picMk id="5" creationId="{2F31FE21-4143-4168-95ED-7900CFF30488}"/>
          </ac:picMkLst>
        </pc:picChg>
        <pc:picChg chg="add mod">
          <ac:chgData name="Jiří Vodička" userId="0015f0f0-69d2-41b3-a191-778292e4ba4b" providerId="ADAL" clId="{80CBB311-AB91-4779-BAE5-3E49141D1522}" dt="2022-03-02T22:22:43.455" v="7846" actId="1076"/>
          <ac:picMkLst>
            <pc:docMk/>
            <pc:sldMk cId="2014657105" sldId="285"/>
            <ac:picMk id="8" creationId="{6E8E2712-877C-49AA-8AD6-BB44C8B0EF6E}"/>
          </ac:picMkLst>
        </pc:picChg>
      </pc:sldChg>
      <pc:sldChg chg="addSp modSp add modAnim">
        <pc:chgData name="Jiří Vodička" userId="0015f0f0-69d2-41b3-a191-778292e4ba4b" providerId="ADAL" clId="{80CBB311-AB91-4779-BAE5-3E49141D1522}" dt="2022-03-02T23:00:05.717" v="8070"/>
        <pc:sldMkLst>
          <pc:docMk/>
          <pc:sldMk cId="411513255" sldId="286"/>
        </pc:sldMkLst>
        <pc:spChg chg="mod">
          <ac:chgData name="Jiří Vodička" userId="0015f0f0-69d2-41b3-a191-778292e4ba4b" providerId="ADAL" clId="{80CBB311-AB91-4779-BAE5-3E49141D1522}" dt="2022-03-02T17:54:53.204" v="6358" actId="1076"/>
          <ac:spMkLst>
            <pc:docMk/>
            <pc:sldMk cId="411513255" sldId="286"/>
            <ac:spMk id="2" creationId="{2967C4D9-CF30-42C6-A6A4-BABBF13D65F5}"/>
          </ac:spMkLst>
        </pc:spChg>
        <pc:spChg chg="mod">
          <ac:chgData name="Jiří Vodička" userId="0015f0f0-69d2-41b3-a191-778292e4ba4b" providerId="ADAL" clId="{80CBB311-AB91-4779-BAE5-3E49141D1522}" dt="2022-03-02T22:59:52.208" v="8068" actId="20577"/>
          <ac:spMkLst>
            <pc:docMk/>
            <pc:sldMk cId="411513255" sldId="286"/>
            <ac:spMk id="3" creationId="{C1AED71B-1611-496C-B8A7-7DAD6205C4EB}"/>
          </ac:spMkLst>
        </pc:spChg>
        <pc:picChg chg="add mod">
          <ac:chgData name="Jiří Vodička" userId="0015f0f0-69d2-41b3-a191-778292e4ba4b" providerId="ADAL" clId="{80CBB311-AB91-4779-BAE5-3E49141D1522}" dt="2022-03-02T22:59:32.336" v="8034"/>
          <ac:picMkLst>
            <pc:docMk/>
            <pc:sldMk cId="411513255" sldId="286"/>
            <ac:picMk id="5" creationId="{935DB841-35F5-4D2F-91EB-EC9C7BC0879E}"/>
          </ac:picMkLst>
        </pc:picChg>
        <pc:picChg chg="add mod">
          <ac:chgData name="Jiří Vodička" userId="0015f0f0-69d2-41b3-a191-778292e4ba4b" providerId="ADAL" clId="{80CBB311-AB91-4779-BAE5-3E49141D1522}" dt="2022-03-02T23:00:05.134" v="8069"/>
          <ac:picMkLst>
            <pc:docMk/>
            <pc:sldMk cId="411513255" sldId="286"/>
            <ac:picMk id="7" creationId="{398F5BCD-B2CE-4B9B-A76B-2F6C1720FB1D}"/>
          </ac:picMkLst>
        </pc:picChg>
        <pc:picChg chg="add mod">
          <ac:chgData name="Jiří Vodička" userId="0015f0f0-69d2-41b3-a191-778292e4ba4b" providerId="ADAL" clId="{80CBB311-AB91-4779-BAE5-3E49141D1522}" dt="2022-03-02T23:00:05.717" v="8070"/>
          <ac:picMkLst>
            <pc:docMk/>
            <pc:sldMk cId="411513255" sldId="286"/>
            <ac:picMk id="9" creationId="{5A501E20-9F70-4C87-B025-FDCE6CD7BFF5}"/>
          </ac:picMkLst>
        </pc:picChg>
      </pc:sldChg>
      <pc:sldChg chg="addSp modSp add modAnim">
        <pc:chgData name="Jiří Vodička" userId="0015f0f0-69d2-41b3-a191-778292e4ba4b" providerId="ADAL" clId="{80CBB311-AB91-4779-BAE5-3E49141D1522}" dt="2022-03-02T21:18:32.998" v="6750"/>
        <pc:sldMkLst>
          <pc:docMk/>
          <pc:sldMk cId="1797030654" sldId="287"/>
        </pc:sldMkLst>
        <pc:spChg chg="mod">
          <ac:chgData name="Jiří Vodička" userId="0015f0f0-69d2-41b3-a191-778292e4ba4b" providerId="ADAL" clId="{80CBB311-AB91-4779-BAE5-3E49141D1522}" dt="2022-03-02T17:55:05.456" v="6385" actId="20577"/>
          <ac:spMkLst>
            <pc:docMk/>
            <pc:sldMk cId="1797030654" sldId="287"/>
            <ac:spMk id="2" creationId="{F7C44967-EDB3-42FA-882D-78EE4C70C380}"/>
          </ac:spMkLst>
        </pc:spChg>
        <pc:spChg chg="mod">
          <ac:chgData name="Jiří Vodička" userId="0015f0f0-69d2-41b3-a191-778292e4ba4b" providerId="ADAL" clId="{80CBB311-AB91-4779-BAE5-3E49141D1522}" dt="2022-03-02T21:12:41.882" v="6713" actId="404"/>
          <ac:spMkLst>
            <pc:docMk/>
            <pc:sldMk cId="1797030654" sldId="287"/>
            <ac:spMk id="3" creationId="{8CE39212-8BDA-4AEB-8CDB-92E6362C547F}"/>
          </ac:spMkLst>
        </pc:spChg>
        <pc:picChg chg="add mod">
          <ac:chgData name="Jiří Vodička" userId="0015f0f0-69d2-41b3-a191-778292e4ba4b" providerId="ADAL" clId="{80CBB311-AB91-4779-BAE5-3E49141D1522}" dt="2022-03-02T21:18:32.998" v="6750"/>
          <ac:picMkLst>
            <pc:docMk/>
            <pc:sldMk cId="1797030654" sldId="287"/>
            <ac:picMk id="5" creationId="{F1FE6CC3-086B-4484-9F46-8F78A7F446A3}"/>
          </ac:picMkLst>
        </pc:picChg>
      </pc:sldChg>
      <pc:sldChg chg="addSp modSp add">
        <pc:chgData name="Jiří Vodička" userId="0015f0f0-69d2-41b3-a191-778292e4ba4b" providerId="ADAL" clId="{80CBB311-AB91-4779-BAE5-3E49141D1522}" dt="2022-03-02T21:50:01.823" v="7028" actId="20577"/>
        <pc:sldMkLst>
          <pc:docMk/>
          <pc:sldMk cId="1690743539" sldId="288"/>
        </pc:sldMkLst>
        <pc:spChg chg="mod">
          <ac:chgData name="Jiří Vodička" userId="0015f0f0-69d2-41b3-a191-778292e4ba4b" providerId="ADAL" clId="{80CBB311-AB91-4779-BAE5-3E49141D1522}" dt="2022-03-02T21:18:51.593" v="6751"/>
          <ac:spMkLst>
            <pc:docMk/>
            <pc:sldMk cId="1690743539" sldId="288"/>
            <ac:spMk id="2" creationId="{E8853507-C3DC-4AC1-9CC1-E6832E69D1C7}"/>
          </ac:spMkLst>
        </pc:spChg>
        <pc:spChg chg="mod">
          <ac:chgData name="Jiří Vodička" userId="0015f0f0-69d2-41b3-a191-778292e4ba4b" providerId="ADAL" clId="{80CBB311-AB91-4779-BAE5-3E49141D1522}" dt="2022-03-02T21:50:01.823" v="7028" actId="20577"/>
          <ac:spMkLst>
            <pc:docMk/>
            <pc:sldMk cId="1690743539" sldId="288"/>
            <ac:spMk id="3" creationId="{C43B17D0-345F-4834-BCD2-AE24A2A260F6}"/>
          </ac:spMkLst>
        </pc:spChg>
        <pc:picChg chg="add mod">
          <ac:chgData name="Jiří Vodička" userId="0015f0f0-69d2-41b3-a191-778292e4ba4b" providerId="ADAL" clId="{80CBB311-AB91-4779-BAE5-3E49141D1522}" dt="2022-03-02T21:25:16.677" v="6995" actId="14100"/>
          <ac:picMkLst>
            <pc:docMk/>
            <pc:sldMk cId="1690743539" sldId="288"/>
            <ac:picMk id="5" creationId="{3D84CED8-B48A-4914-B862-F93194BC8FDE}"/>
          </ac:picMkLst>
        </pc:picChg>
      </pc:sldChg>
      <pc:sldChg chg="addSp delSp modSp add">
        <pc:chgData name="Jiří Vodička" userId="0015f0f0-69d2-41b3-a191-778292e4ba4b" providerId="ADAL" clId="{80CBB311-AB91-4779-BAE5-3E49141D1522}" dt="2022-03-02T22:03:24.455" v="7657" actId="14100"/>
        <pc:sldMkLst>
          <pc:docMk/>
          <pc:sldMk cId="1895928408" sldId="289"/>
        </pc:sldMkLst>
        <pc:spChg chg="mod">
          <ac:chgData name="Jiří Vodička" userId="0015f0f0-69d2-41b3-a191-778292e4ba4b" providerId="ADAL" clId="{80CBB311-AB91-4779-BAE5-3E49141D1522}" dt="2022-03-02T22:02:59.708" v="7653" actId="1076"/>
          <ac:spMkLst>
            <pc:docMk/>
            <pc:sldMk cId="1895928408" sldId="289"/>
            <ac:spMk id="2" creationId="{86C29934-8B0C-4730-89BC-9F851A0181F5}"/>
          </ac:spMkLst>
        </pc:spChg>
        <pc:spChg chg="del mod">
          <ac:chgData name="Jiří Vodička" userId="0015f0f0-69d2-41b3-a191-778292e4ba4b" providerId="ADAL" clId="{80CBB311-AB91-4779-BAE5-3E49141D1522}" dt="2022-03-02T22:02:54.242" v="7652" actId="478"/>
          <ac:spMkLst>
            <pc:docMk/>
            <pc:sldMk cId="1895928408" sldId="289"/>
            <ac:spMk id="3" creationId="{3BFC301B-BF49-4F7F-8428-BAB1AFFB3801}"/>
          </ac:spMkLst>
        </pc:spChg>
        <pc:graphicFrameChg chg="add mod">
          <ac:chgData name="Jiří Vodička" userId="0015f0f0-69d2-41b3-a191-778292e4ba4b" providerId="ADAL" clId="{80CBB311-AB91-4779-BAE5-3E49141D1522}" dt="2022-03-02T22:03:24.455" v="7657" actId="14100"/>
          <ac:graphicFrameMkLst>
            <pc:docMk/>
            <pc:sldMk cId="1895928408" sldId="289"/>
            <ac:graphicFrameMk id="4" creationId="{5E768805-F78A-4346-8FBF-1C5416DFAA2F}"/>
          </ac:graphicFrameMkLst>
        </pc:graphicFrameChg>
      </pc:sldChg>
      <pc:sldChg chg="addSp delSp modSp add">
        <pc:chgData name="Jiří Vodička" userId="0015f0f0-69d2-41b3-a191-778292e4ba4b" providerId="ADAL" clId="{80CBB311-AB91-4779-BAE5-3E49141D1522}" dt="2022-03-02T23:39:00.815" v="9242"/>
        <pc:sldMkLst>
          <pc:docMk/>
          <pc:sldMk cId="1689222541" sldId="290"/>
        </pc:sldMkLst>
        <pc:spChg chg="mod">
          <ac:chgData name="Jiří Vodička" userId="0015f0f0-69d2-41b3-a191-778292e4ba4b" providerId="ADAL" clId="{80CBB311-AB91-4779-BAE5-3E49141D1522}" dt="2022-03-02T23:22:31.163" v="8642" actId="20577"/>
          <ac:spMkLst>
            <pc:docMk/>
            <pc:sldMk cId="1689222541" sldId="290"/>
            <ac:spMk id="2" creationId="{B2F5ED96-AAA2-4FFF-83DB-287D0E0A0C40}"/>
          </ac:spMkLst>
        </pc:spChg>
        <pc:spChg chg="mod">
          <ac:chgData name="Jiří Vodička" userId="0015f0f0-69d2-41b3-a191-778292e4ba4b" providerId="ADAL" clId="{80CBB311-AB91-4779-BAE5-3E49141D1522}" dt="2022-03-02T23:30:13.986" v="8996" actId="20577"/>
          <ac:spMkLst>
            <pc:docMk/>
            <pc:sldMk cId="1689222541" sldId="290"/>
            <ac:spMk id="3" creationId="{F5DE2618-54B4-4599-AF69-9F8CA24401B2}"/>
          </ac:spMkLst>
        </pc:spChg>
        <pc:spChg chg="add mod">
          <ac:chgData name="Jiří Vodička" userId="0015f0f0-69d2-41b3-a191-778292e4ba4b" providerId="ADAL" clId="{80CBB311-AB91-4779-BAE5-3E49141D1522}" dt="2022-03-02T23:38:59.673" v="9240" actId="1076"/>
          <ac:spMkLst>
            <pc:docMk/>
            <pc:sldMk cId="1689222541" sldId="290"/>
            <ac:spMk id="4" creationId="{7195EC7C-FB6E-4A82-AD7C-9B6AABB23BB8}"/>
          </ac:spMkLst>
        </pc:spChg>
        <pc:spChg chg="add del mod">
          <ac:chgData name="Jiří Vodička" userId="0015f0f0-69d2-41b3-a191-778292e4ba4b" providerId="ADAL" clId="{80CBB311-AB91-4779-BAE5-3E49141D1522}" dt="2022-03-02T23:39:00.815" v="9242"/>
          <ac:spMkLst>
            <pc:docMk/>
            <pc:sldMk cId="1689222541" sldId="290"/>
            <ac:spMk id="5" creationId="{83059AC2-DC7B-42ED-9962-22AC1AA8170E}"/>
          </ac:spMkLst>
        </pc:spChg>
      </pc:sldChg>
      <pc:sldChg chg="addSp delSp modSp add ord modNotesTx">
        <pc:chgData name="Jiří Vodička" userId="0015f0f0-69d2-41b3-a191-778292e4ba4b" providerId="ADAL" clId="{80CBB311-AB91-4779-BAE5-3E49141D1522}" dt="2022-03-02T23:13:04.628" v="8265" actId="20577"/>
        <pc:sldMkLst>
          <pc:docMk/>
          <pc:sldMk cId="2891948363" sldId="291"/>
        </pc:sldMkLst>
        <pc:spChg chg="del mod">
          <ac:chgData name="Jiří Vodička" userId="0015f0f0-69d2-41b3-a191-778292e4ba4b" providerId="ADAL" clId="{80CBB311-AB91-4779-BAE5-3E49141D1522}" dt="2022-03-02T23:06:58.329" v="8178" actId="478"/>
          <ac:spMkLst>
            <pc:docMk/>
            <pc:sldMk cId="2891948363" sldId="291"/>
            <ac:spMk id="2" creationId="{92CC883F-6865-406A-B349-A3343D787397}"/>
          </ac:spMkLst>
        </pc:spChg>
        <pc:spChg chg="del mod">
          <ac:chgData name="Jiří Vodička" userId="0015f0f0-69d2-41b3-a191-778292e4ba4b" providerId="ADAL" clId="{80CBB311-AB91-4779-BAE5-3E49141D1522}" dt="2022-03-02T23:06:49.162" v="8175" actId="478"/>
          <ac:spMkLst>
            <pc:docMk/>
            <pc:sldMk cId="2891948363" sldId="291"/>
            <ac:spMk id="3" creationId="{D7AAB123-0F04-4BDC-BCB8-2FA2D6C554A8}"/>
          </ac:spMkLst>
        </pc:spChg>
        <pc:spChg chg="add del mod">
          <ac:chgData name="Jiří Vodička" userId="0015f0f0-69d2-41b3-a191-778292e4ba4b" providerId="ADAL" clId="{80CBB311-AB91-4779-BAE5-3E49141D1522}" dt="2022-03-02T23:06:50.714" v="8176" actId="478"/>
          <ac:spMkLst>
            <pc:docMk/>
            <pc:sldMk cId="2891948363" sldId="291"/>
            <ac:spMk id="6" creationId="{8205B81F-266D-443F-A4E8-49C0612A29E8}"/>
          </ac:spMkLst>
        </pc:spChg>
        <pc:spChg chg="add mod">
          <ac:chgData name="Jiří Vodička" userId="0015f0f0-69d2-41b3-a191-778292e4ba4b" providerId="ADAL" clId="{80CBB311-AB91-4779-BAE5-3E49141D1522}" dt="2022-03-02T23:13:04.628" v="8265" actId="20577"/>
          <ac:spMkLst>
            <pc:docMk/>
            <pc:sldMk cId="2891948363" sldId="291"/>
            <ac:spMk id="7" creationId="{476D3EC1-5505-4625-828C-31702D9E78D0}"/>
          </ac:spMkLst>
        </pc:spChg>
        <pc:spChg chg="add del mod">
          <ac:chgData name="Jiří Vodička" userId="0015f0f0-69d2-41b3-a191-778292e4ba4b" providerId="ADAL" clId="{80CBB311-AB91-4779-BAE5-3E49141D1522}" dt="2022-03-02T23:10:54.296" v="8225" actId="478"/>
          <ac:spMkLst>
            <pc:docMk/>
            <pc:sldMk cId="2891948363" sldId="291"/>
            <ac:spMk id="18" creationId="{03ADD159-9B18-429D-BF70-6FBD85602BBD}"/>
          </ac:spMkLst>
        </pc:spChg>
        <pc:spChg chg="add del mod">
          <ac:chgData name="Jiří Vodička" userId="0015f0f0-69d2-41b3-a191-778292e4ba4b" providerId="ADAL" clId="{80CBB311-AB91-4779-BAE5-3E49141D1522}" dt="2022-03-02T23:11:40.001" v="8230" actId="478"/>
          <ac:spMkLst>
            <pc:docMk/>
            <pc:sldMk cId="2891948363" sldId="291"/>
            <ac:spMk id="19" creationId="{24E80C77-BDE8-4F6A-8B42-572C4BA381DF}"/>
          </ac:spMkLst>
        </pc:spChg>
        <pc:spChg chg="add mod">
          <ac:chgData name="Jiří Vodička" userId="0015f0f0-69d2-41b3-a191-778292e4ba4b" providerId="ADAL" clId="{80CBB311-AB91-4779-BAE5-3E49141D1522}" dt="2022-03-02T23:12:34.230" v="8249" actId="1076"/>
          <ac:spMkLst>
            <pc:docMk/>
            <pc:sldMk cId="2891948363" sldId="291"/>
            <ac:spMk id="24" creationId="{6E2DFA7C-7D86-487A-B5DC-78C3C23C2948}"/>
          </ac:spMkLst>
        </pc:spChg>
        <pc:graphicFrameChg chg="add mod">
          <ac:chgData name="Jiří Vodička" userId="0015f0f0-69d2-41b3-a191-778292e4ba4b" providerId="ADAL" clId="{80CBB311-AB91-4779-BAE5-3E49141D1522}" dt="2022-03-02T23:10:01.356" v="8218" actId="478"/>
          <ac:graphicFrameMkLst>
            <pc:docMk/>
            <pc:sldMk cId="2891948363" sldId="291"/>
            <ac:graphicFrameMk id="4" creationId="{A35B1285-D1EF-45E0-9FF3-96FF77ADC004}"/>
          </ac:graphicFrameMkLst>
        </pc:graphicFrameChg>
        <pc:cxnChg chg="add mod">
          <ac:chgData name="Jiří Vodička" userId="0015f0f0-69d2-41b3-a191-778292e4ba4b" providerId="ADAL" clId="{80CBB311-AB91-4779-BAE5-3E49141D1522}" dt="2022-03-02T23:11:56.814" v="8232" actId="14100"/>
          <ac:cxnSpMkLst>
            <pc:docMk/>
            <pc:sldMk cId="2891948363" sldId="291"/>
            <ac:cxnSpMk id="9" creationId="{583BDC4A-B015-41B6-A19F-133CA3A728CD}"/>
          </ac:cxnSpMkLst>
        </pc:cxnChg>
        <pc:cxnChg chg="add mod">
          <ac:chgData name="Jiří Vodička" userId="0015f0f0-69d2-41b3-a191-778292e4ba4b" providerId="ADAL" clId="{80CBB311-AB91-4779-BAE5-3E49141D1522}" dt="2022-03-02T23:12:08.804" v="8234" actId="14100"/>
          <ac:cxnSpMkLst>
            <pc:docMk/>
            <pc:sldMk cId="2891948363" sldId="291"/>
            <ac:cxnSpMk id="11" creationId="{5202D293-3C43-4618-8F82-ACD421BFE04B}"/>
          </ac:cxnSpMkLst>
        </pc:cxnChg>
        <pc:cxnChg chg="add mod">
          <ac:chgData name="Jiří Vodička" userId="0015f0f0-69d2-41b3-a191-778292e4ba4b" providerId="ADAL" clId="{80CBB311-AB91-4779-BAE5-3E49141D1522}" dt="2022-03-02T23:10:30.536" v="8220" actId="11529"/>
          <ac:cxnSpMkLst>
            <pc:docMk/>
            <pc:sldMk cId="2891948363" sldId="291"/>
            <ac:cxnSpMk id="13" creationId="{6BDC5509-EAD1-4DB6-8DBD-00BB96809C6C}"/>
          </ac:cxnSpMkLst>
        </pc:cxnChg>
        <pc:cxnChg chg="add mod">
          <ac:chgData name="Jiří Vodička" userId="0015f0f0-69d2-41b3-a191-778292e4ba4b" providerId="ADAL" clId="{80CBB311-AB91-4779-BAE5-3E49141D1522}" dt="2022-03-02T23:12:12.121" v="8235" actId="14100"/>
          <ac:cxnSpMkLst>
            <pc:docMk/>
            <pc:sldMk cId="2891948363" sldId="291"/>
            <ac:cxnSpMk id="15" creationId="{DBBD881D-0908-428A-8E17-9F4A464888B4}"/>
          </ac:cxnSpMkLst>
        </pc:cxnChg>
        <pc:cxnChg chg="add mod">
          <ac:chgData name="Jiří Vodička" userId="0015f0f0-69d2-41b3-a191-778292e4ba4b" providerId="ADAL" clId="{80CBB311-AB91-4779-BAE5-3E49141D1522}" dt="2022-03-02T23:12:14.321" v="8236" actId="14100"/>
          <ac:cxnSpMkLst>
            <pc:docMk/>
            <pc:sldMk cId="2891948363" sldId="291"/>
            <ac:cxnSpMk id="17" creationId="{39C5469C-1FA2-4109-A1AD-80CA9E161D34}"/>
          </ac:cxnSpMkLst>
        </pc:cxnChg>
        <pc:cxnChg chg="add mod">
          <ac:chgData name="Jiří Vodička" userId="0015f0f0-69d2-41b3-a191-778292e4ba4b" providerId="ADAL" clId="{80CBB311-AB91-4779-BAE5-3E49141D1522}" dt="2022-03-02T23:12:38.790" v="8250" actId="11529"/>
          <ac:cxnSpMkLst>
            <pc:docMk/>
            <pc:sldMk cId="2891948363" sldId="291"/>
            <ac:cxnSpMk id="26" creationId="{75CA7BC5-8A01-41A5-9686-0FB134148574}"/>
          </ac:cxnSpMkLst>
        </pc:cxnChg>
      </pc:sldChg>
      <pc:sldChg chg="modSp add">
        <pc:chgData name="Jiří Vodička" userId="0015f0f0-69d2-41b3-a191-778292e4ba4b" providerId="ADAL" clId="{80CBB311-AB91-4779-BAE5-3E49141D1522}" dt="2022-03-02T21:58:51.277" v="7549" actId="948"/>
        <pc:sldMkLst>
          <pc:docMk/>
          <pc:sldMk cId="3068756852" sldId="292"/>
        </pc:sldMkLst>
        <pc:spChg chg="mod">
          <ac:chgData name="Jiří Vodička" userId="0015f0f0-69d2-41b3-a191-778292e4ba4b" providerId="ADAL" clId="{80CBB311-AB91-4779-BAE5-3E49141D1522}" dt="2022-03-02T21:55:43.346" v="7270" actId="20577"/>
          <ac:spMkLst>
            <pc:docMk/>
            <pc:sldMk cId="3068756852" sldId="292"/>
            <ac:spMk id="2" creationId="{A68D9893-D11B-467D-BF82-3D30E6D7311B}"/>
          </ac:spMkLst>
        </pc:spChg>
        <pc:spChg chg="mod">
          <ac:chgData name="Jiří Vodička" userId="0015f0f0-69d2-41b3-a191-778292e4ba4b" providerId="ADAL" clId="{80CBB311-AB91-4779-BAE5-3E49141D1522}" dt="2022-03-02T21:58:51.277" v="7549" actId="948"/>
          <ac:spMkLst>
            <pc:docMk/>
            <pc:sldMk cId="3068756852" sldId="292"/>
            <ac:spMk id="3" creationId="{3723CF93-7E26-40EA-A695-CD5BA3B6E27C}"/>
          </ac:spMkLst>
        </pc:spChg>
      </pc:sldChg>
      <pc:sldChg chg="modSp add">
        <pc:chgData name="Jiří Vodička" userId="0015f0f0-69d2-41b3-a191-778292e4ba4b" providerId="ADAL" clId="{80CBB311-AB91-4779-BAE5-3E49141D1522}" dt="2022-03-02T22:30:04.750" v="7887" actId="20577"/>
        <pc:sldMkLst>
          <pc:docMk/>
          <pc:sldMk cId="130580894" sldId="293"/>
        </pc:sldMkLst>
        <pc:spChg chg="mod">
          <ac:chgData name="Jiří Vodička" userId="0015f0f0-69d2-41b3-a191-778292e4ba4b" providerId="ADAL" clId="{80CBB311-AB91-4779-BAE5-3E49141D1522}" dt="2022-03-02T22:30:04.750" v="7887" actId="20577"/>
          <ac:spMkLst>
            <pc:docMk/>
            <pc:sldMk cId="130580894" sldId="293"/>
            <ac:spMk id="2" creationId="{35FF3947-A856-4B0B-9822-8D2D316D7EBF}"/>
          </ac:spMkLst>
        </pc:spChg>
        <pc:spChg chg="mod">
          <ac:chgData name="Jiří Vodička" userId="0015f0f0-69d2-41b3-a191-778292e4ba4b" providerId="ADAL" clId="{80CBB311-AB91-4779-BAE5-3E49141D1522}" dt="2022-03-02T22:24:10.596" v="7858" actId="115"/>
          <ac:spMkLst>
            <pc:docMk/>
            <pc:sldMk cId="130580894" sldId="293"/>
            <ac:spMk id="3" creationId="{CA24F348-08E2-4CE3-9958-F3F42548DD9E}"/>
          </ac:spMkLst>
        </pc:spChg>
      </pc:sldChg>
      <pc:sldChg chg="addSp modSp add modAnim">
        <pc:chgData name="Jiří Vodička" userId="0015f0f0-69d2-41b3-a191-778292e4ba4b" providerId="ADAL" clId="{80CBB311-AB91-4779-BAE5-3E49141D1522}" dt="2022-03-02T22:34:58.545" v="7892"/>
        <pc:sldMkLst>
          <pc:docMk/>
          <pc:sldMk cId="3452206095" sldId="294"/>
        </pc:sldMkLst>
        <pc:spChg chg="mod">
          <ac:chgData name="Jiří Vodička" userId="0015f0f0-69d2-41b3-a191-778292e4ba4b" providerId="ADAL" clId="{80CBB311-AB91-4779-BAE5-3E49141D1522}" dt="2022-03-02T22:26:17.357" v="7881"/>
          <ac:spMkLst>
            <pc:docMk/>
            <pc:sldMk cId="3452206095" sldId="294"/>
            <ac:spMk id="2" creationId="{3C0AF0D8-8023-42BD-920F-2D1EE7D89C05}"/>
          </ac:spMkLst>
        </pc:spChg>
        <pc:spChg chg="mod">
          <ac:chgData name="Jiří Vodička" userId="0015f0f0-69d2-41b3-a191-778292e4ba4b" providerId="ADAL" clId="{80CBB311-AB91-4779-BAE5-3E49141D1522}" dt="2022-03-02T22:29:34.378" v="7882" actId="20577"/>
          <ac:spMkLst>
            <pc:docMk/>
            <pc:sldMk cId="3452206095" sldId="294"/>
            <ac:spMk id="3" creationId="{CC112520-49BC-41A9-8745-03E123E8A009}"/>
          </ac:spMkLst>
        </pc:spChg>
        <pc:picChg chg="add mod">
          <ac:chgData name="Jiří Vodička" userId="0015f0f0-69d2-41b3-a191-778292e4ba4b" providerId="ADAL" clId="{80CBB311-AB91-4779-BAE5-3E49141D1522}" dt="2022-03-02T22:29:38.642" v="7883"/>
          <ac:picMkLst>
            <pc:docMk/>
            <pc:sldMk cId="3452206095" sldId="294"/>
            <ac:picMk id="5" creationId="{7E1E700C-5246-4A5F-A509-394F393FDF0F}"/>
          </ac:picMkLst>
        </pc:picChg>
        <pc:picChg chg="add mod">
          <ac:chgData name="Jiří Vodička" userId="0015f0f0-69d2-41b3-a191-778292e4ba4b" providerId="ADAL" clId="{80CBB311-AB91-4779-BAE5-3E49141D1522}" dt="2022-03-02T22:34:51.800" v="7890"/>
          <ac:picMkLst>
            <pc:docMk/>
            <pc:sldMk cId="3452206095" sldId="294"/>
            <ac:picMk id="7" creationId="{14B4C33D-FF07-4512-8B08-E6D80A2CEC50}"/>
          </ac:picMkLst>
        </pc:picChg>
      </pc:sldChg>
      <pc:sldChg chg="modSp add ord modNotesTx">
        <pc:chgData name="Jiří Vodička" userId="0015f0f0-69d2-41b3-a191-778292e4ba4b" providerId="ADAL" clId="{80CBB311-AB91-4779-BAE5-3E49141D1522}" dt="2022-03-02T23:21:11.628" v="8579" actId="20577"/>
        <pc:sldMkLst>
          <pc:docMk/>
          <pc:sldMk cId="4079058305" sldId="295"/>
        </pc:sldMkLst>
        <pc:spChg chg="mod">
          <ac:chgData name="Jiří Vodička" userId="0015f0f0-69d2-41b3-a191-778292e4ba4b" providerId="ADAL" clId="{80CBB311-AB91-4779-BAE5-3E49141D1522}" dt="2022-03-02T22:30:10.106" v="7888"/>
          <ac:spMkLst>
            <pc:docMk/>
            <pc:sldMk cId="4079058305" sldId="295"/>
            <ac:spMk id="2" creationId="{06A3EBE8-63AC-4BF0-92A3-25BBA08C971B}"/>
          </ac:spMkLst>
        </pc:spChg>
        <pc:spChg chg="mod">
          <ac:chgData name="Jiří Vodička" userId="0015f0f0-69d2-41b3-a191-778292e4ba4b" providerId="ADAL" clId="{80CBB311-AB91-4779-BAE5-3E49141D1522}" dt="2022-03-02T23:21:11.628" v="8579" actId="20577"/>
          <ac:spMkLst>
            <pc:docMk/>
            <pc:sldMk cId="4079058305" sldId="295"/>
            <ac:spMk id="3" creationId="{1ACE381D-715A-4E68-BBA6-3C453D5F173D}"/>
          </ac:spMkLst>
        </pc:spChg>
      </pc:sldChg>
      <pc:sldChg chg="modSp add modNotesTx">
        <pc:chgData name="Jiří Vodička" userId="0015f0f0-69d2-41b3-a191-778292e4ba4b" providerId="ADAL" clId="{80CBB311-AB91-4779-BAE5-3E49141D1522}" dt="2022-03-02T23:31:32.988" v="9003" actId="20577"/>
        <pc:sldMkLst>
          <pc:docMk/>
          <pc:sldMk cId="3549613490" sldId="296"/>
        </pc:sldMkLst>
        <pc:spChg chg="mod">
          <ac:chgData name="Jiří Vodička" userId="0015f0f0-69d2-41b3-a191-778292e4ba4b" providerId="ADAL" clId="{80CBB311-AB91-4779-BAE5-3E49141D1522}" dt="2022-03-02T22:56:43.549" v="7910" actId="20577"/>
          <ac:spMkLst>
            <pc:docMk/>
            <pc:sldMk cId="3549613490" sldId="296"/>
            <ac:spMk id="2" creationId="{103B3601-891D-414F-9C45-A96A4BE76C60}"/>
          </ac:spMkLst>
        </pc:spChg>
        <pc:spChg chg="mod">
          <ac:chgData name="Jiří Vodička" userId="0015f0f0-69d2-41b3-a191-778292e4ba4b" providerId="ADAL" clId="{80CBB311-AB91-4779-BAE5-3E49141D1522}" dt="2022-03-02T23:31:32.988" v="9003" actId="20577"/>
          <ac:spMkLst>
            <pc:docMk/>
            <pc:sldMk cId="3549613490" sldId="296"/>
            <ac:spMk id="3" creationId="{52E0F043-3520-455D-BA67-D1A8E3650AF0}"/>
          </ac:spMkLst>
        </pc:spChg>
      </pc:sldChg>
      <pc:sldChg chg="addSp modSp add modAnim modNotesTx">
        <pc:chgData name="Jiří Vodička" userId="0015f0f0-69d2-41b3-a191-778292e4ba4b" providerId="ADAL" clId="{80CBB311-AB91-4779-BAE5-3E49141D1522}" dt="2022-03-03T10:06:21.451" v="9855"/>
        <pc:sldMkLst>
          <pc:docMk/>
          <pc:sldMk cId="1869820863" sldId="297"/>
        </pc:sldMkLst>
        <pc:spChg chg="mod">
          <ac:chgData name="Jiří Vodička" userId="0015f0f0-69d2-41b3-a191-778292e4ba4b" providerId="ADAL" clId="{80CBB311-AB91-4779-BAE5-3E49141D1522}" dt="2022-03-03T10:04:25.186" v="9816" actId="20577"/>
          <ac:spMkLst>
            <pc:docMk/>
            <pc:sldMk cId="1869820863" sldId="297"/>
            <ac:spMk id="2" creationId="{1C4F6D05-32E8-4AEF-87A7-697D5325CA7E}"/>
          </ac:spMkLst>
        </pc:spChg>
        <pc:spChg chg="mod">
          <ac:chgData name="Jiří Vodička" userId="0015f0f0-69d2-41b3-a191-778292e4ba4b" providerId="ADAL" clId="{80CBB311-AB91-4779-BAE5-3E49141D1522}" dt="2022-03-03T10:05:42.641" v="9848" actId="20577"/>
          <ac:spMkLst>
            <pc:docMk/>
            <pc:sldMk cId="1869820863" sldId="297"/>
            <ac:spMk id="3" creationId="{9085848D-C4D8-4407-B28A-2D653F7FF082}"/>
          </ac:spMkLst>
        </pc:spChg>
        <pc:picChg chg="add mod">
          <ac:chgData name="Jiří Vodička" userId="0015f0f0-69d2-41b3-a191-778292e4ba4b" providerId="ADAL" clId="{80CBB311-AB91-4779-BAE5-3E49141D1522}" dt="2022-03-03T10:06:01.197" v="9853" actId="1076"/>
          <ac:picMkLst>
            <pc:docMk/>
            <pc:sldMk cId="1869820863" sldId="297"/>
            <ac:picMk id="5" creationId="{AAC92EE0-5682-46A8-AA85-365289B949C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B6B73-7751-4168-A510-0FE3FB3AB02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59ACE0-3561-4961-AFE1-36D27AC1E8EA}">
      <dgm:prSet phldrT="[Text]"/>
      <dgm:spPr/>
      <dgm:t>
        <a:bodyPr/>
        <a:lstStyle/>
        <a:p>
          <a:r>
            <a:rPr lang="cs-CZ" dirty="0" err="1"/>
            <a:t>Covid</a:t>
          </a:r>
          <a:endParaRPr lang="cs-CZ" dirty="0"/>
        </a:p>
      </dgm:t>
    </dgm:pt>
    <dgm:pt modelId="{22BA75E6-7142-4BE2-AE5F-4B232F5D0E62}" type="parTrans" cxnId="{5C1EFEB2-BA21-4D4B-AFF2-07F0B815B505}">
      <dgm:prSet/>
      <dgm:spPr/>
      <dgm:t>
        <a:bodyPr/>
        <a:lstStyle/>
        <a:p>
          <a:endParaRPr lang="cs-CZ"/>
        </a:p>
      </dgm:t>
    </dgm:pt>
    <dgm:pt modelId="{5C387919-6C12-4E29-AB17-64A68478A0AA}" type="sibTrans" cxnId="{5C1EFEB2-BA21-4D4B-AFF2-07F0B815B505}">
      <dgm:prSet/>
      <dgm:spPr/>
      <dgm:t>
        <a:bodyPr/>
        <a:lstStyle/>
        <a:p>
          <a:endParaRPr lang="cs-CZ"/>
        </a:p>
      </dgm:t>
    </dgm:pt>
    <dgm:pt modelId="{EBA17C5F-DACC-4B87-82AF-6F33C37C8FFD}">
      <dgm:prSet phldrT="[Text]"/>
      <dgm:spPr/>
      <dgm:t>
        <a:bodyPr/>
        <a:lstStyle/>
        <a:p>
          <a:r>
            <a:rPr lang="cs-CZ" dirty="0"/>
            <a:t>Kooperace</a:t>
          </a:r>
        </a:p>
      </dgm:t>
    </dgm:pt>
    <dgm:pt modelId="{4FC9E620-2DFD-4A4F-A159-299450DDEFA3}" type="parTrans" cxnId="{8735263E-3DBA-40C5-92A6-E865C834C68E}">
      <dgm:prSet/>
      <dgm:spPr/>
      <dgm:t>
        <a:bodyPr/>
        <a:lstStyle/>
        <a:p>
          <a:endParaRPr lang="cs-CZ"/>
        </a:p>
      </dgm:t>
    </dgm:pt>
    <dgm:pt modelId="{0701F32D-8D94-4231-B6B0-5A606A278006}" type="sibTrans" cxnId="{8735263E-3DBA-40C5-92A6-E865C834C68E}">
      <dgm:prSet/>
      <dgm:spPr/>
      <dgm:t>
        <a:bodyPr/>
        <a:lstStyle/>
        <a:p>
          <a:endParaRPr lang="cs-CZ"/>
        </a:p>
      </dgm:t>
    </dgm:pt>
    <dgm:pt modelId="{0C31C79B-D268-43E6-87C5-2563212764B7}">
      <dgm:prSet phldrT="[Text]"/>
      <dgm:spPr/>
      <dgm:t>
        <a:bodyPr/>
        <a:lstStyle/>
        <a:p>
          <a:r>
            <a:rPr lang="cs-CZ" dirty="0"/>
            <a:t>Očkování</a:t>
          </a:r>
        </a:p>
      </dgm:t>
    </dgm:pt>
    <dgm:pt modelId="{30CFD073-58C3-4603-AC76-ADE72C27AA88}" type="parTrans" cxnId="{53A877AF-C158-469E-A802-D7C6DCE44DF3}">
      <dgm:prSet/>
      <dgm:spPr/>
      <dgm:t>
        <a:bodyPr/>
        <a:lstStyle/>
        <a:p>
          <a:endParaRPr lang="cs-CZ"/>
        </a:p>
      </dgm:t>
    </dgm:pt>
    <dgm:pt modelId="{47DBA78C-9BEA-485D-9E3C-449549889360}" type="sibTrans" cxnId="{53A877AF-C158-469E-A802-D7C6DCE44DF3}">
      <dgm:prSet/>
      <dgm:spPr/>
      <dgm:t>
        <a:bodyPr/>
        <a:lstStyle/>
        <a:p>
          <a:endParaRPr lang="cs-CZ"/>
        </a:p>
      </dgm:t>
    </dgm:pt>
    <dgm:pt modelId="{AAA81D62-97E0-44EA-9025-BA49A9A834C5}">
      <dgm:prSet phldrT="[Text]"/>
      <dgm:spPr/>
      <dgm:t>
        <a:bodyPr/>
        <a:lstStyle/>
        <a:p>
          <a:r>
            <a:rPr lang="cs-CZ" dirty="0"/>
            <a:t>ŽP</a:t>
          </a:r>
        </a:p>
      </dgm:t>
    </dgm:pt>
    <dgm:pt modelId="{AC4D3F6A-1D1E-4D72-8695-A8555321A037}" type="parTrans" cxnId="{F800312E-CF6A-4407-85DC-5944B89E696A}">
      <dgm:prSet/>
      <dgm:spPr/>
      <dgm:t>
        <a:bodyPr/>
        <a:lstStyle/>
        <a:p>
          <a:endParaRPr lang="cs-CZ"/>
        </a:p>
      </dgm:t>
    </dgm:pt>
    <dgm:pt modelId="{0FEEF333-A37F-4BB6-AFE4-D0BF247E36C2}" type="sibTrans" cxnId="{F800312E-CF6A-4407-85DC-5944B89E696A}">
      <dgm:prSet/>
      <dgm:spPr/>
      <dgm:t>
        <a:bodyPr/>
        <a:lstStyle/>
        <a:p>
          <a:endParaRPr lang="cs-CZ"/>
        </a:p>
      </dgm:t>
    </dgm:pt>
    <dgm:pt modelId="{6B2F34C2-3449-4219-ACAB-4225A6CF348C}">
      <dgm:prSet phldrT="[Text]"/>
      <dgm:spPr/>
      <dgm:t>
        <a:bodyPr/>
        <a:lstStyle/>
        <a:p>
          <a:r>
            <a:rPr lang="cs-CZ" dirty="0"/>
            <a:t>Hluk</a:t>
          </a:r>
        </a:p>
      </dgm:t>
    </dgm:pt>
    <dgm:pt modelId="{4D83707B-4E51-476C-B4B0-7AD925752C82}" type="parTrans" cxnId="{75140E51-2FBA-4495-835C-A996A4DFF25E}">
      <dgm:prSet/>
      <dgm:spPr/>
      <dgm:t>
        <a:bodyPr/>
        <a:lstStyle/>
        <a:p>
          <a:endParaRPr lang="cs-CZ"/>
        </a:p>
      </dgm:t>
    </dgm:pt>
    <dgm:pt modelId="{37B9A1EA-AD02-4C4A-99CD-2B8B5EB4F837}" type="sibTrans" cxnId="{75140E51-2FBA-4495-835C-A996A4DFF25E}">
      <dgm:prSet/>
      <dgm:spPr/>
      <dgm:t>
        <a:bodyPr/>
        <a:lstStyle/>
        <a:p>
          <a:endParaRPr lang="cs-CZ"/>
        </a:p>
      </dgm:t>
    </dgm:pt>
    <dgm:pt modelId="{BAA3F5A2-E6E6-4890-BD85-54DFC14B4C6F}">
      <dgm:prSet/>
      <dgm:spPr/>
      <dgm:t>
        <a:bodyPr/>
        <a:lstStyle/>
        <a:p>
          <a:r>
            <a:rPr lang="cs-CZ" dirty="0"/>
            <a:t>Institucionální zabezpečení</a:t>
          </a:r>
        </a:p>
      </dgm:t>
    </dgm:pt>
    <dgm:pt modelId="{09F0E7D1-E039-40E9-A278-30157F3D1B59}" type="parTrans" cxnId="{9D50A45D-6F5E-4854-B4CC-DD1703AB9AF1}">
      <dgm:prSet/>
      <dgm:spPr/>
      <dgm:t>
        <a:bodyPr/>
        <a:lstStyle/>
        <a:p>
          <a:endParaRPr lang="cs-CZ"/>
        </a:p>
      </dgm:t>
    </dgm:pt>
    <dgm:pt modelId="{218A00E7-E600-4048-9E2C-52A26B8F1D95}" type="sibTrans" cxnId="{9D50A45D-6F5E-4854-B4CC-DD1703AB9AF1}">
      <dgm:prSet/>
      <dgm:spPr/>
      <dgm:t>
        <a:bodyPr/>
        <a:lstStyle/>
        <a:p>
          <a:endParaRPr lang="cs-CZ"/>
        </a:p>
      </dgm:t>
    </dgm:pt>
    <dgm:pt modelId="{DC419195-6BB9-476C-8D97-8AA60BA95F34}">
      <dgm:prSet/>
      <dgm:spPr/>
      <dgm:t>
        <a:bodyPr/>
        <a:lstStyle/>
        <a:p>
          <a:r>
            <a:rPr lang="cs-CZ" dirty="0"/>
            <a:t>Civilizační choroby</a:t>
          </a:r>
        </a:p>
      </dgm:t>
    </dgm:pt>
    <dgm:pt modelId="{ED2CB388-9DAF-46B7-A6CE-4D5698EEA5ED}" type="parTrans" cxnId="{DAB8D4C9-E38C-4471-9F20-136414BCA46E}">
      <dgm:prSet/>
      <dgm:spPr/>
      <dgm:t>
        <a:bodyPr/>
        <a:lstStyle/>
        <a:p>
          <a:endParaRPr lang="cs-CZ"/>
        </a:p>
      </dgm:t>
    </dgm:pt>
    <dgm:pt modelId="{FFD3CCE7-EABF-4BE9-9B1C-F05D529D0FF2}" type="sibTrans" cxnId="{DAB8D4C9-E38C-4471-9F20-136414BCA46E}">
      <dgm:prSet/>
      <dgm:spPr/>
      <dgm:t>
        <a:bodyPr/>
        <a:lstStyle/>
        <a:p>
          <a:endParaRPr lang="cs-CZ"/>
        </a:p>
      </dgm:t>
    </dgm:pt>
    <dgm:pt modelId="{7F831866-7D84-4749-AFA9-067DB2B80D08}" type="pres">
      <dgm:prSet presAssocID="{212B6B73-7751-4168-A510-0FE3FB3AB022}" presName="cycle" presStyleCnt="0">
        <dgm:presLayoutVars>
          <dgm:dir/>
          <dgm:resizeHandles val="exact"/>
        </dgm:presLayoutVars>
      </dgm:prSet>
      <dgm:spPr/>
    </dgm:pt>
    <dgm:pt modelId="{75F663D6-43FE-46FB-BCE0-B8C94E8F6BDA}" type="pres">
      <dgm:prSet presAssocID="{0159ACE0-3561-4961-AFE1-36D27AC1E8EA}" presName="node" presStyleLbl="node1" presStyleIdx="0" presStyleCnt="7">
        <dgm:presLayoutVars>
          <dgm:bulletEnabled val="1"/>
        </dgm:presLayoutVars>
      </dgm:prSet>
      <dgm:spPr/>
    </dgm:pt>
    <dgm:pt modelId="{636383AE-D1FD-4D7F-A906-12E2A680C2E7}" type="pres">
      <dgm:prSet presAssocID="{0159ACE0-3561-4961-AFE1-36D27AC1E8EA}" presName="spNode" presStyleCnt="0"/>
      <dgm:spPr/>
    </dgm:pt>
    <dgm:pt modelId="{E7554852-F42F-4C17-BC13-E5E13F9D8C09}" type="pres">
      <dgm:prSet presAssocID="{5C387919-6C12-4E29-AB17-64A68478A0AA}" presName="sibTrans" presStyleLbl="sibTrans1D1" presStyleIdx="0" presStyleCnt="7"/>
      <dgm:spPr/>
    </dgm:pt>
    <dgm:pt modelId="{8BEBB2A3-9042-4225-AD66-2515A77B2F7D}" type="pres">
      <dgm:prSet presAssocID="{EBA17C5F-DACC-4B87-82AF-6F33C37C8FFD}" presName="node" presStyleLbl="node1" presStyleIdx="1" presStyleCnt="7">
        <dgm:presLayoutVars>
          <dgm:bulletEnabled val="1"/>
        </dgm:presLayoutVars>
      </dgm:prSet>
      <dgm:spPr/>
    </dgm:pt>
    <dgm:pt modelId="{4FC4371E-9F5A-4F50-8A0A-BF3B9A557901}" type="pres">
      <dgm:prSet presAssocID="{EBA17C5F-DACC-4B87-82AF-6F33C37C8FFD}" presName="spNode" presStyleCnt="0"/>
      <dgm:spPr/>
    </dgm:pt>
    <dgm:pt modelId="{91B2B1BB-5216-41EF-8B4A-E7ACCBA14D52}" type="pres">
      <dgm:prSet presAssocID="{0701F32D-8D94-4231-B6B0-5A606A278006}" presName="sibTrans" presStyleLbl="sibTrans1D1" presStyleIdx="1" presStyleCnt="7"/>
      <dgm:spPr/>
    </dgm:pt>
    <dgm:pt modelId="{FE600655-3043-487D-9197-570BC34EEE49}" type="pres">
      <dgm:prSet presAssocID="{0C31C79B-D268-43E6-87C5-2563212764B7}" presName="node" presStyleLbl="node1" presStyleIdx="2" presStyleCnt="7">
        <dgm:presLayoutVars>
          <dgm:bulletEnabled val="1"/>
        </dgm:presLayoutVars>
      </dgm:prSet>
      <dgm:spPr/>
    </dgm:pt>
    <dgm:pt modelId="{7D5434BA-DB8C-4FBE-B117-4D6D78B9FBC8}" type="pres">
      <dgm:prSet presAssocID="{0C31C79B-D268-43E6-87C5-2563212764B7}" presName="spNode" presStyleCnt="0"/>
      <dgm:spPr/>
    </dgm:pt>
    <dgm:pt modelId="{79DC4004-37D2-47E1-B576-AE8E2D6D1809}" type="pres">
      <dgm:prSet presAssocID="{47DBA78C-9BEA-485D-9E3C-449549889360}" presName="sibTrans" presStyleLbl="sibTrans1D1" presStyleIdx="2" presStyleCnt="7"/>
      <dgm:spPr/>
    </dgm:pt>
    <dgm:pt modelId="{E93E8AEB-722D-425E-BAB5-67814E87B2E3}" type="pres">
      <dgm:prSet presAssocID="{AAA81D62-97E0-44EA-9025-BA49A9A834C5}" presName="node" presStyleLbl="node1" presStyleIdx="3" presStyleCnt="7">
        <dgm:presLayoutVars>
          <dgm:bulletEnabled val="1"/>
        </dgm:presLayoutVars>
      </dgm:prSet>
      <dgm:spPr/>
    </dgm:pt>
    <dgm:pt modelId="{0ECADF6B-4F81-4E77-ADE7-87448DEDE70F}" type="pres">
      <dgm:prSet presAssocID="{AAA81D62-97E0-44EA-9025-BA49A9A834C5}" presName="spNode" presStyleCnt="0"/>
      <dgm:spPr/>
    </dgm:pt>
    <dgm:pt modelId="{91898618-4A31-44BC-ACE4-798008A89CB6}" type="pres">
      <dgm:prSet presAssocID="{0FEEF333-A37F-4BB6-AFE4-D0BF247E36C2}" presName="sibTrans" presStyleLbl="sibTrans1D1" presStyleIdx="3" presStyleCnt="7"/>
      <dgm:spPr/>
    </dgm:pt>
    <dgm:pt modelId="{7253116A-138B-4020-AFE7-B62A3F6D4F68}" type="pres">
      <dgm:prSet presAssocID="{6B2F34C2-3449-4219-ACAB-4225A6CF348C}" presName="node" presStyleLbl="node1" presStyleIdx="4" presStyleCnt="7">
        <dgm:presLayoutVars>
          <dgm:bulletEnabled val="1"/>
        </dgm:presLayoutVars>
      </dgm:prSet>
      <dgm:spPr/>
    </dgm:pt>
    <dgm:pt modelId="{0DDC57D8-2E48-4C51-8BF0-A324BA1FA2D3}" type="pres">
      <dgm:prSet presAssocID="{6B2F34C2-3449-4219-ACAB-4225A6CF348C}" presName="spNode" presStyleCnt="0"/>
      <dgm:spPr/>
    </dgm:pt>
    <dgm:pt modelId="{C99A40FE-23D6-4F8E-957F-8DBF0F13A4E1}" type="pres">
      <dgm:prSet presAssocID="{37B9A1EA-AD02-4C4A-99CD-2B8B5EB4F837}" presName="sibTrans" presStyleLbl="sibTrans1D1" presStyleIdx="4" presStyleCnt="7"/>
      <dgm:spPr/>
    </dgm:pt>
    <dgm:pt modelId="{8F4A37E5-0EB9-4138-A195-B18F142CF3D2}" type="pres">
      <dgm:prSet presAssocID="{BAA3F5A2-E6E6-4890-BD85-54DFC14B4C6F}" presName="node" presStyleLbl="node1" presStyleIdx="5" presStyleCnt="7">
        <dgm:presLayoutVars>
          <dgm:bulletEnabled val="1"/>
        </dgm:presLayoutVars>
      </dgm:prSet>
      <dgm:spPr/>
    </dgm:pt>
    <dgm:pt modelId="{58E07442-2CFA-41A2-B59D-B3642DDC09D2}" type="pres">
      <dgm:prSet presAssocID="{BAA3F5A2-E6E6-4890-BD85-54DFC14B4C6F}" presName="spNode" presStyleCnt="0"/>
      <dgm:spPr/>
    </dgm:pt>
    <dgm:pt modelId="{B095A54F-CF23-4170-A60E-B36F131423FA}" type="pres">
      <dgm:prSet presAssocID="{218A00E7-E600-4048-9E2C-52A26B8F1D95}" presName="sibTrans" presStyleLbl="sibTrans1D1" presStyleIdx="5" presStyleCnt="7"/>
      <dgm:spPr/>
    </dgm:pt>
    <dgm:pt modelId="{893B82AA-DB7B-4F2B-A9D8-49D0F1A165A0}" type="pres">
      <dgm:prSet presAssocID="{DC419195-6BB9-476C-8D97-8AA60BA95F34}" presName="node" presStyleLbl="node1" presStyleIdx="6" presStyleCnt="7">
        <dgm:presLayoutVars>
          <dgm:bulletEnabled val="1"/>
        </dgm:presLayoutVars>
      </dgm:prSet>
      <dgm:spPr/>
    </dgm:pt>
    <dgm:pt modelId="{3E430611-0296-4C85-85C6-95F939C27CFE}" type="pres">
      <dgm:prSet presAssocID="{DC419195-6BB9-476C-8D97-8AA60BA95F34}" presName="spNode" presStyleCnt="0"/>
      <dgm:spPr/>
    </dgm:pt>
    <dgm:pt modelId="{120EF786-E7A1-4319-8796-7DD07871EFFE}" type="pres">
      <dgm:prSet presAssocID="{FFD3CCE7-EABF-4BE9-9B1C-F05D529D0FF2}" presName="sibTrans" presStyleLbl="sibTrans1D1" presStyleIdx="6" presStyleCnt="7"/>
      <dgm:spPr/>
    </dgm:pt>
  </dgm:ptLst>
  <dgm:cxnLst>
    <dgm:cxn modelId="{C339040C-582D-486D-9DB4-0645CCACEF01}" type="presOf" srcId="{212B6B73-7751-4168-A510-0FE3FB3AB022}" destId="{7F831866-7D84-4749-AFA9-067DB2B80D08}" srcOrd="0" destOrd="0" presId="urn:microsoft.com/office/officeart/2005/8/layout/cycle6"/>
    <dgm:cxn modelId="{B4C21125-EEBB-4E96-B32A-B7C39605F958}" type="presOf" srcId="{5C387919-6C12-4E29-AB17-64A68478A0AA}" destId="{E7554852-F42F-4C17-BC13-E5E13F9D8C09}" srcOrd="0" destOrd="0" presId="urn:microsoft.com/office/officeart/2005/8/layout/cycle6"/>
    <dgm:cxn modelId="{F800312E-CF6A-4407-85DC-5944B89E696A}" srcId="{212B6B73-7751-4168-A510-0FE3FB3AB022}" destId="{AAA81D62-97E0-44EA-9025-BA49A9A834C5}" srcOrd="3" destOrd="0" parTransId="{AC4D3F6A-1D1E-4D72-8695-A8555321A037}" sibTransId="{0FEEF333-A37F-4BB6-AFE4-D0BF247E36C2}"/>
    <dgm:cxn modelId="{B0A0CD31-6EC9-49B6-834A-97F43EF40AAB}" type="presOf" srcId="{BAA3F5A2-E6E6-4890-BD85-54DFC14B4C6F}" destId="{8F4A37E5-0EB9-4138-A195-B18F142CF3D2}" srcOrd="0" destOrd="0" presId="urn:microsoft.com/office/officeart/2005/8/layout/cycle6"/>
    <dgm:cxn modelId="{F6ABC337-3F72-4203-90C0-5886B7A854F7}" type="presOf" srcId="{0159ACE0-3561-4961-AFE1-36D27AC1E8EA}" destId="{75F663D6-43FE-46FB-BCE0-B8C94E8F6BDA}" srcOrd="0" destOrd="0" presId="urn:microsoft.com/office/officeart/2005/8/layout/cycle6"/>
    <dgm:cxn modelId="{46550C38-7B1A-456B-BC7D-47E14E0ED13C}" type="presOf" srcId="{218A00E7-E600-4048-9E2C-52A26B8F1D95}" destId="{B095A54F-CF23-4170-A60E-B36F131423FA}" srcOrd="0" destOrd="0" presId="urn:microsoft.com/office/officeart/2005/8/layout/cycle6"/>
    <dgm:cxn modelId="{8735263E-3DBA-40C5-92A6-E865C834C68E}" srcId="{212B6B73-7751-4168-A510-0FE3FB3AB022}" destId="{EBA17C5F-DACC-4B87-82AF-6F33C37C8FFD}" srcOrd="1" destOrd="0" parTransId="{4FC9E620-2DFD-4A4F-A159-299450DDEFA3}" sibTransId="{0701F32D-8D94-4231-B6B0-5A606A278006}"/>
    <dgm:cxn modelId="{92984D3E-3488-4C8C-9A8C-164290114E85}" type="presOf" srcId="{6B2F34C2-3449-4219-ACAB-4225A6CF348C}" destId="{7253116A-138B-4020-AFE7-B62A3F6D4F68}" srcOrd="0" destOrd="0" presId="urn:microsoft.com/office/officeart/2005/8/layout/cycle6"/>
    <dgm:cxn modelId="{9D50A45D-6F5E-4854-B4CC-DD1703AB9AF1}" srcId="{212B6B73-7751-4168-A510-0FE3FB3AB022}" destId="{BAA3F5A2-E6E6-4890-BD85-54DFC14B4C6F}" srcOrd="5" destOrd="0" parTransId="{09F0E7D1-E039-40E9-A278-30157F3D1B59}" sibTransId="{218A00E7-E600-4048-9E2C-52A26B8F1D95}"/>
    <dgm:cxn modelId="{C377656B-F728-4071-9F7F-EF75D5AC3171}" type="presOf" srcId="{0701F32D-8D94-4231-B6B0-5A606A278006}" destId="{91B2B1BB-5216-41EF-8B4A-E7ACCBA14D52}" srcOrd="0" destOrd="0" presId="urn:microsoft.com/office/officeart/2005/8/layout/cycle6"/>
    <dgm:cxn modelId="{75140E51-2FBA-4495-835C-A996A4DFF25E}" srcId="{212B6B73-7751-4168-A510-0FE3FB3AB022}" destId="{6B2F34C2-3449-4219-ACAB-4225A6CF348C}" srcOrd="4" destOrd="0" parTransId="{4D83707B-4E51-476C-B4B0-7AD925752C82}" sibTransId="{37B9A1EA-AD02-4C4A-99CD-2B8B5EB4F837}"/>
    <dgm:cxn modelId="{24BEF078-E88D-4677-B78B-223A1DE6097E}" type="presOf" srcId="{0C31C79B-D268-43E6-87C5-2563212764B7}" destId="{FE600655-3043-487D-9197-570BC34EEE49}" srcOrd="0" destOrd="0" presId="urn:microsoft.com/office/officeart/2005/8/layout/cycle6"/>
    <dgm:cxn modelId="{0266DC8A-9E25-4A2A-8CAA-F61059BBFD7E}" type="presOf" srcId="{0FEEF333-A37F-4BB6-AFE4-D0BF247E36C2}" destId="{91898618-4A31-44BC-ACE4-798008A89CB6}" srcOrd="0" destOrd="0" presId="urn:microsoft.com/office/officeart/2005/8/layout/cycle6"/>
    <dgm:cxn modelId="{464AD9A7-2D87-4B92-96E3-98E7BEC04D36}" type="presOf" srcId="{DC419195-6BB9-476C-8D97-8AA60BA95F34}" destId="{893B82AA-DB7B-4F2B-A9D8-49D0F1A165A0}" srcOrd="0" destOrd="0" presId="urn:microsoft.com/office/officeart/2005/8/layout/cycle6"/>
    <dgm:cxn modelId="{BCD3CBA8-F9A5-4A87-87BF-043DB6F46065}" type="presOf" srcId="{37B9A1EA-AD02-4C4A-99CD-2B8B5EB4F837}" destId="{C99A40FE-23D6-4F8E-957F-8DBF0F13A4E1}" srcOrd="0" destOrd="0" presId="urn:microsoft.com/office/officeart/2005/8/layout/cycle6"/>
    <dgm:cxn modelId="{53A877AF-C158-469E-A802-D7C6DCE44DF3}" srcId="{212B6B73-7751-4168-A510-0FE3FB3AB022}" destId="{0C31C79B-D268-43E6-87C5-2563212764B7}" srcOrd="2" destOrd="0" parTransId="{30CFD073-58C3-4603-AC76-ADE72C27AA88}" sibTransId="{47DBA78C-9BEA-485D-9E3C-449549889360}"/>
    <dgm:cxn modelId="{5C1EFEB2-BA21-4D4B-AFF2-07F0B815B505}" srcId="{212B6B73-7751-4168-A510-0FE3FB3AB022}" destId="{0159ACE0-3561-4961-AFE1-36D27AC1E8EA}" srcOrd="0" destOrd="0" parTransId="{22BA75E6-7142-4BE2-AE5F-4B232F5D0E62}" sibTransId="{5C387919-6C12-4E29-AB17-64A68478A0AA}"/>
    <dgm:cxn modelId="{DAB8D4C9-E38C-4471-9F20-136414BCA46E}" srcId="{212B6B73-7751-4168-A510-0FE3FB3AB022}" destId="{DC419195-6BB9-476C-8D97-8AA60BA95F34}" srcOrd="6" destOrd="0" parTransId="{ED2CB388-9DAF-46B7-A6CE-4D5698EEA5ED}" sibTransId="{FFD3CCE7-EABF-4BE9-9B1C-F05D529D0FF2}"/>
    <dgm:cxn modelId="{6309A9D2-5A68-4057-9914-FE427C65428D}" type="presOf" srcId="{47DBA78C-9BEA-485D-9E3C-449549889360}" destId="{79DC4004-37D2-47E1-B576-AE8E2D6D1809}" srcOrd="0" destOrd="0" presId="urn:microsoft.com/office/officeart/2005/8/layout/cycle6"/>
    <dgm:cxn modelId="{DA903AD6-F5C0-42B6-A034-A61C69BA34A2}" type="presOf" srcId="{AAA81D62-97E0-44EA-9025-BA49A9A834C5}" destId="{E93E8AEB-722D-425E-BAB5-67814E87B2E3}" srcOrd="0" destOrd="0" presId="urn:microsoft.com/office/officeart/2005/8/layout/cycle6"/>
    <dgm:cxn modelId="{BC9CD8D8-B549-4C81-AD8C-319DAFF0A22F}" type="presOf" srcId="{FFD3CCE7-EABF-4BE9-9B1C-F05D529D0FF2}" destId="{120EF786-E7A1-4319-8796-7DD07871EFFE}" srcOrd="0" destOrd="0" presId="urn:microsoft.com/office/officeart/2005/8/layout/cycle6"/>
    <dgm:cxn modelId="{689D29DE-6292-4BF6-B96D-A713C1E58508}" type="presOf" srcId="{EBA17C5F-DACC-4B87-82AF-6F33C37C8FFD}" destId="{8BEBB2A3-9042-4225-AD66-2515A77B2F7D}" srcOrd="0" destOrd="0" presId="urn:microsoft.com/office/officeart/2005/8/layout/cycle6"/>
    <dgm:cxn modelId="{CE98B67D-8BA0-4485-809B-B1E354C7A0D5}" type="presParOf" srcId="{7F831866-7D84-4749-AFA9-067DB2B80D08}" destId="{75F663D6-43FE-46FB-BCE0-B8C94E8F6BDA}" srcOrd="0" destOrd="0" presId="urn:microsoft.com/office/officeart/2005/8/layout/cycle6"/>
    <dgm:cxn modelId="{AE8A6B62-53F6-4D5D-813F-88B42F2DDC7F}" type="presParOf" srcId="{7F831866-7D84-4749-AFA9-067DB2B80D08}" destId="{636383AE-D1FD-4D7F-A906-12E2A680C2E7}" srcOrd="1" destOrd="0" presId="urn:microsoft.com/office/officeart/2005/8/layout/cycle6"/>
    <dgm:cxn modelId="{6D83B3B2-1CBA-40F6-B38A-0D8623B79A44}" type="presParOf" srcId="{7F831866-7D84-4749-AFA9-067DB2B80D08}" destId="{E7554852-F42F-4C17-BC13-E5E13F9D8C09}" srcOrd="2" destOrd="0" presId="urn:microsoft.com/office/officeart/2005/8/layout/cycle6"/>
    <dgm:cxn modelId="{67F852B3-2A27-4476-B4A4-F859341F321D}" type="presParOf" srcId="{7F831866-7D84-4749-AFA9-067DB2B80D08}" destId="{8BEBB2A3-9042-4225-AD66-2515A77B2F7D}" srcOrd="3" destOrd="0" presId="urn:microsoft.com/office/officeart/2005/8/layout/cycle6"/>
    <dgm:cxn modelId="{60980234-A4AC-4C71-83A0-870454284E7A}" type="presParOf" srcId="{7F831866-7D84-4749-AFA9-067DB2B80D08}" destId="{4FC4371E-9F5A-4F50-8A0A-BF3B9A557901}" srcOrd="4" destOrd="0" presId="urn:microsoft.com/office/officeart/2005/8/layout/cycle6"/>
    <dgm:cxn modelId="{CBAE9BD7-11A9-4E49-B628-D5AD2F73E165}" type="presParOf" srcId="{7F831866-7D84-4749-AFA9-067DB2B80D08}" destId="{91B2B1BB-5216-41EF-8B4A-E7ACCBA14D52}" srcOrd="5" destOrd="0" presId="urn:microsoft.com/office/officeart/2005/8/layout/cycle6"/>
    <dgm:cxn modelId="{3DBE9046-A77B-4507-906B-06FE3554C65E}" type="presParOf" srcId="{7F831866-7D84-4749-AFA9-067DB2B80D08}" destId="{FE600655-3043-487D-9197-570BC34EEE49}" srcOrd="6" destOrd="0" presId="urn:microsoft.com/office/officeart/2005/8/layout/cycle6"/>
    <dgm:cxn modelId="{43F70629-CB49-4360-8243-CF2CF45E419A}" type="presParOf" srcId="{7F831866-7D84-4749-AFA9-067DB2B80D08}" destId="{7D5434BA-DB8C-4FBE-B117-4D6D78B9FBC8}" srcOrd="7" destOrd="0" presId="urn:microsoft.com/office/officeart/2005/8/layout/cycle6"/>
    <dgm:cxn modelId="{95D8775A-5C53-4614-82E4-137428BC67B8}" type="presParOf" srcId="{7F831866-7D84-4749-AFA9-067DB2B80D08}" destId="{79DC4004-37D2-47E1-B576-AE8E2D6D1809}" srcOrd="8" destOrd="0" presId="urn:microsoft.com/office/officeart/2005/8/layout/cycle6"/>
    <dgm:cxn modelId="{FB6E70F5-4065-4908-ADB9-61DD540B1D7F}" type="presParOf" srcId="{7F831866-7D84-4749-AFA9-067DB2B80D08}" destId="{E93E8AEB-722D-425E-BAB5-67814E87B2E3}" srcOrd="9" destOrd="0" presId="urn:microsoft.com/office/officeart/2005/8/layout/cycle6"/>
    <dgm:cxn modelId="{264BAD63-8453-4776-B57A-ABF74491C796}" type="presParOf" srcId="{7F831866-7D84-4749-AFA9-067DB2B80D08}" destId="{0ECADF6B-4F81-4E77-ADE7-87448DEDE70F}" srcOrd="10" destOrd="0" presId="urn:microsoft.com/office/officeart/2005/8/layout/cycle6"/>
    <dgm:cxn modelId="{F8016A4F-BD38-4896-B8BD-CFB5335A75E2}" type="presParOf" srcId="{7F831866-7D84-4749-AFA9-067DB2B80D08}" destId="{91898618-4A31-44BC-ACE4-798008A89CB6}" srcOrd="11" destOrd="0" presId="urn:microsoft.com/office/officeart/2005/8/layout/cycle6"/>
    <dgm:cxn modelId="{DAC640A5-2426-43D9-8DE7-0BC7F8A8E505}" type="presParOf" srcId="{7F831866-7D84-4749-AFA9-067DB2B80D08}" destId="{7253116A-138B-4020-AFE7-B62A3F6D4F68}" srcOrd="12" destOrd="0" presId="urn:microsoft.com/office/officeart/2005/8/layout/cycle6"/>
    <dgm:cxn modelId="{AEC0AA3C-3FAD-4AE9-9A5A-D04DD0091523}" type="presParOf" srcId="{7F831866-7D84-4749-AFA9-067DB2B80D08}" destId="{0DDC57D8-2E48-4C51-8BF0-A324BA1FA2D3}" srcOrd="13" destOrd="0" presId="urn:microsoft.com/office/officeart/2005/8/layout/cycle6"/>
    <dgm:cxn modelId="{CC36FBF9-3D65-4614-99F2-47E210039115}" type="presParOf" srcId="{7F831866-7D84-4749-AFA9-067DB2B80D08}" destId="{C99A40FE-23D6-4F8E-957F-8DBF0F13A4E1}" srcOrd="14" destOrd="0" presId="urn:microsoft.com/office/officeart/2005/8/layout/cycle6"/>
    <dgm:cxn modelId="{254B84EC-CAB4-4CEA-B546-0170AC28C598}" type="presParOf" srcId="{7F831866-7D84-4749-AFA9-067DB2B80D08}" destId="{8F4A37E5-0EB9-4138-A195-B18F142CF3D2}" srcOrd="15" destOrd="0" presId="urn:microsoft.com/office/officeart/2005/8/layout/cycle6"/>
    <dgm:cxn modelId="{54F3F3C7-A5F9-429C-AF77-FB2FF81FC56A}" type="presParOf" srcId="{7F831866-7D84-4749-AFA9-067DB2B80D08}" destId="{58E07442-2CFA-41A2-B59D-B3642DDC09D2}" srcOrd="16" destOrd="0" presId="urn:microsoft.com/office/officeart/2005/8/layout/cycle6"/>
    <dgm:cxn modelId="{A9CD6D82-5B2B-4445-AE0C-D93AC8A02E93}" type="presParOf" srcId="{7F831866-7D84-4749-AFA9-067DB2B80D08}" destId="{B095A54F-CF23-4170-A60E-B36F131423FA}" srcOrd="17" destOrd="0" presId="urn:microsoft.com/office/officeart/2005/8/layout/cycle6"/>
    <dgm:cxn modelId="{B5923C79-1DFD-4C04-B627-1B7DF961D823}" type="presParOf" srcId="{7F831866-7D84-4749-AFA9-067DB2B80D08}" destId="{893B82AA-DB7B-4F2B-A9D8-49D0F1A165A0}" srcOrd="18" destOrd="0" presId="urn:microsoft.com/office/officeart/2005/8/layout/cycle6"/>
    <dgm:cxn modelId="{B53B78BB-8607-4BAB-9F3B-6C79AF2B1181}" type="presParOf" srcId="{7F831866-7D84-4749-AFA9-067DB2B80D08}" destId="{3E430611-0296-4C85-85C6-95F939C27CFE}" srcOrd="19" destOrd="0" presId="urn:microsoft.com/office/officeart/2005/8/layout/cycle6"/>
    <dgm:cxn modelId="{4C8884AE-752B-4050-A0EB-8C5C72C7183D}" type="presParOf" srcId="{7F831866-7D84-4749-AFA9-067DB2B80D08}" destId="{120EF786-E7A1-4319-8796-7DD07871EFFE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F5A50-B70E-477B-86E9-F232E7CAF2E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100C8F-0BFA-4F6C-BDD5-91E2EF1BE28C}">
      <dgm:prSet phldrT="[Text]"/>
      <dgm:spPr/>
      <dgm:t>
        <a:bodyPr/>
        <a:lstStyle/>
        <a:p>
          <a:r>
            <a:rPr lang="cs-CZ" dirty="0"/>
            <a:t>Činnosti epidemiologicky závažné</a:t>
          </a:r>
        </a:p>
      </dgm:t>
    </dgm:pt>
    <dgm:pt modelId="{6CE198B2-A5AF-4827-ADD1-0E7406CAB188}" type="parTrans" cxnId="{36FEA057-E704-4D92-A229-2AC4200CD030}">
      <dgm:prSet/>
      <dgm:spPr/>
      <dgm:t>
        <a:bodyPr/>
        <a:lstStyle/>
        <a:p>
          <a:endParaRPr lang="cs-CZ"/>
        </a:p>
      </dgm:t>
    </dgm:pt>
    <dgm:pt modelId="{D47220BA-6EC3-4541-AC5F-18CDA277A2B4}" type="sibTrans" cxnId="{36FEA057-E704-4D92-A229-2AC4200CD030}">
      <dgm:prSet/>
      <dgm:spPr/>
      <dgm:t>
        <a:bodyPr/>
        <a:lstStyle/>
        <a:p>
          <a:endParaRPr lang="cs-CZ"/>
        </a:p>
      </dgm:t>
    </dgm:pt>
    <dgm:pt modelId="{F5B020A8-890C-4E42-A519-85FA1B4C41C7}">
      <dgm:prSet phldrT="[Text]"/>
      <dgm:spPr/>
      <dgm:t>
        <a:bodyPr/>
        <a:lstStyle/>
        <a:p>
          <a:r>
            <a:rPr lang="cs-CZ" b="0" i="0" dirty="0"/>
            <a:t>provozování stravovacích služeb (§ 23), výroba potravin, zpracování potravin, uvádění potravin na trh</a:t>
          </a:r>
          <a:endParaRPr lang="cs-CZ" dirty="0"/>
        </a:p>
      </dgm:t>
    </dgm:pt>
    <dgm:pt modelId="{448E0304-2F87-4474-85FC-F91783FDF6D3}" type="parTrans" cxnId="{A079F386-90B4-4E1F-BC4A-CE7BB2D82084}">
      <dgm:prSet/>
      <dgm:spPr/>
      <dgm:t>
        <a:bodyPr/>
        <a:lstStyle/>
        <a:p>
          <a:endParaRPr lang="cs-CZ"/>
        </a:p>
      </dgm:t>
    </dgm:pt>
    <dgm:pt modelId="{7DBF800B-8978-4078-BB7F-5EC680AF3E72}" type="sibTrans" cxnId="{A079F386-90B4-4E1F-BC4A-CE7BB2D82084}">
      <dgm:prSet/>
      <dgm:spPr/>
      <dgm:t>
        <a:bodyPr/>
        <a:lstStyle/>
        <a:p>
          <a:endParaRPr lang="cs-CZ"/>
        </a:p>
      </dgm:t>
    </dgm:pt>
    <dgm:pt modelId="{65272968-7A37-42C9-BF61-F6299F03A40D}">
      <dgm:prSet phldrT="[Text]"/>
      <dgm:spPr/>
      <dgm:t>
        <a:bodyPr/>
        <a:lstStyle/>
        <a:p>
          <a:r>
            <a:rPr lang="cs-CZ" b="0" i="0" dirty="0"/>
            <a:t>provozování holičství, kadeřnictví, pedikúry, manikúry, solária, kosmetických, masérských, regeneračních nebo rekondičních služeb </a:t>
          </a:r>
          <a:endParaRPr lang="cs-CZ" dirty="0"/>
        </a:p>
      </dgm:t>
    </dgm:pt>
    <dgm:pt modelId="{40597510-03C5-4DDE-B3DB-29D917CBBF7E}" type="parTrans" cxnId="{356F2336-0A6B-498D-8817-4D3C25311A53}">
      <dgm:prSet/>
      <dgm:spPr/>
      <dgm:t>
        <a:bodyPr/>
        <a:lstStyle/>
        <a:p>
          <a:endParaRPr lang="cs-CZ"/>
        </a:p>
      </dgm:t>
    </dgm:pt>
    <dgm:pt modelId="{E993741B-A6BA-4236-81E2-BA322C7A53C1}" type="sibTrans" cxnId="{356F2336-0A6B-498D-8817-4D3C25311A53}">
      <dgm:prSet/>
      <dgm:spPr/>
      <dgm:t>
        <a:bodyPr/>
        <a:lstStyle/>
        <a:p>
          <a:endParaRPr lang="cs-CZ"/>
        </a:p>
      </dgm:t>
    </dgm:pt>
    <dgm:pt modelId="{3ED57C05-4306-44FF-9767-CB69AE611A77}">
      <dgm:prSet phldrT="[Text]"/>
      <dgm:spPr/>
      <dgm:t>
        <a:bodyPr/>
        <a:lstStyle/>
        <a:p>
          <a:r>
            <a:rPr lang="cs-CZ" b="0" i="0" dirty="0"/>
            <a:t>provozování úpraven vod a vodovodů</a:t>
          </a:r>
          <a:endParaRPr lang="cs-CZ" dirty="0"/>
        </a:p>
      </dgm:t>
    </dgm:pt>
    <dgm:pt modelId="{F93306D2-B9CD-4F56-A07E-D2459BB5273A}" type="parTrans" cxnId="{A797DFDE-BEEA-4F87-AEA1-3BBC9A579C4E}">
      <dgm:prSet/>
      <dgm:spPr/>
      <dgm:t>
        <a:bodyPr/>
        <a:lstStyle/>
        <a:p>
          <a:endParaRPr lang="cs-CZ"/>
        </a:p>
      </dgm:t>
    </dgm:pt>
    <dgm:pt modelId="{A41F7FB0-B47E-4000-B67C-40B74B645924}" type="sibTrans" cxnId="{A797DFDE-BEEA-4F87-AEA1-3BBC9A579C4E}">
      <dgm:prSet/>
      <dgm:spPr/>
      <dgm:t>
        <a:bodyPr/>
        <a:lstStyle/>
        <a:p>
          <a:endParaRPr lang="cs-CZ"/>
        </a:p>
      </dgm:t>
    </dgm:pt>
    <dgm:pt modelId="{42D9E9DE-AA09-4FFC-B39A-BF4CD800332E}">
      <dgm:prSet/>
      <dgm:spPr/>
      <dgm:t>
        <a:bodyPr/>
        <a:lstStyle/>
        <a:p>
          <a:r>
            <a:rPr lang="cs-CZ" b="0" i="0"/>
            <a:t>provozování živnosti, při níž je porušována integrita kůže</a:t>
          </a:r>
          <a:endParaRPr lang="cs-CZ"/>
        </a:p>
      </dgm:t>
    </dgm:pt>
    <dgm:pt modelId="{2B42ED4D-0E50-4327-8F68-90E146CBB9D0}" type="parTrans" cxnId="{1E01D8B1-C815-4133-B318-226BDAC00121}">
      <dgm:prSet/>
      <dgm:spPr/>
      <dgm:t>
        <a:bodyPr/>
        <a:lstStyle/>
        <a:p>
          <a:endParaRPr lang="cs-CZ"/>
        </a:p>
      </dgm:t>
    </dgm:pt>
    <dgm:pt modelId="{ADACABBF-8E52-4262-BBF1-4611CF8666CF}" type="sibTrans" cxnId="{1E01D8B1-C815-4133-B318-226BDAC00121}">
      <dgm:prSet/>
      <dgm:spPr/>
      <dgm:t>
        <a:bodyPr/>
        <a:lstStyle/>
        <a:p>
          <a:endParaRPr lang="cs-CZ"/>
        </a:p>
      </dgm:t>
    </dgm:pt>
    <dgm:pt modelId="{4A1228E8-8914-4301-8044-80F09A665B54}">
      <dgm:prSet/>
      <dgm:spPr/>
      <dgm:t>
        <a:bodyPr/>
        <a:lstStyle/>
        <a:p>
          <a:r>
            <a:rPr lang="cs-CZ" b="0" i="0"/>
            <a:t>výroba kosmetických přípravků</a:t>
          </a:r>
          <a:endParaRPr lang="cs-CZ"/>
        </a:p>
      </dgm:t>
    </dgm:pt>
    <dgm:pt modelId="{EA61EDF5-4F24-4534-B415-59104C19B325}" type="parTrans" cxnId="{88BCD1FF-C028-4283-A9DC-D2ECD6EAA6EA}">
      <dgm:prSet/>
      <dgm:spPr/>
      <dgm:t>
        <a:bodyPr/>
        <a:lstStyle/>
        <a:p>
          <a:endParaRPr lang="cs-CZ"/>
        </a:p>
      </dgm:t>
    </dgm:pt>
    <dgm:pt modelId="{FE173EAE-A3CC-4D63-984D-7E67F4405F05}" type="sibTrans" cxnId="{88BCD1FF-C028-4283-A9DC-D2ECD6EAA6EA}">
      <dgm:prSet/>
      <dgm:spPr/>
      <dgm:t>
        <a:bodyPr/>
        <a:lstStyle/>
        <a:p>
          <a:endParaRPr lang="cs-CZ"/>
        </a:p>
      </dgm:t>
    </dgm:pt>
    <dgm:pt modelId="{5824F7FB-7297-4B66-B064-1485F17EBABE}" type="pres">
      <dgm:prSet presAssocID="{EF4F5A50-B70E-477B-86E9-F232E7CAF2E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59CC34-B3FA-4DE1-939C-C46471A93F5E}" type="pres">
      <dgm:prSet presAssocID="{25100C8F-0BFA-4F6C-BDD5-91E2EF1BE28C}" presName="root1" presStyleCnt="0"/>
      <dgm:spPr/>
    </dgm:pt>
    <dgm:pt modelId="{5920C147-1E4F-4FCF-A712-ADE4CA9DF712}" type="pres">
      <dgm:prSet presAssocID="{25100C8F-0BFA-4F6C-BDD5-91E2EF1BE28C}" presName="LevelOneTextNode" presStyleLbl="node0" presStyleIdx="0" presStyleCnt="1">
        <dgm:presLayoutVars>
          <dgm:chPref val="3"/>
        </dgm:presLayoutVars>
      </dgm:prSet>
      <dgm:spPr/>
    </dgm:pt>
    <dgm:pt modelId="{46F2CBDA-DD26-498F-8407-C9CBB5F4EF9F}" type="pres">
      <dgm:prSet presAssocID="{25100C8F-0BFA-4F6C-BDD5-91E2EF1BE28C}" presName="level2hierChild" presStyleCnt="0"/>
      <dgm:spPr/>
    </dgm:pt>
    <dgm:pt modelId="{72705DCF-C65B-4456-9E87-0492834923D5}" type="pres">
      <dgm:prSet presAssocID="{448E0304-2F87-4474-85FC-F91783FDF6D3}" presName="conn2-1" presStyleLbl="parChTrans1D2" presStyleIdx="0" presStyleCnt="5"/>
      <dgm:spPr/>
    </dgm:pt>
    <dgm:pt modelId="{576BB818-0F6C-4B86-923A-463951AEC7A0}" type="pres">
      <dgm:prSet presAssocID="{448E0304-2F87-4474-85FC-F91783FDF6D3}" presName="connTx" presStyleLbl="parChTrans1D2" presStyleIdx="0" presStyleCnt="5"/>
      <dgm:spPr/>
    </dgm:pt>
    <dgm:pt modelId="{4BA6712F-6E9B-4FA4-88DE-E61917B5D63B}" type="pres">
      <dgm:prSet presAssocID="{F5B020A8-890C-4E42-A519-85FA1B4C41C7}" presName="root2" presStyleCnt="0"/>
      <dgm:spPr/>
    </dgm:pt>
    <dgm:pt modelId="{C6897E24-B637-4772-897F-800D81A21909}" type="pres">
      <dgm:prSet presAssocID="{F5B020A8-890C-4E42-A519-85FA1B4C41C7}" presName="LevelTwoTextNode" presStyleLbl="node2" presStyleIdx="0" presStyleCnt="5">
        <dgm:presLayoutVars>
          <dgm:chPref val="3"/>
        </dgm:presLayoutVars>
      </dgm:prSet>
      <dgm:spPr/>
    </dgm:pt>
    <dgm:pt modelId="{0D549B40-FA9E-43CB-A749-72BB671817A4}" type="pres">
      <dgm:prSet presAssocID="{F5B020A8-890C-4E42-A519-85FA1B4C41C7}" presName="level3hierChild" presStyleCnt="0"/>
      <dgm:spPr/>
    </dgm:pt>
    <dgm:pt modelId="{2D810000-A6E4-4275-BF6B-A7FAB04B20F0}" type="pres">
      <dgm:prSet presAssocID="{40597510-03C5-4DDE-B3DB-29D917CBBF7E}" presName="conn2-1" presStyleLbl="parChTrans1D2" presStyleIdx="1" presStyleCnt="5"/>
      <dgm:spPr/>
    </dgm:pt>
    <dgm:pt modelId="{B038815B-169C-4399-BBE8-BE5BD8C39779}" type="pres">
      <dgm:prSet presAssocID="{40597510-03C5-4DDE-B3DB-29D917CBBF7E}" presName="connTx" presStyleLbl="parChTrans1D2" presStyleIdx="1" presStyleCnt="5"/>
      <dgm:spPr/>
    </dgm:pt>
    <dgm:pt modelId="{821D0960-6A90-40FF-A5A5-40C059E27AF2}" type="pres">
      <dgm:prSet presAssocID="{65272968-7A37-42C9-BF61-F6299F03A40D}" presName="root2" presStyleCnt="0"/>
      <dgm:spPr/>
    </dgm:pt>
    <dgm:pt modelId="{921BAE97-E76A-482C-994C-38B987C25D7A}" type="pres">
      <dgm:prSet presAssocID="{65272968-7A37-42C9-BF61-F6299F03A40D}" presName="LevelTwoTextNode" presStyleLbl="node2" presStyleIdx="1" presStyleCnt="5">
        <dgm:presLayoutVars>
          <dgm:chPref val="3"/>
        </dgm:presLayoutVars>
      </dgm:prSet>
      <dgm:spPr/>
    </dgm:pt>
    <dgm:pt modelId="{1702892E-B158-4731-A3FB-617ECC2587CC}" type="pres">
      <dgm:prSet presAssocID="{65272968-7A37-42C9-BF61-F6299F03A40D}" presName="level3hierChild" presStyleCnt="0"/>
      <dgm:spPr/>
    </dgm:pt>
    <dgm:pt modelId="{3AC7257E-443A-4D9C-86BB-550099F6D4E3}" type="pres">
      <dgm:prSet presAssocID="{F93306D2-B9CD-4F56-A07E-D2459BB5273A}" presName="conn2-1" presStyleLbl="parChTrans1D2" presStyleIdx="2" presStyleCnt="5"/>
      <dgm:spPr/>
    </dgm:pt>
    <dgm:pt modelId="{2A2531D2-7D76-47C3-B640-FB202B78AE84}" type="pres">
      <dgm:prSet presAssocID="{F93306D2-B9CD-4F56-A07E-D2459BB5273A}" presName="connTx" presStyleLbl="parChTrans1D2" presStyleIdx="2" presStyleCnt="5"/>
      <dgm:spPr/>
    </dgm:pt>
    <dgm:pt modelId="{D1C42CD3-263F-429B-917D-0CC1168B061A}" type="pres">
      <dgm:prSet presAssocID="{3ED57C05-4306-44FF-9767-CB69AE611A77}" presName="root2" presStyleCnt="0"/>
      <dgm:spPr/>
    </dgm:pt>
    <dgm:pt modelId="{52C203A7-AEAD-478A-A43C-9084AA752246}" type="pres">
      <dgm:prSet presAssocID="{3ED57C05-4306-44FF-9767-CB69AE611A77}" presName="LevelTwoTextNode" presStyleLbl="node2" presStyleIdx="2" presStyleCnt="5">
        <dgm:presLayoutVars>
          <dgm:chPref val="3"/>
        </dgm:presLayoutVars>
      </dgm:prSet>
      <dgm:spPr/>
    </dgm:pt>
    <dgm:pt modelId="{EB3D7BF3-A0DF-4048-925B-2A7FAE49A480}" type="pres">
      <dgm:prSet presAssocID="{3ED57C05-4306-44FF-9767-CB69AE611A77}" presName="level3hierChild" presStyleCnt="0"/>
      <dgm:spPr/>
    </dgm:pt>
    <dgm:pt modelId="{D6AD4A08-FFF6-4D49-AFB6-E289099A0386}" type="pres">
      <dgm:prSet presAssocID="{2B42ED4D-0E50-4327-8F68-90E146CBB9D0}" presName="conn2-1" presStyleLbl="parChTrans1D2" presStyleIdx="3" presStyleCnt="5"/>
      <dgm:spPr/>
    </dgm:pt>
    <dgm:pt modelId="{4B2519C8-8AA1-488E-9F9E-E3A10EBA8ECB}" type="pres">
      <dgm:prSet presAssocID="{2B42ED4D-0E50-4327-8F68-90E146CBB9D0}" presName="connTx" presStyleLbl="parChTrans1D2" presStyleIdx="3" presStyleCnt="5"/>
      <dgm:spPr/>
    </dgm:pt>
    <dgm:pt modelId="{8914B988-2A20-4008-BB96-0183E778FCF0}" type="pres">
      <dgm:prSet presAssocID="{42D9E9DE-AA09-4FFC-B39A-BF4CD800332E}" presName="root2" presStyleCnt="0"/>
      <dgm:spPr/>
    </dgm:pt>
    <dgm:pt modelId="{73B6B418-7CFB-4154-803F-44C83991C7D2}" type="pres">
      <dgm:prSet presAssocID="{42D9E9DE-AA09-4FFC-B39A-BF4CD800332E}" presName="LevelTwoTextNode" presStyleLbl="node2" presStyleIdx="3" presStyleCnt="5">
        <dgm:presLayoutVars>
          <dgm:chPref val="3"/>
        </dgm:presLayoutVars>
      </dgm:prSet>
      <dgm:spPr/>
    </dgm:pt>
    <dgm:pt modelId="{C5B7BB2B-4125-4D11-9BF1-1EE56F3419BA}" type="pres">
      <dgm:prSet presAssocID="{42D9E9DE-AA09-4FFC-B39A-BF4CD800332E}" presName="level3hierChild" presStyleCnt="0"/>
      <dgm:spPr/>
    </dgm:pt>
    <dgm:pt modelId="{4055C9CF-7372-4BDC-BEAF-B2CF12DD05D0}" type="pres">
      <dgm:prSet presAssocID="{EA61EDF5-4F24-4534-B415-59104C19B325}" presName="conn2-1" presStyleLbl="parChTrans1D2" presStyleIdx="4" presStyleCnt="5"/>
      <dgm:spPr/>
    </dgm:pt>
    <dgm:pt modelId="{31DAA908-C9BD-4A03-855D-204EE387AF69}" type="pres">
      <dgm:prSet presAssocID="{EA61EDF5-4F24-4534-B415-59104C19B325}" presName="connTx" presStyleLbl="parChTrans1D2" presStyleIdx="4" presStyleCnt="5"/>
      <dgm:spPr/>
    </dgm:pt>
    <dgm:pt modelId="{7D0CF3A4-6781-4A1D-B781-D645BEECF366}" type="pres">
      <dgm:prSet presAssocID="{4A1228E8-8914-4301-8044-80F09A665B54}" presName="root2" presStyleCnt="0"/>
      <dgm:spPr/>
    </dgm:pt>
    <dgm:pt modelId="{D164738A-2108-473A-8499-01654881B09F}" type="pres">
      <dgm:prSet presAssocID="{4A1228E8-8914-4301-8044-80F09A665B54}" presName="LevelTwoTextNode" presStyleLbl="node2" presStyleIdx="4" presStyleCnt="5">
        <dgm:presLayoutVars>
          <dgm:chPref val="3"/>
        </dgm:presLayoutVars>
      </dgm:prSet>
      <dgm:spPr/>
    </dgm:pt>
    <dgm:pt modelId="{F1641855-A293-4C12-9777-5559F3ADB066}" type="pres">
      <dgm:prSet presAssocID="{4A1228E8-8914-4301-8044-80F09A665B54}" presName="level3hierChild" presStyleCnt="0"/>
      <dgm:spPr/>
    </dgm:pt>
  </dgm:ptLst>
  <dgm:cxnLst>
    <dgm:cxn modelId="{EA76C81C-619D-492D-A9A4-CDFBFEEC5B0F}" type="presOf" srcId="{448E0304-2F87-4474-85FC-F91783FDF6D3}" destId="{576BB818-0F6C-4B86-923A-463951AEC7A0}" srcOrd="1" destOrd="0" presId="urn:microsoft.com/office/officeart/2008/layout/HorizontalMultiLevelHierarchy"/>
    <dgm:cxn modelId="{D25DCF22-34C4-40E1-88B4-96A0329C0B89}" type="presOf" srcId="{448E0304-2F87-4474-85FC-F91783FDF6D3}" destId="{72705DCF-C65B-4456-9E87-0492834923D5}" srcOrd="0" destOrd="0" presId="urn:microsoft.com/office/officeart/2008/layout/HorizontalMultiLevelHierarchy"/>
    <dgm:cxn modelId="{4DD09227-DFBE-4E06-A34D-5F7AA0C3ACBC}" type="presOf" srcId="{65272968-7A37-42C9-BF61-F6299F03A40D}" destId="{921BAE97-E76A-482C-994C-38B987C25D7A}" srcOrd="0" destOrd="0" presId="urn:microsoft.com/office/officeart/2008/layout/HorizontalMultiLevelHierarchy"/>
    <dgm:cxn modelId="{E3B17C2F-9B7C-4509-B7B8-87D0D77DA9E6}" type="presOf" srcId="{40597510-03C5-4DDE-B3DB-29D917CBBF7E}" destId="{2D810000-A6E4-4275-BF6B-A7FAB04B20F0}" srcOrd="0" destOrd="0" presId="urn:microsoft.com/office/officeart/2008/layout/HorizontalMultiLevelHierarchy"/>
    <dgm:cxn modelId="{356F2336-0A6B-498D-8817-4D3C25311A53}" srcId="{25100C8F-0BFA-4F6C-BDD5-91E2EF1BE28C}" destId="{65272968-7A37-42C9-BF61-F6299F03A40D}" srcOrd="1" destOrd="0" parTransId="{40597510-03C5-4DDE-B3DB-29D917CBBF7E}" sibTransId="{E993741B-A6BA-4236-81E2-BA322C7A53C1}"/>
    <dgm:cxn modelId="{8BEE893F-7966-41F8-BF29-E6995E11AE16}" type="presOf" srcId="{2B42ED4D-0E50-4327-8F68-90E146CBB9D0}" destId="{D6AD4A08-FFF6-4D49-AFB6-E289099A0386}" srcOrd="0" destOrd="0" presId="urn:microsoft.com/office/officeart/2008/layout/HorizontalMultiLevelHierarchy"/>
    <dgm:cxn modelId="{7C26DD40-4D47-4352-8C07-F8CC58DCF76D}" type="presOf" srcId="{F5B020A8-890C-4E42-A519-85FA1B4C41C7}" destId="{C6897E24-B637-4772-897F-800D81A21909}" srcOrd="0" destOrd="0" presId="urn:microsoft.com/office/officeart/2008/layout/HorizontalMultiLevelHierarchy"/>
    <dgm:cxn modelId="{638FEF60-6F9C-4EEC-943E-0CD201C6E6C2}" type="presOf" srcId="{EF4F5A50-B70E-477B-86E9-F232E7CAF2E9}" destId="{5824F7FB-7297-4B66-B064-1485F17EBABE}" srcOrd="0" destOrd="0" presId="urn:microsoft.com/office/officeart/2008/layout/HorizontalMultiLevelHierarchy"/>
    <dgm:cxn modelId="{36FEA057-E704-4D92-A229-2AC4200CD030}" srcId="{EF4F5A50-B70E-477B-86E9-F232E7CAF2E9}" destId="{25100C8F-0BFA-4F6C-BDD5-91E2EF1BE28C}" srcOrd="0" destOrd="0" parTransId="{6CE198B2-A5AF-4827-ADD1-0E7406CAB188}" sibTransId="{D47220BA-6EC3-4541-AC5F-18CDA277A2B4}"/>
    <dgm:cxn modelId="{5F31DB85-8EE3-4035-A77F-4C74A0152889}" type="presOf" srcId="{25100C8F-0BFA-4F6C-BDD5-91E2EF1BE28C}" destId="{5920C147-1E4F-4FCF-A712-ADE4CA9DF712}" srcOrd="0" destOrd="0" presId="urn:microsoft.com/office/officeart/2008/layout/HorizontalMultiLevelHierarchy"/>
    <dgm:cxn modelId="{A079F386-90B4-4E1F-BC4A-CE7BB2D82084}" srcId="{25100C8F-0BFA-4F6C-BDD5-91E2EF1BE28C}" destId="{F5B020A8-890C-4E42-A519-85FA1B4C41C7}" srcOrd="0" destOrd="0" parTransId="{448E0304-2F87-4474-85FC-F91783FDF6D3}" sibTransId="{7DBF800B-8978-4078-BB7F-5EC680AF3E72}"/>
    <dgm:cxn modelId="{27F26F9A-3FF7-46E1-888C-2EAACD0FCD7A}" type="presOf" srcId="{42D9E9DE-AA09-4FFC-B39A-BF4CD800332E}" destId="{73B6B418-7CFB-4154-803F-44C83991C7D2}" srcOrd="0" destOrd="0" presId="urn:microsoft.com/office/officeart/2008/layout/HorizontalMultiLevelHierarchy"/>
    <dgm:cxn modelId="{DDA7F19D-18B8-4943-9C23-B01088CB8C4B}" type="presOf" srcId="{4A1228E8-8914-4301-8044-80F09A665B54}" destId="{D164738A-2108-473A-8499-01654881B09F}" srcOrd="0" destOrd="0" presId="urn:microsoft.com/office/officeart/2008/layout/HorizontalMultiLevelHierarchy"/>
    <dgm:cxn modelId="{1E01D8B1-C815-4133-B318-226BDAC00121}" srcId="{25100C8F-0BFA-4F6C-BDD5-91E2EF1BE28C}" destId="{42D9E9DE-AA09-4FFC-B39A-BF4CD800332E}" srcOrd="3" destOrd="0" parTransId="{2B42ED4D-0E50-4327-8F68-90E146CBB9D0}" sibTransId="{ADACABBF-8E52-4262-BBF1-4611CF8666CF}"/>
    <dgm:cxn modelId="{F0BF5AB4-4C62-4D2D-820D-13D081CAFEE6}" type="presOf" srcId="{40597510-03C5-4DDE-B3DB-29D917CBBF7E}" destId="{B038815B-169C-4399-BBE8-BE5BD8C39779}" srcOrd="1" destOrd="0" presId="urn:microsoft.com/office/officeart/2008/layout/HorizontalMultiLevelHierarchy"/>
    <dgm:cxn modelId="{6ADC7FBA-F416-42B1-AEF1-D0894FB2DF5F}" type="presOf" srcId="{2B42ED4D-0E50-4327-8F68-90E146CBB9D0}" destId="{4B2519C8-8AA1-488E-9F9E-E3A10EBA8ECB}" srcOrd="1" destOrd="0" presId="urn:microsoft.com/office/officeart/2008/layout/HorizontalMultiLevelHierarchy"/>
    <dgm:cxn modelId="{210429D0-2B12-4C34-81F1-C5C8A611942E}" type="presOf" srcId="{3ED57C05-4306-44FF-9767-CB69AE611A77}" destId="{52C203A7-AEAD-478A-A43C-9084AA752246}" srcOrd="0" destOrd="0" presId="urn:microsoft.com/office/officeart/2008/layout/HorizontalMultiLevelHierarchy"/>
    <dgm:cxn modelId="{A797DFDE-BEEA-4F87-AEA1-3BBC9A579C4E}" srcId="{25100C8F-0BFA-4F6C-BDD5-91E2EF1BE28C}" destId="{3ED57C05-4306-44FF-9767-CB69AE611A77}" srcOrd="2" destOrd="0" parTransId="{F93306D2-B9CD-4F56-A07E-D2459BB5273A}" sibTransId="{A41F7FB0-B47E-4000-B67C-40B74B645924}"/>
    <dgm:cxn modelId="{3B8623EA-3694-4B6F-85A3-87787EA8EFCE}" type="presOf" srcId="{EA61EDF5-4F24-4534-B415-59104C19B325}" destId="{31DAA908-C9BD-4A03-855D-204EE387AF69}" srcOrd="1" destOrd="0" presId="urn:microsoft.com/office/officeart/2008/layout/HorizontalMultiLevelHierarchy"/>
    <dgm:cxn modelId="{72661FEF-8C2B-48DA-93C4-4D3946EE420C}" type="presOf" srcId="{F93306D2-B9CD-4F56-A07E-D2459BB5273A}" destId="{2A2531D2-7D76-47C3-B640-FB202B78AE84}" srcOrd="1" destOrd="0" presId="urn:microsoft.com/office/officeart/2008/layout/HorizontalMultiLevelHierarchy"/>
    <dgm:cxn modelId="{D4E90FF1-4018-41BF-BA3A-FC272FD11041}" type="presOf" srcId="{F93306D2-B9CD-4F56-A07E-D2459BB5273A}" destId="{3AC7257E-443A-4D9C-86BB-550099F6D4E3}" srcOrd="0" destOrd="0" presId="urn:microsoft.com/office/officeart/2008/layout/HorizontalMultiLevelHierarchy"/>
    <dgm:cxn modelId="{605A20FB-BF13-407A-B4E6-18EA23206663}" type="presOf" srcId="{EA61EDF5-4F24-4534-B415-59104C19B325}" destId="{4055C9CF-7372-4BDC-BEAF-B2CF12DD05D0}" srcOrd="0" destOrd="0" presId="urn:microsoft.com/office/officeart/2008/layout/HorizontalMultiLevelHierarchy"/>
    <dgm:cxn modelId="{88BCD1FF-C028-4283-A9DC-D2ECD6EAA6EA}" srcId="{25100C8F-0BFA-4F6C-BDD5-91E2EF1BE28C}" destId="{4A1228E8-8914-4301-8044-80F09A665B54}" srcOrd="4" destOrd="0" parTransId="{EA61EDF5-4F24-4534-B415-59104C19B325}" sibTransId="{FE173EAE-A3CC-4D63-984D-7E67F4405F05}"/>
    <dgm:cxn modelId="{1FFDDD64-DC74-4200-B240-EB0C732C6301}" type="presParOf" srcId="{5824F7FB-7297-4B66-B064-1485F17EBABE}" destId="{B559CC34-B3FA-4DE1-939C-C46471A93F5E}" srcOrd="0" destOrd="0" presId="urn:microsoft.com/office/officeart/2008/layout/HorizontalMultiLevelHierarchy"/>
    <dgm:cxn modelId="{6C17C574-5B01-45F6-8F38-8DDAA42001C7}" type="presParOf" srcId="{B559CC34-B3FA-4DE1-939C-C46471A93F5E}" destId="{5920C147-1E4F-4FCF-A712-ADE4CA9DF712}" srcOrd="0" destOrd="0" presId="urn:microsoft.com/office/officeart/2008/layout/HorizontalMultiLevelHierarchy"/>
    <dgm:cxn modelId="{9C3A122E-69B8-4ECA-AE0A-8E800F4BA54E}" type="presParOf" srcId="{B559CC34-B3FA-4DE1-939C-C46471A93F5E}" destId="{46F2CBDA-DD26-498F-8407-C9CBB5F4EF9F}" srcOrd="1" destOrd="0" presId="urn:microsoft.com/office/officeart/2008/layout/HorizontalMultiLevelHierarchy"/>
    <dgm:cxn modelId="{66FDB763-251F-4217-B7A2-3C2321A7FFAE}" type="presParOf" srcId="{46F2CBDA-DD26-498F-8407-C9CBB5F4EF9F}" destId="{72705DCF-C65B-4456-9E87-0492834923D5}" srcOrd="0" destOrd="0" presId="urn:microsoft.com/office/officeart/2008/layout/HorizontalMultiLevelHierarchy"/>
    <dgm:cxn modelId="{B42FB10B-A30A-4392-A7CE-DCBCF15E1139}" type="presParOf" srcId="{72705DCF-C65B-4456-9E87-0492834923D5}" destId="{576BB818-0F6C-4B86-923A-463951AEC7A0}" srcOrd="0" destOrd="0" presId="urn:microsoft.com/office/officeart/2008/layout/HorizontalMultiLevelHierarchy"/>
    <dgm:cxn modelId="{21E3FABF-E50D-4726-9C49-10DA21671B7C}" type="presParOf" srcId="{46F2CBDA-DD26-498F-8407-C9CBB5F4EF9F}" destId="{4BA6712F-6E9B-4FA4-88DE-E61917B5D63B}" srcOrd="1" destOrd="0" presId="urn:microsoft.com/office/officeart/2008/layout/HorizontalMultiLevelHierarchy"/>
    <dgm:cxn modelId="{B16B9A53-A72D-4C76-B139-418C19977D80}" type="presParOf" srcId="{4BA6712F-6E9B-4FA4-88DE-E61917B5D63B}" destId="{C6897E24-B637-4772-897F-800D81A21909}" srcOrd="0" destOrd="0" presId="urn:microsoft.com/office/officeart/2008/layout/HorizontalMultiLevelHierarchy"/>
    <dgm:cxn modelId="{466D8178-7489-4B8F-946C-E08E27B4DF34}" type="presParOf" srcId="{4BA6712F-6E9B-4FA4-88DE-E61917B5D63B}" destId="{0D549B40-FA9E-43CB-A749-72BB671817A4}" srcOrd="1" destOrd="0" presId="urn:microsoft.com/office/officeart/2008/layout/HorizontalMultiLevelHierarchy"/>
    <dgm:cxn modelId="{36E9FC83-A5A0-407E-BE6E-1257D7C5FBBD}" type="presParOf" srcId="{46F2CBDA-DD26-498F-8407-C9CBB5F4EF9F}" destId="{2D810000-A6E4-4275-BF6B-A7FAB04B20F0}" srcOrd="2" destOrd="0" presId="urn:microsoft.com/office/officeart/2008/layout/HorizontalMultiLevelHierarchy"/>
    <dgm:cxn modelId="{9C45700D-84F6-479F-8010-45E725D2E343}" type="presParOf" srcId="{2D810000-A6E4-4275-BF6B-A7FAB04B20F0}" destId="{B038815B-169C-4399-BBE8-BE5BD8C39779}" srcOrd="0" destOrd="0" presId="urn:microsoft.com/office/officeart/2008/layout/HorizontalMultiLevelHierarchy"/>
    <dgm:cxn modelId="{031E8C6B-C214-4257-B0D5-9714544B85C8}" type="presParOf" srcId="{46F2CBDA-DD26-498F-8407-C9CBB5F4EF9F}" destId="{821D0960-6A90-40FF-A5A5-40C059E27AF2}" srcOrd="3" destOrd="0" presId="urn:microsoft.com/office/officeart/2008/layout/HorizontalMultiLevelHierarchy"/>
    <dgm:cxn modelId="{FCB9DD56-6A2D-4A6C-9C30-FD79DE60BED9}" type="presParOf" srcId="{821D0960-6A90-40FF-A5A5-40C059E27AF2}" destId="{921BAE97-E76A-482C-994C-38B987C25D7A}" srcOrd="0" destOrd="0" presId="urn:microsoft.com/office/officeart/2008/layout/HorizontalMultiLevelHierarchy"/>
    <dgm:cxn modelId="{956D3E2B-3CCE-49F7-9F30-C4CCB2C75584}" type="presParOf" srcId="{821D0960-6A90-40FF-A5A5-40C059E27AF2}" destId="{1702892E-B158-4731-A3FB-617ECC2587CC}" srcOrd="1" destOrd="0" presId="urn:microsoft.com/office/officeart/2008/layout/HorizontalMultiLevelHierarchy"/>
    <dgm:cxn modelId="{6E56E5CF-3CDD-432F-9F85-E69DF90A3872}" type="presParOf" srcId="{46F2CBDA-DD26-498F-8407-C9CBB5F4EF9F}" destId="{3AC7257E-443A-4D9C-86BB-550099F6D4E3}" srcOrd="4" destOrd="0" presId="urn:microsoft.com/office/officeart/2008/layout/HorizontalMultiLevelHierarchy"/>
    <dgm:cxn modelId="{3F77672D-3A51-4BAD-81B8-CDE5886B355C}" type="presParOf" srcId="{3AC7257E-443A-4D9C-86BB-550099F6D4E3}" destId="{2A2531D2-7D76-47C3-B640-FB202B78AE84}" srcOrd="0" destOrd="0" presId="urn:microsoft.com/office/officeart/2008/layout/HorizontalMultiLevelHierarchy"/>
    <dgm:cxn modelId="{8148D9D5-88FE-4317-B209-3D33A44C878D}" type="presParOf" srcId="{46F2CBDA-DD26-498F-8407-C9CBB5F4EF9F}" destId="{D1C42CD3-263F-429B-917D-0CC1168B061A}" srcOrd="5" destOrd="0" presId="urn:microsoft.com/office/officeart/2008/layout/HorizontalMultiLevelHierarchy"/>
    <dgm:cxn modelId="{5BD3F605-E065-4E6A-8FF2-15BE6BAF4F83}" type="presParOf" srcId="{D1C42CD3-263F-429B-917D-0CC1168B061A}" destId="{52C203A7-AEAD-478A-A43C-9084AA752246}" srcOrd="0" destOrd="0" presId="urn:microsoft.com/office/officeart/2008/layout/HorizontalMultiLevelHierarchy"/>
    <dgm:cxn modelId="{FB808DE6-1A66-438A-8A76-A8E385A3CDE9}" type="presParOf" srcId="{D1C42CD3-263F-429B-917D-0CC1168B061A}" destId="{EB3D7BF3-A0DF-4048-925B-2A7FAE49A480}" srcOrd="1" destOrd="0" presId="urn:microsoft.com/office/officeart/2008/layout/HorizontalMultiLevelHierarchy"/>
    <dgm:cxn modelId="{E613F06D-C32D-4269-97FA-717A9E26B587}" type="presParOf" srcId="{46F2CBDA-DD26-498F-8407-C9CBB5F4EF9F}" destId="{D6AD4A08-FFF6-4D49-AFB6-E289099A0386}" srcOrd="6" destOrd="0" presId="urn:microsoft.com/office/officeart/2008/layout/HorizontalMultiLevelHierarchy"/>
    <dgm:cxn modelId="{78579D0A-D62E-47C3-A0AC-1EDDDCF6F4B1}" type="presParOf" srcId="{D6AD4A08-FFF6-4D49-AFB6-E289099A0386}" destId="{4B2519C8-8AA1-488E-9F9E-E3A10EBA8ECB}" srcOrd="0" destOrd="0" presId="urn:microsoft.com/office/officeart/2008/layout/HorizontalMultiLevelHierarchy"/>
    <dgm:cxn modelId="{C8F81614-2D12-4957-AEBA-55ACA0314D5C}" type="presParOf" srcId="{46F2CBDA-DD26-498F-8407-C9CBB5F4EF9F}" destId="{8914B988-2A20-4008-BB96-0183E778FCF0}" srcOrd="7" destOrd="0" presId="urn:microsoft.com/office/officeart/2008/layout/HorizontalMultiLevelHierarchy"/>
    <dgm:cxn modelId="{9FC6E945-C3E9-4FDB-A574-DF115D3A4345}" type="presParOf" srcId="{8914B988-2A20-4008-BB96-0183E778FCF0}" destId="{73B6B418-7CFB-4154-803F-44C83991C7D2}" srcOrd="0" destOrd="0" presId="urn:microsoft.com/office/officeart/2008/layout/HorizontalMultiLevelHierarchy"/>
    <dgm:cxn modelId="{62485139-6391-4991-BAD1-2C9B16D5895B}" type="presParOf" srcId="{8914B988-2A20-4008-BB96-0183E778FCF0}" destId="{C5B7BB2B-4125-4D11-9BF1-1EE56F3419BA}" srcOrd="1" destOrd="0" presId="urn:microsoft.com/office/officeart/2008/layout/HorizontalMultiLevelHierarchy"/>
    <dgm:cxn modelId="{52949A6B-0A9B-4400-B39E-27BDEE48DD76}" type="presParOf" srcId="{46F2CBDA-DD26-498F-8407-C9CBB5F4EF9F}" destId="{4055C9CF-7372-4BDC-BEAF-B2CF12DD05D0}" srcOrd="8" destOrd="0" presId="urn:microsoft.com/office/officeart/2008/layout/HorizontalMultiLevelHierarchy"/>
    <dgm:cxn modelId="{663033A6-7CC7-418A-8B8B-05D32B07FA22}" type="presParOf" srcId="{4055C9CF-7372-4BDC-BEAF-B2CF12DD05D0}" destId="{31DAA908-C9BD-4A03-855D-204EE387AF69}" srcOrd="0" destOrd="0" presId="urn:microsoft.com/office/officeart/2008/layout/HorizontalMultiLevelHierarchy"/>
    <dgm:cxn modelId="{14937C8C-D030-4B31-837B-1BE827627B7F}" type="presParOf" srcId="{46F2CBDA-DD26-498F-8407-C9CBB5F4EF9F}" destId="{7D0CF3A4-6781-4A1D-B781-D645BEECF366}" srcOrd="9" destOrd="0" presId="urn:microsoft.com/office/officeart/2008/layout/HorizontalMultiLevelHierarchy"/>
    <dgm:cxn modelId="{D97D547A-C411-49FC-9356-FE2E8E480683}" type="presParOf" srcId="{7D0CF3A4-6781-4A1D-B781-D645BEECF366}" destId="{D164738A-2108-473A-8499-01654881B09F}" srcOrd="0" destOrd="0" presId="urn:microsoft.com/office/officeart/2008/layout/HorizontalMultiLevelHierarchy"/>
    <dgm:cxn modelId="{FCFCB54D-2FA9-4A66-9E64-EFD29B9769D5}" type="presParOf" srcId="{7D0CF3A4-6781-4A1D-B781-D645BEECF366}" destId="{F1641855-A293-4C12-9777-5559F3ADB0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093DF5-0412-42BA-924B-160430E6A00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A2C326C-1B38-46B1-A8DF-387C3C6433AB}">
      <dgm:prSet phldrT="[Text]"/>
      <dgm:spPr/>
      <dgm:t>
        <a:bodyPr/>
        <a:lstStyle/>
        <a:p>
          <a:r>
            <a:rPr lang="cs-CZ" dirty="0"/>
            <a:t>Členění ZOVZ</a:t>
          </a:r>
        </a:p>
      </dgm:t>
    </dgm:pt>
    <dgm:pt modelId="{9B33AD56-D1C6-493A-915D-3BCB526291FD}" type="parTrans" cxnId="{CDFE60A2-4D23-45D5-B665-10C2E8FCE52A}">
      <dgm:prSet/>
      <dgm:spPr/>
      <dgm:t>
        <a:bodyPr/>
        <a:lstStyle/>
        <a:p>
          <a:endParaRPr lang="cs-CZ"/>
        </a:p>
      </dgm:t>
    </dgm:pt>
    <dgm:pt modelId="{A78A4E8F-13A0-4AB4-8972-48CF34F8C26E}" type="sibTrans" cxnId="{CDFE60A2-4D23-45D5-B665-10C2E8FCE52A}">
      <dgm:prSet/>
      <dgm:spPr/>
      <dgm:t>
        <a:bodyPr/>
        <a:lstStyle/>
        <a:p>
          <a:endParaRPr lang="cs-CZ"/>
        </a:p>
      </dgm:t>
    </dgm:pt>
    <dgm:pt modelId="{E20BBDCC-1DE4-4035-8044-32CE24DE7E79}">
      <dgm:prSet phldrT="[Text]"/>
      <dgm:spPr/>
      <dgm:t>
        <a:bodyPr/>
        <a:lstStyle/>
        <a:p>
          <a:r>
            <a:rPr lang="cs-CZ" dirty="0"/>
            <a:t>Péče o životní a pracovní podmínky</a:t>
          </a:r>
        </a:p>
      </dgm:t>
    </dgm:pt>
    <dgm:pt modelId="{B440D567-496E-40F2-AA11-F0FFC9CF6A5B}" type="parTrans" cxnId="{1DDE2CA9-96E6-404C-92C1-2FE688621F95}">
      <dgm:prSet/>
      <dgm:spPr/>
      <dgm:t>
        <a:bodyPr/>
        <a:lstStyle/>
        <a:p>
          <a:endParaRPr lang="cs-CZ"/>
        </a:p>
      </dgm:t>
    </dgm:pt>
    <dgm:pt modelId="{9E66874E-433F-48D6-9B38-10425CCE45C7}" type="sibTrans" cxnId="{1DDE2CA9-96E6-404C-92C1-2FE688621F95}">
      <dgm:prSet/>
      <dgm:spPr/>
      <dgm:t>
        <a:bodyPr/>
        <a:lstStyle/>
        <a:p>
          <a:endParaRPr lang="cs-CZ"/>
        </a:p>
      </dgm:t>
    </dgm:pt>
    <dgm:pt modelId="{FCEE6AB0-1BDE-4377-9F61-9F2E78652971}">
      <dgm:prSet phldrT="[Text]"/>
      <dgm:spPr/>
      <dgm:t>
        <a:bodyPr/>
        <a:lstStyle/>
        <a:p>
          <a:r>
            <a:rPr lang="cs-CZ" dirty="0"/>
            <a:t>Předcházení vzniku a šíření infekčních onemocnění</a:t>
          </a:r>
        </a:p>
      </dgm:t>
    </dgm:pt>
    <dgm:pt modelId="{67C4E7A0-48C7-41FB-B505-AB6DABF78709}" type="parTrans" cxnId="{B086C2AD-DD5C-4DE5-BD07-B6563BB51259}">
      <dgm:prSet/>
      <dgm:spPr/>
      <dgm:t>
        <a:bodyPr/>
        <a:lstStyle/>
        <a:p>
          <a:endParaRPr lang="cs-CZ"/>
        </a:p>
      </dgm:t>
    </dgm:pt>
    <dgm:pt modelId="{334F116E-A2F1-41CA-B371-993B2DCB6A2B}" type="sibTrans" cxnId="{B086C2AD-DD5C-4DE5-BD07-B6563BB51259}">
      <dgm:prSet/>
      <dgm:spPr/>
      <dgm:t>
        <a:bodyPr/>
        <a:lstStyle/>
        <a:p>
          <a:endParaRPr lang="cs-CZ"/>
        </a:p>
      </dgm:t>
    </dgm:pt>
    <dgm:pt modelId="{BD3B9774-B161-41B5-B48A-F05F8AF4398C}">
      <dgm:prSet phldrT="[Text]"/>
      <dgm:spPr/>
      <dgm:t>
        <a:bodyPr/>
        <a:lstStyle/>
        <a:p>
          <a:r>
            <a:rPr lang="cs-CZ" dirty="0"/>
            <a:t>Další povinnosti osob v ochraně veřejného zdraví</a:t>
          </a:r>
        </a:p>
      </dgm:t>
    </dgm:pt>
    <dgm:pt modelId="{3DA4AD40-BE2F-43D4-9367-01BE580613F7}" type="parTrans" cxnId="{197D0907-9738-45E5-9101-1DB78D910E25}">
      <dgm:prSet/>
      <dgm:spPr/>
      <dgm:t>
        <a:bodyPr/>
        <a:lstStyle/>
        <a:p>
          <a:endParaRPr lang="cs-CZ"/>
        </a:p>
      </dgm:t>
    </dgm:pt>
    <dgm:pt modelId="{18CDA0FE-A8F5-4A50-8397-C4067834E5A0}" type="sibTrans" cxnId="{197D0907-9738-45E5-9101-1DB78D910E25}">
      <dgm:prSet/>
      <dgm:spPr/>
      <dgm:t>
        <a:bodyPr/>
        <a:lstStyle/>
        <a:p>
          <a:endParaRPr lang="cs-CZ"/>
        </a:p>
      </dgm:t>
    </dgm:pt>
    <dgm:pt modelId="{1E458454-2523-42AA-98BD-34674B6AE08D}">
      <dgm:prSet/>
      <dgm:spPr/>
      <dgm:t>
        <a:bodyPr/>
        <a:lstStyle/>
        <a:p>
          <a:r>
            <a:rPr lang="cs-CZ"/>
            <a:t>Státní správa v ochraně a podpoře veřejného zdraví</a:t>
          </a:r>
          <a:endParaRPr lang="cs-CZ" dirty="0"/>
        </a:p>
      </dgm:t>
    </dgm:pt>
    <dgm:pt modelId="{A8E7F2D6-881F-40FF-9E46-72B33BEA233F}" type="parTrans" cxnId="{566F7A72-45E9-4F65-A9DF-3516A17E74E8}">
      <dgm:prSet/>
      <dgm:spPr/>
      <dgm:t>
        <a:bodyPr/>
        <a:lstStyle/>
        <a:p>
          <a:endParaRPr lang="cs-CZ"/>
        </a:p>
      </dgm:t>
    </dgm:pt>
    <dgm:pt modelId="{81341706-79E0-40A2-AFCC-4B2A354A35B0}" type="sibTrans" cxnId="{566F7A72-45E9-4F65-A9DF-3516A17E74E8}">
      <dgm:prSet/>
      <dgm:spPr/>
      <dgm:t>
        <a:bodyPr/>
        <a:lstStyle/>
        <a:p>
          <a:endParaRPr lang="cs-CZ"/>
        </a:p>
      </dgm:t>
    </dgm:pt>
    <dgm:pt modelId="{687113CB-3A99-4260-89E3-D2FF5CFA1E84}">
      <dgm:prSet/>
      <dgm:spPr/>
      <dgm:t>
        <a:bodyPr/>
        <a:lstStyle/>
        <a:p>
          <a:r>
            <a:rPr lang="cs-CZ"/>
            <a:t>Opatření obce v samostatné působnosti</a:t>
          </a:r>
          <a:endParaRPr lang="cs-CZ" dirty="0"/>
        </a:p>
      </dgm:t>
    </dgm:pt>
    <dgm:pt modelId="{9D2C6967-0097-4F6B-8B9B-3330D4D80659}" type="parTrans" cxnId="{A910F533-50B7-4BEE-B0F8-E6BBA9255ED0}">
      <dgm:prSet/>
      <dgm:spPr/>
      <dgm:t>
        <a:bodyPr/>
        <a:lstStyle/>
        <a:p>
          <a:endParaRPr lang="cs-CZ"/>
        </a:p>
      </dgm:t>
    </dgm:pt>
    <dgm:pt modelId="{87C60CD1-197D-4C01-BA4A-B9B8EAFFF3D1}" type="sibTrans" cxnId="{A910F533-50B7-4BEE-B0F8-E6BBA9255ED0}">
      <dgm:prSet/>
      <dgm:spPr/>
      <dgm:t>
        <a:bodyPr/>
        <a:lstStyle/>
        <a:p>
          <a:endParaRPr lang="cs-CZ"/>
        </a:p>
      </dgm:t>
    </dgm:pt>
    <dgm:pt modelId="{6FE9A402-006D-4FD6-8CDD-C09CBDAB8A97}" type="pres">
      <dgm:prSet presAssocID="{42093DF5-0412-42BA-924B-160430E6A00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B0190E6-409F-451B-AA74-7F774ACB17F3}" type="pres">
      <dgm:prSet presAssocID="{FA2C326C-1B38-46B1-A8DF-387C3C6433AB}" presName="root1" presStyleCnt="0"/>
      <dgm:spPr/>
    </dgm:pt>
    <dgm:pt modelId="{28876E1F-736C-4B47-AC34-E67DF0172FD5}" type="pres">
      <dgm:prSet presAssocID="{FA2C326C-1B38-46B1-A8DF-387C3C6433AB}" presName="LevelOneTextNode" presStyleLbl="node0" presStyleIdx="0" presStyleCnt="1">
        <dgm:presLayoutVars>
          <dgm:chPref val="3"/>
        </dgm:presLayoutVars>
      </dgm:prSet>
      <dgm:spPr/>
    </dgm:pt>
    <dgm:pt modelId="{03D3E0A6-1EC5-4CAC-8B83-FA5CB92CE5B2}" type="pres">
      <dgm:prSet presAssocID="{FA2C326C-1B38-46B1-A8DF-387C3C6433AB}" presName="level2hierChild" presStyleCnt="0"/>
      <dgm:spPr/>
    </dgm:pt>
    <dgm:pt modelId="{D5508A08-BC23-4E9A-8DB6-94DDA41B1185}" type="pres">
      <dgm:prSet presAssocID="{B440D567-496E-40F2-AA11-F0FFC9CF6A5B}" presName="conn2-1" presStyleLbl="parChTrans1D2" presStyleIdx="0" presStyleCnt="5"/>
      <dgm:spPr/>
    </dgm:pt>
    <dgm:pt modelId="{5E27276A-DB5B-4AA5-AA77-0AA6A6CD4E3D}" type="pres">
      <dgm:prSet presAssocID="{B440D567-496E-40F2-AA11-F0FFC9CF6A5B}" presName="connTx" presStyleLbl="parChTrans1D2" presStyleIdx="0" presStyleCnt="5"/>
      <dgm:spPr/>
    </dgm:pt>
    <dgm:pt modelId="{CC8F2D1B-A17E-462B-ACA2-5C414945849C}" type="pres">
      <dgm:prSet presAssocID="{E20BBDCC-1DE4-4035-8044-32CE24DE7E79}" presName="root2" presStyleCnt="0"/>
      <dgm:spPr/>
    </dgm:pt>
    <dgm:pt modelId="{91E8E003-7E21-46CD-8DB2-BDA69CF1D20B}" type="pres">
      <dgm:prSet presAssocID="{E20BBDCC-1DE4-4035-8044-32CE24DE7E79}" presName="LevelTwoTextNode" presStyleLbl="node2" presStyleIdx="0" presStyleCnt="5">
        <dgm:presLayoutVars>
          <dgm:chPref val="3"/>
        </dgm:presLayoutVars>
      </dgm:prSet>
      <dgm:spPr/>
    </dgm:pt>
    <dgm:pt modelId="{FCBFD683-043F-45A7-9B7E-8C8C2C11FBCB}" type="pres">
      <dgm:prSet presAssocID="{E20BBDCC-1DE4-4035-8044-32CE24DE7E79}" presName="level3hierChild" presStyleCnt="0"/>
      <dgm:spPr/>
    </dgm:pt>
    <dgm:pt modelId="{30E1BE33-F0FE-4C60-A1A6-39BD9A275C44}" type="pres">
      <dgm:prSet presAssocID="{67C4E7A0-48C7-41FB-B505-AB6DABF78709}" presName="conn2-1" presStyleLbl="parChTrans1D2" presStyleIdx="1" presStyleCnt="5"/>
      <dgm:spPr/>
    </dgm:pt>
    <dgm:pt modelId="{9636D686-19E3-4DC2-8969-04ACB7806739}" type="pres">
      <dgm:prSet presAssocID="{67C4E7A0-48C7-41FB-B505-AB6DABF78709}" presName="connTx" presStyleLbl="parChTrans1D2" presStyleIdx="1" presStyleCnt="5"/>
      <dgm:spPr/>
    </dgm:pt>
    <dgm:pt modelId="{D899EA25-22F2-4087-BD89-94913B13A8B4}" type="pres">
      <dgm:prSet presAssocID="{FCEE6AB0-1BDE-4377-9F61-9F2E78652971}" presName="root2" presStyleCnt="0"/>
      <dgm:spPr/>
    </dgm:pt>
    <dgm:pt modelId="{D45B640F-64DE-4CEC-A372-98BAD138201D}" type="pres">
      <dgm:prSet presAssocID="{FCEE6AB0-1BDE-4377-9F61-9F2E78652971}" presName="LevelTwoTextNode" presStyleLbl="node2" presStyleIdx="1" presStyleCnt="5">
        <dgm:presLayoutVars>
          <dgm:chPref val="3"/>
        </dgm:presLayoutVars>
      </dgm:prSet>
      <dgm:spPr/>
    </dgm:pt>
    <dgm:pt modelId="{317C2D99-B8F5-4664-AAA6-A2893363C092}" type="pres">
      <dgm:prSet presAssocID="{FCEE6AB0-1BDE-4377-9F61-9F2E78652971}" presName="level3hierChild" presStyleCnt="0"/>
      <dgm:spPr/>
    </dgm:pt>
    <dgm:pt modelId="{BFF98EB4-6383-407C-840E-A808AA8B2765}" type="pres">
      <dgm:prSet presAssocID="{3DA4AD40-BE2F-43D4-9367-01BE580613F7}" presName="conn2-1" presStyleLbl="parChTrans1D2" presStyleIdx="2" presStyleCnt="5"/>
      <dgm:spPr/>
    </dgm:pt>
    <dgm:pt modelId="{8FF14873-F4BC-4E5F-B807-BFD03EB0705E}" type="pres">
      <dgm:prSet presAssocID="{3DA4AD40-BE2F-43D4-9367-01BE580613F7}" presName="connTx" presStyleLbl="parChTrans1D2" presStyleIdx="2" presStyleCnt="5"/>
      <dgm:spPr/>
    </dgm:pt>
    <dgm:pt modelId="{FE37D6C7-39D9-49BB-82CB-C13FBC3802AA}" type="pres">
      <dgm:prSet presAssocID="{BD3B9774-B161-41B5-B48A-F05F8AF4398C}" presName="root2" presStyleCnt="0"/>
      <dgm:spPr/>
    </dgm:pt>
    <dgm:pt modelId="{47DCBC6C-FFBD-4030-BF31-4168C1597443}" type="pres">
      <dgm:prSet presAssocID="{BD3B9774-B161-41B5-B48A-F05F8AF4398C}" presName="LevelTwoTextNode" presStyleLbl="node2" presStyleIdx="2" presStyleCnt="5">
        <dgm:presLayoutVars>
          <dgm:chPref val="3"/>
        </dgm:presLayoutVars>
      </dgm:prSet>
      <dgm:spPr/>
    </dgm:pt>
    <dgm:pt modelId="{D192DB3D-03A5-4B0E-B2FA-490D400F12B7}" type="pres">
      <dgm:prSet presAssocID="{BD3B9774-B161-41B5-B48A-F05F8AF4398C}" presName="level3hierChild" presStyleCnt="0"/>
      <dgm:spPr/>
    </dgm:pt>
    <dgm:pt modelId="{85397ABA-E847-4371-89E4-A4F6A7559F44}" type="pres">
      <dgm:prSet presAssocID="{A8E7F2D6-881F-40FF-9E46-72B33BEA233F}" presName="conn2-1" presStyleLbl="parChTrans1D2" presStyleIdx="3" presStyleCnt="5"/>
      <dgm:spPr/>
    </dgm:pt>
    <dgm:pt modelId="{370391EB-18E8-42D6-9B70-20F3F89152A4}" type="pres">
      <dgm:prSet presAssocID="{A8E7F2D6-881F-40FF-9E46-72B33BEA233F}" presName="connTx" presStyleLbl="parChTrans1D2" presStyleIdx="3" presStyleCnt="5"/>
      <dgm:spPr/>
    </dgm:pt>
    <dgm:pt modelId="{48863632-DAD7-4B2D-A5AA-5D2820BDFB98}" type="pres">
      <dgm:prSet presAssocID="{1E458454-2523-42AA-98BD-34674B6AE08D}" presName="root2" presStyleCnt="0"/>
      <dgm:spPr/>
    </dgm:pt>
    <dgm:pt modelId="{ACC9CFB5-953B-48C1-8E6F-E4D207786F0D}" type="pres">
      <dgm:prSet presAssocID="{1E458454-2523-42AA-98BD-34674B6AE08D}" presName="LevelTwoTextNode" presStyleLbl="node2" presStyleIdx="3" presStyleCnt="5">
        <dgm:presLayoutVars>
          <dgm:chPref val="3"/>
        </dgm:presLayoutVars>
      </dgm:prSet>
      <dgm:spPr/>
    </dgm:pt>
    <dgm:pt modelId="{B5DB2041-A329-40A8-BFE1-86A44FB419AD}" type="pres">
      <dgm:prSet presAssocID="{1E458454-2523-42AA-98BD-34674B6AE08D}" presName="level3hierChild" presStyleCnt="0"/>
      <dgm:spPr/>
    </dgm:pt>
    <dgm:pt modelId="{D1135109-16CE-4037-AA6F-17CE4A54D68D}" type="pres">
      <dgm:prSet presAssocID="{9D2C6967-0097-4F6B-8B9B-3330D4D80659}" presName="conn2-1" presStyleLbl="parChTrans1D2" presStyleIdx="4" presStyleCnt="5"/>
      <dgm:spPr/>
    </dgm:pt>
    <dgm:pt modelId="{17BD5FC1-161B-4F76-8563-77A1E9414982}" type="pres">
      <dgm:prSet presAssocID="{9D2C6967-0097-4F6B-8B9B-3330D4D80659}" presName="connTx" presStyleLbl="parChTrans1D2" presStyleIdx="4" presStyleCnt="5"/>
      <dgm:spPr/>
    </dgm:pt>
    <dgm:pt modelId="{52CD70B9-3FC1-4D1E-8689-70BC10EFCD54}" type="pres">
      <dgm:prSet presAssocID="{687113CB-3A99-4260-89E3-D2FF5CFA1E84}" presName="root2" presStyleCnt="0"/>
      <dgm:spPr/>
    </dgm:pt>
    <dgm:pt modelId="{2028DFC0-8F2F-4D9F-AF12-3067AAC20D3D}" type="pres">
      <dgm:prSet presAssocID="{687113CB-3A99-4260-89E3-D2FF5CFA1E84}" presName="LevelTwoTextNode" presStyleLbl="node2" presStyleIdx="4" presStyleCnt="5">
        <dgm:presLayoutVars>
          <dgm:chPref val="3"/>
        </dgm:presLayoutVars>
      </dgm:prSet>
      <dgm:spPr/>
    </dgm:pt>
    <dgm:pt modelId="{1D95DBCE-57CD-478B-8DDD-BB2A7F8D1C78}" type="pres">
      <dgm:prSet presAssocID="{687113CB-3A99-4260-89E3-D2FF5CFA1E84}" presName="level3hierChild" presStyleCnt="0"/>
      <dgm:spPr/>
    </dgm:pt>
  </dgm:ptLst>
  <dgm:cxnLst>
    <dgm:cxn modelId="{C4B16B04-B6C4-4E3B-9498-4270D46B76B7}" type="presOf" srcId="{A8E7F2D6-881F-40FF-9E46-72B33BEA233F}" destId="{85397ABA-E847-4371-89E4-A4F6A7559F44}" srcOrd="0" destOrd="0" presId="urn:microsoft.com/office/officeart/2008/layout/HorizontalMultiLevelHierarchy"/>
    <dgm:cxn modelId="{197D0907-9738-45E5-9101-1DB78D910E25}" srcId="{FA2C326C-1B38-46B1-A8DF-387C3C6433AB}" destId="{BD3B9774-B161-41B5-B48A-F05F8AF4398C}" srcOrd="2" destOrd="0" parTransId="{3DA4AD40-BE2F-43D4-9367-01BE580613F7}" sibTransId="{18CDA0FE-A8F5-4A50-8397-C4067834E5A0}"/>
    <dgm:cxn modelId="{AE11A221-36FA-4CCC-B51C-C654D8E59925}" type="presOf" srcId="{FA2C326C-1B38-46B1-A8DF-387C3C6433AB}" destId="{28876E1F-736C-4B47-AC34-E67DF0172FD5}" srcOrd="0" destOrd="0" presId="urn:microsoft.com/office/officeart/2008/layout/HorizontalMultiLevelHierarchy"/>
    <dgm:cxn modelId="{EFF4132B-6AF7-4491-8B72-5AC3B6AB3853}" type="presOf" srcId="{BD3B9774-B161-41B5-B48A-F05F8AF4398C}" destId="{47DCBC6C-FFBD-4030-BF31-4168C1597443}" srcOrd="0" destOrd="0" presId="urn:microsoft.com/office/officeart/2008/layout/HorizontalMultiLevelHierarchy"/>
    <dgm:cxn modelId="{A910F533-50B7-4BEE-B0F8-E6BBA9255ED0}" srcId="{FA2C326C-1B38-46B1-A8DF-387C3C6433AB}" destId="{687113CB-3A99-4260-89E3-D2FF5CFA1E84}" srcOrd="4" destOrd="0" parTransId="{9D2C6967-0097-4F6B-8B9B-3330D4D80659}" sibTransId="{87C60CD1-197D-4C01-BA4A-B9B8EAFFF3D1}"/>
    <dgm:cxn modelId="{E275F934-E07B-4701-914B-47FE9D5D7D80}" type="presOf" srcId="{FCEE6AB0-1BDE-4377-9F61-9F2E78652971}" destId="{D45B640F-64DE-4CEC-A372-98BAD138201D}" srcOrd="0" destOrd="0" presId="urn:microsoft.com/office/officeart/2008/layout/HorizontalMultiLevelHierarchy"/>
    <dgm:cxn modelId="{510BF73D-679A-46EB-BDA5-DFCF38BDA606}" type="presOf" srcId="{9D2C6967-0097-4F6B-8B9B-3330D4D80659}" destId="{D1135109-16CE-4037-AA6F-17CE4A54D68D}" srcOrd="0" destOrd="0" presId="urn:microsoft.com/office/officeart/2008/layout/HorizontalMultiLevelHierarchy"/>
    <dgm:cxn modelId="{C8617563-A591-4098-BA25-69859188485D}" type="presOf" srcId="{687113CB-3A99-4260-89E3-D2FF5CFA1E84}" destId="{2028DFC0-8F2F-4D9F-AF12-3067AAC20D3D}" srcOrd="0" destOrd="0" presId="urn:microsoft.com/office/officeart/2008/layout/HorizontalMultiLevelHierarchy"/>
    <dgm:cxn modelId="{C10F724C-C1A9-4FC9-957D-7D61BFA45CDF}" type="presOf" srcId="{67C4E7A0-48C7-41FB-B505-AB6DABF78709}" destId="{9636D686-19E3-4DC2-8969-04ACB7806739}" srcOrd="1" destOrd="0" presId="urn:microsoft.com/office/officeart/2008/layout/HorizontalMultiLevelHierarchy"/>
    <dgm:cxn modelId="{566F7A72-45E9-4F65-A9DF-3516A17E74E8}" srcId="{FA2C326C-1B38-46B1-A8DF-387C3C6433AB}" destId="{1E458454-2523-42AA-98BD-34674B6AE08D}" srcOrd="3" destOrd="0" parTransId="{A8E7F2D6-881F-40FF-9E46-72B33BEA233F}" sibTransId="{81341706-79E0-40A2-AFCC-4B2A354A35B0}"/>
    <dgm:cxn modelId="{F28E3677-8E5F-4983-A086-502D7F731AD3}" type="presOf" srcId="{B440D567-496E-40F2-AA11-F0FFC9CF6A5B}" destId="{5E27276A-DB5B-4AA5-AA77-0AA6A6CD4E3D}" srcOrd="1" destOrd="0" presId="urn:microsoft.com/office/officeart/2008/layout/HorizontalMultiLevelHierarchy"/>
    <dgm:cxn modelId="{84A7448B-C08F-46D2-9153-285806C170C9}" type="presOf" srcId="{B440D567-496E-40F2-AA11-F0FFC9CF6A5B}" destId="{D5508A08-BC23-4E9A-8DB6-94DDA41B1185}" srcOrd="0" destOrd="0" presId="urn:microsoft.com/office/officeart/2008/layout/HorizontalMultiLevelHierarchy"/>
    <dgm:cxn modelId="{47B8238E-3919-4DE5-8B0D-02347786F164}" type="presOf" srcId="{3DA4AD40-BE2F-43D4-9367-01BE580613F7}" destId="{8FF14873-F4BC-4E5F-B807-BFD03EB0705E}" srcOrd="1" destOrd="0" presId="urn:microsoft.com/office/officeart/2008/layout/HorizontalMultiLevelHierarchy"/>
    <dgm:cxn modelId="{C9A57B95-7ED6-43CA-B5EF-6B5B9ECC77E9}" type="presOf" srcId="{E20BBDCC-1DE4-4035-8044-32CE24DE7E79}" destId="{91E8E003-7E21-46CD-8DB2-BDA69CF1D20B}" srcOrd="0" destOrd="0" presId="urn:microsoft.com/office/officeart/2008/layout/HorizontalMultiLevelHierarchy"/>
    <dgm:cxn modelId="{CDFE60A2-4D23-45D5-B665-10C2E8FCE52A}" srcId="{42093DF5-0412-42BA-924B-160430E6A002}" destId="{FA2C326C-1B38-46B1-A8DF-387C3C6433AB}" srcOrd="0" destOrd="0" parTransId="{9B33AD56-D1C6-493A-915D-3BCB526291FD}" sibTransId="{A78A4E8F-13A0-4AB4-8972-48CF34F8C26E}"/>
    <dgm:cxn modelId="{1DDE2CA9-96E6-404C-92C1-2FE688621F95}" srcId="{FA2C326C-1B38-46B1-A8DF-387C3C6433AB}" destId="{E20BBDCC-1DE4-4035-8044-32CE24DE7E79}" srcOrd="0" destOrd="0" parTransId="{B440D567-496E-40F2-AA11-F0FFC9CF6A5B}" sibTransId="{9E66874E-433F-48D6-9B38-10425CCE45C7}"/>
    <dgm:cxn modelId="{B086C2AD-DD5C-4DE5-BD07-B6563BB51259}" srcId="{FA2C326C-1B38-46B1-A8DF-387C3C6433AB}" destId="{FCEE6AB0-1BDE-4377-9F61-9F2E78652971}" srcOrd="1" destOrd="0" parTransId="{67C4E7A0-48C7-41FB-B505-AB6DABF78709}" sibTransId="{334F116E-A2F1-41CA-B371-993B2DCB6A2B}"/>
    <dgm:cxn modelId="{728F3DC8-A75D-4EEF-851A-15FAFB39564E}" type="presOf" srcId="{67C4E7A0-48C7-41FB-B505-AB6DABF78709}" destId="{30E1BE33-F0FE-4C60-A1A6-39BD9A275C44}" srcOrd="0" destOrd="0" presId="urn:microsoft.com/office/officeart/2008/layout/HorizontalMultiLevelHierarchy"/>
    <dgm:cxn modelId="{1A27A4DF-57B2-4639-AE90-229E483F8C0F}" type="presOf" srcId="{1E458454-2523-42AA-98BD-34674B6AE08D}" destId="{ACC9CFB5-953B-48C1-8E6F-E4D207786F0D}" srcOrd="0" destOrd="0" presId="urn:microsoft.com/office/officeart/2008/layout/HorizontalMultiLevelHierarchy"/>
    <dgm:cxn modelId="{A8207BEE-7502-4550-8231-BBC0F355CDD0}" type="presOf" srcId="{42093DF5-0412-42BA-924B-160430E6A002}" destId="{6FE9A402-006D-4FD6-8CDD-C09CBDAB8A97}" srcOrd="0" destOrd="0" presId="urn:microsoft.com/office/officeart/2008/layout/HorizontalMultiLevelHierarchy"/>
    <dgm:cxn modelId="{A0FFEBEE-0384-45C5-8488-8B61440FC5F1}" type="presOf" srcId="{3DA4AD40-BE2F-43D4-9367-01BE580613F7}" destId="{BFF98EB4-6383-407C-840E-A808AA8B2765}" srcOrd="0" destOrd="0" presId="urn:microsoft.com/office/officeart/2008/layout/HorizontalMultiLevelHierarchy"/>
    <dgm:cxn modelId="{D87B2DF8-AB58-45F5-9978-D034E6A8949C}" type="presOf" srcId="{9D2C6967-0097-4F6B-8B9B-3330D4D80659}" destId="{17BD5FC1-161B-4F76-8563-77A1E9414982}" srcOrd="1" destOrd="0" presId="urn:microsoft.com/office/officeart/2008/layout/HorizontalMultiLevelHierarchy"/>
    <dgm:cxn modelId="{B47289FA-7F38-4B7C-B678-92892A699A30}" type="presOf" srcId="{A8E7F2D6-881F-40FF-9E46-72B33BEA233F}" destId="{370391EB-18E8-42D6-9B70-20F3F89152A4}" srcOrd="1" destOrd="0" presId="urn:microsoft.com/office/officeart/2008/layout/HorizontalMultiLevelHierarchy"/>
    <dgm:cxn modelId="{071D571B-4EBD-4677-BFC8-BDEE135DA5B0}" type="presParOf" srcId="{6FE9A402-006D-4FD6-8CDD-C09CBDAB8A97}" destId="{9B0190E6-409F-451B-AA74-7F774ACB17F3}" srcOrd="0" destOrd="0" presId="urn:microsoft.com/office/officeart/2008/layout/HorizontalMultiLevelHierarchy"/>
    <dgm:cxn modelId="{9C327467-9790-41F1-BA1B-1D494CBAF12E}" type="presParOf" srcId="{9B0190E6-409F-451B-AA74-7F774ACB17F3}" destId="{28876E1F-736C-4B47-AC34-E67DF0172FD5}" srcOrd="0" destOrd="0" presId="urn:microsoft.com/office/officeart/2008/layout/HorizontalMultiLevelHierarchy"/>
    <dgm:cxn modelId="{D2528502-B318-4FFA-A89A-447C0B3A8266}" type="presParOf" srcId="{9B0190E6-409F-451B-AA74-7F774ACB17F3}" destId="{03D3E0A6-1EC5-4CAC-8B83-FA5CB92CE5B2}" srcOrd="1" destOrd="0" presId="urn:microsoft.com/office/officeart/2008/layout/HorizontalMultiLevelHierarchy"/>
    <dgm:cxn modelId="{635B1228-6768-4137-B704-22D5F8DEEA45}" type="presParOf" srcId="{03D3E0A6-1EC5-4CAC-8B83-FA5CB92CE5B2}" destId="{D5508A08-BC23-4E9A-8DB6-94DDA41B1185}" srcOrd="0" destOrd="0" presId="urn:microsoft.com/office/officeart/2008/layout/HorizontalMultiLevelHierarchy"/>
    <dgm:cxn modelId="{45968AA3-B1DB-46E8-B0AE-7844CB2DD43F}" type="presParOf" srcId="{D5508A08-BC23-4E9A-8DB6-94DDA41B1185}" destId="{5E27276A-DB5B-4AA5-AA77-0AA6A6CD4E3D}" srcOrd="0" destOrd="0" presId="urn:microsoft.com/office/officeart/2008/layout/HorizontalMultiLevelHierarchy"/>
    <dgm:cxn modelId="{5D859278-3BB9-4696-80D0-9424A64643C0}" type="presParOf" srcId="{03D3E0A6-1EC5-4CAC-8B83-FA5CB92CE5B2}" destId="{CC8F2D1B-A17E-462B-ACA2-5C414945849C}" srcOrd="1" destOrd="0" presId="urn:microsoft.com/office/officeart/2008/layout/HorizontalMultiLevelHierarchy"/>
    <dgm:cxn modelId="{FE127CD6-78E0-43CA-9F81-7A4D9409AB8E}" type="presParOf" srcId="{CC8F2D1B-A17E-462B-ACA2-5C414945849C}" destId="{91E8E003-7E21-46CD-8DB2-BDA69CF1D20B}" srcOrd="0" destOrd="0" presId="urn:microsoft.com/office/officeart/2008/layout/HorizontalMultiLevelHierarchy"/>
    <dgm:cxn modelId="{B01CF14C-B701-4F21-90BA-91B867A5DBF1}" type="presParOf" srcId="{CC8F2D1B-A17E-462B-ACA2-5C414945849C}" destId="{FCBFD683-043F-45A7-9B7E-8C8C2C11FBCB}" srcOrd="1" destOrd="0" presId="urn:microsoft.com/office/officeart/2008/layout/HorizontalMultiLevelHierarchy"/>
    <dgm:cxn modelId="{E5D7D060-78A3-42DA-A6E9-AAA0240FC33F}" type="presParOf" srcId="{03D3E0A6-1EC5-4CAC-8B83-FA5CB92CE5B2}" destId="{30E1BE33-F0FE-4C60-A1A6-39BD9A275C44}" srcOrd="2" destOrd="0" presId="urn:microsoft.com/office/officeart/2008/layout/HorizontalMultiLevelHierarchy"/>
    <dgm:cxn modelId="{F0F76EE9-B0DD-4B66-A8AA-26F27EE17565}" type="presParOf" srcId="{30E1BE33-F0FE-4C60-A1A6-39BD9A275C44}" destId="{9636D686-19E3-4DC2-8969-04ACB7806739}" srcOrd="0" destOrd="0" presId="urn:microsoft.com/office/officeart/2008/layout/HorizontalMultiLevelHierarchy"/>
    <dgm:cxn modelId="{9579A527-0C73-444F-8498-5A451CE1E52E}" type="presParOf" srcId="{03D3E0A6-1EC5-4CAC-8B83-FA5CB92CE5B2}" destId="{D899EA25-22F2-4087-BD89-94913B13A8B4}" srcOrd="3" destOrd="0" presId="urn:microsoft.com/office/officeart/2008/layout/HorizontalMultiLevelHierarchy"/>
    <dgm:cxn modelId="{500B8E7D-481E-4095-83A1-3DB70F18AEEA}" type="presParOf" srcId="{D899EA25-22F2-4087-BD89-94913B13A8B4}" destId="{D45B640F-64DE-4CEC-A372-98BAD138201D}" srcOrd="0" destOrd="0" presId="urn:microsoft.com/office/officeart/2008/layout/HorizontalMultiLevelHierarchy"/>
    <dgm:cxn modelId="{47790FD7-3F1B-4D4C-8239-74E4B57308CA}" type="presParOf" srcId="{D899EA25-22F2-4087-BD89-94913B13A8B4}" destId="{317C2D99-B8F5-4664-AAA6-A2893363C092}" srcOrd="1" destOrd="0" presId="urn:microsoft.com/office/officeart/2008/layout/HorizontalMultiLevelHierarchy"/>
    <dgm:cxn modelId="{135EE9C2-FC23-4132-B9F3-F15F3196B3F1}" type="presParOf" srcId="{03D3E0A6-1EC5-4CAC-8B83-FA5CB92CE5B2}" destId="{BFF98EB4-6383-407C-840E-A808AA8B2765}" srcOrd="4" destOrd="0" presId="urn:microsoft.com/office/officeart/2008/layout/HorizontalMultiLevelHierarchy"/>
    <dgm:cxn modelId="{B1747789-14BE-412A-B39E-534D181B18B4}" type="presParOf" srcId="{BFF98EB4-6383-407C-840E-A808AA8B2765}" destId="{8FF14873-F4BC-4E5F-B807-BFD03EB0705E}" srcOrd="0" destOrd="0" presId="urn:microsoft.com/office/officeart/2008/layout/HorizontalMultiLevelHierarchy"/>
    <dgm:cxn modelId="{A987126A-A4AF-435D-9949-F4ECC10CBEB0}" type="presParOf" srcId="{03D3E0A6-1EC5-4CAC-8B83-FA5CB92CE5B2}" destId="{FE37D6C7-39D9-49BB-82CB-C13FBC3802AA}" srcOrd="5" destOrd="0" presId="urn:microsoft.com/office/officeart/2008/layout/HorizontalMultiLevelHierarchy"/>
    <dgm:cxn modelId="{34E6E801-3ABB-4133-BCC0-B679138CD2AA}" type="presParOf" srcId="{FE37D6C7-39D9-49BB-82CB-C13FBC3802AA}" destId="{47DCBC6C-FFBD-4030-BF31-4168C1597443}" srcOrd="0" destOrd="0" presId="urn:microsoft.com/office/officeart/2008/layout/HorizontalMultiLevelHierarchy"/>
    <dgm:cxn modelId="{78BC08AF-7179-4E42-BCA7-B8DF295A9C19}" type="presParOf" srcId="{FE37D6C7-39D9-49BB-82CB-C13FBC3802AA}" destId="{D192DB3D-03A5-4B0E-B2FA-490D400F12B7}" srcOrd="1" destOrd="0" presId="urn:microsoft.com/office/officeart/2008/layout/HorizontalMultiLevelHierarchy"/>
    <dgm:cxn modelId="{6A85A27A-37AA-4976-94C1-F66989113F1F}" type="presParOf" srcId="{03D3E0A6-1EC5-4CAC-8B83-FA5CB92CE5B2}" destId="{85397ABA-E847-4371-89E4-A4F6A7559F44}" srcOrd="6" destOrd="0" presId="urn:microsoft.com/office/officeart/2008/layout/HorizontalMultiLevelHierarchy"/>
    <dgm:cxn modelId="{02813BEE-FD75-494D-8E12-6D8F1BB63DB7}" type="presParOf" srcId="{85397ABA-E847-4371-89E4-A4F6A7559F44}" destId="{370391EB-18E8-42D6-9B70-20F3F89152A4}" srcOrd="0" destOrd="0" presId="urn:microsoft.com/office/officeart/2008/layout/HorizontalMultiLevelHierarchy"/>
    <dgm:cxn modelId="{0C6DF3A7-C62A-4E6B-8681-E43974F04F7A}" type="presParOf" srcId="{03D3E0A6-1EC5-4CAC-8B83-FA5CB92CE5B2}" destId="{48863632-DAD7-4B2D-A5AA-5D2820BDFB98}" srcOrd="7" destOrd="0" presId="urn:microsoft.com/office/officeart/2008/layout/HorizontalMultiLevelHierarchy"/>
    <dgm:cxn modelId="{46946B8A-6942-4119-B757-7821586C6410}" type="presParOf" srcId="{48863632-DAD7-4B2D-A5AA-5D2820BDFB98}" destId="{ACC9CFB5-953B-48C1-8E6F-E4D207786F0D}" srcOrd="0" destOrd="0" presId="urn:microsoft.com/office/officeart/2008/layout/HorizontalMultiLevelHierarchy"/>
    <dgm:cxn modelId="{DE5B274E-F31B-4C88-BBA0-5631C7149821}" type="presParOf" srcId="{48863632-DAD7-4B2D-A5AA-5D2820BDFB98}" destId="{B5DB2041-A329-40A8-BFE1-86A44FB419AD}" srcOrd="1" destOrd="0" presId="urn:microsoft.com/office/officeart/2008/layout/HorizontalMultiLevelHierarchy"/>
    <dgm:cxn modelId="{9CDA0BE1-358D-4217-A35E-AEB3780E66E7}" type="presParOf" srcId="{03D3E0A6-1EC5-4CAC-8B83-FA5CB92CE5B2}" destId="{D1135109-16CE-4037-AA6F-17CE4A54D68D}" srcOrd="8" destOrd="0" presId="urn:microsoft.com/office/officeart/2008/layout/HorizontalMultiLevelHierarchy"/>
    <dgm:cxn modelId="{4273D874-8729-411F-90C6-8A94B8EB0500}" type="presParOf" srcId="{D1135109-16CE-4037-AA6F-17CE4A54D68D}" destId="{17BD5FC1-161B-4F76-8563-77A1E9414982}" srcOrd="0" destOrd="0" presId="urn:microsoft.com/office/officeart/2008/layout/HorizontalMultiLevelHierarchy"/>
    <dgm:cxn modelId="{57898F04-34AA-48A9-9C0B-BF99B5941BBB}" type="presParOf" srcId="{03D3E0A6-1EC5-4CAC-8B83-FA5CB92CE5B2}" destId="{52CD70B9-3FC1-4D1E-8689-70BC10EFCD54}" srcOrd="9" destOrd="0" presId="urn:microsoft.com/office/officeart/2008/layout/HorizontalMultiLevelHierarchy"/>
    <dgm:cxn modelId="{34BE2706-9BBC-4BAA-944B-EAAC985AB0FC}" type="presParOf" srcId="{52CD70B9-3FC1-4D1E-8689-70BC10EFCD54}" destId="{2028DFC0-8F2F-4D9F-AF12-3067AAC20D3D}" srcOrd="0" destOrd="0" presId="urn:microsoft.com/office/officeart/2008/layout/HorizontalMultiLevelHierarchy"/>
    <dgm:cxn modelId="{129856B0-2A5B-4CCB-A492-F8D80B8DB5E2}" type="presParOf" srcId="{52CD70B9-3FC1-4D1E-8689-70BC10EFCD54}" destId="{1D95DBCE-57CD-478B-8DDD-BB2A7F8D1C7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1EAFA2-F2AC-4F96-80E6-757D6D2D08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CC654DA-E2DD-4253-BCAC-CE7B5D52B86D}">
      <dgm:prSet phldrT="[Text]"/>
      <dgm:spPr/>
      <dgm:t>
        <a:bodyPr/>
        <a:lstStyle/>
        <a:p>
          <a:pPr>
            <a:buNone/>
          </a:pPr>
          <a:r>
            <a:rPr lang="cs-CZ" dirty="0"/>
            <a:t>Věcná působnost zákona:</a:t>
          </a:r>
        </a:p>
      </dgm:t>
    </dgm:pt>
    <dgm:pt modelId="{8945D606-9881-4C4D-96CB-78D3BA3E86F3}" type="parTrans" cxnId="{8B8F131F-1322-42DA-AE98-DB25B1C527D0}">
      <dgm:prSet/>
      <dgm:spPr/>
      <dgm:t>
        <a:bodyPr/>
        <a:lstStyle/>
        <a:p>
          <a:endParaRPr lang="cs-CZ"/>
        </a:p>
      </dgm:t>
    </dgm:pt>
    <dgm:pt modelId="{CD501011-66F7-4235-84F7-1F418EC294E8}" type="sibTrans" cxnId="{8B8F131F-1322-42DA-AE98-DB25B1C527D0}">
      <dgm:prSet/>
      <dgm:spPr/>
      <dgm:t>
        <a:bodyPr/>
        <a:lstStyle/>
        <a:p>
          <a:endParaRPr lang="cs-CZ"/>
        </a:p>
      </dgm:t>
    </dgm:pt>
    <dgm:pt modelId="{5577154D-883C-4BC0-BFFF-54D366A4FB21}">
      <dgm:prSet phldrT="[Text]"/>
      <dgm:spPr/>
      <dgm:t>
        <a:bodyPr/>
        <a:lstStyle/>
        <a:p>
          <a:r>
            <a:rPr lang="cs-CZ" dirty="0"/>
            <a:t>Hluk, vibrace</a:t>
          </a:r>
        </a:p>
      </dgm:t>
    </dgm:pt>
    <dgm:pt modelId="{988190CC-43C8-4048-B071-668441A1C917}" type="parTrans" cxnId="{9C8DAF56-E46A-4CEB-9E22-1747488B10D7}">
      <dgm:prSet/>
      <dgm:spPr/>
      <dgm:t>
        <a:bodyPr/>
        <a:lstStyle/>
        <a:p>
          <a:endParaRPr lang="cs-CZ"/>
        </a:p>
      </dgm:t>
    </dgm:pt>
    <dgm:pt modelId="{B13DD786-B01C-4405-A702-964BA18682DF}" type="sibTrans" cxnId="{9C8DAF56-E46A-4CEB-9E22-1747488B10D7}">
      <dgm:prSet/>
      <dgm:spPr/>
      <dgm:t>
        <a:bodyPr/>
        <a:lstStyle/>
        <a:p>
          <a:endParaRPr lang="cs-CZ"/>
        </a:p>
      </dgm:t>
    </dgm:pt>
    <dgm:pt modelId="{5AFCF62A-5B63-4931-A6B7-43F894DE7464}">
      <dgm:prSet phldrT="[Text]"/>
      <dgm:spPr/>
      <dgm:t>
        <a:bodyPr/>
        <a:lstStyle/>
        <a:p>
          <a:pPr>
            <a:buNone/>
          </a:pPr>
          <a:r>
            <a:rPr lang="cs-CZ" b="0" dirty="0"/>
            <a:t>Stanovené rizikové faktory ve vazbě na:</a:t>
          </a:r>
        </a:p>
      </dgm:t>
    </dgm:pt>
    <dgm:pt modelId="{89694397-42DB-4A5A-89BA-D5DEBFE4C3F9}" type="parTrans" cxnId="{5E535423-73F6-443F-863D-F8508574FB9D}">
      <dgm:prSet/>
      <dgm:spPr/>
      <dgm:t>
        <a:bodyPr/>
        <a:lstStyle/>
        <a:p>
          <a:endParaRPr lang="cs-CZ"/>
        </a:p>
      </dgm:t>
    </dgm:pt>
    <dgm:pt modelId="{968B5E3F-FA0D-452C-BCE2-00256CB4DB51}" type="sibTrans" cxnId="{5E535423-73F6-443F-863D-F8508574FB9D}">
      <dgm:prSet/>
      <dgm:spPr/>
      <dgm:t>
        <a:bodyPr/>
        <a:lstStyle/>
        <a:p>
          <a:endParaRPr lang="cs-CZ"/>
        </a:p>
      </dgm:t>
    </dgm:pt>
    <dgm:pt modelId="{8CF938E9-7D9B-4855-91BD-155D3223E8F9}">
      <dgm:prSet phldrT="[Text]"/>
      <dgm:spPr/>
      <dgm:t>
        <a:bodyPr/>
        <a:lstStyle/>
        <a:p>
          <a:r>
            <a:rPr lang="cs-CZ" dirty="0"/>
            <a:t>Výrobky</a:t>
          </a:r>
        </a:p>
      </dgm:t>
    </dgm:pt>
    <dgm:pt modelId="{615922E0-439F-4037-838E-F2DF04BFF2DA}" type="parTrans" cxnId="{AB61586F-0D2E-42EA-AF0A-2C9DA76AD33F}">
      <dgm:prSet/>
      <dgm:spPr/>
      <dgm:t>
        <a:bodyPr/>
        <a:lstStyle/>
        <a:p>
          <a:endParaRPr lang="cs-CZ"/>
        </a:p>
      </dgm:t>
    </dgm:pt>
    <dgm:pt modelId="{F016FB76-EEE7-4392-B3CC-012E015076F9}" type="sibTrans" cxnId="{AB61586F-0D2E-42EA-AF0A-2C9DA76AD33F}">
      <dgm:prSet/>
      <dgm:spPr/>
      <dgm:t>
        <a:bodyPr/>
        <a:lstStyle/>
        <a:p>
          <a:endParaRPr lang="cs-CZ"/>
        </a:p>
      </dgm:t>
    </dgm:pt>
    <dgm:pt modelId="{465A2F42-1513-4E4D-8FBE-5E418100951D}">
      <dgm:prSet/>
      <dgm:spPr/>
      <dgm:t>
        <a:bodyPr/>
        <a:lstStyle/>
        <a:p>
          <a:r>
            <a:rPr lang="cs-CZ"/>
            <a:t>Neionizující záření a ionizující záření</a:t>
          </a:r>
          <a:endParaRPr lang="cs-CZ" dirty="0"/>
        </a:p>
      </dgm:t>
    </dgm:pt>
    <dgm:pt modelId="{42859BA3-B74E-4383-80FB-588F3E60C519}" type="parTrans" cxnId="{627A5D3C-525B-4F6B-A175-1FBFF596855B}">
      <dgm:prSet/>
      <dgm:spPr/>
      <dgm:t>
        <a:bodyPr/>
        <a:lstStyle/>
        <a:p>
          <a:endParaRPr lang="cs-CZ"/>
        </a:p>
      </dgm:t>
    </dgm:pt>
    <dgm:pt modelId="{90234D3A-7445-426A-A7B0-AB0D7C1DDC95}" type="sibTrans" cxnId="{627A5D3C-525B-4F6B-A175-1FBFF596855B}">
      <dgm:prSet/>
      <dgm:spPr/>
      <dgm:t>
        <a:bodyPr/>
        <a:lstStyle/>
        <a:p>
          <a:endParaRPr lang="cs-CZ"/>
        </a:p>
      </dgm:t>
    </dgm:pt>
    <dgm:pt modelId="{CE7F3AC8-23DA-4A8E-A678-E90867A08B9F}">
      <dgm:prSet/>
      <dgm:spPr/>
      <dgm:t>
        <a:bodyPr/>
        <a:lstStyle/>
        <a:p>
          <a:r>
            <a:rPr lang="cs-CZ"/>
            <a:t>Chemické látky</a:t>
          </a:r>
          <a:endParaRPr lang="cs-CZ" dirty="0"/>
        </a:p>
      </dgm:t>
    </dgm:pt>
    <dgm:pt modelId="{790FE8D9-1143-4F28-A29C-BFE7D60306C4}" type="parTrans" cxnId="{2E484D92-EC26-4C81-83F7-63EC4EC1637A}">
      <dgm:prSet/>
      <dgm:spPr/>
      <dgm:t>
        <a:bodyPr/>
        <a:lstStyle/>
        <a:p>
          <a:endParaRPr lang="cs-CZ"/>
        </a:p>
      </dgm:t>
    </dgm:pt>
    <dgm:pt modelId="{7A3EEC3F-DB56-435D-AEDD-9E879448CD3E}" type="sibTrans" cxnId="{2E484D92-EC26-4C81-83F7-63EC4EC1637A}">
      <dgm:prSet/>
      <dgm:spPr/>
      <dgm:t>
        <a:bodyPr/>
        <a:lstStyle/>
        <a:p>
          <a:endParaRPr lang="cs-CZ"/>
        </a:p>
      </dgm:t>
    </dgm:pt>
    <dgm:pt modelId="{585EF28A-D1B9-4728-BF75-2FE7DD2C7B70}">
      <dgm:prSet/>
      <dgm:spPr/>
      <dgm:t>
        <a:bodyPr/>
        <a:lstStyle/>
        <a:p>
          <a:r>
            <a:rPr lang="cs-CZ"/>
            <a:t>Hygienické aspekty vody, půdy, ovzduší …..</a:t>
          </a:r>
          <a:endParaRPr lang="cs-CZ" dirty="0"/>
        </a:p>
      </dgm:t>
    </dgm:pt>
    <dgm:pt modelId="{55068760-6790-4D85-87E2-A5C7600E7D56}" type="parTrans" cxnId="{E9FB90B6-54A8-4EC3-AE01-49EAEB4417C9}">
      <dgm:prSet/>
      <dgm:spPr/>
      <dgm:t>
        <a:bodyPr/>
        <a:lstStyle/>
        <a:p>
          <a:endParaRPr lang="cs-CZ"/>
        </a:p>
      </dgm:t>
    </dgm:pt>
    <dgm:pt modelId="{839491A3-CCB8-40CD-8FBF-790824EA834C}" type="sibTrans" cxnId="{E9FB90B6-54A8-4EC3-AE01-49EAEB4417C9}">
      <dgm:prSet/>
      <dgm:spPr/>
      <dgm:t>
        <a:bodyPr/>
        <a:lstStyle/>
        <a:p>
          <a:endParaRPr lang="cs-CZ"/>
        </a:p>
      </dgm:t>
    </dgm:pt>
    <dgm:pt modelId="{C70CC418-729C-4661-A811-D3EDB47A87DF}">
      <dgm:prSet/>
      <dgm:spPr/>
      <dgm:t>
        <a:bodyPr/>
        <a:lstStyle/>
        <a:p>
          <a:r>
            <a:rPr lang="cs-CZ" dirty="0"/>
            <a:t>Havárie a epidemie</a:t>
          </a:r>
        </a:p>
      </dgm:t>
    </dgm:pt>
    <dgm:pt modelId="{9595EEB6-4820-483C-8DBD-1EC5ABE30690}" type="parTrans" cxnId="{85EACAFA-913C-455D-B305-3434575F717F}">
      <dgm:prSet/>
      <dgm:spPr/>
      <dgm:t>
        <a:bodyPr/>
        <a:lstStyle/>
        <a:p>
          <a:endParaRPr lang="cs-CZ"/>
        </a:p>
      </dgm:t>
    </dgm:pt>
    <dgm:pt modelId="{2B2AF4DF-44B1-466B-B622-9AD886E9BF3A}" type="sibTrans" cxnId="{85EACAFA-913C-455D-B305-3434575F717F}">
      <dgm:prSet/>
      <dgm:spPr/>
      <dgm:t>
        <a:bodyPr/>
        <a:lstStyle/>
        <a:p>
          <a:endParaRPr lang="cs-CZ"/>
        </a:p>
      </dgm:t>
    </dgm:pt>
    <dgm:pt modelId="{87B72CC4-4B9D-4057-A167-26D1CE1B436E}">
      <dgm:prSet/>
      <dgm:spPr/>
      <dgm:t>
        <a:bodyPr/>
        <a:lstStyle/>
        <a:p>
          <a:r>
            <a:rPr lang="cs-CZ"/>
            <a:t>Potraviny</a:t>
          </a:r>
          <a:endParaRPr lang="cs-CZ" dirty="0"/>
        </a:p>
      </dgm:t>
    </dgm:pt>
    <dgm:pt modelId="{09FC5B19-1B02-49A5-B4A8-CD7DEAFB1315}" type="parTrans" cxnId="{3F7D8F4B-0C4C-432D-9ED5-CE39F32C7B69}">
      <dgm:prSet/>
      <dgm:spPr/>
      <dgm:t>
        <a:bodyPr/>
        <a:lstStyle/>
        <a:p>
          <a:endParaRPr lang="cs-CZ"/>
        </a:p>
      </dgm:t>
    </dgm:pt>
    <dgm:pt modelId="{9C382BA4-5977-43A9-939C-71F3F6DD2119}" type="sibTrans" cxnId="{3F7D8F4B-0C4C-432D-9ED5-CE39F32C7B69}">
      <dgm:prSet/>
      <dgm:spPr/>
      <dgm:t>
        <a:bodyPr/>
        <a:lstStyle/>
        <a:p>
          <a:endParaRPr lang="cs-CZ"/>
        </a:p>
      </dgm:t>
    </dgm:pt>
    <dgm:pt modelId="{FFCB5AE4-8D8E-435E-B2FD-820AB9D78A26}">
      <dgm:prSet/>
      <dgm:spPr/>
      <dgm:t>
        <a:bodyPr/>
        <a:lstStyle/>
        <a:p>
          <a:r>
            <a:rPr lang="cs-CZ"/>
            <a:t>Léky</a:t>
          </a:r>
          <a:endParaRPr lang="cs-CZ" dirty="0"/>
        </a:p>
      </dgm:t>
    </dgm:pt>
    <dgm:pt modelId="{6E7B6552-B148-4B68-8F52-11BA38448282}" type="parTrans" cxnId="{6A830747-F4A5-418A-A8C0-22268201AEEA}">
      <dgm:prSet/>
      <dgm:spPr/>
      <dgm:t>
        <a:bodyPr/>
        <a:lstStyle/>
        <a:p>
          <a:endParaRPr lang="cs-CZ"/>
        </a:p>
      </dgm:t>
    </dgm:pt>
    <dgm:pt modelId="{BB26119E-4FB4-4E2D-95FB-BDEE8E64A3EF}" type="sibTrans" cxnId="{6A830747-F4A5-418A-A8C0-22268201AEEA}">
      <dgm:prSet/>
      <dgm:spPr/>
      <dgm:t>
        <a:bodyPr/>
        <a:lstStyle/>
        <a:p>
          <a:endParaRPr lang="cs-CZ"/>
        </a:p>
      </dgm:t>
    </dgm:pt>
    <dgm:pt modelId="{46CBB3E6-C2E2-4EFB-9A40-91C9BE8677F2}">
      <dgm:prSet/>
      <dgm:spPr/>
      <dgm:t>
        <a:bodyPr/>
        <a:lstStyle/>
        <a:p>
          <a:r>
            <a:rPr lang="cs-CZ" dirty="0"/>
            <a:t>Služby</a:t>
          </a:r>
        </a:p>
      </dgm:t>
    </dgm:pt>
    <dgm:pt modelId="{A9E0FE78-FA37-4A7E-B90B-9B0EB21AB637}" type="parTrans" cxnId="{EE13EE74-4A8E-41B9-9513-32A3226E3CC0}">
      <dgm:prSet/>
      <dgm:spPr/>
      <dgm:t>
        <a:bodyPr/>
        <a:lstStyle/>
        <a:p>
          <a:endParaRPr lang="cs-CZ"/>
        </a:p>
      </dgm:t>
    </dgm:pt>
    <dgm:pt modelId="{F812011F-0DC0-4004-A0D2-CD0089C4215A}" type="sibTrans" cxnId="{EE13EE74-4A8E-41B9-9513-32A3226E3CC0}">
      <dgm:prSet/>
      <dgm:spPr/>
      <dgm:t>
        <a:bodyPr/>
        <a:lstStyle/>
        <a:p>
          <a:endParaRPr lang="cs-CZ"/>
        </a:p>
      </dgm:t>
    </dgm:pt>
    <dgm:pt modelId="{A8FE3ADE-1FCE-4B66-A575-CCC36A363240}" type="pres">
      <dgm:prSet presAssocID="{A91EAFA2-F2AC-4F96-80E6-757D6D2D0801}" presName="linear" presStyleCnt="0">
        <dgm:presLayoutVars>
          <dgm:animLvl val="lvl"/>
          <dgm:resizeHandles val="exact"/>
        </dgm:presLayoutVars>
      </dgm:prSet>
      <dgm:spPr/>
    </dgm:pt>
    <dgm:pt modelId="{705EFBFD-9FB4-4648-AD38-EEF41E8A4920}" type="pres">
      <dgm:prSet presAssocID="{0CC654DA-E2DD-4253-BCAC-CE7B5D52B86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B144CFB-A938-43A9-89AE-940E234D7CEB}" type="pres">
      <dgm:prSet presAssocID="{0CC654DA-E2DD-4253-BCAC-CE7B5D52B86D}" presName="childText" presStyleLbl="revTx" presStyleIdx="0" presStyleCnt="2">
        <dgm:presLayoutVars>
          <dgm:bulletEnabled val="1"/>
        </dgm:presLayoutVars>
      </dgm:prSet>
      <dgm:spPr/>
    </dgm:pt>
    <dgm:pt modelId="{18863FF7-16EC-4A8F-AE4F-FB545FB091EB}" type="pres">
      <dgm:prSet presAssocID="{5AFCF62A-5B63-4931-A6B7-43F894DE746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DAC67E6-34A1-4C49-BE02-9AA838A05F76}" type="pres">
      <dgm:prSet presAssocID="{5AFCF62A-5B63-4931-A6B7-43F894DE746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A4E1E18-1F80-43C8-944F-EF76AA7C6608}" type="presOf" srcId="{5AFCF62A-5B63-4931-A6B7-43F894DE7464}" destId="{18863FF7-16EC-4A8F-AE4F-FB545FB091EB}" srcOrd="0" destOrd="0" presId="urn:microsoft.com/office/officeart/2005/8/layout/vList2"/>
    <dgm:cxn modelId="{8B8F131F-1322-42DA-AE98-DB25B1C527D0}" srcId="{A91EAFA2-F2AC-4F96-80E6-757D6D2D0801}" destId="{0CC654DA-E2DD-4253-BCAC-CE7B5D52B86D}" srcOrd="0" destOrd="0" parTransId="{8945D606-9881-4C4D-96CB-78D3BA3E86F3}" sibTransId="{CD501011-66F7-4235-84F7-1F418EC294E8}"/>
    <dgm:cxn modelId="{5E535423-73F6-443F-863D-F8508574FB9D}" srcId="{A91EAFA2-F2AC-4F96-80E6-757D6D2D0801}" destId="{5AFCF62A-5B63-4931-A6B7-43F894DE7464}" srcOrd="1" destOrd="0" parTransId="{89694397-42DB-4A5A-89BA-D5DEBFE4C3F9}" sibTransId="{968B5E3F-FA0D-452C-BCE2-00256CB4DB51}"/>
    <dgm:cxn modelId="{89E7402D-BCCB-4399-B060-342A79B0DA3B}" type="presOf" srcId="{CE7F3AC8-23DA-4A8E-A678-E90867A08B9F}" destId="{CB144CFB-A938-43A9-89AE-940E234D7CEB}" srcOrd="0" destOrd="2" presId="urn:microsoft.com/office/officeart/2005/8/layout/vList2"/>
    <dgm:cxn modelId="{627A5D3C-525B-4F6B-A175-1FBFF596855B}" srcId="{0CC654DA-E2DD-4253-BCAC-CE7B5D52B86D}" destId="{465A2F42-1513-4E4D-8FBE-5E418100951D}" srcOrd="1" destOrd="0" parTransId="{42859BA3-B74E-4383-80FB-588F3E60C519}" sibTransId="{90234D3A-7445-426A-A7B0-AB0D7C1DDC95}"/>
    <dgm:cxn modelId="{52EA175D-D6EE-490D-A937-77E3FEB409F0}" type="presOf" srcId="{465A2F42-1513-4E4D-8FBE-5E418100951D}" destId="{CB144CFB-A938-43A9-89AE-940E234D7CEB}" srcOrd="0" destOrd="1" presId="urn:microsoft.com/office/officeart/2005/8/layout/vList2"/>
    <dgm:cxn modelId="{6A830747-F4A5-418A-A8C0-22268201AEEA}" srcId="{5AFCF62A-5B63-4931-A6B7-43F894DE7464}" destId="{FFCB5AE4-8D8E-435E-B2FD-820AB9D78A26}" srcOrd="2" destOrd="0" parTransId="{6E7B6552-B148-4B68-8F52-11BA38448282}" sibTransId="{BB26119E-4FB4-4E2D-95FB-BDEE8E64A3EF}"/>
    <dgm:cxn modelId="{B7A0484A-BE97-4E68-AEA9-AF994A8AF954}" type="presOf" srcId="{C70CC418-729C-4661-A811-D3EDB47A87DF}" destId="{CB144CFB-A938-43A9-89AE-940E234D7CEB}" srcOrd="0" destOrd="4" presId="urn:microsoft.com/office/officeart/2005/8/layout/vList2"/>
    <dgm:cxn modelId="{3F7D8F4B-0C4C-432D-9ED5-CE39F32C7B69}" srcId="{5AFCF62A-5B63-4931-A6B7-43F894DE7464}" destId="{87B72CC4-4B9D-4057-A167-26D1CE1B436E}" srcOrd="1" destOrd="0" parTransId="{09FC5B19-1B02-49A5-B4A8-CD7DEAFB1315}" sibTransId="{9C382BA4-5977-43A9-939C-71F3F6DD2119}"/>
    <dgm:cxn modelId="{4AD1736D-6673-4CD6-8719-EB9BEC291AE6}" type="presOf" srcId="{A91EAFA2-F2AC-4F96-80E6-757D6D2D0801}" destId="{A8FE3ADE-1FCE-4B66-A575-CCC36A363240}" srcOrd="0" destOrd="0" presId="urn:microsoft.com/office/officeart/2005/8/layout/vList2"/>
    <dgm:cxn modelId="{AB61586F-0D2E-42EA-AF0A-2C9DA76AD33F}" srcId="{5AFCF62A-5B63-4931-A6B7-43F894DE7464}" destId="{8CF938E9-7D9B-4855-91BD-155D3223E8F9}" srcOrd="0" destOrd="0" parTransId="{615922E0-439F-4037-838E-F2DF04BFF2DA}" sibTransId="{F016FB76-EEE7-4392-B3CC-012E015076F9}"/>
    <dgm:cxn modelId="{EE13EE74-4A8E-41B9-9513-32A3226E3CC0}" srcId="{5AFCF62A-5B63-4931-A6B7-43F894DE7464}" destId="{46CBB3E6-C2E2-4EFB-9A40-91C9BE8677F2}" srcOrd="3" destOrd="0" parTransId="{A9E0FE78-FA37-4A7E-B90B-9B0EB21AB637}" sibTransId="{F812011F-0DC0-4004-A0D2-CD0089C4215A}"/>
    <dgm:cxn modelId="{9C8DAF56-E46A-4CEB-9E22-1747488B10D7}" srcId="{0CC654DA-E2DD-4253-BCAC-CE7B5D52B86D}" destId="{5577154D-883C-4BC0-BFFF-54D366A4FB21}" srcOrd="0" destOrd="0" parTransId="{988190CC-43C8-4048-B071-668441A1C917}" sibTransId="{B13DD786-B01C-4405-A702-964BA18682DF}"/>
    <dgm:cxn modelId="{C1D3497B-C8FC-4D48-84B3-FA2303937590}" type="presOf" srcId="{5577154D-883C-4BC0-BFFF-54D366A4FB21}" destId="{CB144CFB-A938-43A9-89AE-940E234D7CEB}" srcOrd="0" destOrd="0" presId="urn:microsoft.com/office/officeart/2005/8/layout/vList2"/>
    <dgm:cxn modelId="{77B3B98C-DC3F-4B3B-A78E-97E0529049B4}" type="presOf" srcId="{87B72CC4-4B9D-4057-A167-26D1CE1B436E}" destId="{FDAC67E6-34A1-4C49-BE02-9AA838A05F76}" srcOrd="0" destOrd="1" presId="urn:microsoft.com/office/officeart/2005/8/layout/vList2"/>
    <dgm:cxn modelId="{2E484D92-EC26-4C81-83F7-63EC4EC1637A}" srcId="{0CC654DA-E2DD-4253-BCAC-CE7B5D52B86D}" destId="{CE7F3AC8-23DA-4A8E-A678-E90867A08B9F}" srcOrd="2" destOrd="0" parTransId="{790FE8D9-1143-4F28-A29C-BFE7D60306C4}" sibTransId="{7A3EEC3F-DB56-435D-AEDD-9E879448CD3E}"/>
    <dgm:cxn modelId="{E999BD9E-A66F-4A54-945F-41568D1C8ABD}" type="presOf" srcId="{FFCB5AE4-8D8E-435E-B2FD-820AB9D78A26}" destId="{FDAC67E6-34A1-4C49-BE02-9AA838A05F76}" srcOrd="0" destOrd="2" presId="urn:microsoft.com/office/officeart/2005/8/layout/vList2"/>
    <dgm:cxn modelId="{8293DEA4-3D58-4229-B427-D41FEFEC4C5A}" type="presOf" srcId="{585EF28A-D1B9-4728-BF75-2FE7DD2C7B70}" destId="{CB144CFB-A938-43A9-89AE-940E234D7CEB}" srcOrd="0" destOrd="3" presId="urn:microsoft.com/office/officeart/2005/8/layout/vList2"/>
    <dgm:cxn modelId="{E9FB90B6-54A8-4EC3-AE01-49EAEB4417C9}" srcId="{0CC654DA-E2DD-4253-BCAC-CE7B5D52B86D}" destId="{585EF28A-D1B9-4728-BF75-2FE7DD2C7B70}" srcOrd="3" destOrd="0" parTransId="{55068760-6790-4D85-87E2-A5C7600E7D56}" sibTransId="{839491A3-CCB8-40CD-8FBF-790824EA834C}"/>
    <dgm:cxn modelId="{3CEB12D4-519F-4E60-84DB-7CC3F5B8B7D7}" type="presOf" srcId="{46CBB3E6-C2E2-4EFB-9A40-91C9BE8677F2}" destId="{FDAC67E6-34A1-4C49-BE02-9AA838A05F76}" srcOrd="0" destOrd="3" presId="urn:microsoft.com/office/officeart/2005/8/layout/vList2"/>
    <dgm:cxn modelId="{4BE85CEC-5F4A-4684-8093-8E7D580A636D}" type="presOf" srcId="{8CF938E9-7D9B-4855-91BD-155D3223E8F9}" destId="{FDAC67E6-34A1-4C49-BE02-9AA838A05F76}" srcOrd="0" destOrd="0" presId="urn:microsoft.com/office/officeart/2005/8/layout/vList2"/>
    <dgm:cxn modelId="{85EACAFA-913C-455D-B305-3434575F717F}" srcId="{0CC654DA-E2DD-4253-BCAC-CE7B5D52B86D}" destId="{C70CC418-729C-4661-A811-D3EDB47A87DF}" srcOrd="4" destOrd="0" parTransId="{9595EEB6-4820-483C-8DBD-1EC5ABE30690}" sibTransId="{2B2AF4DF-44B1-466B-B622-9AD886E9BF3A}"/>
    <dgm:cxn modelId="{31E282FF-A36D-45C0-AAE0-B10ED9346651}" type="presOf" srcId="{0CC654DA-E2DD-4253-BCAC-CE7B5D52B86D}" destId="{705EFBFD-9FB4-4648-AD38-EEF41E8A4920}" srcOrd="0" destOrd="0" presId="urn:microsoft.com/office/officeart/2005/8/layout/vList2"/>
    <dgm:cxn modelId="{C09D67DE-5812-49BF-BF78-5556990247BF}" type="presParOf" srcId="{A8FE3ADE-1FCE-4B66-A575-CCC36A363240}" destId="{705EFBFD-9FB4-4648-AD38-EEF41E8A4920}" srcOrd="0" destOrd="0" presId="urn:microsoft.com/office/officeart/2005/8/layout/vList2"/>
    <dgm:cxn modelId="{9088C481-A8BC-4285-939A-A0ABF18199D9}" type="presParOf" srcId="{A8FE3ADE-1FCE-4B66-A575-CCC36A363240}" destId="{CB144CFB-A938-43A9-89AE-940E234D7CEB}" srcOrd="1" destOrd="0" presId="urn:microsoft.com/office/officeart/2005/8/layout/vList2"/>
    <dgm:cxn modelId="{F2D6578C-5DD1-49CB-A6DF-383F9E2A77EE}" type="presParOf" srcId="{A8FE3ADE-1FCE-4B66-A575-CCC36A363240}" destId="{18863FF7-16EC-4A8F-AE4F-FB545FB091EB}" srcOrd="2" destOrd="0" presId="urn:microsoft.com/office/officeart/2005/8/layout/vList2"/>
    <dgm:cxn modelId="{59581ECD-52D3-4215-9E9F-CAE029B6769E}" type="presParOf" srcId="{A8FE3ADE-1FCE-4B66-A575-CCC36A363240}" destId="{FDAC67E6-34A1-4C49-BE02-9AA838A05F7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5F5FC5-A996-4A85-BFC2-EE3889D94E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CA2FA6D-2D78-4D50-8D28-7A4E4095AFAF}">
      <dgm:prSet phldrT="[Text]"/>
      <dgm:spPr/>
      <dgm:t>
        <a:bodyPr/>
        <a:lstStyle/>
        <a:p>
          <a:r>
            <a:rPr lang="cs-CZ" dirty="0"/>
            <a:t>Problémy</a:t>
          </a:r>
        </a:p>
      </dgm:t>
    </dgm:pt>
    <dgm:pt modelId="{57738966-EB27-47EC-B702-29A94D9F68C8}" type="parTrans" cxnId="{7125ED8A-0774-4823-93CF-C84544092171}">
      <dgm:prSet/>
      <dgm:spPr/>
      <dgm:t>
        <a:bodyPr/>
        <a:lstStyle/>
        <a:p>
          <a:endParaRPr lang="cs-CZ"/>
        </a:p>
      </dgm:t>
    </dgm:pt>
    <dgm:pt modelId="{09B6674E-B92E-4931-A628-6DAA5C6CDE24}" type="sibTrans" cxnId="{7125ED8A-0774-4823-93CF-C84544092171}">
      <dgm:prSet/>
      <dgm:spPr/>
      <dgm:t>
        <a:bodyPr/>
        <a:lstStyle/>
        <a:p>
          <a:endParaRPr lang="cs-CZ"/>
        </a:p>
      </dgm:t>
    </dgm:pt>
    <dgm:pt modelId="{512BBB6C-E728-4E63-9E9A-1830325AB4C7}">
      <dgm:prSet phldrT="[Text]"/>
      <dgm:spPr/>
      <dgm:t>
        <a:bodyPr/>
        <a:lstStyle/>
        <a:p>
          <a:r>
            <a:rPr lang="cs-CZ" dirty="0" err="1"/>
            <a:t>Covid</a:t>
          </a:r>
          <a:endParaRPr lang="cs-CZ" dirty="0"/>
        </a:p>
      </dgm:t>
    </dgm:pt>
    <dgm:pt modelId="{71611F0F-177D-4D0C-A1A6-F40FF4262F4A}" type="parTrans" cxnId="{97B20A1C-904D-4AA8-B631-1F142F7A2C66}">
      <dgm:prSet/>
      <dgm:spPr/>
      <dgm:t>
        <a:bodyPr/>
        <a:lstStyle/>
        <a:p>
          <a:endParaRPr lang="cs-CZ"/>
        </a:p>
      </dgm:t>
    </dgm:pt>
    <dgm:pt modelId="{DF274685-5A74-4676-94ED-4ED4D176E4A7}" type="sibTrans" cxnId="{97B20A1C-904D-4AA8-B631-1F142F7A2C66}">
      <dgm:prSet/>
      <dgm:spPr/>
      <dgm:t>
        <a:bodyPr/>
        <a:lstStyle/>
        <a:p>
          <a:endParaRPr lang="cs-CZ"/>
        </a:p>
      </dgm:t>
    </dgm:pt>
    <dgm:pt modelId="{68F86479-7456-4B8A-BC9F-EFC7C681233D}">
      <dgm:prSet phldrT="[Text]"/>
      <dgm:spPr/>
      <dgm:t>
        <a:bodyPr/>
        <a:lstStyle/>
        <a:p>
          <a:r>
            <a:rPr lang="cs-CZ" dirty="0"/>
            <a:t>Technické vybavení</a:t>
          </a:r>
        </a:p>
      </dgm:t>
    </dgm:pt>
    <dgm:pt modelId="{43757DC4-88CE-4175-AEF5-E12778901FE5}" type="parTrans" cxnId="{BE1F934B-8A81-489C-BAD8-0DD5B1B1444C}">
      <dgm:prSet/>
      <dgm:spPr/>
      <dgm:t>
        <a:bodyPr/>
        <a:lstStyle/>
        <a:p>
          <a:endParaRPr lang="cs-CZ"/>
        </a:p>
      </dgm:t>
    </dgm:pt>
    <dgm:pt modelId="{C7C1C3EB-0C55-46BE-A9CE-85DFAFCF4AC0}" type="sibTrans" cxnId="{BE1F934B-8A81-489C-BAD8-0DD5B1B1444C}">
      <dgm:prSet/>
      <dgm:spPr/>
      <dgm:t>
        <a:bodyPr/>
        <a:lstStyle/>
        <a:p>
          <a:endParaRPr lang="cs-CZ"/>
        </a:p>
      </dgm:t>
    </dgm:pt>
    <dgm:pt modelId="{D0681921-1DED-4861-9FC1-6A0B5A4CF115}">
      <dgm:prSet phldrT="[Text]"/>
      <dgm:spPr/>
      <dgm:t>
        <a:bodyPr/>
        <a:lstStyle/>
        <a:p>
          <a:r>
            <a:rPr lang="cs-CZ" dirty="0"/>
            <a:t>Státní správa</a:t>
          </a:r>
        </a:p>
      </dgm:t>
    </dgm:pt>
    <dgm:pt modelId="{EEDEF0CC-C654-4871-A17D-A7A6B1825303}" type="parTrans" cxnId="{D2013D3A-32F9-4DEF-849B-D6C85A3678A1}">
      <dgm:prSet/>
      <dgm:spPr/>
      <dgm:t>
        <a:bodyPr/>
        <a:lstStyle/>
        <a:p>
          <a:endParaRPr lang="cs-CZ"/>
        </a:p>
      </dgm:t>
    </dgm:pt>
    <dgm:pt modelId="{72C6B178-8733-433A-9B2A-83F1F52AA50A}" type="sibTrans" cxnId="{D2013D3A-32F9-4DEF-849B-D6C85A3678A1}">
      <dgm:prSet/>
      <dgm:spPr/>
      <dgm:t>
        <a:bodyPr/>
        <a:lstStyle/>
        <a:p>
          <a:endParaRPr lang="cs-CZ"/>
        </a:p>
      </dgm:t>
    </dgm:pt>
    <dgm:pt modelId="{BC2EE1A0-785A-4547-913E-BABEEB939571}">
      <dgm:prSet/>
      <dgm:spPr/>
      <dgm:t>
        <a:bodyPr/>
        <a:lstStyle/>
        <a:p>
          <a:r>
            <a:rPr lang="cs-CZ" dirty="0"/>
            <a:t>Přehlížený obor</a:t>
          </a:r>
        </a:p>
      </dgm:t>
    </dgm:pt>
    <dgm:pt modelId="{D7F227FD-3DD1-4CF3-8426-D49B686C9D34}" type="parTrans" cxnId="{4DC55083-02E4-40EB-A78A-3EE00D11DBD9}">
      <dgm:prSet/>
      <dgm:spPr/>
      <dgm:t>
        <a:bodyPr/>
        <a:lstStyle/>
        <a:p>
          <a:endParaRPr lang="cs-CZ"/>
        </a:p>
      </dgm:t>
    </dgm:pt>
    <dgm:pt modelId="{A44C3170-52DF-4415-981B-15AC3B1E896E}" type="sibTrans" cxnId="{4DC55083-02E4-40EB-A78A-3EE00D11DBD9}">
      <dgm:prSet/>
      <dgm:spPr/>
      <dgm:t>
        <a:bodyPr/>
        <a:lstStyle/>
        <a:p>
          <a:endParaRPr lang="cs-CZ"/>
        </a:p>
      </dgm:t>
    </dgm:pt>
    <dgm:pt modelId="{37F80D53-BCA0-4895-BBFF-46F5576AA252}">
      <dgm:prSet/>
      <dgm:spPr/>
      <dgm:t>
        <a:bodyPr/>
        <a:lstStyle/>
        <a:p>
          <a:r>
            <a:rPr lang="cs-CZ" dirty="0"/>
            <a:t>Karantény</a:t>
          </a:r>
        </a:p>
      </dgm:t>
    </dgm:pt>
    <dgm:pt modelId="{A0DA8E12-7F5B-4786-B613-5CF722291C3E}" type="parTrans" cxnId="{2B0D2BCD-1C13-4BD9-A8FB-32CE626C6A50}">
      <dgm:prSet/>
      <dgm:spPr/>
      <dgm:t>
        <a:bodyPr/>
        <a:lstStyle/>
        <a:p>
          <a:endParaRPr lang="cs-CZ"/>
        </a:p>
      </dgm:t>
    </dgm:pt>
    <dgm:pt modelId="{164DE0D9-5A87-4CD9-82C9-8303F4A3C131}" type="sibTrans" cxnId="{2B0D2BCD-1C13-4BD9-A8FB-32CE626C6A50}">
      <dgm:prSet/>
      <dgm:spPr/>
      <dgm:t>
        <a:bodyPr/>
        <a:lstStyle/>
        <a:p>
          <a:endParaRPr lang="cs-CZ"/>
        </a:p>
      </dgm:t>
    </dgm:pt>
    <dgm:pt modelId="{9448445E-64CF-4BF6-A700-B3DC30CEF73D}">
      <dgm:prSet/>
      <dgm:spPr/>
      <dgm:t>
        <a:bodyPr/>
        <a:lstStyle/>
        <a:p>
          <a:r>
            <a:rPr lang="cs-CZ" dirty="0"/>
            <a:t>Trasování</a:t>
          </a:r>
        </a:p>
      </dgm:t>
    </dgm:pt>
    <dgm:pt modelId="{B8B345E6-1774-40CA-A210-BDAF26D03F34}" type="parTrans" cxnId="{DD912A31-A727-42F1-B84D-8B453FAC5819}">
      <dgm:prSet/>
      <dgm:spPr/>
      <dgm:t>
        <a:bodyPr/>
        <a:lstStyle/>
        <a:p>
          <a:endParaRPr lang="cs-CZ"/>
        </a:p>
      </dgm:t>
    </dgm:pt>
    <dgm:pt modelId="{1BA97EB0-A86C-4D19-96D6-877E5E71F993}" type="sibTrans" cxnId="{DD912A31-A727-42F1-B84D-8B453FAC5819}">
      <dgm:prSet/>
      <dgm:spPr/>
      <dgm:t>
        <a:bodyPr/>
        <a:lstStyle/>
        <a:p>
          <a:endParaRPr lang="cs-CZ"/>
        </a:p>
      </dgm:t>
    </dgm:pt>
    <dgm:pt modelId="{88ACE1F9-B168-45D8-B170-CD2393641F99}">
      <dgm:prSet/>
      <dgm:spPr/>
      <dgm:t>
        <a:bodyPr/>
        <a:lstStyle/>
        <a:p>
          <a:r>
            <a:rPr lang="cs-CZ" dirty="0"/>
            <a:t>Personál</a:t>
          </a:r>
        </a:p>
      </dgm:t>
    </dgm:pt>
    <dgm:pt modelId="{993D8CCA-F633-4E7B-82A0-006BBD424119}" type="parTrans" cxnId="{B6C9A92A-E991-4C81-9A4F-71AC959FA938}">
      <dgm:prSet/>
      <dgm:spPr/>
      <dgm:t>
        <a:bodyPr/>
        <a:lstStyle/>
        <a:p>
          <a:endParaRPr lang="cs-CZ"/>
        </a:p>
      </dgm:t>
    </dgm:pt>
    <dgm:pt modelId="{B85712E7-0957-46DB-AC58-6CF61B087F8C}" type="sibTrans" cxnId="{B6C9A92A-E991-4C81-9A4F-71AC959FA938}">
      <dgm:prSet/>
      <dgm:spPr/>
      <dgm:t>
        <a:bodyPr/>
        <a:lstStyle/>
        <a:p>
          <a:endParaRPr lang="cs-CZ"/>
        </a:p>
      </dgm:t>
    </dgm:pt>
    <dgm:pt modelId="{20499A50-02A6-4446-88C3-0FD63F9D129A}" type="pres">
      <dgm:prSet presAssocID="{1A5F5FC5-A996-4A85-BFC2-EE3889D94E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34E4E4-559B-4CBB-8B36-741E08CAAD96}" type="pres">
      <dgm:prSet presAssocID="{7CA2FA6D-2D78-4D50-8D28-7A4E4095AFAF}" presName="hierRoot1" presStyleCnt="0">
        <dgm:presLayoutVars>
          <dgm:hierBranch val="init"/>
        </dgm:presLayoutVars>
      </dgm:prSet>
      <dgm:spPr/>
    </dgm:pt>
    <dgm:pt modelId="{9E99876A-6E4F-484C-B534-D73677D4964C}" type="pres">
      <dgm:prSet presAssocID="{7CA2FA6D-2D78-4D50-8D28-7A4E4095AFAF}" presName="rootComposite1" presStyleCnt="0"/>
      <dgm:spPr/>
    </dgm:pt>
    <dgm:pt modelId="{337EDC17-3222-4096-B1C4-D3C4C441895B}" type="pres">
      <dgm:prSet presAssocID="{7CA2FA6D-2D78-4D50-8D28-7A4E4095AFAF}" presName="rootText1" presStyleLbl="node0" presStyleIdx="0" presStyleCnt="1">
        <dgm:presLayoutVars>
          <dgm:chPref val="3"/>
        </dgm:presLayoutVars>
      </dgm:prSet>
      <dgm:spPr/>
    </dgm:pt>
    <dgm:pt modelId="{90A5FB7F-B91D-476A-8D5C-1030C33B199A}" type="pres">
      <dgm:prSet presAssocID="{7CA2FA6D-2D78-4D50-8D28-7A4E4095AFAF}" presName="rootConnector1" presStyleLbl="node1" presStyleIdx="0" presStyleCnt="0"/>
      <dgm:spPr/>
    </dgm:pt>
    <dgm:pt modelId="{6437F402-85AC-44F2-85F0-A71701E8591D}" type="pres">
      <dgm:prSet presAssocID="{7CA2FA6D-2D78-4D50-8D28-7A4E4095AFAF}" presName="hierChild2" presStyleCnt="0"/>
      <dgm:spPr/>
    </dgm:pt>
    <dgm:pt modelId="{A65D8463-8F8D-4D84-A403-2AAAB923F258}" type="pres">
      <dgm:prSet presAssocID="{71611F0F-177D-4D0C-A1A6-F40FF4262F4A}" presName="Name37" presStyleLbl="parChTrans1D2" presStyleIdx="0" presStyleCnt="4"/>
      <dgm:spPr/>
    </dgm:pt>
    <dgm:pt modelId="{28544FF0-836D-4A1D-8EE7-6B76ECFDB296}" type="pres">
      <dgm:prSet presAssocID="{512BBB6C-E728-4E63-9E9A-1830325AB4C7}" presName="hierRoot2" presStyleCnt="0">
        <dgm:presLayoutVars>
          <dgm:hierBranch val="init"/>
        </dgm:presLayoutVars>
      </dgm:prSet>
      <dgm:spPr/>
    </dgm:pt>
    <dgm:pt modelId="{FE9D8586-3B2A-4015-9B5F-D942D48FB9E8}" type="pres">
      <dgm:prSet presAssocID="{512BBB6C-E728-4E63-9E9A-1830325AB4C7}" presName="rootComposite" presStyleCnt="0"/>
      <dgm:spPr/>
    </dgm:pt>
    <dgm:pt modelId="{9F4CF72A-DD67-4770-AE1A-B35EC92FC054}" type="pres">
      <dgm:prSet presAssocID="{512BBB6C-E728-4E63-9E9A-1830325AB4C7}" presName="rootText" presStyleLbl="node2" presStyleIdx="0" presStyleCnt="4">
        <dgm:presLayoutVars>
          <dgm:chPref val="3"/>
        </dgm:presLayoutVars>
      </dgm:prSet>
      <dgm:spPr/>
    </dgm:pt>
    <dgm:pt modelId="{F24E5E66-415D-49AF-8C9C-94150243E5B6}" type="pres">
      <dgm:prSet presAssocID="{512BBB6C-E728-4E63-9E9A-1830325AB4C7}" presName="rootConnector" presStyleLbl="node2" presStyleIdx="0" presStyleCnt="4"/>
      <dgm:spPr/>
    </dgm:pt>
    <dgm:pt modelId="{202ABFF0-2B07-4AE0-9BAA-980F414F2C84}" type="pres">
      <dgm:prSet presAssocID="{512BBB6C-E728-4E63-9E9A-1830325AB4C7}" presName="hierChild4" presStyleCnt="0"/>
      <dgm:spPr/>
    </dgm:pt>
    <dgm:pt modelId="{F3735218-4C5E-4515-9073-EC9F4CBED12E}" type="pres">
      <dgm:prSet presAssocID="{B8B345E6-1774-40CA-A210-BDAF26D03F34}" presName="Name37" presStyleLbl="parChTrans1D3" presStyleIdx="0" presStyleCnt="3"/>
      <dgm:spPr/>
    </dgm:pt>
    <dgm:pt modelId="{E51E261D-6475-4C85-A1E4-A5784FBFF1A5}" type="pres">
      <dgm:prSet presAssocID="{9448445E-64CF-4BF6-A700-B3DC30CEF73D}" presName="hierRoot2" presStyleCnt="0">
        <dgm:presLayoutVars>
          <dgm:hierBranch val="init"/>
        </dgm:presLayoutVars>
      </dgm:prSet>
      <dgm:spPr/>
    </dgm:pt>
    <dgm:pt modelId="{27F397E3-12A9-48E0-8792-551B1CC4CC87}" type="pres">
      <dgm:prSet presAssocID="{9448445E-64CF-4BF6-A700-B3DC30CEF73D}" presName="rootComposite" presStyleCnt="0"/>
      <dgm:spPr/>
    </dgm:pt>
    <dgm:pt modelId="{A770ED05-718D-471D-9A7D-93F01A2D3B9C}" type="pres">
      <dgm:prSet presAssocID="{9448445E-64CF-4BF6-A700-B3DC30CEF73D}" presName="rootText" presStyleLbl="node3" presStyleIdx="0" presStyleCnt="3">
        <dgm:presLayoutVars>
          <dgm:chPref val="3"/>
        </dgm:presLayoutVars>
      </dgm:prSet>
      <dgm:spPr/>
    </dgm:pt>
    <dgm:pt modelId="{675D9EC1-A6A9-403F-ADCC-AB4FF8D747CC}" type="pres">
      <dgm:prSet presAssocID="{9448445E-64CF-4BF6-A700-B3DC30CEF73D}" presName="rootConnector" presStyleLbl="node3" presStyleIdx="0" presStyleCnt="3"/>
      <dgm:spPr/>
    </dgm:pt>
    <dgm:pt modelId="{2C17E604-59B3-477D-A7D5-FFAE6A3F2806}" type="pres">
      <dgm:prSet presAssocID="{9448445E-64CF-4BF6-A700-B3DC30CEF73D}" presName="hierChild4" presStyleCnt="0"/>
      <dgm:spPr/>
    </dgm:pt>
    <dgm:pt modelId="{CAA0CC50-A870-48CF-9548-3215A116C54C}" type="pres">
      <dgm:prSet presAssocID="{9448445E-64CF-4BF6-A700-B3DC30CEF73D}" presName="hierChild5" presStyleCnt="0"/>
      <dgm:spPr/>
    </dgm:pt>
    <dgm:pt modelId="{41EDE41F-5E26-48BA-9E0C-AE9B07832F57}" type="pres">
      <dgm:prSet presAssocID="{993D8CCA-F633-4E7B-82A0-006BBD424119}" presName="Name37" presStyleLbl="parChTrans1D3" presStyleIdx="1" presStyleCnt="3"/>
      <dgm:spPr/>
    </dgm:pt>
    <dgm:pt modelId="{6951A963-181D-41E9-9155-81B38967062D}" type="pres">
      <dgm:prSet presAssocID="{88ACE1F9-B168-45D8-B170-CD2393641F99}" presName="hierRoot2" presStyleCnt="0">
        <dgm:presLayoutVars>
          <dgm:hierBranch val="init"/>
        </dgm:presLayoutVars>
      </dgm:prSet>
      <dgm:spPr/>
    </dgm:pt>
    <dgm:pt modelId="{DC45DB62-9D69-44E7-9136-3DC4E562280D}" type="pres">
      <dgm:prSet presAssocID="{88ACE1F9-B168-45D8-B170-CD2393641F99}" presName="rootComposite" presStyleCnt="0"/>
      <dgm:spPr/>
    </dgm:pt>
    <dgm:pt modelId="{C2F9E1A3-A88A-47FD-844B-E07C90CA3AA9}" type="pres">
      <dgm:prSet presAssocID="{88ACE1F9-B168-45D8-B170-CD2393641F99}" presName="rootText" presStyleLbl="node3" presStyleIdx="1" presStyleCnt="3">
        <dgm:presLayoutVars>
          <dgm:chPref val="3"/>
        </dgm:presLayoutVars>
      </dgm:prSet>
      <dgm:spPr/>
    </dgm:pt>
    <dgm:pt modelId="{6CF03F1D-599C-4496-AC0A-566475281212}" type="pres">
      <dgm:prSet presAssocID="{88ACE1F9-B168-45D8-B170-CD2393641F99}" presName="rootConnector" presStyleLbl="node3" presStyleIdx="1" presStyleCnt="3"/>
      <dgm:spPr/>
    </dgm:pt>
    <dgm:pt modelId="{FB11C183-4966-4B16-BFD1-74313D84D5B0}" type="pres">
      <dgm:prSet presAssocID="{88ACE1F9-B168-45D8-B170-CD2393641F99}" presName="hierChild4" presStyleCnt="0"/>
      <dgm:spPr/>
    </dgm:pt>
    <dgm:pt modelId="{B313A7A4-AD03-4E48-8A90-BB53A3178EEC}" type="pres">
      <dgm:prSet presAssocID="{88ACE1F9-B168-45D8-B170-CD2393641F99}" presName="hierChild5" presStyleCnt="0"/>
      <dgm:spPr/>
    </dgm:pt>
    <dgm:pt modelId="{72157CE0-D1AA-4EE2-882C-9B7751C5DB5C}" type="pres">
      <dgm:prSet presAssocID="{A0DA8E12-7F5B-4786-B613-5CF722291C3E}" presName="Name37" presStyleLbl="parChTrans1D3" presStyleIdx="2" presStyleCnt="3"/>
      <dgm:spPr/>
    </dgm:pt>
    <dgm:pt modelId="{19E0639E-8E74-468B-90C8-917D1F6FB903}" type="pres">
      <dgm:prSet presAssocID="{37F80D53-BCA0-4895-BBFF-46F5576AA252}" presName="hierRoot2" presStyleCnt="0">
        <dgm:presLayoutVars>
          <dgm:hierBranch val="init"/>
        </dgm:presLayoutVars>
      </dgm:prSet>
      <dgm:spPr/>
    </dgm:pt>
    <dgm:pt modelId="{185F9044-9E36-4996-B60E-DE47CEE67B3B}" type="pres">
      <dgm:prSet presAssocID="{37F80D53-BCA0-4895-BBFF-46F5576AA252}" presName="rootComposite" presStyleCnt="0"/>
      <dgm:spPr/>
    </dgm:pt>
    <dgm:pt modelId="{241A7FD3-57D1-422B-8606-59B62E0C24ED}" type="pres">
      <dgm:prSet presAssocID="{37F80D53-BCA0-4895-BBFF-46F5576AA252}" presName="rootText" presStyleLbl="node3" presStyleIdx="2" presStyleCnt="3" custLinFactNeighborY="6097">
        <dgm:presLayoutVars>
          <dgm:chPref val="3"/>
        </dgm:presLayoutVars>
      </dgm:prSet>
      <dgm:spPr/>
    </dgm:pt>
    <dgm:pt modelId="{C5015121-5B53-43E4-9D01-7E6BEF778F14}" type="pres">
      <dgm:prSet presAssocID="{37F80D53-BCA0-4895-BBFF-46F5576AA252}" presName="rootConnector" presStyleLbl="node3" presStyleIdx="2" presStyleCnt="3"/>
      <dgm:spPr/>
    </dgm:pt>
    <dgm:pt modelId="{9EC07182-DD58-4895-91D9-1AC6D6CC9BB7}" type="pres">
      <dgm:prSet presAssocID="{37F80D53-BCA0-4895-BBFF-46F5576AA252}" presName="hierChild4" presStyleCnt="0"/>
      <dgm:spPr/>
    </dgm:pt>
    <dgm:pt modelId="{5174F1D0-D75C-4BC2-8DB1-2B0DC615A2F8}" type="pres">
      <dgm:prSet presAssocID="{37F80D53-BCA0-4895-BBFF-46F5576AA252}" presName="hierChild5" presStyleCnt="0"/>
      <dgm:spPr/>
    </dgm:pt>
    <dgm:pt modelId="{79BB1F79-56C2-4070-92CF-9750EB0D98F5}" type="pres">
      <dgm:prSet presAssocID="{512BBB6C-E728-4E63-9E9A-1830325AB4C7}" presName="hierChild5" presStyleCnt="0"/>
      <dgm:spPr/>
    </dgm:pt>
    <dgm:pt modelId="{3FF39D5C-7A2C-4855-8904-A1A1B6B4B7E5}" type="pres">
      <dgm:prSet presAssocID="{43757DC4-88CE-4175-AEF5-E12778901FE5}" presName="Name37" presStyleLbl="parChTrans1D2" presStyleIdx="1" presStyleCnt="4"/>
      <dgm:spPr/>
    </dgm:pt>
    <dgm:pt modelId="{F72FD961-C972-4559-97CB-EF8FEB0637F0}" type="pres">
      <dgm:prSet presAssocID="{68F86479-7456-4B8A-BC9F-EFC7C681233D}" presName="hierRoot2" presStyleCnt="0">
        <dgm:presLayoutVars>
          <dgm:hierBranch val="init"/>
        </dgm:presLayoutVars>
      </dgm:prSet>
      <dgm:spPr/>
    </dgm:pt>
    <dgm:pt modelId="{3D381929-F9FF-4D20-80AA-80A81A03CC45}" type="pres">
      <dgm:prSet presAssocID="{68F86479-7456-4B8A-BC9F-EFC7C681233D}" presName="rootComposite" presStyleCnt="0"/>
      <dgm:spPr/>
    </dgm:pt>
    <dgm:pt modelId="{4685AC29-9F8B-4F82-A9CA-EF5B13C713F5}" type="pres">
      <dgm:prSet presAssocID="{68F86479-7456-4B8A-BC9F-EFC7C681233D}" presName="rootText" presStyleLbl="node2" presStyleIdx="1" presStyleCnt="4">
        <dgm:presLayoutVars>
          <dgm:chPref val="3"/>
        </dgm:presLayoutVars>
      </dgm:prSet>
      <dgm:spPr/>
    </dgm:pt>
    <dgm:pt modelId="{9F4AC046-5B90-4DE0-9DF2-E96A605C7A1D}" type="pres">
      <dgm:prSet presAssocID="{68F86479-7456-4B8A-BC9F-EFC7C681233D}" presName="rootConnector" presStyleLbl="node2" presStyleIdx="1" presStyleCnt="4"/>
      <dgm:spPr/>
    </dgm:pt>
    <dgm:pt modelId="{392B4A8B-F510-49D1-8B5B-24E4CB667699}" type="pres">
      <dgm:prSet presAssocID="{68F86479-7456-4B8A-BC9F-EFC7C681233D}" presName="hierChild4" presStyleCnt="0"/>
      <dgm:spPr/>
    </dgm:pt>
    <dgm:pt modelId="{3EBBD245-11CD-4780-B4D4-C00FD2CB7287}" type="pres">
      <dgm:prSet presAssocID="{68F86479-7456-4B8A-BC9F-EFC7C681233D}" presName="hierChild5" presStyleCnt="0"/>
      <dgm:spPr/>
    </dgm:pt>
    <dgm:pt modelId="{916E2175-4581-4FF5-8255-F209E8957B8A}" type="pres">
      <dgm:prSet presAssocID="{EEDEF0CC-C654-4871-A17D-A7A6B1825303}" presName="Name37" presStyleLbl="parChTrans1D2" presStyleIdx="2" presStyleCnt="4"/>
      <dgm:spPr/>
    </dgm:pt>
    <dgm:pt modelId="{23D08DFE-A1EE-462A-A3BB-ECA274AEF36F}" type="pres">
      <dgm:prSet presAssocID="{D0681921-1DED-4861-9FC1-6A0B5A4CF115}" presName="hierRoot2" presStyleCnt="0">
        <dgm:presLayoutVars>
          <dgm:hierBranch val="init"/>
        </dgm:presLayoutVars>
      </dgm:prSet>
      <dgm:spPr/>
    </dgm:pt>
    <dgm:pt modelId="{23510308-7AEF-4B6F-AF65-1442766D653E}" type="pres">
      <dgm:prSet presAssocID="{D0681921-1DED-4861-9FC1-6A0B5A4CF115}" presName="rootComposite" presStyleCnt="0"/>
      <dgm:spPr/>
    </dgm:pt>
    <dgm:pt modelId="{A2C007AF-0D02-4C03-A94A-CF18B371DE76}" type="pres">
      <dgm:prSet presAssocID="{D0681921-1DED-4861-9FC1-6A0B5A4CF115}" presName="rootText" presStyleLbl="node2" presStyleIdx="2" presStyleCnt="4">
        <dgm:presLayoutVars>
          <dgm:chPref val="3"/>
        </dgm:presLayoutVars>
      </dgm:prSet>
      <dgm:spPr/>
    </dgm:pt>
    <dgm:pt modelId="{A261E16B-687A-4170-A729-111C9494070C}" type="pres">
      <dgm:prSet presAssocID="{D0681921-1DED-4861-9FC1-6A0B5A4CF115}" presName="rootConnector" presStyleLbl="node2" presStyleIdx="2" presStyleCnt="4"/>
      <dgm:spPr/>
    </dgm:pt>
    <dgm:pt modelId="{D54BA372-B0B5-4478-AFA2-3557F0D66A2A}" type="pres">
      <dgm:prSet presAssocID="{D0681921-1DED-4861-9FC1-6A0B5A4CF115}" presName="hierChild4" presStyleCnt="0"/>
      <dgm:spPr/>
    </dgm:pt>
    <dgm:pt modelId="{17BFB8C8-F094-4F11-8FBA-73646C7D0377}" type="pres">
      <dgm:prSet presAssocID="{D0681921-1DED-4861-9FC1-6A0B5A4CF115}" presName="hierChild5" presStyleCnt="0"/>
      <dgm:spPr/>
    </dgm:pt>
    <dgm:pt modelId="{09F11A59-FC3F-4E47-B108-93F6C24447AF}" type="pres">
      <dgm:prSet presAssocID="{D7F227FD-3DD1-4CF3-8426-D49B686C9D34}" presName="Name37" presStyleLbl="parChTrans1D2" presStyleIdx="3" presStyleCnt="4"/>
      <dgm:spPr/>
    </dgm:pt>
    <dgm:pt modelId="{E9FE6998-3D5C-4F79-9DBB-A5BD35318553}" type="pres">
      <dgm:prSet presAssocID="{BC2EE1A0-785A-4547-913E-BABEEB939571}" presName="hierRoot2" presStyleCnt="0">
        <dgm:presLayoutVars>
          <dgm:hierBranch val="init"/>
        </dgm:presLayoutVars>
      </dgm:prSet>
      <dgm:spPr/>
    </dgm:pt>
    <dgm:pt modelId="{0AF65C1B-8AD4-4F98-9229-CD2E5FC69C67}" type="pres">
      <dgm:prSet presAssocID="{BC2EE1A0-785A-4547-913E-BABEEB939571}" presName="rootComposite" presStyleCnt="0"/>
      <dgm:spPr/>
    </dgm:pt>
    <dgm:pt modelId="{AE669F93-0D1B-4A25-9298-187A8BE024E8}" type="pres">
      <dgm:prSet presAssocID="{BC2EE1A0-785A-4547-913E-BABEEB939571}" presName="rootText" presStyleLbl="node2" presStyleIdx="3" presStyleCnt="4">
        <dgm:presLayoutVars>
          <dgm:chPref val="3"/>
        </dgm:presLayoutVars>
      </dgm:prSet>
      <dgm:spPr/>
    </dgm:pt>
    <dgm:pt modelId="{7508CA3A-3883-4E7E-A860-C001B426C643}" type="pres">
      <dgm:prSet presAssocID="{BC2EE1A0-785A-4547-913E-BABEEB939571}" presName="rootConnector" presStyleLbl="node2" presStyleIdx="3" presStyleCnt="4"/>
      <dgm:spPr/>
    </dgm:pt>
    <dgm:pt modelId="{DBEAFE2D-C4CD-436A-81F2-AB3D668B3F69}" type="pres">
      <dgm:prSet presAssocID="{BC2EE1A0-785A-4547-913E-BABEEB939571}" presName="hierChild4" presStyleCnt="0"/>
      <dgm:spPr/>
    </dgm:pt>
    <dgm:pt modelId="{12D08411-F19A-4256-B286-2FB323AA4974}" type="pres">
      <dgm:prSet presAssocID="{BC2EE1A0-785A-4547-913E-BABEEB939571}" presName="hierChild5" presStyleCnt="0"/>
      <dgm:spPr/>
    </dgm:pt>
    <dgm:pt modelId="{CECE6EA1-7E18-4101-BEEB-925B4C5198F2}" type="pres">
      <dgm:prSet presAssocID="{7CA2FA6D-2D78-4D50-8D28-7A4E4095AFAF}" presName="hierChild3" presStyleCnt="0"/>
      <dgm:spPr/>
    </dgm:pt>
  </dgm:ptLst>
  <dgm:cxnLst>
    <dgm:cxn modelId="{2E700407-DCA7-4C70-BD0B-D26FDA9C3338}" type="presOf" srcId="{D0681921-1DED-4861-9FC1-6A0B5A4CF115}" destId="{A261E16B-687A-4170-A729-111C9494070C}" srcOrd="1" destOrd="0" presId="urn:microsoft.com/office/officeart/2005/8/layout/orgChart1"/>
    <dgm:cxn modelId="{DED8840F-3395-4CF0-913A-B1B1C181EC0B}" type="presOf" srcId="{512BBB6C-E728-4E63-9E9A-1830325AB4C7}" destId="{9F4CF72A-DD67-4770-AE1A-B35EC92FC054}" srcOrd="0" destOrd="0" presId="urn:microsoft.com/office/officeart/2005/8/layout/orgChart1"/>
    <dgm:cxn modelId="{1FC59519-32BA-41C1-A153-AA1E8A1BCCE0}" type="presOf" srcId="{88ACE1F9-B168-45D8-B170-CD2393641F99}" destId="{6CF03F1D-599C-4496-AC0A-566475281212}" srcOrd="1" destOrd="0" presId="urn:microsoft.com/office/officeart/2005/8/layout/orgChart1"/>
    <dgm:cxn modelId="{71F9AC1A-A81A-47DE-9562-F0AFAE50A09F}" type="presOf" srcId="{7CA2FA6D-2D78-4D50-8D28-7A4E4095AFAF}" destId="{90A5FB7F-B91D-476A-8D5C-1030C33B199A}" srcOrd="1" destOrd="0" presId="urn:microsoft.com/office/officeart/2005/8/layout/orgChart1"/>
    <dgm:cxn modelId="{97B20A1C-904D-4AA8-B631-1F142F7A2C66}" srcId="{7CA2FA6D-2D78-4D50-8D28-7A4E4095AFAF}" destId="{512BBB6C-E728-4E63-9E9A-1830325AB4C7}" srcOrd="0" destOrd="0" parTransId="{71611F0F-177D-4D0C-A1A6-F40FF4262F4A}" sibTransId="{DF274685-5A74-4676-94ED-4ED4D176E4A7}"/>
    <dgm:cxn modelId="{B6C9A92A-E991-4C81-9A4F-71AC959FA938}" srcId="{512BBB6C-E728-4E63-9E9A-1830325AB4C7}" destId="{88ACE1F9-B168-45D8-B170-CD2393641F99}" srcOrd="1" destOrd="0" parTransId="{993D8CCA-F633-4E7B-82A0-006BBD424119}" sibTransId="{B85712E7-0957-46DB-AC58-6CF61B087F8C}"/>
    <dgm:cxn modelId="{DD912A31-A727-42F1-B84D-8B453FAC5819}" srcId="{512BBB6C-E728-4E63-9E9A-1830325AB4C7}" destId="{9448445E-64CF-4BF6-A700-B3DC30CEF73D}" srcOrd="0" destOrd="0" parTransId="{B8B345E6-1774-40CA-A210-BDAF26D03F34}" sibTransId="{1BA97EB0-A86C-4D19-96D6-877E5E71F993}"/>
    <dgm:cxn modelId="{6459DA37-8C1D-428A-8E36-1258DAB17860}" type="presOf" srcId="{43757DC4-88CE-4175-AEF5-E12778901FE5}" destId="{3FF39D5C-7A2C-4855-8904-A1A1B6B4B7E5}" srcOrd="0" destOrd="0" presId="urn:microsoft.com/office/officeart/2005/8/layout/orgChart1"/>
    <dgm:cxn modelId="{D2013D3A-32F9-4DEF-849B-D6C85A3678A1}" srcId="{7CA2FA6D-2D78-4D50-8D28-7A4E4095AFAF}" destId="{D0681921-1DED-4861-9FC1-6A0B5A4CF115}" srcOrd="2" destOrd="0" parTransId="{EEDEF0CC-C654-4871-A17D-A7A6B1825303}" sibTransId="{72C6B178-8733-433A-9B2A-83F1F52AA50A}"/>
    <dgm:cxn modelId="{8C14B23D-A23E-4D32-B068-A250ADB6965D}" type="presOf" srcId="{7CA2FA6D-2D78-4D50-8D28-7A4E4095AFAF}" destId="{337EDC17-3222-4096-B1C4-D3C4C441895B}" srcOrd="0" destOrd="0" presId="urn:microsoft.com/office/officeart/2005/8/layout/orgChart1"/>
    <dgm:cxn modelId="{E31BDB5F-9623-4E5F-8E03-894F4B1C329B}" type="presOf" srcId="{9448445E-64CF-4BF6-A700-B3DC30CEF73D}" destId="{A770ED05-718D-471D-9A7D-93F01A2D3B9C}" srcOrd="0" destOrd="0" presId="urn:microsoft.com/office/officeart/2005/8/layout/orgChart1"/>
    <dgm:cxn modelId="{400E8C64-6920-4223-8817-6282F508E07D}" type="presOf" srcId="{37F80D53-BCA0-4895-BBFF-46F5576AA252}" destId="{241A7FD3-57D1-422B-8606-59B62E0C24ED}" srcOrd="0" destOrd="0" presId="urn:microsoft.com/office/officeart/2005/8/layout/orgChart1"/>
    <dgm:cxn modelId="{E4E12965-7124-4C99-AFEE-CEFBE9149918}" type="presOf" srcId="{512BBB6C-E728-4E63-9E9A-1830325AB4C7}" destId="{F24E5E66-415D-49AF-8C9C-94150243E5B6}" srcOrd="1" destOrd="0" presId="urn:microsoft.com/office/officeart/2005/8/layout/orgChart1"/>
    <dgm:cxn modelId="{22272D6B-FB16-4A9A-8A57-F780F202158F}" type="presOf" srcId="{A0DA8E12-7F5B-4786-B613-5CF722291C3E}" destId="{72157CE0-D1AA-4EE2-882C-9B7751C5DB5C}" srcOrd="0" destOrd="0" presId="urn:microsoft.com/office/officeart/2005/8/layout/orgChart1"/>
    <dgm:cxn modelId="{BE1F934B-8A81-489C-BAD8-0DD5B1B1444C}" srcId="{7CA2FA6D-2D78-4D50-8D28-7A4E4095AFAF}" destId="{68F86479-7456-4B8A-BC9F-EFC7C681233D}" srcOrd="1" destOrd="0" parTransId="{43757DC4-88CE-4175-AEF5-E12778901FE5}" sibTransId="{C7C1C3EB-0C55-46BE-A9CE-85DFAFCF4AC0}"/>
    <dgm:cxn modelId="{50A9FC4B-1DB6-4718-A19F-414F2DE96147}" type="presOf" srcId="{B8B345E6-1774-40CA-A210-BDAF26D03F34}" destId="{F3735218-4C5E-4515-9073-EC9F4CBED12E}" srcOrd="0" destOrd="0" presId="urn:microsoft.com/office/officeart/2005/8/layout/orgChart1"/>
    <dgm:cxn modelId="{9C6B6C6D-68A5-4A59-A813-A6EF396C90A3}" type="presOf" srcId="{BC2EE1A0-785A-4547-913E-BABEEB939571}" destId="{AE669F93-0D1B-4A25-9298-187A8BE024E8}" srcOrd="0" destOrd="0" presId="urn:microsoft.com/office/officeart/2005/8/layout/orgChart1"/>
    <dgm:cxn modelId="{F6C2824D-CA1C-4041-81F7-BAD31E2935E1}" type="presOf" srcId="{68F86479-7456-4B8A-BC9F-EFC7C681233D}" destId="{9F4AC046-5B90-4DE0-9DF2-E96A605C7A1D}" srcOrd="1" destOrd="0" presId="urn:microsoft.com/office/officeart/2005/8/layout/orgChart1"/>
    <dgm:cxn modelId="{3CB0EA4D-4C6A-4C2C-AFBE-0155BD5A8689}" type="presOf" srcId="{71611F0F-177D-4D0C-A1A6-F40FF4262F4A}" destId="{A65D8463-8F8D-4D84-A403-2AAAB923F258}" srcOrd="0" destOrd="0" presId="urn:microsoft.com/office/officeart/2005/8/layout/orgChart1"/>
    <dgm:cxn modelId="{D4AD8354-7411-46BA-B69D-3A4255ACBBDE}" type="presOf" srcId="{88ACE1F9-B168-45D8-B170-CD2393641F99}" destId="{C2F9E1A3-A88A-47FD-844B-E07C90CA3AA9}" srcOrd="0" destOrd="0" presId="urn:microsoft.com/office/officeart/2005/8/layout/orgChart1"/>
    <dgm:cxn modelId="{4DC55083-02E4-40EB-A78A-3EE00D11DBD9}" srcId="{7CA2FA6D-2D78-4D50-8D28-7A4E4095AFAF}" destId="{BC2EE1A0-785A-4547-913E-BABEEB939571}" srcOrd="3" destOrd="0" parTransId="{D7F227FD-3DD1-4CF3-8426-D49B686C9D34}" sibTransId="{A44C3170-52DF-4415-981B-15AC3B1E896E}"/>
    <dgm:cxn modelId="{7125ED8A-0774-4823-93CF-C84544092171}" srcId="{1A5F5FC5-A996-4A85-BFC2-EE3889D94E7F}" destId="{7CA2FA6D-2D78-4D50-8D28-7A4E4095AFAF}" srcOrd="0" destOrd="0" parTransId="{57738966-EB27-47EC-B702-29A94D9F68C8}" sibTransId="{09B6674E-B92E-4931-A628-6DAA5C6CDE24}"/>
    <dgm:cxn modelId="{94C9AC8F-C61E-4322-8B86-D1D7580742B7}" type="presOf" srcId="{D7F227FD-3DD1-4CF3-8426-D49B686C9D34}" destId="{09F11A59-FC3F-4E47-B108-93F6C24447AF}" srcOrd="0" destOrd="0" presId="urn:microsoft.com/office/officeart/2005/8/layout/orgChart1"/>
    <dgm:cxn modelId="{DFF326A1-C4E9-4AFF-BC8B-305746C5AFB9}" type="presOf" srcId="{D0681921-1DED-4861-9FC1-6A0B5A4CF115}" destId="{A2C007AF-0D02-4C03-A94A-CF18B371DE76}" srcOrd="0" destOrd="0" presId="urn:microsoft.com/office/officeart/2005/8/layout/orgChart1"/>
    <dgm:cxn modelId="{EC586CA5-C64C-45A5-ABA2-4ED11CABB0DB}" type="presOf" srcId="{9448445E-64CF-4BF6-A700-B3DC30CEF73D}" destId="{675D9EC1-A6A9-403F-ADCC-AB4FF8D747CC}" srcOrd="1" destOrd="0" presId="urn:microsoft.com/office/officeart/2005/8/layout/orgChart1"/>
    <dgm:cxn modelId="{E1AD55A6-FC96-4834-B59A-61B26854A3D7}" type="presOf" srcId="{68F86479-7456-4B8A-BC9F-EFC7C681233D}" destId="{4685AC29-9F8B-4F82-A9CA-EF5B13C713F5}" srcOrd="0" destOrd="0" presId="urn:microsoft.com/office/officeart/2005/8/layout/orgChart1"/>
    <dgm:cxn modelId="{28A280A6-AFF1-4A14-9E78-BCAD6806DCC8}" type="presOf" srcId="{37F80D53-BCA0-4895-BBFF-46F5576AA252}" destId="{C5015121-5B53-43E4-9D01-7E6BEF778F14}" srcOrd="1" destOrd="0" presId="urn:microsoft.com/office/officeart/2005/8/layout/orgChart1"/>
    <dgm:cxn modelId="{E958D1B3-7337-49B3-9D68-269BEEA99797}" type="presOf" srcId="{1A5F5FC5-A996-4A85-BFC2-EE3889D94E7F}" destId="{20499A50-02A6-4446-88C3-0FD63F9D129A}" srcOrd="0" destOrd="0" presId="urn:microsoft.com/office/officeart/2005/8/layout/orgChart1"/>
    <dgm:cxn modelId="{2B0D2BCD-1C13-4BD9-A8FB-32CE626C6A50}" srcId="{512BBB6C-E728-4E63-9E9A-1830325AB4C7}" destId="{37F80D53-BCA0-4895-BBFF-46F5576AA252}" srcOrd="2" destOrd="0" parTransId="{A0DA8E12-7F5B-4786-B613-5CF722291C3E}" sibTransId="{164DE0D9-5A87-4CD9-82C9-8303F4A3C131}"/>
    <dgm:cxn modelId="{4761D0DB-0465-4CC9-B142-1864026FFB50}" type="presOf" srcId="{BC2EE1A0-785A-4547-913E-BABEEB939571}" destId="{7508CA3A-3883-4E7E-A860-C001B426C643}" srcOrd="1" destOrd="0" presId="urn:microsoft.com/office/officeart/2005/8/layout/orgChart1"/>
    <dgm:cxn modelId="{227FB1DF-FAA5-4B20-A7BA-673B1AECFBEF}" type="presOf" srcId="{993D8CCA-F633-4E7B-82A0-006BBD424119}" destId="{41EDE41F-5E26-48BA-9E0C-AE9B07832F57}" srcOrd="0" destOrd="0" presId="urn:microsoft.com/office/officeart/2005/8/layout/orgChart1"/>
    <dgm:cxn modelId="{EF2ECAE0-0812-46CB-B521-8DE8ABA64167}" type="presOf" srcId="{EEDEF0CC-C654-4871-A17D-A7A6B1825303}" destId="{916E2175-4581-4FF5-8255-F209E8957B8A}" srcOrd="0" destOrd="0" presId="urn:microsoft.com/office/officeart/2005/8/layout/orgChart1"/>
    <dgm:cxn modelId="{30A17EFD-043E-4628-A6CA-CC550AF8A45B}" type="presParOf" srcId="{20499A50-02A6-4446-88C3-0FD63F9D129A}" destId="{0F34E4E4-559B-4CBB-8B36-741E08CAAD96}" srcOrd="0" destOrd="0" presId="urn:microsoft.com/office/officeart/2005/8/layout/orgChart1"/>
    <dgm:cxn modelId="{190F7F30-B0B8-4B20-BEE7-3A977BA3C504}" type="presParOf" srcId="{0F34E4E4-559B-4CBB-8B36-741E08CAAD96}" destId="{9E99876A-6E4F-484C-B534-D73677D4964C}" srcOrd="0" destOrd="0" presId="urn:microsoft.com/office/officeart/2005/8/layout/orgChart1"/>
    <dgm:cxn modelId="{7B02B5DA-0CE1-47FE-81FA-86CC48B03CE7}" type="presParOf" srcId="{9E99876A-6E4F-484C-B534-D73677D4964C}" destId="{337EDC17-3222-4096-B1C4-D3C4C441895B}" srcOrd="0" destOrd="0" presId="urn:microsoft.com/office/officeart/2005/8/layout/orgChart1"/>
    <dgm:cxn modelId="{2B80E237-20A9-4C39-95F4-C6968BD94FF2}" type="presParOf" srcId="{9E99876A-6E4F-484C-B534-D73677D4964C}" destId="{90A5FB7F-B91D-476A-8D5C-1030C33B199A}" srcOrd="1" destOrd="0" presId="urn:microsoft.com/office/officeart/2005/8/layout/orgChart1"/>
    <dgm:cxn modelId="{9364D0F4-A103-4A6F-9185-A4D07EEA77A3}" type="presParOf" srcId="{0F34E4E4-559B-4CBB-8B36-741E08CAAD96}" destId="{6437F402-85AC-44F2-85F0-A71701E8591D}" srcOrd="1" destOrd="0" presId="urn:microsoft.com/office/officeart/2005/8/layout/orgChart1"/>
    <dgm:cxn modelId="{8FF6CABC-5EB3-46D3-BB9C-04747C8775B2}" type="presParOf" srcId="{6437F402-85AC-44F2-85F0-A71701E8591D}" destId="{A65D8463-8F8D-4D84-A403-2AAAB923F258}" srcOrd="0" destOrd="0" presId="urn:microsoft.com/office/officeart/2005/8/layout/orgChart1"/>
    <dgm:cxn modelId="{DDA71FA5-FDF0-4FEC-AC8B-77E74C7D6BEF}" type="presParOf" srcId="{6437F402-85AC-44F2-85F0-A71701E8591D}" destId="{28544FF0-836D-4A1D-8EE7-6B76ECFDB296}" srcOrd="1" destOrd="0" presId="urn:microsoft.com/office/officeart/2005/8/layout/orgChart1"/>
    <dgm:cxn modelId="{C60FCE7E-15A1-4494-9BC1-972A906F3B48}" type="presParOf" srcId="{28544FF0-836D-4A1D-8EE7-6B76ECFDB296}" destId="{FE9D8586-3B2A-4015-9B5F-D942D48FB9E8}" srcOrd="0" destOrd="0" presId="urn:microsoft.com/office/officeart/2005/8/layout/orgChart1"/>
    <dgm:cxn modelId="{6ACC5091-6D37-400E-AB00-C5B61EDAB938}" type="presParOf" srcId="{FE9D8586-3B2A-4015-9B5F-D942D48FB9E8}" destId="{9F4CF72A-DD67-4770-AE1A-B35EC92FC054}" srcOrd="0" destOrd="0" presId="urn:microsoft.com/office/officeart/2005/8/layout/orgChart1"/>
    <dgm:cxn modelId="{56E688E7-3A60-4F88-A9E1-F45E2C5303F9}" type="presParOf" srcId="{FE9D8586-3B2A-4015-9B5F-D942D48FB9E8}" destId="{F24E5E66-415D-49AF-8C9C-94150243E5B6}" srcOrd="1" destOrd="0" presId="urn:microsoft.com/office/officeart/2005/8/layout/orgChart1"/>
    <dgm:cxn modelId="{7E729C67-D172-47B4-B315-40FC0535F0A5}" type="presParOf" srcId="{28544FF0-836D-4A1D-8EE7-6B76ECFDB296}" destId="{202ABFF0-2B07-4AE0-9BAA-980F414F2C84}" srcOrd="1" destOrd="0" presId="urn:microsoft.com/office/officeart/2005/8/layout/orgChart1"/>
    <dgm:cxn modelId="{BBA63F88-5C3A-4D3E-AA6C-070FAEC037CB}" type="presParOf" srcId="{202ABFF0-2B07-4AE0-9BAA-980F414F2C84}" destId="{F3735218-4C5E-4515-9073-EC9F4CBED12E}" srcOrd="0" destOrd="0" presId="urn:microsoft.com/office/officeart/2005/8/layout/orgChart1"/>
    <dgm:cxn modelId="{42C95650-1A4B-4E7B-906A-BFBA0AACB53E}" type="presParOf" srcId="{202ABFF0-2B07-4AE0-9BAA-980F414F2C84}" destId="{E51E261D-6475-4C85-A1E4-A5784FBFF1A5}" srcOrd="1" destOrd="0" presId="urn:microsoft.com/office/officeart/2005/8/layout/orgChart1"/>
    <dgm:cxn modelId="{A90ACC35-8967-491D-8B61-5DACB7240893}" type="presParOf" srcId="{E51E261D-6475-4C85-A1E4-A5784FBFF1A5}" destId="{27F397E3-12A9-48E0-8792-551B1CC4CC87}" srcOrd="0" destOrd="0" presId="urn:microsoft.com/office/officeart/2005/8/layout/orgChart1"/>
    <dgm:cxn modelId="{8C1B3452-5B6A-42A4-9DB9-02591B26D96D}" type="presParOf" srcId="{27F397E3-12A9-48E0-8792-551B1CC4CC87}" destId="{A770ED05-718D-471D-9A7D-93F01A2D3B9C}" srcOrd="0" destOrd="0" presId="urn:microsoft.com/office/officeart/2005/8/layout/orgChart1"/>
    <dgm:cxn modelId="{631BEFD2-A21C-4769-BA15-A4F8B536218D}" type="presParOf" srcId="{27F397E3-12A9-48E0-8792-551B1CC4CC87}" destId="{675D9EC1-A6A9-403F-ADCC-AB4FF8D747CC}" srcOrd="1" destOrd="0" presId="urn:microsoft.com/office/officeart/2005/8/layout/orgChart1"/>
    <dgm:cxn modelId="{6A9BF2BD-CD15-4B6A-92C3-CE9D8334AC53}" type="presParOf" srcId="{E51E261D-6475-4C85-A1E4-A5784FBFF1A5}" destId="{2C17E604-59B3-477D-A7D5-FFAE6A3F2806}" srcOrd="1" destOrd="0" presId="urn:microsoft.com/office/officeart/2005/8/layout/orgChart1"/>
    <dgm:cxn modelId="{516FBC7C-54DB-4FBF-8585-7D72CBC81E81}" type="presParOf" srcId="{E51E261D-6475-4C85-A1E4-A5784FBFF1A5}" destId="{CAA0CC50-A870-48CF-9548-3215A116C54C}" srcOrd="2" destOrd="0" presId="urn:microsoft.com/office/officeart/2005/8/layout/orgChart1"/>
    <dgm:cxn modelId="{78724951-474F-4A34-8955-B4E4445B861F}" type="presParOf" srcId="{202ABFF0-2B07-4AE0-9BAA-980F414F2C84}" destId="{41EDE41F-5E26-48BA-9E0C-AE9B07832F57}" srcOrd="2" destOrd="0" presId="urn:microsoft.com/office/officeart/2005/8/layout/orgChart1"/>
    <dgm:cxn modelId="{7097C759-4AB9-45EA-9774-4E923AC170B6}" type="presParOf" srcId="{202ABFF0-2B07-4AE0-9BAA-980F414F2C84}" destId="{6951A963-181D-41E9-9155-81B38967062D}" srcOrd="3" destOrd="0" presId="urn:microsoft.com/office/officeart/2005/8/layout/orgChart1"/>
    <dgm:cxn modelId="{1BC7D571-E812-4BD4-8BA8-6DBD6CF2ED35}" type="presParOf" srcId="{6951A963-181D-41E9-9155-81B38967062D}" destId="{DC45DB62-9D69-44E7-9136-3DC4E562280D}" srcOrd="0" destOrd="0" presId="urn:microsoft.com/office/officeart/2005/8/layout/orgChart1"/>
    <dgm:cxn modelId="{E9A9FA70-1C56-4B44-91F5-7EAAEC3E2D05}" type="presParOf" srcId="{DC45DB62-9D69-44E7-9136-3DC4E562280D}" destId="{C2F9E1A3-A88A-47FD-844B-E07C90CA3AA9}" srcOrd="0" destOrd="0" presId="urn:microsoft.com/office/officeart/2005/8/layout/orgChart1"/>
    <dgm:cxn modelId="{18C42D7D-43BB-45BB-8D29-1D0DF6689704}" type="presParOf" srcId="{DC45DB62-9D69-44E7-9136-3DC4E562280D}" destId="{6CF03F1D-599C-4496-AC0A-566475281212}" srcOrd="1" destOrd="0" presId="urn:microsoft.com/office/officeart/2005/8/layout/orgChart1"/>
    <dgm:cxn modelId="{3F774959-9393-48DA-BD33-C763CC6F5804}" type="presParOf" srcId="{6951A963-181D-41E9-9155-81B38967062D}" destId="{FB11C183-4966-4B16-BFD1-74313D84D5B0}" srcOrd="1" destOrd="0" presId="urn:microsoft.com/office/officeart/2005/8/layout/orgChart1"/>
    <dgm:cxn modelId="{15E9F4B5-DCB2-425B-892D-97FF3B942EEC}" type="presParOf" srcId="{6951A963-181D-41E9-9155-81B38967062D}" destId="{B313A7A4-AD03-4E48-8A90-BB53A3178EEC}" srcOrd="2" destOrd="0" presId="urn:microsoft.com/office/officeart/2005/8/layout/orgChart1"/>
    <dgm:cxn modelId="{BE6E84A6-3991-43F3-A7DB-C70C3AAEDA52}" type="presParOf" srcId="{202ABFF0-2B07-4AE0-9BAA-980F414F2C84}" destId="{72157CE0-D1AA-4EE2-882C-9B7751C5DB5C}" srcOrd="4" destOrd="0" presId="urn:microsoft.com/office/officeart/2005/8/layout/orgChart1"/>
    <dgm:cxn modelId="{8F0FC732-630E-4405-A770-33E246697EDD}" type="presParOf" srcId="{202ABFF0-2B07-4AE0-9BAA-980F414F2C84}" destId="{19E0639E-8E74-468B-90C8-917D1F6FB903}" srcOrd="5" destOrd="0" presId="urn:microsoft.com/office/officeart/2005/8/layout/orgChart1"/>
    <dgm:cxn modelId="{AE0B3880-3FD8-4CDA-921C-9100262537FC}" type="presParOf" srcId="{19E0639E-8E74-468B-90C8-917D1F6FB903}" destId="{185F9044-9E36-4996-B60E-DE47CEE67B3B}" srcOrd="0" destOrd="0" presId="urn:microsoft.com/office/officeart/2005/8/layout/orgChart1"/>
    <dgm:cxn modelId="{8F95DA56-4458-4098-810C-BF83D0D0C684}" type="presParOf" srcId="{185F9044-9E36-4996-B60E-DE47CEE67B3B}" destId="{241A7FD3-57D1-422B-8606-59B62E0C24ED}" srcOrd="0" destOrd="0" presId="urn:microsoft.com/office/officeart/2005/8/layout/orgChart1"/>
    <dgm:cxn modelId="{04ABCA79-787E-47B6-A5BA-B135DBF1C36F}" type="presParOf" srcId="{185F9044-9E36-4996-B60E-DE47CEE67B3B}" destId="{C5015121-5B53-43E4-9D01-7E6BEF778F14}" srcOrd="1" destOrd="0" presId="urn:microsoft.com/office/officeart/2005/8/layout/orgChart1"/>
    <dgm:cxn modelId="{B2F07EEA-5DD8-41EB-A15F-38C26D222AC4}" type="presParOf" srcId="{19E0639E-8E74-468B-90C8-917D1F6FB903}" destId="{9EC07182-DD58-4895-91D9-1AC6D6CC9BB7}" srcOrd="1" destOrd="0" presId="urn:microsoft.com/office/officeart/2005/8/layout/orgChart1"/>
    <dgm:cxn modelId="{B54D77D0-AFEB-45EE-A142-286C268D2297}" type="presParOf" srcId="{19E0639E-8E74-468B-90C8-917D1F6FB903}" destId="{5174F1D0-D75C-4BC2-8DB1-2B0DC615A2F8}" srcOrd="2" destOrd="0" presId="urn:microsoft.com/office/officeart/2005/8/layout/orgChart1"/>
    <dgm:cxn modelId="{4CC407FC-A3AE-4B54-A3CC-3FDD5ACD0414}" type="presParOf" srcId="{28544FF0-836D-4A1D-8EE7-6B76ECFDB296}" destId="{79BB1F79-56C2-4070-92CF-9750EB0D98F5}" srcOrd="2" destOrd="0" presId="urn:microsoft.com/office/officeart/2005/8/layout/orgChart1"/>
    <dgm:cxn modelId="{416BA6B5-0B01-43B6-8EE3-8FE37B9044FE}" type="presParOf" srcId="{6437F402-85AC-44F2-85F0-A71701E8591D}" destId="{3FF39D5C-7A2C-4855-8904-A1A1B6B4B7E5}" srcOrd="2" destOrd="0" presId="urn:microsoft.com/office/officeart/2005/8/layout/orgChart1"/>
    <dgm:cxn modelId="{C1D61009-8CDA-4CEA-B506-FFFD9197AD9F}" type="presParOf" srcId="{6437F402-85AC-44F2-85F0-A71701E8591D}" destId="{F72FD961-C972-4559-97CB-EF8FEB0637F0}" srcOrd="3" destOrd="0" presId="urn:microsoft.com/office/officeart/2005/8/layout/orgChart1"/>
    <dgm:cxn modelId="{EBB7F45A-F6B6-417E-BBBB-B124C0340F24}" type="presParOf" srcId="{F72FD961-C972-4559-97CB-EF8FEB0637F0}" destId="{3D381929-F9FF-4D20-80AA-80A81A03CC45}" srcOrd="0" destOrd="0" presId="urn:microsoft.com/office/officeart/2005/8/layout/orgChart1"/>
    <dgm:cxn modelId="{7A26C8FE-8CEB-48F1-9C3B-A93F6B0860B2}" type="presParOf" srcId="{3D381929-F9FF-4D20-80AA-80A81A03CC45}" destId="{4685AC29-9F8B-4F82-A9CA-EF5B13C713F5}" srcOrd="0" destOrd="0" presId="urn:microsoft.com/office/officeart/2005/8/layout/orgChart1"/>
    <dgm:cxn modelId="{09F6BFED-D78F-4F51-A3F6-E8CCA525BCD5}" type="presParOf" srcId="{3D381929-F9FF-4D20-80AA-80A81A03CC45}" destId="{9F4AC046-5B90-4DE0-9DF2-E96A605C7A1D}" srcOrd="1" destOrd="0" presId="urn:microsoft.com/office/officeart/2005/8/layout/orgChart1"/>
    <dgm:cxn modelId="{78C32369-7EF5-4E66-9E2F-B306EAB4BE09}" type="presParOf" srcId="{F72FD961-C972-4559-97CB-EF8FEB0637F0}" destId="{392B4A8B-F510-49D1-8B5B-24E4CB667699}" srcOrd="1" destOrd="0" presId="urn:microsoft.com/office/officeart/2005/8/layout/orgChart1"/>
    <dgm:cxn modelId="{C31C15C5-6FEB-4FBD-BC49-9C265894CFC2}" type="presParOf" srcId="{F72FD961-C972-4559-97CB-EF8FEB0637F0}" destId="{3EBBD245-11CD-4780-B4D4-C00FD2CB7287}" srcOrd="2" destOrd="0" presId="urn:microsoft.com/office/officeart/2005/8/layout/orgChart1"/>
    <dgm:cxn modelId="{77D1A6F7-07FC-41D7-B16D-E5D861D7F16E}" type="presParOf" srcId="{6437F402-85AC-44F2-85F0-A71701E8591D}" destId="{916E2175-4581-4FF5-8255-F209E8957B8A}" srcOrd="4" destOrd="0" presId="urn:microsoft.com/office/officeart/2005/8/layout/orgChart1"/>
    <dgm:cxn modelId="{6EE3C2E8-9FF9-4405-A690-743D79F45900}" type="presParOf" srcId="{6437F402-85AC-44F2-85F0-A71701E8591D}" destId="{23D08DFE-A1EE-462A-A3BB-ECA274AEF36F}" srcOrd="5" destOrd="0" presId="urn:microsoft.com/office/officeart/2005/8/layout/orgChart1"/>
    <dgm:cxn modelId="{8AFF04EE-B1B7-45E2-B408-1A5B2117C3FB}" type="presParOf" srcId="{23D08DFE-A1EE-462A-A3BB-ECA274AEF36F}" destId="{23510308-7AEF-4B6F-AF65-1442766D653E}" srcOrd="0" destOrd="0" presId="urn:microsoft.com/office/officeart/2005/8/layout/orgChart1"/>
    <dgm:cxn modelId="{8F157853-C993-43F4-B578-3B8A8FB585A5}" type="presParOf" srcId="{23510308-7AEF-4B6F-AF65-1442766D653E}" destId="{A2C007AF-0D02-4C03-A94A-CF18B371DE76}" srcOrd="0" destOrd="0" presId="urn:microsoft.com/office/officeart/2005/8/layout/orgChart1"/>
    <dgm:cxn modelId="{A946D13B-543F-44A1-A036-9935E176E559}" type="presParOf" srcId="{23510308-7AEF-4B6F-AF65-1442766D653E}" destId="{A261E16B-687A-4170-A729-111C9494070C}" srcOrd="1" destOrd="0" presId="urn:microsoft.com/office/officeart/2005/8/layout/orgChart1"/>
    <dgm:cxn modelId="{78598C7B-79F2-46E6-95D6-0EBFDAE2DF10}" type="presParOf" srcId="{23D08DFE-A1EE-462A-A3BB-ECA274AEF36F}" destId="{D54BA372-B0B5-4478-AFA2-3557F0D66A2A}" srcOrd="1" destOrd="0" presId="urn:microsoft.com/office/officeart/2005/8/layout/orgChart1"/>
    <dgm:cxn modelId="{E909EFE2-19B6-4290-8FA4-6D44D3A7EDDB}" type="presParOf" srcId="{23D08DFE-A1EE-462A-A3BB-ECA274AEF36F}" destId="{17BFB8C8-F094-4F11-8FBA-73646C7D0377}" srcOrd="2" destOrd="0" presId="urn:microsoft.com/office/officeart/2005/8/layout/orgChart1"/>
    <dgm:cxn modelId="{DFCB988E-C7B3-4A10-8F47-B41B54FECFFE}" type="presParOf" srcId="{6437F402-85AC-44F2-85F0-A71701E8591D}" destId="{09F11A59-FC3F-4E47-B108-93F6C24447AF}" srcOrd="6" destOrd="0" presId="urn:microsoft.com/office/officeart/2005/8/layout/orgChart1"/>
    <dgm:cxn modelId="{12EAFE95-7BF0-4450-A39A-8C55300B6779}" type="presParOf" srcId="{6437F402-85AC-44F2-85F0-A71701E8591D}" destId="{E9FE6998-3D5C-4F79-9DBB-A5BD35318553}" srcOrd="7" destOrd="0" presId="urn:microsoft.com/office/officeart/2005/8/layout/orgChart1"/>
    <dgm:cxn modelId="{91CFDB39-5C9D-41F7-A58D-35C4D216D714}" type="presParOf" srcId="{E9FE6998-3D5C-4F79-9DBB-A5BD35318553}" destId="{0AF65C1B-8AD4-4F98-9229-CD2E5FC69C67}" srcOrd="0" destOrd="0" presId="urn:microsoft.com/office/officeart/2005/8/layout/orgChart1"/>
    <dgm:cxn modelId="{84852B81-34A1-4A2E-A2E4-5811B0CA3D37}" type="presParOf" srcId="{0AF65C1B-8AD4-4F98-9229-CD2E5FC69C67}" destId="{AE669F93-0D1B-4A25-9298-187A8BE024E8}" srcOrd="0" destOrd="0" presId="urn:microsoft.com/office/officeart/2005/8/layout/orgChart1"/>
    <dgm:cxn modelId="{7D1A9AE1-670D-4B01-BB6D-E85E30A56AFC}" type="presParOf" srcId="{0AF65C1B-8AD4-4F98-9229-CD2E5FC69C67}" destId="{7508CA3A-3883-4E7E-A860-C001B426C643}" srcOrd="1" destOrd="0" presId="urn:microsoft.com/office/officeart/2005/8/layout/orgChart1"/>
    <dgm:cxn modelId="{B4E7BCF5-B5F4-4C1F-8B34-87A8D0E7997D}" type="presParOf" srcId="{E9FE6998-3D5C-4F79-9DBB-A5BD35318553}" destId="{DBEAFE2D-C4CD-436A-81F2-AB3D668B3F69}" srcOrd="1" destOrd="0" presId="urn:microsoft.com/office/officeart/2005/8/layout/orgChart1"/>
    <dgm:cxn modelId="{0DBA5769-D3E6-4655-BB85-3F7936C942E5}" type="presParOf" srcId="{E9FE6998-3D5C-4F79-9DBB-A5BD35318553}" destId="{12D08411-F19A-4256-B286-2FB323AA4974}" srcOrd="2" destOrd="0" presId="urn:microsoft.com/office/officeart/2005/8/layout/orgChart1"/>
    <dgm:cxn modelId="{AA33889D-CC67-455C-BBAE-E6645C054A6B}" type="presParOf" srcId="{0F34E4E4-559B-4CBB-8B36-741E08CAAD96}" destId="{CECE6EA1-7E18-4101-BEEB-925B4C5198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663D6-43FE-46FB-BCE0-B8C94E8F6BDA}">
      <dsp:nvSpPr>
        <dsp:cNvPr id="0" name=""/>
        <dsp:cNvSpPr/>
      </dsp:nvSpPr>
      <dsp:spPr>
        <a:xfrm>
          <a:off x="4236139" y="2401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Covid</a:t>
          </a:r>
          <a:endParaRPr lang="cs-CZ" sz="1800" kern="1200" dirty="0"/>
        </a:p>
      </dsp:txBody>
      <dsp:txXfrm>
        <a:off x="4288244" y="54506"/>
        <a:ext cx="1537895" cy="963158"/>
      </dsp:txXfrm>
    </dsp:sp>
    <dsp:sp modelId="{E7554852-F42F-4C17-BC13-E5E13F9D8C09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3875516" y="115895"/>
              </a:moveTo>
              <a:arcTo wR="3043620" hR="3043620" stAng="17151731" swAng="12544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BB2A3-9042-4225-AD66-2515A77B2F7D}">
      <dsp:nvSpPr>
        <dsp:cNvPr id="0" name=""/>
        <dsp:cNvSpPr/>
      </dsp:nvSpPr>
      <dsp:spPr>
        <a:xfrm>
          <a:off x="6615737" y="1148355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Kooperace</a:t>
          </a:r>
        </a:p>
      </dsp:txBody>
      <dsp:txXfrm>
        <a:off x="6667842" y="1200460"/>
        <a:ext cx="1537895" cy="963158"/>
      </dsp:txXfrm>
    </dsp:sp>
    <dsp:sp modelId="{91B2B1BB-5216-41EF-8B4A-E7ACCBA14D52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5771370" y="1693432"/>
              </a:moveTo>
              <a:arcTo wR="3043620" hR="3043620" stAng="20019923" swAng="17249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00655-3043-487D-9197-570BC34EEE49}">
      <dsp:nvSpPr>
        <dsp:cNvPr id="0" name=""/>
        <dsp:cNvSpPr/>
      </dsp:nvSpPr>
      <dsp:spPr>
        <a:xfrm>
          <a:off x="7203449" y="3723291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Očkování</a:t>
          </a:r>
        </a:p>
      </dsp:txBody>
      <dsp:txXfrm>
        <a:off x="7255554" y="3775396"/>
        <a:ext cx="1537895" cy="963158"/>
      </dsp:txXfrm>
    </dsp:sp>
    <dsp:sp modelId="{79DC4004-37D2-47E1-B576-AE8E2D6D1809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5831104" y="4265735"/>
              </a:moveTo>
              <a:arcTo wR="3043620" hR="3043620" stAng="1420443" swAng="13570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E8AEB-722D-425E-BAB5-67814E87B2E3}">
      <dsp:nvSpPr>
        <dsp:cNvPr id="0" name=""/>
        <dsp:cNvSpPr/>
      </dsp:nvSpPr>
      <dsp:spPr>
        <a:xfrm>
          <a:off x="5556716" y="5788229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ŽP</a:t>
          </a:r>
        </a:p>
      </dsp:txBody>
      <dsp:txXfrm>
        <a:off x="5608821" y="5840334"/>
        <a:ext cx="1537895" cy="963158"/>
      </dsp:txXfrm>
    </dsp:sp>
    <dsp:sp modelId="{91898618-4A31-44BC-ACE4-798008A89CB6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3533287" y="6047593"/>
              </a:moveTo>
              <a:arcTo wR="3043620" hR="3043620" stAng="4844511" swAng="11109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3116A-138B-4020-AFE7-B62A3F6D4F68}">
      <dsp:nvSpPr>
        <dsp:cNvPr id="0" name=""/>
        <dsp:cNvSpPr/>
      </dsp:nvSpPr>
      <dsp:spPr>
        <a:xfrm>
          <a:off x="2915561" y="5788229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Hluk</a:t>
          </a:r>
        </a:p>
      </dsp:txBody>
      <dsp:txXfrm>
        <a:off x="2967666" y="5840334"/>
        <a:ext cx="1537895" cy="963158"/>
      </dsp:txXfrm>
    </dsp:sp>
    <dsp:sp modelId="{C99A40FE-23D6-4F8E-957F-8DBF0F13A4E1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940512" y="5243748"/>
              </a:moveTo>
              <a:arcTo wR="3043620" hR="3043620" stAng="8022507" swAng="13570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A37E5-0EB9-4138-A195-B18F142CF3D2}">
      <dsp:nvSpPr>
        <dsp:cNvPr id="0" name=""/>
        <dsp:cNvSpPr/>
      </dsp:nvSpPr>
      <dsp:spPr>
        <a:xfrm>
          <a:off x="1268828" y="3723291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Institucionální zabezpečení</a:t>
          </a:r>
        </a:p>
      </dsp:txBody>
      <dsp:txXfrm>
        <a:off x="1320933" y="3775396"/>
        <a:ext cx="1537895" cy="963158"/>
      </dsp:txXfrm>
    </dsp:sp>
    <dsp:sp modelId="{B095A54F-CF23-4170-A60E-B36F131423FA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2700" y="3171810"/>
              </a:moveTo>
              <a:arcTo wR="3043620" hR="3043620" stAng="10655167" swAng="17249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B82AA-DB7B-4F2B-A9D8-49D0F1A165A0}">
      <dsp:nvSpPr>
        <dsp:cNvPr id="0" name=""/>
        <dsp:cNvSpPr/>
      </dsp:nvSpPr>
      <dsp:spPr>
        <a:xfrm>
          <a:off x="1856540" y="1148355"/>
          <a:ext cx="1642105" cy="106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Civilizační choroby</a:t>
          </a:r>
        </a:p>
      </dsp:txBody>
      <dsp:txXfrm>
        <a:off x="1908645" y="1200460"/>
        <a:ext cx="1537895" cy="963158"/>
      </dsp:txXfrm>
    </dsp:sp>
    <dsp:sp modelId="{120EF786-E7A1-4319-8796-7DD07871EFFE}">
      <dsp:nvSpPr>
        <dsp:cNvPr id="0" name=""/>
        <dsp:cNvSpPr/>
      </dsp:nvSpPr>
      <dsp:spPr>
        <a:xfrm>
          <a:off x="2013571" y="536085"/>
          <a:ext cx="6087241" cy="6087241"/>
        </a:xfrm>
        <a:custGeom>
          <a:avLst/>
          <a:gdLst/>
          <a:ahLst/>
          <a:cxnLst/>
          <a:rect l="0" t="0" r="0" b="0"/>
          <a:pathLst>
            <a:path>
              <a:moveTo>
                <a:pt x="1221742" y="605509"/>
              </a:moveTo>
              <a:arcTo wR="3043620" hR="3043620" stAng="13993865" swAng="12544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5C9CF-7372-4BDC-BEAF-B2CF12DD05D0}">
      <dsp:nvSpPr>
        <dsp:cNvPr id="0" name=""/>
        <dsp:cNvSpPr/>
      </dsp:nvSpPr>
      <dsp:spPr>
        <a:xfrm>
          <a:off x="2485529" y="3139750"/>
          <a:ext cx="686371" cy="261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3185" y="0"/>
              </a:lnTo>
              <a:lnTo>
                <a:pt x="343185" y="2615743"/>
              </a:lnTo>
              <a:lnTo>
                <a:pt x="686371" y="2615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2761107" y="4380014"/>
        <a:ext cx="135214" cy="135214"/>
      </dsp:txXfrm>
    </dsp:sp>
    <dsp:sp modelId="{D6AD4A08-FFF6-4D49-AFB6-E289099A0386}">
      <dsp:nvSpPr>
        <dsp:cNvPr id="0" name=""/>
        <dsp:cNvSpPr/>
      </dsp:nvSpPr>
      <dsp:spPr>
        <a:xfrm>
          <a:off x="2485529" y="3139750"/>
          <a:ext cx="686371" cy="1307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3185" y="0"/>
              </a:lnTo>
              <a:lnTo>
                <a:pt x="343185" y="1307871"/>
              </a:lnTo>
              <a:lnTo>
                <a:pt x="686371" y="13078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91789" y="3756760"/>
        <a:ext cx="73851" cy="73851"/>
      </dsp:txXfrm>
    </dsp:sp>
    <dsp:sp modelId="{3AC7257E-443A-4D9C-86BB-550099F6D4E3}">
      <dsp:nvSpPr>
        <dsp:cNvPr id="0" name=""/>
        <dsp:cNvSpPr/>
      </dsp:nvSpPr>
      <dsp:spPr>
        <a:xfrm>
          <a:off x="2485529" y="3094030"/>
          <a:ext cx="6863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637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11555" y="3122591"/>
        <a:ext cx="34318" cy="34318"/>
      </dsp:txXfrm>
    </dsp:sp>
    <dsp:sp modelId="{2D810000-A6E4-4275-BF6B-A7FAB04B20F0}">
      <dsp:nvSpPr>
        <dsp:cNvPr id="0" name=""/>
        <dsp:cNvSpPr/>
      </dsp:nvSpPr>
      <dsp:spPr>
        <a:xfrm>
          <a:off x="2485529" y="1831878"/>
          <a:ext cx="686371" cy="1307871"/>
        </a:xfrm>
        <a:custGeom>
          <a:avLst/>
          <a:gdLst/>
          <a:ahLst/>
          <a:cxnLst/>
          <a:rect l="0" t="0" r="0" b="0"/>
          <a:pathLst>
            <a:path>
              <a:moveTo>
                <a:pt x="0" y="1307871"/>
              </a:moveTo>
              <a:lnTo>
                <a:pt x="343185" y="1307871"/>
              </a:lnTo>
              <a:lnTo>
                <a:pt x="343185" y="0"/>
              </a:lnTo>
              <a:lnTo>
                <a:pt x="6863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91789" y="2448888"/>
        <a:ext cx="73851" cy="73851"/>
      </dsp:txXfrm>
    </dsp:sp>
    <dsp:sp modelId="{72705DCF-C65B-4456-9E87-0492834923D5}">
      <dsp:nvSpPr>
        <dsp:cNvPr id="0" name=""/>
        <dsp:cNvSpPr/>
      </dsp:nvSpPr>
      <dsp:spPr>
        <a:xfrm>
          <a:off x="2485529" y="524007"/>
          <a:ext cx="686371" cy="2615743"/>
        </a:xfrm>
        <a:custGeom>
          <a:avLst/>
          <a:gdLst/>
          <a:ahLst/>
          <a:cxnLst/>
          <a:rect l="0" t="0" r="0" b="0"/>
          <a:pathLst>
            <a:path>
              <a:moveTo>
                <a:pt x="0" y="2615743"/>
              </a:moveTo>
              <a:lnTo>
                <a:pt x="343185" y="2615743"/>
              </a:lnTo>
              <a:lnTo>
                <a:pt x="343185" y="0"/>
              </a:lnTo>
              <a:lnTo>
                <a:pt x="6863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2761107" y="1764271"/>
        <a:ext cx="135214" cy="135214"/>
      </dsp:txXfrm>
    </dsp:sp>
    <dsp:sp modelId="{5920C147-1E4F-4FCF-A712-ADE4CA9DF712}">
      <dsp:nvSpPr>
        <dsp:cNvPr id="0" name=""/>
        <dsp:cNvSpPr/>
      </dsp:nvSpPr>
      <dsp:spPr>
        <a:xfrm rot="16200000">
          <a:off x="-791033" y="2616601"/>
          <a:ext cx="5506828" cy="1046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Činnosti epidemiologicky závažné</a:t>
          </a:r>
        </a:p>
      </dsp:txBody>
      <dsp:txXfrm>
        <a:off x="-791033" y="2616601"/>
        <a:ext cx="5506828" cy="1046297"/>
      </dsp:txXfrm>
    </dsp:sp>
    <dsp:sp modelId="{C6897E24-B637-4772-897F-800D81A21909}">
      <dsp:nvSpPr>
        <dsp:cNvPr id="0" name=""/>
        <dsp:cNvSpPr/>
      </dsp:nvSpPr>
      <dsp:spPr>
        <a:xfrm>
          <a:off x="3171900" y="858"/>
          <a:ext cx="3431855" cy="1046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i="0" kern="1200" dirty="0"/>
            <a:t>provozování stravovacích služeb (§ 23), výroba potravin, zpracování potravin, uvádění potravin na trh</a:t>
          </a:r>
          <a:endParaRPr lang="cs-CZ" sz="1500" kern="1200" dirty="0"/>
        </a:p>
      </dsp:txBody>
      <dsp:txXfrm>
        <a:off x="3171900" y="858"/>
        <a:ext cx="3431855" cy="1046297"/>
      </dsp:txXfrm>
    </dsp:sp>
    <dsp:sp modelId="{921BAE97-E76A-482C-994C-38B987C25D7A}">
      <dsp:nvSpPr>
        <dsp:cNvPr id="0" name=""/>
        <dsp:cNvSpPr/>
      </dsp:nvSpPr>
      <dsp:spPr>
        <a:xfrm>
          <a:off x="3171900" y="1308730"/>
          <a:ext cx="3431855" cy="1046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i="0" kern="1200" dirty="0"/>
            <a:t>provozování holičství, kadeřnictví, pedikúry, manikúry, solária, kosmetických, masérských, regeneračních nebo rekondičních služeb </a:t>
          </a:r>
          <a:endParaRPr lang="cs-CZ" sz="1500" kern="1200" dirty="0"/>
        </a:p>
      </dsp:txBody>
      <dsp:txXfrm>
        <a:off x="3171900" y="1308730"/>
        <a:ext cx="3431855" cy="1046297"/>
      </dsp:txXfrm>
    </dsp:sp>
    <dsp:sp modelId="{52C203A7-AEAD-478A-A43C-9084AA752246}">
      <dsp:nvSpPr>
        <dsp:cNvPr id="0" name=""/>
        <dsp:cNvSpPr/>
      </dsp:nvSpPr>
      <dsp:spPr>
        <a:xfrm>
          <a:off x="3171900" y="2616601"/>
          <a:ext cx="3431855" cy="1046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i="0" kern="1200" dirty="0"/>
            <a:t>provozování úpraven vod a vodovodů</a:t>
          </a:r>
          <a:endParaRPr lang="cs-CZ" sz="1500" kern="1200" dirty="0"/>
        </a:p>
      </dsp:txBody>
      <dsp:txXfrm>
        <a:off x="3171900" y="2616601"/>
        <a:ext cx="3431855" cy="1046297"/>
      </dsp:txXfrm>
    </dsp:sp>
    <dsp:sp modelId="{73B6B418-7CFB-4154-803F-44C83991C7D2}">
      <dsp:nvSpPr>
        <dsp:cNvPr id="0" name=""/>
        <dsp:cNvSpPr/>
      </dsp:nvSpPr>
      <dsp:spPr>
        <a:xfrm>
          <a:off x="3171900" y="3924473"/>
          <a:ext cx="3431855" cy="1046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i="0" kern="1200"/>
            <a:t>provozování živnosti, při níž je porušována integrita kůže</a:t>
          </a:r>
          <a:endParaRPr lang="cs-CZ" sz="1500" kern="1200"/>
        </a:p>
      </dsp:txBody>
      <dsp:txXfrm>
        <a:off x="3171900" y="3924473"/>
        <a:ext cx="3431855" cy="1046297"/>
      </dsp:txXfrm>
    </dsp:sp>
    <dsp:sp modelId="{D164738A-2108-473A-8499-01654881B09F}">
      <dsp:nvSpPr>
        <dsp:cNvPr id="0" name=""/>
        <dsp:cNvSpPr/>
      </dsp:nvSpPr>
      <dsp:spPr>
        <a:xfrm>
          <a:off x="3171900" y="5232345"/>
          <a:ext cx="3431855" cy="1046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i="0" kern="1200"/>
            <a:t>výroba kosmetických přípravků</a:t>
          </a:r>
          <a:endParaRPr lang="cs-CZ" sz="1500" kern="1200"/>
        </a:p>
      </dsp:txBody>
      <dsp:txXfrm>
        <a:off x="3171900" y="5232345"/>
        <a:ext cx="3431855" cy="1046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35109-16CE-4037-AA6F-17CE4A54D68D}">
      <dsp:nvSpPr>
        <dsp:cNvPr id="0" name=""/>
        <dsp:cNvSpPr/>
      </dsp:nvSpPr>
      <dsp:spPr>
        <a:xfrm>
          <a:off x="3158809" y="3060440"/>
          <a:ext cx="669033" cy="2549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516" y="0"/>
              </a:lnTo>
              <a:lnTo>
                <a:pt x="334516" y="2549669"/>
              </a:lnTo>
              <a:lnTo>
                <a:pt x="669033" y="2549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3427426" y="4269375"/>
        <a:ext cx="131799" cy="131799"/>
      </dsp:txXfrm>
    </dsp:sp>
    <dsp:sp modelId="{85397ABA-E847-4371-89E4-A4F6A7559F44}">
      <dsp:nvSpPr>
        <dsp:cNvPr id="0" name=""/>
        <dsp:cNvSpPr/>
      </dsp:nvSpPr>
      <dsp:spPr>
        <a:xfrm>
          <a:off x="3158809" y="3060440"/>
          <a:ext cx="669033" cy="1274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516" y="0"/>
              </a:lnTo>
              <a:lnTo>
                <a:pt x="334516" y="1274834"/>
              </a:lnTo>
              <a:lnTo>
                <a:pt x="669033" y="1274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57332" y="3661864"/>
        <a:ext cx="71986" cy="71986"/>
      </dsp:txXfrm>
    </dsp:sp>
    <dsp:sp modelId="{BFF98EB4-6383-407C-840E-A808AA8B2765}">
      <dsp:nvSpPr>
        <dsp:cNvPr id="0" name=""/>
        <dsp:cNvSpPr/>
      </dsp:nvSpPr>
      <dsp:spPr>
        <a:xfrm>
          <a:off x="3158809" y="3014720"/>
          <a:ext cx="6690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903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76600" y="3043714"/>
        <a:ext cx="33451" cy="33451"/>
      </dsp:txXfrm>
    </dsp:sp>
    <dsp:sp modelId="{30E1BE33-F0FE-4C60-A1A6-39BD9A275C44}">
      <dsp:nvSpPr>
        <dsp:cNvPr id="0" name=""/>
        <dsp:cNvSpPr/>
      </dsp:nvSpPr>
      <dsp:spPr>
        <a:xfrm>
          <a:off x="3158809" y="1785605"/>
          <a:ext cx="669033" cy="1274834"/>
        </a:xfrm>
        <a:custGeom>
          <a:avLst/>
          <a:gdLst/>
          <a:ahLst/>
          <a:cxnLst/>
          <a:rect l="0" t="0" r="0" b="0"/>
          <a:pathLst>
            <a:path>
              <a:moveTo>
                <a:pt x="0" y="1274834"/>
              </a:moveTo>
              <a:lnTo>
                <a:pt x="334516" y="1274834"/>
              </a:lnTo>
              <a:lnTo>
                <a:pt x="334516" y="0"/>
              </a:lnTo>
              <a:lnTo>
                <a:pt x="6690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457332" y="2387029"/>
        <a:ext cx="71986" cy="71986"/>
      </dsp:txXfrm>
    </dsp:sp>
    <dsp:sp modelId="{D5508A08-BC23-4E9A-8DB6-94DDA41B1185}">
      <dsp:nvSpPr>
        <dsp:cNvPr id="0" name=""/>
        <dsp:cNvSpPr/>
      </dsp:nvSpPr>
      <dsp:spPr>
        <a:xfrm>
          <a:off x="3158809" y="510770"/>
          <a:ext cx="669033" cy="2549669"/>
        </a:xfrm>
        <a:custGeom>
          <a:avLst/>
          <a:gdLst/>
          <a:ahLst/>
          <a:cxnLst/>
          <a:rect l="0" t="0" r="0" b="0"/>
          <a:pathLst>
            <a:path>
              <a:moveTo>
                <a:pt x="0" y="2549669"/>
              </a:moveTo>
              <a:lnTo>
                <a:pt x="334516" y="2549669"/>
              </a:lnTo>
              <a:lnTo>
                <a:pt x="334516" y="0"/>
              </a:lnTo>
              <a:lnTo>
                <a:pt x="6690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3427426" y="1719705"/>
        <a:ext cx="131799" cy="131799"/>
      </dsp:txXfrm>
    </dsp:sp>
    <dsp:sp modelId="{28876E1F-736C-4B47-AC34-E67DF0172FD5}">
      <dsp:nvSpPr>
        <dsp:cNvPr id="0" name=""/>
        <dsp:cNvSpPr/>
      </dsp:nvSpPr>
      <dsp:spPr>
        <a:xfrm rot="16200000">
          <a:off x="-34987" y="2550506"/>
          <a:ext cx="5367725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Členění ZOVZ</a:t>
          </a:r>
        </a:p>
      </dsp:txBody>
      <dsp:txXfrm>
        <a:off x="-34987" y="2550506"/>
        <a:ext cx="5367725" cy="1019867"/>
      </dsp:txXfrm>
    </dsp:sp>
    <dsp:sp modelId="{91E8E003-7E21-46CD-8DB2-BDA69CF1D20B}">
      <dsp:nvSpPr>
        <dsp:cNvPr id="0" name=""/>
        <dsp:cNvSpPr/>
      </dsp:nvSpPr>
      <dsp:spPr>
        <a:xfrm>
          <a:off x="3827842" y="836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Péče o životní a pracovní podmínky</a:t>
          </a:r>
        </a:p>
      </dsp:txBody>
      <dsp:txXfrm>
        <a:off x="3827842" y="836"/>
        <a:ext cx="3345166" cy="1019867"/>
      </dsp:txXfrm>
    </dsp:sp>
    <dsp:sp modelId="{D45B640F-64DE-4CEC-A372-98BAD138201D}">
      <dsp:nvSpPr>
        <dsp:cNvPr id="0" name=""/>
        <dsp:cNvSpPr/>
      </dsp:nvSpPr>
      <dsp:spPr>
        <a:xfrm>
          <a:off x="3827842" y="1275671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Předcházení vzniku a šíření infekčních onemocnění</a:t>
          </a:r>
        </a:p>
      </dsp:txBody>
      <dsp:txXfrm>
        <a:off x="3827842" y="1275671"/>
        <a:ext cx="3345166" cy="1019867"/>
      </dsp:txXfrm>
    </dsp:sp>
    <dsp:sp modelId="{47DCBC6C-FFBD-4030-BF31-4168C1597443}">
      <dsp:nvSpPr>
        <dsp:cNvPr id="0" name=""/>
        <dsp:cNvSpPr/>
      </dsp:nvSpPr>
      <dsp:spPr>
        <a:xfrm>
          <a:off x="3827842" y="2550506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Další povinnosti osob v ochraně veřejného zdraví</a:t>
          </a:r>
        </a:p>
      </dsp:txBody>
      <dsp:txXfrm>
        <a:off x="3827842" y="2550506"/>
        <a:ext cx="3345166" cy="1019867"/>
      </dsp:txXfrm>
    </dsp:sp>
    <dsp:sp modelId="{ACC9CFB5-953B-48C1-8E6F-E4D207786F0D}">
      <dsp:nvSpPr>
        <dsp:cNvPr id="0" name=""/>
        <dsp:cNvSpPr/>
      </dsp:nvSpPr>
      <dsp:spPr>
        <a:xfrm>
          <a:off x="3827842" y="3825341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Státní správa v ochraně a podpoře veřejného zdraví</a:t>
          </a:r>
          <a:endParaRPr lang="cs-CZ" sz="2500" kern="1200" dirty="0"/>
        </a:p>
      </dsp:txBody>
      <dsp:txXfrm>
        <a:off x="3827842" y="3825341"/>
        <a:ext cx="3345166" cy="1019867"/>
      </dsp:txXfrm>
    </dsp:sp>
    <dsp:sp modelId="{2028DFC0-8F2F-4D9F-AF12-3067AAC20D3D}">
      <dsp:nvSpPr>
        <dsp:cNvPr id="0" name=""/>
        <dsp:cNvSpPr/>
      </dsp:nvSpPr>
      <dsp:spPr>
        <a:xfrm>
          <a:off x="3827842" y="5100176"/>
          <a:ext cx="3345166" cy="1019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Opatření obce v samostatné působnosti</a:t>
          </a:r>
          <a:endParaRPr lang="cs-CZ" sz="2500" kern="1200" dirty="0"/>
        </a:p>
      </dsp:txBody>
      <dsp:txXfrm>
        <a:off x="3827842" y="5100176"/>
        <a:ext cx="3345166" cy="1019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EFBFD-9FB4-4648-AD38-EEF41E8A4920}">
      <dsp:nvSpPr>
        <dsp:cNvPr id="0" name=""/>
        <dsp:cNvSpPr/>
      </dsp:nvSpPr>
      <dsp:spPr>
        <a:xfrm>
          <a:off x="0" y="184"/>
          <a:ext cx="876040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Věcná působnost zákona:</a:t>
          </a:r>
        </a:p>
      </dsp:txBody>
      <dsp:txXfrm>
        <a:off x="41123" y="41307"/>
        <a:ext cx="8678162" cy="760154"/>
      </dsp:txXfrm>
    </dsp:sp>
    <dsp:sp modelId="{CB144CFB-A938-43A9-89AE-940E234D7CEB}">
      <dsp:nvSpPr>
        <dsp:cNvPr id="0" name=""/>
        <dsp:cNvSpPr/>
      </dsp:nvSpPr>
      <dsp:spPr>
        <a:xfrm>
          <a:off x="0" y="842584"/>
          <a:ext cx="8760408" cy="2272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14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/>
            <a:t>Hluk, vibrace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Neionizující záření a ionizující záření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Chemické látky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Hygienické aspekty vody, půdy, ovzduší …..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/>
            <a:t>Havárie a epidemie</a:t>
          </a:r>
        </a:p>
      </dsp:txBody>
      <dsp:txXfrm>
        <a:off x="0" y="842584"/>
        <a:ext cx="8760408" cy="2272860"/>
      </dsp:txXfrm>
    </dsp:sp>
    <dsp:sp modelId="{18863FF7-16EC-4A8F-AE4F-FB545FB091EB}">
      <dsp:nvSpPr>
        <dsp:cNvPr id="0" name=""/>
        <dsp:cNvSpPr/>
      </dsp:nvSpPr>
      <dsp:spPr>
        <a:xfrm>
          <a:off x="0" y="3115445"/>
          <a:ext cx="876040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0" kern="1200" dirty="0"/>
            <a:t>Stanovené rizikové faktory ve vazbě na:</a:t>
          </a:r>
        </a:p>
      </dsp:txBody>
      <dsp:txXfrm>
        <a:off x="41123" y="3156568"/>
        <a:ext cx="8678162" cy="760154"/>
      </dsp:txXfrm>
    </dsp:sp>
    <dsp:sp modelId="{FDAC67E6-34A1-4C49-BE02-9AA838A05F76}">
      <dsp:nvSpPr>
        <dsp:cNvPr id="0" name=""/>
        <dsp:cNvSpPr/>
      </dsp:nvSpPr>
      <dsp:spPr>
        <a:xfrm>
          <a:off x="0" y="3957845"/>
          <a:ext cx="8760408" cy="182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14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/>
            <a:t>Výrobky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Potraviny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Léky</a:t>
          </a:r>
          <a:endParaRPr lang="cs-CZ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/>
            <a:t>Služby</a:t>
          </a:r>
        </a:p>
      </dsp:txBody>
      <dsp:txXfrm>
        <a:off x="0" y="3957845"/>
        <a:ext cx="8760408" cy="1825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11A59-FC3F-4E47-B108-93F6C24447AF}">
      <dsp:nvSpPr>
        <dsp:cNvPr id="0" name=""/>
        <dsp:cNvSpPr/>
      </dsp:nvSpPr>
      <dsp:spPr>
        <a:xfrm>
          <a:off x="4623318" y="909543"/>
          <a:ext cx="3293225" cy="381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17"/>
              </a:lnTo>
              <a:lnTo>
                <a:pt x="3293225" y="190517"/>
              </a:lnTo>
              <a:lnTo>
                <a:pt x="3293225" y="381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E2175-4581-4FF5-8255-F209E8957B8A}">
      <dsp:nvSpPr>
        <dsp:cNvPr id="0" name=""/>
        <dsp:cNvSpPr/>
      </dsp:nvSpPr>
      <dsp:spPr>
        <a:xfrm>
          <a:off x="4623318" y="909543"/>
          <a:ext cx="1097741" cy="381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17"/>
              </a:lnTo>
              <a:lnTo>
                <a:pt x="1097741" y="190517"/>
              </a:lnTo>
              <a:lnTo>
                <a:pt x="1097741" y="381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39D5C-7A2C-4855-8904-A1A1B6B4B7E5}">
      <dsp:nvSpPr>
        <dsp:cNvPr id="0" name=""/>
        <dsp:cNvSpPr/>
      </dsp:nvSpPr>
      <dsp:spPr>
        <a:xfrm>
          <a:off x="3525576" y="909543"/>
          <a:ext cx="1097741" cy="381034"/>
        </a:xfrm>
        <a:custGeom>
          <a:avLst/>
          <a:gdLst/>
          <a:ahLst/>
          <a:cxnLst/>
          <a:rect l="0" t="0" r="0" b="0"/>
          <a:pathLst>
            <a:path>
              <a:moveTo>
                <a:pt x="1097741" y="0"/>
              </a:moveTo>
              <a:lnTo>
                <a:pt x="1097741" y="190517"/>
              </a:lnTo>
              <a:lnTo>
                <a:pt x="0" y="190517"/>
              </a:lnTo>
              <a:lnTo>
                <a:pt x="0" y="381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57CE0-D1AA-4EE2-882C-9B7751C5DB5C}">
      <dsp:nvSpPr>
        <dsp:cNvPr id="0" name=""/>
        <dsp:cNvSpPr/>
      </dsp:nvSpPr>
      <dsp:spPr>
        <a:xfrm>
          <a:off x="604313" y="2197802"/>
          <a:ext cx="272167" cy="3413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3483"/>
              </a:lnTo>
              <a:lnTo>
                <a:pt x="272167" y="34134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DE41F-5E26-48BA-9E0C-AE9B07832F57}">
      <dsp:nvSpPr>
        <dsp:cNvPr id="0" name=""/>
        <dsp:cNvSpPr/>
      </dsp:nvSpPr>
      <dsp:spPr>
        <a:xfrm>
          <a:off x="604313" y="2197802"/>
          <a:ext cx="272167" cy="2122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905"/>
              </a:lnTo>
              <a:lnTo>
                <a:pt x="272167" y="21229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35218-4C5E-4515-9073-EC9F4CBED12E}">
      <dsp:nvSpPr>
        <dsp:cNvPr id="0" name=""/>
        <dsp:cNvSpPr/>
      </dsp:nvSpPr>
      <dsp:spPr>
        <a:xfrm>
          <a:off x="604313" y="2197802"/>
          <a:ext cx="272167" cy="834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646"/>
              </a:lnTo>
              <a:lnTo>
                <a:pt x="272167" y="8346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D8463-8F8D-4D84-A403-2AAAB923F258}">
      <dsp:nvSpPr>
        <dsp:cNvPr id="0" name=""/>
        <dsp:cNvSpPr/>
      </dsp:nvSpPr>
      <dsp:spPr>
        <a:xfrm>
          <a:off x="1330092" y="909543"/>
          <a:ext cx="3293225" cy="381034"/>
        </a:xfrm>
        <a:custGeom>
          <a:avLst/>
          <a:gdLst/>
          <a:ahLst/>
          <a:cxnLst/>
          <a:rect l="0" t="0" r="0" b="0"/>
          <a:pathLst>
            <a:path>
              <a:moveTo>
                <a:pt x="3293225" y="0"/>
              </a:moveTo>
              <a:lnTo>
                <a:pt x="3293225" y="190517"/>
              </a:lnTo>
              <a:lnTo>
                <a:pt x="0" y="190517"/>
              </a:lnTo>
              <a:lnTo>
                <a:pt x="0" y="381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EDC17-3222-4096-B1C4-D3C4C441895B}">
      <dsp:nvSpPr>
        <dsp:cNvPr id="0" name=""/>
        <dsp:cNvSpPr/>
      </dsp:nvSpPr>
      <dsp:spPr>
        <a:xfrm>
          <a:off x="3716093" y="2318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Problémy</a:t>
          </a:r>
        </a:p>
      </dsp:txBody>
      <dsp:txXfrm>
        <a:off x="3716093" y="2318"/>
        <a:ext cx="1814449" cy="907224"/>
      </dsp:txXfrm>
    </dsp:sp>
    <dsp:sp modelId="{9F4CF72A-DD67-4770-AE1A-B35EC92FC054}">
      <dsp:nvSpPr>
        <dsp:cNvPr id="0" name=""/>
        <dsp:cNvSpPr/>
      </dsp:nvSpPr>
      <dsp:spPr>
        <a:xfrm>
          <a:off x="422868" y="1290577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 err="1"/>
            <a:t>Covid</a:t>
          </a:r>
          <a:endParaRPr lang="cs-CZ" sz="2900" kern="1200" dirty="0"/>
        </a:p>
      </dsp:txBody>
      <dsp:txXfrm>
        <a:off x="422868" y="1290577"/>
        <a:ext cx="1814449" cy="907224"/>
      </dsp:txXfrm>
    </dsp:sp>
    <dsp:sp modelId="{A770ED05-718D-471D-9A7D-93F01A2D3B9C}">
      <dsp:nvSpPr>
        <dsp:cNvPr id="0" name=""/>
        <dsp:cNvSpPr/>
      </dsp:nvSpPr>
      <dsp:spPr>
        <a:xfrm>
          <a:off x="876480" y="2578836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Trasování</a:t>
          </a:r>
        </a:p>
      </dsp:txBody>
      <dsp:txXfrm>
        <a:off x="876480" y="2578836"/>
        <a:ext cx="1814449" cy="907224"/>
      </dsp:txXfrm>
    </dsp:sp>
    <dsp:sp modelId="{C2F9E1A3-A88A-47FD-844B-E07C90CA3AA9}">
      <dsp:nvSpPr>
        <dsp:cNvPr id="0" name=""/>
        <dsp:cNvSpPr/>
      </dsp:nvSpPr>
      <dsp:spPr>
        <a:xfrm>
          <a:off x="876480" y="3867095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Personál</a:t>
          </a:r>
        </a:p>
      </dsp:txBody>
      <dsp:txXfrm>
        <a:off x="876480" y="3867095"/>
        <a:ext cx="1814449" cy="907224"/>
      </dsp:txXfrm>
    </dsp:sp>
    <dsp:sp modelId="{241A7FD3-57D1-422B-8606-59B62E0C24ED}">
      <dsp:nvSpPr>
        <dsp:cNvPr id="0" name=""/>
        <dsp:cNvSpPr/>
      </dsp:nvSpPr>
      <dsp:spPr>
        <a:xfrm>
          <a:off x="876480" y="5157673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Karantény</a:t>
          </a:r>
        </a:p>
      </dsp:txBody>
      <dsp:txXfrm>
        <a:off x="876480" y="5157673"/>
        <a:ext cx="1814449" cy="907224"/>
      </dsp:txXfrm>
    </dsp:sp>
    <dsp:sp modelId="{4685AC29-9F8B-4F82-A9CA-EF5B13C713F5}">
      <dsp:nvSpPr>
        <dsp:cNvPr id="0" name=""/>
        <dsp:cNvSpPr/>
      </dsp:nvSpPr>
      <dsp:spPr>
        <a:xfrm>
          <a:off x="2618351" y="1290577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Technické vybavení</a:t>
          </a:r>
        </a:p>
      </dsp:txBody>
      <dsp:txXfrm>
        <a:off x="2618351" y="1290577"/>
        <a:ext cx="1814449" cy="907224"/>
      </dsp:txXfrm>
    </dsp:sp>
    <dsp:sp modelId="{A2C007AF-0D02-4C03-A94A-CF18B371DE76}">
      <dsp:nvSpPr>
        <dsp:cNvPr id="0" name=""/>
        <dsp:cNvSpPr/>
      </dsp:nvSpPr>
      <dsp:spPr>
        <a:xfrm>
          <a:off x="4813835" y="1290577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Státní správa</a:t>
          </a:r>
        </a:p>
      </dsp:txBody>
      <dsp:txXfrm>
        <a:off x="4813835" y="1290577"/>
        <a:ext cx="1814449" cy="907224"/>
      </dsp:txXfrm>
    </dsp:sp>
    <dsp:sp modelId="{AE669F93-0D1B-4A25-9298-187A8BE024E8}">
      <dsp:nvSpPr>
        <dsp:cNvPr id="0" name=""/>
        <dsp:cNvSpPr/>
      </dsp:nvSpPr>
      <dsp:spPr>
        <a:xfrm>
          <a:off x="7009318" y="1290577"/>
          <a:ext cx="1814449" cy="90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Přehlížený obor</a:t>
          </a:r>
        </a:p>
      </dsp:txBody>
      <dsp:txXfrm>
        <a:off x="7009318" y="1290577"/>
        <a:ext cx="1814449" cy="907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https://www.who.int/campaigns/world-hearing-day/2022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8303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https://is.muni.cz/el/med/podzim2015/BPZS011/um/Determinanty_zdravi.pdf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4657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http://www.vseovode.cz/clanek/jak-vyuzit-takzvanych-sedych-vod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210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19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3760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84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096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https://www.mzcr.cz/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1776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§ 94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3426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1943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537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https://www.who.int/news-room/facts-in-pictures/detail/health-and-climate-change</a:t>
            </a:r>
          </a:p>
          <a:p>
            <a:r>
              <a:rPr lang="cs-CZ" dirty="0"/>
              <a:t>https://www.who.int/news-room/facts-in-pictures/detail/physical-aktivity</a:t>
            </a:r>
          </a:p>
          <a:p>
            <a:r>
              <a:rPr lang="cs-CZ" dirty="0"/>
              <a:t>https://www.who.int/news-room/facts-in-pictures/detail/why-urban-health-matters</a:t>
            </a:r>
          </a:p>
          <a:p>
            <a:endParaRPr lang="cs-CZ" dirty="0"/>
          </a:p>
          <a:p>
            <a:r>
              <a:rPr lang="cs-CZ" dirty="0"/>
              <a:t>Královopolský tunel: https://fb.watch/bu0ebrqpnD/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708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060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https://www.un.org/en/global-issues/health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2677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https://www.who.int/</a:t>
            </a:r>
          </a:p>
          <a:p>
            <a:r>
              <a:rPr lang="cs-CZ" dirty="0"/>
              <a:t>https://en.wikipedia.org/wiki/World_Health_Organization</a:t>
            </a:r>
          </a:p>
          <a:p>
            <a:r>
              <a:rPr lang="cs-CZ" dirty="0"/>
              <a:t>Rozvinutí cíle: </a:t>
            </a:r>
            <a:r>
              <a:rPr kumimoji="1" lang="it-IT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omezování</a:t>
            </a:r>
            <a:r>
              <a:rPr kumimoji="1" lang="it-IT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kumimoji="1" lang="it-IT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úmrtnosti</a:t>
            </a:r>
            <a:r>
              <a:rPr kumimoji="1" lang="it-IT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kumimoji="1" lang="it-IT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nemocnosti</a:t>
            </a:r>
            <a:r>
              <a:rPr kumimoji="1" lang="it-IT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</a:t>
            </a:r>
            <a:r>
              <a:rPr kumimoji="1" lang="it-IT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postižení</a:t>
            </a:r>
            <a:r>
              <a:rPr kumimoji="1"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zejména u chudých a sociálně slabých skupin populace; podpora zdravé životosprávy a omezení zdravotních rizik vyplývajících </a:t>
            </a:r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 </a:t>
            </a:r>
            <a:r>
              <a:rPr kumimoji="1" lang="pl-P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ekologických</a:t>
            </a:r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kumimoji="1" lang="pl-P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ekonomických</a:t>
            </a:r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</a:t>
            </a:r>
            <a:r>
              <a:rPr kumimoji="1" lang="pl-PL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sociálních</a:t>
            </a:r>
            <a:r>
              <a:rPr kumimoji="1"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kumimoji="1"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podmínek, rozvoj spravedlivějších a efektivnějších zdravotnických systémů.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585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https://www.who.int/about/what-we-do/thirteenth-general-programme-of-work-2019---2023</a:t>
            </a:r>
          </a:p>
          <a:p>
            <a:r>
              <a:rPr lang="cs-CZ" dirty="0"/>
              <a:t>https://www.youtube.com/watch?v=7g0Jh4h5E1E </a:t>
            </a:r>
          </a:p>
          <a:p>
            <a:r>
              <a:rPr lang="cs-CZ" dirty="0"/>
              <a:t>https://www.youtube.com/watch?v=9Y18-07g39g&amp;t=690s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557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https://ec.europa.eu/health/funding/eu4health-2021-2027-vision-healthier-european-union_en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03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https://eur-lex.europa.eu/summary/chapter/29.html#arrow_2910</a:t>
            </a:r>
          </a:p>
          <a:p>
            <a:r>
              <a:rPr lang="cs-CZ" dirty="0"/>
              <a:t>https://ec.europa.eu/health/index_en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571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https://ec.europa.eu/info/departments/health-and-food-safety_en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7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8" name="Obrázek 1">
            <a:extLst>
              <a:ext uri="{FF2B5EF4-FFF2-40B4-BE49-F238E27FC236}">
                <a16:creationId xmlns:a16="http://schemas.microsoft.com/office/drawing/2014/main" id="{FB2B0DDA-9175-7049-BA1B-547F0D953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3DE4947-6DD8-0244-859D-07E5AFB0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8822E1C-69F6-2542-8055-F7D13F712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F02A347E-3661-ED4E-BC61-645333D5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CF358410-E249-6349-920D-F038B1389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420583F1-1793-C649-B39C-DDDDF4B7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8FF68F39-5218-0A40-A194-4509B7DC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503AE90-28E8-C445-B434-41A509A8B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76859FE4-88B6-9E40-937D-0D44C716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chr.coe.int/Pages/home.aspx?p=press/factsheets&amp;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ertytvradio.com/5-year-agenda-eu-focuses-on-protecting-citizens-economy-climate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upacivody.cz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nhums.blogspot.com/p/covid-19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maci.hn.cz/c1-66933020-vlada-omezovala-zivot-v-rozporu-se-zakony-ted-jen-doziva-v-agonii-rika-pravnik-z-iniciativy-snih-krepelk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law.muni.cz/knihy/monografie/Pravni_aspekty_ochrany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Y18-07g39g?t=69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health-topics/abortion#tab=tab_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veřejného zdraví</a:t>
            </a:r>
            <a:br>
              <a:rPr lang="cs-CZ" dirty="0"/>
            </a:br>
            <a:r>
              <a:rPr lang="cs-CZ" sz="2400" i="1" dirty="0"/>
              <a:t>Úvod do problematiky</a:t>
            </a:r>
            <a:endParaRPr lang="en-GB" i="1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391770"/>
            <a:ext cx="11361600" cy="543830"/>
          </a:xfrm>
        </p:spPr>
        <p:txBody>
          <a:bodyPr/>
          <a:lstStyle/>
          <a:p>
            <a:r>
              <a:rPr lang="cs-CZ" sz="1800" dirty="0"/>
              <a:t>JUDr. Jiří Vodička, Ph.D.</a:t>
            </a:r>
          </a:p>
          <a:p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D76345-E0BC-455B-A653-C85CF7DD1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11" y="0"/>
            <a:ext cx="3577389" cy="157288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F08E332-20C2-49A4-A4A9-F0F681161156}"/>
              </a:ext>
            </a:extLst>
          </p:cNvPr>
          <p:cNvSpPr txBox="1"/>
          <p:nvPr/>
        </p:nvSpPr>
        <p:spPr>
          <a:xfrm>
            <a:off x="0" y="6479159"/>
            <a:ext cx="2181726" cy="37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j-lt"/>
              </a:rPr>
              <a:t>MV602K, </a:t>
            </a:r>
            <a:r>
              <a:rPr lang="cs-CZ" sz="1800" dirty="0">
                <a:latin typeface="+mj-lt"/>
              </a:rPr>
              <a:t>3. 3. 2022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A77DB-C220-4BDD-91F0-36B9371A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WHO </a:t>
            </a:r>
            <a:r>
              <a:rPr lang="cs-CZ" dirty="0" err="1"/>
              <a:t>Europe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5C4023-2694-4403-83D0-CC144658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16912"/>
          </a:xfrm>
        </p:spPr>
        <p:txBody>
          <a:bodyPr/>
          <a:lstStyle/>
          <a:p>
            <a:pPr lvl="1"/>
            <a:r>
              <a:rPr lang="cs-CZ" sz="2400" dirty="0"/>
              <a:t>Kodaň 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Evropská charta životního prostředí a zdraví, Frankfurt n. Mohanem 1989</a:t>
            </a:r>
          </a:p>
          <a:p>
            <a:pPr lvl="1"/>
            <a:r>
              <a:rPr lang="cs-CZ" sz="2400" dirty="0"/>
              <a:t>Helsinská deklarace 1994 Národní akční plány zdraví a životního prostředí</a:t>
            </a:r>
          </a:p>
          <a:p>
            <a:pPr lvl="1"/>
            <a:r>
              <a:rPr lang="cs-CZ" sz="2400" dirty="0"/>
              <a:t>Helsinky 2005 Psychické zdraví v Evropě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Zdravý životní styl, zdravé životní podmínky</a:t>
            </a:r>
          </a:p>
          <a:p>
            <a:endParaRPr lang="cs-CZ" dirty="0"/>
          </a:p>
          <a:p>
            <a:r>
              <a:rPr lang="cs-CZ" dirty="0"/>
              <a:t>Evropský program práce 2020-2025 – Společnými kroky za lepším zdravím v Evropě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D454364E-A433-44FA-82A8-E7EB6420C437}"/>
              </a:ext>
            </a:extLst>
          </p:cNvPr>
          <p:cNvSpPr/>
          <p:nvPr/>
        </p:nvSpPr>
        <p:spPr bwMode="auto">
          <a:xfrm>
            <a:off x="3704253" y="3596950"/>
            <a:ext cx="391886" cy="52251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82181A-FF90-48EF-AE14-69A72C6CF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021" y="0"/>
            <a:ext cx="3368980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24DE0-AE80-451C-8329-D01FBF18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Rada Evropy a ESLP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BCC700-7C4E-41F8-A6DB-640B9851A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Úmluva o ochraně lidských práv a základních svobod</a:t>
            </a:r>
          </a:p>
          <a:p>
            <a:pPr lvl="1"/>
            <a:r>
              <a:rPr lang="cs-CZ" dirty="0"/>
              <a:t>Čl. 2 právo na život</a:t>
            </a:r>
          </a:p>
          <a:p>
            <a:pPr lvl="1"/>
            <a:r>
              <a:rPr lang="cs-CZ" dirty="0"/>
              <a:t>Čl. 8 právo na respektování soukromého a rodinného života</a:t>
            </a:r>
          </a:p>
          <a:p>
            <a:endParaRPr lang="cs-CZ" dirty="0"/>
          </a:p>
          <a:p>
            <a:r>
              <a:rPr lang="cs-CZ" dirty="0"/>
              <a:t>Evropský soud pro lidská práva</a:t>
            </a:r>
          </a:p>
          <a:p>
            <a:pPr lvl="1"/>
            <a:r>
              <a:rPr lang="cs-CZ" dirty="0"/>
              <a:t>Viz </a:t>
            </a:r>
            <a:r>
              <a:rPr lang="cs-CZ" dirty="0" err="1"/>
              <a:t>Factsheets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Health</a:t>
            </a:r>
            <a:r>
              <a:rPr lang="cs-CZ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3D5AC7-F5B1-4896-A4BA-37B9FFCEE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833" y="0"/>
            <a:ext cx="2248167" cy="17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6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06A1E-8446-4589-8024-2F01D0C2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15802"/>
            <a:ext cx="10753200" cy="451576"/>
          </a:xfrm>
        </p:spPr>
        <p:txBody>
          <a:bodyPr/>
          <a:lstStyle/>
          <a:p>
            <a:r>
              <a:rPr lang="cs-CZ" dirty="0"/>
              <a:t>Unijní rovina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59D1D3-46D5-44D6-8099-609D13575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Čl. 168 SFEU</a:t>
            </a:r>
          </a:p>
          <a:p>
            <a:pPr lvl="1"/>
            <a:r>
              <a:rPr lang="cs-CZ" dirty="0"/>
              <a:t>zlepšování veřejného zdraví </a:t>
            </a:r>
          </a:p>
          <a:p>
            <a:pPr lvl="1"/>
            <a:r>
              <a:rPr lang="cs-CZ" dirty="0"/>
              <a:t>předcházení lidským nemocem</a:t>
            </a:r>
          </a:p>
          <a:p>
            <a:pPr lvl="1"/>
            <a:r>
              <a:rPr lang="cs-CZ" dirty="0"/>
              <a:t>odstraňování příčin ohrožení tělesného a duševního zdraví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r>
              <a:rPr lang="cs-CZ" dirty="0"/>
              <a:t>Zdravotní politika</a:t>
            </a:r>
          </a:p>
          <a:p>
            <a:pPr lvl="1"/>
            <a:r>
              <a:rPr lang="cs-CZ" dirty="0"/>
              <a:t>organizace zdravotnictví</a:t>
            </a:r>
          </a:p>
          <a:p>
            <a:pPr lvl="1"/>
            <a:r>
              <a:rPr lang="cs-CZ" dirty="0"/>
              <a:t>poskytování zdravotní péče (včetně rozdělování na ně vyčleněných zdrojů).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ACBC9B40-A396-4DF3-A399-F522A02B02DA}"/>
              </a:ext>
            </a:extLst>
          </p:cNvPr>
          <p:cNvSpPr/>
          <p:nvPr/>
        </p:nvSpPr>
        <p:spPr bwMode="auto">
          <a:xfrm>
            <a:off x="5934397" y="1692002"/>
            <a:ext cx="1740727" cy="1006717"/>
          </a:xfrm>
          <a:prstGeom prst="wedgeEllipseCallout">
            <a:avLst>
              <a:gd name="adj1" fmla="val -79523"/>
              <a:gd name="adj2" fmla="val 572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Sdílená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pravomoc</a:t>
            </a:r>
          </a:p>
        </p:txBody>
      </p:sp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837BB5CB-6B3F-4002-862A-0D0899E49C0E}"/>
              </a:ext>
            </a:extLst>
          </p:cNvPr>
          <p:cNvSpPr/>
          <p:nvPr/>
        </p:nvSpPr>
        <p:spPr bwMode="auto">
          <a:xfrm>
            <a:off x="10473448" y="5891707"/>
            <a:ext cx="1647216" cy="929834"/>
          </a:xfrm>
          <a:prstGeom prst="wedgeEllipseCallout">
            <a:avLst>
              <a:gd name="adj1" fmla="val -87303"/>
              <a:gd name="adj2" fmla="val -487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Výlučná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pravomoc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2AF3B-4516-4300-8B98-7FF2711D4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5235" y="0"/>
            <a:ext cx="2046765" cy="140817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1A48141-F226-4E7E-8333-089DA6616253}"/>
              </a:ext>
            </a:extLst>
          </p:cNvPr>
          <p:cNvSpPr txBox="1"/>
          <p:nvPr/>
        </p:nvSpPr>
        <p:spPr>
          <a:xfrm>
            <a:off x="8719073" y="4024041"/>
            <a:ext cx="2752927" cy="73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Funkce: koordinační, doplňková, podpůrná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4AFAB186-BFAC-4A49-945C-6A50A1F1EE3D}"/>
              </a:ext>
            </a:extLst>
          </p:cNvPr>
          <p:cNvSpPr/>
          <p:nvPr/>
        </p:nvSpPr>
        <p:spPr bwMode="auto">
          <a:xfrm rot="2098089">
            <a:off x="7996138" y="338409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38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AC072-9689-422C-B1AD-A19B14B1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69337"/>
            <a:ext cx="10753200" cy="451576"/>
          </a:xfrm>
        </p:spPr>
        <p:txBody>
          <a:bodyPr/>
          <a:lstStyle/>
          <a:p>
            <a:r>
              <a:rPr lang="cs-CZ" dirty="0"/>
              <a:t>Unijní rovina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F0697C-B6D1-4A30-A508-C670A5CA7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35413"/>
            <a:ext cx="10753200" cy="4596587"/>
          </a:xfrm>
        </p:spPr>
        <p:txBody>
          <a:bodyPr/>
          <a:lstStyle/>
          <a:p>
            <a:r>
              <a:rPr lang="cs-CZ" dirty="0"/>
              <a:t>Čl. 191 SFEU</a:t>
            </a:r>
          </a:p>
          <a:p>
            <a:pPr lvl="1"/>
            <a:r>
              <a:rPr lang="cs-CZ" dirty="0"/>
              <a:t>zachování, ochrana a zlepšování kvality životního prostředí,</a:t>
            </a:r>
          </a:p>
          <a:p>
            <a:pPr lvl="1"/>
            <a:r>
              <a:rPr lang="cs-CZ" u="sng" dirty="0"/>
              <a:t>ochrana lidského zdraví</a:t>
            </a:r>
          </a:p>
          <a:p>
            <a:pPr lvl="1"/>
            <a:endParaRPr lang="cs-CZ" dirty="0"/>
          </a:p>
          <a:p>
            <a:r>
              <a:rPr lang="cs-CZ" dirty="0"/>
              <a:t>Akční programy + plány (koncepce)</a:t>
            </a:r>
          </a:p>
          <a:p>
            <a:endParaRPr lang="cs-CZ" dirty="0"/>
          </a:p>
          <a:p>
            <a:r>
              <a:rPr lang="cs-CZ" dirty="0"/>
              <a:t>4. program v oblasti zdraví (2021-2027)</a:t>
            </a:r>
          </a:p>
          <a:p>
            <a:pPr lvl="1"/>
            <a:r>
              <a:rPr lang="cs-CZ" dirty="0"/>
              <a:t>Vize pro zdravější EU</a:t>
            </a:r>
          </a:p>
          <a:p>
            <a:pPr lvl="1"/>
            <a:r>
              <a:rPr lang="cs-CZ" dirty="0"/>
              <a:t>4 pilíře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308581-AD11-46B5-A889-160524AC7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3" y="4659549"/>
            <a:ext cx="9945552" cy="20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03D106-6FCE-4F99-9E88-370911ECBD52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5907" y="3525532"/>
            <a:ext cx="5219998" cy="3135157"/>
          </a:xfrm>
        </p:spPr>
        <p:txBody>
          <a:bodyPr/>
          <a:lstStyle/>
          <a:p>
            <a:r>
              <a:rPr lang="cs-CZ" dirty="0"/>
              <a:t>Řízení oblasti veřejného zdraví v EU</a:t>
            </a:r>
          </a:p>
          <a:p>
            <a:r>
              <a:rPr lang="cs-CZ" dirty="0"/>
              <a:t>Ochrana veřejného zdraví</a:t>
            </a:r>
          </a:p>
          <a:p>
            <a:r>
              <a:rPr lang="cs-CZ" dirty="0"/>
              <a:t>Zlepšení systémů zdravotní péče</a:t>
            </a:r>
          </a:p>
          <a:p>
            <a:r>
              <a:rPr lang="cs-CZ" dirty="0"/>
              <a:t>Posouzení rizik</a:t>
            </a:r>
          </a:p>
          <a:p>
            <a:endParaRPr lang="cs-CZ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894A1F77-E8FF-4AF9-94C2-8EF03D63642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181708" y="3525532"/>
            <a:ext cx="5219998" cy="3003090"/>
          </a:xfrm>
        </p:spPr>
        <p:txBody>
          <a:bodyPr/>
          <a:lstStyle/>
          <a:p>
            <a:r>
              <a:rPr lang="cs-CZ" dirty="0"/>
              <a:t>Prevence nemocí</a:t>
            </a:r>
          </a:p>
          <a:p>
            <a:r>
              <a:rPr lang="cs-CZ" dirty="0"/>
              <a:t>Endokrinní </a:t>
            </a:r>
            <a:r>
              <a:rPr lang="cs-CZ" dirty="0" err="1"/>
              <a:t>disruptory</a:t>
            </a:r>
            <a:endParaRPr lang="cs-CZ" dirty="0"/>
          </a:p>
          <a:p>
            <a:r>
              <a:rPr lang="cs-CZ" dirty="0"/>
              <a:t>Zdraví a společnost</a:t>
            </a:r>
          </a:p>
          <a:p>
            <a:r>
              <a:rPr lang="cs-CZ" dirty="0"/>
              <a:t>Podpora zdraví</a:t>
            </a:r>
          </a:p>
          <a:p>
            <a:r>
              <a:rPr lang="cs-CZ" dirty="0"/>
              <a:t>Léčiva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C98625-7E23-4005-83CB-CFC9F7A46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7" y="97920"/>
            <a:ext cx="10860186" cy="29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6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01BD6-8ABE-48B5-8CB3-989A938B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Unijní rovina – agentury a orgány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2640E-979A-4ACC-A160-6F59CD847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DG Sante (Generální ředitelství pro zdraví a bezpečnost potravin)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Evropská výkonná agentura pro zdraví a digitální oblast (</a:t>
            </a:r>
            <a:r>
              <a:rPr lang="cs-CZ" dirty="0" err="1"/>
              <a:t>HaDEA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EU4Health program</a:t>
            </a:r>
          </a:p>
          <a:p>
            <a:r>
              <a:rPr lang="cs-CZ" dirty="0"/>
              <a:t>Evropský úřad pro bezpečnost potravin (</a:t>
            </a:r>
            <a:r>
              <a:rPr lang="cs-CZ" dirty="0" err="1"/>
              <a:t>efsa</a:t>
            </a:r>
            <a:r>
              <a:rPr lang="cs-CZ" dirty="0"/>
              <a:t>)</a:t>
            </a:r>
          </a:p>
          <a:p>
            <a:r>
              <a:rPr lang="cs-CZ" dirty="0"/>
              <a:t>Evropská agentura pro léčivé přípravky (EMA)</a:t>
            </a:r>
          </a:p>
          <a:p>
            <a:r>
              <a:rPr lang="cs-CZ" dirty="0"/>
              <a:t>Evropské středisko pro prevenci a kontrolu nemocí (</a:t>
            </a:r>
            <a:r>
              <a:rPr lang="cs-CZ" dirty="0" err="1"/>
              <a:t>ecdc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62E16B-756F-49A9-965E-03C712F71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25" y="0"/>
            <a:ext cx="2200275" cy="19431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D0D88D6-B345-46B9-A80F-7CFFD3A8B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2" y="3552522"/>
            <a:ext cx="10859441" cy="25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A01B5-3CE9-40CB-BEC7-387C8CAE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– východiska a rámec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2FAB6-FD94-4731-A7DA-2BB369CDD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580603"/>
            <a:ext cx="10753200" cy="4745552"/>
          </a:xfrm>
        </p:spPr>
        <p:txBody>
          <a:bodyPr/>
          <a:lstStyle/>
          <a:p>
            <a:r>
              <a:rPr lang="cs-CZ" dirty="0"/>
              <a:t>Koncepční dokumenty</a:t>
            </a:r>
          </a:p>
          <a:p>
            <a:pPr lvl="1"/>
            <a:r>
              <a:rPr lang="cs-CZ" dirty="0"/>
              <a:t>Zdraví 2020</a:t>
            </a:r>
          </a:p>
          <a:p>
            <a:pPr lvl="1"/>
            <a:r>
              <a:rPr lang="cs-CZ" dirty="0"/>
              <a:t>Zdraví 2030</a:t>
            </a:r>
          </a:p>
          <a:p>
            <a:endParaRPr lang="cs-CZ" dirty="0"/>
          </a:p>
          <a:p>
            <a:r>
              <a:rPr lang="cs-CZ" dirty="0"/>
              <a:t>Co se řeší</a:t>
            </a:r>
          </a:p>
          <a:p>
            <a:pPr lvl="1"/>
            <a:r>
              <a:rPr lang="cs-CZ" dirty="0"/>
              <a:t>Jaké je zdraví lidí?</a:t>
            </a:r>
          </a:p>
          <a:p>
            <a:pPr lvl="1"/>
            <a:r>
              <a:rPr lang="cs-CZ" dirty="0"/>
              <a:t>Proč je zdraví takové?</a:t>
            </a:r>
          </a:p>
          <a:p>
            <a:pPr lvl="1"/>
            <a:r>
              <a:rPr lang="cs-CZ" dirty="0"/>
              <a:t>Co se dá udělat pro zlepšení zdraví?</a:t>
            </a:r>
          </a:p>
          <a:p>
            <a:endParaRPr lang="cs-CZ" dirty="0"/>
          </a:p>
          <a:p>
            <a:r>
              <a:rPr lang="cs-CZ" dirty="0"/>
              <a:t>Zdraví souvisí se životním prostředím             MŽP</a:t>
            </a:r>
          </a:p>
          <a:p>
            <a:r>
              <a:rPr lang="cs-CZ" dirty="0"/>
              <a:t>Ekonomické aspekty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0A65A90-282C-4023-ADA3-BED9789389B7}"/>
              </a:ext>
            </a:extLst>
          </p:cNvPr>
          <p:cNvSpPr/>
          <p:nvPr/>
        </p:nvSpPr>
        <p:spPr bwMode="auto">
          <a:xfrm>
            <a:off x="8845764" y="3061025"/>
            <a:ext cx="2855168" cy="541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Udržitelný rozvoj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1E1F6CF6-E4C0-4179-808B-E2D8ACE39B9E}"/>
              </a:ext>
            </a:extLst>
          </p:cNvPr>
          <p:cNvSpPr/>
          <p:nvPr/>
        </p:nvSpPr>
        <p:spPr bwMode="auto">
          <a:xfrm>
            <a:off x="7109925" y="4942893"/>
            <a:ext cx="821094" cy="4432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4B1391F-46DC-4587-8D3F-8F3808C2017E}"/>
              </a:ext>
            </a:extLst>
          </p:cNvPr>
          <p:cNvCxnSpPr>
            <a:cxnSpLocks/>
          </p:cNvCxnSpPr>
          <p:nvPr/>
        </p:nvCxnSpPr>
        <p:spPr bwMode="auto">
          <a:xfrm flipV="1">
            <a:off x="8957731" y="3883867"/>
            <a:ext cx="578498" cy="8381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AADB683F-2D0F-4E9C-A827-075A64AD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76" y="160745"/>
            <a:ext cx="9451910" cy="66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C2BE9-4CCF-4450-A304-13C420C5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– ústavní rovina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F99AA5-09DB-4098-8033-FE13C13B4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06286"/>
            <a:ext cx="10753200" cy="5111633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r>
              <a:rPr lang="cs-CZ" dirty="0"/>
              <a:t>LZPS</a:t>
            </a:r>
          </a:p>
          <a:p>
            <a:pPr>
              <a:lnSpc>
                <a:spcPct val="150000"/>
              </a:lnSpc>
            </a:pPr>
            <a:r>
              <a:rPr lang="pt-BR" u="sng" dirty="0" err="1"/>
              <a:t>Čl</a:t>
            </a:r>
            <a:r>
              <a:rPr lang="pt-BR" u="sng" dirty="0"/>
              <a:t>. 6 – </a:t>
            </a:r>
            <a:r>
              <a:rPr lang="pt-BR" u="sng" dirty="0" err="1"/>
              <a:t>právo</a:t>
            </a:r>
            <a:r>
              <a:rPr lang="pt-BR" u="sng" dirty="0"/>
              <a:t> na </a:t>
            </a:r>
            <a:r>
              <a:rPr lang="pt-BR" u="sng" dirty="0" err="1"/>
              <a:t>život</a:t>
            </a:r>
            <a:endParaRPr lang="cs-CZ" u="sng" dirty="0"/>
          </a:p>
          <a:p>
            <a:pPr>
              <a:lnSpc>
                <a:spcPct val="150000"/>
              </a:lnSpc>
            </a:pPr>
            <a:r>
              <a:rPr lang="pl-PL" dirty="0" err="1"/>
              <a:t>Čl</a:t>
            </a:r>
            <a:r>
              <a:rPr lang="pl-PL" dirty="0"/>
              <a:t>. 7 – </a:t>
            </a:r>
            <a:r>
              <a:rPr lang="pl-PL" dirty="0" err="1"/>
              <a:t>právo</a:t>
            </a:r>
            <a:r>
              <a:rPr lang="pl-PL" dirty="0"/>
              <a:t> na </a:t>
            </a:r>
            <a:r>
              <a:rPr lang="pl-PL" dirty="0" err="1"/>
              <a:t>nedotknutelnost</a:t>
            </a:r>
            <a:r>
              <a:rPr lang="pl-PL" dirty="0"/>
              <a:t> osoby a </a:t>
            </a:r>
            <a:r>
              <a:rPr lang="cs-CZ" dirty="0"/>
              <a:t>ochranu jejího soukromí</a:t>
            </a:r>
          </a:p>
          <a:p>
            <a:pPr>
              <a:lnSpc>
                <a:spcPct val="150000"/>
              </a:lnSpc>
            </a:pPr>
            <a:r>
              <a:rPr lang="cs-CZ" dirty="0"/>
              <a:t>Čl. 11 – výkon vlastnického práva</a:t>
            </a:r>
          </a:p>
          <a:p>
            <a:pPr>
              <a:lnSpc>
                <a:spcPct val="150000"/>
              </a:lnSpc>
            </a:pPr>
            <a:r>
              <a:rPr lang="pl-PL" dirty="0" err="1"/>
              <a:t>Čl</a:t>
            </a:r>
            <a:r>
              <a:rPr lang="pl-PL" dirty="0"/>
              <a:t>. 28 – </a:t>
            </a:r>
            <a:r>
              <a:rPr lang="pl-PL" dirty="0" err="1"/>
              <a:t>právo</a:t>
            </a:r>
            <a:r>
              <a:rPr lang="pl-PL" dirty="0"/>
              <a:t> na </a:t>
            </a:r>
            <a:r>
              <a:rPr lang="pl-PL" dirty="0" err="1"/>
              <a:t>uspokojivé</a:t>
            </a:r>
            <a:r>
              <a:rPr lang="pl-PL" dirty="0"/>
              <a:t> </a:t>
            </a:r>
            <a:r>
              <a:rPr lang="pl-PL" dirty="0" err="1"/>
              <a:t>pracovní</a:t>
            </a:r>
            <a:r>
              <a:rPr lang="pl-PL" dirty="0"/>
              <a:t> </a:t>
            </a:r>
            <a:r>
              <a:rPr lang="cs-CZ" dirty="0"/>
              <a:t>podmínky</a:t>
            </a:r>
          </a:p>
          <a:p>
            <a:pPr>
              <a:lnSpc>
                <a:spcPct val="150000"/>
              </a:lnSpc>
            </a:pPr>
            <a:r>
              <a:rPr lang="pl-PL" u="sng" dirty="0" err="1"/>
              <a:t>Čl</a:t>
            </a:r>
            <a:r>
              <a:rPr lang="pl-PL" u="sng" dirty="0"/>
              <a:t>. 31 – </a:t>
            </a:r>
            <a:r>
              <a:rPr lang="pl-PL" u="sng" dirty="0" err="1"/>
              <a:t>právo</a:t>
            </a:r>
            <a:r>
              <a:rPr lang="pl-PL" u="sng" dirty="0"/>
              <a:t> na </a:t>
            </a:r>
            <a:r>
              <a:rPr lang="pl-PL" u="sng" dirty="0" err="1"/>
              <a:t>ochranu</a:t>
            </a:r>
            <a:r>
              <a:rPr lang="pl-PL" u="sng" dirty="0"/>
              <a:t> </a:t>
            </a:r>
            <a:r>
              <a:rPr lang="pl-PL" u="sng" dirty="0" err="1"/>
              <a:t>zdraví</a:t>
            </a:r>
            <a:endParaRPr lang="pl-PL" u="sng" dirty="0"/>
          </a:p>
          <a:p>
            <a:pPr>
              <a:lnSpc>
                <a:spcPct val="150000"/>
              </a:lnSpc>
            </a:pPr>
            <a:r>
              <a:rPr lang="cs-CZ" u="sng" dirty="0"/>
              <a:t>Čl. 35 – právo na příznivé životní podmínky</a:t>
            </a:r>
          </a:p>
          <a:p>
            <a:pPr>
              <a:lnSpc>
                <a:spcPct val="150000"/>
              </a:lnSpc>
            </a:pPr>
            <a:r>
              <a:rPr lang="cs-CZ" dirty="0"/>
              <a:t>Čl. 41 – normativní zakotvení na úrovni zákona</a:t>
            </a:r>
          </a:p>
        </p:txBody>
      </p:sp>
    </p:spTree>
    <p:extLst>
      <p:ext uri="{BB962C8B-B14F-4D97-AF65-F5344CB8AC3E}">
        <p14:creationId xmlns:p14="http://schemas.microsoft.com/office/powerpoint/2010/main" val="1964044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8C966-F9B8-4EEF-A4AD-C71DFE6B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právní úprava přehled – veřejné zdraví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2376E8-3534-4478-9CBE-92D9664F6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876749"/>
          </a:xfrm>
        </p:spPr>
        <p:txBody>
          <a:bodyPr/>
          <a:lstStyle/>
          <a:p>
            <a:r>
              <a:rPr lang="cs-CZ" dirty="0"/>
              <a:t>Zákon č. 258/2000 Sb., o ochraně veřejné zdraví</a:t>
            </a:r>
          </a:p>
          <a:p>
            <a:pPr lvl="1"/>
            <a:r>
              <a:rPr lang="cs-CZ" dirty="0"/>
              <a:t>Vyhláška č. 6/2003 Sb.</a:t>
            </a:r>
          </a:p>
          <a:p>
            <a:pPr lvl="1"/>
            <a:r>
              <a:rPr lang="cs-CZ" dirty="0"/>
              <a:t>Vyhláška č. 537/2006 Sb.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Nařízení č. 272/2011 Sb.</a:t>
            </a:r>
          </a:p>
          <a:p>
            <a:pPr lvl="1"/>
            <a:endParaRPr lang="cs-CZ" dirty="0"/>
          </a:p>
          <a:p>
            <a:r>
              <a:rPr lang="cs-CZ" dirty="0"/>
              <a:t>Zákon č. 94/2021 Sb., </a:t>
            </a:r>
            <a:r>
              <a:rPr lang="cs-CZ" i="1" dirty="0"/>
              <a:t> </a:t>
            </a:r>
            <a:r>
              <a:rPr lang="cs-CZ" dirty="0"/>
              <a:t>o mimořádných opatřeních při epidemii onemocnění COVID-19 (pandemický zákon)</a:t>
            </a:r>
          </a:p>
          <a:p>
            <a:endParaRPr lang="cs-CZ" dirty="0"/>
          </a:p>
          <a:p>
            <a:r>
              <a:rPr lang="cs-CZ" dirty="0"/>
              <a:t>Zákon č. 116/2020 Sb., o náhradě újmy způsobené povinným očkováním</a:t>
            </a:r>
          </a:p>
          <a:p>
            <a:pPr marL="324000" lvl="1" indent="0">
              <a:buNone/>
            </a:pPr>
            <a:r>
              <a:rPr lang="cs-CZ" dirty="0"/>
              <a:t> + Občanský zákoník (</a:t>
            </a:r>
            <a:r>
              <a:rPr lang="cs-CZ" dirty="0" err="1"/>
              <a:t>z.č</a:t>
            </a:r>
            <a:r>
              <a:rPr lang="cs-CZ" dirty="0"/>
              <a:t>. 89/2012 Sb.)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6269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635C8-0D54-47A0-8681-357B139F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právní úprava přehled – související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5DC66B-AA30-4F2B-A6C9-AA5A368A3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821920"/>
          </a:xfrm>
        </p:spPr>
        <p:txBody>
          <a:bodyPr/>
          <a:lstStyle/>
          <a:p>
            <a:r>
              <a:rPr lang="cs-CZ" dirty="0"/>
              <a:t>Ústavní zákon č. 110/1998 Sb., o bezpečnosti České republiky</a:t>
            </a:r>
          </a:p>
          <a:p>
            <a:endParaRPr lang="cs-CZ" dirty="0"/>
          </a:p>
          <a:p>
            <a:r>
              <a:rPr lang="cs-CZ" dirty="0"/>
              <a:t>Zákon č. 2/1969 Sb., kompetenční zákon</a:t>
            </a:r>
          </a:p>
          <a:p>
            <a:r>
              <a:rPr lang="cs-CZ" dirty="0"/>
              <a:t>Zákon č. 240/2000 Sb., o krizovém řízení (krizový zákon)</a:t>
            </a:r>
          </a:p>
          <a:p>
            <a:r>
              <a:rPr lang="cs-CZ" dirty="0"/>
              <a:t>Zákon č. 150/2002 Sb., soudní řád správní</a:t>
            </a:r>
          </a:p>
          <a:p>
            <a:r>
              <a:rPr lang="cs-CZ" dirty="0"/>
              <a:t>Zákon č. 500/2004 Sb., správní řád </a:t>
            </a:r>
          </a:p>
          <a:p>
            <a:endParaRPr lang="cs-CZ" dirty="0"/>
          </a:p>
          <a:p>
            <a:r>
              <a:rPr lang="cs-CZ" dirty="0"/>
              <a:t>Zákon č. 250/2016 Sb., o odpovědnosti </a:t>
            </a:r>
            <a:r>
              <a:rPr lang="pl-PL" dirty="0"/>
              <a:t>za </a:t>
            </a:r>
            <a:r>
              <a:rPr lang="pl-PL" dirty="0" err="1"/>
              <a:t>přestupky</a:t>
            </a:r>
            <a:r>
              <a:rPr lang="pl-PL" dirty="0"/>
              <a:t> a </a:t>
            </a:r>
            <a:r>
              <a:rPr lang="pl-PL" dirty="0" err="1"/>
              <a:t>řízení</a:t>
            </a:r>
            <a:r>
              <a:rPr lang="pl-PL" dirty="0"/>
              <a:t> o nich + zakon č. 251/2016 Sb., </a:t>
            </a:r>
          </a:p>
          <a:p>
            <a:r>
              <a:rPr lang="pl-PL" dirty="0" err="1"/>
              <a:t>Zákon</a:t>
            </a:r>
            <a:r>
              <a:rPr lang="pl-PL" dirty="0"/>
              <a:t> č. 40/2009 Sb., </a:t>
            </a:r>
            <a:r>
              <a:rPr lang="pl-PL" dirty="0" err="1"/>
              <a:t>trestní</a:t>
            </a:r>
            <a:r>
              <a:rPr lang="pl-PL" dirty="0"/>
              <a:t> </a:t>
            </a:r>
            <a:r>
              <a:rPr lang="pl-PL" dirty="0" err="1"/>
              <a:t>zákoník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4238695-4DC7-48E1-89D3-D9BBB00C2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39" y="0"/>
            <a:ext cx="5763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C8F45-9475-416D-B847-46BB327A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FC7BD4-561C-418A-B6B3-3FA699E8A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Oč jde?</a:t>
            </a:r>
          </a:p>
          <a:p>
            <a:r>
              <a:rPr lang="cs-CZ" dirty="0"/>
              <a:t>Problémy</a:t>
            </a:r>
          </a:p>
          <a:p>
            <a:r>
              <a:rPr lang="cs-CZ" dirty="0"/>
              <a:t>Principy</a:t>
            </a:r>
          </a:p>
          <a:p>
            <a:r>
              <a:rPr lang="cs-CZ" dirty="0"/>
              <a:t>Mezinárodní rovina</a:t>
            </a:r>
          </a:p>
          <a:p>
            <a:r>
              <a:rPr lang="cs-CZ" dirty="0"/>
              <a:t>Unijní rovina</a:t>
            </a:r>
          </a:p>
          <a:p>
            <a:r>
              <a:rPr lang="cs-CZ" dirty="0"/>
              <a:t>ČR</a:t>
            </a:r>
          </a:p>
          <a:p>
            <a:pPr lvl="1"/>
            <a:r>
              <a:rPr lang="cs-CZ" dirty="0"/>
              <a:t>Organizační zabezpečení</a:t>
            </a:r>
          </a:p>
          <a:p>
            <a:pPr lvl="1"/>
            <a:r>
              <a:rPr lang="cs-CZ" dirty="0"/>
              <a:t>Oblasti zaměření</a:t>
            </a:r>
          </a:p>
          <a:p>
            <a:pPr lvl="1"/>
            <a:r>
              <a:rPr lang="cs-CZ" dirty="0"/>
              <a:t>Pandemický zákon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5401D5-AF13-4B26-94EB-B6D44B664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55" y="1809653"/>
            <a:ext cx="4130026" cy="32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AC921-0F6F-4ABC-9EB4-104F8F56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právní úprava přehled – související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B8C8CD-1A76-4518-89C2-29ECA13B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č. 17/1992 Sb., o životním prostředí</a:t>
            </a:r>
          </a:p>
          <a:p>
            <a:endParaRPr lang="cs-CZ" dirty="0"/>
          </a:p>
          <a:p>
            <a:r>
              <a:rPr lang="cs-CZ" dirty="0"/>
              <a:t>Zákon č. 254/2001 Sb., o vodách</a:t>
            </a:r>
          </a:p>
          <a:p>
            <a:endParaRPr lang="cs-CZ" dirty="0"/>
          </a:p>
          <a:p>
            <a:r>
              <a:rPr lang="cs-CZ" dirty="0"/>
              <a:t>Zákon č. 183/2006 Sb., stavební zákon</a:t>
            </a:r>
          </a:p>
          <a:p>
            <a:r>
              <a:rPr lang="cs-CZ" dirty="0"/>
              <a:t>Zákon č. 76/2002 Sb., o integrované prevenci</a:t>
            </a:r>
          </a:p>
          <a:p>
            <a:r>
              <a:rPr lang="cs-CZ" dirty="0"/>
              <a:t>Zákon č. 100/2001 Sb., o posuzování vlivů na ŽP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936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85A93-EB1F-4A24-ACE5-13A2DEF4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právní úprava přehled – související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B50F19-82BF-4336-8166-9CFC1B4A3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O potravinách, o zdravotních službách, </a:t>
            </a:r>
            <a:r>
              <a:rPr lang="cs-CZ" dirty="0" err="1"/>
              <a:t>bozp</a:t>
            </a:r>
            <a:r>
              <a:rPr lang="cs-CZ" dirty="0"/>
              <a:t>, živnostenský, školský, o statní zemědělské a potravinářské inspekci + podzákonné předpisy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612226E-F822-4E4B-A9C0-3827F9B20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25" y="3571714"/>
            <a:ext cx="2576696" cy="25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86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621BC-44A3-4251-8288-0B518A22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D1D46F-89F6-4551-82BF-0E4F76877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Veřejné zdraví</a:t>
            </a:r>
          </a:p>
          <a:p>
            <a:pPr>
              <a:lnSpc>
                <a:spcPct val="150000"/>
              </a:lnSpc>
            </a:pPr>
            <a:r>
              <a:rPr lang="cs-CZ" dirty="0"/>
              <a:t>Ochrana veřejného zdraví</a:t>
            </a:r>
          </a:p>
          <a:p>
            <a:pPr>
              <a:lnSpc>
                <a:spcPct val="150000"/>
              </a:lnSpc>
            </a:pPr>
            <a:r>
              <a:rPr lang="cs-CZ" dirty="0"/>
              <a:t>Užitková voda x šedá voda</a:t>
            </a:r>
          </a:p>
          <a:p>
            <a:pPr>
              <a:lnSpc>
                <a:spcPct val="150000"/>
              </a:lnSpc>
            </a:pPr>
            <a:r>
              <a:rPr lang="cs-CZ" dirty="0"/>
              <a:t>Činnost epidemiologicky závažná</a:t>
            </a:r>
          </a:p>
          <a:p>
            <a:pPr>
              <a:lnSpc>
                <a:spcPct val="150000"/>
              </a:lnSpc>
            </a:pPr>
            <a:r>
              <a:rPr lang="cs-CZ" dirty="0"/>
              <a:t>Státní zdravotní dozor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E8E2712-877C-49AA-8AD6-BB44C8B0E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98" y="62814"/>
            <a:ext cx="6840209" cy="2217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6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F3947-A856-4B0B-9822-8D2D316D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98" y="673347"/>
            <a:ext cx="10753200" cy="451576"/>
          </a:xfrm>
        </p:spPr>
        <p:txBody>
          <a:bodyPr/>
          <a:lstStyle/>
          <a:p>
            <a:r>
              <a:rPr lang="cs-CZ" dirty="0"/>
              <a:t>Důležité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24F348-08E2-4CE3-9958-F3F42548D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1371599"/>
            <a:ext cx="11523306" cy="5075853"/>
          </a:xfrm>
        </p:spPr>
        <p:txBody>
          <a:bodyPr/>
          <a:lstStyle/>
          <a:p>
            <a:pPr marL="72000" indent="0">
              <a:buNone/>
            </a:pPr>
            <a:r>
              <a:rPr lang="cs-CZ" u="sng" dirty="0"/>
              <a:t>Ochrana veřejného zdraví </a:t>
            </a:r>
            <a:r>
              <a:rPr lang="cs-CZ" dirty="0"/>
              <a:t>je souhrn činností a opatření k vytváření a ochraně zdravých životních a pracovních podmínek a zabránění šíření infekčních a hromadně se vyskytujících onemocnění, ohrožení zdraví v souvislosti s vykonávanou prací, vzniku nemocí souvisejících s prací a jiných významných poruch zdraví a dozoru nad jejich zachováním.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u="sng" dirty="0"/>
              <a:t>Ohrožením veřejného zdraví </a:t>
            </a:r>
            <a:r>
              <a:rPr lang="cs-CZ" dirty="0"/>
              <a:t>je stav, při kterém jsou obyvatelstvo nebo jeho skupiny vystaveny nebezpečí, z něhož míra zátěže rizikovými faktory přírodních, životních nebo pracovních podmínek překračuje obecně přijatelnou úroveň a představuje významné riziko poškození zdraví</a:t>
            </a:r>
          </a:p>
        </p:txBody>
      </p:sp>
    </p:spTree>
    <p:extLst>
      <p:ext uri="{BB962C8B-B14F-4D97-AF65-F5344CB8AC3E}">
        <p14:creationId xmlns:p14="http://schemas.microsoft.com/office/powerpoint/2010/main" val="130580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AF0D8-8023-42BD-920F-2D1EE7D8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112520-49BC-41A9-8745-03E123E8A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u="sng" dirty="0"/>
              <a:t>Užitkovou vodou </a:t>
            </a:r>
            <a:r>
              <a:rPr lang="cs-CZ" dirty="0"/>
              <a:t>se rozumí srážková nebo šedá voda, která je upravena a hygienicky zabezpečena. </a:t>
            </a:r>
          </a:p>
          <a:p>
            <a:pPr marL="72000" indent="0">
              <a:buNone/>
            </a:pPr>
            <a:endParaRPr lang="cs-CZ" u="sng" dirty="0"/>
          </a:p>
          <a:p>
            <a:pPr marL="72000" indent="0">
              <a:buNone/>
            </a:pPr>
            <a:r>
              <a:rPr lang="cs-CZ" u="sng" dirty="0"/>
              <a:t>Šedou vodou </a:t>
            </a:r>
            <a:r>
              <a:rPr lang="cs-CZ" dirty="0"/>
              <a:t>se rozumí odpadní voda z umyvadel, sprch a van.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u="sng" dirty="0"/>
              <a:t>Užitkovou vodu</a:t>
            </a:r>
            <a:r>
              <a:rPr lang="cs-CZ" dirty="0"/>
              <a:t> lze využít pro splachování toalet a pisoárů, praní, úklid, mytí vozidel, závlahu, vodní prvky nebo kropení komunikací. Prováděcí právní předpis určí vyžadovanou míru úpravy a hygienického zabezpečení a způsob jeho prokázání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1E700C-5246-4A5F-A509-394F393FD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4B4C33D-FF07-4512-8B08-E6D80A2CE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21" y="0"/>
            <a:ext cx="10162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5B1285-D1EF-45E0-9FF3-96FF77ADC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221281"/>
              </p:ext>
            </p:extLst>
          </p:nvPr>
        </p:nvGraphicFramePr>
        <p:xfrm>
          <a:off x="-326571" y="289249"/>
          <a:ext cx="8042988" cy="627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476D3EC1-5505-4625-828C-31702D9E78D0}"/>
              </a:ext>
            </a:extLst>
          </p:cNvPr>
          <p:cNvSpPr/>
          <p:nvPr/>
        </p:nvSpPr>
        <p:spPr bwMode="auto">
          <a:xfrm>
            <a:off x="8543924" y="600075"/>
            <a:ext cx="2962275" cy="10834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Zdravotní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p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růkaz a znalosti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83BDC4A-B015-41B6-A19F-133CA3A728CD}"/>
              </a:ext>
            </a:extLst>
          </p:cNvPr>
          <p:cNvCxnSpPr>
            <a:cxnSpLocks/>
          </p:cNvCxnSpPr>
          <p:nvPr/>
        </p:nvCxnSpPr>
        <p:spPr bwMode="auto">
          <a:xfrm>
            <a:off x="6553200" y="895350"/>
            <a:ext cx="1409700" cy="142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202D293-3C43-4618-8F82-ACD421BFE04B}"/>
              </a:ext>
            </a:extLst>
          </p:cNvPr>
          <p:cNvCxnSpPr>
            <a:cxnSpLocks/>
          </p:cNvCxnSpPr>
          <p:nvPr/>
        </p:nvCxnSpPr>
        <p:spPr bwMode="auto">
          <a:xfrm>
            <a:off x="6468059" y="2203775"/>
            <a:ext cx="1742491" cy="2298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BDC5509-EAD1-4DB6-8DBD-00BB96809C6C}"/>
              </a:ext>
            </a:extLst>
          </p:cNvPr>
          <p:cNvCxnSpPr/>
          <p:nvPr/>
        </p:nvCxnSpPr>
        <p:spPr bwMode="auto">
          <a:xfrm flipV="1">
            <a:off x="6715125" y="2590800"/>
            <a:ext cx="16002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DBBD881D-0908-428A-8E17-9F4A464888B4}"/>
              </a:ext>
            </a:extLst>
          </p:cNvPr>
          <p:cNvCxnSpPr>
            <a:cxnSpLocks/>
          </p:cNvCxnSpPr>
          <p:nvPr/>
        </p:nvCxnSpPr>
        <p:spPr bwMode="auto">
          <a:xfrm flipV="1">
            <a:off x="6648450" y="2686050"/>
            <a:ext cx="1733550" cy="19526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39C5469C-1FA2-4109-A1AD-80CA9E161D34}"/>
              </a:ext>
            </a:extLst>
          </p:cNvPr>
          <p:cNvCxnSpPr>
            <a:cxnSpLocks/>
          </p:cNvCxnSpPr>
          <p:nvPr/>
        </p:nvCxnSpPr>
        <p:spPr bwMode="auto">
          <a:xfrm flipV="1">
            <a:off x="6553200" y="2822900"/>
            <a:ext cx="1990725" cy="3139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E2DFA7C-7D86-487A-B5DC-78C3C23C2948}"/>
              </a:ext>
            </a:extLst>
          </p:cNvPr>
          <p:cNvSpPr txBox="1"/>
          <p:nvPr/>
        </p:nvSpPr>
        <p:spPr>
          <a:xfrm>
            <a:off x="8382000" y="236133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i="1" dirty="0">
                <a:latin typeface="+mn-lt"/>
              </a:rPr>
              <a:t>Ne vždy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75CA7BC5-8A01-41A5-9686-0FB134148574}"/>
              </a:ext>
            </a:extLst>
          </p:cNvPr>
          <p:cNvCxnSpPr/>
          <p:nvPr/>
        </p:nvCxnSpPr>
        <p:spPr bwMode="auto">
          <a:xfrm flipV="1">
            <a:off x="9096375" y="1775734"/>
            <a:ext cx="0" cy="441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91948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3EBE8-63AC-4BF0-92A3-25BBA08C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CE381D-715A-4E68-BBA6-3C453D5F1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3200" dirty="0"/>
              <a:t>Státní zdravotní dozor</a:t>
            </a:r>
          </a:p>
          <a:p>
            <a:r>
              <a:rPr lang="cs-CZ" dirty="0"/>
              <a:t>Vykonávají KHS</a:t>
            </a:r>
          </a:p>
          <a:p>
            <a:r>
              <a:rPr lang="cs-CZ" dirty="0"/>
              <a:t>Kontrola povinností uložených orgány ochrany</a:t>
            </a:r>
          </a:p>
          <a:p>
            <a:r>
              <a:rPr lang="cs-CZ" dirty="0"/>
              <a:t>Možnost pozastavení činnosti</a:t>
            </a:r>
          </a:p>
          <a:p>
            <a:r>
              <a:rPr lang="cs-CZ" dirty="0"/>
              <a:t>Prověřování znalostí</a:t>
            </a:r>
          </a:p>
          <a:p>
            <a:r>
              <a:rPr lang="cs-CZ" dirty="0"/>
              <a:t>Zákaz/omezení nejakostní pitné vody + nápravná opatření</a:t>
            </a:r>
          </a:p>
          <a:p>
            <a:r>
              <a:rPr lang="cs-CZ" dirty="0"/>
              <a:t>Zákaz používání koupaliště</a:t>
            </a:r>
          </a:p>
          <a:p>
            <a:r>
              <a:rPr lang="cs-CZ" dirty="0"/>
              <a:t>Opatření pro bezpečnost zaměstnanců</a:t>
            </a:r>
          </a:p>
          <a:p>
            <a:pPr marL="72000" indent="0">
              <a:buNone/>
            </a:pPr>
            <a:r>
              <a:rPr lang="cs-CZ" dirty="0" err="1"/>
              <a:t>atd</a:t>
            </a:r>
            <a:r>
              <a:rPr lang="cs-CZ" dirty="0"/>
              <a:t>… viz § 84</a:t>
            </a:r>
          </a:p>
        </p:txBody>
      </p:sp>
    </p:spTree>
    <p:extLst>
      <p:ext uri="{BB962C8B-B14F-4D97-AF65-F5344CB8AC3E}">
        <p14:creationId xmlns:p14="http://schemas.microsoft.com/office/powerpoint/2010/main" val="4079058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F193D9-7CB1-4C7E-955C-D801C0B06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668391"/>
              </p:ext>
            </p:extLst>
          </p:nvPr>
        </p:nvGraphicFramePr>
        <p:xfrm>
          <a:off x="1418253" y="289249"/>
          <a:ext cx="9311951" cy="6120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010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23B12E-FF20-497C-978D-DC5D3CA62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037684"/>
              </p:ext>
            </p:extLst>
          </p:nvPr>
        </p:nvGraphicFramePr>
        <p:xfrm>
          <a:off x="1399592" y="354564"/>
          <a:ext cx="8760408" cy="578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178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7164A-D527-4B7B-8E5F-915C2E7E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Institucionální zabezpečení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CF7B57-0681-4EF4-8748-5312701B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Orgán ochrany veřejného zdraví (obecný název)</a:t>
            </a:r>
          </a:p>
          <a:p>
            <a:pPr lvl="1"/>
            <a:r>
              <a:rPr lang="cs-CZ" u="sng" dirty="0"/>
              <a:t>Ministerstvo zdravotnictví </a:t>
            </a:r>
            <a:r>
              <a:rPr lang="cs-CZ" dirty="0"/>
              <a:t>(+ Hlavní hygienik)</a:t>
            </a:r>
          </a:p>
          <a:p>
            <a:pPr lvl="1"/>
            <a:r>
              <a:rPr lang="cs-CZ" u="sng" dirty="0"/>
              <a:t>Krajské hygienické stanice</a:t>
            </a:r>
          </a:p>
          <a:p>
            <a:pPr lvl="1"/>
            <a:r>
              <a:rPr lang="cs-CZ" dirty="0"/>
              <a:t>Ministerstvo obrany (+ Vojenský zdravotní ústav) – ozbrojené síly</a:t>
            </a:r>
          </a:p>
          <a:p>
            <a:pPr lvl="1"/>
            <a:r>
              <a:rPr lang="cs-CZ" dirty="0"/>
              <a:t>Ministerstvo vnitra – bezpečnostní sbory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Další organizace</a:t>
            </a:r>
          </a:p>
          <a:p>
            <a:pPr lvl="1"/>
            <a:r>
              <a:rPr lang="cs-CZ" dirty="0"/>
              <a:t>Státní zdravotní ústav</a:t>
            </a:r>
          </a:p>
          <a:p>
            <a:pPr lvl="1"/>
            <a:r>
              <a:rPr lang="cs-CZ" dirty="0"/>
              <a:t>Zdravotní ústavy</a:t>
            </a:r>
          </a:p>
          <a:p>
            <a:pPr lvl="1"/>
            <a:r>
              <a:rPr lang="cs-CZ" dirty="0"/>
              <a:t>Úřední laboratoře</a:t>
            </a:r>
          </a:p>
          <a:p>
            <a:pPr lvl="1"/>
            <a:r>
              <a:rPr lang="cs-CZ" dirty="0"/>
              <a:t>Národní referenční laboratoř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CD1E3E40-352B-413C-A123-DD5486E118DD}"/>
              </a:ext>
            </a:extLst>
          </p:cNvPr>
          <p:cNvSpPr/>
          <p:nvPr/>
        </p:nvSpPr>
        <p:spPr bwMode="auto">
          <a:xfrm>
            <a:off x="8602824" y="2071396"/>
            <a:ext cx="606490" cy="1357604"/>
          </a:xfrm>
          <a:prstGeom prst="rightBrace">
            <a:avLst>
              <a:gd name="adj1" fmla="val 34487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7A6A6D5-31E8-441E-898E-C487FD3807A5}"/>
              </a:ext>
            </a:extLst>
          </p:cNvPr>
          <p:cNvSpPr txBox="1"/>
          <p:nvPr/>
        </p:nvSpPr>
        <p:spPr>
          <a:xfrm>
            <a:off x="9708376" y="2071396"/>
            <a:ext cx="17636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Státní </a:t>
            </a:r>
          </a:p>
          <a:p>
            <a:pPr algn="l"/>
            <a:r>
              <a:rPr lang="cs-CZ" sz="2800" dirty="0">
                <a:latin typeface="+mn-lt"/>
              </a:rPr>
              <a:t>zdravotní </a:t>
            </a:r>
          </a:p>
          <a:p>
            <a:pPr algn="l"/>
            <a:r>
              <a:rPr lang="cs-CZ" sz="2800" dirty="0">
                <a:latin typeface="+mn-lt"/>
              </a:rPr>
              <a:t>dozor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52119F42-9DED-468A-A811-B7C4D2991B0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88229" y="4599993"/>
            <a:ext cx="317240" cy="4758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AA4E038-B6D3-4B0E-81C7-7F33B936305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08310" y="4837923"/>
            <a:ext cx="438539" cy="328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F811728-9F1C-44AD-BCCE-4BFFE37C2E1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07094" y="4837923"/>
            <a:ext cx="167951" cy="164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9300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6A124-A8F7-40F6-BB05-50A37997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 jde?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695B03-1792-44D8-9B63-4FBEC50F2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dirty="0"/>
              <a:t>Schopnost vést sociálně a ekonomicky produktivní život</a:t>
            </a:r>
          </a:p>
          <a:p>
            <a:pPr lvl="1"/>
            <a:r>
              <a:rPr lang="cs-CZ" dirty="0"/>
              <a:t>Zdraví je prostředkem k realizaci harmonického vývoje člověka</a:t>
            </a:r>
          </a:p>
          <a:p>
            <a:endParaRPr lang="cs-CZ" dirty="0"/>
          </a:p>
          <a:p>
            <a:r>
              <a:rPr lang="cs-CZ" dirty="0"/>
              <a:t>Kvalita života, životní podmínky (socio-kulturně-ekonomické)</a:t>
            </a:r>
          </a:p>
          <a:p>
            <a:endParaRPr lang="cs-CZ" dirty="0"/>
          </a:p>
          <a:p>
            <a:r>
              <a:rPr lang="cs-CZ" dirty="0"/>
              <a:t>Přímá souvislost se životním prostředím</a:t>
            </a:r>
          </a:p>
          <a:p>
            <a:endParaRPr lang="cs-CZ" dirty="0"/>
          </a:p>
          <a:p>
            <a:r>
              <a:rPr lang="cs-CZ" dirty="0"/>
              <a:t>Prevence &amp; následky</a:t>
            </a:r>
          </a:p>
          <a:p>
            <a:endParaRPr lang="cs-CZ" dirty="0"/>
          </a:p>
          <a:p>
            <a:r>
              <a:rPr lang="cs-CZ" dirty="0"/>
              <a:t>Mezioborový přístup (i v rámci práva) – viz PŽP</a:t>
            </a: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92D630-7A52-4910-AA03-E5B618388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214"/>
            <a:ext cx="12192000" cy="58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7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7C4D9-CF30-42C6-A6A4-BABBF13D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21942"/>
            <a:ext cx="10753200" cy="451576"/>
          </a:xfrm>
        </p:spPr>
        <p:txBody>
          <a:bodyPr/>
          <a:lstStyle/>
          <a:p>
            <a:r>
              <a:rPr lang="cs-CZ" dirty="0"/>
              <a:t>Ministerstvo zdravotnictví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AED71B-1611-496C-B8A7-7DAD6205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81251"/>
            <a:ext cx="10753200" cy="4139998"/>
          </a:xfrm>
        </p:spPr>
        <p:txBody>
          <a:bodyPr/>
          <a:lstStyle/>
          <a:p>
            <a:r>
              <a:rPr lang="cs-CZ" dirty="0"/>
              <a:t>Řídí a kontroluje výkon státní správy na úseku OVZ</a:t>
            </a:r>
          </a:p>
          <a:p>
            <a:r>
              <a:rPr lang="cs-CZ" dirty="0"/>
              <a:t>Tvoří koncepční dokumenty (národní politika podpory a ochrany)</a:t>
            </a:r>
          </a:p>
          <a:p>
            <a:r>
              <a:rPr lang="cs-CZ" dirty="0"/>
              <a:t>Řídí a kontroluje KHS</a:t>
            </a:r>
          </a:p>
          <a:p>
            <a:r>
              <a:rPr lang="cs-CZ" dirty="0"/>
              <a:t>Mezinárodní a unijní spolupráce</a:t>
            </a:r>
          </a:p>
          <a:p>
            <a:r>
              <a:rPr lang="cs-CZ" dirty="0"/>
              <a:t>Nařizuje mimořádná opatření při epidemii/výskytu nebezpečných výrobků atd. (pouze celostátní úroveň či více krajů)</a:t>
            </a:r>
          </a:p>
          <a:p>
            <a:r>
              <a:rPr lang="cs-CZ" dirty="0"/>
              <a:t>Dotčený orgán ve specifických řízeních dle StZ</a:t>
            </a:r>
          </a:p>
          <a:p>
            <a:r>
              <a:rPr lang="cs-CZ" dirty="0"/>
              <a:t>Monitoring např. </a:t>
            </a:r>
            <a:r>
              <a:rPr lang="cs-CZ" dirty="0">
                <a:hlinkClick r:id="rId3"/>
              </a:rPr>
              <a:t>koupacivody.cz</a:t>
            </a:r>
            <a:endParaRPr lang="cs-CZ" dirty="0"/>
          </a:p>
          <a:p>
            <a:pPr marL="72000" indent="0">
              <a:buNone/>
            </a:pPr>
            <a:r>
              <a:rPr lang="cs-CZ" sz="2400" dirty="0" err="1"/>
              <a:t>Atd</a:t>
            </a:r>
            <a:r>
              <a:rPr lang="cs-CZ" sz="2400" dirty="0"/>
              <a:t>….viz § 80 ZOVZ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5DB841-35F5-4D2F-91EB-EC9C7BC08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96" y="0"/>
            <a:ext cx="5349704" cy="11126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98F5BCD-B2CE-4B9B-A76B-2F6C1720F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29" y="1112616"/>
            <a:ext cx="4191112" cy="501700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A501E20-9F70-4C87-B025-FDCE6CD7BF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1" y="206952"/>
            <a:ext cx="5024522" cy="62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44967-EDB3-42FA-882D-78EE4C70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Krajské hygienické stanice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E39212-8BDA-4AEB-8CDB-92E6362C5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14 stanic (v každém kraji) + územní pracoviště</a:t>
            </a:r>
          </a:p>
          <a:p>
            <a:r>
              <a:rPr lang="cs-CZ" dirty="0"/>
              <a:t>Výkon státního dozoru</a:t>
            </a:r>
          </a:p>
          <a:p>
            <a:r>
              <a:rPr lang="cs-CZ" dirty="0"/>
              <a:t>Dotčený orgán dle StZ</a:t>
            </a:r>
          </a:p>
          <a:p>
            <a:r>
              <a:rPr lang="cs-CZ" dirty="0"/>
              <a:t>Projednávání přestupků</a:t>
            </a:r>
          </a:p>
          <a:p>
            <a:r>
              <a:rPr lang="cs-CZ" dirty="0"/>
              <a:t>Vydává rozhodnutí/osvědčení/povolení</a:t>
            </a:r>
          </a:p>
          <a:p>
            <a:r>
              <a:rPr lang="cs-CZ" dirty="0"/>
              <a:t>Místní šetření</a:t>
            </a:r>
          </a:p>
          <a:p>
            <a:r>
              <a:rPr lang="cs-CZ" dirty="0"/>
              <a:t>Epidemiologická šetření</a:t>
            </a:r>
          </a:p>
          <a:p>
            <a:r>
              <a:rPr lang="cs-CZ" dirty="0"/>
              <a:t>Řízení jakosti vod ke koupaní v určených vodních zdrojích</a:t>
            </a:r>
          </a:p>
          <a:p>
            <a:pPr marL="72000" indent="0">
              <a:buNone/>
            </a:pPr>
            <a:r>
              <a:rPr lang="cs-CZ" sz="2400" dirty="0"/>
              <a:t>atd. viz § 82 a § 82a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hidden="1">
            <a:extLst>
              <a:ext uri="{FF2B5EF4-FFF2-40B4-BE49-F238E27FC236}">
                <a16:creationId xmlns:a16="http://schemas.microsoft.com/office/drawing/2014/main" id="{F1FE6CC3-086B-4484-9F46-8F78A7F4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322"/>
            <a:ext cx="12192000" cy="58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53507-C3DC-4AC1-9CC1-E6832E69D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Krajské hygienické stanice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3B17D0-345F-4834-BCD2-AE24A2A26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891575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Nejčastěji řešené problémy:</a:t>
            </a:r>
          </a:p>
          <a:p>
            <a:pPr>
              <a:lnSpc>
                <a:spcPct val="150000"/>
              </a:lnSpc>
            </a:pPr>
            <a:r>
              <a:rPr lang="cs-CZ" dirty="0"/>
              <a:t>Hluk</a:t>
            </a:r>
          </a:p>
          <a:p>
            <a:pPr>
              <a:lnSpc>
                <a:spcPct val="150000"/>
              </a:lnSpc>
            </a:pPr>
            <a:r>
              <a:rPr lang="cs-CZ" dirty="0"/>
              <a:t>Hygienická úroveň stravovacích provozů</a:t>
            </a:r>
          </a:p>
          <a:p>
            <a:pPr>
              <a:lnSpc>
                <a:spcPct val="150000"/>
              </a:lnSpc>
            </a:pPr>
            <a:r>
              <a:rPr lang="cs-CZ" dirty="0"/>
              <a:t>Kvalita potravin/nápojů a výrobků určených pro styk s potravinami</a:t>
            </a:r>
          </a:p>
          <a:p>
            <a:pPr>
              <a:lnSpc>
                <a:spcPct val="150000"/>
              </a:lnSpc>
            </a:pPr>
            <a:r>
              <a:rPr lang="cs-CZ" dirty="0"/>
              <a:t>Jakost pitné vody</a:t>
            </a:r>
          </a:p>
          <a:p>
            <a:pPr>
              <a:lnSpc>
                <a:spcPct val="150000"/>
              </a:lnSpc>
            </a:pPr>
            <a:r>
              <a:rPr lang="cs-CZ" dirty="0"/>
              <a:t>Kvalita bydlení (plísně, hlodavci, hmyz)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Covid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84CED8-B48A-4914-B862-F93194BC8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5" y="1"/>
            <a:ext cx="3133724" cy="17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43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29934-8B0C-4730-89BC-9F851A01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7486"/>
            <a:ext cx="10753200" cy="451576"/>
          </a:xfrm>
        </p:spPr>
        <p:txBody>
          <a:bodyPr/>
          <a:lstStyle/>
          <a:p>
            <a:r>
              <a:rPr lang="cs-CZ" dirty="0"/>
              <a:t>Krajské hygienické stanice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E768805-F78A-4346-8FBF-1C5416DFA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721310"/>
              </p:ext>
            </p:extLst>
          </p:nvPr>
        </p:nvGraphicFramePr>
        <p:xfrm>
          <a:off x="1716833" y="793102"/>
          <a:ext cx="9246636" cy="606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28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D9893-D11B-467D-BF82-3D30E6D7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obcí v OVZ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23CF93-7E26-40EA-A695-CD5BA3B6E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Mohou vydat obecně závazné vyhlášky</a:t>
            </a:r>
          </a:p>
          <a:p>
            <a:pPr>
              <a:lnSpc>
                <a:spcPct val="150000"/>
              </a:lnSpc>
            </a:pPr>
            <a:r>
              <a:rPr lang="cs-CZ" dirty="0"/>
              <a:t>Nařízení speciální ochranné dezinsekce a deratizace</a:t>
            </a:r>
          </a:p>
          <a:p>
            <a:pPr>
              <a:lnSpc>
                <a:spcPct val="150000"/>
              </a:lnSpc>
            </a:pPr>
            <a:r>
              <a:rPr lang="cs-CZ" dirty="0"/>
              <a:t>Pro celé území nebo pouze část</a:t>
            </a:r>
          </a:p>
          <a:p>
            <a:pPr>
              <a:lnSpc>
                <a:spcPct val="150000"/>
              </a:lnSpc>
            </a:pPr>
            <a:r>
              <a:rPr lang="cs-CZ" dirty="0"/>
              <a:t>Součinnost KHS</a:t>
            </a:r>
          </a:p>
        </p:txBody>
      </p:sp>
    </p:spTree>
    <p:extLst>
      <p:ext uri="{BB962C8B-B14F-4D97-AF65-F5344CB8AC3E}">
        <p14:creationId xmlns:p14="http://schemas.microsoft.com/office/powerpoint/2010/main" val="3068756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5ED96-AAA2-4FFF-83DB-287D0E0A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právní regulace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DE2618-54B4-4599-AF69-9F8CA2440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Individuální správní akty</a:t>
            </a:r>
          </a:p>
          <a:p>
            <a:pPr lvl="1"/>
            <a:r>
              <a:rPr lang="cs-CZ" dirty="0"/>
              <a:t>Rozhodnutí, povolení, souhlasy</a:t>
            </a:r>
          </a:p>
          <a:p>
            <a:pPr lvl="1"/>
            <a:r>
              <a:rPr lang="cs-CZ" dirty="0"/>
              <a:t>Viz zejména Hlava II a III</a:t>
            </a:r>
          </a:p>
          <a:p>
            <a:endParaRPr lang="cs-CZ" dirty="0"/>
          </a:p>
          <a:p>
            <a:r>
              <a:rPr lang="cs-CZ" dirty="0"/>
              <a:t>Opatření obecné povahy</a:t>
            </a:r>
          </a:p>
          <a:p>
            <a:pPr lvl="1"/>
            <a:r>
              <a:rPr lang="cs-CZ" dirty="0"/>
              <a:t>KHS i Ministerstvo</a:t>
            </a:r>
          </a:p>
          <a:p>
            <a:pPr lvl="1"/>
            <a:r>
              <a:rPr lang="cs-CZ" dirty="0"/>
              <a:t>Např. monitorovací kalendář jakosti vod, stanovení dalších infekčních onemocnění atd.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Normativní správní akty</a:t>
            </a:r>
          </a:p>
          <a:p>
            <a:pPr lvl="1"/>
            <a:r>
              <a:rPr lang="cs-CZ" dirty="0"/>
              <a:t>Nařízení KHS (mimořádná opatření při pandemii)</a:t>
            </a:r>
          </a:p>
          <a:p>
            <a:pPr lvl="1"/>
            <a:r>
              <a:rPr lang="cs-CZ" dirty="0"/>
              <a:t>Vyhlášky obcí</a:t>
            </a:r>
          </a:p>
          <a:p>
            <a:pPr lvl="1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195EC7C-FB6E-4A82-AD7C-9B6AABB23BB8}"/>
              </a:ext>
            </a:extLst>
          </p:cNvPr>
          <p:cNvSpPr txBox="1"/>
          <p:nvPr/>
        </p:nvSpPr>
        <p:spPr>
          <a:xfrm>
            <a:off x="8299578" y="1692002"/>
            <a:ext cx="2365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+ závazná stanoviska a faktické úkony</a:t>
            </a:r>
          </a:p>
        </p:txBody>
      </p:sp>
    </p:spTree>
    <p:extLst>
      <p:ext uri="{BB962C8B-B14F-4D97-AF65-F5344CB8AC3E}">
        <p14:creationId xmlns:p14="http://schemas.microsoft.com/office/powerpoint/2010/main" val="1689222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B3601-891D-414F-9C45-A96A4BE7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Účast veřejnosti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E0F043-3520-455D-BA67-D1A8E3650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ZOVZ pojímá restriktivně</a:t>
            </a:r>
          </a:p>
          <a:p>
            <a:pPr>
              <a:lnSpc>
                <a:spcPct val="150000"/>
              </a:lnSpc>
            </a:pPr>
            <a:r>
              <a:rPr lang="cs-CZ" dirty="0"/>
              <a:t>Speciální ke správnímu řádu</a:t>
            </a:r>
          </a:p>
          <a:p>
            <a:pPr>
              <a:lnSpc>
                <a:spcPct val="150000"/>
              </a:lnSpc>
            </a:pPr>
            <a:r>
              <a:rPr lang="cs-CZ" dirty="0"/>
              <a:t>Skrz jiné zákony (snad) účinnější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EIA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IPPC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StZ</a:t>
            </a:r>
          </a:p>
        </p:txBody>
      </p:sp>
    </p:spTree>
    <p:extLst>
      <p:ext uri="{BB962C8B-B14F-4D97-AF65-F5344CB8AC3E}">
        <p14:creationId xmlns:p14="http://schemas.microsoft.com/office/powerpoint/2010/main" val="3549613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5B2FC-38A4-4DA6-B1CB-0A7117B0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Pandemický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BF6CD6-C16C-4C10-9EC7-CB3116C0E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62269"/>
            <a:ext cx="10753200" cy="44697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Speciální vůči ZOVZ</a:t>
            </a:r>
          </a:p>
          <a:p>
            <a:pPr>
              <a:lnSpc>
                <a:spcPct val="150000"/>
              </a:lnSpc>
            </a:pPr>
            <a:r>
              <a:rPr lang="cs-CZ" dirty="0"/>
              <a:t>Navozuje „stav pandemické pohotovosti“</a:t>
            </a:r>
          </a:p>
          <a:p>
            <a:pPr>
              <a:lnSpc>
                <a:spcPct val="150000"/>
              </a:lnSpc>
            </a:pPr>
            <a:r>
              <a:rPr lang="cs-CZ" dirty="0"/>
              <a:t>Umožňuje vyhlásit mimořádná opatření (omezení provozu, omezení konání trhů, omezení veřejné dopravy atd.)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Ale souhlas vlády ex ante!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OOP</a:t>
            </a:r>
          </a:p>
          <a:p>
            <a:pPr>
              <a:lnSpc>
                <a:spcPct val="150000"/>
              </a:lnSpc>
            </a:pPr>
            <a:r>
              <a:rPr lang="cs-CZ" dirty="0"/>
              <a:t>Až „neformální“ řízení (neaplikuje se ani část II. a III. SŘ) při nařizování izolace a karantény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76E0D7-9AE5-4B8A-8163-911E9D501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84474" y="0"/>
            <a:ext cx="2407526" cy="12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13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F6D05-32E8-4AEF-87A7-697D5325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Pandemický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85848D-C4D8-4407-B28A-2D653F7FF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Náhrada škody</a:t>
            </a:r>
          </a:p>
          <a:p>
            <a:r>
              <a:rPr lang="cs-CZ" dirty="0"/>
              <a:t>Přestupky mířící na dodržování mimořádných opatření</a:t>
            </a:r>
          </a:p>
          <a:p>
            <a:r>
              <a:rPr lang="cs-CZ" dirty="0"/>
              <a:t>Policie ČR a obecní policie může projednávat přestupky příkazem</a:t>
            </a:r>
          </a:p>
          <a:p>
            <a:r>
              <a:rPr lang="cs-CZ" dirty="0"/>
              <a:t>Původní účinnost do 28.2.2022 dnes 30.11.2022 </a:t>
            </a:r>
          </a:p>
          <a:p>
            <a:r>
              <a:rPr lang="cs-CZ" dirty="0"/>
              <a:t>Zvláštní pravidla pro soudní přezkum</a:t>
            </a:r>
          </a:p>
          <a:p>
            <a:endParaRPr lang="cs-CZ" dirty="0"/>
          </a:p>
          <a:p>
            <a:r>
              <a:rPr lang="cs-CZ" dirty="0"/>
              <a:t>Hojná rušící judikatura + spousta názorů </a:t>
            </a:r>
            <a:r>
              <a:rPr lang="cs-CZ" dirty="0">
                <a:hlinkClick r:id="rId3"/>
              </a:rPr>
              <a:t>odborníků i laiků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C92EE0-5682-46A8-AA85-365289B94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422"/>
            <a:ext cx="12246390" cy="35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857AA52-475E-4AFF-938F-2A1C997C3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47" y="452441"/>
            <a:ext cx="8627706" cy="595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5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2D8E5-E36E-425E-BC5C-35B1D232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22" y="3152537"/>
            <a:ext cx="2406355" cy="552924"/>
          </a:xfrm>
        </p:spPr>
        <p:txBody>
          <a:bodyPr/>
          <a:lstStyle/>
          <a:p>
            <a:r>
              <a:rPr lang="cs-CZ" dirty="0"/>
              <a:t>Problémy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96C56A-39EE-46EF-B0B4-9796045CE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04390"/>
              </p:ext>
            </p:extLst>
          </p:nvPr>
        </p:nvGraphicFramePr>
        <p:xfrm>
          <a:off x="951723" y="1"/>
          <a:ext cx="101143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7242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03250F-9706-4470-BE04-3054651B3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344778"/>
            <a:ext cx="10753200" cy="2487221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208500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F8D7F-7849-4C7D-B813-A6BB079E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A80771-72E4-4173-90EA-508D3B600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Dudová, J. </a:t>
            </a:r>
            <a:r>
              <a:rPr lang="cs-CZ" sz="2400" i="1" dirty="0"/>
              <a:t>Ochrana veřejného zdraví základní pojmy a východiska</a:t>
            </a:r>
            <a:r>
              <a:rPr lang="cs-CZ" sz="2400" dirty="0"/>
              <a:t>, MU 2020.</a:t>
            </a:r>
          </a:p>
          <a:p>
            <a:r>
              <a:rPr lang="cs-CZ" sz="2400" dirty="0"/>
              <a:t>Dudová, J. </a:t>
            </a:r>
            <a:r>
              <a:rPr lang="cs-CZ" sz="2400" i="1" dirty="0"/>
              <a:t>Právo na ochranu veřejného zdraví: ochrana veřejného zdraví před rizikovými faktory venkovního prostředí</a:t>
            </a:r>
            <a:r>
              <a:rPr lang="cs-CZ" sz="2400" dirty="0"/>
              <a:t>. Praha: Linde, 2011. ISBN 978-80-7201-854-3.</a:t>
            </a:r>
          </a:p>
          <a:p>
            <a:r>
              <a:rPr lang="cs-CZ" sz="2400" dirty="0"/>
              <a:t>Dudová, J. </a:t>
            </a:r>
            <a:r>
              <a:rPr lang="cs-CZ" sz="2400" i="1" dirty="0"/>
              <a:t>Právní aspekty ochrany veřejného zdraví před environmentálním hlukem</a:t>
            </a:r>
            <a:r>
              <a:rPr lang="cs-CZ" sz="2400" dirty="0"/>
              <a:t>. Brno: Masarykova univerzita, 2013. Spisy Právnické fakulty Masarykovy univerzity. ISBN 978-80-210-6522-2. Dostupné také z: </a:t>
            </a:r>
            <a:r>
              <a:rPr lang="cs-CZ" sz="2400" dirty="0">
                <a:hlinkClick r:id="rId2"/>
              </a:rPr>
              <a:t>http://science.law.muni.cz/knihy/monografie/Pravni_aspekty_ochrany.pdf</a:t>
            </a:r>
            <a:endParaRPr lang="cs-CZ" sz="2400" dirty="0"/>
          </a:p>
          <a:p>
            <a:r>
              <a:rPr lang="cs-CZ" sz="2400" dirty="0"/>
              <a:t>Peřina, A. </a:t>
            </a:r>
            <a:r>
              <a:rPr lang="cs-CZ" sz="2400" i="1" dirty="0"/>
              <a:t>Zdraví a jeho determinanty</a:t>
            </a:r>
            <a:r>
              <a:rPr lang="cs-CZ" sz="2400" dirty="0"/>
              <a:t>. Brno: MU 2015. </a:t>
            </a:r>
          </a:p>
        </p:txBody>
      </p:sp>
    </p:spTree>
    <p:extLst>
      <p:ext uri="{BB962C8B-B14F-4D97-AF65-F5344CB8AC3E}">
        <p14:creationId xmlns:p14="http://schemas.microsoft.com/office/powerpoint/2010/main" val="321785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4FF564-5D88-4CBE-AF06-81279ECB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x zásady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BC28A5-7CE3-4AF1-BF60-52011B531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1055"/>
            <a:ext cx="10753200" cy="4922195"/>
          </a:xfrm>
        </p:spPr>
        <p:txBody>
          <a:bodyPr/>
          <a:lstStyle/>
          <a:p>
            <a:r>
              <a:rPr lang="cs-CZ" sz="2400" dirty="0"/>
              <a:t>Prevence</a:t>
            </a:r>
          </a:p>
          <a:p>
            <a:endParaRPr lang="cs-CZ" sz="2400" dirty="0"/>
          </a:p>
          <a:p>
            <a:r>
              <a:rPr lang="cs-CZ" sz="2400" dirty="0"/>
              <a:t>Mezioborové součinnosti a spolupráce</a:t>
            </a:r>
          </a:p>
          <a:p>
            <a:endParaRPr lang="cs-CZ" sz="2400" dirty="0"/>
          </a:p>
          <a:p>
            <a:r>
              <a:rPr lang="cs-CZ" sz="2400" dirty="0"/>
              <a:t>Integrace</a:t>
            </a:r>
          </a:p>
          <a:p>
            <a:endParaRPr lang="cs-CZ" sz="2400" dirty="0"/>
          </a:p>
          <a:p>
            <a:r>
              <a:rPr lang="cs-CZ" sz="2400" dirty="0"/>
              <a:t>Zachování a zlepšování životních podmínek</a:t>
            </a:r>
          </a:p>
          <a:p>
            <a:endParaRPr lang="cs-CZ" sz="2400" dirty="0"/>
          </a:p>
          <a:p>
            <a:r>
              <a:rPr lang="cs-CZ" sz="2400" dirty="0"/>
              <a:t>Rovnost a ochrana znevýhodněných skupin obyvatelstva</a:t>
            </a:r>
          </a:p>
          <a:p>
            <a:endParaRPr lang="cs-CZ" sz="2400" dirty="0"/>
          </a:p>
          <a:p>
            <a:r>
              <a:rPr lang="cs-CZ" sz="2400" dirty="0"/>
              <a:t>Účast veřejnosti na ochraně životních podmínek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F1A60F-9D2B-4EEC-A74F-31ED7698A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56" y="0"/>
            <a:ext cx="3243943" cy="283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1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ED434-41B1-4133-9286-2979CE2E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03486"/>
            <a:ext cx="10753200" cy="451576"/>
          </a:xfrm>
        </p:spPr>
        <p:txBody>
          <a:bodyPr/>
          <a:lstStyle/>
          <a:p>
            <a:r>
              <a:rPr lang="cs-CZ" dirty="0"/>
              <a:t>Mezinárodní rovina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B8C613-6BD1-4223-951D-40BC2237E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58548"/>
            <a:ext cx="10753200" cy="4139998"/>
          </a:xfrm>
        </p:spPr>
        <p:txBody>
          <a:bodyPr/>
          <a:lstStyle/>
          <a:p>
            <a:r>
              <a:rPr lang="cs-CZ" sz="3200" dirty="0"/>
              <a:t>OSN</a:t>
            </a:r>
          </a:p>
          <a:p>
            <a:pPr lvl="1"/>
            <a:r>
              <a:rPr lang="cs-CZ" sz="2400" dirty="0"/>
              <a:t>Stockholm 1972</a:t>
            </a:r>
          </a:p>
          <a:p>
            <a:pPr lvl="1"/>
            <a:r>
              <a:rPr lang="cs-CZ" sz="2400" dirty="0"/>
              <a:t>Rio de </a:t>
            </a:r>
            <a:r>
              <a:rPr lang="cs-CZ" sz="2400" dirty="0" err="1"/>
              <a:t>Janeiro</a:t>
            </a:r>
            <a:r>
              <a:rPr lang="cs-CZ" sz="2400" dirty="0"/>
              <a:t> 1992</a:t>
            </a:r>
          </a:p>
          <a:p>
            <a:pPr lvl="1"/>
            <a:r>
              <a:rPr lang="cs-CZ" sz="2400" dirty="0"/>
              <a:t>Johannesburg 2002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Valné shromáždění OSN 1977 „Zdraví pro všechny do roku 2000“</a:t>
            </a:r>
          </a:p>
          <a:p>
            <a:pPr lvl="1"/>
            <a:r>
              <a:rPr lang="cs-CZ" sz="2400" dirty="0"/>
              <a:t>Káhira 1994</a:t>
            </a:r>
          </a:p>
          <a:p>
            <a:pPr lvl="1"/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DA49B6-5CB9-4D44-821B-44A3B2B71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9626"/>
            <a:ext cx="5921253" cy="13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8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C76AE-87F4-4A56-85B9-F1055C89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 – dotčené organizace a programy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BFD06C-312F-4EF3-828D-5CA5D92BE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Světová </a:t>
            </a:r>
            <a:r>
              <a:rPr lang="cs-CZ" u="sng"/>
              <a:t>zdravotnická organizace (WHO)</a:t>
            </a:r>
            <a:endParaRPr lang="cs-CZ" u="sng" dirty="0"/>
          </a:p>
          <a:p>
            <a:endParaRPr lang="cs-CZ" dirty="0"/>
          </a:p>
          <a:p>
            <a:r>
              <a:rPr lang="cs-CZ" dirty="0"/>
              <a:t>Světový potravinový program (WFP)</a:t>
            </a:r>
          </a:p>
          <a:p>
            <a:r>
              <a:rPr lang="cs-CZ" dirty="0"/>
              <a:t>Světová rada pro výživu (WFC)</a:t>
            </a:r>
          </a:p>
          <a:p>
            <a:r>
              <a:rPr lang="cs-CZ" dirty="0"/>
              <a:t>Dětský fond OSN  (UNICEF)</a:t>
            </a:r>
          </a:p>
          <a:p>
            <a:r>
              <a:rPr lang="cs-CZ" dirty="0"/>
              <a:t>Populační fond OSN (UNFPA)</a:t>
            </a:r>
          </a:p>
          <a:p>
            <a:r>
              <a:rPr lang="cs-CZ" dirty="0"/>
              <a:t>Program OSN pro životní prostředí (UNEP)</a:t>
            </a:r>
          </a:p>
          <a:p>
            <a:r>
              <a:rPr lang="en-US" dirty="0" err="1"/>
              <a:t>Organizace</a:t>
            </a:r>
            <a:r>
              <a:rPr lang="en-US" dirty="0"/>
              <a:t> pro </a:t>
            </a:r>
            <a:r>
              <a:rPr lang="en-US" dirty="0" err="1"/>
              <a:t>výživu</a:t>
            </a:r>
            <a:r>
              <a:rPr lang="en-US" dirty="0"/>
              <a:t> a </a:t>
            </a:r>
            <a:r>
              <a:rPr lang="en-US" dirty="0" err="1"/>
              <a:t>zemědělství</a:t>
            </a:r>
            <a:r>
              <a:rPr lang="en-US" dirty="0"/>
              <a:t> (FAO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73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E622E-2655-4B6F-8688-37FA6AE0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WHO (Světová zdravotnická organizace)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FACF4B-F703-4A68-ACE7-92784BD4A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dirty="0"/>
              <a:t>7. 4. 1948 účinnost Ústavy (Světový den zdraví)</a:t>
            </a:r>
          </a:p>
          <a:p>
            <a:r>
              <a:rPr lang="cs-CZ" dirty="0"/>
              <a:t>Ženeva</a:t>
            </a:r>
          </a:p>
          <a:p>
            <a:r>
              <a:rPr lang="cs-CZ" dirty="0" err="1"/>
              <a:t>World</a:t>
            </a:r>
            <a:r>
              <a:rPr lang="cs-CZ" dirty="0"/>
              <a:t> Health </a:t>
            </a:r>
            <a:r>
              <a:rPr lang="cs-CZ" dirty="0" err="1"/>
              <a:t>Declaration</a:t>
            </a:r>
            <a:r>
              <a:rPr lang="cs-CZ" dirty="0"/>
              <a:t> (1998)</a:t>
            </a:r>
          </a:p>
          <a:p>
            <a:pPr lvl="1"/>
            <a:r>
              <a:rPr lang="cs-CZ" dirty="0"/>
              <a:t>Koncepce ochrany zdraví</a:t>
            </a:r>
          </a:p>
          <a:p>
            <a:endParaRPr lang="cs-CZ" sz="2400" dirty="0"/>
          </a:p>
          <a:p>
            <a:r>
              <a:rPr lang="cs-CZ" sz="2400" dirty="0"/>
              <a:t>Cíl: </a:t>
            </a:r>
            <a:r>
              <a:rPr lang="cs-CZ" dirty="0"/>
              <a:t>Co nejlepší zdraví pro všechny</a:t>
            </a:r>
          </a:p>
          <a:p>
            <a:endParaRPr lang="cs-CZ" dirty="0"/>
          </a:p>
          <a:p>
            <a:r>
              <a:rPr lang="cs-CZ" sz="2400" dirty="0"/>
              <a:t>Jak toho dosáhnout: </a:t>
            </a:r>
            <a:r>
              <a:rPr lang="cs-CZ" dirty="0"/>
              <a:t>podpora mezinárodní spolupráce, zdravotní politiky, konzultační činnosti, monitorování, technické normy, věda &amp; výzkum…</a:t>
            </a: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F378A9-7FB1-4899-BAFB-E6B4FF082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163" y="2761859"/>
            <a:ext cx="3685837" cy="15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A300E-3668-4E72-B00A-F701FF7E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1D5789-9D83-4487-8F43-0E6505321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568839"/>
          </a:xfrm>
        </p:spPr>
        <p:txBody>
          <a:bodyPr/>
          <a:lstStyle/>
          <a:p>
            <a:r>
              <a:rPr lang="cs-CZ" dirty="0"/>
              <a:t>13. Generální pracovní program (2019-2023) </a:t>
            </a:r>
          </a:p>
          <a:p>
            <a:pPr lvl="1"/>
            <a:r>
              <a:rPr lang="cs-CZ" dirty="0"/>
              <a:t>Zvýšení počtu jedinců </a:t>
            </a:r>
            <a:r>
              <a:rPr lang="cs-CZ" dirty="0" err="1"/>
              <a:t>benefitujících</a:t>
            </a:r>
            <a:r>
              <a:rPr lang="cs-CZ" dirty="0"/>
              <a:t> z univerzálního zdravotního pojištění o 1 mld.</a:t>
            </a:r>
          </a:p>
          <a:p>
            <a:pPr lvl="1"/>
            <a:r>
              <a:rPr lang="cs-CZ" dirty="0"/>
              <a:t>Zvýšení počtu jedinců chráněných před zdravotní krizí o 1 mld.</a:t>
            </a:r>
          </a:p>
          <a:p>
            <a:pPr lvl="1"/>
            <a:r>
              <a:rPr lang="cs-CZ" dirty="0"/>
              <a:t>Zvýšení počtu jedinců majících lepší zdraví a pocit pohody o 1 mld.</a:t>
            </a:r>
          </a:p>
          <a:p>
            <a:endParaRPr lang="cs-CZ" dirty="0"/>
          </a:p>
          <a:p>
            <a:r>
              <a:rPr lang="cs-CZ" dirty="0"/>
              <a:t>Spolupráce s členskými státy, ale i soukromým sektorem</a:t>
            </a:r>
          </a:p>
          <a:p>
            <a:r>
              <a:rPr lang="cs-CZ" dirty="0"/>
              <a:t>Problémy</a:t>
            </a:r>
          </a:p>
          <a:p>
            <a:pPr lvl="1"/>
            <a:r>
              <a:rPr lang="cs-CZ" dirty="0"/>
              <a:t>Financování</a:t>
            </a:r>
          </a:p>
          <a:p>
            <a:pPr lvl="1"/>
            <a:r>
              <a:rPr lang="cs-CZ" dirty="0"/>
              <a:t>Čína x </a:t>
            </a:r>
            <a:r>
              <a:rPr lang="cs-CZ" dirty="0" err="1"/>
              <a:t>Taiwan</a:t>
            </a:r>
            <a:r>
              <a:rPr lang="cs-CZ" dirty="0"/>
              <a:t> (</a:t>
            </a:r>
            <a:r>
              <a:rPr lang="cs-CZ" dirty="0">
                <a:hlinkClick r:id="rId3"/>
              </a:rPr>
              <a:t>Last Week Tonight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„ Pouhá“ doporučení (viz nástřih hráze či </a:t>
            </a:r>
            <a:r>
              <a:rPr lang="cs-CZ" dirty="0">
                <a:hlinkClick r:id="rId4"/>
              </a:rPr>
              <a:t>potraty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Ztráta nezávislosti vůči IAEA (</a:t>
            </a:r>
            <a:r>
              <a:rPr lang="pt-BR" dirty="0" err="1"/>
              <a:t>Mezinárodní</a:t>
            </a:r>
            <a:r>
              <a:rPr lang="pt-BR" dirty="0"/>
              <a:t> </a:t>
            </a:r>
            <a:r>
              <a:rPr lang="pt-BR" dirty="0" err="1"/>
              <a:t>agentura</a:t>
            </a:r>
            <a:r>
              <a:rPr lang="pt-BR" dirty="0"/>
              <a:t> pro </a:t>
            </a:r>
            <a:r>
              <a:rPr lang="pt-BR" dirty="0" err="1"/>
              <a:t>atomovou</a:t>
            </a:r>
            <a:r>
              <a:rPr lang="pt-BR" dirty="0"/>
              <a:t> </a:t>
            </a:r>
            <a:r>
              <a:rPr lang="pt-BR" dirty="0" err="1"/>
              <a:t>energii</a:t>
            </a:r>
            <a:r>
              <a:rPr lang="cs-CZ" dirty="0"/>
              <a:t>)?</a:t>
            </a:r>
            <a:endParaRPr lang="pt-BR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52075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en-v10.potx" id="{9896EA3D-72B6-4023-9F63-F32925A13CDB}" vid="{276D4D44-9036-4AB3-B85F-98413CE9D3B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D73A0A2F450742ADBE713CF95756A7" ma:contentTypeVersion="13" ma:contentTypeDescription="Vytvoří nový dokument" ma:contentTypeScope="" ma:versionID="48cdcb63e7336cb622e6d16b56fc531c">
  <xsd:schema xmlns:xsd="http://www.w3.org/2001/XMLSchema" xmlns:xs="http://www.w3.org/2001/XMLSchema" xmlns:p="http://schemas.microsoft.com/office/2006/metadata/properties" xmlns:ns3="e51e9706-c6a7-48f1-8448-7d6481ba5a65" xmlns:ns4="b6cf73b5-29be-4493-a012-8e9bd83d2644" targetNamespace="http://schemas.microsoft.com/office/2006/metadata/properties" ma:root="true" ma:fieldsID="6eb596b94a0e313a2f7f1ca5b75b0005" ns3:_="" ns4:_="">
    <xsd:import namespace="e51e9706-c6a7-48f1-8448-7d6481ba5a65"/>
    <xsd:import namespace="b6cf73b5-29be-4493-a012-8e9bd83d26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e9706-c6a7-48f1-8448-7d6481ba5a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f73b5-29be-4493-a012-8e9bd83d2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C8FF32-DC77-47B1-9F24-878845A63EB8}">
  <ds:schemaRefs>
    <ds:schemaRef ds:uri="b6cf73b5-29be-4493-a012-8e9bd83d2644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e51e9706-c6a7-48f1-8448-7d6481ba5a65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75325CB-0E28-408F-80A5-D53A06308E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7689AD-9136-4573-A57E-211DBCE7D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1e9706-c6a7-48f1-8448-7d6481ba5a65"/>
    <ds:schemaRef ds:uri="b6cf73b5-29be-4493-a012-8e9bd83d2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muni-law-prezentace-16-9-en-v10</Template>
  <TotalTime>0</TotalTime>
  <Words>2150</Words>
  <Application>Microsoft Office PowerPoint</Application>
  <PresentationFormat>Širokoúhlá obrazovka</PresentationFormat>
  <Paragraphs>392</Paragraphs>
  <Slides>41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Tahoma</vt:lpstr>
      <vt:lpstr>Wingdings</vt:lpstr>
      <vt:lpstr>Presentation_MU_EN</vt:lpstr>
      <vt:lpstr>Ochrana veřejného zdraví Úvod do problematiky</vt:lpstr>
      <vt:lpstr>Osnova</vt:lpstr>
      <vt:lpstr>Oč jde?</vt:lpstr>
      <vt:lpstr>Problémy</vt:lpstr>
      <vt:lpstr>Principy x zásady</vt:lpstr>
      <vt:lpstr>Mezinárodní rovina</vt:lpstr>
      <vt:lpstr>OSN – dotčené organizace a programy</vt:lpstr>
      <vt:lpstr>WHO (Světová zdravotnická organizace)</vt:lpstr>
      <vt:lpstr>WHO</vt:lpstr>
      <vt:lpstr>WHO Europe</vt:lpstr>
      <vt:lpstr>Rada Evropy a ESLP</vt:lpstr>
      <vt:lpstr>Unijní rovina</vt:lpstr>
      <vt:lpstr>Unijní rovina</vt:lpstr>
      <vt:lpstr>Prezentace aplikace PowerPoint</vt:lpstr>
      <vt:lpstr>Unijní rovina – agentury a orgány</vt:lpstr>
      <vt:lpstr>ČR – východiska a rámec</vt:lpstr>
      <vt:lpstr>ČR – ústavní rovina</vt:lpstr>
      <vt:lpstr>ČR právní úprava přehled – veřejné zdraví</vt:lpstr>
      <vt:lpstr>ČR právní úprava přehled – související </vt:lpstr>
      <vt:lpstr>ČR právní úprava přehled – související</vt:lpstr>
      <vt:lpstr>ČR právní úprava přehled – související</vt:lpstr>
      <vt:lpstr>Důležité pojmy</vt:lpstr>
      <vt:lpstr>Důležité pojmy</vt:lpstr>
      <vt:lpstr>Důležité pojmy</vt:lpstr>
      <vt:lpstr>Prezentace aplikace PowerPoint</vt:lpstr>
      <vt:lpstr>Důležité pojmy</vt:lpstr>
      <vt:lpstr>Prezentace aplikace PowerPoint</vt:lpstr>
      <vt:lpstr>Prezentace aplikace PowerPoint</vt:lpstr>
      <vt:lpstr>Institucionální zabezpečení</vt:lpstr>
      <vt:lpstr>Ministerstvo zdravotnictví</vt:lpstr>
      <vt:lpstr>Krajské hygienické stanice</vt:lpstr>
      <vt:lpstr>Krajské hygienické stanice</vt:lpstr>
      <vt:lpstr>Krajské hygienické stanice</vt:lpstr>
      <vt:lpstr>Role obcí v OVZ</vt:lpstr>
      <vt:lpstr>Nástroje právní regulace</vt:lpstr>
      <vt:lpstr>Účast veřejnosti</vt:lpstr>
      <vt:lpstr>Pandemický zákon</vt:lpstr>
      <vt:lpstr>Pandemický zákon</vt:lpstr>
      <vt:lpstr>Prezentace aplikace PowerPoint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veřejného zdraví Úvod do problematiky</dc:title>
  <dc:creator>Jiří Vodička</dc:creator>
  <cp:lastModifiedBy>Jiří Vodička</cp:lastModifiedBy>
  <cp:revision>56</cp:revision>
  <cp:lastPrinted>1601-01-01T00:00:00Z</cp:lastPrinted>
  <dcterms:created xsi:type="dcterms:W3CDTF">2022-02-26T18:47:17Z</dcterms:created>
  <dcterms:modified xsi:type="dcterms:W3CDTF">2022-03-03T14:05:49Z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0x010100F6D73A0A2F450742ADBE713CF95756A7</vt:lpwstr>
  </property>
</Properties>
</file>