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98" r:id="rId4"/>
    <p:sldId id="299" r:id="rId5"/>
    <p:sldId id="283" r:id="rId6"/>
    <p:sldId id="258" r:id="rId7"/>
    <p:sldId id="264" r:id="rId8"/>
    <p:sldId id="265" r:id="rId9"/>
    <p:sldId id="273" r:id="rId10"/>
    <p:sldId id="261" r:id="rId11"/>
    <p:sldId id="263" r:id="rId12"/>
    <p:sldId id="262" r:id="rId13"/>
    <p:sldId id="268" r:id="rId14"/>
    <p:sldId id="269" r:id="rId15"/>
    <p:sldId id="271" r:id="rId16"/>
    <p:sldId id="274" r:id="rId17"/>
    <p:sldId id="275" r:id="rId18"/>
    <p:sldId id="272" r:id="rId19"/>
    <p:sldId id="281" r:id="rId20"/>
    <p:sldId id="277" r:id="rId21"/>
    <p:sldId id="267" r:id="rId22"/>
    <p:sldId id="270" r:id="rId23"/>
    <p:sldId id="278" r:id="rId24"/>
    <p:sldId id="279" r:id="rId25"/>
    <p:sldId id="280" r:id="rId26"/>
    <p:sldId id="295" r:id="rId27"/>
    <p:sldId id="296" r:id="rId28"/>
    <p:sldId id="297" r:id="rId29"/>
    <p:sldId id="259" r:id="rId30"/>
    <p:sldId id="282" r:id="rId31"/>
    <p:sldId id="294" r:id="rId32"/>
    <p:sldId id="276" r:id="rId33"/>
    <p:sldId id="287" r:id="rId34"/>
    <p:sldId id="285" r:id="rId35"/>
    <p:sldId id="284" r:id="rId36"/>
    <p:sldId id="286" r:id="rId37"/>
    <p:sldId id="288" r:id="rId38"/>
    <p:sldId id="289" r:id="rId39"/>
    <p:sldId id="290" r:id="rId40"/>
    <p:sldId id="291" r:id="rId41"/>
    <p:sldId id="292" r:id="rId42"/>
    <p:sldId id="293" r:id="rId43"/>
    <p:sldId id="300" r:id="rId44"/>
    <p:sldId id="301" r:id="rId45"/>
    <p:sldId id="302" r:id="rId46"/>
    <p:sldId id="303" r:id="rId4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FD4700-1BF1-F34A-96B9-E08E2FE3166D}" v="681" dt="2022-03-31T13:12:39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24" autoAdjust="0"/>
    <p:restoredTop sz="95768" autoAdjust="0"/>
  </p:normalViewPr>
  <p:slideViewPr>
    <p:cSldViewPr snapToGrid="0">
      <p:cViewPr varScale="1">
        <p:scale>
          <a:sx n="113" d="100"/>
          <a:sy n="113" d="100"/>
        </p:scale>
        <p:origin x="192" y="192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8.svg"/><Relationship Id="rId5" Type="http://schemas.openxmlformats.org/officeDocument/2006/relationships/image" Target="../media/image12.png"/><Relationship Id="rId4" Type="http://schemas.openxmlformats.org/officeDocument/2006/relationships/image" Target="../media/image17.sv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8.svg"/><Relationship Id="rId5" Type="http://schemas.openxmlformats.org/officeDocument/2006/relationships/image" Target="../media/image12.png"/><Relationship Id="rId4" Type="http://schemas.openxmlformats.org/officeDocument/2006/relationships/image" Target="../media/image17.sv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0A1B6B-1576-E44C-BFE8-356130D10784}" type="doc">
      <dgm:prSet loTypeId="urn:microsoft.com/office/officeart/2008/layout/NameandTitleOrganizationalChar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6E245C5-E10C-614F-B837-C3887986D44E}">
      <dgm:prSet/>
      <dgm:spPr/>
      <dgm:t>
        <a:bodyPr/>
        <a:lstStyle/>
        <a:p>
          <a:r>
            <a:rPr lang="cs-CZ" b="0" dirty="0"/>
            <a:t>Stav nebezpečí</a:t>
          </a:r>
          <a:endParaRPr lang="cs-CZ" dirty="0"/>
        </a:p>
      </dgm:t>
    </dgm:pt>
    <dgm:pt modelId="{84DCBB2C-62B0-B041-9F2C-61E46F8FFE02}" type="parTrans" cxnId="{42015A81-595F-7248-AE22-8D2799D5808E}">
      <dgm:prSet/>
      <dgm:spPr/>
      <dgm:t>
        <a:bodyPr/>
        <a:lstStyle/>
        <a:p>
          <a:endParaRPr lang="cs-CZ"/>
        </a:p>
      </dgm:t>
    </dgm:pt>
    <dgm:pt modelId="{4575771C-1B84-A64B-A7B6-1F98BC4168C1}" type="sibTrans" cxnId="{42015A81-595F-7248-AE22-8D2799D5808E}">
      <dgm:prSet/>
      <dgm:spPr/>
      <dgm:t>
        <a:bodyPr/>
        <a:lstStyle/>
        <a:p>
          <a:r>
            <a:rPr lang="cs-CZ" dirty="0"/>
            <a:t>Krizový zákon</a:t>
          </a:r>
        </a:p>
      </dgm:t>
    </dgm:pt>
    <dgm:pt modelId="{2A1E2724-9E73-1640-9B24-1A723A7FE6B7}">
      <dgm:prSet/>
      <dgm:spPr/>
      <dgm:t>
        <a:bodyPr/>
        <a:lstStyle/>
        <a:p>
          <a:r>
            <a:rPr lang="cs-CZ" b="0"/>
            <a:t>Nouzový stav</a:t>
          </a:r>
          <a:endParaRPr lang="cs-CZ"/>
        </a:p>
      </dgm:t>
    </dgm:pt>
    <dgm:pt modelId="{B2858810-CA79-A04E-B649-9FAF47902819}" type="parTrans" cxnId="{83FFEE1E-9B64-0A4A-9D2E-28716DB3587C}">
      <dgm:prSet/>
      <dgm:spPr/>
      <dgm:t>
        <a:bodyPr/>
        <a:lstStyle/>
        <a:p>
          <a:endParaRPr lang="cs-CZ"/>
        </a:p>
      </dgm:t>
    </dgm:pt>
    <dgm:pt modelId="{76460E14-78A8-A04F-A513-4B28D4879447}" type="sibTrans" cxnId="{83FFEE1E-9B64-0A4A-9D2E-28716DB3587C}">
      <dgm:prSet/>
      <dgm:spPr/>
      <dgm:t>
        <a:bodyPr/>
        <a:lstStyle/>
        <a:p>
          <a:r>
            <a:rPr lang="cs-CZ" dirty="0"/>
            <a:t>ÚZ  o BEZP ČR</a:t>
          </a:r>
        </a:p>
      </dgm:t>
    </dgm:pt>
    <dgm:pt modelId="{F33F264A-5CE1-714C-9001-4B619FE731C8}">
      <dgm:prSet/>
      <dgm:spPr/>
      <dgm:t>
        <a:bodyPr/>
        <a:lstStyle/>
        <a:p>
          <a:r>
            <a:rPr lang="cs-CZ" b="0"/>
            <a:t>Stav ohrožení státu</a:t>
          </a:r>
          <a:endParaRPr lang="cs-CZ"/>
        </a:p>
      </dgm:t>
    </dgm:pt>
    <dgm:pt modelId="{F6E03EAB-48B0-3049-8D5E-3C5E8521B41A}" type="parTrans" cxnId="{1E91195F-8C25-FC43-8F54-27523CD15186}">
      <dgm:prSet/>
      <dgm:spPr/>
      <dgm:t>
        <a:bodyPr/>
        <a:lstStyle/>
        <a:p>
          <a:endParaRPr lang="cs-CZ"/>
        </a:p>
      </dgm:t>
    </dgm:pt>
    <dgm:pt modelId="{E71416A1-579F-994D-AC1A-91616C4D5375}" type="sibTrans" cxnId="{1E91195F-8C25-FC43-8F54-27523CD15186}">
      <dgm:prSet/>
      <dgm:spPr/>
      <dgm:t>
        <a:bodyPr/>
        <a:lstStyle/>
        <a:p>
          <a:r>
            <a:rPr lang="cs-CZ" dirty="0"/>
            <a:t>ÚZ o BEZP ČR</a:t>
          </a:r>
        </a:p>
      </dgm:t>
    </dgm:pt>
    <dgm:pt modelId="{29BF8FB7-0190-6940-84B5-591BCAA2A838}">
      <dgm:prSet/>
      <dgm:spPr/>
      <dgm:t>
        <a:bodyPr/>
        <a:lstStyle/>
        <a:p>
          <a:r>
            <a:rPr lang="cs-CZ" b="0"/>
            <a:t>Válečný stav</a:t>
          </a:r>
          <a:endParaRPr lang="cs-CZ"/>
        </a:p>
      </dgm:t>
    </dgm:pt>
    <dgm:pt modelId="{3C516E94-5310-E146-B592-F779DF83569E}" type="parTrans" cxnId="{0D59B66E-E9CB-A145-BC19-A0087C25B0C5}">
      <dgm:prSet/>
      <dgm:spPr/>
      <dgm:t>
        <a:bodyPr/>
        <a:lstStyle/>
        <a:p>
          <a:endParaRPr lang="cs-CZ"/>
        </a:p>
      </dgm:t>
    </dgm:pt>
    <dgm:pt modelId="{B8ACDB69-A374-5045-89DA-DF9ADBD65D39}" type="sibTrans" cxnId="{0D59B66E-E9CB-A145-BC19-A0087C25B0C5}">
      <dgm:prSet/>
      <dgm:spPr/>
      <dgm:t>
        <a:bodyPr/>
        <a:lstStyle/>
        <a:p>
          <a:r>
            <a:rPr lang="cs-CZ" dirty="0"/>
            <a:t>ÚZ o BEZP ČR </a:t>
          </a:r>
        </a:p>
      </dgm:t>
    </dgm:pt>
    <dgm:pt modelId="{F4D12B78-E71D-8742-B773-68EE13261F91}">
      <dgm:prSet/>
      <dgm:spPr/>
      <dgm:t>
        <a:bodyPr/>
        <a:lstStyle/>
        <a:p>
          <a:r>
            <a:rPr lang="cs-CZ" b="0"/>
            <a:t>Stav pandemické pohotovosti</a:t>
          </a:r>
          <a:endParaRPr lang="cs-CZ"/>
        </a:p>
      </dgm:t>
    </dgm:pt>
    <dgm:pt modelId="{9F50EE87-8EB9-1244-81CC-5F30B4C0EC19}" type="parTrans" cxnId="{6D298C8E-3778-1544-B1D4-08A91FB7BBEB}">
      <dgm:prSet/>
      <dgm:spPr/>
      <dgm:t>
        <a:bodyPr/>
        <a:lstStyle/>
        <a:p>
          <a:endParaRPr lang="cs-CZ"/>
        </a:p>
      </dgm:t>
    </dgm:pt>
    <dgm:pt modelId="{ECA0DE95-FF2A-3D4C-9290-4A95534F0C23}" type="sibTrans" cxnId="{6D298C8E-3778-1544-B1D4-08A91FB7BBEB}">
      <dgm:prSet/>
      <dgm:spPr/>
      <dgm:t>
        <a:bodyPr/>
        <a:lstStyle/>
        <a:p>
          <a:r>
            <a:rPr lang="cs-CZ" dirty="0" err="1"/>
            <a:t>PandZ</a:t>
          </a:r>
          <a:endParaRPr lang="cs-CZ" dirty="0"/>
        </a:p>
      </dgm:t>
    </dgm:pt>
    <dgm:pt modelId="{6F99F4C9-03D0-F448-8E89-8396EE97BC17}" type="pres">
      <dgm:prSet presAssocID="{5E0A1B6B-1576-E44C-BFE8-356130D107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76DD9EA-21CE-3043-9D90-C708DC834C0B}" type="pres">
      <dgm:prSet presAssocID="{96E245C5-E10C-614F-B837-C3887986D44E}" presName="hierRoot1" presStyleCnt="0">
        <dgm:presLayoutVars>
          <dgm:hierBranch val="init"/>
        </dgm:presLayoutVars>
      </dgm:prSet>
      <dgm:spPr/>
    </dgm:pt>
    <dgm:pt modelId="{9C9E4953-08D4-0340-BEDB-27D96142B7FA}" type="pres">
      <dgm:prSet presAssocID="{96E245C5-E10C-614F-B837-C3887986D44E}" presName="rootComposite1" presStyleCnt="0"/>
      <dgm:spPr/>
    </dgm:pt>
    <dgm:pt modelId="{BEC4C28B-E641-BD49-BF1E-EA757049AB69}" type="pres">
      <dgm:prSet presAssocID="{96E245C5-E10C-614F-B837-C3887986D44E}" presName="rootText1" presStyleLbl="node0" presStyleIdx="0" presStyleCnt="5">
        <dgm:presLayoutVars>
          <dgm:chMax/>
          <dgm:chPref val="3"/>
        </dgm:presLayoutVars>
      </dgm:prSet>
      <dgm:spPr/>
    </dgm:pt>
    <dgm:pt modelId="{DE6BF4FC-F9A8-154C-B518-4157FF78CE1B}" type="pres">
      <dgm:prSet presAssocID="{96E245C5-E10C-614F-B837-C3887986D44E}" presName="titleText1" presStyleLbl="fgAcc0" presStyleIdx="0" presStyleCnt="5">
        <dgm:presLayoutVars>
          <dgm:chMax val="0"/>
          <dgm:chPref val="0"/>
        </dgm:presLayoutVars>
      </dgm:prSet>
      <dgm:spPr/>
    </dgm:pt>
    <dgm:pt modelId="{F4D79FA0-720E-FA42-A850-796A973C29DF}" type="pres">
      <dgm:prSet presAssocID="{96E245C5-E10C-614F-B837-C3887986D44E}" presName="rootConnector1" presStyleLbl="node1" presStyleIdx="0" presStyleCnt="0"/>
      <dgm:spPr/>
    </dgm:pt>
    <dgm:pt modelId="{44CBD4D7-B6CD-4A4F-91E9-C1EDEDE343CB}" type="pres">
      <dgm:prSet presAssocID="{96E245C5-E10C-614F-B837-C3887986D44E}" presName="hierChild2" presStyleCnt="0"/>
      <dgm:spPr/>
    </dgm:pt>
    <dgm:pt modelId="{B9BFED2A-E66B-234D-8AB1-86793AE48A54}" type="pres">
      <dgm:prSet presAssocID="{96E245C5-E10C-614F-B837-C3887986D44E}" presName="hierChild3" presStyleCnt="0"/>
      <dgm:spPr/>
    </dgm:pt>
    <dgm:pt modelId="{A7CC83CA-F185-F54D-BBF4-8224A3DFC455}" type="pres">
      <dgm:prSet presAssocID="{2A1E2724-9E73-1640-9B24-1A723A7FE6B7}" presName="hierRoot1" presStyleCnt="0">
        <dgm:presLayoutVars>
          <dgm:hierBranch val="init"/>
        </dgm:presLayoutVars>
      </dgm:prSet>
      <dgm:spPr/>
    </dgm:pt>
    <dgm:pt modelId="{8991DE10-EB37-F44E-B99F-2FEA82B0AA48}" type="pres">
      <dgm:prSet presAssocID="{2A1E2724-9E73-1640-9B24-1A723A7FE6B7}" presName="rootComposite1" presStyleCnt="0"/>
      <dgm:spPr/>
    </dgm:pt>
    <dgm:pt modelId="{B332CD6F-63AB-2147-B26C-83C8D69A0A32}" type="pres">
      <dgm:prSet presAssocID="{2A1E2724-9E73-1640-9B24-1A723A7FE6B7}" presName="rootText1" presStyleLbl="node0" presStyleIdx="1" presStyleCnt="5">
        <dgm:presLayoutVars>
          <dgm:chMax/>
          <dgm:chPref val="3"/>
        </dgm:presLayoutVars>
      </dgm:prSet>
      <dgm:spPr/>
    </dgm:pt>
    <dgm:pt modelId="{03CA6A9D-66AB-3344-AB38-51D01DF072DC}" type="pres">
      <dgm:prSet presAssocID="{2A1E2724-9E73-1640-9B24-1A723A7FE6B7}" presName="titleText1" presStyleLbl="fgAcc0" presStyleIdx="1" presStyleCnt="5">
        <dgm:presLayoutVars>
          <dgm:chMax val="0"/>
          <dgm:chPref val="0"/>
        </dgm:presLayoutVars>
      </dgm:prSet>
      <dgm:spPr/>
    </dgm:pt>
    <dgm:pt modelId="{13BFF1AF-A280-A640-A9B4-E50D1BC49F68}" type="pres">
      <dgm:prSet presAssocID="{2A1E2724-9E73-1640-9B24-1A723A7FE6B7}" presName="rootConnector1" presStyleLbl="node1" presStyleIdx="0" presStyleCnt="0"/>
      <dgm:spPr/>
    </dgm:pt>
    <dgm:pt modelId="{7A6772AE-447A-834A-AE0C-A9479FD24DE4}" type="pres">
      <dgm:prSet presAssocID="{2A1E2724-9E73-1640-9B24-1A723A7FE6B7}" presName="hierChild2" presStyleCnt="0"/>
      <dgm:spPr/>
    </dgm:pt>
    <dgm:pt modelId="{FDABA0D2-6E64-C042-AF8D-4AC3A7195E29}" type="pres">
      <dgm:prSet presAssocID="{2A1E2724-9E73-1640-9B24-1A723A7FE6B7}" presName="hierChild3" presStyleCnt="0"/>
      <dgm:spPr/>
    </dgm:pt>
    <dgm:pt modelId="{70DB0488-957A-CA42-81FC-C229D582D14F}" type="pres">
      <dgm:prSet presAssocID="{F33F264A-5CE1-714C-9001-4B619FE731C8}" presName="hierRoot1" presStyleCnt="0">
        <dgm:presLayoutVars>
          <dgm:hierBranch val="init"/>
        </dgm:presLayoutVars>
      </dgm:prSet>
      <dgm:spPr/>
    </dgm:pt>
    <dgm:pt modelId="{6883C3A8-D499-4344-91D5-67C77A9037EC}" type="pres">
      <dgm:prSet presAssocID="{F33F264A-5CE1-714C-9001-4B619FE731C8}" presName="rootComposite1" presStyleCnt="0"/>
      <dgm:spPr/>
    </dgm:pt>
    <dgm:pt modelId="{EA5D2617-19B6-0B4C-B3BA-549B1C3B20FF}" type="pres">
      <dgm:prSet presAssocID="{F33F264A-5CE1-714C-9001-4B619FE731C8}" presName="rootText1" presStyleLbl="node0" presStyleIdx="2" presStyleCnt="5">
        <dgm:presLayoutVars>
          <dgm:chMax/>
          <dgm:chPref val="3"/>
        </dgm:presLayoutVars>
      </dgm:prSet>
      <dgm:spPr/>
    </dgm:pt>
    <dgm:pt modelId="{AF1840EE-7F84-8443-A4EA-642A4E789729}" type="pres">
      <dgm:prSet presAssocID="{F33F264A-5CE1-714C-9001-4B619FE731C8}" presName="titleText1" presStyleLbl="fgAcc0" presStyleIdx="2" presStyleCnt="5">
        <dgm:presLayoutVars>
          <dgm:chMax val="0"/>
          <dgm:chPref val="0"/>
        </dgm:presLayoutVars>
      </dgm:prSet>
      <dgm:spPr/>
    </dgm:pt>
    <dgm:pt modelId="{47ACD50E-F142-914C-B201-6FF0FB28E258}" type="pres">
      <dgm:prSet presAssocID="{F33F264A-5CE1-714C-9001-4B619FE731C8}" presName="rootConnector1" presStyleLbl="node1" presStyleIdx="0" presStyleCnt="0"/>
      <dgm:spPr/>
    </dgm:pt>
    <dgm:pt modelId="{EEBFCFBA-FEBB-E24C-9323-2EB6865DDD48}" type="pres">
      <dgm:prSet presAssocID="{F33F264A-5CE1-714C-9001-4B619FE731C8}" presName="hierChild2" presStyleCnt="0"/>
      <dgm:spPr/>
    </dgm:pt>
    <dgm:pt modelId="{69852961-AF93-3D4B-8F97-B7795F3131EB}" type="pres">
      <dgm:prSet presAssocID="{F33F264A-5CE1-714C-9001-4B619FE731C8}" presName="hierChild3" presStyleCnt="0"/>
      <dgm:spPr/>
    </dgm:pt>
    <dgm:pt modelId="{59476821-9CC5-5145-AE1E-E8177A858893}" type="pres">
      <dgm:prSet presAssocID="{29BF8FB7-0190-6940-84B5-591BCAA2A838}" presName="hierRoot1" presStyleCnt="0">
        <dgm:presLayoutVars>
          <dgm:hierBranch val="init"/>
        </dgm:presLayoutVars>
      </dgm:prSet>
      <dgm:spPr/>
    </dgm:pt>
    <dgm:pt modelId="{0CA42E7D-0C8B-B845-8671-0FE58FA59436}" type="pres">
      <dgm:prSet presAssocID="{29BF8FB7-0190-6940-84B5-591BCAA2A838}" presName="rootComposite1" presStyleCnt="0"/>
      <dgm:spPr/>
    </dgm:pt>
    <dgm:pt modelId="{6748001B-AEB9-7A49-AF5E-646912C5E554}" type="pres">
      <dgm:prSet presAssocID="{29BF8FB7-0190-6940-84B5-591BCAA2A838}" presName="rootText1" presStyleLbl="node0" presStyleIdx="3" presStyleCnt="5">
        <dgm:presLayoutVars>
          <dgm:chMax/>
          <dgm:chPref val="3"/>
        </dgm:presLayoutVars>
      </dgm:prSet>
      <dgm:spPr/>
    </dgm:pt>
    <dgm:pt modelId="{2B53F2B8-ECE5-4D43-BD15-431C75E659C7}" type="pres">
      <dgm:prSet presAssocID="{29BF8FB7-0190-6940-84B5-591BCAA2A838}" presName="titleText1" presStyleLbl="fgAcc0" presStyleIdx="3" presStyleCnt="5">
        <dgm:presLayoutVars>
          <dgm:chMax val="0"/>
          <dgm:chPref val="0"/>
        </dgm:presLayoutVars>
      </dgm:prSet>
      <dgm:spPr/>
    </dgm:pt>
    <dgm:pt modelId="{307A8B29-1FCA-8647-9077-D5F63CC3F2AB}" type="pres">
      <dgm:prSet presAssocID="{29BF8FB7-0190-6940-84B5-591BCAA2A838}" presName="rootConnector1" presStyleLbl="node1" presStyleIdx="0" presStyleCnt="0"/>
      <dgm:spPr/>
    </dgm:pt>
    <dgm:pt modelId="{59697E8D-BE72-8846-9889-F7FF4A0515FC}" type="pres">
      <dgm:prSet presAssocID="{29BF8FB7-0190-6940-84B5-591BCAA2A838}" presName="hierChild2" presStyleCnt="0"/>
      <dgm:spPr/>
    </dgm:pt>
    <dgm:pt modelId="{9C17C8DF-5342-FD4B-84CC-7C71FF85E118}" type="pres">
      <dgm:prSet presAssocID="{29BF8FB7-0190-6940-84B5-591BCAA2A838}" presName="hierChild3" presStyleCnt="0"/>
      <dgm:spPr/>
    </dgm:pt>
    <dgm:pt modelId="{45B79D66-9573-D149-ADF4-5D0CF26A5EDB}" type="pres">
      <dgm:prSet presAssocID="{F4D12B78-E71D-8742-B773-68EE13261F91}" presName="hierRoot1" presStyleCnt="0">
        <dgm:presLayoutVars>
          <dgm:hierBranch val="init"/>
        </dgm:presLayoutVars>
      </dgm:prSet>
      <dgm:spPr/>
    </dgm:pt>
    <dgm:pt modelId="{B944A478-B543-F64C-9382-554E9F3196D5}" type="pres">
      <dgm:prSet presAssocID="{F4D12B78-E71D-8742-B773-68EE13261F91}" presName="rootComposite1" presStyleCnt="0"/>
      <dgm:spPr/>
    </dgm:pt>
    <dgm:pt modelId="{9C5E2F73-E280-BF46-972B-3882E62A4906}" type="pres">
      <dgm:prSet presAssocID="{F4D12B78-E71D-8742-B773-68EE13261F91}" presName="rootText1" presStyleLbl="node0" presStyleIdx="4" presStyleCnt="5">
        <dgm:presLayoutVars>
          <dgm:chMax/>
          <dgm:chPref val="3"/>
        </dgm:presLayoutVars>
      </dgm:prSet>
      <dgm:spPr/>
    </dgm:pt>
    <dgm:pt modelId="{F027908F-F406-9E4D-BB23-764A2C9363F0}" type="pres">
      <dgm:prSet presAssocID="{F4D12B78-E71D-8742-B773-68EE13261F91}" presName="titleText1" presStyleLbl="fgAcc0" presStyleIdx="4" presStyleCnt="5" custLinFactNeighborY="23314">
        <dgm:presLayoutVars>
          <dgm:chMax val="0"/>
          <dgm:chPref val="0"/>
        </dgm:presLayoutVars>
      </dgm:prSet>
      <dgm:spPr/>
    </dgm:pt>
    <dgm:pt modelId="{B8EC626E-C622-1A45-8DAE-64B0B33FD47B}" type="pres">
      <dgm:prSet presAssocID="{F4D12B78-E71D-8742-B773-68EE13261F91}" presName="rootConnector1" presStyleLbl="node1" presStyleIdx="0" presStyleCnt="0"/>
      <dgm:spPr/>
    </dgm:pt>
    <dgm:pt modelId="{F5AD8771-84F8-7C4F-A8FF-39CF836C6017}" type="pres">
      <dgm:prSet presAssocID="{F4D12B78-E71D-8742-B773-68EE13261F91}" presName="hierChild2" presStyleCnt="0"/>
      <dgm:spPr/>
    </dgm:pt>
    <dgm:pt modelId="{79DF1FA0-8F03-7348-8C4A-522EBCB7D29E}" type="pres">
      <dgm:prSet presAssocID="{F4D12B78-E71D-8742-B773-68EE13261F91}" presName="hierChild3" presStyleCnt="0"/>
      <dgm:spPr/>
    </dgm:pt>
  </dgm:ptLst>
  <dgm:cxnLst>
    <dgm:cxn modelId="{7A4D7410-7547-FF42-BD1E-651311FA9C3B}" type="presOf" srcId="{F33F264A-5CE1-714C-9001-4B619FE731C8}" destId="{EA5D2617-19B6-0B4C-B3BA-549B1C3B20FF}" srcOrd="0" destOrd="0" presId="urn:microsoft.com/office/officeart/2008/layout/NameandTitleOrganizationalChart"/>
    <dgm:cxn modelId="{83FFEE1E-9B64-0A4A-9D2E-28716DB3587C}" srcId="{5E0A1B6B-1576-E44C-BFE8-356130D10784}" destId="{2A1E2724-9E73-1640-9B24-1A723A7FE6B7}" srcOrd="1" destOrd="0" parTransId="{B2858810-CA79-A04E-B649-9FAF47902819}" sibTransId="{76460E14-78A8-A04F-A513-4B28D4879447}"/>
    <dgm:cxn modelId="{72AE8A22-E315-5146-9D90-24502CBF647D}" type="presOf" srcId="{4575771C-1B84-A64B-A7B6-1F98BC4168C1}" destId="{DE6BF4FC-F9A8-154C-B518-4157FF78CE1B}" srcOrd="0" destOrd="0" presId="urn:microsoft.com/office/officeart/2008/layout/NameandTitleOrganizationalChart"/>
    <dgm:cxn modelId="{CE9D9A2C-2CC0-F34D-A5F7-C1040D129D17}" type="presOf" srcId="{29BF8FB7-0190-6940-84B5-591BCAA2A838}" destId="{307A8B29-1FCA-8647-9077-D5F63CC3F2AB}" srcOrd="1" destOrd="0" presId="urn:microsoft.com/office/officeart/2008/layout/NameandTitleOrganizationalChart"/>
    <dgm:cxn modelId="{585F1333-83E6-0B4C-A861-89409BDAF3DD}" type="presOf" srcId="{ECA0DE95-FF2A-3D4C-9290-4A95534F0C23}" destId="{F027908F-F406-9E4D-BB23-764A2C9363F0}" srcOrd="0" destOrd="0" presId="urn:microsoft.com/office/officeart/2008/layout/NameandTitleOrganizationalChart"/>
    <dgm:cxn modelId="{3CF7BD43-56F1-F24C-AEC3-59937260899D}" type="presOf" srcId="{5E0A1B6B-1576-E44C-BFE8-356130D10784}" destId="{6F99F4C9-03D0-F448-8E89-8396EE97BC17}" srcOrd="0" destOrd="0" presId="urn:microsoft.com/office/officeart/2008/layout/NameandTitleOrganizationalChart"/>
    <dgm:cxn modelId="{8383464A-9283-D64F-98DD-FD91949D6EC3}" type="presOf" srcId="{B8ACDB69-A374-5045-89DA-DF9ADBD65D39}" destId="{2B53F2B8-ECE5-4D43-BD15-431C75E659C7}" srcOrd="0" destOrd="0" presId="urn:microsoft.com/office/officeart/2008/layout/NameandTitleOrganizationalChart"/>
    <dgm:cxn modelId="{3691A54A-3945-E14B-A7DA-15790EED48D4}" type="presOf" srcId="{F4D12B78-E71D-8742-B773-68EE13261F91}" destId="{9C5E2F73-E280-BF46-972B-3882E62A4906}" srcOrd="0" destOrd="0" presId="urn:microsoft.com/office/officeart/2008/layout/NameandTitleOrganizationalChart"/>
    <dgm:cxn modelId="{1BDB244F-6D2B-C947-94C5-85840B0811C8}" type="presOf" srcId="{96E245C5-E10C-614F-B837-C3887986D44E}" destId="{F4D79FA0-720E-FA42-A850-796A973C29DF}" srcOrd="1" destOrd="0" presId="urn:microsoft.com/office/officeart/2008/layout/NameandTitleOrganizationalChart"/>
    <dgm:cxn modelId="{1E91195F-8C25-FC43-8F54-27523CD15186}" srcId="{5E0A1B6B-1576-E44C-BFE8-356130D10784}" destId="{F33F264A-5CE1-714C-9001-4B619FE731C8}" srcOrd="2" destOrd="0" parTransId="{F6E03EAB-48B0-3049-8D5E-3C5E8521B41A}" sibTransId="{E71416A1-579F-994D-AC1A-91616C4D5375}"/>
    <dgm:cxn modelId="{7AAC1C5F-8BDB-E04A-935F-0F0B359C712C}" type="presOf" srcId="{2A1E2724-9E73-1640-9B24-1A723A7FE6B7}" destId="{13BFF1AF-A280-A640-A9B4-E50D1BC49F68}" srcOrd="1" destOrd="0" presId="urn:microsoft.com/office/officeart/2008/layout/NameandTitleOrganizationalChart"/>
    <dgm:cxn modelId="{0D59B66E-E9CB-A145-BC19-A0087C25B0C5}" srcId="{5E0A1B6B-1576-E44C-BFE8-356130D10784}" destId="{29BF8FB7-0190-6940-84B5-591BCAA2A838}" srcOrd="3" destOrd="0" parTransId="{3C516E94-5310-E146-B592-F779DF83569E}" sibTransId="{B8ACDB69-A374-5045-89DA-DF9ADBD65D39}"/>
    <dgm:cxn modelId="{893B606F-4CFB-4D41-87C5-29397D36A5DA}" type="presOf" srcId="{2A1E2724-9E73-1640-9B24-1A723A7FE6B7}" destId="{B332CD6F-63AB-2147-B26C-83C8D69A0A32}" srcOrd="0" destOrd="0" presId="urn:microsoft.com/office/officeart/2008/layout/NameandTitleOrganizationalChart"/>
    <dgm:cxn modelId="{03B45977-CF9A-FC4E-A6CF-854C95C76D7B}" type="presOf" srcId="{29BF8FB7-0190-6940-84B5-591BCAA2A838}" destId="{6748001B-AEB9-7A49-AF5E-646912C5E554}" srcOrd="0" destOrd="0" presId="urn:microsoft.com/office/officeart/2008/layout/NameandTitleOrganizationalChart"/>
    <dgm:cxn modelId="{42015A81-595F-7248-AE22-8D2799D5808E}" srcId="{5E0A1B6B-1576-E44C-BFE8-356130D10784}" destId="{96E245C5-E10C-614F-B837-C3887986D44E}" srcOrd="0" destOrd="0" parTransId="{84DCBB2C-62B0-B041-9F2C-61E46F8FFE02}" sibTransId="{4575771C-1B84-A64B-A7B6-1F98BC4168C1}"/>
    <dgm:cxn modelId="{6D298C8E-3778-1544-B1D4-08A91FB7BBEB}" srcId="{5E0A1B6B-1576-E44C-BFE8-356130D10784}" destId="{F4D12B78-E71D-8742-B773-68EE13261F91}" srcOrd="4" destOrd="0" parTransId="{9F50EE87-8EB9-1244-81CC-5F30B4C0EC19}" sibTransId="{ECA0DE95-FF2A-3D4C-9290-4A95534F0C23}"/>
    <dgm:cxn modelId="{1ACB459C-E785-034E-ACED-3538E4383A71}" type="presOf" srcId="{96E245C5-E10C-614F-B837-C3887986D44E}" destId="{BEC4C28B-E641-BD49-BF1E-EA757049AB69}" srcOrd="0" destOrd="0" presId="urn:microsoft.com/office/officeart/2008/layout/NameandTitleOrganizationalChart"/>
    <dgm:cxn modelId="{6CF6DBB7-68E1-1940-BE43-48A39479054F}" type="presOf" srcId="{76460E14-78A8-A04F-A513-4B28D4879447}" destId="{03CA6A9D-66AB-3344-AB38-51D01DF072DC}" srcOrd="0" destOrd="0" presId="urn:microsoft.com/office/officeart/2008/layout/NameandTitleOrganizationalChart"/>
    <dgm:cxn modelId="{2A1444D1-BD5E-9941-A8BF-173F805CEE0C}" type="presOf" srcId="{E71416A1-579F-994D-AC1A-91616C4D5375}" destId="{AF1840EE-7F84-8443-A4EA-642A4E789729}" srcOrd="0" destOrd="0" presId="urn:microsoft.com/office/officeart/2008/layout/NameandTitleOrganizationalChart"/>
    <dgm:cxn modelId="{FA13D0DE-73CC-AC42-AFD2-4ADE24FBD1F8}" type="presOf" srcId="{F4D12B78-E71D-8742-B773-68EE13261F91}" destId="{B8EC626E-C622-1A45-8DAE-64B0B33FD47B}" srcOrd="1" destOrd="0" presId="urn:microsoft.com/office/officeart/2008/layout/NameandTitleOrganizationalChart"/>
    <dgm:cxn modelId="{5CAD87E0-E653-4B4E-95EF-1EE7C0C9A1E2}" type="presOf" srcId="{F33F264A-5CE1-714C-9001-4B619FE731C8}" destId="{47ACD50E-F142-914C-B201-6FF0FB28E258}" srcOrd="1" destOrd="0" presId="urn:microsoft.com/office/officeart/2008/layout/NameandTitleOrganizationalChart"/>
    <dgm:cxn modelId="{171002DD-AECE-1E45-B105-FE0024C7FE0C}" type="presParOf" srcId="{6F99F4C9-03D0-F448-8E89-8396EE97BC17}" destId="{C76DD9EA-21CE-3043-9D90-C708DC834C0B}" srcOrd="0" destOrd="0" presId="urn:microsoft.com/office/officeart/2008/layout/NameandTitleOrganizationalChart"/>
    <dgm:cxn modelId="{BD3FB7C3-3CF7-3146-9E6E-9859B83AA73A}" type="presParOf" srcId="{C76DD9EA-21CE-3043-9D90-C708DC834C0B}" destId="{9C9E4953-08D4-0340-BEDB-27D96142B7FA}" srcOrd="0" destOrd="0" presId="urn:microsoft.com/office/officeart/2008/layout/NameandTitleOrganizationalChart"/>
    <dgm:cxn modelId="{CBC132E5-4A59-2E4B-8852-59FC1BCD6862}" type="presParOf" srcId="{9C9E4953-08D4-0340-BEDB-27D96142B7FA}" destId="{BEC4C28B-E641-BD49-BF1E-EA757049AB69}" srcOrd="0" destOrd="0" presId="urn:microsoft.com/office/officeart/2008/layout/NameandTitleOrganizationalChart"/>
    <dgm:cxn modelId="{C4400AEF-ECA8-F843-BD0D-AD85A5515FBC}" type="presParOf" srcId="{9C9E4953-08D4-0340-BEDB-27D96142B7FA}" destId="{DE6BF4FC-F9A8-154C-B518-4157FF78CE1B}" srcOrd="1" destOrd="0" presId="urn:microsoft.com/office/officeart/2008/layout/NameandTitleOrganizationalChart"/>
    <dgm:cxn modelId="{75B8C503-8D62-F746-901A-BFB0552D2750}" type="presParOf" srcId="{9C9E4953-08D4-0340-BEDB-27D96142B7FA}" destId="{F4D79FA0-720E-FA42-A850-796A973C29DF}" srcOrd="2" destOrd="0" presId="urn:microsoft.com/office/officeart/2008/layout/NameandTitleOrganizationalChart"/>
    <dgm:cxn modelId="{E1642334-99F6-344B-82F7-6A9C5461084D}" type="presParOf" srcId="{C76DD9EA-21CE-3043-9D90-C708DC834C0B}" destId="{44CBD4D7-B6CD-4A4F-91E9-C1EDEDE343CB}" srcOrd="1" destOrd="0" presId="urn:microsoft.com/office/officeart/2008/layout/NameandTitleOrganizationalChart"/>
    <dgm:cxn modelId="{186CC237-D27D-8241-8E70-D541A16775AF}" type="presParOf" srcId="{C76DD9EA-21CE-3043-9D90-C708DC834C0B}" destId="{B9BFED2A-E66B-234D-8AB1-86793AE48A54}" srcOrd="2" destOrd="0" presId="urn:microsoft.com/office/officeart/2008/layout/NameandTitleOrganizationalChart"/>
    <dgm:cxn modelId="{29001388-70A0-904C-ADF0-DB172C5B8B9F}" type="presParOf" srcId="{6F99F4C9-03D0-F448-8E89-8396EE97BC17}" destId="{A7CC83CA-F185-F54D-BBF4-8224A3DFC455}" srcOrd="1" destOrd="0" presId="urn:microsoft.com/office/officeart/2008/layout/NameandTitleOrganizationalChart"/>
    <dgm:cxn modelId="{2BEBFF0B-C190-0144-830D-7EB418D76227}" type="presParOf" srcId="{A7CC83CA-F185-F54D-BBF4-8224A3DFC455}" destId="{8991DE10-EB37-F44E-B99F-2FEA82B0AA48}" srcOrd="0" destOrd="0" presId="urn:microsoft.com/office/officeart/2008/layout/NameandTitleOrganizationalChart"/>
    <dgm:cxn modelId="{93BD91BE-F535-B945-85F5-7F7F95AFE283}" type="presParOf" srcId="{8991DE10-EB37-F44E-B99F-2FEA82B0AA48}" destId="{B332CD6F-63AB-2147-B26C-83C8D69A0A32}" srcOrd="0" destOrd="0" presId="urn:microsoft.com/office/officeart/2008/layout/NameandTitleOrganizationalChart"/>
    <dgm:cxn modelId="{DFDF7F8C-12F7-004E-B7A0-69F92F76776C}" type="presParOf" srcId="{8991DE10-EB37-F44E-B99F-2FEA82B0AA48}" destId="{03CA6A9D-66AB-3344-AB38-51D01DF072DC}" srcOrd="1" destOrd="0" presId="urn:microsoft.com/office/officeart/2008/layout/NameandTitleOrganizationalChart"/>
    <dgm:cxn modelId="{50F87DEE-4967-F148-B29B-86B43A4B6887}" type="presParOf" srcId="{8991DE10-EB37-F44E-B99F-2FEA82B0AA48}" destId="{13BFF1AF-A280-A640-A9B4-E50D1BC49F68}" srcOrd="2" destOrd="0" presId="urn:microsoft.com/office/officeart/2008/layout/NameandTitleOrganizationalChart"/>
    <dgm:cxn modelId="{5248887B-5DEF-004A-8398-F2B1562873BD}" type="presParOf" srcId="{A7CC83CA-F185-F54D-BBF4-8224A3DFC455}" destId="{7A6772AE-447A-834A-AE0C-A9479FD24DE4}" srcOrd="1" destOrd="0" presId="urn:microsoft.com/office/officeart/2008/layout/NameandTitleOrganizationalChart"/>
    <dgm:cxn modelId="{226DD6E6-D315-3346-91EE-DA07C7B61B69}" type="presParOf" srcId="{A7CC83CA-F185-F54D-BBF4-8224A3DFC455}" destId="{FDABA0D2-6E64-C042-AF8D-4AC3A7195E29}" srcOrd="2" destOrd="0" presId="urn:microsoft.com/office/officeart/2008/layout/NameandTitleOrganizationalChart"/>
    <dgm:cxn modelId="{35EDC82A-18EC-D84F-8E30-DB8A99E3BA5B}" type="presParOf" srcId="{6F99F4C9-03D0-F448-8E89-8396EE97BC17}" destId="{70DB0488-957A-CA42-81FC-C229D582D14F}" srcOrd="2" destOrd="0" presId="urn:microsoft.com/office/officeart/2008/layout/NameandTitleOrganizationalChart"/>
    <dgm:cxn modelId="{FC3CAB0A-E9CB-3A4B-A361-C3290670A7E6}" type="presParOf" srcId="{70DB0488-957A-CA42-81FC-C229D582D14F}" destId="{6883C3A8-D499-4344-91D5-67C77A9037EC}" srcOrd="0" destOrd="0" presId="urn:microsoft.com/office/officeart/2008/layout/NameandTitleOrganizationalChart"/>
    <dgm:cxn modelId="{671C94D0-3F54-4946-9481-87B3C1A1B4AC}" type="presParOf" srcId="{6883C3A8-D499-4344-91D5-67C77A9037EC}" destId="{EA5D2617-19B6-0B4C-B3BA-549B1C3B20FF}" srcOrd="0" destOrd="0" presId="urn:microsoft.com/office/officeart/2008/layout/NameandTitleOrganizationalChart"/>
    <dgm:cxn modelId="{17E3DCCC-55E6-C641-95B8-410173DABB16}" type="presParOf" srcId="{6883C3A8-D499-4344-91D5-67C77A9037EC}" destId="{AF1840EE-7F84-8443-A4EA-642A4E789729}" srcOrd="1" destOrd="0" presId="urn:microsoft.com/office/officeart/2008/layout/NameandTitleOrganizationalChart"/>
    <dgm:cxn modelId="{D91DCFDC-1006-BE4E-9585-64C811A3D7B8}" type="presParOf" srcId="{6883C3A8-D499-4344-91D5-67C77A9037EC}" destId="{47ACD50E-F142-914C-B201-6FF0FB28E258}" srcOrd="2" destOrd="0" presId="urn:microsoft.com/office/officeart/2008/layout/NameandTitleOrganizationalChart"/>
    <dgm:cxn modelId="{7C20CB83-8CAD-0248-9187-4D7F3EF63C73}" type="presParOf" srcId="{70DB0488-957A-CA42-81FC-C229D582D14F}" destId="{EEBFCFBA-FEBB-E24C-9323-2EB6865DDD48}" srcOrd="1" destOrd="0" presId="urn:microsoft.com/office/officeart/2008/layout/NameandTitleOrganizationalChart"/>
    <dgm:cxn modelId="{B2A1E78E-F97A-DE4A-AA3A-04E8AC9039C6}" type="presParOf" srcId="{70DB0488-957A-CA42-81FC-C229D582D14F}" destId="{69852961-AF93-3D4B-8F97-B7795F3131EB}" srcOrd="2" destOrd="0" presId="urn:microsoft.com/office/officeart/2008/layout/NameandTitleOrganizationalChart"/>
    <dgm:cxn modelId="{AD215167-99F9-A847-B409-BC7F20F1C30C}" type="presParOf" srcId="{6F99F4C9-03D0-F448-8E89-8396EE97BC17}" destId="{59476821-9CC5-5145-AE1E-E8177A858893}" srcOrd="3" destOrd="0" presId="urn:microsoft.com/office/officeart/2008/layout/NameandTitleOrganizationalChart"/>
    <dgm:cxn modelId="{26DE11AC-F600-4047-9F1F-5206C7CAE60B}" type="presParOf" srcId="{59476821-9CC5-5145-AE1E-E8177A858893}" destId="{0CA42E7D-0C8B-B845-8671-0FE58FA59436}" srcOrd="0" destOrd="0" presId="urn:microsoft.com/office/officeart/2008/layout/NameandTitleOrganizationalChart"/>
    <dgm:cxn modelId="{4621E9C8-BC61-6B4C-A283-B42FFA800407}" type="presParOf" srcId="{0CA42E7D-0C8B-B845-8671-0FE58FA59436}" destId="{6748001B-AEB9-7A49-AF5E-646912C5E554}" srcOrd="0" destOrd="0" presId="urn:microsoft.com/office/officeart/2008/layout/NameandTitleOrganizationalChart"/>
    <dgm:cxn modelId="{CFC60E10-71BA-3240-BA32-941569CB2082}" type="presParOf" srcId="{0CA42E7D-0C8B-B845-8671-0FE58FA59436}" destId="{2B53F2B8-ECE5-4D43-BD15-431C75E659C7}" srcOrd="1" destOrd="0" presId="urn:microsoft.com/office/officeart/2008/layout/NameandTitleOrganizationalChart"/>
    <dgm:cxn modelId="{D967A937-4DBE-7D4D-956B-8E3D3A1E39DE}" type="presParOf" srcId="{0CA42E7D-0C8B-B845-8671-0FE58FA59436}" destId="{307A8B29-1FCA-8647-9077-D5F63CC3F2AB}" srcOrd="2" destOrd="0" presId="urn:microsoft.com/office/officeart/2008/layout/NameandTitleOrganizationalChart"/>
    <dgm:cxn modelId="{CEA90813-43EB-4D42-81BC-D6B1A7F89CC4}" type="presParOf" srcId="{59476821-9CC5-5145-AE1E-E8177A858893}" destId="{59697E8D-BE72-8846-9889-F7FF4A0515FC}" srcOrd="1" destOrd="0" presId="urn:microsoft.com/office/officeart/2008/layout/NameandTitleOrganizationalChart"/>
    <dgm:cxn modelId="{AB782DB9-7F13-2543-A89E-1DF39FC73489}" type="presParOf" srcId="{59476821-9CC5-5145-AE1E-E8177A858893}" destId="{9C17C8DF-5342-FD4B-84CC-7C71FF85E118}" srcOrd="2" destOrd="0" presId="urn:microsoft.com/office/officeart/2008/layout/NameandTitleOrganizationalChart"/>
    <dgm:cxn modelId="{8F32F2E6-29DE-0D41-87D1-E40EAFE47BD0}" type="presParOf" srcId="{6F99F4C9-03D0-F448-8E89-8396EE97BC17}" destId="{45B79D66-9573-D149-ADF4-5D0CF26A5EDB}" srcOrd="4" destOrd="0" presId="urn:microsoft.com/office/officeart/2008/layout/NameandTitleOrganizationalChart"/>
    <dgm:cxn modelId="{6FEAD8AB-A84B-414D-BEB5-ED5A2D788DDD}" type="presParOf" srcId="{45B79D66-9573-D149-ADF4-5D0CF26A5EDB}" destId="{B944A478-B543-F64C-9382-554E9F3196D5}" srcOrd="0" destOrd="0" presId="urn:microsoft.com/office/officeart/2008/layout/NameandTitleOrganizationalChart"/>
    <dgm:cxn modelId="{2B6476EB-EC90-E843-A397-D102B85966ED}" type="presParOf" srcId="{B944A478-B543-F64C-9382-554E9F3196D5}" destId="{9C5E2F73-E280-BF46-972B-3882E62A4906}" srcOrd="0" destOrd="0" presId="urn:microsoft.com/office/officeart/2008/layout/NameandTitleOrganizationalChart"/>
    <dgm:cxn modelId="{464AA54C-FEBC-4B48-A854-1F5DD2BB204A}" type="presParOf" srcId="{B944A478-B543-F64C-9382-554E9F3196D5}" destId="{F027908F-F406-9E4D-BB23-764A2C9363F0}" srcOrd="1" destOrd="0" presId="urn:microsoft.com/office/officeart/2008/layout/NameandTitleOrganizationalChart"/>
    <dgm:cxn modelId="{257ED7F5-20EB-8541-8AB2-0B55E8B91161}" type="presParOf" srcId="{B944A478-B543-F64C-9382-554E9F3196D5}" destId="{B8EC626E-C622-1A45-8DAE-64B0B33FD47B}" srcOrd="2" destOrd="0" presId="urn:microsoft.com/office/officeart/2008/layout/NameandTitleOrganizationalChart"/>
    <dgm:cxn modelId="{39F3C003-1B6A-FA49-9F2E-A4300A5B5977}" type="presParOf" srcId="{45B79D66-9573-D149-ADF4-5D0CF26A5EDB}" destId="{F5AD8771-84F8-7C4F-A8FF-39CF836C6017}" srcOrd="1" destOrd="0" presId="urn:microsoft.com/office/officeart/2008/layout/NameandTitleOrganizationalChart"/>
    <dgm:cxn modelId="{7D2B4485-A560-5649-A095-82B192759133}" type="presParOf" srcId="{45B79D66-9573-D149-ADF4-5D0CF26A5EDB}" destId="{79DF1FA0-8F03-7348-8C4A-522EBCB7D29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0A1B6B-1576-E44C-BFE8-356130D10784}" type="doc">
      <dgm:prSet loTypeId="urn:microsoft.com/office/officeart/2008/layout/NameandTitleOrganizationalChar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6E245C5-E10C-614F-B837-C3887986D44E}">
      <dgm:prSet/>
      <dgm:spPr/>
      <dgm:t>
        <a:bodyPr/>
        <a:lstStyle/>
        <a:p>
          <a:r>
            <a:rPr lang="cs-CZ" b="0" dirty="0"/>
            <a:t>Stav nebezpečí</a:t>
          </a:r>
          <a:endParaRPr lang="cs-CZ" dirty="0"/>
        </a:p>
      </dgm:t>
    </dgm:pt>
    <dgm:pt modelId="{84DCBB2C-62B0-B041-9F2C-61E46F8FFE02}" type="parTrans" cxnId="{42015A81-595F-7248-AE22-8D2799D5808E}">
      <dgm:prSet/>
      <dgm:spPr/>
      <dgm:t>
        <a:bodyPr/>
        <a:lstStyle/>
        <a:p>
          <a:endParaRPr lang="cs-CZ"/>
        </a:p>
      </dgm:t>
    </dgm:pt>
    <dgm:pt modelId="{4575771C-1B84-A64B-A7B6-1F98BC4168C1}" type="sibTrans" cxnId="{42015A81-595F-7248-AE22-8D2799D5808E}">
      <dgm:prSet/>
      <dgm:spPr/>
      <dgm:t>
        <a:bodyPr/>
        <a:lstStyle/>
        <a:p>
          <a:r>
            <a:rPr lang="cs-CZ" dirty="0"/>
            <a:t>Krizový zákon</a:t>
          </a:r>
        </a:p>
      </dgm:t>
    </dgm:pt>
    <dgm:pt modelId="{2A1E2724-9E73-1640-9B24-1A723A7FE6B7}">
      <dgm:prSet/>
      <dgm:spPr/>
      <dgm:t>
        <a:bodyPr/>
        <a:lstStyle/>
        <a:p>
          <a:r>
            <a:rPr lang="cs-CZ" b="0"/>
            <a:t>Nouzový stav</a:t>
          </a:r>
          <a:endParaRPr lang="cs-CZ"/>
        </a:p>
      </dgm:t>
    </dgm:pt>
    <dgm:pt modelId="{B2858810-CA79-A04E-B649-9FAF47902819}" type="parTrans" cxnId="{83FFEE1E-9B64-0A4A-9D2E-28716DB3587C}">
      <dgm:prSet/>
      <dgm:spPr/>
      <dgm:t>
        <a:bodyPr/>
        <a:lstStyle/>
        <a:p>
          <a:endParaRPr lang="cs-CZ"/>
        </a:p>
      </dgm:t>
    </dgm:pt>
    <dgm:pt modelId="{76460E14-78A8-A04F-A513-4B28D4879447}" type="sibTrans" cxnId="{83FFEE1E-9B64-0A4A-9D2E-28716DB3587C}">
      <dgm:prSet/>
      <dgm:spPr/>
      <dgm:t>
        <a:bodyPr/>
        <a:lstStyle/>
        <a:p>
          <a:r>
            <a:rPr lang="cs-CZ" dirty="0"/>
            <a:t>ÚZ  o BEZP ČR</a:t>
          </a:r>
        </a:p>
      </dgm:t>
    </dgm:pt>
    <dgm:pt modelId="{F33F264A-5CE1-714C-9001-4B619FE731C8}">
      <dgm:prSet/>
      <dgm:spPr/>
      <dgm:t>
        <a:bodyPr/>
        <a:lstStyle/>
        <a:p>
          <a:r>
            <a:rPr lang="cs-CZ" b="0"/>
            <a:t>Stav ohrožení státu</a:t>
          </a:r>
          <a:endParaRPr lang="cs-CZ"/>
        </a:p>
      </dgm:t>
    </dgm:pt>
    <dgm:pt modelId="{F6E03EAB-48B0-3049-8D5E-3C5E8521B41A}" type="parTrans" cxnId="{1E91195F-8C25-FC43-8F54-27523CD15186}">
      <dgm:prSet/>
      <dgm:spPr/>
      <dgm:t>
        <a:bodyPr/>
        <a:lstStyle/>
        <a:p>
          <a:endParaRPr lang="cs-CZ"/>
        </a:p>
      </dgm:t>
    </dgm:pt>
    <dgm:pt modelId="{E71416A1-579F-994D-AC1A-91616C4D5375}" type="sibTrans" cxnId="{1E91195F-8C25-FC43-8F54-27523CD15186}">
      <dgm:prSet/>
      <dgm:spPr/>
      <dgm:t>
        <a:bodyPr/>
        <a:lstStyle/>
        <a:p>
          <a:r>
            <a:rPr lang="cs-CZ" dirty="0"/>
            <a:t>ÚZ o BEZP ČR</a:t>
          </a:r>
        </a:p>
      </dgm:t>
    </dgm:pt>
    <dgm:pt modelId="{29BF8FB7-0190-6940-84B5-591BCAA2A838}">
      <dgm:prSet/>
      <dgm:spPr/>
      <dgm:t>
        <a:bodyPr/>
        <a:lstStyle/>
        <a:p>
          <a:r>
            <a:rPr lang="cs-CZ" b="0"/>
            <a:t>Válečný stav</a:t>
          </a:r>
          <a:endParaRPr lang="cs-CZ"/>
        </a:p>
      </dgm:t>
    </dgm:pt>
    <dgm:pt modelId="{3C516E94-5310-E146-B592-F779DF83569E}" type="parTrans" cxnId="{0D59B66E-E9CB-A145-BC19-A0087C25B0C5}">
      <dgm:prSet/>
      <dgm:spPr/>
      <dgm:t>
        <a:bodyPr/>
        <a:lstStyle/>
        <a:p>
          <a:endParaRPr lang="cs-CZ"/>
        </a:p>
      </dgm:t>
    </dgm:pt>
    <dgm:pt modelId="{B8ACDB69-A374-5045-89DA-DF9ADBD65D39}" type="sibTrans" cxnId="{0D59B66E-E9CB-A145-BC19-A0087C25B0C5}">
      <dgm:prSet/>
      <dgm:spPr/>
      <dgm:t>
        <a:bodyPr/>
        <a:lstStyle/>
        <a:p>
          <a:r>
            <a:rPr lang="cs-CZ" dirty="0"/>
            <a:t>ÚZ o BEZP ČR </a:t>
          </a:r>
        </a:p>
      </dgm:t>
    </dgm:pt>
    <dgm:pt modelId="{F4D12B78-E71D-8742-B773-68EE13261F91}">
      <dgm:prSet/>
      <dgm:spPr/>
      <dgm:t>
        <a:bodyPr/>
        <a:lstStyle/>
        <a:p>
          <a:r>
            <a:rPr lang="cs-CZ" b="0"/>
            <a:t>Stav pandemické pohotovosti</a:t>
          </a:r>
          <a:endParaRPr lang="cs-CZ"/>
        </a:p>
      </dgm:t>
    </dgm:pt>
    <dgm:pt modelId="{9F50EE87-8EB9-1244-81CC-5F30B4C0EC19}" type="parTrans" cxnId="{6D298C8E-3778-1544-B1D4-08A91FB7BBEB}">
      <dgm:prSet/>
      <dgm:spPr/>
      <dgm:t>
        <a:bodyPr/>
        <a:lstStyle/>
        <a:p>
          <a:endParaRPr lang="cs-CZ"/>
        </a:p>
      </dgm:t>
    </dgm:pt>
    <dgm:pt modelId="{ECA0DE95-FF2A-3D4C-9290-4A95534F0C23}" type="sibTrans" cxnId="{6D298C8E-3778-1544-B1D4-08A91FB7BBEB}">
      <dgm:prSet/>
      <dgm:spPr/>
      <dgm:t>
        <a:bodyPr/>
        <a:lstStyle/>
        <a:p>
          <a:r>
            <a:rPr lang="cs-CZ" dirty="0" err="1"/>
            <a:t>PandZ</a:t>
          </a:r>
          <a:endParaRPr lang="cs-CZ" dirty="0"/>
        </a:p>
      </dgm:t>
    </dgm:pt>
    <dgm:pt modelId="{6F99F4C9-03D0-F448-8E89-8396EE97BC17}" type="pres">
      <dgm:prSet presAssocID="{5E0A1B6B-1576-E44C-BFE8-356130D107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76DD9EA-21CE-3043-9D90-C708DC834C0B}" type="pres">
      <dgm:prSet presAssocID="{96E245C5-E10C-614F-B837-C3887986D44E}" presName="hierRoot1" presStyleCnt="0">
        <dgm:presLayoutVars>
          <dgm:hierBranch val="init"/>
        </dgm:presLayoutVars>
      </dgm:prSet>
      <dgm:spPr/>
    </dgm:pt>
    <dgm:pt modelId="{9C9E4953-08D4-0340-BEDB-27D96142B7FA}" type="pres">
      <dgm:prSet presAssocID="{96E245C5-E10C-614F-B837-C3887986D44E}" presName="rootComposite1" presStyleCnt="0"/>
      <dgm:spPr/>
    </dgm:pt>
    <dgm:pt modelId="{BEC4C28B-E641-BD49-BF1E-EA757049AB69}" type="pres">
      <dgm:prSet presAssocID="{96E245C5-E10C-614F-B837-C3887986D44E}" presName="rootText1" presStyleLbl="node0" presStyleIdx="0" presStyleCnt="5">
        <dgm:presLayoutVars>
          <dgm:chMax/>
          <dgm:chPref val="3"/>
        </dgm:presLayoutVars>
      </dgm:prSet>
      <dgm:spPr/>
    </dgm:pt>
    <dgm:pt modelId="{DE6BF4FC-F9A8-154C-B518-4157FF78CE1B}" type="pres">
      <dgm:prSet presAssocID="{96E245C5-E10C-614F-B837-C3887986D44E}" presName="titleText1" presStyleLbl="fgAcc0" presStyleIdx="0" presStyleCnt="5">
        <dgm:presLayoutVars>
          <dgm:chMax val="0"/>
          <dgm:chPref val="0"/>
        </dgm:presLayoutVars>
      </dgm:prSet>
      <dgm:spPr/>
    </dgm:pt>
    <dgm:pt modelId="{F4D79FA0-720E-FA42-A850-796A973C29DF}" type="pres">
      <dgm:prSet presAssocID="{96E245C5-E10C-614F-B837-C3887986D44E}" presName="rootConnector1" presStyleLbl="node1" presStyleIdx="0" presStyleCnt="0"/>
      <dgm:spPr/>
    </dgm:pt>
    <dgm:pt modelId="{44CBD4D7-B6CD-4A4F-91E9-C1EDEDE343CB}" type="pres">
      <dgm:prSet presAssocID="{96E245C5-E10C-614F-B837-C3887986D44E}" presName="hierChild2" presStyleCnt="0"/>
      <dgm:spPr/>
    </dgm:pt>
    <dgm:pt modelId="{B9BFED2A-E66B-234D-8AB1-86793AE48A54}" type="pres">
      <dgm:prSet presAssocID="{96E245C5-E10C-614F-B837-C3887986D44E}" presName="hierChild3" presStyleCnt="0"/>
      <dgm:spPr/>
    </dgm:pt>
    <dgm:pt modelId="{A7CC83CA-F185-F54D-BBF4-8224A3DFC455}" type="pres">
      <dgm:prSet presAssocID="{2A1E2724-9E73-1640-9B24-1A723A7FE6B7}" presName="hierRoot1" presStyleCnt="0">
        <dgm:presLayoutVars>
          <dgm:hierBranch val="init"/>
        </dgm:presLayoutVars>
      </dgm:prSet>
      <dgm:spPr/>
    </dgm:pt>
    <dgm:pt modelId="{8991DE10-EB37-F44E-B99F-2FEA82B0AA48}" type="pres">
      <dgm:prSet presAssocID="{2A1E2724-9E73-1640-9B24-1A723A7FE6B7}" presName="rootComposite1" presStyleCnt="0"/>
      <dgm:spPr/>
    </dgm:pt>
    <dgm:pt modelId="{B332CD6F-63AB-2147-B26C-83C8D69A0A32}" type="pres">
      <dgm:prSet presAssocID="{2A1E2724-9E73-1640-9B24-1A723A7FE6B7}" presName="rootText1" presStyleLbl="node0" presStyleIdx="1" presStyleCnt="5">
        <dgm:presLayoutVars>
          <dgm:chMax/>
          <dgm:chPref val="3"/>
        </dgm:presLayoutVars>
      </dgm:prSet>
      <dgm:spPr/>
    </dgm:pt>
    <dgm:pt modelId="{03CA6A9D-66AB-3344-AB38-51D01DF072DC}" type="pres">
      <dgm:prSet presAssocID="{2A1E2724-9E73-1640-9B24-1A723A7FE6B7}" presName="titleText1" presStyleLbl="fgAcc0" presStyleIdx="1" presStyleCnt="5">
        <dgm:presLayoutVars>
          <dgm:chMax val="0"/>
          <dgm:chPref val="0"/>
        </dgm:presLayoutVars>
      </dgm:prSet>
      <dgm:spPr/>
    </dgm:pt>
    <dgm:pt modelId="{13BFF1AF-A280-A640-A9B4-E50D1BC49F68}" type="pres">
      <dgm:prSet presAssocID="{2A1E2724-9E73-1640-9B24-1A723A7FE6B7}" presName="rootConnector1" presStyleLbl="node1" presStyleIdx="0" presStyleCnt="0"/>
      <dgm:spPr/>
    </dgm:pt>
    <dgm:pt modelId="{7A6772AE-447A-834A-AE0C-A9479FD24DE4}" type="pres">
      <dgm:prSet presAssocID="{2A1E2724-9E73-1640-9B24-1A723A7FE6B7}" presName="hierChild2" presStyleCnt="0"/>
      <dgm:spPr/>
    </dgm:pt>
    <dgm:pt modelId="{FDABA0D2-6E64-C042-AF8D-4AC3A7195E29}" type="pres">
      <dgm:prSet presAssocID="{2A1E2724-9E73-1640-9B24-1A723A7FE6B7}" presName="hierChild3" presStyleCnt="0"/>
      <dgm:spPr/>
    </dgm:pt>
    <dgm:pt modelId="{70DB0488-957A-CA42-81FC-C229D582D14F}" type="pres">
      <dgm:prSet presAssocID="{F33F264A-5CE1-714C-9001-4B619FE731C8}" presName="hierRoot1" presStyleCnt="0">
        <dgm:presLayoutVars>
          <dgm:hierBranch val="init"/>
        </dgm:presLayoutVars>
      </dgm:prSet>
      <dgm:spPr/>
    </dgm:pt>
    <dgm:pt modelId="{6883C3A8-D499-4344-91D5-67C77A9037EC}" type="pres">
      <dgm:prSet presAssocID="{F33F264A-5CE1-714C-9001-4B619FE731C8}" presName="rootComposite1" presStyleCnt="0"/>
      <dgm:spPr/>
    </dgm:pt>
    <dgm:pt modelId="{EA5D2617-19B6-0B4C-B3BA-549B1C3B20FF}" type="pres">
      <dgm:prSet presAssocID="{F33F264A-5CE1-714C-9001-4B619FE731C8}" presName="rootText1" presStyleLbl="node0" presStyleIdx="2" presStyleCnt="5">
        <dgm:presLayoutVars>
          <dgm:chMax/>
          <dgm:chPref val="3"/>
        </dgm:presLayoutVars>
      </dgm:prSet>
      <dgm:spPr/>
    </dgm:pt>
    <dgm:pt modelId="{AF1840EE-7F84-8443-A4EA-642A4E789729}" type="pres">
      <dgm:prSet presAssocID="{F33F264A-5CE1-714C-9001-4B619FE731C8}" presName="titleText1" presStyleLbl="fgAcc0" presStyleIdx="2" presStyleCnt="5">
        <dgm:presLayoutVars>
          <dgm:chMax val="0"/>
          <dgm:chPref val="0"/>
        </dgm:presLayoutVars>
      </dgm:prSet>
      <dgm:spPr/>
    </dgm:pt>
    <dgm:pt modelId="{47ACD50E-F142-914C-B201-6FF0FB28E258}" type="pres">
      <dgm:prSet presAssocID="{F33F264A-5CE1-714C-9001-4B619FE731C8}" presName="rootConnector1" presStyleLbl="node1" presStyleIdx="0" presStyleCnt="0"/>
      <dgm:spPr/>
    </dgm:pt>
    <dgm:pt modelId="{EEBFCFBA-FEBB-E24C-9323-2EB6865DDD48}" type="pres">
      <dgm:prSet presAssocID="{F33F264A-5CE1-714C-9001-4B619FE731C8}" presName="hierChild2" presStyleCnt="0"/>
      <dgm:spPr/>
    </dgm:pt>
    <dgm:pt modelId="{69852961-AF93-3D4B-8F97-B7795F3131EB}" type="pres">
      <dgm:prSet presAssocID="{F33F264A-5CE1-714C-9001-4B619FE731C8}" presName="hierChild3" presStyleCnt="0"/>
      <dgm:spPr/>
    </dgm:pt>
    <dgm:pt modelId="{59476821-9CC5-5145-AE1E-E8177A858893}" type="pres">
      <dgm:prSet presAssocID="{29BF8FB7-0190-6940-84B5-591BCAA2A838}" presName="hierRoot1" presStyleCnt="0">
        <dgm:presLayoutVars>
          <dgm:hierBranch val="init"/>
        </dgm:presLayoutVars>
      </dgm:prSet>
      <dgm:spPr/>
    </dgm:pt>
    <dgm:pt modelId="{0CA42E7D-0C8B-B845-8671-0FE58FA59436}" type="pres">
      <dgm:prSet presAssocID="{29BF8FB7-0190-6940-84B5-591BCAA2A838}" presName="rootComposite1" presStyleCnt="0"/>
      <dgm:spPr/>
    </dgm:pt>
    <dgm:pt modelId="{6748001B-AEB9-7A49-AF5E-646912C5E554}" type="pres">
      <dgm:prSet presAssocID="{29BF8FB7-0190-6940-84B5-591BCAA2A838}" presName="rootText1" presStyleLbl="node0" presStyleIdx="3" presStyleCnt="5">
        <dgm:presLayoutVars>
          <dgm:chMax/>
          <dgm:chPref val="3"/>
        </dgm:presLayoutVars>
      </dgm:prSet>
      <dgm:spPr/>
    </dgm:pt>
    <dgm:pt modelId="{2B53F2B8-ECE5-4D43-BD15-431C75E659C7}" type="pres">
      <dgm:prSet presAssocID="{29BF8FB7-0190-6940-84B5-591BCAA2A838}" presName="titleText1" presStyleLbl="fgAcc0" presStyleIdx="3" presStyleCnt="5">
        <dgm:presLayoutVars>
          <dgm:chMax val="0"/>
          <dgm:chPref val="0"/>
        </dgm:presLayoutVars>
      </dgm:prSet>
      <dgm:spPr/>
    </dgm:pt>
    <dgm:pt modelId="{307A8B29-1FCA-8647-9077-D5F63CC3F2AB}" type="pres">
      <dgm:prSet presAssocID="{29BF8FB7-0190-6940-84B5-591BCAA2A838}" presName="rootConnector1" presStyleLbl="node1" presStyleIdx="0" presStyleCnt="0"/>
      <dgm:spPr/>
    </dgm:pt>
    <dgm:pt modelId="{59697E8D-BE72-8846-9889-F7FF4A0515FC}" type="pres">
      <dgm:prSet presAssocID="{29BF8FB7-0190-6940-84B5-591BCAA2A838}" presName="hierChild2" presStyleCnt="0"/>
      <dgm:spPr/>
    </dgm:pt>
    <dgm:pt modelId="{9C17C8DF-5342-FD4B-84CC-7C71FF85E118}" type="pres">
      <dgm:prSet presAssocID="{29BF8FB7-0190-6940-84B5-591BCAA2A838}" presName="hierChild3" presStyleCnt="0"/>
      <dgm:spPr/>
    </dgm:pt>
    <dgm:pt modelId="{45B79D66-9573-D149-ADF4-5D0CF26A5EDB}" type="pres">
      <dgm:prSet presAssocID="{F4D12B78-E71D-8742-B773-68EE13261F91}" presName="hierRoot1" presStyleCnt="0">
        <dgm:presLayoutVars>
          <dgm:hierBranch val="init"/>
        </dgm:presLayoutVars>
      </dgm:prSet>
      <dgm:spPr/>
    </dgm:pt>
    <dgm:pt modelId="{B944A478-B543-F64C-9382-554E9F3196D5}" type="pres">
      <dgm:prSet presAssocID="{F4D12B78-E71D-8742-B773-68EE13261F91}" presName="rootComposite1" presStyleCnt="0"/>
      <dgm:spPr/>
    </dgm:pt>
    <dgm:pt modelId="{9C5E2F73-E280-BF46-972B-3882E62A4906}" type="pres">
      <dgm:prSet presAssocID="{F4D12B78-E71D-8742-B773-68EE13261F91}" presName="rootText1" presStyleLbl="node0" presStyleIdx="4" presStyleCnt="5">
        <dgm:presLayoutVars>
          <dgm:chMax/>
          <dgm:chPref val="3"/>
        </dgm:presLayoutVars>
      </dgm:prSet>
      <dgm:spPr/>
    </dgm:pt>
    <dgm:pt modelId="{F027908F-F406-9E4D-BB23-764A2C9363F0}" type="pres">
      <dgm:prSet presAssocID="{F4D12B78-E71D-8742-B773-68EE13261F91}" presName="titleText1" presStyleLbl="fgAcc0" presStyleIdx="4" presStyleCnt="5" custLinFactNeighborY="23314">
        <dgm:presLayoutVars>
          <dgm:chMax val="0"/>
          <dgm:chPref val="0"/>
        </dgm:presLayoutVars>
      </dgm:prSet>
      <dgm:spPr/>
    </dgm:pt>
    <dgm:pt modelId="{B8EC626E-C622-1A45-8DAE-64B0B33FD47B}" type="pres">
      <dgm:prSet presAssocID="{F4D12B78-E71D-8742-B773-68EE13261F91}" presName="rootConnector1" presStyleLbl="node1" presStyleIdx="0" presStyleCnt="0"/>
      <dgm:spPr/>
    </dgm:pt>
    <dgm:pt modelId="{F5AD8771-84F8-7C4F-A8FF-39CF836C6017}" type="pres">
      <dgm:prSet presAssocID="{F4D12B78-E71D-8742-B773-68EE13261F91}" presName="hierChild2" presStyleCnt="0"/>
      <dgm:spPr/>
    </dgm:pt>
    <dgm:pt modelId="{79DF1FA0-8F03-7348-8C4A-522EBCB7D29E}" type="pres">
      <dgm:prSet presAssocID="{F4D12B78-E71D-8742-B773-68EE13261F91}" presName="hierChild3" presStyleCnt="0"/>
      <dgm:spPr/>
    </dgm:pt>
  </dgm:ptLst>
  <dgm:cxnLst>
    <dgm:cxn modelId="{7A4D7410-7547-FF42-BD1E-651311FA9C3B}" type="presOf" srcId="{F33F264A-5CE1-714C-9001-4B619FE731C8}" destId="{EA5D2617-19B6-0B4C-B3BA-549B1C3B20FF}" srcOrd="0" destOrd="0" presId="urn:microsoft.com/office/officeart/2008/layout/NameandTitleOrganizationalChart"/>
    <dgm:cxn modelId="{83FFEE1E-9B64-0A4A-9D2E-28716DB3587C}" srcId="{5E0A1B6B-1576-E44C-BFE8-356130D10784}" destId="{2A1E2724-9E73-1640-9B24-1A723A7FE6B7}" srcOrd="1" destOrd="0" parTransId="{B2858810-CA79-A04E-B649-9FAF47902819}" sibTransId="{76460E14-78A8-A04F-A513-4B28D4879447}"/>
    <dgm:cxn modelId="{72AE8A22-E315-5146-9D90-24502CBF647D}" type="presOf" srcId="{4575771C-1B84-A64B-A7B6-1F98BC4168C1}" destId="{DE6BF4FC-F9A8-154C-B518-4157FF78CE1B}" srcOrd="0" destOrd="0" presId="urn:microsoft.com/office/officeart/2008/layout/NameandTitleOrganizationalChart"/>
    <dgm:cxn modelId="{CE9D9A2C-2CC0-F34D-A5F7-C1040D129D17}" type="presOf" srcId="{29BF8FB7-0190-6940-84B5-591BCAA2A838}" destId="{307A8B29-1FCA-8647-9077-D5F63CC3F2AB}" srcOrd="1" destOrd="0" presId="urn:microsoft.com/office/officeart/2008/layout/NameandTitleOrganizationalChart"/>
    <dgm:cxn modelId="{585F1333-83E6-0B4C-A861-89409BDAF3DD}" type="presOf" srcId="{ECA0DE95-FF2A-3D4C-9290-4A95534F0C23}" destId="{F027908F-F406-9E4D-BB23-764A2C9363F0}" srcOrd="0" destOrd="0" presId="urn:microsoft.com/office/officeart/2008/layout/NameandTitleOrganizationalChart"/>
    <dgm:cxn modelId="{3CF7BD43-56F1-F24C-AEC3-59937260899D}" type="presOf" srcId="{5E0A1B6B-1576-E44C-BFE8-356130D10784}" destId="{6F99F4C9-03D0-F448-8E89-8396EE97BC17}" srcOrd="0" destOrd="0" presId="urn:microsoft.com/office/officeart/2008/layout/NameandTitleOrganizationalChart"/>
    <dgm:cxn modelId="{8383464A-9283-D64F-98DD-FD91949D6EC3}" type="presOf" srcId="{B8ACDB69-A374-5045-89DA-DF9ADBD65D39}" destId="{2B53F2B8-ECE5-4D43-BD15-431C75E659C7}" srcOrd="0" destOrd="0" presId="urn:microsoft.com/office/officeart/2008/layout/NameandTitleOrganizationalChart"/>
    <dgm:cxn modelId="{3691A54A-3945-E14B-A7DA-15790EED48D4}" type="presOf" srcId="{F4D12B78-E71D-8742-B773-68EE13261F91}" destId="{9C5E2F73-E280-BF46-972B-3882E62A4906}" srcOrd="0" destOrd="0" presId="urn:microsoft.com/office/officeart/2008/layout/NameandTitleOrganizationalChart"/>
    <dgm:cxn modelId="{1BDB244F-6D2B-C947-94C5-85840B0811C8}" type="presOf" srcId="{96E245C5-E10C-614F-B837-C3887986D44E}" destId="{F4D79FA0-720E-FA42-A850-796A973C29DF}" srcOrd="1" destOrd="0" presId="urn:microsoft.com/office/officeart/2008/layout/NameandTitleOrganizationalChart"/>
    <dgm:cxn modelId="{1E91195F-8C25-FC43-8F54-27523CD15186}" srcId="{5E0A1B6B-1576-E44C-BFE8-356130D10784}" destId="{F33F264A-5CE1-714C-9001-4B619FE731C8}" srcOrd="2" destOrd="0" parTransId="{F6E03EAB-48B0-3049-8D5E-3C5E8521B41A}" sibTransId="{E71416A1-579F-994D-AC1A-91616C4D5375}"/>
    <dgm:cxn modelId="{7AAC1C5F-8BDB-E04A-935F-0F0B359C712C}" type="presOf" srcId="{2A1E2724-9E73-1640-9B24-1A723A7FE6B7}" destId="{13BFF1AF-A280-A640-A9B4-E50D1BC49F68}" srcOrd="1" destOrd="0" presId="urn:microsoft.com/office/officeart/2008/layout/NameandTitleOrganizationalChart"/>
    <dgm:cxn modelId="{0D59B66E-E9CB-A145-BC19-A0087C25B0C5}" srcId="{5E0A1B6B-1576-E44C-BFE8-356130D10784}" destId="{29BF8FB7-0190-6940-84B5-591BCAA2A838}" srcOrd="3" destOrd="0" parTransId="{3C516E94-5310-E146-B592-F779DF83569E}" sibTransId="{B8ACDB69-A374-5045-89DA-DF9ADBD65D39}"/>
    <dgm:cxn modelId="{893B606F-4CFB-4D41-87C5-29397D36A5DA}" type="presOf" srcId="{2A1E2724-9E73-1640-9B24-1A723A7FE6B7}" destId="{B332CD6F-63AB-2147-B26C-83C8D69A0A32}" srcOrd="0" destOrd="0" presId="urn:microsoft.com/office/officeart/2008/layout/NameandTitleOrganizationalChart"/>
    <dgm:cxn modelId="{03B45977-CF9A-FC4E-A6CF-854C95C76D7B}" type="presOf" srcId="{29BF8FB7-0190-6940-84B5-591BCAA2A838}" destId="{6748001B-AEB9-7A49-AF5E-646912C5E554}" srcOrd="0" destOrd="0" presId="urn:microsoft.com/office/officeart/2008/layout/NameandTitleOrganizationalChart"/>
    <dgm:cxn modelId="{42015A81-595F-7248-AE22-8D2799D5808E}" srcId="{5E0A1B6B-1576-E44C-BFE8-356130D10784}" destId="{96E245C5-E10C-614F-B837-C3887986D44E}" srcOrd="0" destOrd="0" parTransId="{84DCBB2C-62B0-B041-9F2C-61E46F8FFE02}" sibTransId="{4575771C-1B84-A64B-A7B6-1F98BC4168C1}"/>
    <dgm:cxn modelId="{6D298C8E-3778-1544-B1D4-08A91FB7BBEB}" srcId="{5E0A1B6B-1576-E44C-BFE8-356130D10784}" destId="{F4D12B78-E71D-8742-B773-68EE13261F91}" srcOrd="4" destOrd="0" parTransId="{9F50EE87-8EB9-1244-81CC-5F30B4C0EC19}" sibTransId="{ECA0DE95-FF2A-3D4C-9290-4A95534F0C23}"/>
    <dgm:cxn modelId="{1ACB459C-E785-034E-ACED-3538E4383A71}" type="presOf" srcId="{96E245C5-E10C-614F-B837-C3887986D44E}" destId="{BEC4C28B-E641-BD49-BF1E-EA757049AB69}" srcOrd="0" destOrd="0" presId="urn:microsoft.com/office/officeart/2008/layout/NameandTitleOrganizationalChart"/>
    <dgm:cxn modelId="{6CF6DBB7-68E1-1940-BE43-48A39479054F}" type="presOf" srcId="{76460E14-78A8-A04F-A513-4B28D4879447}" destId="{03CA6A9D-66AB-3344-AB38-51D01DF072DC}" srcOrd="0" destOrd="0" presId="urn:microsoft.com/office/officeart/2008/layout/NameandTitleOrganizationalChart"/>
    <dgm:cxn modelId="{2A1444D1-BD5E-9941-A8BF-173F805CEE0C}" type="presOf" srcId="{E71416A1-579F-994D-AC1A-91616C4D5375}" destId="{AF1840EE-7F84-8443-A4EA-642A4E789729}" srcOrd="0" destOrd="0" presId="urn:microsoft.com/office/officeart/2008/layout/NameandTitleOrganizationalChart"/>
    <dgm:cxn modelId="{FA13D0DE-73CC-AC42-AFD2-4ADE24FBD1F8}" type="presOf" srcId="{F4D12B78-E71D-8742-B773-68EE13261F91}" destId="{B8EC626E-C622-1A45-8DAE-64B0B33FD47B}" srcOrd="1" destOrd="0" presId="urn:microsoft.com/office/officeart/2008/layout/NameandTitleOrganizationalChart"/>
    <dgm:cxn modelId="{5CAD87E0-E653-4B4E-95EF-1EE7C0C9A1E2}" type="presOf" srcId="{F33F264A-5CE1-714C-9001-4B619FE731C8}" destId="{47ACD50E-F142-914C-B201-6FF0FB28E258}" srcOrd="1" destOrd="0" presId="urn:microsoft.com/office/officeart/2008/layout/NameandTitleOrganizationalChart"/>
    <dgm:cxn modelId="{171002DD-AECE-1E45-B105-FE0024C7FE0C}" type="presParOf" srcId="{6F99F4C9-03D0-F448-8E89-8396EE97BC17}" destId="{C76DD9EA-21CE-3043-9D90-C708DC834C0B}" srcOrd="0" destOrd="0" presId="urn:microsoft.com/office/officeart/2008/layout/NameandTitleOrganizationalChart"/>
    <dgm:cxn modelId="{BD3FB7C3-3CF7-3146-9E6E-9859B83AA73A}" type="presParOf" srcId="{C76DD9EA-21CE-3043-9D90-C708DC834C0B}" destId="{9C9E4953-08D4-0340-BEDB-27D96142B7FA}" srcOrd="0" destOrd="0" presId="urn:microsoft.com/office/officeart/2008/layout/NameandTitleOrganizationalChart"/>
    <dgm:cxn modelId="{CBC132E5-4A59-2E4B-8852-59FC1BCD6862}" type="presParOf" srcId="{9C9E4953-08D4-0340-BEDB-27D96142B7FA}" destId="{BEC4C28B-E641-BD49-BF1E-EA757049AB69}" srcOrd="0" destOrd="0" presId="urn:microsoft.com/office/officeart/2008/layout/NameandTitleOrganizationalChart"/>
    <dgm:cxn modelId="{C4400AEF-ECA8-F843-BD0D-AD85A5515FBC}" type="presParOf" srcId="{9C9E4953-08D4-0340-BEDB-27D96142B7FA}" destId="{DE6BF4FC-F9A8-154C-B518-4157FF78CE1B}" srcOrd="1" destOrd="0" presId="urn:microsoft.com/office/officeart/2008/layout/NameandTitleOrganizationalChart"/>
    <dgm:cxn modelId="{75B8C503-8D62-F746-901A-BFB0552D2750}" type="presParOf" srcId="{9C9E4953-08D4-0340-BEDB-27D96142B7FA}" destId="{F4D79FA0-720E-FA42-A850-796A973C29DF}" srcOrd="2" destOrd="0" presId="urn:microsoft.com/office/officeart/2008/layout/NameandTitleOrganizationalChart"/>
    <dgm:cxn modelId="{E1642334-99F6-344B-82F7-6A9C5461084D}" type="presParOf" srcId="{C76DD9EA-21CE-3043-9D90-C708DC834C0B}" destId="{44CBD4D7-B6CD-4A4F-91E9-C1EDEDE343CB}" srcOrd="1" destOrd="0" presId="urn:microsoft.com/office/officeart/2008/layout/NameandTitleOrganizationalChart"/>
    <dgm:cxn modelId="{186CC237-D27D-8241-8E70-D541A16775AF}" type="presParOf" srcId="{C76DD9EA-21CE-3043-9D90-C708DC834C0B}" destId="{B9BFED2A-E66B-234D-8AB1-86793AE48A54}" srcOrd="2" destOrd="0" presId="urn:microsoft.com/office/officeart/2008/layout/NameandTitleOrganizationalChart"/>
    <dgm:cxn modelId="{29001388-70A0-904C-ADF0-DB172C5B8B9F}" type="presParOf" srcId="{6F99F4C9-03D0-F448-8E89-8396EE97BC17}" destId="{A7CC83CA-F185-F54D-BBF4-8224A3DFC455}" srcOrd="1" destOrd="0" presId="urn:microsoft.com/office/officeart/2008/layout/NameandTitleOrganizationalChart"/>
    <dgm:cxn modelId="{2BEBFF0B-C190-0144-830D-7EB418D76227}" type="presParOf" srcId="{A7CC83CA-F185-F54D-BBF4-8224A3DFC455}" destId="{8991DE10-EB37-F44E-B99F-2FEA82B0AA48}" srcOrd="0" destOrd="0" presId="urn:microsoft.com/office/officeart/2008/layout/NameandTitleOrganizationalChart"/>
    <dgm:cxn modelId="{93BD91BE-F535-B945-85F5-7F7F95AFE283}" type="presParOf" srcId="{8991DE10-EB37-F44E-B99F-2FEA82B0AA48}" destId="{B332CD6F-63AB-2147-B26C-83C8D69A0A32}" srcOrd="0" destOrd="0" presId="urn:microsoft.com/office/officeart/2008/layout/NameandTitleOrganizationalChart"/>
    <dgm:cxn modelId="{DFDF7F8C-12F7-004E-B7A0-69F92F76776C}" type="presParOf" srcId="{8991DE10-EB37-F44E-B99F-2FEA82B0AA48}" destId="{03CA6A9D-66AB-3344-AB38-51D01DF072DC}" srcOrd="1" destOrd="0" presId="urn:microsoft.com/office/officeart/2008/layout/NameandTitleOrganizationalChart"/>
    <dgm:cxn modelId="{50F87DEE-4967-F148-B29B-86B43A4B6887}" type="presParOf" srcId="{8991DE10-EB37-F44E-B99F-2FEA82B0AA48}" destId="{13BFF1AF-A280-A640-A9B4-E50D1BC49F68}" srcOrd="2" destOrd="0" presId="urn:microsoft.com/office/officeart/2008/layout/NameandTitleOrganizationalChart"/>
    <dgm:cxn modelId="{5248887B-5DEF-004A-8398-F2B1562873BD}" type="presParOf" srcId="{A7CC83CA-F185-F54D-BBF4-8224A3DFC455}" destId="{7A6772AE-447A-834A-AE0C-A9479FD24DE4}" srcOrd="1" destOrd="0" presId="urn:microsoft.com/office/officeart/2008/layout/NameandTitleOrganizationalChart"/>
    <dgm:cxn modelId="{226DD6E6-D315-3346-91EE-DA07C7B61B69}" type="presParOf" srcId="{A7CC83CA-F185-F54D-BBF4-8224A3DFC455}" destId="{FDABA0D2-6E64-C042-AF8D-4AC3A7195E29}" srcOrd="2" destOrd="0" presId="urn:microsoft.com/office/officeart/2008/layout/NameandTitleOrganizationalChart"/>
    <dgm:cxn modelId="{35EDC82A-18EC-D84F-8E30-DB8A99E3BA5B}" type="presParOf" srcId="{6F99F4C9-03D0-F448-8E89-8396EE97BC17}" destId="{70DB0488-957A-CA42-81FC-C229D582D14F}" srcOrd="2" destOrd="0" presId="urn:microsoft.com/office/officeart/2008/layout/NameandTitleOrganizationalChart"/>
    <dgm:cxn modelId="{FC3CAB0A-E9CB-3A4B-A361-C3290670A7E6}" type="presParOf" srcId="{70DB0488-957A-CA42-81FC-C229D582D14F}" destId="{6883C3A8-D499-4344-91D5-67C77A9037EC}" srcOrd="0" destOrd="0" presId="urn:microsoft.com/office/officeart/2008/layout/NameandTitleOrganizationalChart"/>
    <dgm:cxn modelId="{671C94D0-3F54-4946-9481-87B3C1A1B4AC}" type="presParOf" srcId="{6883C3A8-D499-4344-91D5-67C77A9037EC}" destId="{EA5D2617-19B6-0B4C-B3BA-549B1C3B20FF}" srcOrd="0" destOrd="0" presId="urn:microsoft.com/office/officeart/2008/layout/NameandTitleOrganizationalChart"/>
    <dgm:cxn modelId="{17E3DCCC-55E6-C641-95B8-410173DABB16}" type="presParOf" srcId="{6883C3A8-D499-4344-91D5-67C77A9037EC}" destId="{AF1840EE-7F84-8443-A4EA-642A4E789729}" srcOrd="1" destOrd="0" presId="urn:microsoft.com/office/officeart/2008/layout/NameandTitleOrganizationalChart"/>
    <dgm:cxn modelId="{D91DCFDC-1006-BE4E-9585-64C811A3D7B8}" type="presParOf" srcId="{6883C3A8-D499-4344-91D5-67C77A9037EC}" destId="{47ACD50E-F142-914C-B201-6FF0FB28E258}" srcOrd="2" destOrd="0" presId="urn:microsoft.com/office/officeart/2008/layout/NameandTitleOrganizationalChart"/>
    <dgm:cxn modelId="{7C20CB83-8CAD-0248-9187-4D7F3EF63C73}" type="presParOf" srcId="{70DB0488-957A-CA42-81FC-C229D582D14F}" destId="{EEBFCFBA-FEBB-E24C-9323-2EB6865DDD48}" srcOrd="1" destOrd="0" presId="urn:microsoft.com/office/officeart/2008/layout/NameandTitleOrganizationalChart"/>
    <dgm:cxn modelId="{B2A1E78E-F97A-DE4A-AA3A-04E8AC9039C6}" type="presParOf" srcId="{70DB0488-957A-CA42-81FC-C229D582D14F}" destId="{69852961-AF93-3D4B-8F97-B7795F3131EB}" srcOrd="2" destOrd="0" presId="urn:microsoft.com/office/officeart/2008/layout/NameandTitleOrganizationalChart"/>
    <dgm:cxn modelId="{AD215167-99F9-A847-B409-BC7F20F1C30C}" type="presParOf" srcId="{6F99F4C9-03D0-F448-8E89-8396EE97BC17}" destId="{59476821-9CC5-5145-AE1E-E8177A858893}" srcOrd="3" destOrd="0" presId="urn:microsoft.com/office/officeart/2008/layout/NameandTitleOrganizationalChart"/>
    <dgm:cxn modelId="{26DE11AC-F600-4047-9F1F-5206C7CAE60B}" type="presParOf" srcId="{59476821-9CC5-5145-AE1E-E8177A858893}" destId="{0CA42E7D-0C8B-B845-8671-0FE58FA59436}" srcOrd="0" destOrd="0" presId="urn:microsoft.com/office/officeart/2008/layout/NameandTitleOrganizationalChart"/>
    <dgm:cxn modelId="{4621E9C8-BC61-6B4C-A283-B42FFA800407}" type="presParOf" srcId="{0CA42E7D-0C8B-B845-8671-0FE58FA59436}" destId="{6748001B-AEB9-7A49-AF5E-646912C5E554}" srcOrd="0" destOrd="0" presId="urn:microsoft.com/office/officeart/2008/layout/NameandTitleOrganizationalChart"/>
    <dgm:cxn modelId="{CFC60E10-71BA-3240-BA32-941569CB2082}" type="presParOf" srcId="{0CA42E7D-0C8B-B845-8671-0FE58FA59436}" destId="{2B53F2B8-ECE5-4D43-BD15-431C75E659C7}" srcOrd="1" destOrd="0" presId="urn:microsoft.com/office/officeart/2008/layout/NameandTitleOrganizationalChart"/>
    <dgm:cxn modelId="{D967A937-4DBE-7D4D-956B-8E3D3A1E39DE}" type="presParOf" srcId="{0CA42E7D-0C8B-B845-8671-0FE58FA59436}" destId="{307A8B29-1FCA-8647-9077-D5F63CC3F2AB}" srcOrd="2" destOrd="0" presId="urn:microsoft.com/office/officeart/2008/layout/NameandTitleOrganizationalChart"/>
    <dgm:cxn modelId="{CEA90813-43EB-4D42-81BC-D6B1A7F89CC4}" type="presParOf" srcId="{59476821-9CC5-5145-AE1E-E8177A858893}" destId="{59697E8D-BE72-8846-9889-F7FF4A0515FC}" srcOrd="1" destOrd="0" presId="urn:microsoft.com/office/officeart/2008/layout/NameandTitleOrganizationalChart"/>
    <dgm:cxn modelId="{AB782DB9-7F13-2543-A89E-1DF39FC73489}" type="presParOf" srcId="{59476821-9CC5-5145-AE1E-E8177A858893}" destId="{9C17C8DF-5342-FD4B-84CC-7C71FF85E118}" srcOrd="2" destOrd="0" presId="urn:microsoft.com/office/officeart/2008/layout/NameandTitleOrganizationalChart"/>
    <dgm:cxn modelId="{8F32F2E6-29DE-0D41-87D1-E40EAFE47BD0}" type="presParOf" srcId="{6F99F4C9-03D0-F448-8E89-8396EE97BC17}" destId="{45B79D66-9573-D149-ADF4-5D0CF26A5EDB}" srcOrd="4" destOrd="0" presId="urn:microsoft.com/office/officeart/2008/layout/NameandTitleOrganizationalChart"/>
    <dgm:cxn modelId="{6FEAD8AB-A84B-414D-BEB5-ED5A2D788DDD}" type="presParOf" srcId="{45B79D66-9573-D149-ADF4-5D0CF26A5EDB}" destId="{B944A478-B543-F64C-9382-554E9F3196D5}" srcOrd="0" destOrd="0" presId="urn:microsoft.com/office/officeart/2008/layout/NameandTitleOrganizationalChart"/>
    <dgm:cxn modelId="{2B6476EB-EC90-E843-A397-D102B85966ED}" type="presParOf" srcId="{B944A478-B543-F64C-9382-554E9F3196D5}" destId="{9C5E2F73-E280-BF46-972B-3882E62A4906}" srcOrd="0" destOrd="0" presId="urn:microsoft.com/office/officeart/2008/layout/NameandTitleOrganizationalChart"/>
    <dgm:cxn modelId="{464AA54C-FEBC-4B48-A854-1F5DD2BB204A}" type="presParOf" srcId="{B944A478-B543-F64C-9382-554E9F3196D5}" destId="{F027908F-F406-9E4D-BB23-764A2C9363F0}" srcOrd="1" destOrd="0" presId="urn:microsoft.com/office/officeart/2008/layout/NameandTitleOrganizationalChart"/>
    <dgm:cxn modelId="{257ED7F5-20EB-8541-8AB2-0B55E8B91161}" type="presParOf" srcId="{B944A478-B543-F64C-9382-554E9F3196D5}" destId="{B8EC626E-C622-1A45-8DAE-64B0B33FD47B}" srcOrd="2" destOrd="0" presId="urn:microsoft.com/office/officeart/2008/layout/NameandTitleOrganizationalChart"/>
    <dgm:cxn modelId="{39F3C003-1B6A-FA49-9F2E-A4300A5B5977}" type="presParOf" srcId="{45B79D66-9573-D149-ADF4-5D0CF26A5EDB}" destId="{F5AD8771-84F8-7C4F-A8FF-39CF836C6017}" srcOrd="1" destOrd="0" presId="urn:microsoft.com/office/officeart/2008/layout/NameandTitleOrganizationalChart"/>
    <dgm:cxn modelId="{7D2B4485-A560-5649-A095-82B192759133}" type="presParOf" srcId="{45B79D66-9573-D149-ADF4-5D0CF26A5EDB}" destId="{79DF1FA0-8F03-7348-8C4A-522EBCB7D29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3864D4-FA5B-42FB-A670-528A78E3C1D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BBD384-C1BC-454A-84C2-9F9D8D376F1D}">
      <dgm:prSet/>
      <dgm:spPr/>
      <dgm:t>
        <a:bodyPr/>
        <a:lstStyle/>
        <a:p>
          <a:r>
            <a:rPr lang="cs-CZ" b="0" dirty="0"/>
            <a:t>2002 na 20 dnů </a:t>
          </a:r>
          <a:r>
            <a:rPr lang="cs-CZ" b="1" dirty="0"/>
            <a:t>povodeň</a:t>
          </a:r>
          <a:endParaRPr lang="en-US" b="1" dirty="0"/>
        </a:p>
      </dgm:t>
    </dgm:pt>
    <dgm:pt modelId="{BB840AE3-C969-468A-8CA5-F4A4639AFF95}" type="parTrans" cxnId="{FD386D33-A059-41DD-88F2-42C8D51961C5}">
      <dgm:prSet/>
      <dgm:spPr/>
      <dgm:t>
        <a:bodyPr/>
        <a:lstStyle/>
        <a:p>
          <a:endParaRPr lang="en-US"/>
        </a:p>
      </dgm:t>
    </dgm:pt>
    <dgm:pt modelId="{D2939D2C-FEB7-42CC-9184-0381119E237E}" type="sibTrans" cxnId="{FD386D33-A059-41DD-88F2-42C8D51961C5}">
      <dgm:prSet/>
      <dgm:spPr/>
      <dgm:t>
        <a:bodyPr/>
        <a:lstStyle/>
        <a:p>
          <a:endParaRPr lang="en-US"/>
        </a:p>
      </dgm:t>
    </dgm:pt>
    <dgm:pt modelId="{655825AE-74A9-4356-AB8C-DB17441CC3DD}">
      <dgm:prSet/>
      <dgm:spPr/>
      <dgm:t>
        <a:bodyPr/>
        <a:lstStyle/>
        <a:p>
          <a:r>
            <a:rPr lang="cs-CZ" b="0" dirty="0"/>
            <a:t>2006 na 18 dnů </a:t>
          </a:r>
          <a:r>
            <a:rPr lang="cs-CZ" b="1" dirty="0"/>
            <a:t>povodeň</a:t>
          </a:r>
          <a:endParaRPr lang="en-US" b="1" dirty="0"/>
        </a:p>
      </dgm:t>
    </dgm:pt>
    <dgm:pt modelId="{CC6DC9AF-295F-474C-B387-2DB5EC55DCE2}" type="parTrans" cxnId="{ED5B3E60-4D80-4E95-8BDE-478EFCFAC698}">
      <dgm:prSet/>
      <dgm:spPr/>
      <dgm:t>
        <a:bodyPr/>
        <a:lstStyle/>
        <a:p>
          <a:endParaRPr lang="en-US"/>
        </a:p>
      </dgm:t>
    </dgm:pt>
    <dgm:pt modelId="{57F61D53-9E67-4040-B989-8EB10A9ACCDD}" type="sibTrans" cxnId="{ED5B3E60-4D80-4E95-8BDE-478EFCFAC698}">
      <dgm:prSet/>
      <dgm:spPr/>
      <dgm:t>
        <a:bodyPr/>
        <a:lstStyle/>
        <a:p>
          <a:endParaRPr lang="en-US"/>
        </a:p>
      </dgm:t>
    </dgm:pt>
    <dgm:pt modelId="{10A0F5FE-420E-4469-BAB0-4389BD0EA385}">
      <dgm:prSet/>
      <dgm:spPr/>
      <dgm:t>
        <a:bodyPr/>
        <a:lstStyle/>
        <a:p>
          <a:r>
            <a:rPr lang="cs-CZ" b="0" dirty="0"/>
            <a:t>2007 na 12 dnů </a:t>
          </a:r>
          <a:r>
            <a:rPr lang="cs-CZ" b="1" dirty="0"/>
            <a:t>orkán</a:t>
          </a:r>
          <a:endParaRPr lang="en-US" b="1" dirty="0"/>
        </a:p>
      </dgm:t>
    </dgm:pt>
    <dgm:pt modelId="{AE847A28-2AFE-4EE1-B8D6-A30BFF7E25D1}" type="parTrans" cxnId="{E3FE9C75-0E4F-42CB-8061-C1193E05A3BA}">
      <dgm:prSet/>
      <dgm:spPr/>
      <dgm:t>
        <a:bodyPr/>
        <a:lstStyle/>
        <a:p>
          <a:endParaRPr lang="en-US"/>
        </a:p>
      </dgm:t>
    </dgm:pt>
    <dgm:pt modelId="{C92D509A-7B8F-4344-BEAA-4670F818DD54}" type="sibTrans" cxnId="{E3FE9C75-0E4F-42CB-8061-C1193E05A3BA}">
      <dgm:prSet/>
      <dgm:spPr/>
      <dgm:t>
        <a:bodyPr/>
        <a:lstStyle/>
        <a:p>
          <a:endParaRPr lang="en-US"/>
        </a:p>
      </dgm:t>
    </dgm:pt>
    <dgm:pt modelId="{1A3A928E-A378-4C7E-9512-35C85B0EEDF6}">
      <dgm:prSet/>
      <dgm:spPr/>
      <dgm:t>
        <a:bodyPr/>
        <a:lstStyle/>
        <a:p>
          <a:r>
            <a:rPr lang="cs-CZ" b="0" dirty="0"/>
            <a:t>2013 na 28 dnů </a:t>
          </a:r>
          <a:r>
            <a:rPr lang="cs-CZ" b="1" dirty="0"/>
            <a:t>povodeň</a:t>
          </a:r>
          <a:endParaRPr lang="en-US" b="1" dirty="0"/>
        </a:p>
      </dgm:t>
    </dgm:pt>
    <dgm:pt modelId="{EAF4FC07-3172-48A9-9744-B86463E93B7A}" type="parTrans" cxnId="{1521B528-82F7-432F-99FB-6E8E5D7F3289}">
      <dgm:prSet/>
      <dgm:spPr/>
      <dgm:t>
        <a:bodyPr/>
        <a:lstStyle/>
        <a:p>
          <a:endParaRPr lang="en-US"/>
        </a:p>
      </dgm:t>
    </dgm:pt>
    <dgm:pt modelId="{B0184ECA-8042-4043-A53B-816360B67F75}" type="sibTrans" cxnId="{1521B528-82F7-432F-99FB-6E8E5D7F3289}">
      <dgm:prSet/>
      <dgm:spPr/>
      <dgm:t>
        <a:bodyPr/>
        <a:lstStyle/>
        <a:p>
          <a:endParaRPr lang="en-US"/>
        </a:p>
      </dgm:t>
    </dgm:pt>
    <dgm:pt modelId="{F0DF2ADC-D86D-4B51-B9C4-89C4F0AB7380}">
      <dgm:prSet/>
      <dgm:spPr/>
      <dgm:t>
        <a:bodyPr/>
        <a:lstStyle/>
        <a:p>
          <a:r>
            <a:rPr lang="cs-CZ" b="0" dirty="0"/>
            <a:t>2020-21 </a:t>
          </a:r>
          <a:br>
            <a:rPr lang="cs-CZ" b="0" dirty="0"/>
          </a:br>
          <a:r>
            <a:rPr lang="cs-CZ" b="0" dirty="0"/>
            <a:t>na 12-133 dnů </a:t>
          </a:r>
          <a:r>
            <a:rPr lang="cs-CZ" b="1" dirty="0"/>
            <a:t>pandemie</a:t>
          </a:r>
          <a:endParaRPr lang="en-US" b="1" dirty="0"/>
        </a:p>
      </dgm:t>
    </dgm:pt>
    <dgm:pt modelId="{B8801864-2A96-4824-9988-E167B6E3020B}" type="parTrans" cxnId="{6FD11E1A-85DE-4473-9F97-E8C873204545}">
      <dgm:prSet/>
      <dgm:spPr/>
      <dgm:t>
        <a:bodyPr/>
        <a:lstStyle/>
        <a:p>
          <a:endParaRPr lang="en-US"/>
        </a:p>
      </dgm:t>
    </dgm:pt>
    <dgm:pt modelId="{F4CA8867-266D-4AF5-814A-5FD2687300E2}" type="sibTrans" cxnId="{6FD11E1A-85DE-4473-9F97-E8C873204545}">
      <dgm:prSet/>
      <dgm:spPr/>
      <dgm:t>
        <a:bodyPr/>
        <a:lstStyle/>
        <a:p>
          <a:endParaRPr lang="en-US"/>
        </a:p>
      </dgm:t>
    </dgm:pt>
    <dgm:pt modelId="{146771A8-22BF-42D5-BC4B-D4B580696257}">
      <dgm:prSet/>
      <dgm:spPr/>
      <dgm:t>
        <a:bodyPr/>
        <a:lstStyle/>
        <a:p>
          <a:r>
            <a:rPr lang="cs-CZ" b="0" dirty="0"/>
            <a:t>Aktuálně 2022 </a:t>
          </a:r>
          <a:br>
            <a:rPr lang="cs-CZ" b="0" dirty="0"/>
          </a:br>
          <a:r>
            <a:rPr lang="cs-CZ" b="0" dirty="0"/>
            <a:t>cca 90 dnů</a:t>
          </a:r>
          <a:r>
            <a:rPr lang="cs-CZ" b="0" dirty="0">
              <a:highlight>
                <a:srgbClr val="C0C0C0"/>
              </a:highlight>
            </a:rPr>
            <a:t>?</a:t>
          </a:r>
          <a:r>
            <a:rPr lang="cs-CZ" b="0" dirty="0"/>
            <a:t> </a:t>
          </a:r>
          <a:br>
            <a:rPr lang="cs-CZ" b="0" dirty="0"/>
          </a:br>
          <a:r>
            <a:rPr lang="cs-CZ" b="1" dirty="0"/>
            <a:t>váleční uprchlíci z Ukrajiny</a:t>
          </a:r>
          <a:endParaRPr lang="en-US" b="1" dirty="0"/>
        </a:p>
      </dgm:t>
    </dgm:pt>
    <dgm:pt modelId="{F2D1D97A-6539-450E-B4EA-64CE6B032B62}" type="parTrans" cxnId="{60278CF3-4404-4C63-AB4F-1A42F10551CB}">
      <dgm:prSet/>
      <dgm:spPr/>
      <dgm:t>
        <a:bodyPr/>
        <a:lstStyle/>
        <a:p>
          <a:endParaRPr lang="en-US"/>
        </a:p>
      </dgm:t>
    </dgm:pt>
    <dgm:pt modelId="{ED5B6114-AC7E-4374-A283-E1F2B1FFD1C1}" type="sibTrans" cxnId="{60278CF3-4404-4C63-AB4F-1A42F10551CB}">
      <dgm:prSet/>
      <dgm:spPr/>
      <dgm:t>
        <a:bodyPr/>
        <a:lstStyle/>
        <a:p>
          <a:endParaRPr lang="en-US"/>
        </a:p>
      </dgm:t>
    </dgm:pt>
    <dgm:pt modelId="{FC459DFB-CD5E-5144-8D8C-C516CA84DCA4}" type="pres">
      <dgm:prSet presAssocID="{293864D4-FA5B-42FB-A670-528A78E3C1DD}" presName="diagram" presStyleCnt="0">
        <dgm:presLayoutVars>
          <dgm:dir/>
          <dgm:resizeHandles val="exact"/>
        </dgm:presLayoutVars>
      </dgm:prSet>
      <dgm:spPr/>
    </dgm:pt>
    <dgm:pt modelId="{1907ABB6-CBD7-8E47-8764-B1C7E03BF594}" type="pres">
      <dgm:prSet presAssocID="{E7BBD384-C1BC-454A-84C2-9F9D8D376F1D}" presName="node" presStyleLbl="node1" presStyleIdx="0" presStyleCnt="6">
        <dgm:presLayoutVars>
          <dgm:bulletEnabled val="1"/>
        </dgm:presLayoutVars>
      </dgm:prSet>
      <dgm:spPr/>
    </dgm:pt>
    <dgm:pt modelId="{E3692C39-7F4A-A548-8783-9D7DE3A5E219}" type="pres">
      <dgm:prSet presAssocID="{D2939D2C-FEB7-42CC-9184-0381119E237E}" presName="sibTrans" presStyleCnt="0"/>
      <dgm:spPr/>
    </dgm:pt>
    <dgm:pt modelId="{A3E23B02-32B7-9340-B6AF-17ACBD86AF62}" type="pres">
      <dgm:prSet presAssocID="{655825AE-74A9-4356-AB8C-DB17441CC3DD}" presName="node" presStyleLbl="node1" presStyleIdx="1" presStyleCnt="6">
        <dgm:presLayoutVars>
          <dgm:bulletEnabled val="1"/>
        </dgm:presLayoutVars>
      </dgm:prSet>
      <dgm:spPr/>
    </dgm:pt>
    <dgm:pt modelId="{EA2DF959-FB0D-CC48-9853-D466B30F749D}" type="pres">
      <dgm:prSet presAssocID="{57F61D53-9E67-4040-B989-8EB10A9ACCDD}" presName="sibTrans" presStyleCnt="0"/>
      <dgm:spPr/>
    </dgm:pt>
    <dgm:pt modelId="{7E3032B7-2A62-8A48-9E84-4D2A66E2EBDB}" type="pres">
      <dgm:prSet presAssocID="{10A0F5FE-420E-4469-BAB0-4389BD0EA385}" presName="node" presStyleLbl="node1" presStyleIdx="2" presStyleCnt="6">
        <dgm:presLayoutVars>
          <dgm:bulletEnabled val="1"/>
        </dgm:presLayoutVars>
      </dgm:prSet>
      <dgm:spPr/>
    </dgm:pt>
    <dgm:pt modelId="{925D00FC-E079-2F4D-A178-2A37522404C9}" type="pres">
      <dgm:prSet presAssocID="{C92D509A-7B8F-4344-BEAA-4670F818DD54}" presName="sibTrans" presStyleCnt="0"/>
      <dgm:spPr/>
    </dgm:pt>
    <dgm:pt modelId="{ADFC8F5A-8FD3-374E-BCD6-8146E3466BFB}" type="pres">
      <dgm:prSet presAssocID="{1A3A928E-A378-4C7E-9512-35C85B0EEDF6}" presName="node" presStyleLbl="node1" presStyleIdx="3" presStyleCnt="6">
        <dgm:presLayoutVars>
          <dgm:bulletEnabled val="1"/>
        </dgm:presLayoutVars>
      </dgm:prSet>
      <dgm:spPr/>
    </dgm:pt>
    <dgm:pt modelId="{CB4D04A8-F2E0-1348-A25D-9E1CF61B4E0F}" type="pres">
      <dgm:prSet presAssocID="{B0184ECA-8042-4043-A53B-816360B67F75}" presName="sibTrans" presStyleCnt="0"/>
      <dgm:spPr/>
    </dgm:pt>
    <dgm:pt modelId="{33B1649C-C711-1F42-AC79-112689A68000}" type="pres">
      <dgm:prSet presAssocID="{F0DF2ADC-D86D-4B51-B9C4-89C4F0AB7380}" presName="node" presStyleLbl="node1" presStyleIdx="4" presStyleCnt="6">
        <dgm:presLayoutVars>
          <dgm:bulletEnabled val="1"/>
        </dgm:presLayoutVars>
      </dgm:prSet>
      <dgm:spPr/>
    </dgm:pt>
    <dgm:pt modelId="{ED248F2F-55B0-244E-9975-AF6CD52F4220}" type="pres">
      <dgm:prSet presAssocID="{F4CA8867-266D-4AF5-814A-5FD2687300E2}" presName="sibTrans" presStyleCnt="0"/>
      <dgm:spPr/>
    </dgm:pt>
    <dgm:pt modelId="{45D8BB76-8DFA-D944-86FE-EA7640581420}" type="pres">
      <dgm:prSet presAssocID="{146771A8-22BF-42D5-BC4B-D4B580696257}" presName="node" presStyleLbl="node1" presStyleIdx="5" presStyleCnt="6">
        <dgm:presLayoutVars>
          <dgm:bulletEnabled val="1"/>
        </dgm:presLayoutVars>
      </dgm:prSet>
      <dgm:spPr/>
    </dgm:pt>
  </dgm:ptLst>
  <dgm:cxnLst>
    <dgm:cxn modelId="{6AC32F05-87B4-854B-9F18-DEF6AF76EC17}" type="presOf" srcId="{1A3A928E-A378-4C7E-9512-35C85B0EEDF6}" destId="{ADFC8F5A-8FD3-374E-BCD6-8146E3466BFB}" srcOrd="0" destOrd="0" presId="urn:microsoft.com/office/officeart/2005/8/layout/default"/>
    <dgm:cxn modelId="{6FD11E1A-85DE-4473-9F97-E8C873204545}" srcId="{293864D4-FA5B-42FB-A670-528A78E3C1DD}" destId="{F0DF2ADC-D86D-4B51-B9C4-89C4F0AB7380}" srcOrd="4" destOrd="0" parTransId="{B8801864-2A96-4824-9988-E167B6E3020B}" sibTransId="{F4CA8867-266D-4AF5-814A-5FD2687300E2}"/>
    <dgm:cxn modelId="{1521B528-82F7-432F-99FB-6E8E5D7F3289}" srcId="{293864D4-FA5B-42FB-A670-528A78E3C1DD}" destId="{1A3A928E-A378-4C7E-9512-35C85B0EEDF6}" srcOrd="3" destOrd="0" parTransId="{EAF4FC07-3172-48A9-9744-B86463E93B7A}" sibTransId="{B0184ECA-8042-4043-A53B-816360B67F75}"/>
    <dgm:cxn modelId="{FD386D33-A059-41DD-88F2-42C8D51961C5}" srcId="{293864D4-FA5B-42FB-A670-528A78E3C1DD}" destId="{E7BBD384-C1BC-454A-84C2-9F9D8D376F1D}" srcOrd="0" destOrd="0" parTransId="{BB840AE3-C969-468A-8CA5-F4A4639AFF95}" sibTransId="{D2939D2C-FEB7-42CC-9184-0381119E237E}"/>
    <dgm:cxn modelId="{92773745-A402-124A-8829-5293EBAA4557}" type="presOf" srcId="{293864D4-FA5B-42FB-A670-528A78E3C1DD}" destId="{FC459DFB-CD5E-5144-8D8C-C516CA84DCA4}" srcOrd="0" destOrd="0" presId="urn:microsoft.com/office/officeart/2005/8/layout/default"/>
    <dgm:cxn modelId="{DC073446-00E1-AF4B-8532-E1420F598842}" type="presOf" srcId="{F0DF2ADC-D86D-4B51-B9C4-89C4F0AB7380}" destId="{33B1649C-C711-1F42-AC79-112689A68000}" srcOrd="0" destOrd="0" presId="urn:microsoft.com/office/officeart/2005/8/layout/default"/>
    <dgm:cxn modelId="{ED5B3E60-4D80-4E95-8BDE-478EFCFAC698}" srcId="{293864D4-FA5B-42FB-A670-528A78E3C1DD}" destId="{655825AE-74A9-4356-AB8C-DB17441CC3DD}" srcOrd="1" destOrd="0" parTransId="{CC6DC9AF-295F-474C-B387-2DB5EC55DCE2}" sibTransId="{57F61D53-9E67-4040-B989-8EB10A9ACCDD}"/>
    <dgm:cxn modelId="{E3FE9C75-0E4F-42CB-8061-C1193E05A3BA}" srcId="{293864D4-FA5B-42FB-A670-528A78E3C1DD}" destId="{10A0F5FE-420E-4469-BAB0-4389BD0EA385}" srcOrd="2" destOrd="0" parTransId="{AE847A28-2AFE-4EE1-B8D6-A30BFF7E25D1}" sibTransId="{C92D509A-7B8F-4344-BEAA-4670F818DD54}"/>
    <dgm:cxn modelId="{8EBAD9A0-6CEA-B04E-98A0-546053F1A27A}" type="presOf" srcId="{655825AE-74A9-4356-AB8C-DB17441CC3DD}" destId="{A3E23B02-32B7-9340-B6AF-17ACBD86AF62}" srcOrd="0" destOrd="0" presId="urn:microsoft.com/office/officeart/2005/8/layout/default"/>
    <dgm:cxn modelId="{BA73D2C9-5716-2C41-A88E-8F23CAA8095D}" type="presOf" srcId="{10A0F5FE-420E-4469-BAB0-4389BD0EA385}" destId="{7E3032B7-2A62-8A48-9E84-4D2A66E2EBDB}" srcOrd="0" destOrd="0" presId="urn:microsoft.com/office/officeart/2005/8/layout/default"/>
    <dgm:cxn modelId="{60278CF3-4404-4C63-AB4F-1A42F10551CB}" srcId="{293864D4-FA5B-42FB-A670-528A78E3C1DD}" destId="{146771A8-22BF-42D5-BC4B-D4B580696257}" srcOrd="5" destOrd="0" parTransId="{F2D1D97A-6539-450E-B4EA-64CE6B032B62}" sibTransId="{ED5B6114-AC7E-4374-A283-E1F2B1FFD1C1}"/>
    <dgm:cxn modelId="{CB0CCDF6-51A3-C94A-8259-7B39ACEAD680}" type="presOf" srcId="{146771A8-22BF-42D5-BC4B-D4B580696257}" destId="{45D8BB76-8DFA-D944-86FE-EA7640581420}" srcOrd="0" destOrd="0" presId="urn:microsoft.com/office/officeart/2005/8/layout/default"/>
    <dgm:cxn modelId="{83BF65F8-356A-F24B-B486-B058081B67D0}" type="presOf" srcId="{E7BBD384-C1BC-454A-84C2-9F9D8D376F1D}" destId="{1907ABB6-CBD7-8E47-8764-B1C7E03BF594}" srcOrd="0" destOrd="0" presId="urn:microsoft.com/office/officeart/2005/8/layout/default"/>
    <dgm:cxn modelId="{984FF92D-C115-0F44-9BF9-CE48BEE6A372}" type="presParOf" srcId="{FC459DFB-CD5E-5144-8D8C-C516CA84DCA4}" destId="{1907ABB6-CBD7-8E47-8764-B1C7E03BF594}" srcOrd="0" destOrd="0" presId="urn:microsoft.com/office/officeart/2005/8/layout/default"/>
    <dgm:cxn modelId="{0EAECC7E-F6C2-254A-BF3F-F822143E69AE}" type="presParOf" srcId="{FC459DFB-CD5E-5144-8D8C-C516CA84DCA4}" destId="{E3692C39-7F4A-A548-8783-9D7DE3A5E219}" srcOrd="1" destOrd="0" presId="urn:microsoft.com/office/officeart/2005/8/layout/default"/>
    <dgm:cxn modelId="{B599012E-9F24-C145-BB06-28B411B476E5}" type="presParOf" srcId="{FC459DFB-CD5E-5144-8D8C-C516CA84DCA4}" destId="{A3E23B02-32B7-9340-B6AF-17ACBD86AF62}" srcOrd="2" destOrd="0" presId="urn:microsoft.com/office/officeart/2005/8/layout/default"/>
    <dgm:cxn modelId="{D5F0A092-2F97-1144-8211-CE9E70648EB3}" type="presParOf" srcId="{FC459DFB-CD5E-5144-8D8C-C516CA84DCA4}" destId="{EA2DF959-FB0D-CC48-9853-D466B30F749D}" srcOrd="3" destOrd="0" presId="urn:microsoft.com/office/officeart/2005/8/layout/default"/>
    <dgm:cxn modelId="{CA2A98FC-0BAC-084E-A7B5-68BEF0C249C2}" type="presParOf" srcId="{FC459DFB-CD5E-5144-8D8C-C516CA84DCA4}" destId="{7E3032B7-2A62-8A48-9E84-4D2A66E2EBDB}" srcOrd="4" destOrd="0" presId="urn:microsoft.com/office/officeart/2005/8/layout/default"/>
    <dgm:cxn modelId="{1772C9B4-F9C5-1649-85A6-213D9318D97B}" type="presParOf" srcId="{FC459DFB-CD5E-5144-8D8C-C516CA84DCA4}" destId="{925D00FC-E079-2F4D-A178-2A37522404C9}" srcOrd="5" destOrd="0" presId="urn:microsoft.com/office/officeart/2005/8/layout/default"/>
    <dgm:cxn modelId="{0404773E-DED2-1544-AAAD-64FDDBD71BAB}" type="presParOf" srcId="{FC459DFB-CD5E-5144-8D8C-C516CA84DCA4}" destId="{ADFC8F5A-8FD3-374E-BCD6-8146E3466BFB}" srcOrd="6" destOrd="0" presId="urn:microsoft.com/office/officeart/2005/8/layout/default"/>
    <dgm:cxn modelId="{5B741062-8FF4-504B-970D-DAC38D7F37CB}" type="presParOf" srcId="{FC459DFB-CD5E-5144-8D8C-C516CA84DCA4}" destId="{CB4D04A8-F2E0-1348-A25D-9E1CF61B4E0F}" srcOrd="7" destOrd="0" presId="urn:microsoft.com/office/officeart/2005/8/layout/default"/>
    <dgm:cxn modelId="{670A7CE3-0FD5-924C-BCCD-D03CF29AE7F8}" type="presParOf" srcId="{FC459DFB-CD5E-5144-8D8C-C516CA84DCA4}" destId="{33B1649C-C711-1F42-AC79-112689A68000}" srcOrd="8" destOrd="0" presId="urn:microsoft.com/office/officeart/2005/8/layout/default"/>
    <dgm:cxn modelId="{421D08BD-248A-FE46-8B05-F5D0C3B13675}" type="presParOf" srcId="{FC459DFB-CD5E-5144-8D8C-C516CA84DCA4}" destId="{ED248F2F-55B0-244E-9975-AF6CD52F4220}" srcOrd="9" destOrd="0" presId="urn:microsoft.com/office/officeart/2005/8/layout/default"/>
    <dgm:cxn modelId="{9DDE9CB4-3874-1349-9849-E82E9D4EF910}" type="presParOf" srcId="{FC459DFB-CD5E-5144-8D8C-C516CA84DCA4}" destId="{45D8BB76-8DFA-D944-86FE-EA764058142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CCAED0-65B9-4F32-9AD1-F70E162B4F7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925589-490D-47E9-8E00-A4772159A503}">
      <dgm:prSet custT="1"/>
      <dgm:spPr/>
      <dgm:t>
        <a:bodyPr/>
        <a:lstStyle/>
        <a:p>
          <a:r>
            <a:rPr lang="cs-CZ" sz="2400" dirty="0"/>
            <a:t>Akt vládnutí</a:t>
          </a:r>
        </a:p>
        <a:p>
          <a:r>
            <a:rPr lang="cs-CZ" sz="2400" dirty="0"/>
            <a:t>„Ad hoc“ rozhodnutí</a:t>
          </a:r>
          <a:endParaRPr lang="en-US" sz="2400" dirty="0"/>
        </a:p>
      </dgm:t>
    </dgm:pt>
    <dgm:pt modelId="{176F3674-041A-4E61-9F76-BC5ADAF1EB6D}" type="parTrans" cxnId="{DEF62AE0-DD55-4B81-9CEE-65A709DABBF8}">
      <dgm:prSet/>
      <dgm:spPr/>
      <dgm:t>
        <a:bodyPr/>
        <a:lstStyle/>
        <a:p>
          <a:endParaRPr lang="en-US"/>
        </a:p>
      </dgm:t>
    </dgm:pt>
    <dgm:pt modelId="{F9AB4E95-4942-4F93-B592-3C3CF347AA80}" type="sibTrans" cxnId="{DEF62AE0-DD55-4B81-9CEE-65A709DABBF8}">
      <dgm:prSet/>
      <dgm:spPr/>
      <dgm:t>
        <a:bodyPr/>
        <a:lstStyle/>
        <a:p>
          <a:endParaRPr lang="en-US"/>
        </a:p>
      </dgm:t>
    </dgm:pt>
    <dgm:pt modelId="{BFBAD2F1-20C7-4C82-A8DA-160803C6BB3A}">
      <dgm:prSet custT="1"/>
      <dgm:spPr/>
      <dgm:t>
        <a:bodyPr/>
        <a:lstStyle/>
        <a:p>
          <a:r>
            <a:rPr lang="cs-CZ" sz="2400"/>
            <a:t>Normativní dopad, problematický přezkum</a:t>
          </a:r>
          <a:endParaRPr lang="en-US" sz="2400"/>
        </a:p>
      </dgm:t>
    </dgm:pt>
    <dgm:pt modelId="{BE0A0217-C77E-4632-9DBB-690D4F78CD0F}" type="parTrans" cxnId="{8B56F666-54BB-46CA-9E90-1E136ADBADBA}">
      <dgm:prSet/>
      <dgm:spPr/>
      <dgm:t>
        <a:bodyPr/>
        <a:lstStyle/>
        <a:p>
          <a:endParaRPr lang="en-US"/>
        </a:p>
      </dgm:t>
    </dgm:pt>
    <dgm:pt modelId="{CF0681F4-5514-4861-8CD0-6B7D554A323D}" type="sibTrans" cxnId="{8B56F666-54BB-46CA-9E90-1E136ADBADBA}">
      <dgm:prSet/>
      <dgm:spPr/>
      <dgm:t>
        <a:bodyPr/>
        <a:lstStyle/>
        <a:p>
          <a:endParaRPr lang="en-US"/>
        </a:p>
      </dgm:t>
    </dgm:pt>
    <dgm:pt modelId="{9842C3AA-0857-4C44-833F-45C2A848C9CC}">
      <dgm:prSet custT="1"/>
      <dgm:spPr/>
      <dgm:t>
        <a:bodyPr/>
        <a:lstStyle/>
        <a:p>
          <a:r>
            <a:rPr lang="cs-CZ" sz="2400"/>
            <a:t>zásadně nepodléhá kontrole ÚS</a:t>
          </a:r>
          <a:endParaRPr lang="en-US" sz="2400"/>
        </a:p>
      </dgm:t>
    </dgm:pt>
    <dgm:pt modelId="{860E5AC7-B426-47F9-994F-5436618A7332}" type="parTrans" cxnId="{43D6F53C-B1A7-4E4D-A693-5BCB1018AE8C}">
      <dgm:prSet/>
      <dgm:spPr/>
      <dgm:t>
        <a:bodyPr/>
        <a:lstStyle/>
        <a:p>
          <a:endParaRPr lang="en-US"/>
        </a:p>
      </dgm:t>
    </dgm:pt>
    <dgm:pt modelId="{0B6612BC-65FA-43A7-A896-49A16518224D}" type="sibTrans" cxnId="{43D6F53C-B1A7-4E4D-A693-5BCB1018AE8C}">
      <dgm:prSet/>
      <dgm:spPr/>
      <dgm:t>
        <a:bodyPr/>
        <a:lstStyle/>
        <a:p>
          <a:endParaRPr lang="en-US"/>
        </a:p>
      </dgm:t>
    </dgm:pt>
    <dgm:pt modelId="{51018E28-BF0B-424A-8321-ED579568FFFB}">
      <dgm:prSet custT="1"/>
      <dgm:spPr/>
      <dgm:t>
        <a:bodyPr/>
        <a:lstStyle/>
        <a:p>
          <a:r>
            <a:rPr lang="cs-CZ" sz="2400"/>
            <a:t>Přezkum nesoudním politickým orgánem </a:t>
          </a:r>
        </a:p>
        <a:p>
          <a:r>
            <a:rPr lang="cs-CZ" sz="2400"/>
            <a:t>= PS</a:t>
          </a:r>
          <a:endParaRPr lang="en-US" sz="2400"/>
        </a:p>
      </dgm:t>
    </dgm:pt>
    <dgm:pt modelId="{8C7A305D-3796-4D04-AF72-153108EF63F2}" type="parTrans" cxnId="{5A6F102B-1A1C-4D2E-9F3B-5A81DB6D7F0A}">
      <dgm:prSet/>
      <dgm:spPr/>
      <dgm:t>
        <a:bodyPr/>
        <a:lstStyle/>
        <a:p>
          <a:endParaRPr lang="en-US"/>
        </a:p>
      </dgm:t>
    </dgm:pt>
    <dgm:pt modelId="{CE154AEA-0D5A-4FB4-91AA-953CB47316FB}" type="sibTrans" cxnId="{5A6F102B-1A1C-4D2E-9F3B-5A81DB6D7F0A}">
      <dgm:prSet/>
      <dgm:spPr/>
      <dgm:t>
        <a:bodyPr/>
        <a:lstStyle/>
        <a:p>
          <a:endParaRPr lang="en-US"/>
        </a:p>
      </dgm:t>
    </dgm:pt>
    <dgm:pt modelId="{688BAC0C-F46C-456E-B508-C445F7946F20}" type="pres">
      <dgm:prSet presAssocID="{F7CCAED0-65B9-4F32-9AD1-F70E162B4F73}" presName="root" presStyleCnt="0">
        <dgm:presLayoutVars>
          <dgm:dir/>
          <dgm:resizeHandles val="exact"/>
        </dgm:presLayoutVars>
      </dgm:prSet>
      <dgm:spPr/>
    </dgm:pt>
    <dgm:pt modelId="{88F45740-A87F-4432-9D53-E45457AADCDB}" type="pres">
      <dgm:prSet presAssocID="{84925589-490D-47E9-8E00-A4772159A503}" presName="compNode" presStyleCnt="0"/>
      <dgm:spPr/>
    </dgm:pt>
    <dgm:pt modelId="{813F024C-48B5-482C-9DA4-28BB7AF12F62}" type="pres">
      <dgm:prSet presAssocID="{84925589-490D-47E9-8E00-A4772159A50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C2EFCA0D-F473-4EB3-89A7-2FA8707EB539}" type="pres">
      <dgm:prSet presAssocID="{84925589-490D-47E9-8E00-A4772159A503}" presName="spaceRect" presStyleCnt="0"/>
      <dgm:spPr/>
    </dgm:pt>
    <dgm:pt modelId="{F3B58DD1-043B-4B7C-AC1E-EA8335957784}" type="pres">
      <dgm:prSet presAssocID="{84925589-490D-47E9-8E00-A4772159A503}" presName="textRect" presStyleLbl="revTx" presStyleIdx="0" presStyleCnt="4">
        <dgm:presLayoutVars>
          <dgm:chMax val="1"/>
          <dgm:chPref val="1"/>
        </dgm:presLayoutVars>
      </dgm:prSet>
      <dgm:spPr/>
    </dgm:pt>
    <dgm:pt modelId="{C906CFC8-BFF1-4A27-9FA3-698AC73E65CF}" type="pres">
      <dgm:prSet presAssocID="{F9AB4E95-4942-4F93-B592-3C3CF347AA80}" presName="sibTrans" presStyleCnt="0"/>
      <dgm:spPr/>
    </dgm:pt>
    <dgm:pt modelId="{F9CDEC4A-1251-48BC-A04D-44978FA795B1}" type="pres">
      <dgm:prSet presAssocID="{BFBAD2F1-20C7-4C82-A8DA-160803C6BB3A}" presName="compNode" presStyleCnt="0"/>
      <dgm:spPr/>
    </dgm:pt>
    <dgm:pt modelId="{327E0D53-0A74-4DC7-8667-7F3D93F33413}" type="pres">
      <dgm:prSet presAssocID="{BFBAD2F1-20C7-4C82-A8DA-160803C6BB3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živatelé"/>
        </a:ext>
      </dgm:extLst>
    </dgm:pt>
    <dgm:pt modelId="{3014ED20-1D2B-49EA-8385-1A07428B7748}" type="pres">
      <dgm:prSet presAssocID="{BFBAD2F1-20C7-4C82-A8DA-160803C6BB3A}" presName="spaceRect" presStyleCnt="0"/>
      <dgm:spPr/>
    </dgm:pt>
    <dgm:pt modelId="{B62F7CBC-FB95-45DA-B9A9-675D280F4126}" type="pres">
      <dgm:prSet presAssocID="{BFBAD2F1-20C7-4C82-A8DA-160803C6BB3A}" presName="textRect" presStyleLbl="revTx" presStyleIdx="1" presStyleCnt="4">
        <dgm:presLayoutVars>
          <dgm:chMax val="1"/>
          <dgm:chPref val="1"/>
        </dgm:presLayoutVars>
      </dgm:prSet>
      <dgm:spPr/>
    </dgm:pt>
    <dgm:pt modelId="{6B6C1810-4AF0-4BC2-AC8B-ECEB7A805DEF}" type="pres">
      <dgm:prSet presAssocID="{CF0681F4-5514-4861-8CD0-6B7D554A323D}" presName="sibTrans" presStyleCnt="0"/>
      <dgm:spPr/>
    </dgm:pt>
    <dgm:pt modelId="{7E5307DF-56DA-4719-887D-0108CCA9DA92}" type="pres">
      <dgm:prSet presAssocID="{9842C3AA-0857-4C44-833F-45C2A848C9CC}" presName="compNode" presStyleCnt="0"/>
      <dgm:spPr/>
    </dgm:pt>
    <dgm:pt modelId="{D8A7822A-C9B5-41FB-89D5-FF931F163A6C}" type="pres">
      <dgm:prSet presAssocID="{9842C3AA-0857-4C44-833F-45C2A848C9C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67A84865-6DA2-4048-9E8A-94A3E3DC9766}" type="pres">
      <dgm:prSet presAssocID="{9842C3AA-0857-4C44-833F-45C2A848C9CC}" presName="spaceRect" presStyleCnt="0"/>
      <dgm:spPr/>
    </dgm:pt>
    <dgm:pt modelId="{AF588450-CB85-469C-A67A-95A72EEC0AD4}" type="pres">
      <dgm:prSet presAssocID="{9842C3AA-0857-4C44-833F-45C2A848C9CC}" presName="textRect" presStyleLbl="revTx" presStyleIdx="2" presStyleCnt="4">
        <dgm:presLayoutVars>
          <dgm:chMax val="1"/>
          <dgm:chPref val="1"/>
        </dgm:presLayoutVars>
      </dgm:prSet>
      <dgm:spPr/>
    </dgm:pt>
    <dgm:pt modelId="{EFE01362-81FE-4533-8AE8-8CF3B4414967}" type="pres">
      <dgm:prSet presAssocID="{0B6612BC-65FA-43A7-A896-49A16518224D}" presName="sibTrans" presStyleCnt="0"/>
      <dgm:spPr/>
    </dgm:pt>
    <dgm:pt modelId="{F610493D-2CDE-4806-A2FE-EBC7695F9599}" type="pres">
      <dgm:prSet presAssocID="{51018E28-BF0B-424A-8321-ED579568FFFB}" presName="compNode" presStyleCnt="0"/>
      <dgm:spPr/>
    </dgm:pt>
    <dgm:pt modelId="{9C0C8551-872F-4A92-B003-C15733CC32ED}" type="pres">
      <dgm:prSet presAssocID="{51018E28-BF0B-424A-8321-ED579568FFF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F63BE2BC-665D-48B5-87B2-C20124FC7C19}" type="pres">
      <dgm:prSet presAssocID="{51018E28-BF0B-424A-8321-ED579568FFFB}" presName="spaceRect" presStyleCnt="0"/>
      <dgm:spPr/>
    </dgm:pt>
    <dgm:pt modelId="{AF6A5957-C41D-4016-8D6C-557854CBD9A5}" type="pres">
      <dgm:prSet presAssocID="{51018E28-BF0B-424A-8321-ED579568FFF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A6F102B-1A1C-4D2E-9F3B-5A81DB6D7F0A}" srcId="{F7CCAED0-65B9-4F32-9AD1-F70E162B4F73}" destId="{51018E28-BF0B-424A-8321-ED579568FFFB}" srcOrd="3" destOrd="0" parTransId="{8C7A305D-3796-4D04-AF72-153108EF63F2}" sibTransId="{CE154AEA-0D5A-4FB4-91AA-953CB47316FB}"/>
    <dgm:cxn modelId="{43D6F53C-B1A7-4E4D-A693-5BCB1018AE8C}" srcId="{F7CCAED0-65B9-4F32-9AD1-F70E162B4F73}" destId="{9842C3AA-0857-4C44-833F-45C2A848C9CC}" srcOrd="2" destOrd="0" parTransId="{860E5AC7-B426-47F9-994F-5436618A7332}" sibTransId="{0B6612BC-65FA-43A7-A896-49A16518224D}"/>
    <dgm:cxn modelId="{8D65E042-1CB6-4774-99CD-CC2B086EA3E7}" type="presOf" srcId="{F7CCAED0-65B9-4F32-9AD1-F70E162B4F73}" destId="{688BAC0C-F46C-456E-B508-C445F7946F20}" srcOrd="0" destOrd="0" presId="urn:microsoft.com/office/officeart/2018/2/layout/IconLabelList"/>
    <dgm:cxn modelId="{3BB79660-B2CF-41B8-8F7A-12C5F455F06A}" type="presOf" srcId="{9842C3AA-0857-4C44-833F-45C2A848C9CC}" destId="{AF588450-CB85-469C-A67A-95A72EEC0AD4}" srcOrd="0" destOrd="0" presId="urn:microsoft.com/office/officeart/2018/2/layout/IconLabelList"/>
    <dgm:cxn modelId="{8B56F666-54BB-46CA-9E90-1E136ADBADBA}" srcId="{F7CCAED0-65B9-4F32-9AD1-F70E162B4F73}" destId="{BFBAD2F1-20C7-4C82-A8DA-160803C6BB3A}" srcOrd="1" destOrd="0" parTransId="{BE0A0217-C77E-4632-9DBB-690D4F78CD0F}" sibTransId="{CF0681F4-5514-4861-8CD0-6B7D554A323D}"/>
    <dgm:cxn modelId="{6583CE6A-F24E-41EF-B660-130DF77791AD}" type="presOf" srcId="{51018E28-BF0B-424A-8321-ED579568FFFB}" destId="{AF6A5957-C41D-4016-8D6C-557854CBD9A5}" srcOrd="0" destOrd="0" presId="urn:microsoft.com/office/officeart/2018/2/layout/IconLabelList"/>
    <dgm:cxn modelId="{7CEEFAD7-A80A-4D3A-BE0C-2E2E2673D760}" type="presOf" srcId="{84925589-490D-47E9-8E00-A4772159A503}" destId="{F3B58DD1-043B-4B7C-AC1E-EA8335957784}" srcOrd="0" destOrd="0" presId="urn:microsoft.com/office/officeart/2018/2/layout/IconLabelList"/>
    <dgm:cxn modelId="{DEF62AE0-DD55-4B81-9CEE-65A709DABBF8}" srcId="{F7CCAED0-65B9-4F32-9AD1-F70E162B4F73}" destId="{84925589-490D-47E9-8E00-A4772159A503}" srcOrd="0" destOrd="0" parTransId="{176F3674-041A-4E61-9F76-BC5ADAF1EB6D}" sibTransId="{F9AB4E95-4942-4F93-B592-3C3CF347AA80}"/>
    <dgm:cxn modelId="{3BCF21ED-15FE-4EE1-A1A8-D23FE91E189A}" type="presOf" srcId="{BFBAD2F1-20C7-4C82-A8DA-160803C6BB3A}" destId="{B62F7CBC-FB95-45DA-B9A9-675D280F4126}" srcOrd="0" destOrd="0" presId="urn:microsoft.com/office/officeart/2018/2/layout/IconLabelList"/>
    <dgm:cxn modelId="{DDDFBFB1-5A52-4997-B7E8-7F9E9C31E210}" type="presParOf" srcId="{688BAC0C-F46C-456E-B508-C445F7946F20}" destId="{88F45740-A87F-4432-9D53-E45457AADCDB}" srcOrd="0" destOrd="0" presId="urn:microsoft.com/office/officeart/2018/2/layout/IconLabelList"/>
    <dgm:cxn modelId="{0E76506D-571D-4066-9DC6-2D9A6C600BDD}" type="presParOf" srcId="{88F45740-A87F-4432-9D53-E45457AADCDB}" destId="{813F024C-48B5-482C-9DA4-28BB7AF12F62}" srcOrd="0" destOrd="0" presId="urn:microsoft.com/office/officeart/2018/2/layout/IconLabelList"/>
    <dgm:cxn modelId="{439820A7-5D50-43A3-8F8E-7F82BFA8DD83}" type="presParOf" srcId="{88F45740-A87F-4432-9D53-E45457AADCDB}" destId="{C2EFCA0D-F473-4EB3-89A7-2FA8707EB539}" srcOrd="1" destOrd="0" presId="urn:microsoft.com/office/officeart/2018/2/layout/IconLabelList"/>
    <dgm:cxn modelId="{B76C8925-FF9D-4AF0-84BA-215EBD5A922F}" type="presParOf" srcId="{88F45740-A87F-4432-9D53-E45457AADCDB}" destId="{F3B58DD1-043B-4B7C-AC1E-EA8335957784}" srcOrd="2" destOrd="0" presId="urn:microsoft.com/office/officeart/2018/2/layout/IconLabelList"/>
    <dgm:cxn modelId="{62B2577B-2941-490E-BDA8-8533305F3DBD}" type="presParOf" srcId="{688BAC0C-F46C-456E-B508-C445F7946F20}" destId="{C906CFC8-BFF1-4A27-9FA3-698AC73E65CF}" srcOrd="1" destOrd="0" presId="urn:microsoft.com/office/officeart/2018/2/layout/IconLabelList"/>
    <dgm:cxn modelId="{31C67154-3390-4514-A5E4-F18531065ACE}" type="presParOf" srcId="{688BAC0C-F46C-456E-B508-C445F7946F20}" destId="{F9CDEC4A-1251-48BC-A04D-44978FA795B1}" srcOrd="2" destOrd="0" presId="urn:microsoft.com/office/officeart/2018/2/layout/IconLabelList"/>
    <dgm:cxn modelId="{E3A6918C-62E7-4394-8CA0-0ED8EFCE39B8}" type="presParOf" srcId="{F9CDEC4A-1251-48BC-A04D-44978FA795B1}" destId="{327E0D53-0A74-4DC7-8667-7F3D93F33413}" srcOrd="0" destOrd="0" presId="urn:microsoft.com/office/officeart/2018/2/layout/IconLabelList"/>
    <dgm:cxn modelId="{6AA2B71F-E7CA-4017-A47A-DE5331F36CDD}" type="presParOf" srcId="{F9CDEC4A-1251-48BC-A04D-44978FA795B1}" destId="{3014ED20-1D2B-49EA-8385-1A07428B7748}" srcOrd="1" destOrd="0" presId="urn:microsoft.com/office/officeart/2018/2/layout/IconLabelList"/>
    <dgm:cxn modelId="{8B60AC12-1EF1-4C81-8BC7-C2D24F58D37B}" type="presParOf" srcId="{F9CDEC4A-1251-48BC-A04D-44978FA795B1}" destId="{B62F7CBC-FB95-45DA-B9A9-675D280F4126}" srcOrd="2" destOrd="0" presId="urn:microsoft.com/office/officeart/2018/2/layout/IconLabelList"/>
    <dgm:cxn modelId="{A466C941-31E0-4DC8-B429-4D52DCA32D83}" type="presParOf" srcId="{688BAC0C-F46C-456E-B508-C445F7946F20}" destId="{6B6C1810-4AF0-4BC2-AC8B-ECEB7A805DEF}" srcOrd="3" destOrd="0" presId="urn:microsoft.com/office/officeart/2018/2/layout/IconLabelList"/>
    <dgm:cxn modelId="{D24F97CF-0845-4B9A-B13C-11676BBBCB28}" type="presParOf" srcId="{688BAC0C-F46C-456E-B508-C445F7946F20}" destId="{7E5307DF-56DA-4719-887D-0108CCA9DA92}" srcOrd="4" destOrd="0" presId="urn:microsoft.com/office/officeart/2018/2/layout/IconLabelList"/>
    <dgm:cxn modelId="{09C79AE6-801C-4F91-B0F5-7F3F4AC5015E}" type="presParOf" srcId="{7E5307DF-56DA-4719-887D-0108CCA9DA92}" destId="{D8A7822A-C9B5-41FB-89D5-FF931F163A6C}" srcOrd="0" destOrd="0" presId="urn:microsoft.com/office/officeart/2018/2/layout/IconLabelList"/>
    <dgm:cxn modelId="{F1814D22-8C19-494B-ADDB-F671B941F9E5}" type="presParOf" srcId="{7E5307DF-56DA-4719-887D-0108CCA9DA92}" destId="{67A84865-6DA2-4048-9E8A-94A3E3DC9766}" srcOrd="1" destOrd="0" presId="urn:microsoft.com/office/officeart/2018/2/layout/IconLabelList"/>
    <dgm:cxn modelId="{A54CFF6A-532F-4ECB-A19B-9291EC0D3CF1}" type="presParOf" srcId="{7E5307DF-56DA-4719-887D-0108CCA9DA92}" destId="{AF588450-CB85-469C-A67A-95A72EEC0AD4}" srcOrd="2" destOrd="0" presId="urn:microsoft.com/office/officeart/2018/2/layout/IconLabelList"/>
    <dgm:cxn modelId="{683A8EE3-2BA1-4248-8C30-3B4630A11C5E}" type="presParOf" srcId="{688BAC0C-F46C-456E-B508-C445F7946F20}" destId="{EFE01362-81FE-4533-8AE8-8CF3B4414967}" srcOrd="5" destOrd="0" presId="urn:microsoft.com/office/officeart/2018/2/layout/IconLabelList"/>
    <dgm:cxn modelId="{A8C76967-483A-45DA-94CF-2BFBCADABD2B}" type="presParOf" srcId="{688BAC0C-F46C-456E-B508-C445F7946F20}" destId="{F610493D-2CDE-4806-A2FE-EBC7695F9599}" srcOrd="6" destOrd="0" presId="urn:microsoft.com/office/officeart/2018/2/layout/IconLabelList"/>
    <dgm:cxn modelId="{41581122-66A9-4EEF-A6D7-9159A80BE045}" type="presParOf" srcId="{F610493D-2CDE-4806-A2FE-EBC7695F9599}" destId="{9C0C8551-872F-4A92-B003-C15733CC32ED}" srcOrd="0" destOrd="0" presId="urn:microsoft.com/office/officeart/2018/2/layout/IconLabelList"/>
    <dgm:cxn modelId="{71411F69-9D41-4AA8-8A3B-2E5EC363ED25}" type="presParOf" srcId="{F610493D-2CDE-4806-A2FE-EBC7695F9599}" destId="{F63BE2BC-665D-48B5-87B2-C20124FC7C19}" srcOrd="1" destOrd="0" presId="urn:microsoft.com/office/officeart/2018/2/layout/IconLabelList"/>
    <dgm:cxn modelId="{A2E2A9BC-8102-4FA4-87F6-F2556B0379DB}" type="presParOf" srcId="{F610493D-2CDE-4806-A2FE-EBC7695F9599}" destId="{AF6A5957-C41D-4016-8D6C-557854CBD9A5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D74B4C-1B6D-436A-A324-790F3BA87BF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A42FA1-3220-4A41-A8D8-B8EF0D058EC9}">
      <dgm:prSet/>
      <dgm:spPr/>
      <dgm:t>
        <a:bodyPr/>
        <a:lstStyle/>
        <a:p>
          <a:r>
            <a:rPr lang="cs-CZ" dirty="0"/>
            <a:t>Akt vládnutí </a:t>
          </a:r>
          <a:r>
            <a:rPr lang="cs-CZ" b="1" dirty="0"/>
            <a:t>zásadně </a:t>
          </a:r>
          <a:r>
            <a:rPr lang="cs-CZ" dirty="0"/>
            <a:t>přezkoumatelný </a:t>
          </a:r>
          <a:br>
            <a:rPr lang="cs-CZ" dirty="0"/>
          </a:br>
          <a:r>
            <a:rPr lang="cs-CZ" dirty="0"/>
            <a:t>toliko PS</a:t>
          </a:r>
          <a:endParaRPr lang="en-US" dirty="0"/>
        </a:p>
      </dgm:t>
    </dgm:pt>
    <dgm:pt modelId="{96F30624-350B-4D26-9E9C-B4F3CE6373A2}" type="parTrans" cxnId="{ABD0F2A3-AB2A-4552-AC38-C4D64D2B5ABA}">
      <dgm:prSet/>
      <dgm:spPr/>
      <dgm:t>
        <a:bodyPr/>
        <a:lstStyle/>
        <a:p>
          <a:endParaRPr lang="en-US"/>
        </a:p>
      </dgm:t>
    </dgm:pt>
    <dgm:pt modelId="{F9399C54-14D5-4C1B-A0E0-85342788715D}" type="sibTrans" cxnId="{ABD0F2A3-AB2A-4552-AC38-C4D64D2B5ABA}">
      <dgm:prSet/>
      <dgm:spPr/>
      <dgm:t>
        <a:bodyPr/>
        <a:lstStyle/>
        <a:p>
          <a:endParaRPr lang="en-US"/>
        </a:p>
      </dgm:t>
    </dgm:pt>
    <dgm:pt modelId="{E96E5581-3AD5-4F3E-96D9-6BF9453FDDF6}">
      <dgm:prSet/>
      <dgm:spPr/>
      <dgm:t>
        <a:bodyPr/>
        <a:lstStyle/>
        <a:p>
          <a:r>
            <a:rPr lang="cs-CZ" dirty="0"/>
            <a:t>Ledaže rozpor </a:t>
          </a:r>
          <a:br>
            <a:rPr lang="cs-CZ" dirty="0"/>
          </a:br>
          <a:r>
            <a:rPr lang="cs-CZ" dirty="0"/>
            <a:t>s čl. 9/2 </a:t>
          </a:r>
          <a:r>
            <a:rPr lang="cs-CZ" dirty="0" err="1"/>
            <a:t>Ú</a:t>
          </a:r>
          <a:r>
            <a:rPr lang="cs-CZ" dirty="0"/>
            <a:t>, čl.1/1 </a:t>
          </a:r>
          <a:r>
            <a:rPr lang="cs-CZ" dirty="0" err="1"/>
            <a:t>Ú</a:t>
          </a:r>
          <a:r>
            <a:rPr lang="cs-CZ" dirty="0"/>
            <a:t>, </a:t>
          </a:r>
          <a:br>
            <a:rPr lang="cs-CZ" dirty="0"/>
          </a:br>
          <a:r>
            <a:rPr lang="cs-CZ" dirty="0"/>
            <a:t>čl. 10 </a:t>
          </a:r>
          <a:r>
            <a:rPr lang="cs-CZ" dirty="0" err="1"/>
            <a:t>Ú</a:t>
          </a:r>
          <a:r>
            <a:rPr lang="cs-CZ" dirty="0"/>
            <a:t> a čl.10a </a:t>
          </a:r>
          <a:r>
            <a:rPr lang="cs-CZ" dirty="0" err="1"/>
            <a:t>Ú</a:t>
          </a:r>
          <a:endParaRPr lang="en-US" dirty="0"/>
        </a:p>
      </dgm:t>
    </dgm:pt>
    <dgm:pt modelId="{A77F8ADB-F8D0-48D4-A38E-F983D93DB6BD}" type="parTrans" cxnId="{43D28304-65BC-4260-B2C4-838B3F18DDD3}">
      <dgm:prSet/>
      <dgm:spPr/>
      <dgm:t>
        <a:bodyPr/>
        <a:lstStyle/>
        <a:p>
          <a:endParaRPr lang="en-US"/>
        </a:p>
      </dgm:t>
    </dgm:pt>
    <dgm:pt modelId="{E3D904B5-1EFE-4045-AA5A-05D40B4E324F}" type="sibTrans" cxnId="{43D28304-65BC-4260-B2C4-838B3F18DDD3}">
      <dgm:prSet/>
      <dgm:spPr/>
      <dgm:t>
        <a:bodyPr/>
        <a:lstStyle/>
        <a:p>
          <a:endParaRPr lang="en-US"/>
        </a:p>
      </dgm:t>
    </dgm:pt>
    <dgm:pt modelId="{E26DD0F6-4EF5-47DD-A48E-9CC3D4543C4F}">
      <dgm:prSet/>
      <dgm:spPr/>
      <dgm:t>
        <a:bodyPr/>
        <a:lstStyle/>
        <a:p>
          <a:r>
            <a:rPr lang="cs-CZ" dirty="0"/>
            <a:t>Přezkum před ÚS leda na návrh politické menšiny</a:t>
          </a:r>
          <a:endParaRPr lang="en-US" dirty="0"/>
        </a:p>
      </dgm:t>
    </dgm:pt>
    <dgm:pt modelId="{FCF048C0-A4E9-40E8-9367-7C0C59B9DBE1}" type="parTrans" cxnId="{B55CDA1C-4EE6-4AF7-B463-755C7C53FC95}">
      <dgm:prSet/>
      <dgm:spPr/>
      <dgm:t>
        <a:bodyPr/>
        <a:lstStyle/>
        <a:p>
          <a:endParaRPr lang="en-US"/>
        </a:p>
      </dgm:t>
    </dgm:pt>
    <dgm:pt modelId="{631336B6-A34E-41C0-9769-151A8AAA8B82}" type="sibTrans" cxnId="{B55CDA1C-4EE6-4AF7-B463-755C7C53FC95}">
      <dgm:prSet/>
      <dgm:spPr/>
      <dgm:t>
        <a:bodyPr/>
        <a:lstStyle/>
        <a:p>
          <a:endParaRPr lang="en-US"/>
        </a:p>
      </dgm:t>
    </dgm:pt>
    <dgm:pt modelId="{9E6F1898-A6D7-4E16-A9FC-EFB0E5C2B958}" type="pres">
      <dgm:prSet presAssocID="{8FD74B4C-1B6D-436A-A324-790F3BA87BF4}" presName="root" presStyleCnt="0">
        <dgm:presLayoutVars>
          <dgm:dir/>
          <dgm:resizeHandles val="exact"/>
        </dgm:presLayoutVars>
      </dgm:prSet>
      <dgm:spPr/>
    </dgm:pt>
    <dgm:pt modelId="{1F906CBC-CF9D-451E-B653-29CE007E3D6D}" type="pres">
      <dgm:prSet presAssocID="{DAA42FA1-3220-4A41-A8D8-B8EF0D058EC9}" presName="compNode" presStyleCnt="0"/>
      <dgm:spPr/>
    </dgm:pt>
    <dgm:pt modelId="{5A99E662-6FA6-4F3D-A3F6-97B9996B8027}" type="pres">
      <dgm:prSet presAssocID="{DAA42FA1-3220-4A41-A8D8-B8EF0D058EC9}" presName="bgRect" presStyleLbl="bgShp" presStyleIdx="0" presStyleCnt="3"/>
      <dgm:spPr/>
    </dgm:pt>
    <dgm:pt modelId="{4389D5B4-A7D9-4E5F-8C6C-208CAD408E0F}" type="pres">
      <dgm:prSet presAssocID="{DAA42FA1-3220-4A41-A8D8-B8EF0D058EC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02F369E-E3AF-451F-8560-C51DF473E6E3}" type="pres">
      <dgm:prSet presAssocID="{DAA42FA1-3220-4A41-A8D8-B8EF0D058EC9}" presName="spaceRect" presStyleCnt="0"/>
      <dgm:spPr/>
    </dgm:pt>
    <dgm:pt modelId="{822F14D1-47E7-4B03-BF00-21941A9D5DE2}" type="pres">
      <dgm:prSet presAssocID="{DAA42FA1-3220-4A41-A8D8-B8EF0D058EC9}" presName="parTx" presStyleLbl="revTx" presStyleIdx="0" presStyleCnt="3">
        <dgm:presLayoutVars>
          <dgm:chMax val="0"/>
          <dgm:chPref val="0"/>
        </dgm:presLayoutVars>
      </dgm:prSet>
      <dgm:spPr/>
    </dgm:pt>
    <dgm:pt modelId="{93ED6E04-BCE2-4107-9CD9-6BFE4D647573}" type="pres">
      <dgm:prSet presAssocID="{F9399C54-14D5-4C1B-A0E0-85342788715D}" presName="sibTrans" presStyleCnt="0"/>
      <dgm:spPr/>
    </dgm:pt>
    <dgm:pt modelId="{FE8B4F38-4E82-4103-8DF6-9F82436F69BC}" type="pres">
      <dgm:prSet presAssocID="{E96E5581-3AD5-4F3E-96D9-6BF9453FDDF6}" presName="compNode" presStyleCnt="0"/>
      <dgm:spPr/>
    </dgm:pt>
    <dgm:pt modelId="{B5504A97-895B-4FB7-BE9C-6E5417520E8A}" type="pres">
      <dgm:prSet presAssocID="{E96E5581-3AD5-4F3E-96D9-6BF9453FDDF6}" presName="bgRect" presStyleLbl="bgShp" presStyleIdx="1" presStyleCnt="3"/>
      <dgm:spPr/>
    </dgm:pt>
    <dgm:pt modelId="{BC215964-E8E9-4459-A6C7-5224E70D5F3F}" type="pres">
      <dgm:prSet presAssocID="{E96E5581-3AD5-4F3E-96D9-6BF9453FDDF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vil Face Outline"/>
        </a:ext>
      </dgm:extLst>
    </dgm:pt>
    <dgm:pt modelId="{FF2DC0A0-C740-46F4-8CB7-63C342C13FAD}" type="pres">
      <dgm:prSet presAssocID="{E96E5581-3AD5-4F3E-96D9-6BF9453FDDF6}" presName="spaceRect" presStyleCnt="0"/>
      <dgm:spPr/>
    </dgm:pt>
    <dgm:pt modelId="{6702E76A-73E5-4A77-861E-FC3B4626E679}" type="pres">
      <dgm:prSet presAssocID="{E96E5581-3AD5-4F3E-96D9-6BF9453FDDF6}" presName="parTx" presStyleLbl="revTx" presStyleIdx="1" presStyleCnt="3">
        <dgm:presLayoutVars>
          <dgm:chMax val="0"/>
          <dgm:chPref val="0"/>
        </dgm:presLayoutVars>
      </dgm:prSet>
      <dgm:spPr/>
    </dgm:pt>
    <dgm:pt modelId="{716B10CE-8A4C-4AC5-9BA0-360F125AD3B3}" type="pres">
      <dgm:prSet presAssocID="{E3D904B5-1EFE-4045-AA5A-05D40B4E324F}" presName="sibTrans" presStyleCnt="0"/>
      <dgm:spPr/>
    </dgm:pt>
    <dgm:pt modelId="{66FF850C-D636-4061-862C-105536D78AD9}" type="pres">
      <dgm:prSet presAssocID="{E26DD0F6-4EF5-47DD-A48E-9CC3D4543C4F}" presName="compNode" presStyleCnt="0"/>
      <dgm:spPr/>
    </dgm:pt>
    <dgm:pt modelId="{3A8D95FE-F297-47E9-A158-DDE41ACE8A94}" type="pres">
      <dgm:prSet presAssocID="{E26DD0F6-4EF5-47DD-A48E-9CC3D4543C4F}" presName="bgRect" presStyleLbl="bgShp" presStyleIdx="2" presStyleCnt="3"/>
      <dgm:spPr/>
    </dgm:pt>
    <dgm:pt modelId="{63986A0D-353D-4866-9AF8-106EBE8A348E}" type="pres">
      <dgm:prSet presAssocID="{E26DD0F6-4EF5-47DD-A48E-9CC3D4543C4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05B2C934-B9C8-4CC5-92A4-D5FD0FF32F69}" type="pres">
      <dgm:prSet presAssocID="{E26DD0F6-4EF5-47DD-A48E-9CC3D4543C4F}" presName="spaceRect" presStyleCnt="0"/>
      <dgm:spPr/>
    </dgm:pt>
    <dgm:pt modelId="{6C3F07CA-5E2E-46CC-9B54-5877079404E6}" type="pres">
      <dgm:prSet presAssocID="{E26DD0F6-4EF5-47DD-A48E-9CC3D4543C4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3D28304-65BC-4260-B2C4-838B3F18DDD3}" srcId="{8FD74B4C-1B6D-436A-A324-790F3BA87BF4}" destId="{E96E5581-3AD5-4F3E-96D9-6BF9453FDDF6}" srcOrd="1" destOrd="0" parTransId="{A77F8ADB-F8D0-48D4-A38E-F983D93DB6BD}" sibTransId="{E3D904B5-1EFE-4045-AA5A-05D40B4E324F}"/>
    <dgm:cxn modelId="{B55CDA1C-4EE6-4AF7-B463-755C7C53FC95}" srcId="{8FD74B4C-1B6D-436A-A324-790F3BA87BF4}" destId="{E26DD0F6-4EF5-47DD-A48E-9CC3D4543C4F}" srcOrd="2" destOrd="0" parTransId="{FCF048C0-A4E9-40E8-9367-7C0C59B9DBE1}" sibTransId="{631336B6-A34E-41C0-9769-151A8AAA8B82}"/>
    <dgm:cxn modelId="{5D84E027-6A69-4BA7-95EB-25FEAF328DA1}" type="presOf" srcId="{E26DD0F6-4EF5-47DD-A48E-9CC3D4543C4F}" destId="{6C3F07CA-5E2E-46CC-9B54-5877079404E6}" srcOrd="0" destOrd="0" presId="urn:microsoft.com/office/officeart/2018/2/layout/IconVerticalSolidList"/>
    <dgm:cxn modelId="{AC31266E-8A57-4CC8-AAC1-2B27793D4488}" type="presOf" srcId="{E96E5581-3AD5-4F3E-96D9-6BF9453FDDF6}" destId="{6702E76A-73E5-4A77-861E-FC3B4626E679}" srcOrd="0" destOrd="0" presId="urn:microsoft.com/office/officeart/2018/2/layout/IconVerticalSolidList"/>
    <dgm:cxn modelId="{ABD0F2A3-AB2A-4552-AC38-C4D64D2B5ABA}" srcId="{8FD74B4C-1B6D-436A-A324-790F3BA87BF4}" destId="{DAA42FA1-3220-4A41-A8D8-B8EF0D058EC9}" srcOrd="0" destOrd="0" parTransId="{96F30624-350B-4D26-9E9C-B4F3CE6373A2}" sibTransId="{F9399C54-14D5-4C1B-A0E0-85342788715D}"/>
    <dgm:cxn modelId="{89BF77B7-CAAA-4ADB-850F-1F531EA66CFA}" type="presOf" srcId="{DAA42FA1-3220-4A41-A8D8-B8EF0D058EC9}" destId="{822F14D1-47E7-4B03-BF00-21941A9D5DE2}" srcOrd="0" destOrd="0" presId="urn:microsoft.com/office/officeart/2018/2/layout/IconVerticalSolidList"/>
    <dgm:cxn modelId="{766657B9-DDEF-49C6-B891-7D384CBDDB2C}" type="presOf" srcId="{8FD74B4C-1B6D-436A-A324-790F3BA87BF4}" destId="{9E6F1898-A6D7-4E16-A9FC-EFB0E5C2B958}" srcOrd="0" destOrd="0" presId="urn:microsoft.com/office/officeart/2018/2/layout/IconVerticalSolidList"/>
    <dgm:cxn modelId="{B4EFB3B6-27D7-4F04-AAE7-8515940A6F7B}" type="presParOf" srcId="{9E6F1898-A6D7-4E16-A9FC-EFB0E5C2B958}" destId="{1F906CBC-CF9D-451E-B653-29CE007E3D6D}" srcOrd="0" destOrd="0" presId="urn:microsoft.com/office/officeart/2018/2/layout/IconVerticalSolidList"/>
    <dgm:cxn modelId="{9FD2FE80-D970-422F-BED4-C2D869877EA8}" type="presParOf" srcId="{1F906CBC-CF9D-451E-B653-29CE007E3D6D}" destId="{5A99E662-6FA6-4F3D-A3F6-97B9996B8027}" srcOrd="0" destOrd="0" presId="urn:microsoft.com/office/officeart/2018/2/layout/IconVerticalSolidList"/>
    <dgm:cxn modelId="{F2E1F852-16C9-4888-BB87-3CD6536EA190}" type="presParOf" srcId="{1F906CBC-CF9D-451E-B653-29CE007E3D6D}" destId="{4389D5B4-A7D9-4E5F-8C6C-208CAD408E0F}" srcOrd="1" destOrd="0" presId="urn:microsoft.com/office/officeart/2018/2/layout/IconVerticalSolidList"/>
    <dgm:cxn modelId="{A64DBF24-DCEA-4C1E-B0DE-8414FD217C3C}" type="presParOf" srcId="{1F906CBC-CF9D-451E-B653-29CE007E3D6D}" destId="{702F369E-E3AF-451F-8560-C51DF473E6E3}" srcOrd="2" destOrd="0" presId="urn:microsoft.com/office/officeart/2018/2/layout/IconVerticalSolidList"/>
    <dgm:cxn modelId="{BE5D579C-7E81-4AE4-ACF9-3A46633CD5B9}" type="presParOf" srcId="{1F906CBC-CF9D-451E-B653-29CE007E3D6D}" destId="{822F14D1-47E7-4B03-BF00-21941A9D5DE2}" srcOrd="3" destOrd="0" presId="urn:microsoft.com/office/officeart/2018/2/layout/IconVerticalSolidList"/>
    <dgm:cxn modelId="{A3E56486-74BD-4306-9848-9FE9EACEDBD0}" type="presParOf" srcId="{9E6F1898-A6D7-4E16-A9FC-EFB0E5C2B958}" destId="{93ED6E04-BCE2-4107-9CD9-6BFE4D647573}" srcOrd="1" destOrd="0" presId="urn:microsoft.com/office/officeart/2018/2/layout/IconVerticalSolidList"/>
    <dgm:cxn modelId="{25909A5F-92F3-4256-B06D-42E6D136B0A5}" type="presParOf" srcId="{9E6F1898-A6D7-4E16-A9FC-EFB0E5C2B958}" destId="{FE8B4F38-4E82-4103-8DF6-9F82436F69BC}" srcOrd="2" destOrd="0" presId="urn:microsoft.com/office/officeart/2018/2/layout/IconVerticalSolidList"/>
    <dgm:cxn modelId="{9E590764-B860-4F6B-BEB8-757980F557BB}" type="presParOf" srcId="{FE8B4F38-4E82-4103-8DF6-9F82436F69BC}" destId="{B5504A97-895B-4FB7-BE9C-6E5417520E8A}" srcOrd="0" destOrd="0" presId="urn:microsoft.com/office/officeart/2018/2/layout/IconVerticalSolidList"/>
    <dgm:cxn modelId="{ECB61DF0-217B-4705-838B-2DB0E6933D19}" type="presParOf" srcId="{FE8B4F38-4E82-4103-8DF6-9F82436F69BC}" destId="{BC215964-E8E9-4459-A6C7-5224E70D5F3F}" srcOrd="1" destOrd="0" presId="urn:microsoft.com/office/officeart/2018/2/layout/IconVerticalSolidList"/>
    <dgm:cxn modelId="{B1631085-8965-42DC-9B60-59ED08B3101A}" type="presParOf" srcId="{FE8B4F38-4E82-4103-8DF6-9F82436F69BC}" destId="{FF2DC0A0-C740-46F4-8CB7-63C342C13FAD}" srcOrd="2" destOrd="0" presId="urn:microsoft.com/office/officeart/2018/2/layout/IconVerticalSolidList"/>
    <dgm:cxn modelId="{CFFFE7B4-81C7-42D3-B4A8-B178C48A1A9E}" type="presParOf" srcId="{FE8B4F38-4E82-4103-8DF6-9F82436F69BC}" destId="{6702E76A-73E5-4A77-861E-FC3B4626E679}" srcOrd="3" destOrd="0" presId="urn:microsoft.com/office/officeart/2018/2/layout/IconVerticalSolidList"/>
    <dgm:cxn modelId="{B3B4E555-DA5A-4059-B630-E5C5A8DB7CEA}" type="presParOf" srcId="{9E6F1898-A6D7-4E16-A9FC-EFB0E5C2B958}" destId="{716B10CE-8A4C-4AC5-9BA0-360F125AD3B3}" srcOrd="3" destOrd="0" presId="urn:microsoft.com/office/officeart/2018/2/layout/IconVerticalSolidList"/>
    <dgm:cxn modelId="{6EED79FD-3BEF-48FB-9802-1F53F13E1CD1}" type="presParOf" srcId="{9E6F1898-A6D7-4E16-A9FC-EFB0E5C2B958}" destId="{66FF850C-D636-4061-862C-105536D78AD9}" srcOrd="4" destOrd="0" presId="urn:microsoft.com/office/officeart/2018/2/layout/IconVerticalSolidList"/>
    <dgm:cxn modelId="{CED91E45-A758-4C13-94D7-03B3C7E93429}" type="presParOf" srcId="{66FF850C-D636-4061-862C-105536D78AD9}" destId="{3A8D95FE-F297-47E9-A158-DDE41ACE8A94}" srcOrd="0" destOrd="0" presId="urn:microsoft.com/office/officeart/2018/2/layout/IconVerticalSolidList"/>
    <dgm:cxn modelId="{5B702255-5BBF-419E-A886-01AF9EA105BB}" type="presParOf" srcId="{66FF850C-D636-4061-862C-105536D78AD9}" destId="{63986A0D-353D-4866-9AF8-106EBE8A348E}" srcOrd="1" destOrd="0" presId="urn:microsoft.com/office/officeart/2018/2/layout/IconVerticalSolidList"/>
    <dgm:cxn modelId="{131B010F-2583-443B-B417-48BE24CD5B2F}" type="presParOf" srcId="{66FF850C-D636-4061-862C-105536D78AD9}" destId="{05B2C934-B9C8-4CC5-92A4-D5FD0FF32F69}" srcOrd="2" destOrd="0" presId="urn:microsoft.com/office/officeart/2018/2/layout/IconVerticalSolidList"/>
    <dgm:cxn modelId="{A271CB30-2DAA-4E40-B25E-0C9EC78B8C7E}" type="presParOf" srcId="{66FF850C-D636-4061-862C-105536D78AD9}" destId="{6C3F07CA-5E2E-46CC-9B54-5877079404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1EFFFF-7795-3B42-AF1F-A20CD40F36A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5761777-4912-1647-AFF7-5B192DF6C780}">
      <dgm:prSet/>
      <dgm:spPr/>
      <dgm:t>
        <a:bodyPr/>
        <a:lstStyle/>
        <a:p>
          <a:r>
            <a:rPr lang="cs-CZ" b="0"/>
            <a:t>Únor 2021</a:t>
          </a:r>
          <a:endParaRPr lang="cs-CZ"/>
        </a:p>
      </dgm:t>
    </dgm:pt>
    <dgm:pt modelId="{07B42977-1F27-5143-A687-40FD9BEE7755}" type="parTrans" cxnId="{09DC1B20-CE4C-EE45-A816-85B610BA51A7}">
      <dgm:prSet/>
      <dgm:spPr/>
      <dgm:t>
        <a:bodyPr/>
        <a:lstStyle/>
        <a:p>
          <a:endParaRPr lang="cs-CZ"/>
        </a:p>
      </dgm:t>
    </dgm:pt>
    <dgm:pt modelId="{DEC61D8E-A954-9346-A916-94F8EB689D67}" type="sibTrans" cxnId="{09DC1B20-CE4C-EE45-A816-85B610BA51A7}">
      <dgm:prSet/>
      <dgm:spPr/>
      <dgm:t>
        <a:bodyPr/>
        <a:lstStyle/>
        <a:p>
          <a:endParaRPr lang="cs-CZ"/>
        </a:p>
      </dgm:t>
    </dgm:pt>
    <dgm:pt modelId="{51FBB566-56A7-C148-8D13-5E13E6B8DFAC}">
      <dgm:prSet/>
      <dgm:spPr/>
      <dgm:t>
        <a:bodyPr/>
        <a:lstStyle/>
        <a:p>
          <a:endParaRPr lang="cs-CZ" dirty="0"/>
        </a:p>
      </dgm:t>
    </dgm:pt>
    <dgm:pt modelId="{20B05668-884E-104D-8F34-8FB98DCB2F4A}" type="parTrans" cxnId="{4C3451F5-F70D-CC45-80CB-BB99ED7AF99D}">
      <dgm:prSet/>
      <dgm:spPr/>
      <dgm:t>
        <a:bodyPr/>
        <a:lstStyle/>
        <a:p>
          <a:endParaRPr lang="cs-CZ"/>
        </a:p>
      </dgm:t>
    </dgm:pt>
    <dgm:pt modelId="{670259A2-B5E7-644B-9963-F397938D97CC}" type="sibTrans" cxnId="{4C3451F5-F70D-CC45-80CB-BB99ED7AF99D}">
      <dgm:prSet/>
      <dgm:spPr/>
      <dgm:t>
        <a:bodyPr/>
        <a:lstStyle/>
        <a:p>
          <a:endParaRPr lang="cs-CZ"/>
        </a:p>
      </dgm:t>
    </dgm:pt>
    <dgm:pt modelId="{E95BB755-6F2A-9A4B-BEB3-FF049BD82120}">
      <dgm:prSet/>
      <dgm:spPr/>
      <dgm:t>
        <a:bodyPr/>
        <a:lstStyle/>
        <a:p>
          <a:endParaRPr lang="cs-CZ" dirty="0"/>
        </a:p>
      </dgm:t>
    </dgm:pt>
    <dgm:pt modelId="{0915575C-BBAB-224F-8A44-02CCE04269FE}" type="parTrans" cxnId="{4228C185-B0A0-6649-95C3-572E4EA34BDC}">
      <dgm:prSet/>
      <dgm:spPr/>
      <dgm:t>
        <a:bodyPr/>
        <a:lstStyle/>
        <a:p>
          <a:endParaRPr lang="cs-CZ"/>
        </a:p>
      </dgm:t>
    </dgm:pt>
    <dgm:pt modelId="{97FB3D65-9503-0B4D-894C-412CCDB77636}" type="sibTrans" cxnId="{4228C185-B0A0-6649-95C3-572E4EA34BDC}">
      <dgm:prSet/>
      <dgm:spPr/>
      <dgm:t>
        <a:bodyPr/>
        <a:lstStyle/>
        <a:p>
          <a:endParaRPr lang="cs-CZ"/>
        </a:p>
      </dgm:t>
    </dgm:pt>
    <dgm:pt modelId="{A0823BD4-41AA-834F-8DC1-9DC42A139DB6}">
      <dgm:prSet/>
      <dgm:spPr/>
      <dgm:t>
        <a:bodyPr/>
        <a:lstStyle/>
        <a:p>
          <a:r>
            <a:rPr lang="cs-CZ" b="0" dirty="0"/>
            <a:t>Hejtmani požádali Vládu o vyhlášení NS</a:t>
          </a:r>
          <a:r>
            <a:rPr lang="cs-CZ" b="0" baseline="-25000" dirty="0"/>
            <a:t>2</a:t>
          </a:r>
          <a:endParaRPr lang="cs-CZ" baseline="-25000" dirty="0"/>
        </a:p>
      </dgm:t>
    </dgm:pt>
    <dgm:pt modelId="{F0609D3E-A31B-3C4C-BED1-D69B2EEFB9C2}" type="parTrans" cxnId="{DF5C1186-F013-7A48-8983-EBF734649AC9}">
      <dgm:prSet/>
      <dgm:spPr/>
      <dgm:t>
        <a:bodyPr/>
        <a:lstStyle/>
        <a:p>
          <a:endParaRPr lang="cs-CZ"/>
        </a:p>
      </dgm:t>
    </dgm:pt>
    <dgm:pt modelId="{799D41CE-4168-C14A-A644-38B8D5157514}" type="sibTrans" cxnId="{DF5C1186-F013-7A48-8983-EBF734649AC9}">
      <dgm:prSet/>
      <dgm:spPr/>
      <dgm:t>
        <a:bodyPr/>
        <a:lstStyle/>
        <a:p>
          <a:endParaRPr lang="cs-CZ"/>
        </a:p>
      </dgm:t>
    </dgm:pt>
    <dgm:pt modelId="{7C17220E-1BA7-F048-8D15-0B4C7DDDBAB6}">
      <dgm:prSet/>
      <dgm:spPr/>
      <dgm:t>
        <a:bodyPr/>
        <a:lstStyle/>
        <a:p>
          <a:r>
            <a:rPr lang="cs-CZ" dirty="0"/>
            <a:t>Vláda</a:t>
          </a:r>
          <a:r>
            <a:rPr lang="cs-CZ" baseline="0" dirty="0"/>
            <a:t> vyhlásila </a:t>
          </a:r>
          <a:r>
            <a:rPr lang="cs-CZ" b="0" dirty="0"/>
            <a:t>NS</a:t>
          </a:r>
          <a:r>
            <a:rPr lang="cs-CZ" b="0" baseline="-25000" dirty="0"/>
            <a:t>2</a:t>
          </a:r>
          <a:endParaRPr lang="cs-CZ" dirty="0"/>
        </a:p>
      </dgm:t>
    </dgm:pt>
    <dgm:pt modelId="{02678256-5DDA-B447-9C75-B6A4005076EA}" type="parTrans" cxnId="{F0854AFB-31FA-7D47-995D-0F4AAC535C09}">
      <dgm:prSet/>
      <dgm:spPr/>
      <dgm:t>
        <a:bodyPr/>
        <a:lstStyle/>
        <a:p>
          <a:endParaRPr lang="cs-CZ"/>
        </a:p>
      </dgm:t>
    </dgm:pt>
    <dgm:pt modelId="{3F16E4A4-E606-6E47-980A-5640214BBDFB}" type="sibTrans" cxnId="{F0854AFB-31FA-7D47-995D-0F4AAC535C09}">
      <dgm:prSet/>
      <dgm:spPr/>
      <dgm:t>
        <a:bodyPr/>
        <a:lstStyle/>
        <a:p>
          <a:endParaRPr lang="cs-CZ"/>
        </a:p>
      </dgm:t>
    </dgm:pt>
    <dgm:pt modelId="{ACE50110-26FC-5048-8977-0BC0D6672D03}">
      <dgm:prSet/>
      <dgm:spPr/>
      <dgm:t>
        <a:bodyPr/>
        <a:lstStyle/>
        <a:p>
          <a:r>
            <a:rPr lang="cs-CZ" b="0" dirty="0"/>
            <a:t>PS </a:t>
          </a:r>
          <a:r>
            <a:rPr lang="cs-CZ" b="1" dirty="0"/>
            <a:t>ne</a:t>
          </a:r>
          <a:r>
            <a:rPr lang="cs-CZ" b="0" dirty="0"/>
            <a:t>vyslovila souhlas s prodloužením NS</a:t>
          </a:r>
          <a:r>
            <a:rPr lang="cs-CZ" b="0" baseline="-25000" dirty="0"/>
            <a:t>1</a:t>
          </a:r>
          <a:endParaRPr lang="cs-CZ" baseline="-25000" dirty="0"/>
        </a:p>
      </dgm:t>
    </dgm:pt>
    <dgm:pt modelId="{4693681F-1944-3A48-B08E-BFDF60BCC366}" type="parTrans" cxnId="{136A33A2-D051-1546-8A17-ACFBFD6A7956}">
      <dgm:prSet/>
      <dgm:spPr/>
      <dgm:t>
        <a:bodyPr/>
        <a:lstStyle/>
        <a:p>
          <a:endParaRPr lang="cs-CZ"/>
        </a:p>
      </dgm:t>
    </dgm:pt>
    <dgm:pt modelId="{1560C2F4-399B-724F-9FF8-70B1D0F5DAF5}" type="sibTrans" cxnId="{136A33A2-D051-1546-8A17-ACFBFD6A7956}">
      <dgm:prSet/>
      <dgm:spPr/>
      <dgm:t>
        <a:bodyPr/>
        <a:lstStyle/>
        <a:p>
          <a:endParaRPr lang="cs-CZ"/>
        </a:p>
      </dgm:t>
    </dgm:pt>
    <dgm:pt modelId="{8E3B74AD-05A5-724B-A091-E644C572185E}" type="pres">
      <dgm:prSet presAssocID="{F71EFFFF-7795-3B42-AF1F-A20CD40F36A0}" presName="linearFlow" presStyleCnt="0">
        <dgm:presLayoutVars>
          <dgm:dir/>
          <dgm:animLvl val="lvl"/>
          <dgm:resizeHandles val="exact"/>
        </dgm:presLayoutVars>
      </dgm:prSet>
      <dgm:spPr/>
    </dgm:pt>
    <dgm:pt modelId="{DE1C89D6-F8DF-524D-B382-955235637B59}" type="pres">
      <dgm:prSet presAssocID="{45761777-4912-1647-AFF7-5B192DF6C780}" presName="composite" presStyleCnt="0"/>
      <dgm:spPr/>
    </dgm:pt>
    <dgm:pt modelId="{73752D68-0AED-9045-A76F-877912F1CDC8}" type="pres">
      <dgm:prSet presAssocID="{45761777-4912-1647-AFF7-5B192DF6C78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1767169-B326-8A40-84BB-8ACDF12E76DF}" type="pres">
      <dgm:prSet presAssocID="{45761777-4912-1647-AFF7-5B192DF6C780}" presName="descendantText" presStyleLbl="alignAcc1" presStyleIdx="0" presStyleCnt="3">
        <dgm:presLayoutVars>
          <dgm:bulletEnabled val="1"/>
        </dgm:presLayoutVars>
      </dgm:prSet>
      <dgm:spPr/>
    </dgm:pt>
    <dgm:pt modelId="{DBE75B28-6FA7-7C44-AACB-15DCB3F1A3DF}" type="pres">
      <dgm:prSet presAssocID="{DEC61D8E-A954-9346-A916-94F8EB689D67}" presName="sp" presStyleCnt="0"/>
      <dgm:spPr/>
    </dgm:pt>
    <dgm:pt modelId="{F9DF4475-EBCE-6745-AB0A-3D7E64C2F017}" type="pres">
      <dgm:prSet presAssocID="{51FBB566-56A7-C148-8D13-5E13E6B8DFAC}" presName="composite" presStyleCnt="0"/>
      <dgm:spPr/>
    </dgm:pt>
    <dgm:pt modelId="{8CCC3A80-0699-1F4A-88D2-29EA26AD2A82}" type="pres">
      <dgm:prSet presAssocID="{51FBB566-56A7-C148-8D13-5E13E6B8DFA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1709631-FCA8-1A48-9FC6-FE14DCB2AFA3}" type="pres">
      <dgm:prSet presAssocID="{51FBB566-56A7-C148-8D13-5E13E6B8DFAC}" presName="descendantText" presStyleLbl="alignAcc1" presStyleIdx="1" presStyleCnt="3">
        <dgm:presLayoutVars>
          <dgm:bulletEnabled val="1"/>
        </dgm:presLayoutVars>
      </dgm:prSet>
      <dgm:spPr/>
    </dgm:pt>
    <dgm:pt modelId="{F7B95CDD-A063-EB4C-B3F7-26D6FF57E21C}" type="pres">
      <dgm:prSet presAssocID="{670259A2-B5E7-644B-9963-F397938D97CC}" presName="sp" presStyleCnt="0"/>
      <dgm:spPr/>
    </dgm:pt>
    <dgm:pt modelId="{29B5FB97-1C30-8443-83CD-E5862E99C6DD}" type="pres">
      <dgm:prSet presAssocID="{E95BB755-6F2A-9A4B-BEB3-FF049BD82120}" presName="composite" presStyleCnt="0"/>
      <dgm:spPr/>
    </dgm:pt>
    <dgm:pt modelId="{C3F4FE5F-629E-1B45-A8E3-BBDE10DE6BEE}" type="pres">
      <dgm:prSet presAssocID="{E95BB755-6F2A-9A4B-BEB3-FF049BD8212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2BCEBE2-4781-5F46-A0A0-07446182288D}" type="pres">
      <dgm:prSet presAssocID="{E95BB755-6F2A-9A4B-BEB3-FF049BD8212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0D61206-6390-104C-BE76-52FE910872FF}" type="presOf" srcId="{F71EFFFF-7795-3B42-AF1F-A20CD40F36A0}" destId="{8E3B74AD-05A5-724B-A091-E644C572185E}" srcOrd="0" destOrd="0" presId="urn:microsoft.com/office/officeart/2005/8/layout/chevron2"/>
    <dgm:cxn modelId="{09DC1B20-CE4C-EE45-A816-85B610BA51A7}" srcId="{F71EFFFF-7795-3B42-AF1F-A20CD40F36A0}" destId="{45761777-4912-1647-AFF7-5B192DF6C780}" srcOrd="0" destOrd="0" parTransId="{07B42977-1F27-5143-A687-40FD9BEE7755}" sibTransId="{DEC61D8E-A954-9346-A916-94F8EB689D67}"/>
    <dgm:cxn modelId="{26002D5C-F0A1-544F-8A01-CC76FB2ABF7A}" type="presOf" srcId="{A0823BD4-41AA-834F-8DC1-9DC42A139DB6}" destId="{31709631-FCA8-1A48-9FC6-FE14DCB2AFA3}" srcOrd="0" destOrd="0" presId="urn:microsoft.com/office/officeart/2005/8/layout/chevron2"/>
    <dgm:cxn modelId="{370C0B60-6A32-9940-9BDF-EA03AC93D4C1}" type="presOf" srcId="{51FBB566-56A7-C148-8D13-5E13E6B8DFAC}" destId="{8CCC3A80-0699-1F4A-88D2-29EA26AD2A82}" srcOrd="0" destOrd="0" presId="urn:microsoft.com/office/officeart/2005/8/layout/chevron2"/>
    <dgm:cxn modelId="{9E7D9569-5693-4840-9F5E-F974C2A0D1E4}" type="presOf" srcId="{7C17220E-1BA7-F048-8D15-0B4C7DDDBAB6}" destId="{A2BCEBE2-4781-5F46-A0A0-07446182288D}" srcOrd="0" destOrd="0" presId="urn:microsoft.com/office/officeart/2005/8/layout/chevron2"/>
    <dgm:cxn modelId="{4228C185-B0A0-6649-95C3-572E4EA34BDC}" srcId="{F71EFFFF-7795-3B42-AF1F-A20CD40F36A0}" destId="{E95BB755-6F2A-9A4B-BEB3-FF049BD82120}" srcOrd="2" destOrd="0" parTransId="{0915575C-BBAB-224F-8A44-02CCE04269FE}" sibTransId="{97FB3D65-9503-0B4D-894C-412CCDB77636}"/>
    <dgm:cxn modelId="{DF5C1186-F013-7A48-8983-EBF734649AC9}" srcId="{51FBB566-56A7-C148-8D13-5E13E6B8DFAC}" destId="{A0823BD4-41AA-834F-8DC1-9DC42A139DB6}" srcOrd="0" destOrd="0" parTransId="{F0609D3E-A31B-3C4C-BED1-D69B2EEFB9C2}" sibTransId="{799D41CE-4168-C14A-A644-38B8D5157514}"/>
    <dgm:cxn modelId="{EA3B519F-C2C3-5640-B746-401DBCFE4D29}" type="presOf" srcId="{ACE50110-26FC-5048-8977-0BC0D6672D03}" destId="{61767169-B326-8A40-84BB-8ACDF12E76DF}" srcOrd="0" destOrd="0" presId="urn:microsoft.com/office/officeart/2005/8/layout/chevron2"/>
    <dgm:cxn modelId="{136A33A2-D051-1546-8A17-ACFBFD6A7956}" srcId="{45761777-4912-1647-AFF7-5B192DF6C780}" destId="{ACE50110-26FC-5048-8977-0BC0D6672D03}" srcOrd="0" destOrd="0" parTransId="{4693681F-1944-3A48-B08E-BFDF60BCC366}" sibTransId="{1560C2F4-399B-724F-9FF8-70B1D0F5DAF5}"/>
    <dgm:cxn modelId="{53ABCFA7-7ACE-664A-AB55-3FAB65DF270B}" type="presOf" srcId="{E95BB755-6F2A-9A4B-BEB3-FF049BD82120}" destId="{C3F4FE5F-629E-1B45-A8E3-BBDE10DE6BEE}" srcOrd="0" destOrd="0" presId="urn:microsoft.com/office/officeart/2005/8/layout/chevron2"/>
    <dgm:cxn modelId="{17E486B7-1A33-CF4F-B30D-1DDB6643B10E}" type="presOf" srcId="{45761777-4912-1647-AFF7-5B192DF6C780}" destId="{73752D68-0AED-9045-A76F-877912F1CDC8}" srcOrd="0" destOrd="0" presId="urn:microsoft.com/office/officeart/2005/8/layout/chevron2"/>
    <dgm:cxn modelId="{4C3451F5-F70D-CC45-80CB-BB99ED7AF99D}" srcId="{F71EFFFF-7795-3B42-AF1F-A20CD40F36A0}" destId="{51FBB566-56A7-C148-8D13-5E13E6B8DFAC}" srcOrd="1" destOrd="0" parTransId="{20B05668-884E-104D-8F34-8FB98DCB2F4A}" sibTransId="{670259A2-B5E7-644B-9963-F397938D97CC}"/>
    <dgm:cxn modelId="{F0854AFB-31FA-7D47-995D-0F4AAC535C09}" srcId="{E95BB755-6F2A-9A4B-BEB3-FF049BD82120}" destId="{7C17220E-1BA7-F048-8D15-0B4C7DDDBAB6}" srcOrd="0" destOrd="0" parTransId="{02678256-5DDA-B447-9C75-B6A4005076EA}" sibTransId="{3F16E4A4-E606-6E47-980A-5640214BBDFB}"/>
    <dgm:cxn modelId="{7E9293A6-33EA-7545-B176-018326FC493E}" type="presParOf" srcId="{8E3B74AD-05A5-724B-A091-E644C572185E}" destId="{DE1C89D6-F8DF-524D-B382-955235637B59}" srcOrd="0" destOrd="0" presId="urn:microsoft.com/office/officeart/2005/8/layout/chevron2"/>
    <dgm:cxn modelId="{B0B1AD41-B97E-7846-BC40-4696F4201C58}" type="presParOf" srcId="{DE1C89D6-F8DF-524D-B382-955235637B59}" destId="{73752D68-0AED-9045-A76F-877912F1CDC8}" srcOrd="0" destOrd="0" presId="urn:microsoft.com/office/officeart/2005/8/layout/chevron2"/>
    <dgm:cxn modelId="{EFD98C77-DE3F-D744-9727-8939250E396A}" type="presParOf" srcId="{DE1C89D6-F8DF-524D-B382-955235637B59}" destId="{61767169-B326-8A40-84BB-8ACDF12E76DF}" srcOrd="1" destOrd="0" presId="urn:microsoft.com/office/officeart/2005/8/layout/chevron2"/>
    <dgm:cxn modelId="{C4253F29-36C4-8743-A172-18CFD0E7488A}" type="presParOf" srcId="{8E3B74AD-05A5-724B-A091-E644C572185E}" destId="{DBE75B28-6FA7-7C44-AACB-15DCB3F1A3DF}" srcOrd="1" destOrd="0" presId="urn:microsoft.com/office/officeart/2005/8/layout/chevron2"/>
    <dgm:cxn modelId="{48981D34-ACCF-A046-A060-0BBF4FAC11D2}" type="presParOf" srcId="{8E3B74AD-05A5-724B-A091-E644C572185E}" destId="{F9DF4475-EBCE-6745-AB0A-3D7E64C2F017}" srcOrd="2" destOrd="0" presId="urn:microsoft.com/office/officeart/2005/8/layout/chevron2"/>
    <dgm:cxn modelId="{16EEF2CB-7AA7-6E43-930A-3A071CA2ED9A}" type="presParOf" srcId="{F9DF4475-EBCE-6745-AB0A-3D7E64C2F017}" destId="{8CCC3A80-0699-1F4A-88D2-29EA26AD2A82}" srcOrd="0" destOrd="0" presId="urn:microsoft.com/office/officeart/2005/8/layout/chevron2"/>
    <dgm:cxn modelId="{49A8E15A-A775-5C45-AD11-12C1FCA9BC42}" type="presParOf" srcId="{F9DF4475-EBCE-6745-AB0A-3D7E64C2F017}" destId="{31709631-FCA8-1A48-9FC6-FE14DCB2AFA3}" srcOrd="1" destOrd="0" presId="urn:microsoft.com/office/officeart/2005/8/layout/chevron2"/>
    <dgm:cxn modelId="{165A5008-E6D3-0640-AFC8-8A75258B8F60}" type="presParOf" srcId="{8E3B74AD-05A5-724B-A091-E644C572185E}" destId="{F7B95CDD-A063-EB4C-B3F7-26D6FF57E21C}" srcOrd="3" destOrd="0" presId="urn:microsoft.com/office/officeart/2005/8/layout/chevron2"/>
    <dgm:cxn modelId="{BB0E89F5-449D-FA4C-B52A-5642AE1DB800}" type="presParOf" srcId="{8E3B74AD-05A5-724B-A091-E644C572185E}" destId="{29B5FB97-1C30-8443-83CD-E5862E99C6DD}" srcOrd="4" destOrd="0" presId="urn:microsoft.com/office/officeart/2005/8/layout/chevron2"/>
    <dgm:cxn modelId="{085E6E12-B345-0C47-9196-558718D16868}" type="presParOf" srcId="{29B5FB97-1C30-8443-83CD-E5862E99C6DD}" destId="{C3F4FE5F-629E-1B45-A8E3-BBDE10DE6BEE}" srcOrd="0" destOrd="0" presId="urn:microsoft.com/office/officeart/2005/8/layout/chevron2"/>
    <dgm:cxn modelId="{E7652E5D-C404-1442-8C4E-E5FC0660B702}" type="presParOf" srcId="{29B5FB97-1C30-8443-83CD-E5862E99C6DD}" destId="{A2BCEBE2-4781-5F46-A0A0-0744618228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1EFFFF-7795-3B42-AF1F-A20CD40F36A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5761777-4912-1647-AFF7-5B192DF6C780}">
      <dgm:prSet/>
      <dgm:spPr/>
      <dgm:t>
        <a:bodyPr/>
        <a:lstStyle/>
        <a:p>
          <a:r>
            <a:rPr lang="cs-CZ" b="0"/>
            <a:t>Únor 2021</a:t>
          </a:r>
          <a:endParaRPr lang="cs-CZ"/>
        </a:p>
      </dgm:t>
    </dgm:pt>
    <dgm:pt modelId="{07B42977-1F27-5143-A687-40FD9BEE7755}" type="parTrans" cxnId="{09DC1B20-CE4C-EE45-A816-85B610BA51A7}">
      <dgm:prSet/>
      <dgm:spPr/>
      <dgm:t>
        <a:bodyPr/>
        <a:lstStyle/>
        <a:p>
          <a:endParaRPr lang="cs-CZ"/>
        </a:p>
      </dgm:t>
    </dgm:pt>
    <dgm:pt modelId="{DEC61D8E-A954-9346-A916-94F8EB689D67}" type="sibTrans" cxnId="{09DC1B20-CE4C-EE45-A816-85B610BA51A7}">
      <dgm:prSet/>
      <dgm:spPr/>
      <dgm:t>
        <a:bodyPr/>
        <a:lstStyle/>
        <a:p>
          <a:endParaRPr lang="cs-CZ"/>
        </a:p>
      </dgm:t>
    </dgm:pt>
    <dgm:pt modelId="{51FBB566-56A7-C148-8D13-5E13E6B8DFAC}">
      <dgm:prSet/>
      <dgm:spPr/>
      <dgm:t>
        <a:bodyPr/>
        <a:lstStyle/>
        <a:p>
          <a:endParaRPr lang="cs-CZ" dirty="0"/>
        </a:p>
      </dgm:t>
    </dgm:pt>
    <dgm:pt modelId="{20B05668-884E-104D-8F34-8FB98DCB2F4A}" type="parTrans" cxnId="{4C3451F5-F70D-CC45-80CB-BB99ED7AF99D}">
      <dgm:prSet/>
      <dgm:spPr/>
      <dgm:t>
        <a:bodyPr/>
        <a:lstStyle/>
        <a:p>
          <a:endParaRPr lang="cs-CZ"/>
        </a:p>
      </dgm:t>
    </dgm:pt>
    <dgm:pt modelId="{670259A2-B5E7-644B-9963-F397938D97CC}" type="sibTrans" cxnId="{4C3451F5-F70D-CC45-80CB-BB99ED7AF99D}">
      <dgm:prSet/>
      <dgm:spPr/>
      <dgm:t>
        <a:bodyPr/>
        <a:lstStyle/>
        <a:p>
          <a:endParaRPr lang="cs-CZ"/>
        </a:p>
      </dgm:t>
    </dgm:pt>
    <dgm:pt modelId="{E95BB755-6F2A-9A4B-BEB3-FF049BD82120}">
      <dgm:prSet/>
      <dgm:spPr/>
      <dgm:t>
        <a:bodyPr/>
        <a:lstStyle/>
        <a:p>
          <a:endParaRPr lang="cs-CZ" dirty="0"/>
        </a:p>
      </dgm:t>
    </dgm:pt>
    <dgm:pt modelId="{0915575C-BBAB-224F-8A44-02CCE04269FE}" type="parTrans" cxnId="{4228C185-B0A0-6649-95C3-572E4EA34BDC}">
      <dgm:prSet/>
      <dgm:spPr/>
      <dgm:t>
        <a:bodyPr/>
        <a:lstStyle/>
        <a:p>
          <a:endParaRPr lang="cs-CZ"/>
        </a:p>
      </dgm:t>
    </dgm:pt>
    <dgm:pt modelId="{97FB3D65-9503-0B4D-894C-412CCDB77636}" type="sibTrans" cxnId="{4228C185-B0A0-6649-95C3-572E4EA34BDC}">
      <dgm:prSet/>
      <dgm:spPr/>
      <dgm:t>
        <a:bodyPr/>
        <a:lstStyle/>
        <a:p>
          <a:endParaRPr lang="cs-CZ"/>
        </a:p>
      </dgm:t>
    </dgm:pt>
    <dgm:pt modelId="{A0823BD4-41AA-834F-8DC1-9DC42A139DB6}">
      <dgm:prSet/>
      <dgm:spPr/>
      <dgm:t>
        <a:bodyPr/>
        <a:lstStyle/>
        <a:p>
          <a:r>
            <a:rPr lang="cs-CZ" b="0" dirty="0"/>
            <a:t>Hejtmani požádali Vládu o vyhlášení NS</a:t>
          </a:r>
          <a:r>
            <a:rPr lang="cs-CZ" b="0" baseline="-25000" dirty="0"/>
            <a:t>2</a:t>
          </a:r>
          <a:endParaRPr lang="cs-CZ" baseline="-25000" dirty="0"/>
        </a:p>
      </dgm:t>
    </dgm:pt>
    <dgm:pt modelId="{F0609D3E-A31B-3C4C-BED1-D69B2EEFB9C2}" type="parTrans" cxnId="{DF5C1186-F013-7A48-8983-EBF734649AC9}">
      <dgm:prSet/>
      <dgm:spPr/>
      <dgm:t>
        <a:bodyPr/>
        <a:lstStyle/>
        <a:p>
          <a:endParaRPr lang="cs-CZ"/>
        </a:p>
      </dgm:t>
    </dgm:pt>
    <dgm:pt modelId="{799D41CE-4168-C14A-A644-38B8D5157514}" type="sibTrans" cxnId="{DF5C1186-F013-7A48-8983-EBF734649AC9}">
      <dgm:prSet/>
      <dgm:spPr/>
      <dgm:t>
        <a:bodyPr/>
        <a:lstStyle/>
        <a:p>
          <a:endParaRPr lang="cs-CZ"/>
        </a:p>
      </dgm:t>
    </dgm:pt>
    <dgm:pt modelId="{7C17220E-1BA7-F048-8D15-0B4C7DDDBAB6}">
      <dgm:prSet/>
      <dgm:spPr/>
      <dgm:t>
        <a:bodyPr/>
        <a:lstStyle/>
        <a:p>
          <a:r>
            <a:rPr lang="cs-CZ" dirty="0"/>
            <a:t>Vláda</a:t>
          </a:r>
          <a:r>
            <a:rPr lang="cs-CZ" baseline="0" dirty="0"/>
            <a:t> vyhlásila </a:t>
          </a:r>
          <a:r>
            <a:rPr lang="cs-CZ" b="0" dirty="0"/>
            <a:t>NS</a:t>
          </a:r>
          <a:r>
            <a:rPr lang="cs-CZ" b="0" baseline="-25000" dirty="0"/>
            <a:t>2</a:t>
          </a:r>
          <a:endParaRPr lang="cs-CZ" dirty="0"/>
        </a:p>
      </dgm:t>
    </dgm:pt>
    <dgm:pt modelId="{02678256-5DDA-B447-9C75-B6A4005076EA}" type="parTrans" cxnId="{F0854AFB-31FA-7D47-995D-0F4AAC535C09}">
      <dgm:prSet/>
      <dgm:spPr/>
      <dgm:t>
        <a:bodyPr/>
        <a:lstStyle/>
        <a:p>
          <a:endParaRPr lang="cs-CZ"/>
        </a:p>
      </dgm:t>
    </dgm:pt>
    <dgm:pt modelId="{3F16E4A4-E606-6E47-980A-5640214BBDFB}" type="sibTrans" cxnId="{F0854AFB-31FA-7D47-995D-0F4AAC535C09}">
      <dgm:prSet/>
      <dgm:spPr/>
      <dgm:t>
        <a:bodyPr/>
        <a:lstStyle/>
        <a:p>
          <a:endParaRPr lang="cs-CZ"/>
        </a:p>
      </dgm:t>
    </dgm:pt>
    <dgm:pt modelId="{ACE50110-26FC-5048-8977-0BC0D6672D03}">
      <dgm:prSet/>
      <dgm:spPr/>
      <dgm:t>
        <a:bodyPr/>
        <a:lstStyle/>
        <a:p>
          <a:r>
            <a:rPr lang="cs-CZ" b="0" dirty="0"/>
            <a:t>PS </a:t>
          </a:r>
          <a:r>
            <a:rPr lang="cs-CZ" b="1" dirty="0"/>
            <a:t>ne</a:t>
          </a:r>
          <a:r>
            <a:rPr lang="cs-CZ" b="0" dirty="0"/>
            <a:t>vyslovila souhlas s prodloužením NS</a:t>
          </a:r>
          <a:r>
            <a:rPr lang="cs-CZ" b="0" baseline="-25000" dirty="0"/>
            <a:t>1</a:t>
          </a:r>
          <a:endParaRPr lang="cs-CZ" baseline="-25000" dirty="0"/>
        </a:p>
      </dgm:t>
    </dgm:pt>
    <dgm:pt modelId="{4693681F-1944-3A48-B08E-BFDF60BCC366}" type="parTrans" cxnId="{136A33A2-D051-1546-8A17-ACFBFD6A7956}">
      <dgm:prSet/>
      <dgm:spPr/>
      <dgm:t>
        <a:bodyPr/>
        <a:lstStyle/>
        <a:p>
          <a:endParaRPr lang="cs-CZ"/>
        </a:p>
      </dgm:t>
    </dgm:pt>
    <dgm:pt modelId="{1560C2F4-399B-724F-9FF8-70B1D0F5DAF5}" type="sibTrans" cxnId="{136A33A2-D051-1546-8A17-ACFBFD6A7956}">
      <dgm:prSet/>
      <dgm:spPr/>
      <dgm:t>
        <a:bodyPr/>
        <a:lstStyle/>
        <a:p>
          <a:endParaRPr lang="cs-CZ"/>
        </a:p>
      </dgm:t>
    </dgm:pt>
    <dgm:pt modelId="{8E3B74AD-05A5-724B-A091-E644C572185E}" type="pres">
      <dgm:prSet presAssocID="{F71EFFFF-7795-3B42-AF1F-A20CD40F36A0}" presName="linearFlow" presStyleCnt="0">
        <dgm:presLayoutVars>
          <dgm:dir/>
          <dgm:animLvl val="lvl"/>
          <dgm:resizeHandles val="exact"/>
        </dgm:presLayoutVars>
      </dgm:prSet>
      <dgm:spPr/>
    </dgm:pt>
    <dgm:pt modelId="{DE1C89D6-F8DF-524D-B382-955235637B59}" type="pres">
      <dgm:prSet presAssocID="{45761777-4912-1647-AFF7-5B192DF6C780}" presName="composite" presStyleCnt="0"/>
      <dgm:spPr/>
    </dgm:pt>
    <dgm:pt modelId="{73752D68-0AED-9045-A76F-877912F1CDC8}" type="pres">
      <dgm:prSet presAssocID="{45761777-4912-1647-AFF7-5B192DF6C78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1767169-B326-8A40-84BB-8ACDF12E76DF}" type="pres">
      <dgm:prSet presAssocID="{45761777-4912-1647-AFF7-5B192DF6C780}" presName="descendantText" presStyleLbl="alignAcc1" presStyleIdx="0" presStyleCnt="3">
        <dgm:presLayoutVars>
          <dgm:bulletEnabled val="1"/>
        </dgm:presLayoutVars>
      </dgm:prSet>
      <dgm:spPr/>
    </dgm:pt>
    <dgm:pt modelId="{DBE75B28-6FA7-7C44-AACB-15DCB3F1A3DF}" type="pres">
      <dgm:prSet presAssocID="{DEC61D8E-A954-9346-A916-94F8EB689D67}" presName="sp" presStyleCnt="0"/>
      <dgm:spPr/>
    </dgm:pt>
    <dgm:pt modelId="{F9DF4475-EBCE-6745-AB0A-3D7E64C2F017}" type="pres">
      <dgm:prSet presAssocID="{51FBB566-56A7-C148-8D13-5E13E6B8DFAC}" presName="composite" presStyleCnt="0"/>
      <dgm:spPr/>
    </dgm:pt>
    <dgm:pt modelId="{8CCC3A80-0699-1F4A-88D2-29EA26AD2A82}" type="pres">
      <dgm:prSet presAssocID="{51FBB566-56A7-C148-8D13-5E13E6B8DFA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1709631-FCA8-1A48-9FC6-FE14DCB2AFA3}" type="pres">
      <dgm:prSet presAssocID="{51FBB566-56A7-C148-8D13-5E13E6B8DFAC}" presName="descendantText" presStyleLbl="alignAcc1" presStyleIdx="1" presStyleCnt="3">
        <dgm:presLayoutVars>
          <dgm:bulletEnabled val="1"/>
        </dgm:presLayoutVars>
      </dgm:prSet>
      <dgm:spPr/>
    </dgm:pt>
    <dgm:pt modelId="{F7B95CDD-A063-EB4C-B3F7-26D6FF57E21C}" type="pres">
      <dgm:prSet presAssocID="{670259A2-B5E7-644B-9963-F397938D97CC}" presName="sp" presStyleCnt="0"/>
      <dgm:spPr/>
    </dgm:pt>
    <dgm:pt modelId="{29B5FB97-1C30-8443-83CD-E5862E99C6DD}" type="pres">
      <dgm:prSet presAssocID="{E95BB755-6F2A-9A4B-BEB3-FF049BD82120}" presName="composite" presStyleCnt="0"/>
      <dgm:spPr/>
    </dgm:pt>
    <dgm:pt modelId="{C3F4FE5F-629E-1B45-A8E3-BBDE10DE6BEE}" type="pres">
      <dgm:prSet presAssocID="{E95BB755-6F2A-9A4B-BEB3-FF049BD8212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2BCEBE2-4781-5F46-A0A0-07446182288D}" type="pres">
      <dgm:prSet presAssocID="{E95BB755-6F2A-9A4B-BEB3-FF049BD8212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0D61206-6390-104C-BE76-52FE910872FF}" type="presOf" srcId="{F71EFFFF-7795-3B42-AF1F-A20CD40F36A0}" destId="{8E3B74AD-05A5-724B-A091-E644C572185E}" srcOrd="0" destOrd="0" presId="urn:microsoft.com/office/officeart/2005/8/layout/chevron2"/>
    <dgm:cxn modelId="{09DC1B20-CE4C-EE45-A816-85B610BA51A7}" srcId="{F71EFFFF-7795-3B42-AF1F-A20CD40F36A0}" destId="{45761777-4912-1647-AFF7-5B192DF6C780}" srcOrd="0" destOrd="0" parTransId="{07B42977-1F27-5143-A687-40FD9BEE7755}" sibTransId="{DEC61D8E-A954-9346-A916-94F8EB689D67}"/>
    <dgm:cxn modelId="{26002D5C-F0A1-544F-8A01-CC76FB2ABF7A}" type="presOf" srcId="{A0823BD4-41AA-834F-8DC1-9DC42A139DB6}" destId="{31709631-FCA8-1A48-9FC6-FE14DCB2AFA3}" srcOrd="0" destOrd="0" presId="urn:microsoft.com/office/officeart/2005/8/layout/chevron2"/>
    <dgm:cxn modelId="{370C0B60-6A32-9940-9BDF-EA03AC93D4C1}" type="presOf" srcId="{51FBB566-56A7-C148-8D13-5E13E6B8DFAC}" destId="{8CCC3A80-0699-1F4A-88D2-29EA26AD2A82}" srcOrd="0" destOrd="0" presId="urn:microsoft.com/office/officeart/2005/8/layout/chevron2"/>
    <dgm:cxn modelId="{9E7D9569-5693-4840-9F5E-F974C2A0D1E4}" type="presOf" srcId="{7C17220E-1BA7-F048-8D15-0B4C7DDDBAB6}" destId="{A2BCEBE2-4781-5F46-A0A0-07446182288D}" srcOrd="0" destOrd="0" presId="urn:microsoft.com/office/officeart/2005/8/layout/chevron2"/>
    <dgm:cxn modelId="{4228C185-B0A0-6649-95C3-572E4EA34BDC}" srcId="{F71EFFFF-7795-3B42-AF1F-A20CD40F36A0}" destId="{E95BB755-6F2A-9A4B-BEB3-FF049BD82120}" srcOrd="2" destOrd="0" parTransId="{0915575C-BBAB-224F-8A44-02CCE04269FE}" sibTransId="{97FB3D65-9503-0B4D-894C-412CCDB77636}"/>
    <dgm:cxn modelId="{DF5C1186-F013-7A48-8983-EBF734649AC9}" srcId="{51FBB566-56A7-C148-8D13-5E13E6B8DFAC}" destId="{A0823BD4-41AA-834F-8DC1-9DC42A139DB6}" srcOrd="0" destOrd="0" parTransId="{F0609D3E-A31B-3C4C-BED1-D69B2EEFB9C2}" sibTransId="{799D41CE-4168-C14A-A644-38B8D5157514}"/>
    <dgm:cxn modelId="{EA3B519F-C2C3-5640-B746-401DBCFE4D29}" type="presOf" srcId="{ACE50110-26FC-5048-8977-0BC0D6672D03}" destId="{61767169-B326-8A40-84BB-8ACDF12E76DF}" srcOrd="0" destOrd="0" presId="urn:microsoft.com/office/officeart/2005/8/layout/chevron2"/>
    <dgm:cxn modelId="{136A33A2-D051-1546-8A17-ACFBFD6A7956}" srcId="{45761777-4912-1647-AFF7-5B192DF6C780}" destId="{ACE50110-26FC-5048-8977-0BC0D6672D03}" srcOrd="0" destOrd="0" parTransId="{4693681F-1944-3A48-B08E-BFDF60BCC366}" sibTransId="{1560C2F4-399B-724F-9FF8-70B1D0F5DAF5}"/>
    <dgm:cxn modelId="{53ABCFA7-7ACE-664A-AB55-3FAB65DF270B}" type="presOf" srcId="{E95BB755-6F2A-9A4B-BEB3-FF049BD82120}" destId="{C3F4FE5F-629E-1B45-A8E3-BBDE10DE6BEE}" srcOrd="0" destOrd="0" presId="urn:microsoft.com/office/officeart/2005/8/layout/chevron2"/>
    <dgm:cxn modelId="{17E486B7-1A33-CF4F-B30D-1DDB6643B10E}" type="presOf" srcId="{45761777-4912-1647-AFF7-5B192DF6C780}" destId="{73752D68-0AED-9045-A76F-877912F1CDC8}" srcOrd="0" destOrd="0" presId="urn:microsoft.com/office/officeart/2005/8/layout/chevron2"/>
    <dgm:cxn modelId="{4C3451F5-F70D-CC45-80CB-BB99ED7AF99D}" srcId="{F71EFFFF-7795-3B42-AF1F-A20CD40F36A0}" destId="{51FBB566-56A7-C148-8D13-5E13E6B8DFAC}" srcOrd="1" destOrd="0" parTransId="{20B05668-884E-104D-8F34-8FB98DCB2F4A}" sibTransId="{670259A2-B5E7-644B-9963-F397938D97CC}"/>
    <dgm:cxn modelId="{F0854AFB-31FA-7D47-995D-0F4AAC535C09}" srcId="{E95BB755-6F2A-9A4B-BEB3-FF049BD82120}" destId="{7C17220E-1BA7-F048-8D15-0B4C7DDDBAB6}" srcOrd="0" destOrd="0" parTransId="{02678256-5DDA-B447-9C75-B6A4005076EA}" sibTransId="{3F16E4A4-E606-6E47-980A-5640214BBDFB}"/>
    <dgm:cxn modelId="{7E9293A6-33EA-7545-B176-018326FC493E}" type="presParOf" srcId="{8E3B74AD-05A5-724B-A091-E644C572185E}" destId="{DE1C89D6-F8DF-524D-B382-955235637B59}" srcOrd="0" destOrd="0" presId="urn:microsoft.com/office/officeart/2005/8/layout/chevron2"/>
    <dgm:cxn modelId="{B0B1AD41-B97E-7846-BC40-4696F4201C58}" type="presParOf" srcId="{DE1C89D6-F8DF-524D-B382-955235637B59}" destId="{73752D68-0AED-9045-A76F-877912F1CDC8}" srcOrd="0" destOrd="0" presId="urn:microsoft.com/office/officeart/2005/8/layout/chevron2"/>
    <dgm:cxn modelId="{EFD98C77-DE3F-D744-9727-8939250E396A}" type="presParOf" srcId="{DE1C89D6-F8DF-524D-B382-955235637B59}" destId="{61767169-B326-8A40-84BB-8ACDF12E76DF}" srcOrd="1" destOrd="0" presId="urn:microsoft.com/office/officeart/2005/8/layout/chevron2"/>
    <dgm:cxn modelId="{C4253F29-36C4-8743-A172-18CFD0E7488A}" type="presParOf" srcId="{8E3B74AD-05A5-724B-A091-E644C572185E}" destId="{DBE75B28-6FA7-7C44-AACB-15DCB3F1A3DF}" srcOrd="1" destOrd="0" presId="urn:microsoft.com/office/officeart/2005/8/layout/chevron2"/>
    <dgm:cxn modelId="{48981D34-ACCF-A046-A060-0BBF4FAC11D2}" type="presParOf" srcId="{8E3B74AD-05A5-724B-A091-E644C572185E}" destId="{F9DF4475-EBCE-6745-AB0A-3D7E64C2F017}" srcOrd="2" destOrd="0" presId="urn:microsoft.com/office/officeart/2005/8/layout/chevron2"/>
    <dgm:cxn modelId="{16EEF2CB-7AA7-6E43-930A-3A071CA2ED9A}" type="presParOf" srcId="{F9DF4475-EBCE-6745-AB0A-3D7E64C2F017}" destId="{8CCC3A80-0699-1F4A-88D2-29EA26AD2A82}" srcOrd="0" destOrd="0" presId="urn:microsoft.com/office/officeart/2005/8/layout/chevron2"/>
    <dgm:cxn modelId="{49A8E15A-A775-5C45-AD11-12C1FCA9BC42}" type="presParOf" srcId="{F9DF4475-EBCE-6745-AB0A-3D7E64C2F017}" destId="{31709631-FCA8-1A48-9FC6-FE14DCB2AFA3}" srcOrd="1" destOrd="0" presId="urn:microsoft.com/office/officeart/2005/8/layout/chevron2"/>
    <dgm:cxn modelId="{165A5008-E6D3-0640-AFC8-8A75258B8F60}" type="presParOf" srcId="{8E3B74AD-05A5-724B-A091-E644C572185E}" destId="{F7B95CDD-A063-EB4C-B3F7-26D6FF57E21C}" srcOrd="3" destOrd="0" presId="urn:microsoft.com/office/officeart/2005/8/layout/chevron2"/>
    <dgm:cxn modelId="{BB0E89F5-449D-FA4C-B52A-5642AE1DB800}" type="presParOf" srcId="{8E3B74AD-05A5-724B-A091-E644C572185E}" destId="{29B5FB97-1C30-8443-83CD-E5862E99C6DD}" srcOrd="4" destOrd="0" presId="urn:microsoft.com/office/officeart/2005/8/layout/chevron2"/>
    <dgm:cxn modelId="{085E6E12-B345-0C47-9196-558718D16868}" type="presParOf" srcId="{29B5FB97-1C30-8443-83CD-E5862E99C6DD}" destId="{C3F4FE5F-629E-1B45-A8E3-BBDE10DE6BEE}" srcOrd="0" destOrd="0" presId="urn:microsoft.com/office/officeart/2005/8/layout/chevron2"/>
    <dgm:cxn modelId="{E7652E5D-C404-1442-8C4E-E5FC0660B702}" type="presParOf" srcId="{29B5FB97-1C30-8443-83CD-E5862E99C6DD}" destId="{A2BCEBE2-4781-5F46-A0A0-0744618228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04F07A-69A4-7641-A7F5-802B7C957988}" type="doc">
      <dgm:prSet loTypeId="urn:microsoft.com/office/officeart/2005/8/layout/pyramid2" loCatId="" qsTypeId="urn:microsoft.com/office/officeart/2005/8/quickstyle/3d4" qsCatId="3D" csTypeId="urn:microsoft.com/office/officeart/2005/8/colors/accent1_2" csCatId="accent1" phldr="1"/>
      <dgm:spPr/>
    </dgm:pt>
    <dgm:pt modelId="{840E9876-7AD2-9041-8257-915A6CAF73C4}">
      <dgm:prSet phldrT="[Text]"/>
      <dgm:spPr/>
      <dgm:t>
        <a:bodyPr/>
        <a:lstStyle/>
        <a:p>
          <a:r>
            <a:rPr lang="cs-CZ" dirty="0"/>
            <a:t>Právní předpis</a:t>
          </a:r>
        </a:p>
      </dgm:t>
    </dgm:pt>
    <dgm:pt modelId="{0A4C28C0-22B0-AA44-9C10-607F241D4A27}" type="parTrans" cxnId="{373D3B42-92E6-9245-8563-524D0FBA4215}">
      <dgm:prSet/>
      <dgm:spPr/>
      <dgm:t>
        <a:bodyPr/>
        <a:lstStyle/>
        <a:p>
          <a:endParaRPr lang="cs-CZ"/>
        </a:p>
      </dgm:t>
    </dgm:pt>
    <dgm:pt modelId="{E0901334-1EE0-484E-82F2-5CE783FF9B0B}" type="sibTrans" cxnId="{373D3B42-92E6-9245-8563-524D0FBA4215}">
      <dgm:prSet/>
      <dgm:spPr/>
      <dgm:t>
        <a:bodyPr/>
        <a:lstStyle/>
        <a:p>
          <a:endParaRPr lang="cs-CZ"/>
        </a:p>
      </dgm:t>
    </dgm:pt>
    <dgm:pt modelId="{4FB5E8EA-767E-3C46-AF6B-198DD89CDC21}">
      <dgm:prSet phldrT="[Text]"/>
      <dgm:spPr/>
      <dgm:t>
        <a:bodyPr/>
        <a:lstStyle/>
        <a:p>
          <a:r>
            <a:rPr lang="cs-CZ" dirty="0"/>
            <a:t>Rozhodnutí</a:t>
          </a:r>
        </a:p>
      </dgm:t>
    </dgm:pt>
    <dgm:pt modelId="{A17907D8-8CD0-FF46-BBDA-D3A2AC9A2A1E}" type="parTrans" cxnId="{BED0B0AD-3295-9742-994C-9D55A79E0B5D}">
      <dgm:prSet/>
      <dgm:spPr/>
      <dgm:t>
        <a:bodyPr/>
        <a:lstStyle/>
        <a:p>
          <a:endParaRPr lang="cs-CZ"/>
        </a:p>
      </dgm:t>
    </dgm:pt>
    <dgm:pt modelId="{5D59DA39-6D02-B647-937E-33FA21C01453}" type="sibTrans" cxnId="{BED0B0AD-3295-9742-994C-9D55A79E0B5D}">
      <dgm:prSet/>
      <dgm:spPr/>
      <dgm:t>
        <a:bodyPr/>
        <a:lstStyle/>
        <a:p>
          <a:endParaRPr lang="cs-CZ"/>
        </a:p>
      </dgm:t>
    </dgm:pt>
    <dgm:pt modelId="{3A684208-78AD-7E44-8134-690DE8768753}">
      <dgm:prSet phldrT="[Text]"/>
      <dgm:spPr/>
      <dgm:t>
        <a:bodyPr/>
        <a:lstStyle/>
        <a:p>
          <a:r>
            <a:rPr lang="cs-CZ" dirty="0"/>
            <a:t>Jiný zásah</a:t>
          </a:r>
        </a:p>
      </dgm:t>
    </dgm:pt>
    <dgm:pt modelId="{2507D0D7-A5B0-6B4F-B90A-722369C64B65}" type="parTrans" cxnId="{66FE708F-92FA-3C49-B58F-74EA647E1023}">
      <dgm:prSet/>
      <dgm:spPr/>
      <dgm:t>
        <a:bodyPr/>
        <a:lstStyle/>
        <a:p>
          <a:endParaRPr lang="cs-CZ"/>
        </a:p>
      </dgm:t>
    </dgm:pt>
    <dgm:pt modelId="{BE60C9B1-CA96-8347-9E27-6522FFC41F7D}" type="sibTrans" cxnId="{66FE708F-92FA-3C49-B58F-74EA647E1023}">
      <dgm:prSet/>
      <dgm:spPr/>
      <dgm:t>
        <a:bodyPr/>
        <a:lstStyle/>
        <a:p>
          <a:endParaRPr lang="cs-CZ"/>
        </a:p>
      </dgm:t>
    </dgm:pt>
    <dgm:pt modelId="{269C8A7C-6181-CB4C-8303-52D7FFB44A9D}" type="pres">
      <dgm:prSet presAssocID="{C604F07A-69A4-7641-A7F5-802B7C957988}" presName="compositeShape" presStyleCnt="0">
        <dgm:presLayoutVars>
          <dgm:dir/>
          <dgm:resizeHandles/>
        </dgm:presLayoutVars>
      </dgm:prSet>
      <dgm:spPr/>
    </dgm:pt>
    <dgm:pt modelId="{4A5B718B-B075-C641-BDD5-88490C773393}" type="pres">
      <dgm:prSet presAssocID="{C604F07A-69A4-7641-A7F5-802B7C957988}" presName="pyramid" presStyleLbl="node1" presStyleIdx="0" presStyleCnt="1"/>
      <dgm:spPr/>
    </dgm:pt>
    <dgm:pt modelId="{FE64DD27-0582-1441-BCEE-384AC5682B28}" type="pres">
      <dgm:prSet presAssocID="{C604F07A-69A4-7641-A7F5-802B7C957988}" presName="theList" presStyleCnt="0"/>
      <dgm:spPr/>
    </dgm:pt>
    <dgm:pt modelId="{6B2945B0-4D5C-9C4D-A5DF-4EB3BD6F1D57}" type="pres">
      <dgm:prSet presAssocID="{840E9876-7AD2-9041-8257-915A6CAF73C4}" presName="aNode" presStyleLbl="fgAcc1" presStyleIdx="0" presStyleCnt="3">
        <dgm:presLayoutVars>
          <dgm:bulletEnabled val="1"/>
        </dgm:presLayoutVars>
      </dgm:prSet>
      <dgm:spPr/>
    </dgm:pt>
    <dgm:pt modelId="{24BA54AD-C3F6-9C47-80B5-4D6253AF2386}" type="pres">
      <dgm:prSet presAssocID="{840E9876-7AD2-9041-8257-915A6CAF73C4}" presName="aSpace" presStyleCnt="0"/>
      <dgm:spPr/>
    </dgm:pt>
    <dgm:pt modelId="{2B155D47-55BB-B140-AE7C-42145D089246}" type="pres">
      <dgm:prSet presAssocID="{4FB5E8EA-767E-3C46-AF6B-198DD89CDC21}" presName="aNode" presStyleLbl="fgAcc1" presStyleIdx="1" presStyleCnt="3">
        <dgm:presLayoutVars>
          <dgm:bulletEnabled val="1"/>
        </dgm:presLayoutVars>
      </dgm:prSet>
      <dgm:spPr/>
    </dgm:pt>
    <dgm:pt modelId="{77846882-C220-9045-94E3-245FAC6045C8}" type="pres">
      <dgm:prSet presAssocID="{4FB5E8EA-767E-3C46-AF6B-198DD89CDC21}" presName="aSpace" presStyleCnt="0"/>
      <dgm:spPr/>
    </dgm:pt>
    <dgm:pt modelId="{E7CF199A-028E-F34B-BC79-96D1611C28B7}" type="pres">
      <dgm:prSet presAssocID="{3A684208-78AD-7E44-8134-690DE8768753}" presName="aNode" presStyleLbl="fgAcc1" presStyleIdx="2" presStyleCnt="3">
        <dgm:presLayoutVars>
          <dgm:bulletEnabled val="1"/>
        </dgm:presLayoutVars>
      </dgm:prSet>
      <dgm:spPr/>
    </dgm:pt>
    <dgm:pt modelId="{E9A9DA11-7F9E-8449-A689-94E1EC9D6446}" type="pres">
      <dgm:prSet presAssocID="{3A684208-78AD-7E44-8134-690DE8768753}" presName="aSpace" presStyleCnt="0"/>
      <dgm:spPr/>
    </dgm:pt>
  </dgm:ptLst>
  <dgm:cxnLst>
    <dgm:cxn modelId="{373D3B42-92E6-9245-8563-524D0FBA4215}" srcId="{C604F07A-69A4-7641-A7F5-802B7C957988}" destId="{840E9876-7AD2-9041-8257-915A6CAF73C4}" srcOrd="0" destOrd="0" parTransId="{0A4C28C0-22B0-AA44-9C10-607F241D4A27}" sibTransId="{E0901334-1EE0-484E-82F2-5CE783FF9B0B}"/>
    <dgm:cxn modelId="{E77C1074-DEE5-0D4F-828A-F27824E4D2E6}" type="presOf" srcId="{C604F07A-69A4-7641-A7F5-802B7C957988}" destId="{269C8A7C-6181-CB4C-8303-52D7FFB44A9D}" srcOrd="0" destOrd="0" presId="urn:microsoft.com/office/officeart/2005/8/layout/pyramid2"/>
    <dgm:cxn modelId="{66FE708F-92FA-3C49-B58F-74EA647E1023}" srcId="{C604F07A-69A4-7641-A7F5-802B7C957988}" destId="{3A684208-78AD-7E44-8134-690DE8768753}" srcOrd="2" destOrd="0" parTransId="{2507D0D7-A5B0-6B4F-B90A-722369C64B65}" sibTransId="{BE60C9B1-CA96-8347-9E27-6522FFC41F7D}"/>
    <dgm:cxn modelId="{BED0B0AD-3295-9742-994C-9D55A79E0B5D}" srcId="{C604F07A-69A4-7641-A7F5-802B7C957988}" destId="{4FB5E8EA-767E-3C46-AF6B-198DD89CDC21}" srcOrd="1" destOrd="0" parTransId="{A17907D8-8CD0-FF46-BBDA-D3A2AC9A2A1E}" sibTransId="{5D59DA39-6D02-B647-937E-33FA21C01453}"/>
    <dgm:cxn modelId="{A270DCC1-3361-5A40-B8E3-4FC40DEB8437}" type="presOf" srcId="{4FB5E8EA-767E-3C46-AF6B-198DD89CDC21}" destId="{2B155D47-55BB-B140-AE7C-42145D089246}" srcOrd="0" destOrd="0" presId="urn:microsoft.com/office/officeart/2005/8/layout/pyramid2"/>
    <dgm:cxn modelId="{4BF41CCB-D42C-2C48-9C33-E5D787D9DF30}" type="presOf" srcId="{3A684208-78AD-7E44-8134-690DE8768753}" destId="{E7CF199A-028E-F34B-BC79-96D1611C28B7}" srcOrd="0" destOrd="0" presId="urn:microsoft.com/office/officeart/2005/8/layout/pyramid2"/>
    <dgm:cxn modelId="{30FB98F5-FDF1-2A4A-9F7D-6AA93105A44C}" type="presOf" srcId="{840E9876-7AD2-9041-8257-915A6CAF73C4}" destId="{6B2945B0-4D5C-9C4D-A5DF-4EB3BD6F1D57}" srcOrd="0" destOrd="0" presId="urn:microsoft.com/office/officeart/2005/8/layout/pyramid2"/>
    <dgm:cxn modelId="{A5ECE986-7C67-FC41-A78B-FCB670B062DF}" type="presParOf" srcId="{269C8A7C-6181-CB4C-8303-52D7FFB44A9D}" destId="{4A5B718B-B075-C641-BDD5-88490C773393}" srcOrd="0" destOrd="0" presId="urn:microsoft.com/office/officeart/2005/8/layout/pyramid2"/>
    <dgm:cxn modelId="{3B7A6EB3-16D5-C94B-844F-F1EEC102D41E}" type="presParOf" srcId="{269C8A7C-6181-CB4C-8303-52D7FFB44A9D}" destId="{FE64DD27-0582-1441-BCEE-384AC5682B28}" srcOrd="1" destOrd="0" presId="urn:microsoft.com/office/officeart/2005/8/layout/pyramid2"/>
    <dgm:cxn modelId="{FB796D20-664F-0E41-B8BA-34263CCF5710}" type="presParOf" srcId="{FE64DD27-0582-1441-BCEE-384AC5682B28}" destId="{6B2945B0-4D5C-9C4D-A5DF-4EB3BD6F1D57}" srcOrd="0" destOrd="0" presId="urn:microsoft.com/office/officeart/2005/8/layout/pyramid2"/>
    <dgm:cxn modelId="{D7EC2C87-07A8-514B-92BC-FB8076A0C5B4}" type="presParOf" srcId="{FE64DD27-0582-1441-BCEE-384AC5682B28}" destId="{24BA54AD-C3F6-9C47-80B5-4D6253AF2386}" srcOrd="1" destOrd="0" presId="urn:microsoft.com/office/officeart/2005/8/layout/pyramid2"/>
    <dgm:cxn modelId="{9069C15D-7FBB-7D42-A06C-6F7ABCCDCCC0}" type="presParOf" srcId="{FE64DD27-0582-1441-BCEE-384AC5682B28}" destId="{2B155D47-55BB-B140-AE7C-42145D089246}" srcOrd="2" destOrd="0" presId="urn:microsoft.com/office/officeart/2005/8/layout/pyramid2"/>
    <dgm:cxn modelId="{1659F5C7-D4AF-EF46-9541-2E27E622DFE2}" type="presParOf" srcId="{FE64DD27-0582-1441-BCEE-384AC5682B28}" destId="{77846882-C220-9045-94E3-245FAC6045C8}" srcOrd="3" destOrd="0" presId="urn:microsoft.com/office/officeart/2005/8/layout/pyramid2"/>
    <dgm:cxn modelId="{E0057FB3-942B-A042-BB7A-E765A5026597}" type="presParOf" srcId="{FE64DD27-0582-1441-BCEE-384AC5682B28}" destId="{E7CF199A-028E-F34B-BC79-96D1611C28B7}" srcOrd="4" destOrd="0" presId="urn:microsoft.com/office/officeart/2005/8/layout/pyramid2"/>
    <dgm:cxn modelId="{FB9EEFAE-1D01-BD42-9DFB-1D79F4F172D3}" type="presParOf" srcId="{FE64DD27-0582-1441-BCEE-384AC5682B28}" destId="{E9A9DA11-7F9E-8449-A689-94E1EC9D644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B92E06-D4EB-4EFB-9EC8-9626BF333AD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6A463D0-12B5-4AD2-92C2-057E5ECA20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900" b="1" dirty="0"/>
            <a:t>Neobsahuje-li</a:t>
          </a:r>
          <a:r>
            <a:rPr lang="cs-CZ" sz="1900" dirty="0"/>
            <a:t> vyhlášení NS </a:t>
          </a:r>
          <a:br>
            <a:rPr lang="cs-CZ" sz="1900" dirty="0"/>
          </a:br>
          <a:r>
            <a:rPr lang="cs-CZ" sz="1900" dirty="0"/>
            <a:t>dle čl. 6 ÚZ o BEZP ČR </a:t>
          </a:r>
          <a:br>
            <a:rPr lang="cs-CZ" sz="1900" dirty="0"/>
          </a:br>
          <a:r>
            <a:rPr lang="cs-CZ" sz="1900" b="1" dirty="0"/>
            <a:t>přímo konkrétní krizová opatření</a:t>
          </a:r>
          <a:r>
            <a:rPr lang="cs-CZ" sz="1900" dirty="0"/>
            <a:t>, </a:t>
          </a:r>
          <a:br>
            <a:rPr lang="cs-CZ" sz="1900" dirty="0"/>
          </a:br>
          <a:r>
            <a:rPr lang="cs-CZ" sz="1900" dirty="0"/>
            <a:t>je jeho přímý a „izolovaný“ přezkum ÚS </a:t>
          </a:r>
          <a:br>
            <a:rPr lang="cs-CZ" sz="1900" dirty="0"/>
          </a:br>
          <a:r>
            <a:rPr lang="cs-CZ" sz="1900" dirty="0"/>
            <a:t>v zásadě vyloučen</a:t>
          </a:r>
          <a:endParaRPr lang="en-US" sz="1900" dirty="0"/>
        </a:p>
      </dgm:t>
    </dgm:pt>
    <dgm:pt modelId="{8CA67374-80BC-4632-8335-9522B9072401}" type="parTrans" cxnId="{D45B5A54-03C3-422F-94EE-BE89116563B8}">
      <dgm:prSet/>
      <dgm:spPr/>
      <dgm:t>
        <a:bodyPr/>
        <a:lstStyle/>
        <a:p>
          <a:endParaRPr lang="en-US"/>
        </a:p>
      </dgm:t>
    </dgm:pt>
    <dgm:pt modelId="{B0702D9E-D6ED-419F-A7CA-F14B777AA976}" type="sibTrans" cxnId="{D45B5A54-03C3-422F-94EE-BE89116563B8}">
      <dgm:prSet/>
      <dgm:spPr/>
      <dgm:t>
        <a:bodyPr/>
        <a:lstStyle/>
        <a:p>
          <a:endParaRPr lang="en-US"/>
        </a:p>
      </dgm:t>
    </dgm:pt>
    <dgm:pt modelId="{FD608288-64EF-4A13-A883-A464B23FE08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dirty="0"/>
            <a:t>Pouze izolované NSS je primárně o „akt vládnutí“ politické povahy.</a:t>
          </a:r>
          <a:endParaRPr lang="en-US" sz="1600" dirty="0"/>
        </a:p>
      </dgm:t>
    </dgm:pt>
    <dgm:pt modelId="{A2FA8D0F-E413-4D29-B0DF-97E1D6EE4365}" type="parTrans" cxnId="{5E330FB8-CEAF-4B95-B431-C40B38855CBF}">
      <dgm:prSet/>
      <dgm:spPr/>
      <dgm:t>
        <a:bodyPr/>
        <a:lstStyle/>
        <a:p>
          <a:endParaRPr lang="en-US"/>
        </a:p>
      </dgm:t>
    </dgm:pt>
    <dgm:pt modelId="{2FFA26E4-D5DD-470F-834F-8087BB9A96FD}" type="sibTrans" cxnId="{5E330FB8-CEAF-4B95-B431-C40B38855CBF}">
      <dgm:prSet/>
      <dgm:spPr/>
      <dgm:t>
        <a:bodyPr/>
        <a:lstStyle/>
        <a:p>
          <a:endParaRPr lang="en-US"/>
        </a:p>
      </dgm:t>
    </dgm:pt>
    <dgm:pt modelId="{49AB9367-9484-425A-BC6E-3F879C56C61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dirty="0"/>
            <a:t>Náleží do </a:t>
          </a:r>
          <a:r>
            <a:rPr lang="cs-CZ" sz="1600" b="1" dirty="0"/>
            <a:t>ústavně politického přezkumu PS </a:t>
          </a:r>
          <a:br>
            <a:rPr lang="cs-CZ" sz="1600" b="1" dirty="0"/>
          </a:br>
          <a:r>
            <a:rPr lang="cs-CZ" sz="1600" dirty="0"/>
            <a:t>(ne soudního přezkumu ze strany ÚS).</a:t>
          </a:r>
          <a:endParaRPr lang="en-US" sz="1600" dirty="0"/>
        </a:p>
      </dgm:t>
    </dgm:pt>
    <dgm:pt modelId="{E2872A89-FBC7-4D2E-82AB-98E250B8CEC0}" type="parTrans" cxnId="{B1A8865B-AC98-46EB-921D-56E194CA3CF9}">
      <dgm:prSet/>
      <dgm:spPr/>
      <dgm:t>
        <a:bodyPr/>
        <a:lstStyle/>
        <a:p>
          <a:endParaRPr lang="en-US"/>
        </a:p>
      </dgm:t>
    </dgm:pt>
    <dgm:pt modelId="{BD20143D-F24F-47ED-B309-E718E0B16D32}" type="sibTrans" cxnId="{B1A8865B-AC98-46EB-921D-56E194CA3CF9}">
      <dgm:prSet/>
      <dgm:spPr/>
      <dgm:t>
        <a:bodyPr/>
        <a:lstStyle/>
        <a:p>
          <a:endParaRPr lang="en-US"/>
        </a:p>
      </dgm:t>
    </dgm:pt>
    <dgm:pt modelId="{902CA5E0-3ADE-4DC2-8A84-1CB12B1A06D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900" dirty="0"/>
            <a:t>Samotné vyhlášení NS nemohou napadat ani Senátoři. </a:t>
          </a:r>
          <a:endParaRPr lang="en-US" sz="1900" dirty="0"/>
        </a:p>
      </dgm:t>
    </dgm:pt>
    <dgm:pt modelId="{0C0E523D-29AE-4210-BB6A-271B4CBF6D8D}" type="parTrans" cxnId="{4D622C85-E8B3-45CF-A328-A7B33836615A}">
      <dgm:prSet/>
      <dgm:spPr/>
      <dgm:t>
        <a:bodyPr/>
        <a:lstStyle/>
        <a:p>
          <a:endParaRPr lang="en-US"/>
        </a:p>
      </dgm:t>
    </dgm:pt>
    <dgm:pt modelId="{21D472EB-0FE3-46DF-B962-BF8595D0220E}" type="sibTrans" cxnId="{4D622C85-E8B3-45CF-A328-A7B33836615A}">
      <dgm:prSet/>
      <dgm:spPr/>
      <dgm:t>
        <a:bodyPr/>
        <a:lstStyle/>
        <a:p>
          <a:endParaRPr lang="en-US"/>
        </a:p>
      </dgm:t>
    </dgm:pt>
    <dgm:pt modelId="{78D9AA29-7A2A-493C-9CC4-6C5AB84A40E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900" dirty="0"/>
            <a:t>(Ani PS, která má pravomoc jej zrušit).</a:t>
          </a:r>
          <a:endParaRPr lang="en-US" sz="1900" dirty="0"/>
        </a:p>
      </dgm:t>
    </dgm:pt>
    <dgm:pt modelId="{BA46265E-B8F7-41E2-9CB7-24ED3DD96713}" type="parTrans" cxnId="{45DD16F4-699C-46D9-8DB8-8ECAB3C9FBD8}">
      <dgm:prSet/>
      <dgm:spPr/>
      <dgm:t>
        <a:bodyPr/>
        <a:lstStyle/>
        <a:p>
          <a:endParaRPr lang="en-US"/>
        </a:p>
      </dgm:t>
    </dgm:pt>
    <dgm:pt modelId="{1100CFA0-A798-4244-8187-4A567366BDFC}" type="sibTrans" cxnId="{45DD16F4-699C-46D9-8DB8-8ECAB3C9FBD8}">
      <dgm:prSet/>
      <dgm:spPr/>
      <dgm:t>
        <a:bodyPr/>
        <a:lstStyle/>
        <a:p>
          <a:endParaRPr lang="en-US"/>
        </a:p>
      </dgm:t>
    </dgm:pt>
    <dgm:pt modelId="{3906A4AC-6CC9-41C2-B4F4-89B07D22317C}" type="pres">
      <dgm:prSet presAssocID="{64B92E06-D4EB-4EFB-9EC8-9626BF333ADF}" presName="root" presStyleCnt="0">
        <dgm:presLayoutVars>
          <dgm:dir/>
          <dgm:resizeHandles val="exact"/>
        </dgm:presLayoutVars>
      </dgm:prSet>
      <dgm:spPr/>
    </dgm:pt>
    <dgm:pt modelId="{6C57635F-9F59-41ED-A5B2-4BD4CACB9B40}" type="pres">
      <dgm:prSet presAssocID="{E6A463D0-12B5-4AD2-92C2-057E5ECA208F}" presName="compNode" presStyleCnt="0"/>
      <dgm:spPr/>
    </dgm:pt>
    <dgm:pt modelId="{EBD03B13-7F7A-441C-A20E-3EFF079E9FE9}" type="pres">
      <dgm:prSet presAssocID="{E6A463D0-12B5-4AD2-92C2-057E5ECA208F}" presName="bgRect" presStyleLbl="bgShp" presStyleIdx="0" presStyleCnt="2" custScaleY="141684"/>
      <dgm:spPr>
        <a:solidFill>
          <a:schemeClr val="accent1">
            <a:lumMod val="20000"/>
            <a:lumOff val="80000"/>
          </a:schemeClr>
        </a:solidFill>
      </dgm:spPr>
    </dgm:pt>
    <dgm:pt modelId="{4B29666A-5DB0-4262-8811-5CF9CDE59022}" type="pres">
      <dgm:prSet presAssocID="{E6A463D0-12B5-4AD2-92C2-057E5ECA208F}" presName="iconRect" presStyleLbl="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E4DB8A0E-6CF8-4B03-B503-5312AB49C84A}" type="pres">
      <dgm:prSet presAssocID="{E6A463D0-12B5-4AD2-92C2-057E5ECA208F}" presName="spaceRect" presStyleCnt="0"/>
      <dgm:spPr/>
    </dgm:pt>
    <dgm:pt modelId="{03C40EDE-24D8-4F59-9DA8-A1F9AE1BFBA0}" type="pres">
      <dgm:prSet presAssocID="{E6A463D0-12B5-4AD2-92C2-057E5ECA208F}" presName="parTx" presStyleLbl="revTx" presStyleIdx="0" presStyleCnt="4" custLinFactNeighborY="-12334">
        <dgm:presLayoutVars>
          <dgm:chMax val="0"/>
          <dgm:chPref val="0"/>
        </dgm:presLayoutVars>
      </dgm:prSet>
      <dgm:spPr/>
    </dgm:pt>
    <dgm:pt modelId="{C07F7BFB-DBF6-4D95-8B12-E7B5B43F6D33}" type="pres">
      <dgm:prSet presAssocID="{E6A463D0-12B5-4AD2-92C2-057E5ECA208F}" presName="desTx" presStyleLbl="revTx" presStyleIdx="1" presStyleCnt="4">
        <dgm:presLayoutVars/>
      </dgm:prSet>
      <dgm:spPr/>
    </dgm:pt>
    <dgm:pt modelId="{203C8B32-87A7-4705-B7EF-0063386EFC25}" type="pres">
      <dgm:prSet presAssocID="{B0702D9E-D6ED-419F-A7CA-F14B777AA976}" presName="sibTrans" presStyleCnt="0"/>
      <dgm:spPr/>
    </dgm:pt>
    <dgm:pt modelId="{6952E47B-EED3-4C6A-BD62-57F88CD0E1F0}" type="pres">
      <dgm:prSet presAssocID="{902CA5E0-3ADE-4DC2-8A84-1CB12B1A06D3}" presName="compNode" presStyleCnt="0"/>
      <dgm:spPr/>
    </dgm:pt>
    <dgm:pt modelId="{D8F2F60D-7D57-4D57-A5ED-4BFAB56AB870}" type="pres">
      <dgm:prSet presAssocID="{902CA5E0-3ADE-4DC2-8A84-1CB12B1A06D3}" presName="bgRect" presStyleLbl="bgShp" presStyleIdx="1" presStyleCnt="2" custScaleY="147799" custLinFactNeighborX="172" custLinFactNeighborY="29003"/>
      <dgm:spPr>
        <a:solidFill>
          <a:schemeClr val="tx2">
            <a:lumMod val="20000"/>
            <a:lumOff val="80000"/>
          </a:schemeClr>
        </a:solidFill>
      </dgm:spPr>
    </dgm:pt>
    <dgm:pt modelId="{9AE9F754-946C-4768-B127-8F9DC8F65026}" type="pres">
      <dgm:prSet presAssocID="{902CA5E0-3ADE-4DC2-8A84-1CB12B1A06D3}" presName="iconRect" presStyleLbl="node1" presStyleIdx="1" presStyleCnt="2" custLinFactNeighborY="37970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732E3C4E-5CC0-42B8-AEA7-5D71ECBDD22B}" type="pres">
      <dgm:prSet presAssocID="{902CA5E0-3ADE-4DC2-8A84-1CB12B1A06D3}" presName="spaceRect" presStyleCnt="0"/>
      <dgm:spPr/>
    </dgm:pt>
    <dgm:pt modelId="{BB3A076C-6D22-4BCB-A24D-152D9A19BD2B}" type="pres">
      <dgm:prSet presAssocID="{902CA5E0-3ADE-4DC2-8A84-1CB12B1A06D3}" presName="parTx" presStyleLbl="revTx" presStyleIdx="2" presStyleCnt="4">
        <dgm:presLayoutVars>
          <dgm:chMax val="0"/>
          <dgm:chPref val="0"/>
        </dgm:presLayoutVars>
      </dgm:prSet>
      <dgm:spPr/>
    </dgm:pt>
    <dgm:pt modelId="{489272F7-6097-4828-86E6-4FAFEBCE5228}" type="pres">
      <dgm:prSet presAssocID="{902CA5E0-3ADE-4DC2-8A84-1CB12B1A06D3}" presName="desTx" presStyleLbl="revTx" presStyleIdx="3" presStyleCnt="4">
        <dgm:presLayoutVars/>
      </dgm:prSet>
      <dgm:spPr/>
    </dgm:pt>
  </dgm:ptLst>
  <dgm:cxnLst>
    <dgm:cxn modelId="{5377BD2F-1239-4E7D-82F6-C3EBC3DD3954}" type="presOf" srcId="{78D9AA29-7A2A-493C-9CC4-6C5AB84A40E2}" destId="{489272F7-6097-4828-86E6-4FAFEBCE5228}" srcOrd="0" destOrd="0" presId="urn:microsoft.com/office/officeart/2018/2/layout/IconVerticalSolidList"/>
    <dgm:cxn modelId="{77F30D4D-579F-408B-957E-830F3D659E4C}" type="presOf" srcId="{64B92E06-D4EB-4EFB-9EC8-9626BF333ADF}" destId="{3906A4AC-6CC9-41C2-B4F4-89B07D22317C}" srcOrd="0" destOrd="0" presId="urn:microsoft.com/office/officeart/2018/2/layout/IconVerticalSolidList"/>
    <dgm:cxn modelId="{D45B5A54-03C3-422F-94EE-BE89116563B8}" srcId="{64B92E06-D4EB-4EFB-9EC8-9626BF333ADF}" destId="{E6A463D0-12B5-4AD2-92C2-057E5ECA208F}" srcOrd="0" destOrd="0" parTransId="{8CA67374-80BC-4632-8335-9522B9072401}" sibTransId="{B0702D9E-D6ED-419F-A7CA-F14B777AA976}"/>
    <dgm:cxn modelId="{B1A8865B-AC98-46EB-921D-56E194CA3CF9}" srcId="{E6A463D0-12B5-4AD2-92C2-057E5ECA208F}" destId="{49AB9367-9484-425A-BC6E-3F879C56C614}" srcOrd="1" destOrd="0" parTransId="{E2872A89-FBC7-4D2E-82AB-98E250B8CEC0}" sibTransId="{BD20143D-F24F-47ED-B309-E718E0B16D32}"/>
    <dgm:cxn modelId="{4D622C85-E8B3-45CF-A328-A7B33836615A}" srcId="{64B92E06-D4EB-4EFB-9EC8-9626BF333ADF}" destId="{902CA5E0-3ADE-4DC2-8A84-1CB12B1A06D3}" srcOrd="1" destOrd="0" parTransId="{0C0E523D-29AE-4210-BB6A-271B4CBF6D8D}" sibTransId="{21D472EB-0FE3-46DF-B962-BF8595D0220E}"/>
    <dgm:cxn modelId="{3317A388-9F7B-408F-9466-FAE4DE8CAF06}" type="presOf" srcId="{49AB9367-9484-425A-BC6E-3F879C56C614}" destId="{C07F7BFB-DBF6-4D95-8B12-E7B5B43F6D33}" srcOrd="0" destOrd="1" presId="urn:microsoft.com/office/officeart/2018/2/layout/IconVerticalSolidList"/>
    <dgm:cxn modelId="{5E330FB8-CEAF-4B95-B431-C40B38855CBF}" srcId="{E6A463D0-12B5-4AD2-92C2-057E5ECA208F}" destId="{FD608288-64EF-4A13-A883-A464B23FE089}" srcOrd="0" destOrd="0" parTransId="{A2FA8D0F-E413-4D29-B0DF-97E1D6EE4365}" sibTransId="{2FFA26E4-D5DD-470F-834F-8087BB9A96FD}"/>
    <dgm:cxn modelId="{6D84A6DD-D643-4E88-B7D0-B2327D507486}" type="presOf" srcId="{902CA5E0-3ADE-4DC2-8A84-1CB12B1A06D3}" destId="{BB3A076C-6D22-4BCB-A24D-152D9A19BD2B}" srcOrd="0" destOrd="0" presId="urn:microsoft.com/office/officeart/2018/2/layout/IconVerticalSolidList"/>
    <dgm:cxn modelId="{725814EA-2C10-455E-9C7D-9128D6CD3EEF}" type="presOf" srcId="{E6A463D0-12B5-4AD2-92C2-057E5ECA208F}" destId="{03C40EDE-24D8-4F59-9DA8-A1F9AE1BFBA0}" srcOrd="0" destOrd="0" presId="urn:microsoft.com/office/officeart/2018/2/layout/IconVerticalSolidList"/>
    <dgm:cxn modelId="{C1A6ACF1-E4FD-4F44-8F3F-39F66C5122E4}" type="presOf" srcId="{FD608288-64EF-4A13-A883-A464B23FE089}" destId="{C07F7BFB-DBF6-4D95-8B12-E7B5B43F6D33}" srcOrd="0" destOrd="0" presId="urn:microsoft.com/office/officeart/2018/2/layout/IconVerticalSolidList"/>
    <dgm:cxn modelId="{45DD16F4-699C-46D9-8DB8-8ECAB3C9FBD8}" srcId="{902CA5E0-3ADE-4DC2-8A84-1CB12B1A06D3}" destId="{78D9AA29-7A2A-493C-9CC4-6C5AB84A40E2}" srcOrd="0" destOrd="0" parTransId="{BA46265E-B8F7-41E2-9CB7-24ED3DD96713}" sibTransId="{1100CFA0-A798-4244-8187-4A567366BDFC}"/>
    <dgm:cxn modelId="{179A63F4-080D-495A-A94F-C37E625B6EAD}" type="presParOf" srcId="{3906A4AC-6CC9-41C2-B4F4-89B07D22317C}" destId="{6C57635F-9F59-41ED-A5B2-4BD4CACB9B40}" srcOrd="0" destOrd="0" presId="urn:microsoft.com/office/officeart/2018/2/layout/IconVerticalSolidList"/>
    <dgm:cxn modelId="{565A2048-7CDB-4387-8F4E-F3FD20CF1146}" type="presParOf" srcId="{6C57635F-9F59-41ED-A5B2-4BD4CACB9B40}" destId="{EBD03B13-7F7A-441C-A20E-3EFF079E9FE9}" srcOrd="0" destOrd="0" presId="urn:microsoft.com/office/officeart/2018/2/layout/IconVerticalSolidList"/>
    <dgm:cxn modelId="{B526A754-D906-4AC3-A7A9-4BDBE863EC48}" type="presParOf" srcId="{6C57635F-9F59-41ED-A5B2-4BD4CACB9B40}" destId="{4B29666A-5DB0-4262-8811-5CF9CDE59022}" srcOrd="1" destOrd="0" presId="urn:microsoft.com/office/officeart/2018/2/layout/IconVerticalSolidList"/>
    <dgm:cxn modelId="{5A8696CF-35B7-4393-BDDE-87F71F2A7ED6}" type="presParOf" srcId="{6C57635F-9F59-41ED-A5B2-4BD4CACB9B40}" destId="{E4DB8A0E-6CF8-4B03-B503-5312AB49C84A}" srcOrd="2" destOrd="0" presId="urn:microsoft.com/office/officeart/2018/2/layout/IconVerticalSolidList"/>
    <dgm:cxn modelId="{13270BDA-879B-46CB-B4F3-34B9EAF9EC2A}" type="presParOf" srcId="{6C57635F-9F59-41ED-A5B2-4BD4CACB9B40}" destId="{03C40EDE-24D8-4F59-9DA8-A1F9AE1BFBA0}" srcOrd="3" destOrd="0" presId="urn:microsoft.com/office/officeart/2018/2/layout/IconVerticalSolidList"/>
    <dgm:cxn modelId="{E2F3656C-1375-4DA5-ABA5-BFB62A180859}" type="presParOf" srcId="{6C57635F-9F59-41ED-A5B2-4BD4CACB9B40}" destId="{C07F7BFB-DBF6-4D95-8B12-E7B5B43F6D33}" srcOrd="4" destOrd="0" presId="urn:microsoft.com/office/officeart/2018/2/layout/IconVerticalSolidList"/>
    <dgm:cxn modelId="{2C05F5E0-0EC7-4D89-BA6A-74B032EB8767}" type="presParOf" srcId="{3906A4AC-6CC9-41C2-B4F4-89B07D22317C}" destId="{203C8B32-87A7-4705-B7EF-0063386EFC25}" srcOrd="1" destOrd="0" presId="urn:microsoft.com/office/officeart/2018/2/layout/IconVerticalSolidList"/>
    <dgm:cxn modelId="{05838F45-1EC4-4F32-8C99-51CC6BE4B9A7}" type="presParOf" srcId="{3906A4AC-6CC9-41C2-B4F4-89B07D22317C}" destId="{6952E47B-EED3-4C6A-BD62-57F88CD0E1F0}" srcOrd="2" destOrd="0" presId="urn:microsoft.com/office/officeart/2018/2/layout/IconVerticalSolidList"/>
    <dgm:cxn modelId="{C5E91C2D-B450-4847-99B1-37DEBEC14C09}" type="presParOf" srcId="{6952E47B-EED3-4C6A-BD62-57F88CD0E1F0}" destId="{D8F2F60D-7D57-4D57-A5ED-4BFAB56AB870}" srcOrd="0" destOrd="0" presId="urn:microsoft.com/office/officeart/2018/2/layout/IconVerticalSolidList"/>
    <dgm:cxn modelId="{C4B92BF2-F53C-4086-B5D4-64CBE409A3DE}" type="presParOf" srcId="{6952E47B-EED3-4C6A-BD62-57F88CD0E1F0}" destId="{9AE9F754-946C-4768-B127-8F9DC8F65026}" srcOrd="1" destOrd="0" presId="urn:microsoft.com/office/officeart/2018/2/layout/IconVerticalSolidList"/>
    <dgm:cxn modelId="{ABFBBCCE-A4C0-49A7-8B5E-6637790A3B3A}" type="presParOf" srcId="{6952E47B-EED3-4C6A-BD62-57F88CD0E1F0}" destId="{732E3C4E-5CC0-42B8-AEA7-5D71ECBDD22B}" srcOrd="2" destOrd="0" presId="urn:microsoft.com/office/officeart/2018/2/layout/IconVerticalSolidList"/>
    <dgm:cxn modelId="{E1A23E4D-46B1-46C8-A972-33F086FD16A6}" type="presParOf" srcId="{6952E47B-EED3-4C6A-BD62-57F88CD0E1F0}" destId="{BB3A076C-6D22-4BCB-A24D-152D9A19BD2B}" srcOrd="3" destOrd="0" presId="urn:microsoft.com/office/officeart/2018/2/layout/IconVerticalSolidList"/>
    <dgm:cxn modelId="{CCE30C85-C814-40D1-8955-97B50572F5A7}" type="presParOf" srcId="{6952E47B-EED3-4C6A-BD62-57F88CD0E1F0}" destId="{489272F7-6097-4828-86E6-4FAFEBCE522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04F07A-69A4-7641-A7F5-802B7C957988}" type="doc">
      <dgm:prSet loTypeId="urn:microsoft.com/office/officeart/2005/8/layout/pyramid2" loCatId="" qsTypeId="urn:microsoft.com/office/officeart/2005/8/quickstyle/3d4" qsCatId="3D" csTypeId="urn:microsoft.com/office/officeart/2005/8/colors/accent1_2" csCatId="accent1" phldr="1"/>
      <dgm:spPr/>
    </dgm:pt>
    <dgm:pt modelId="{840E9876-7AD2-9041-8257-915A6CAF73C4}">
      <dgm:prSet phldrT="[Text]"/>
      <dgm:spPr/>
      <dgm:t>
        <a:bodyPr/>
        <a:lstStyle/>
        <a:p>
          <a:r>
            <a:rPr lang="cs-CZ" dirty="0"/>
            <a:t>Právní předpis</a:t>
          </a:r>
        </a:p>
      </dgm:t>
    </dgm:pt>
    <dgm:pt modelId="{0A4C28C0-22B0-AA44-9C10-607F241D4A27}" type="parTrans" cxnId="{373D3B42-92E6-9245-8563-524D0FBA4215}">
      <dgm:prSet/>
      <dgm:spPr/>
      <dgm:t>
        <a:bodyPr/>
        <a:lstStyle/>
        <a:p>
          <a:endParaRPr lang="cs-CZ"/>
        </a:p>
      </dgm:t>
    </dgm:pt>
    <dgm:pt modelId="{E0901334-1EE0-484E-82F2-5CE783FF9B0B}" type="sibTrans" cxnId="{373D3B42-92E6-9245-8563-524D0FBA4215}">
      <dgm:prSet/>
      <dgm:spPr/>
      <dgm:t>
        <a:bodyPr/>
        <a:lstStyle/>
        <a:p>
          <a:endParaRPr lang="cs-CZ"/>
        </a:p>
      </dgm:t>
    </dgm:pt>
    <dgm:pt modelId="{4FB5E8EA-767E-3C46-AF6B-198DD89CDC21}">
      <dgm:prSet phldrT="[Text]"/>
      <dgm:spPr/>
      <dgm:t>
        <a:bodyPr/>
        <a:lstStyle/>
        <a:p>
          <a:r>
            <a:rPr lang="cs-CZ" dirty="0"/>
            <a:t>Rozhodnutí</a:t>
          </a:r>
        </a:p>
      </dgm:t>
    </dgm:pt>
    <dgm:pt modelId="{A17907D8-8CD0-FF46-BBDA-D3A2AC9A2A1E}" type="parTrans" cxnId="{BED0B0AD-3295-9742-994C-9D55A79E0B5D}">
      <dgm:prSet/>
      <dgm:spPr/>
      <dgm:t>
        <a:bodyPr/>
        <a:lstStyle/>
        <a:p>
          <a:endParaRPr lang="cs-CZ"/>
        </a:p>
      </dgm:t>
    </dgm:pt>
    <dgm:pt modelId="{5D59DA39-6D02-B647-937E-33FA21C01453}" type="sibTrans" cxnId="{BED0B0AD-3295-9742-994C-9D55A79E0B5D}">
      <dgm:prSet/>
      <dgm:spPr/>
      <dgm:t>
        <a:bodyPr/>
        <a:lstStyle/>
        <a:p>
          <a:endParaRPr lang="cs-CZ"/>
        </a:p>
      </dgm:t>
    </dgm:pt>
    <dgm:pt modelId="{3A684208-78AD-7E44-8134-690DE8768753}">
      <dgm:prSet phldrT="[Text]"/>
      <dgm:spPr/>
      <dgm:t>
        <a:bodyPr/>
        <a:lstStyle/>
        <a:p>
          <a:r>
            <a:rPr lang="cs-CZ" dirty="0"/>
            <a:t>Jiný zásah</a:t>
          </a:r>
        </a:p>
      </dgm:t>
    </dgm:pt>
    <dgm:pt modelId="{2507D0D7-A5B0-6B4F-B90A-722369C64B65}" type="parTrans" cxnId="{66FE708F-92FA-3C49-B58F-74EA647E1023}">
      <dgm:prSet/>
      <dgm:spPr/>
      <dgm:t>
        <a:bodyPr/>
        <a:lstStyle/>
        <a:p>
          <a:endParaRPr lang="cs-CZ"/>
        </a:p>
      </dgm:t>
    </dgm:pt>
    <dgm:pt modelId="{BE60C9B1-CA96-8347-9E27-6522FFC41F7D}" type="sibTrans" cxnId="{66FE708F-92FA-3C49-B58F-74EA647E1023}">
      <dgm:prSet/>
      <dgm:spPr/>
      <dgm:t>
        <a:bodyPr/>
        <a:lstStyle/>
        <a:p>
          <a:endParaRPr lang="cs-CZ"/>
        </a:p>
      </dgm:t>
    </dgm:pt>
    <dgm:pt modelId="{A8B48C57-18B2-B24E-B192-63BEF9B1C5F2}">
      <dgm:prSet phldrT="[Text]"/>
      <dgm:spPr/>
      <dgm:t>
        <a:bodyPr/>
        <a:lstStyle/>
        <a:p>
          <a:r>
            <a:rPr lang="cs-CZ" strike="sngStrike" dirty="0"/>
            <a:t>OOP???</a:t>
          </a:r>
        </a:p>
      </dgm:t>
    </dgm:pt>
    <dgm:pt modelId="{F42FFC59-7F98-E949-9ACF-7608552B7CFC}" type="parTrans" cxnId="{0A50C0DC-BA17-6542-97F2-969037B3F106}">
      <dgm:prSet/>
      <dgm:spPr/>
      <dgm:t>
        <a:bodyPr/>
        <a:lstStyle/>
        <a:p>
          <a:endParaRPr lang="cs-CZ"/>
        </a:p>
      </dgm:t>
    </dgm:pt>
    <dgm:pt modelId="{55FC2817-1836-504A-BD0E-FFE51C412F06}" type="sibTrans" cxnId="{0A50C0DC-BA17-6542-97F2-969037B3F106}">
      <dgm:prSet/>
      <dgm:spPr/>
      <dgm:t>
        <a:bodyPr/>
        <a:lstStyle/>
        <a:p>
          <a:endParaRPr lang="cs-CZ"/>
        </a:p>
      </dgm:t>
    </dgm:pt>
    <dgm:pt modelId="{269C8A7C-6181-CB4C-8303-52D7FFB44A9D}" type="pres">
      <dgm:prSet presAssocID="{C604F07A-69A4-7641-A7F5-802B7C957988}" presName="compositeShape" presStyleCnt="0">
        <dgm:presLayoutVars>
          <dgm:dir/>
          <dgm:resizeHandles/>
        </dgm:presLayoutVars>
      </dgm:prSet>
      <dgm:spPr/>
    </dgm:pt>
    <dgm:pt modelId="{4A5B718B-B075-C641-BDD5-88490C773393}" type="pres">
      <dgm:prSet presAssocID="{C604F07A-69A4-7641-A7F5-802B7C957988}" presName="pyramid" presStyleLbl="node1" presStyleIdx="0" presStyleCnt="1"/>
      <dgm:spPr/>
    </dgm:pt>
    <dgm:pt modelId="{FE64DD27-0582-1441-BCEE-384AC5682B28}" type="pres">
      <dgm:prSet presAssocID="{C604F07A-69A4-7641-A7F5-802B7C957988}" presName="theList" presStyleCnt="0"/>
      <dgm:spPr/>
    </dgm:pt>
    <dgm:pt modelId="{6B2945B0-4D5C-9C4D-A5DF-4EB3BD6F1D57}" type="pres">
      <dgm:prSet presAssocID="{840E9876-7AD2-9041-8257-915A6CAF73C4}" presName="aNode" presStyleLbl="fgAcc1" presStyleIdx="0" presStyleCnt="4">
        <dgm:presLayoutVars>
          <dgm:bulletEnabled val="1"/>
        </dgm:presLayoutVars>
      </dgm:prSet>
      <dgm:spPr/>
    </dgm:pt>
    <dgm:pt modelId="{24BA54AD-C3F6-9C47-80B5-4D6253AF2386}" type="pres">
      <dgm:prSet presAssocID="{840E9876-7AD2-9041-8257-915A6CAF73C4}" presName="aSpace" presStyleCnt="0"/>
      <dgm:spPr/>
    </dgm:pt>
    <dgm:pt modelId="{2B155D47-55BB-B140-AE7C-42145D089246}" type="pres">
      <dgm:prSet presAssocID="{4FB5E8EA-767E-3C46-AF6B-198DD89CDC21}" presName="aNode" presStyleLbl="fgAcc1" presStyleIdx="1" presStyleCnt="4">
        <dgm:presLayoutVars>
          <dgm:bulletEnabled val="1"/>
        </dgm:presLayoutVars>
      </dgm:prSet>
      <dgm:spPr/>
    </dgm:pt>
    <dgm:pt modelId="{77846882-C220-9045-94E3-245FAC6045C8}" type="pres">
      <dgm:prSet presAssocID="{4FB5E8EA-767E-3C46-AF6B-198DD89CDC21}" presName="aSpace" presStyleCnt="0"/>
      <dgm:spPr/>
    </dgm:pt>
    <dgm:pt modelId="{E7CF199A-028E-F34B-BC79-96D1611C28B7}" type="pres">
      <dgm:prSet presAssocID="{3A684208-78AD-7E44-8134-690DE8768753}" presName="aNode" presStyleLbl="fgAcc1" presStyleIdx="2" presStyleCnt="4">
        <dgm:presLayoutVars>
          <dgm:bulletEnabled val="1"/>
        </dgm:presLayoutVars>
      </dgm:prSet>
      <dgm:spPr/>
    </dgm:pt>
    <dgm:pt modelId="{E9A9DA11-7F9E-8449-A689-94E1EC9D6446}" type="pres">
      <dgm:prSet presAssocID="{3A684208-78AD-7E44-8134-690DE8768753}" presName="aSpace" presStyleCnt="0"/>
      <dgm:spPr/>
    </dgm:pt>
    <dgm:pt modelId="{6D742A6D-E252-E449-995F-7A4615CAABF2}" type="pres">
      <dgm:prSet presAssocID="{A8B48C57-18B2-B24E-B192-63BEF9B1C5F2}" presName="aNode" presStyleLbl="fgAcc1" presStyleIdx="3" presStyleCnt="4">
        <dgm:presLayoutVars>
          <dgm:bulletEnabled val="1"/>
        </dgm:presLayoutVars>
      </dgm:prSet>
      <dgm:spPr/>
    </dgm:pt>
    <dgm:pt modelId="{3E3B5BBF-83D3-2C44-85A4-15487524A675}" type="pres">
      <dgm:prSet presAssocID="{A8B48C57-18B2-B24E-B192-63BEF9B1C5F2}" presName="aSpace" presStyleCnt="0"/>
      <dgm:spPr/>
    </dgm:pt>
  </dgm:ptLst>
  <dgm:cxnLst>
    <dgm:cxn modelId="{99806401-CC12-5E4A-B656-E10E7B56A252}" type="presOf" srcId="{A8B48C57-18B2-B24E-B192-63BEF9B1C5F2}" destId="{6D742A6D-E252-E449-995F-7A4615CAABF2}" srcOrd="0" destOrd="0" presId="urn:microsoft.com/office/officeart/2005/8/layout/pyramid2"/>
    <dgm:cxn modelId="{373D3B42-92E6-9245-8563-524D0FBA4215}" srcId="{C604F07A-69A4-7641-A7F5-802B7C957988}" destId="{840E9876-7AD2-9041-8257-915A6CAF73C4}" srcOrd="0" destOrd="0" parTransId="{0A4C28C0-22B0-AA44-9C10-607F241D4A27}" sibTransId="{E0901334-1EE0-484E-82F2-5CE783FF9B0B}"/>
    <dgm:cxn modelId="{E77C1074-DEE5-0D4F-828A-F27824E4D2E6}" type="presOf" srcId="{C604F07A-69A4-7641-A7F5-802B7C957988}" destId="{269C8A7C-6181-CB4C-8303-52D7FFB44A9D}" srcOrd="0" destOrd="0" presId="urn:microsoft.com/office/officeart/2005/8/layout/pyramid2"/>
    <dgm:cxn modelId="{66FE708F-92FA-3C49-B58F-74EA647E1023}" srcId="{C604F07A-69A4-7641-A7F5-802B7C957988}" destId="{3A684208-78AD-7E44-8134-690DE8768753}" srcOrd="2" destOrd="0" parTransId="{2507D0D7-A5B0-6B4F-B90A-722369C64B65}" sibTransId="{BE60C9B1-CA96-8347-9E27-6522FFC41F7D}"/>
    <dgm:cxn modelId="{BED0B0AD-3295-9742-994C-9D55A79E0B5D}" srcId="{C604F07A-69A4-7641-A7F5-802B7C957988}" destId="{4FB5E8EA-767E-3C46-AF6B-198DD89CDC21}" srcOrd="1" destOrd="0" parTransId="{A17907D8-8CD0-FF46-BBDA-D3A2AC9A2A1E}" sibTransId="{5D59DA39-6D02-B647-937E-33FA21C01453}"/>
    <dgm:cxn modelId="{A270DCC1-3361-5A40-B8E3-4FC40DEB8437}" type="presOf" srcId="{4FB5E8EA-767E-3C46-AF6B-198DD89CDC21}" destId="{2B155D47-55BB-B140-AE7C-42145D089246}" srcOrd="0" destOrd="0" presId="urn:microsoft.com/office/officeart/2005/8/layout/pyramid2"/>
    <dgm:cxn modelId="{4BF41CCB-D42C-2C48-9C33-E5D787D9DF30}" type="presOf" srcId="{3A684208-78AD-7E44-8134-690DE8768753}" destId="{E7CF199A-028E-F34B-BC79-96D1611C28B7}" srcOrd="0" destOrd="0" presId="urn:microsoft.com/office/officeart/2005/8/layout/pyramid2"/>
    <dgm:cxn modelId="{0A50C0DC-BA17-6542-97F2-969037B3F106}" srcId="{C604F07A-69A4-7641-A7F5-802B7C957988}" destId="{A8B48C57-18B2-B24E-B192-63BEF9B1C5F2}" srcOrd="3" destOrd="0" parTransId="{F42FFC59-7F98-E949-9ACF-7608552B7CFC}" sibTransId="{55FC2817-1836-504A-BD0E-FFE51C412F06}"/>
    <dgm:cxn modelId="{30FB98F5-FDF1-2A4A-9F7D-6AA93105A44C}" type="presOf" srcId="{840E9876-7AD2-9041-8257-915A6CAF73C4}" destId="{6B2945B0-4D5C-9C4D-A5DF-4EB3BD6F1D57}" srcOrd="0" destOrd="0" presId="urn:microsoft.com/office/officeart/2005/8/layout/pyramid2"/>
    <dgm:cxn modelId="{A5ECE986-7C67-FC41-A78B-FCB670B062DF}" type="presParOf" srcId="{269C8A7C-6181-CB4C-8303-52D7FFB44A9D}" destId="{4A5B718B-B075-C641-BDD5-88490C773393}" srcOrd="0" destOrd="0" presId="urn:microsoft.com/office/officeart/2005/8/layout/pyramid2"/>
    <dgm:cxn modelId="{3B7A6EB3-16D5-C94B-844F-F1EEC102D41E}" type="presParOf" srcId="{269C8A7C-6181-CB4C-8303-52D7FFB44A9D}" destId="{FE64DD27-0582-1441-BCEE-384AC5682B28}" srcOrd="1" destOrd="0" presId="urn:microsoft.com/office/officeart/2005/8/layout/pyramid2"/>
    <dgm:cxn modelId="{FB796D20-664F-0E41-B8BA-34263CCF5710}" type="presParOf" srcId="{FE64DD27-0582-1441-BCEE-384AC5682B28}" destId="{6B2945B0-4D5C-9C4D-A5DF-4EB3BD6F1D57}" srcOrd="0" destOrd="0" presId="urn:microsoft.com/office/officeart/2005/8/layout/pyramid2"/>
    <dgm:cxn modelId="{D7EC2C87-07A8-514B-92BC-FB8076A0C5B4}" type="presParOf" srcId="{FE64DD27-0582-1441-BCEE-384AC5682B28}" destId="{24BA54AD-C3F6-9C47-80B5-4D6253AF2386}" srcOrd="1" destOrd="0" presId="urn:microsoft.com/office/officeart/2005/8/layout/pyramid2"/>
    <dgm:cxn modelId="{9069C15D-7FBB-7D42-A06C-6F7ABCCDCCC0}" type="presParOf" srcId="{FE64DD27-0582-1441-BCEE-384AC5682B28}" destId="{2B155D47-55BB-B140-AE7C-42145D089246}" srcOrd="2" destOrd="0" presId="urn:microsoft.com/office/officeart/2005/8/layout/pyramid2"/>
    <dgm:cxn modelId="{1659F5C7-D4AF-EF46-9541-2E27E622DFE2}" type="presParOf" srcId="{FE64DD27-0582-1441-BCEE-384AC5682B28}" destId="{77846882-C220-9045-94E3-245FAC6045C8}" srcOrd="3" destOrd="0" presId="urn:microsoft.com/office/officeart/2005/8/layout/pyramid2"/>
    <dgm:cxn modelId="{E0057FB3-942B-A042-BB7A-E765A5026597}" type="presParOf" srcId="{FE64DD27-0582-1441-BCEE-384AC5682B28}" destId="{E7CF199A-028E-F34B-BC79-96D1611C28B7}" srcOrd="4" destOrd="0" presId="urn:microsoft.com/office/officeart/2005/8/layout/pyramid2"/>
    <dgm:cxn modelId="{FB9EEFAE-1D01-BD42-9DFB-1D79F4F172D3}" type="presParOf" srcId="{FE64DD27-0582-1441-BCEE-384AC5682B28}" destId="{E9A9DA11-7F9E-8449-A689-94E1EC9D6446}" srcOrd="5" destOrd="0" presId="urn:microsoft.com/office/officeart/2005/8/layout/pyramid2"/>
    <dgm:cxn modelId="{A82BC543-D3DD-F548-B33C-9569DD1D3F61}" type="presParOf" srcId="{FE64DD27-0582-1441-BCEE-384AC5682B28}" destId="{6D742A6D-E252-E449-995F-7A4615CAABF2}" srcOrd="6" destOrd="0" presId="urn:microsoft.com/office/officeart/2005/8/layout/pyramid2"/>
    <dgm:cxn modelId="{1EA9C164-9041-3C4C-9BAA-176086B1FF85}" type="presParOf" srcId="{FE64DD27-0582-1441-BCEE-384AC5682B28}" destId="{3E3B5BBF-83D3-2C44-85A4-15487524A67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4C28B-E641-BD49-BF1E-EA757049AB69}">
      <dsp:nvSpPr>
        <dsp:cNvPr id="0" name=""/>
        <dsp:cNvSpPr/>
      </dsp:nvSpPr>
      <dsp:spPr>
        <a:xfrm>
          <a:off x="110955" y="569601"/>
          <a:ext cx="1628188" cy="843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895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Stav nebezpečí</a:t>
          </a:r>
          <a:endParaRPr lang="cs-CZ" sz="1800" kern="1200" dirty="0"/>
        </a:p>
      </dsp:txBody>
      <dsp:txXfrm>
        <a:off x="110955" y="569601"/>
        <a:ext cx="1628188" cy="843003"/>
      </dsp:txXfrm>
    </dsp:sp>
    <dsp:sp modelId="{DE6BF4FC-F9A8-154C-B518-4157FF78CE1B}">
      <dsp:nvSpPr>
        <dsp:cNvPr id="0" name=""/>
        <dsp:cNvSpPr/>
      </dsp:nvSpPr>
      <dsp:spPr>
        <a:xfrm>
          <a:off x="436592" y="1225270"/>
          <a:ext cx="1465369" cy="2810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Krizový zákon</a:t>
          </a:r>
        </a:p>
      </dsp:txBody>
      <dsp:txXfrm>
        <a:off x="436592" y="1225270"/>
        <a:ext cx="1465369" cy="281001"/>
      </dsp:txXfrm>
    </dsp:sp>
    <dsp:sp modelId="{B332CD6F-63AB-2147-B26C-83C8D69A0A32}">
      <dsp:nvSpPr>
        <dsp:cNvPr id="0" name=""/>
        <dsp:cNvSpPr/>
      </dsp:nvSpPr>
      <dsp:spPr>
        <a:xfrm>
          <a:off x="2295364" y="569601"/>
          <a:ext cx="1628188" cy="843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895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/>
            <a:t>Nouzový stav</a:t>
          </a:r>
          <a:endParaRPr lang="cs-CZ" sz="1800" kern="1200"/>
        </a:p>
      </dsp:txBody>
      <dsp:txXfrm>
        <a:off x="2295364" y="569601"/>
        <a:ext cx="1628188" cy="843003"/>
      </dsp:txXfrm>
    </dsp:sp>
    <dsp:sp modelId="{03CA6A9D-66AB-3344-AB38-51D01DF072DC}">
      <dsp:nvSpPr>
        <dsp:cNvPr id="0" name=""/>
        <dsp:cNvSpPr/>
      </dsp:nvSpPr>
      <dsp:spPr>
        <a:xfrm>
          <a:off x="2621001" y="1225270"/>
          <a:ext cx="1465369" cy="2810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ÚZ  o BEZP ČR</a:t>
          </a:r>
        </a:p>
      </dsp:txBody>
      <dsp:txXfrm>
        <a:off x="2621001" y="1225270"/>
        <a:ext cx="1465369" cy="281001"/>
      </dsp:txXfrm>
    </dsp:sp>
    <dsp:sp modelId="{EA5D2617-19B6-0B4C-B3BA-549B1C3B20FF}">
      <dsp:nvSpPr>
        <dsp:cNvPr id="0" name=""/>
        <dsp:cNvSpPr/>
      </dsp:nvSpPr>
      <dsp:spPr>
        <a:xfrm>
          <a:off x="4479772" y="569601"/>
          <a:ext cx="1628188" cy="843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895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/>
            <a:t>Stav ohrožení státu</a:t>
          </a:r>
          <a:endParaRPr lang="cs-CZ" sz="1800" kern="1200"/>
        </a:p>
      </dsp:txBody>
      <dsp:txXfrm>
        <a:off x="4479772" y="569601"/>
        <a:ext cx="1628188" cy="843003"/>
      </dsp:txXfrm>
    </dsp:sp>
    <dsp:sp modelId="{AF1840EE-7F84-8443-A4EA-642A4E789729}">
      <dsp:nvSpPr>
        <dsp:cNvPr id="0" name=""/>
        <dsp:cNvSpPr/>
      </dsp:nvSpPr>
      <dsp:spPr>
        <a:xfrm>
          <a:off x="4805410" y="1225270"/>
          <a:ext cx="1465369" cy="2810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ÚZ o BEZP ČR</a:t>
          </a:r>
        </a:p>
      </dsp:txBody>
      <dsp:txXfrm>
        <a:off x="4805410" y="1225270"/>
        <a:ext cx="1465369" cy="281001"/>
      </dsp:txXfrm>
    </dsp:sp>
    <dsp:sp modelId="{6748001B-AEB9-7A49-AF5E-646912C5E554}">
      <dsp:nvSpPr>
        <dsp:cNvPr id="0" name=""/>
        <dsp:cNvSpPr/>
      </dsp:nvSpPr>
      <dsp:spPr>
        <a:xfrm>
          <a:off x="6664181" y="569601"/>
          <a:ext cx="1628188" cy="843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895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/>
            <a:t>Válečný stav</a:t>
          </a:r>
          <a:endParaRPr lang="cs-CZ" sz="1800" kern="1200"/>
        </a:p>
      </dsp:txBody>
      <dsp:txXfrm>
        <a:off x="6664181" y="569601"/>
        <a:ext cx="1628188" cy="843003"/>
      </dsp:txXfrm>
    </dsp:sp>
    <dsp:sp modelId="{2B53F2B8-ECE5-4D43-BD15-431C75E659C7}">
      <dsp:nvSpPr>
        <dsp:cNvPr id="0" name=""/>
        <dsp:cNvSpPr/>
      </dsp:nvSpPr>
      <dsp:spPr>
        <a:xfrm>
          <a:off x="6989819" y="1225270"/>
          <a:ext cx="1465369" cy="2810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ÚZ o BEZP ČR </a:t>
          </a:r>
        </a:p>
      </dsp:txBody>
      <dsp:txXfrm>
        <a:off x="6989819" y="1225270"/>
        <a:ext cx="1465369" cy="281001"/>
      </dsp:txXfrm>
    </dsp:sp>
    <dsp:sp modelId="{9C5E2F73-E280-BF46-972B-3882E62A4906}">
      <dsp:nvSpPr>
        <dsp:cNvPr id="0" name=""/>
        <dsp:cNvSpPr/>
      </dsp:nvSpPr>
      <dsp:spPr>
        <a:xfrm>
          <a:off x="8848590" y="569601"/>
          <a:ext cx="1628188" cy="843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895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/>
            <a:t>Stav pandemické pohotovosti</a:t>
          </a:r>
          <a:endParaRPr lang="cs-CZ" sz="1800" kern="1200"/>
        </a:p>
      </dsp:txBody>
      <dsp:txXfrm>
        <a:off x="8848590" y="569601"/>
        <a:ext cx="1628188" cy="843003"/>
      </dsp:txXfrm>
    </dsp:sp>
    <dsp:sp modelId="{F027908F-F406-9E4D-BB23-764A2C9363F0}">
      <dsp:nvSpPr>
        <dsp:cNvPr id="0" name=""/>
        <dsp:cNvSpPr/>
      </dsp:nvSpPr>
      <dsp:spPr>
        <a:xfrm>
          <a:off x="9174228" y="1290783"/>
          <a:ext cx="1465369" cy="2810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PandZ</a:t>
          </a:r>
          <a:endParaRPr lang="cs-CZ" sz="1800" kern="1200" dirty="0"/>
        </a:p>
      </dsp:txBody>
      <dsp:txXfrm>
        <a:off x="9174228" y="1290783"/>
        <a:ext cx="1465369" cy="2810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4C28B-E641-BD49-BF1E-EA757049AB69}">
      <dsp:nvSpPr>
        <dsp:cNvPr id="0" name=""/>
        <dsp:cNvSpPr/>
      </dsp:nvSpPr>
      <dsp:spPr>
        <a:xfrm>
          <a:off x="110955" y="569601"/>
          <a:ext cx="1628188" cy="843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895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Stav nebezpečí</a:t>
          </a:r>
          <a:endParaRPr lang="cs-CZ" sz="1800" kern="1200" dirty="0"/>
        </a:p>
      </dsp:txBody>
      <dsp:txXfrm>
        <a:off x="110955" y="569601"/>
        <a:ext cx="1628188" cy="843003"/>
      </dsp:txXfrm>
    </dsp:sp>
    <dsp:sp modelId="{DE6BF4FC-F9A8-154C-B518-4157FF78CE1B}">
      <dsp:nvSpPr>
        <dsp:cNvPr id="0" name=""/>
        <dsp:cNvSpPr/>
      </dsp:nvSpPr>
      <dsp:spPr>
        <a:xfrm>
          <a:off x="436592" y="1225270"/>
          <a:ext cx="1465369" cy="2810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Krizový zákon</a:t>
          </a:r>
        </a:p>
      </dsp:txBody>
      <dsp:txXfrm>
        <a:off x="436592" y="1225270"/>
        <a:ext cx="1465369" cy="281001"/>
      </dsp:txXfrm>
    </dsp:sp>
    <dsp:sp modelId="{B332CD6F-63AB-2147-B26C-83C8D69A0A32}">
      <dsp:nvSpPr>
        <dsp:cNvPr id="0" name=""/>
        <dsp:cNvSpPr/>
      </dsp:nvSpPr>
      <dsp:spPr>
        <a:xfrm>
          <a:off x="2295364" y="569601"/>
          <a:ext cx="1628188" cy="843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895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/>
            <a:t>Nouzový stav</a:t>
          </a:r>
          <a:endParaRPr lang="cs-CZ" sz="1800" kern="1200"/>
        </a:p>
      </dsp:txBody>
      <dsp:txXfrm>
        <a:off x="2295364" y="569601"/>
        <a:ext cx="1628188" cy="843003"/>
      </dsp:txXfrm>
    </dsp:sp>
    <dsp:sp modelId="{03CA6A9D-66AB-3344-AB38-51D01DF072DC}">
      <dsp:nvSpPr>
        <dsp:cNvPr id="0" name=""/>
        <dsp:cNvSpPr/>
      </dsp:nvSpPr>
      <dsp:spPr>
        <a:xfrm>
          <a:off x="2621001" y="1225270"/>
          <a:ext cx="1465369" cy="2810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ÚZ  o BEZP ČR</a:t>
          </a:r>
        </a:p>
      </dsp:txBody>
      <dsp:txXfrm>
        <a:off x="2621001" y="1225270"/>
        <a:ext cx="1465369" cy="281001"/>
      </dsp:txXfrm>
    </dsp:sp>
    <dsp:sp modelId="{EA5D2617-19B6-0B4C-B3BA-549B1C3B20FF}">
      <dsp:nvSpPr>
        <dsp:cNvPr id="0" name=""/>
        <dsp:cNvSpPr/>
      </dsp:nvSpPr>
      <dsp:spPr>
        <a:xfrm>
          <a:off x="4479772" y="569601"/>
          <a:ext cx="1628188" cy="843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895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/>
            <a:t>Stav ohrožení státu</a:t>
          </a:r>
          <a:endParaRPr lang="cs-CZ" sz="1800" kern="1200"/>
        </a:p>
      </dsp:txBody>
      <dsp:txXfrm>
        <a:off x="4479772" y="569601"/>
        <a:ext cx="1628188" cy="843003"/>
      </dsp:txXfrm>
    </dsp:sp>
    <dsp:sp modelId="{AF1840EE-7F84-8443-A4EA-642A4E789729}">
      <dsp:nvSpPr>
        <dsp:cNvPr id="0" name=""/>
        <dsp:cNvSpPr/>
      </dsp:nvSpPr>
      <dsp:spPr>
        <a:xfrm>
          <a:off x="4805410" y="1225270"/>
          <a:ext cx="1465369" cy="2810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ÚZ o BEZP ČR</a:t>
          </a:r>
        </a:p>
      </dsp:txBody>
      <dsp:txXfrm>
        <a:off x="4805410" y="1225270"/>
        <a:ext cx="1465369" cy="281001"/>
      </dsp:txXfrm>
    </dsp:sp>
    <dsp:sp modelId="{6748001B-AEB9-7A49-AF5E-646912C5E554}">
      <dsp:nvSpPr>
        <dsp:cNvPr id="0" name=""/>
        <dsp:cNvSpPr/>
      </dsp:nvSpPr>
      <dsp:spPr>
        <a:xfrm>
          <a:off x="6664181" y="569601"/>
          <a:ext cx="1628188" cy="843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895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/>
            <a:t>Válečný stav</a:t>
          </a:r>
          <a:endParaRPr lang="cs-CZ" sz="1800" kern="1200"/>
        </a:p>
      </dsp:txBody>
      <dsp:txXfrm>
        <a:off x="6664181" y="569601"/>
        <a:ext cx="1628188" cy="843003"/>
      </dsp:txXfrm>
    </dsp:sp>
    <dsp:sp modelId="{2B53F2B8-ECE5-4D43-BD15-431C75E659C7}">
      <dsp:nvSpPr>
        <dsp:cNvPr id="0" name=""/>
        <dsp:cNvSpPr/>
      </dsp:nvSpPr>
      <dsp:spPr>
        <a:xfrm>
          <a:off x="6989819" y="1225270"/>
          <a:ext cx="1465369" cy="2810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ÚZ o BEZP ČR </a:t>
          </a:r>
        </a:p>
      </dsp:txBody>
      <dsp:txXfrm>
        <a:off x="6989819" y="1225270"/>
        <a:ext cx="1465369" cy="281001"/>
      </dsp:txXfrm>
    </dsp:sp>
    <dsp:sp modelId="{9C5E2F73-E280-BF46-972B-3882E62A4906}">
      <dsp:nvSpPr>
        <dsp:cNvPr id="0" name=""/>
        <dsp:cNvSpPr/>
      </dsp:nvSpPr>
      <dsp:spPr>
        <a:xfrm>
          <a:off x="8848590" y="569601"/>
          <a:ext cx="1628188" cy="843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895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/>
            <a:t>Stav pandemické pohotovosti</a:t>
          </a:r>
          <a:endParaRPr lang="cs-CZ" sz="1800" kern="1200"/>
        </a:p>
      </dsp:txBody>
      <dsp:txXfrm>
        <a:off x="8848590" y="569601"/>
        <a:ext cx="1628188" cy="843003"/>
      </dsp:txXfrm>
    </dsp:sp>
    <dsp:sp modelId="{F027908F-F406-9E4D-BB23-764A2C9363F0}">
      <dsp:nvSpPr>
        <dsp:cNvPr id="0" name=""/>
        <dsp:cNvSpPr/>
      </dsp:nvSpPr>
      <dsp:spPr>
        <a:xfrm>
          <a:off x="9174228" y="1290783"/>
          <a:ext cx="1465369" cy="2810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PandZ</a:t>
          </a:r>
          <a:endParaRPr lang="cs-CZ" sz="1800" kern="1200" dirty="0"/>
        </a:p>
      </dsp:txBody>
      <dsp:txXfrm>
        <a:off x="9174228" y="1290783"/>
        <a:ext cx="1465369" cy="281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7ABB6-CBD7-8E47-8764-B1C7E03BF594}">
      <dsp:nvSpPr>
        <dsp:cNvPr id="0" name=""/>
        <dsp:cNvSpPr/>
      </dsp:nvSpPr>
      <dsp:spPr>
        <a:xfrm>
          <a:off x="285631" y="1793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 dirty="0"/>
            <a:t>2002 na 20 dnů </a:t>
          </a:r>
          <a:r>
            <a:rPr lang="cs-CZ" sz="2900" b="1" kern="1200" dirty="0"/>
            <a:t>povodeň</a:t>
          </a:r>
          <a:endParaRPr lang="en-US" sz="2900" b="1" kern="1200" dirty="0"/>
        </a:p>
      </dsp:txBody>
      <dsp:txXfrm>
        <a:off x="285631" y="1793"/>
        <a:ext cx="3181855" cy="1909113"/>
      </dsp:txXfrm>
    </dsp:sp>
    <dsp:sp modelId="{A3E23B02-32B7-9340-B6AF-17ACBD86AF62}">
      <dsp:nvSpPr>
        <dsp:cNvPr id="0" name=""/>
        <dsp:cNvSpPr/>
      </dsp:nvSpPr>
      <dsp:spPr>
        <a:xfrm>
          <a:off x="3785672" y="1793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 dirty="0"/>
            <a:t>2006 na 18 dnů </a:t>
          </a:r>
          <a:r>
            <a:rPr lang="cs-CZ" sz="2900" b="1" kern="1200" dirty="0"/>
            <a:t>povodeň</a:t>
          </a:r>
          <a:endParaRPr lang="en-US" sz="2900" b="1" kern="1200" dirty="0"/>
        </a:p>
      </dsp:txBody>
      <dsp:txXfrm>
        <a:off x="3785672" y="1793"/>
        <a:ext cx="3181855" cy="1909113"/>
      </dsp:txXfrm>
    </dsp:sp>
    <dsp:sp modelId="{7E3032B7-2A62-8A48-9E84-4D2A66E2EBDB}">
      <dsp:nvSpPr>
        <dsp:cNvPr id="0" name=""/>
        <dsp:cNvSpPr/>
      </dsp:nvSpPr>
      <dsp:spPr>
        <a:xfrm>
          <a:off x="7285713" y="1793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 dirty="0"/>
            <a:t>2007 na 12 dnů </a:t>
          </a:r>
          <a:r>
            <a:rPr lang="cs-CZ" sz="2900" b="1" kern="1200" dirty="0"/>
            <a:t>orkán</a:t>
          </a:r>
          <a:endParaRPr lang="en-US" sz="2900" b="1" kern="1200" dirty="0"/>
        </a:p>
      </dsp:txBody>
      <dsp:txXfrm>
        <a:off x="7285713" y="1793"/>
        <a:ext cx="3181855" cy="1909113"/>
      </dsp:txXfrm>
    </dsp:sp>
    <dsp:sp modelId="{ADFC8F5A-8FD3-374E-BCD6-8146E3466BFB}">
      <dsp:nvSpPr>
        <dsp:cNvPr id="0" name=""/>
        <dsp:cNvSpPr/>
      </dsp:nvSpPr>
      <dsp:spPr>
        <a:xfrm>
          <a:off x="285631" y="2229091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 dirty="0"/>
            <a:t>2013 na 28 dnů </a:t>
          </a:r>
          <a:r>
            <a:rPr lang="cs-CZ" sz="2900" b="1" kern="1200" dirty="0"/>
            <a:t>povodeň</a:t>
          </a:r>
          <a:endParaRPr lang="en-US" sz="2900" b="1" kern="1200" dirty="0"/>
        </a:p>
      </dsp:txBody>
      <dsp:txXfrm>
        <a:off x="285631" y="2229091"/>
        <a:ext cx="3181855" cy="1909113"/>
      </dsp:txXfrm>
    </dsp:sp>
    <dsp:sp modelId="{33B1649C-C711-1F42-AC79-112689A68000}">
      <dsp:nvSpPr>
        <dsp:cNvPr id="0" name=""/>
        <dsp:cNvSpPr/>
      </dsp:nvSpPr>
      <dsp:spPr>
        <a:xfrm>
          <a:off x="3785672" y="2229091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 dirty="0"/>
            <a:t>2020-21 </a:t>
          </a:r>
          <a:br>
            <a:rPr lang="cs-CZ" sz="2900" b="0" kern="1200" dirty="0"/>
          </a:br>
          <a:r>
            <a:rPr lang="cs-CZ" sz="2900" b="0" kern="1200" dirty="0"/>
            <a:t>na 12-133 dnů </a:t>
          </a:r>
          <a:r>
            <a:rPr lang="cs-CZ" sz="2900" b="1" kern="1200" dirty="0"/>
            <a:t>pandemie</a:t>
          </a:r>
          <a:endParaRPr lang="en-US" sz="2900" b="1" kern="1200" dirty="0"/>
        </a:p>
      </dsp:txBody>
      <dsp:txXfrm>
        <a:off x="3785672" y="2229091"/>
        <a:ext cx="3181855" cy="1909113"/>
      </dsp:txXfrm>
    </dsp:sp>
    <dsp:sp modelId="{45D8BB76-8DFA-D944-86FE-EA7640581420}">
      <dsp:nvSpPr>
        <dsp:cNvPr id="0" name=""/>
        <dsp:cNvSpPr/>
      </dsp:nvSpPr>
      <dsp:spPr>
        <a:xfrm>
          <a:off x="7285713" y="2229091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 dirty="0"/>
            <a:t>Aktuálně 2022 </a:t>
          </a:r>
          <a:br>
            <a:rPr lang="cs-CZ" sz="2900" b="0" kern="1200" dirty="0"/>
          </a:br>
          <a:r>
            <a:rPr lang="cs-CZ" sz="2900" b="0" kern="1200" dirty="0"/>
            <a:t>cca 90 dnů</a:t>
          </a:r>
          <a:r>
            <a:rPr lang="cs-CZ" sz="2900" b="0" kern="1200" dirty="0">
              <a:highlight>
                <a:srgbClr val="C0C0C0"/>
              </a:highlight>
            </a:rPr>
            <a:t>?</a:t>
          </a:r>
          <a:r>
            <a:rPr lang="cs-CZ" sz="2900" b="0" kern="1200" dirty="0"/>
            <a:t> </a:t>
          </a:r>
          <a:br>
            <a:rPr lang="cs-CZ" sz="2900" b="0" kern="1200" dirty="0"/>
          </a:br>
          <a:r>
            <a:rPr lang="cs-CZ" sz="2900" b="1" kern="1200" dirty="0"/>
            <a:t>váleční uprchlíci z Ukrajiny</a:t>
          </a:r>
          <a:endParaRPr lang="en-US" sz="2900" b="1" kern="1200" dirty="0"/>
        </a:p>
      </dsp:txBody>
      <dsp:txXfrm>
        <a:off x="7285713" y="2229091"/>
        <a:ext cx="3181855" cy="19091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F024C-48B5-482C-9DA4-28BB7AF12F62}">
      <dsp:nvSpPr>
        <dsp:cNvPr id="0" name=""/>
        <dsp:cNvSpPr/>
      </dsp:nvSpPr>
      <dsp:spPr>
        <a:xfrm>
          <a:off x="686944" y="443530"/>
          <a:ext cx="1061808" cy="10618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58DD1-043B-4B7C-AC1E-EA8335957784}">
      <dsp:nvSpPr>
        <dsp:cNvPr id="0" name=""/>
        <dsp:cNvSpPr/>
      </dsp:nvSpPr>
      <dsp:spPr>
        <a:xfrm>
          <a:off x="38061" y="1993517"/>
          <a:ext cx="2359575" cy="1702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Akt vládnutí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„Ad hoc“ rozhodnutí</a:t>
          </a:r>
          <a:endParaRPr lang="en-US" sz="2400" kern="1200" dirty="0"/>
        </a:p>
      </dsp:txBody>
      <dsp:txXfrm>
        <a:off x="38061" y="1993517"/>
        <a:ext cx="2359575" cy="1702949"/>
      </dsp:txXfrm>
    </dsp:sp>
    <dsp:sp modelId="{327E0D53-0A74-4DC7-8667-7F3D93F33413}">
      <dsp:nvSpPr>
        <dsp:cNvPr id="0" name=""/>
        <dsp:cNvSpPr/>
      </dsp:nvSpPr>
      <dsp:spPr>
        <a:xfrm>
          <a:off x="3459445" y="443530"/>
          <a:ext cx="1061808" cy="10618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F7CBC-FB95-45DA-B9A9-675D280F4126}">
      <dsp:nvSpPr>
        <dsp:cNvPr id="0" name=""/>
        <dsp:cNvSpPr/>
      </dsp:nvSpPr>
      <dsp:spPr>
        <a:xfrm>
          <a:off x="2810562" y="1993517"/>
          <a:ext cx="2359575" cy="1702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Normativní dopad, problematický přezkum</a:t>
          </a:r>
          <a:endParaRPr lang="en-US" sz="2400" kern="1200"/>
        </a:p>
      </dsp:txBody>
      <dsp:txXfrm>
        <a:off x="2810562" y="1993517"/>
        <a:ext cx="2359575" cy="1702949"/>
      </dsp:txXfrm>
    </dsp:sp>
    <dsp:sp modelId="{D8A7822A-C9B5-41FB-89D5-FF931F163A6C}">
      <dsp:nvSpPr>
        <dsp:cNvPr id="0" name=""/>
        <dsp:cNvSpPr/>
      </dsp:nvSpPr>
      <dsp:spPr>
        <a:xfrm>
          <a:off x="6231945" y="443530"/>
          <a:ext cx="1061808" cy="10618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88450-CB85-469C-A67A-95A72EEC0AD4}">
      <dsp:nvSpPr>
        <dsp:cNvPr id="0" name=""/>
        <dsp:cNvSpPr/>
      </dsp:nvSpPr>
      <dsp:spPr>
        <a:xfrm>
          <a:off x="5583062" y="1993517"/>
          <a:ext cx="2359575" cy="1702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zásadně nepodléhá kontrole ÚS</a:t>
          </a:r>
          <a:endParaRPr lang="en-US" sz="2400" kern="1200"/>
        </a:p>
      </dsp:txBody>
      <dsp:txXfrm>
        <a:off x="5583062" y="1993517"/>
        <a:ext cx="2359575" cy="1702949"/>
      </dsp:txXfrm>
    </dsp:sp>
    <dsp:sp modelId="{9C0C8551-872F-4A92-B003-C15733CC32ED}">
      <dsp:nvSpPr>
        <dsp:cNvPr id="0" name=""/>
        <dsp:cNvSpPr/>
      </dsp:nvSpPr>
      <dsp:spPr>
        <a:xfrm>
          <a:off x="9004446" y="443530"/>
          <a:ext cx="1061808" cy="106180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A5957-C41D-4016-8D6C-557854CBD9A5}">
      <dsp:nvSpPr>
        <dsp:cNvPr id="0" name=""/>
        <dsp:cNvSpPr/>
      </dsp:nvSpPr>
      <dsp:spPr>
        <a:xfrm>
          <a:off x="8355563" y="1993517"/>
          <a:ext cx="2359575" cy="1702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Přezkum nesoudním politickým orgánem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= PS</a:t>
          </a:r>
          <a:endParaRPr lang="en-US" sz="2400" kern="1200"/>
        </a:p>
      </dsp:txBody>
      <dsp:txXfrm>
        <a:off x="8355563" y="1993517"/>
        <a:ext cx="2359575" cy="17029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9E662-6FA6-4F3D-A3F6-97B9996B8027}">
      <dsp:nvSpPr>
        <dsp:cNvPr id="0" name=""/>
        <dsp:cNvSpPr/>
      </dsp:nvSpPr>
      <dsp:spPr>
        <a:xfrm>
          <a:off x="0" y="625"/>
          <a:ext cx="5219998" cy="14629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9D5B4-A7D9-4E5F-8C6C-208CAD408E0F}">
      <dsp:nvSpPr>
        <dsp:cNvPr id="0" name=""/>
        <dsp:cNvSpPr/>
      </dsp:nvSpPr>
      <dsp:spPr>
        <a:xfrm>
          <a:off x="442536" y="329784"/>
          <a:ext cx="804611" cy="8046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F14D1-47E7-4B03-BF00-21941A9D5DE2}">
      <dsp:nvSpPr>
        <dsp:cNvPr id="0" name=""/>
        <dsp:cNvSpPr/>
      </dsp:nvSpPr>
      <dsp:spPr>
        <a:xfrm>
          <a:off x="1689683" y="625"/>
          <a:ext cx="3530314" cy="146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27" tIns="154827" rIns="154827" bIns="15482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Akt vládnutí </a:t>
          </a:r>
          <a:r>
            <a:rPr lang="cs-CZ" sz="2500" b="1" kern="1200" dirty="0"/>
            <a:t>zásadně </a:t>
          </a:r>
          <a:r>
            <a:rPr lang="cs-CZ" sz="2500" kern="1200" dirty="0"/>
            <a:t>přezkoumatelný </a:t>
          </a:r>
          <a:br>
            <a:rPr lang="cs-CZ" sz="2500" kern="1200" dirty="0"/>
          </a:br>
          <a:r>
            <a:rPr lang="cs-CZ" sz="2500" kern="1200" dirty="0"/>
            <a:t>toliko PS</a:t>
          </a:r>
          <a:endParaRPr lang="en-US" sz="2500" kern="1200" dirty="0"/>
        </a:p>
      </dsp:txBody>
      <dsp:txXfrm>
        <a:off x="1689683" y="625"/>
        <a:ext cx="3530314" cy="1462929"/>
      </dsp:txXfrm>
    </dsp:sp>
    <dsp:sp modelId="{B5504A97-895B-4FB7-BE9C-6E5417520E8A}">
      <dsp:nvSpPr>
        <dsp:cNvPr id="0" name=""/>
        <dsp:cNvSpPr/>
      </dsp:nvSpPr>
      <dsp:spPr>
        <a:xfrm>
          <a:off x="0" y="1829286"/>
          <a:ext cx="5219998" cy="14629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15964-E8E9-4459-A6C7-5224E70D5F3F}">
      <dsp:nvSpPr>
        <dsp:cNvPr id="0" name=""/>
        <dsp:cNvSpPr/>
      </dsp:nvSpPr>
      <dsp:spPr>
        <a:xfrm>
          <a:off x="442536" y="2158445"/>
          <a:ext cx="804611" cy="8046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2E76A-73E5-4A77-861E-FC3B4626E679}">
      <dsp:nvSpPr>
        <dsp:cNvPr id="0" name=""/>
        <dsp:cNvSpPr/>
      </dsp:nvSpPr>
      <dsp:spPr>
        <a:xfrm>
          <a:off x="1689683" y="1829286"/>
          <a:ext cx="3530314" cy="146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27" tIns="154827" rIns="154827" bIns="15482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Ledaže rozpor </a:t>
          </a:r>
          <a:br>
            <a:rPr lang="cs-CZ" sz="2500" kern="1200" dirty="0"/>
          </a:br>
          <a:r>
            <a:rPr lang="cs-CZ" sz="2500" kern="1200" dirty="0"/>
            <a:t>s čl. 9/2 </a:t>
          </a:r>
          <a:r>
            <a:rPr lang="cs-CZ" sz="2500" kern="1200" dirty="0" err="1"/>
            <a:t>Ú</a:t>
          </a:r>
          <a:r>
            <a:rPr lang="cs-CZ" sz="2500" kern="1200" dirty="0"/>
            <a:t>, čl.1/1 </a:t>
          </a:r>
          <a:r>
            <a:rPr lang="cs-CZ" sz="2500" kern="1200" dirty="0" err="1"/>
            <a:t>Ú</a:t>
          </a:r>
          <a:r>
            <a:rPr lang="cs-CZ" sz="2500" kern="1200" dirty="0"/>
            <a:t>, </a:t>
          </a:r>
          <a:br>
            <a:rPr lang="cs-CZ" sz="2500" kern="1200" dirty="0"/>
          </a:br>
          <a:r>
            <a:rPr lang="cs-CZ" sz="2500" kern="1200" dirty="0"/>
            <a:t>čl. 10 </a:t>
          </a:r>
          <a:r>
            <a:rPr lang="cs-CZ" sz="2500" kern="1200" dirty="0" err="1"/>
            <a:t>Ú</a:t>
          </a:r>
          <a:r>
            <a:rPr lang="cs-CZ" sz="2500" kern="1200" dirty="0"/>
            <a:t> a čl.10a </a:t>
          </a:r>
          <a:r>
            <a:rPr lang="cs-CZ" sz="2500" kern="1200" dirty="0" err="1"/>
            <a:t>Ú</a:t>
          </a:r>
          <a:endParaRPr lang="en-US" sz="2500" kern="1200" dirty="0"/>
        </a:p>
      </dsp:txBody>
      <dsp:txXfrm>
        <a:off x="1689683" y="1829286"/>
        <a:ext cx="3530314" cy="1462929"/>
      </dsp:txXfrm>
    </dsp:sp>
    <dsp:sp modelId="{3A8D95FE-F297-47E9-A158-DDE41ACE8A94}">
      <dsp:nvSpPr>
        <dsp:cNvPr id="0" name=""/>
        <dsp:cNvSpPr/>
      </dsp:nvSpPr>
      <dsp:spPr>
        <a:xfrm>
          <a:off x="0" y="3657948"/>
          <a:ext cx="5219998" cy="14629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86A0D-353D-4866-9AF8-106EBE8A348E}">
      <dsp:nvSpPr>
        <dsp:cNvPr id="0" name=""/>
        <dsp:cNvSpPr/>
      </dsp:nvSpPr>
      <dsp:spPr>
        <a:xfrm>
          <a:off x="442536" y="3987107"/>
          <a:ext cx="804611" cy="8046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F07CA-5E2E-46CC-9B54-5877079404E6}">
      <dsp:nvSpPr>
        <dsp:cNvPr id="0" name=""/>
        <dsp:cNvSpPr/>
      </dsp:nvSpPr>
      <dsp:spPr>
        <a:xfrm>
          <a:off x="1689683" y="3657948"/>
          <a:ext cx="3530314" cy="146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27" tIns="154827" rIns="154827" bIns="15482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Přezkum před ÚS leda na návrh politické menšiny</a:t>
          </a:r>
          <a:endParaRPr lang="en-US" sz="2500" kern="1200" dirty="0"/>
        </a:p>
      </dsp:txBody>
      <dsp:txXfrm>
        <a:off x="1689683" y="3657948"/>
        <a:ext cx="3530314" cy="14629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52D68-0AED-9045-A76F-877912F1CDC8}">
      <dsp:nvSpPr>
        <dsp:cNvPr id="0" name=""/>
        <dsp:cNvSpPr/>
      </dsp:nvSpPr>
      <dsp:spPr>
        <a:xfrm rot="5400000">
          <a:off x="-226507" y="226821"/>
          <a:ext cx="1510048" cy="10570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/>
            <a:t>Únor 2021</a:t>
          </a:r>
          <a:endParaRPr lang="cs-CZ" sz="1700" kern="1200"/>
        </a:p>
      </dsp:txBody>
      <dsp:txXfrm rot="-5400000">
        <a:off x="1" y="528831"/>
        <a:ext cx="1057033" cy="453015"/>
      </dsp:txXfrm>
    </dsp:sp>
    <dsp:sp modelId="{61767169-B326-8A40-84BB-8ACDF12E76DF}">
      <dsp:nvSpPr>
        <dsp:cNvPr id="0" name=""/>
        <dsp:cNvSpPr/>
      </dsp:nvSpPr>
      <dsp:spPr>
        <a:xfrm rot="5400000">
          <a:off x="2647750" y="-1590402"/>
          <a:ext cx="981531" cy="4162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b="0" kern="1200" dirty="0"/>
            <a:t>PS </a:t>
          </a:r>
          <a:r>
            <a:rPr lang="cs-CZ" sz="2700" b="1" kern="1200" dirty="0"/>
            <a:t>ne</a:t>
          </a:r>
          <a:r>
            <a:rPr lang="cs-CZ" sz="2700" b="0" kern="1200" dirty="0"/>
            <a:t>vyslovila souhlas s prodloužením NS</a:t>
          </a:r>
          <a:r>
            <a:rPr lang="cs-CZ" sz="2700" b="0" kern="1200" baseline="-25000" dirty="0"/>
            <a:t>1</a:t>
          </a:r>
          <a:endParaRPr lang="cs-CZ" sz="2700" kern="1200" baseline="-25000" dirty="0"/>
        </a:p>
      </dsp:txBody>
      <dsp:txXfrm rot="-5400000">
        <a:off x="1057034" y="48228"/>
        <a:ext cx="4115050" cy="885703"/>
      </dsp:txXfrm>
    </dsp:sp>
    <dsp:sp modelId="{8CCC3A80-0699-1F4A-88D2-29EA26AD2A82}">
      <dsp:nvSpPr>
        <dsp:cNvPr id="0" name=""/>
        <dsp:cNvSpPr/>
      </dsp:nvSpPr>
      <dsp:spPr>
        <a:xfrm rot="5400000">
          <a:off x="-226507" y="1541482"/>
          <a:ext cx="1510048" cy="10570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 dirty="0"/>
        </a:p>
      </dsp:txBody>
      <dsp:txXfrm rot="-5400000">
        <a:off x="1" y="1843492"/>
        <a:ext cx="1057033" cy="453015"/>
      </dsp:txXfrm>
    </dsp:sp>
    <dsp:sp modelId="{31709631-FCA8-1A48-9FC6-FE14DCB2AFA3}">
      <dsp:nvSpPr>
        <dsp:cNvPr id="0" name=""/>
        <dsp:cNvSpPr/>
      </dsp:nvSpPr>
      <dsp:spPr>
        <a:xfrm rot="5400000">
          <a:off x="2647750" y="-275741"/>
          <a:ext cx="981531" cy="4162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b="0" kern="1200" dirty="0"/>
            <a:t>Hejtmani požádali Vládu o vyhlášení NS</a:t>
          </a:r>
          <a:r>
            <a:rPr lang="cs-CZ" sz="2700" b="0" kern="1200" baseline="-25000" dirty="0"/>
            <a:t>2</a:t>
          </a:r>
          <a:endParaRPr lang="cs-CZ" sz="2700" kern="1200" baseline="-25000" dirty="0"/>
        </a:p>
      </dsp:txBody>
      <dsp:txXfrm rot="-5400000">
        <a:off x="1057034" y="1362889"/>
        <a:ext cx="4115050" cy="885703"/>
      </dsp:txXfrm>
    </dsp:sp>
    <dsp:sp modelId="{C3F4FE5F-629E-1B45-A8E3-BBDE10DE6BEE}">
      <dsp:nvSpPr>
        <dsp:cNvPr id="0" name=""/>
        <dsp:cNvSpPr/>
      </dsp:nvSpPr>
      <dsp:spPr>
        <a:xfrm rot="5400000">
          <a:off x="-226507" y="2856143"/>
          <a:ext cx="1510048" cy="10570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 dirty="0"/>
        </a:p>
      </dsp:txBody>
      <dsp:txXfrm rot="-5400000">
        <a:off x="1" y="3158153"/>
        <a:ext cx="1057033" cy="453015"/>
      </dsp:txXfrm>
    </dsp:sp>
    <dsp:sp modelId="{A2BCEBE2-4781-5F46-A0A0-07446182288D}">
      <dsp:nvSpPr>
        <dsp:cNvPr id="0" name=""/>
        <dsp:cNvSpPr/>
      </dsp:nvSpPr>
      <dsp:spPr>
        <a:xfrm rot="5400000">
          <a:off x="2647750" y="1038919"/>
          <a:ext cx="981531" cy="4162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 dirty="0"/>
            <a:t>Vláda</a:t>
          </a:r>
          <a:r>
            <a:rPr lang="cs-CZ" sz="2700" kern="1200" baseline="0" dirty="0"/>
            <a:t> vyhlásila </a:t>
          </a:r>
          <a:r>
            <a:rPr lang="cs-CZ" sz="2700" b="0" kern="1200" dirty="0"/>
            <a:t>NS</a:t>
          </a:r>
          <a:r>
            <a:rPr lang="cs-CZ" sz="2700" b="0" kern="1200" baseline="-25000" dirty="0"/>
            <a:t>2</a:t>
          </a:r>
          <a:endParaRPr lang="cs-CZ" sz="2700" kern="1200" dirty="0"/>
        </a:p>
      </dsp:txBody>
      <dsp:txXfrm rot="-5400000">
        <a:off x="1057034" y="2677549"/>
        <a:ext cx="4115050" cy="8857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52D68-0AED-9045-A76F-877912F1CDC8}">
      <dsp:nvSpPr>
        <dsp:cNvPr id="0" name=""/>
        <dsp:cNvSpPr/>
      </dsp:nvSpPr>
      <dsp:spPr>
        <a:xfrm rot="5400000">
          <a:off x="-226507" y="226821"/>
          <a:ext cx="1510048" cy="10570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/>
            <a:t>Únor 2021</a:t>
          </a:r>
          <a:endParaRPr lang="cs-CZ" sz="1700" kern="1200"/>
        </a:p>
      </dsp:txBody>
      <dsp:txXfrm rot="-5400000">
        <a:off x="1" y="528831"/>
        <a:ext cx="1057033" cy="453015"/>
      </dsp:txXfrm>
    </dsp:sp>
    <dsp:sp modelId="{61767169-B326-8A40-84BB-8ACDF12E76DF}">
      <dsp:nvSpPr>
        <dsp:cNvPr id="0" name=""/>
        <dsp:cNvSpPr/>
      </dsp:nvSpPr>
      <dsp:spPr>
        <a:xfrm rot="5400000">
          <a:off x="2647750" y="-1590402"/>
          <a:ext cx="981531" cy="4162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b="0" kern="1200" dirty="0"/>
            <a:t>PS </a:t>
          </a:r>
          <a:r>
            <a:rPr lang="cs-CZ" sz="2700" b="1" kern="1200" dirty="0"/>
            <a:t>ne</a:t>
          </a:r>
          <a:r>
            <a:rPr lang="cs-CZ" sz="2700" b="0" kern="1200" dirty="0"/>
            <a:t>vyslovila souhlas s prodloužením NS</a:t>
          </a:r>
          <a:r>
            <a:rPr lang="cs-CZ" sz="2700" b="0" kern="1200" baseline="-25000" dirty="0"/>
            <a:t>1</a:t>
          </a:r>
          <a:endParaRPr lang="cs-CZ" sz="2700" kern="1200" baseline="-25000" dirty="0"/>
        </a:p>
      </dsp:txBody>
      <dsp:txXfrm rot="-5400000">
        <a:off x="1057034" y="48228"/>
        <a:ext cx="4115050" cy="885703"/>
      </dsp:txXfrm>
    </dsp:sp>
    <dsp:sp modelId="{8CCC3A80-0699-1F4A-88D2-29EA26AD2A82}">
      <dsp:nvSpPr>
        <dsp:cNvPr id="0" name=""/>
        <dsp:cNvSpPr/>
      </dsp:nvSpPr>
      <dsp:spPr>
        <a:xfrm rot="5400000">
          <a:off x="-226507" y="1541482"/>
          <a:ext cx="1510048" cy="10570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 dirty="0"/>
        </a:p>
      </dsp:txBody>
      <dsp:txXfrm rot="-5400000">
        <a:off x="1" y="1843492"/>
        <a:ext cx="1057033" cy="453015"/>
      </dsp:txXfrm>
    </dsp:sp>
    <dsp:sp modelId="{31709631-FCA8-1A48-9FC6-FE14DCB2AFA3}">
      <dsp:nvSpPr>
        <dsp:cNvPr id="0" name=""/>
        <dsp:cNvSpPr/>
      </dsp:nvSpPr>
      <dsp:spPr>
        <a:xfrm rot="5400000">
          <a:off x="2647750" y="-275741"/>
          <a:ext cx="981531" cy="4162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b="0" kern="1200" dirty="0"/>
            <a:t>Hejtmani požádali Vládu o vyhlášení NS</a:t>
          </a:r>
          <a:r>
            <a:rPr lang="cs-CZ" sz="2700" b="0" kern="1200" baseline="-25000" dirty="0"/>
            <a:t>2</a:t>
          </a:r>
          <a:endParaRPr lang="cs-CZ" sz="2700" kern="1200" baseline="-25000" dirty="0"/>
        </a:p>
      </dsp:txBody>
      <dsp:txXfrm rot="-5400000">
        <a:off x="1057034" y="1362889"/>
        <a:ext cx="4115050" cy="885703"/>
      </dsp:txXfrm>
    </dsp:sp>
    <dsp:sp modelId="{C3F4FE5F-629E-1B45-A8E3-BBDE10DE6BEE}">
      <dsp:nvSpPr>
        <dsp:cNvPr id="0" name=""/>
        <dsp:cNvSpPr/>
      </dsp:nvSpPr>
      <dsp:spPr>
        <a:xfrm rot="5400000">
          <a:off x="-226507" y="2856143"/>
          <a:ext cx="1510048" cy="10570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 dirty="0"/>
        </a:p>
      </dsp:txBody>
      <dsp:txXfrm rot="-5400000">
        <a:off x="1" y="3158153"/>
        <a:ext cx="1057033" cy="453015"/>
      </dsp:txXfrm>
    </dsp:sp>
    <dsp:sp modelId="{A2BCEBE2-4781-5F46-A0A0-07446182288D}">
      <dsp:nvSpPr>
        <dsp:cNvPr id="0" name=""/>
        <dsp:cNvSpPr/>
      </dsp:nvSpPr>
      <dsp:spPr>
        <a:xfrm rot="5400000">
          <a:off x="2647750" y="1038919"/>
          <a:ext cx="981531" cy="4162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 dirty="0"/>
            <a:t>Vláda</a:t>
          </a:r>
          <a:r>
            <a:rPr lang="cs-CZ" sz="2700" kern="1200" baseline="0" dirty="0"/>
            <a:t> vyhlásila </a:t>
          </a:r>
          <a:r>
            <a:rPr lang="cs-CZ" sz="2700" b="0" kern="1200" dirty="0"/>
            <a:t>NS</a:t>
          </a:r>
          <a:r>
            <a:rPr lang="cs-CZ" sz="2700" b="0" kern="1200" baseline="-25000" dirty="0"/>
            <a:t>2</a:t>
          </a:r>
          <a:endParaRPr lang="cs-CZ" sz="2700" kern="1200" dirty="0"/>
        </a:p>
      </dsp:txBody>
      <dsp:txXfrm rot="-5400000">
        <a:off x="1057034" y="2677549"/>
        <a:ext cx="4115050" cy="8857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B718B-B075-C641-BDD5-88490C773393}">
      <dsp:nvSpPr>
        <dsp:cNvPr id="0" name=""/>
        <dsp:cNvSpPr/>
      </dsp:nvSpPr>
      <dsp:spPr>
        <a:xfrm>
          <a:off x="652914" y="0"/>
          <a:ext cx="2342188" cy="234218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945B0-4D5C-9C4D-A5DF-4EB3BD6F1D57}">
      <dsp:nvSpPr>
        <dsp:cNvPr id="0" name=""/>
        <dsp:cNvSpPr/>
      </dsp:nvSpPr>
      <dsp:spPr>
        <a:xfrm>
          <a:off x="1824008" y="235476"/>
          <a:ext cx="1522422" cy="5544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Právní předpis</a:t>
          </a:r>
        </a:p>
      </dsp:txBody>
      <dsp:txXfrm>
        <a:off x="1851073" y="262541"/>
        <a:ext cx="1468292" cy="500309"/>
      </dsp:txXfrm>
    </dsp:sp>
    <dsp:sp modelId="{2B155D47-55BB-B140-AE7C-42145D089246}">
      <dsp:nvSpPr>
        <dsp:cNvPr id="0" name=""/>
        <dsp:cNvSpPr/>
      </dsp:nvSpPr>
      <dsp:spPr>
        <a:xfrm>
          <a:off x="1824008" y="859221"/>
          <a:ext cx="1522422" cy="5544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Rozhodnutí</a:t>
          </a:r>
        </a:p>
      </dsp:txBody>
      <dsp:txXfrm>
        <a:off x="1851073" y="886286"/>
        <a:ext cx="1468292" cy="500309"/>
      </dsp:txXfrm>
    </dsp:sp>
    <dsp:sp modelId="{E7CF199A-028E-F34B-BC79-96D1611C28B7}">
      <dsp:nvSpPr>
        <dsp:cNvPr id="0" name=""/>
        <dsp:cNvSpPr/>
      </dsp:nvSpPr>
      <dsp:spPr>
        <a:xfrm>
          <a:off x="1824008" y="1482966"/>
          <a:ext cx="1522422" cy="5544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Jiný zásah</a:t>
          </a:r>
        </a:p>
      </dsp:txBody>
      <dsp:txXfrm>
        <a:off x="1851073" y="1510031"/>
        <a:ext cx="1468292" cy="5003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03B13-7F7A-441C-A20E-3EFF079E9FE9}">
      <dsp:nvSpPr>
        <dsp:cNvPr id="0" name=""/>
        <dsp:cNvSpPr/>
      </dsp:nvSpPr>
      <dsp:spPr>
        <a:xfrm>
          <a:off x="0" y="377457"/>
          <a:ext cx="10753200" cy="14414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9666A-5DB0-4262-8811-5CF9CDE59022}">
      <dsp:nvSpPr>
        <dsp:cNvPr id="0" name=""/>
        <dsp:cNvSpPr/>
      </dsp:nvSpPr>
      <dsp:spPr>
        <a:xfrm>
          <a:off x="307761" y="818415"/>
          <a:ext cx="559565" cy="55956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40EDE-24D8-4F59-9DA8-A1F9AE1BFBA0}">
      <dsp:nvSpPr>
        <dsp:cNvPr id="0" name=""/>
        <dsp:cNvSpPr/>
      </dsp:nvSpPr>
      <dsp:spPr>
        <a:xfrm>
          <a:off x="1175087" y="423270"/>
          <a:ext cx="4838940" cy="1347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637" tIns="142637" rIns="142637" bIns="14263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Neobsahuje-li</a:t>
          </a:r>
          <a:r>
            <a:rPr lang="cs-CZ" sz="1900" kern="1200" dirty="0"/>
            <a:t> vyhlášení NS </a:t>
          </a:r>
          <a:br>
            <a:rPr lang="cs-CZ" sz="1900" kern="1200" dirty="0"/>
          </a:br>
          <a:r>
            <a:rPr lang="cs-CZ" sz="1900" kern="1200" dirty="0"/>
            <a:t>dle čl. 6 ÚZ o BEZP ČR </a:t>
          </a:r>
          <a:br>
            <a:rPr lang="cs-CZ" sz="1900" kern="1200" dirty="0"/>
          </a:br>
          <a:r>
            <a:rPr lang="cs-CZ" sz="1900" b="1" kern="1200" dirty="0"/>
            <a:t>přímo konkrétní krizová opatření</a:t>
          </a:r>
          <a:r>
            <a:rPr lang="cs-CZ" sz="1900" kern="1200" dirty="0"/>
            <a:t>, </a:t>
          </a:r>
          <a:br>
            <a:rPr lang="cs-CZ" sz="1900" kern="1200" dirty="0"/>
          </a:br>
          <a:r>
            <a:rPr lang="cs-CZ" sz="1900" kern="1200" dirty="0"/>
            <a:t>je jeho přímý a „izolovaný“ přezkum ÚS </a:t>
          </a:r>
          <a:br>
            <a:rPr lang="cs-CZ" sz="1900" kern="1200" dirty="0"/>
          </a:br>
          <a:r>
            <a:rPr lang="cs-CZ" sz="1900" kern="1200" dirty="0"/>
            <a:t>v zásadě vyloučen</a:t>
          </a:r>
          <a:endParaRPr lang="en-US" sz="1900" kern="1200" dirty="0"/>
        </a:p>
      </dsp:txBody>
      <dsp:txXfrm>
        <a:off x="1175087" y="423270"/>
        <a:ext cx="4838940" cy="1347748"/>
      </dsp:txXfrm>
    </dsp:sp>
    <dsp:sp modelId="{C07F7BFB-DBF6-4D95-8B12-E7B5B43F6D33}">
      <dsp:nvSpPr>
        <dsp:cNvPr id="0" name=""/>
        <dsp:cNvSpPr/>
      </dsp:nvSpPr>
      <dsp:spPr>
        <a:xfrm>
          <a:off x="6014027" y="589501"/>
          <a:ext cx="4557476" cy="1017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74" tIns="107674" rIns="107674" bIns="10767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Pouze izolované NSS je primárně o „akt vládnutí“ politické povahy.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Náleží do </a:t>
          </a:r>
          <a:r>
            <a:rPr lang="cs-CZ" sz="1600" b="1" kern="1200" dirty="0"/>
            <a:t>ústavně politického přezkumu PS </a:t>
          </a:r>
          <a:br>
            <a:rPr lang="cs-CZ" sz="1600" b="1" kern="1200" dirty="0"/>
          </a:br>
          <a:r>
            <a:rPr lang="cs-CZ" sz="1600" kern="1200" dirty="0"/>
            <a:t>(ne soudního přezkumu ze strany ÚS).</a:t>
          </a:r>
          <a:endParaRPr lang="en-US" sz="1600" kern="1200" dirty="0"/>
        </a:p>
      </dsp:txBody>
      <dsp:txXfrm>
        <a:off x="6014027" y="589501"/>
        <a:ext cx="4557476" cy="1017391"/>
      </dsp:txXfrm>
    </dsp:sp>
    <dsp:sp modelId="{D8F2F60D-7D57-4D57-A5ED-4BFAB56AB870}">
      <dsp:nvSpPr>
        <dsp:cNvPr id="0" name=""/>
        <dsp:cNvSpPr/>
      </dsp:nvSpPr>
      <dsp:spPr>
        <a:xfrm>
          <a:off x="0" y="2466715"/>
          <a:ext cx="10753200" cy="150369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9F754-946C-4768-B127-8F9DC8F65026}">
      <dsp:nvSpPr>
        <dsp:cNvPr id="0" name=""/>
        <dsp:cNvSpPr/>
      </dsp:nvSpPr>
      <dsp:spPr>
        <a:xfrm>
          <a:off x="307761" y="2856172"/>
          <a:ext cx="559565" cy="55956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A076C-6D22-4BCB-A24D-152D9A19BD2B}">
      <dsp:nvSpPr>
        <dsp:cNvPr id="0" name=""/>
        <dsp:cNvSpPr/>
      </dsp:nvSpPr>
      <dsp:spPr>
        <a:xfrm>
          <a:off x="1175087" y="2414792"/>
          <a:ext cx="4838940" cy="1347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637" tIns="142637" rIns="142637" bIns="14263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Samotné vyhlášení NS nemohou napadat ani Senátoři. </a:t>
          </a:r>
          <a:endParaRPr lang="en-US" sz="1900" kern="1200" dirty="0"/>
        </a:p>
      </dsp:txBody>
      <dsp:txXfrm>
        <a:off x="1175087" y="2414792"/>
        <a:ext cx="4838940" cy="1347748"/>
      </dsp:txXfrm>
    </dsp:sp>
    <dsp:sp modelId="{489272F7-6097-4828-86E6-4FAFEBCE5228}">
      <dsp:nvSpPr>
        <dsp:cNvPr id="0" name=""/>
        <dsp:cNvSpPr/>
      </dsp:nvSpPr>
      <dsp:spPr>
        <a:xfrm>
          <a:off x="6014027" y="2414792"/>
          <a:ext cx="4557476" cy="1017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74" tIns="107674" rIns="107674" bIns="10767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(Ani PS, která má pravomoc jej zrušit).</a:t>
          </a:r>
          <a:endParaRPr lang="en-US" sz="1900" kern="1200" dirty="0"/>
        </a:p>
      </dsp:txBody>
      <dsp:txXfrm>
        <a:off x="6014027" y="2414792"/>
        <a:ext cx="4557476" cy="10173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B718B-B075-C641-BDD5-88490C773393}">
      <dsp:nvSpPr>
        <dsp:cNvPr id="0" name=""/>
        <dsp:cNvSpPr/>
      </dsp:nvSpPr>
      <dsp:spPr>
        <a:xfrm>
          <a:off x="220271" y="0"/>
          <a:ext cx="3857994" cy="385799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945B0-4D5C-9C4D-A5DF-4EB3BD6F1D57}">
      <dsp:nvSpPr>
        <dsp:cNvPr id="0" name=""/>
        <dsp:cNvSpPr/>
      </dsp:nvSpPr>
      <dsp:spPr>
        <a:xfrm>
          <a:off x="2149268" y="386176"/>
          <a:ext cx="2507696" cy="6856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Právní předpis</a:t>
          </a:r>
        </a:p>
      </dsp:txBody>
      <dsp:txXfrm>
        <a:off x="2182741" y="419649"/>
        <a:ext cx="2440750" cy="618752"/>
      </dsp:txXfrm>
    </dsp:sp>
    <dsp:sp modelId="{2B155D47-55BB-B140-AE7C-42145D089246}">
      <dsp:nvSpPr>
        <dsp:cNvPr id="0" name=""/>
        <dsp:cNvSpPr/>
      </dsp:nvSpPr>
      <dsp:spPr>
        <a:xfrm>
          <a:off x="2149268" y="1157586"/>
          <a:ext cx="2507696" cy="6856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Rozhodnutí</a:t>
          </a:r>
        </a:p>
      </dsp:txBody>
      <dsp:txXfrm>
        <a:off x="2182741" y="1191059"/>
        <a:ext cx="2440750" cy="618752"/>
      </dsp:txXfrm>
    </dsp:sp>
    <dsp:sp modelId="{E7CF199A-028E-F34B-BC79-96D1611C28B7}">
      <dsp:nvSpPr>
        <dsp:cNvPr id="0" name=""/>
        <dsp:cNvSpPr/>
      </dsp:nvSpPr>
      <dsp:spPr>
        <a:xfrm>
          <a:off x="2149268" y="1928996"/>
          <a:ext cx="2507696" cy="6856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Jiný zásah</a:t>
          </a:r>
        </a:p>
      </dsp:txBody>
      <dsp:txXfrm>
        <a:off x="2182741" y="1962469"/>
        <a:ext cx="2440750" cy="618752"/>
      </dsp:txXfrm>
    </dsp:sp>
    <dsp:sp modelId="{6D742A6D-E252-E449-995F-7A4615CAABF2}">
      <dsp:nvSpPr>
        <dsp:cNvPr id="0" name=""/>
        <dsp:cNvSpPr/>
      </dsp:nvSpPr>
      <dsp:spPr>
        <a:xfrm>
          <a:off x="2149268" y="2700407"/>
          <a:ext cx="2507696" cy="6856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strike="sngStrike" kern="1200" dirty="0"/>
            <a:t>OOP???</a:t>
          </a:r>
        </a:p>
      </dsp:txBody>
      <dsp:txXfrm>
        <a:off x="2182741" y="2733880"/>
        <a:ext cx="2440750" cy="618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8" name="Obrázek 1">
            <a:extLst>
              <a:ext uri="{FF2B5EF4-FFF2-40B4-BE49-F238E27FC236}">
                <a16:creationId xmlns:a16="http://schemas.microsoft.com/office/drawing/2014/main" id="{FB2B0DDA-9175-7049-BA1B-547F0D953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A1250E97-1EDB-6C4B-8256-60FC879B8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C3DE4947-6DD8-0244-859D-07E5AFB0E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9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5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DBF6B270-E686-4A4A-AE0C-89D2F08D9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F8822E1C-69F6-2542-8055-F7D13F712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F02A347E-3661-ED4E-BC61-645333D5C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CF358410-E249-6349-920D-F038B1389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420583F1-1793-C649-B39C-DDDDF4B7F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7" name="Obrázek 1">
            <a:extLst>
              <a:ext uri="{FF2B5EF4-FFF2-40B4-BE49-F238E27FC236}">
                <a16:creationId xmlns:a16="http://schemas.microsoft.com/office/drawing/2014/main" id="{8FF68F39-5218-0A40-A194-4509B7DC2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2503AE90-28E8-C445-B434-41A509A8B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76859FE4-88B6-9E40-937D-0D44C71631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.e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257420"/>
            <a:ext cx="11361600" cy="1171580"/>
          </a:xfrm>
        </p:spPr>
        <p:txBody>
          <a:bodyPr/>
          <a:lstStyle/>
          <a:p>
            <a:r>
              <a:rPr lang="en-GB" dirty="0" err="1"/>
              <a:t>Aktuální</a:t>
            </a:r>
            <a:r>
              <a:rPr lang="en-GB" dirty="0"/>
              <a:t> </a:t>
            </a:r>
            <a:r>
              <a:rPr lang="en-GB" dirty="0" err="1"/>
              <a:t>otázky</a:t>
            </a:r>
            <a:r>
              <a:rPr lang="en-GB" dirty="0"/>
              <a:t> </a:t>
            </a:r>
            <a:r>
              <a:rPr lang="en-GB" dirty="0" err="1"/>
              <a:t>veřejného</a:t>
            </a:r>
            <a:r>
              <a:rPr lang="en-GB" dirty="0"/>
              <a:t> </a:t>
            </a:r>
            <a:r>
              <a:rPr lang="en-GB" dirty="0" err="1"/>
              <a:t>zdraví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v </a:t>
            </a:r>
            <a:r>
              <a:rPr lang="en-GB" dirty="0" err="1"/>
              <a:t>judikatuře</a:t>
            </a:r>
            <a:r>
              <a:rPr lang="en-GB" dirty="0"/>
              <a:t> ÚS a NSS</a:t>
            </a:r>
            <a:br>
              <a:rPr lang="en-GB" dirty="0"/>
            </a:br>
            <a:r>
              <a:rPr lang="en-GB" sz="3200" dirty="0" err="1"/>
              <a:t>Koronavirus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Mgr. Kamila Abbasi, Ph.D.</a:t>
            </a:r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9FB76F-A935-474E-8474-CC23B17C6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10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0FB4C6-C60D-B947-B49A-E2AF75DF9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Vyhlášení nouzového stavu</a:t>
            </a:r>
            <a:br>
              <a:rPr lang="cs-CZ" dirty="0"/>
            </a:br>
            <a:r>
              <a:rPr lang="cs-CZ" b="0" dirty="0"/>
              <a:t>- co o jeho přezkumu řekl Ústavní soud?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D7C1A73E-337F-7BEF-2AF5-7C097F7DF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721498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ál 7">
            <a:extLst>
              <a:ext uri="{FF2B5EF4-FFF2-40B4-BE49-F238E27FC236}">
                <a16:creationId xmlns:a16="http://schemas.microsoft.com/office/drawing/2014/main" id="{1A44964C-4998-A54C-9885-A40DF8CE2620}"/>
              </a:ext>
            </a:extLst>
          </p:cNvPr>
          <p:cNvSpPr/>
          <p:nvPr/>
        </p:nvSpPr>
        <p:spPr bwMode="auto">
          <a:xfrm>
            <a:off x="9199418" y="3315856"/>
            <a:ext cx="2189018" cy="2401454"/>
          </a:xfrm>
          <a:prstGeom prst="ellipse">
            <a:avLst/>
          </a:prstGeom>
          <a:noFill/>
          <a:ln w="57150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525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0237E1-50A0-C340-80B0-FA655B1C29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GB" altLang="cs-CZ" noProof="0" smtClean="0"/>
              <a:pPr>
                <a:spcAft>
                  <a:spcPts val="600"/>
                </a:spcAft>
              </a:pPr>
              <a:t>11</a:t>
            </a:fld>
            <a:endParaRPr lang="en-GB" altLang="cs-CZ" noProof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FEF605F-491B-2ECC-702A-4C663A61E61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C5DE6480-1FBE-F7E4-6798-C4A1BF688ACF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9" y="720000"/>
            <a:ext cx="5219995" cy="5121503"/>
          </a:xfrm>
        </p:spPr>
        <p:txBody>
          <a:bodyPr/>
          <a:lstStyle/>
          <a:p>
            <a:pPr marL="72000" indent="0" algn="ctr">
              <a:lnSpc>
                <a:spcPct val="100000"/>
              </a:lnSpc>
              <a:buNone/>
            </a:pPr>
            <a:r>
              <a:rPr lang="en-US" sz="1600" dirty="0" err="1"/>
              <a:t>Ústava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Čl.1/1 </a:t>
            </a:r>
            <a:r>
              <a:rPr lang="en-US" sz="1600" dirty="0" err="1"/>
              <a:t>Česká</a:t>
            </a:r>
            <a:r>
              <a:rPr lang="en-US" sz="1600" dirty="0"/>
              <a:t> </a:t>
            </a:r>
            <a:r>
              <a:rPr lang="en-US" sz="1600" dirty="0" err="1"/>
              <a:t>republika</a:t>
            </a:r>
            <a:r>
              <a:rPr lang="en-US" sz="1600" dirty="0"/>
              <a:t> je </a:t>
            </a:r>
            <a:r>
              <a:rPr lang="en-US" sz="1600" dirty="0" err="1"/>
              <a:t>svrchovaný</a:t>
            </a:r>
            <a:r>
              <a:rPr lang="en-US" sz="1600" dirty="0"/>
              <a:t>, </a:t>
            </a:r>
            <a:r>
              <a:rPr lang="en-US" sz="1600" dirty="0" err="1"/>
              <a:t>jednotný</a:t>
            </a:r>
            <a:r>
              <a:rPr lang="en-US" sz="1600" dirty="0"/>
              <a:t> a </a:t>
            </a:r>
            <a:r>
              <a:rPr lang="en-US" sz="1600" b="1" dirty="0" err="1"/>
              <a:t>demokratický</a:t>
            </a:r>
            <a:r>
              <a:rPr lang="en-US" sz="1600" b="1" dirty="0"/>
              <a:t> </a:t>
            </a:r>
            <a:r>
              <a:rPr lang="en-US" sz="1600" b="1" dirty="0" err="1"/>
              <a:t>právní</a:t>
            </a:r>
            <a:r>
              <a:rPr lang="en-US" sz="1600" b="1" dirty="0"/>
              <a:t> </a:t>
            </a:r>
            <a:r>
              <a:rPr lang="en-US" sz="1600" b="1" dirty="0" err="1"/>
              <a:t>stát</a:t>
            </a:r>
            <a:r>
              <a:rPr lang="en-US" sz="1600" b="1" dirty="0"/>
              <a:t> </a:t>
            </a:r>
            <a:r>
              <a:rPr lang="en-US" sz="1600" b="1" dirty="0" err="1"/>
              <a:t>založený</a:t>
            </a:r>
            <a:r>
              <a:rPr lang="en-US" sz="1600" b="1" dirty="0"/>
              <a:t> </a:t>
            </a:r>
            <a:r>
              <a:rPr lang="en-US" sz="1600" b="1" dirty="0" err="1"/>
              <a:t>na</a:t>
            </a:r>
            <a:r>
              <a:rPr lang="en-US" sz="1600" b="1" dirty="0"/>
              <a:t> </a:t>
            </a:r>
            <a:r>
              <a:rPr lang="en-US" sz="1600" b="1" dirty="0" err="1"/>
              <a:t>úctě</a:t>
            </a:r>
            <a:r>
              <a:rPr lang="en-US" sz="1600" b="1" dirty="0"/>
              <a:t> k </a:t>
            </a:r>
            <a:r>
              <a:rPr lang="en-US" sz="1600" b="1" dirty="0" err="1"/>
              <a:t>právům</a:t>
            </a:r>
            <a:r>
              <a:rPr lang="en-US" sz="1600" b="1" dirty="0"/>
              <a:t> a </a:t>
            </a:r>
            <a:r>
              <a:rPr lang="en-US" sz="1600" b="1" dirty="0" err="1"/>
              <a:t>svobodám</a:t>
            </a:r>
            <a:r>
              <a:rPr lang="en-US" sz="1600" b="1" dirty="0"/>
              <a:t> </a:t>
            </a:r>
            <a:r>
              <a:rPr lang="en-US" sz="1600" b="1" dirty="0" err="1"/>
              <a:t>člověka</a:t>
            </a:r>
            <a:r>
              <a:rPr lang="en-US" sz="1600" b="1" dirty="0"/>
              <a:t> a </a:t>
            </a:r>
            <a:r>
              <a:rPr lang="en-US" sz="1600" b="1" dirty="0" err="1"/>
              <a:t>občana</a:t>
            </a:r>
            <a:r>
              <a:rPr lang="en-US" sz="1600" dirty="0"/>
              <a:t>.</a:t>
            </a:r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Čl. 9/2</a:t>
            </a:r>
            <a:r>
              <a:rPr lang="cs-CZ" sz="1600" b="1" dirty="0"/>
              <a:t> Změna podstatných náležitostí demokratického právního státu je nepřípustná</a:t>
            </a:r>
            <a:r>
              <a:rPr lang="cs-CZ" sz="1600" dirty="0"/>
              <a:t>. 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Čl. 10 Vyhlášené </a:t>
            </a:r>
            <a:r>
              <a:rPr lang="cs-CZ" sz="1600" b="1" dirty="0"/>
              <a:t>mezinárodní smlouvy</a:t>
            </a:r>
            <a:r>
              <a:rPr lang="cs-CZ" sz="1600" dirty="0"/>
              <a:t>, k jejichž ratifikaci dal Parlament souhlas a jimiž je Česká republika vázána, jsou součástí právního řádu; stanoví-li mezinárodní smlouva něco jiného než zákon, použije se mezinárodní smlouva.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Čl. 10a (1) Mezinárodní smlouvou mohou být některé </a:t>
            </a:r>
            <a:r>
              <a:rPr lang="cs-CZ" sz="1600" b="1" dirty="0"/>
              <a:t>pravomoci</a:t>
            </a:r>
            <a:r>
              <a:rPr lang="cs-CZ" sz="1600" dirty="0"/>
              <a:t> orgánů České republiky </a:t>
            </a:r>
            <a:r>
              <a:rPr lang="cs-CZ" sz="1600" b="1" dirty="0"/>
              <a:t>přeneseny</a:t>
            </a:r>
            <a:r>
              <a:rPr lang="cs-CZ" sz="1600" dirty="0"/>
              <a:t> na mezinárodní organizaci nebo instituci.</a:t>
            </a:r>
            <a:br>
              <a:rPr lang="cs-CZ" sz="1600" dirty="0"/>
            </a:br>
            <a:r>
              <a:rPr lang="cs-CZ" sz="1600" dirty="0"/>
              <a:t>(2) K ratifikaci mezinárodní smlouvy uvedené v odstavci 1 je třeba souhlasu Parlamentu, nestanoví-li ústavní zákon, že k ratifikaci je třeba souhlasu daného v referendu.</a:t>
            </a:r>
          </a:p>
          <a:p>
            <a:pPr>
              <a:lnSpc>
                <a:spcPct val="100000"/>
              </a:lnSpc>
            </a:pPr>
            <a:endParaRPr lang="en-US" sz="1200" dirty="0"/>
          </a:p>
          <a:p>
            <a:pPr>
              <a:lnSpc>
                <a:spcPct val="100000"/>
              </a:lnSpc>
            </a:pPr>
            <a:endParaRPr lang="en-US" sz="1200" dirty="0"/>
          </a:p>
        </p:txBody>
      </p:sp>
      <p:graphicFrame>
        <p:nvGraphicFramePr>
          <p:cNvPr id="8" name="Zástupný obsah 4">
            <a:extLst>
              <a:ext uri="{FF2B5EF4-FFF2-40B4-BE49-F238E27FC236}">
                <a16:creationId xmlns:a16="http://schemas.microsoft.com/office/drawing/2014/main" id="{6A00DF64-8BFE-C6FC-609C-FF4B73894B72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733253478"/>
              </p:ext>
            </p:extLst>
          </p:nvPr>
        </p:nvGraphicFramePr>
        <p:xfrm>
          <a:off x="720000" y="720000"/>
          <a:ext cx="5219998" cy="5121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7325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576048-C232-3144-8B2C-39D303E9C5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7A001E-17DC-BC4F-B59B-9890BEA8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přezkumu NS ze strany ÚS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80A3771-1390-6F4B-AAA6-6F6D39A8C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ÚS </a:t>
            </a:r>
            <a:r>
              <a:rPr lang="cs-CZ" b="1" dirty="0"/>
              <a:t>absenci soudní kontroly </a:t>
            </a:r>
            <a:r>
              <a:rPr lang="cs-CZ" u="sng" dirty="0"/>
              <a:t>ne</a:t>
            </a:r>
            <a:r>
              <a:rPr lang="cs-CZ" dirty="0"/>
              <a:t>považuje za absolutní</a:t>
            </a:r>
          </a:p>
          <a:p>
            <a:r>
              <a:rPr lang="cs-CZ" dirty="0"/>
              <a:t>ÚS opakovaně návrh na ústavněprávní přezkum usnesení vlády </a:t>
            </a:r>
            <a:br>
              <a:rPr lang="cs-CZ" dirty="0"/>
            </a:br>
            <a:r>
              <a:rPr lang="cs-CZ" dirty="0"/>
              <a:t>o vyhlášení NS </a:t>
            </a:r>
            <a:r>
              <a:rPr lang="cs-CZ" b="1" dirty="0"/>
              <a:t>odmítl jako návrh, k jehož projednání není příslušný</a:t>
            </a:r>
          </a:p>
          <a:p>
            <a:r>
              <a:rPr lang="cs-CZ" dirty="0"/>
              <a:t>A to jak u jednotlivců:</a:t>
            </a:r>
          </a:p>
          <a:p>
            <a:pPr lvl="1"/>
            <a:r>
              <a:rPr lang="cs-CZ" dirty="0"/>
              <a:t>usnesení </a:t>
            </a:r>
            <a:r>
              <a:rPr lang="cs-CZ" dirty="0" err="1"/>
              <a:t>sp</a:t>
            </a:r>
            <a:r>
              <a:rPr lang="cs-CZ" dirty="0"/>
              <a:t>. zn. </a:t>
            </a:r>
            <a:r>
              <a:rPr lang="cs-CZ" dirty="0" err="1"/>
              <a:t>Pl</a:t>
            </a:r>
            <a:r>
              <a:rPr lang="cs-CZ" dirty="0"/>
              <a:t>. ÚS 8/20, </a:t>
            </a:r>
            <a:r>
              <a:rPr lang="cs-CZ" dirty="0" err="1"/>
              <a:t>sp</a:t>
            </a:r>
            <a:r>
              <a:rPr lang="cs-CZ" dirty="0"/>
              <a:t>. zn. </a:t>
            </a:r>
            <a:r>
              <a:rPr lang="cs-CZ" dirty="0" err="1"/>
              <a:t>Pl</a:t>
            </a:r>
            <a:r>
              <a:rPr lang="cs-CZ" dirty="0"/>
              <a:t>. ÚS. 11/20, </a:t>
            </a:r>
            <a:r>
              <a:rPr lang="cs-CZ" dirty="0" err="1"/>
              <a:t>Pl</a:t>
            </a:r>
            <a:r>
              <a:rPr lang="cs-CZ" dirty="0"/>
              <a:t>. ÚS 105/20 a </a:t>
            </a:r>
            <a:r>
              <a:rPr lang="cs-CZ" dirty="0" err="1"/>
              <a:t>Pl</a:t>
            </a:r>
            <a:r>
              <a:rPr lang="cs-CZ" dirty="0"/>
              <a:t>. ÚS 111/20</a:t>
            </a:r>
          </a:p>
          <a:p>
            <a:r>
              <a:rPr lang="cs-CZ" dirty="0"/>
              <a:t> Rovněž v případě návrhu skupiny senátorů </a:t>
            </a:r>
          </a:p>
          <a:p>
            <a:pPr lvl="1"/>
            <a:r>
              <a:rPr lang="cs-CZ" dirty="0"/>
              <a:t>PS totiž již zasáhla a dne 18. 2. 2021 přijala usnesení, jímž zrušila NS k datu účinnosti </a:t>
            </a:r>
            <a:r>
              <a:rPr lang="cs-CZ" dirty="0" err="1"/>
              <a:t>PandZ</a:t>
            </a:r>
            <a:endParaRPr lang="cs-CZ" dirty="0"/>
          </a:p>
          <a:p>
            <a:pPr lvl="1"/>
            <a:r>
              <a:rPr lang="cs-CZ" dirty="0" err="1"/>
              <a:t>Pl</a:t>
            </a:r>
            <a:r>
              <a:rPr lang="cs-CZ" dirty="0"/>
              <a:t>. ÚS 12/21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534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D25E9FC-D77E-1B46-AC53-9EC5500BB8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13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A6A1E82-863F-534D-BF02-20076A2E2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Prodloužení nouzového stavu – vyhlášením nového?</a:t>
            </a: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676BD151-A5A7-F742-B2E9-1E6BF0012597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1139189842"/>
              </p:ext>
            </p:extLst>
          </p:nvPr>
        </p:nvGraphicFramePr>
        <p:xfrm>
          <a:off x="720000" y="1701505"/>
          <a:ext cx="5219998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AA19CBB-B7AD-3C4B-A3AA-784A55F41E4A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2002" y="4382741"/>
            <a:ext cx="5219998" cy="1845259"/>
          </a:xfrm>
        </p:spPr>
        <p:txBody>
          <a:bodyPr/>
          <a:lstStyle/>
          <a:p>
            <a:r>
              <a:rPr lang="cs-CZ" dirty="0"/>
              <a:t>Nepředcházel tomu však stav nebezpečí (SN)</a:t>
            </a:r>
          </a:p>
          <a:p>
            <a:pPr lvl="1"/>
            <a:r>
              <a:rPr lang="cs-CZ" dirty="0"/>
              <a:t>až kdyby nebylo možné účelně odvrátit ohrožení v rámci SN, mohli by hejtmani žádat Vládu o NS</a:t>
            </a:r>
            <a:r>
              <a:rPr lang="cs-CZ" baseline="-25000" dirty="0"/>
              <a:t>2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1212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D25E9FC-D77E-1B46-AC53-9EC5500BB8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14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A6A1E82-863F-534D-BF02-20076A2E2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Prodloužení nouzového stavu – vyhlášením nového?</a:t>
            </a: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676BD151-A5A7-F742-B2E9-1E6BF0012597}"/>
              </a:ext>
            </a:extLst>
          </p:cNvPr>
          <p:cNvGraphicFramePr>
            <a:graphicFrameLocks noGrp="1"/>
          </p:cNvGraphicFramePr>
          <p:nvPr>
            <p:ph idx="29"/>
          </p:nvPr>
        </p:nvGraphicFramePr>
        <p:xfrm>
          <a:off x="720000" y="1701505"/>
          <a:ext cx="5219998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AA19CBB-B7AD-3C4B-A3AA-784A55F41E4A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187347" y="1701505"/>
            <a:ext cx="5219998" cy="1845259"/>
          </a:xfrm>
        </p:spPr>
        <p:txBody>
          <a:bodyPr/>
          <a:lstStyle/>
          <a:p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Vláda není žádostí vázána</a:t>
            </a:r>
            <a:endParaRPr lang="cs-CZ" dirty="0"/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aniž by předtím došlo k vyhlášení SN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dle krizového zákona,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Vláda opětovně vyhlásila NS,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přestože k jeho prodloužení nedostala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 PS souhlas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2539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FD90C7A-C994-9B44-96C1-42EB525A70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15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115846F-3705-894B-B2B5-3212E24BE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prodlužování NS (</a:t>
            </a:r>
            <a:r>
              <a:rPr lang="cs-CZ" dirty="0" err="1"/>
              <a:t>Pl</a:t>
            </a:r>
            <a:r>
              <a:rPr lang="cs-CZ" dirty="0"/>
              <a:t>. ÚS 12/21)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68A95F6-ADE1-CE48-8052-D971B9BA5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ÚZ o BEZP ČR </a:t>
            </a:r>
            <a:r>
              <a:rPr lang="cs-CZ" b="1" dirty="0"/>
              <a:t>kogentně</a:t>
            </a:r>
            <a:r>
              <a:rPr lang="cs-CZ" dirty="0"/>
              <a:t> stanoví, že V může vyhlásit NS nejdéle na dobu 30 dnů</a:t>
            </a:r>
          </a:p>
          <a:p>
            <a:pPr lvl="1"/>
            <a:r>
              <a:rPr lang="cs-CZ" dirty="0"/>
              <a:t>Doba lze prodloužit jen po předchozím souhlasu PS </a:t>
            </a:r>
          </a:p>
          <a:p>
            <a:pPr lvl="1"/>
            <a:r>
              <a:rPr lang="cs-CZ" dirty="0"/>
              <a:t>(čl. 5 odst. 1 ve spojení s čl. 6 odst. 2 ÚZ o BEZP ČR)</a:t>
            </a:r>
          </a:p>
          <a:p>
            <a:pPr lvl="1"/>
            <a:r>
              <a:rPr lang="cs-CZ" b="1" dirty="0"/>
              <a:t>Jiný postup při prodloužení není možný (</a:t>
            </a:r>
            <a:r>
              <a:rPr lang="cs-CZ" b="1" dirty="0" err="1">
                <a:solidFill>
                  <a:schemeClr val="tx2"/>
                </a:solidFill>
              </a:rPr>
              <a:t>Pl</a:t>
            </a:r>
            <a:r>
              <a:rPr lang="cs-CZ" b="1" dirty="0">
                <a:solidFill>
                  <a:schemeClr val="tx2"/>
                </a:solidFill>
              </a:rPr>
              <a:t>. ÚS 12/21</a:t>
            </a:r>
            <a:r>
              <a:rPr lang="cs-CZ" dirty="0"/>
              <a:t>, </a:t>
            </a:r>
            <a:r>
              <a:rPr lang="cs-CZ" i="1" dirty="0" err="1"/>
              <a:t>obiter</a:t>
            </a:r>
            <a:r>
              <a:rPr lang="cs-CZ" i="1" dirty="0"/>
              <a:t> </a:t>
            </a:r>
            <a:r>
              <a:rPr lang="cs-CZ" i="1" dirty="0" err="1"/>
              <a:t>dictum</a:t>
            </a:r>
            <a:r>
              <a:rPr lang="cs-CZ" dirty="0"/>
              <a:t>)</a:t>
            </a:r>
            <a:endParaRPr lang="cs-CZ" b="1" dirty="0"/>
          </a:p>
          <a:p>
            <a:pPr marL="324000" lvl="1" indent="0">
              <a:buNone/>
            </a:pPr>
            <a:r>
              <a:rPr lang="cs-CZ" dirty="0"/>
              <a:t> </a:t>
            </a:r>
          </a:p>
          <a:p>
            <a:pPr lvl="0"/>
            <a:r>
              <a:rPr lang="cs-CZ" b="1" dirty="0"/>
              <a:t>Nezmění-li se skutečnosti</a:t>
            </a:r>
            <a:r>
              <a:rPr lang="cs-CZ" dirty="0"/>
              <a:t>, na základě kterých byl vyhlášen NS</a:t>
            </a:r>
            <a:r>
              <a:rPr lang="cs-CZ" baseline="-25000" dirty="0"/>
              <a:t>1</a:t>
            </a:r>
            <a:r>
              <a:rPr lang="cs-CZ" dirty="0"/>
              <a:t>, nelze „nově“ vyhlásit NS</a:t>
            </a:r>
            <a:r>
              <a:rPr lang="cs-CZ" baseline="-25000" dirty="0"/>
              <a:t>2</a:t>
            </a:r>
            <a:r>
              <a:rPr lang="cs-CZ" dirty="0"/>
              <a:t> Vládou od okamžiku, kdy „povolený“ NS skončil a PS s jeho prodloužením již nesouhlasila.</a:t>
            </a:r>
          </a:p>
          <a:p>
            <a:pPr marL="72000" lvl="0" indent="0">
              <a:buNone/>
            </a:pPr>
            <a:endParaRPr lang="cs-CZ" dirty="0"/>
          </a:p>
          <a:p>
            <a:pPr lvl="0"/>
            <a:r>
              <a:rPr lang="cs-CZ" dirty="0"/>
              <a:t>Vede se </a:t>
            </a:r>
            <a:r>
              <a:rPr lang="cs-CZ" b="1" dirty="0"/>
              <a:t>spor</a:t>
            </a:r>
            <a:r>
              <a:rPr lang="cs-CZ" dirty="0"/>
              <a:t> o to, zda prodlužovat </a:t>
            </a:r>
            <a:r>
              <a:rPr lang="cs-CZ" b="1" dirty="0"/>
              <a:t>(jen) o 30 či i více </a:t>
            </a:r>
            <a:r>
              <a:rPr lang="cs-CZ" dirty="0"/>
              <a:t>dnů.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4457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2AF7171-498F-DD42-BFE3-81A0D7384A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16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6CF5E08-9651-154B-AA83-F5187FB7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 o BEZP ČR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071A21C-0BA7-4746-9544-8F6E5A960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200" b="1" dirty="0"/>
              <a:t>Čl. 6</a:t>
            </a:r>
          </a:p>
          <a:p>
            <a:pPr marL="72000" indent="0" algn="ctr">
              <a:lnSpc>
                <a:spcPct val="100000"/>
              </a:lnSpc>
              <a:buNone/>
            </a:pPr>
            <a:endParaRPr lang="cs-CZ" sz="2200" b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200" b="1" dirty="0"/>
              <a:t>(1)</a:t>
            </a:r>
            <a:r>
              <a:rPr lang="cs-CZ" sz="2200" dirty="0"/>
              <a:t> Nouzový stav se může vyhlásit jen s uvedením </a:t>
            </a:r>
            <a:r>
              <a:rPr lang="cs-CZ" sz="2200" b="1" dirty="0"/>
              <a:t>důvodů</a:t>
            </a:r>
            <a:r>
              <a:rPr lang="cs-CZ" sz="2200" dirty="0"/>
              <a:t> na </a:t>
            </a:r>
            <a:r>
              <a:rPr lang="cs-CZ" sz="2200" b="1" dirty="0"/>
              <a:t>určitou</a:t>
            </a:r>
            <a:r>
              <a:rPr lang="cs-CZ" sz="2200" dirty="0"/>
              <a:t> </a:t>
            </a:r>
            <a:r>
              <a:rPr lang="cs-CZ" sz="2200" b="1" dirty="0"/>
              <a:t>dobu</a:t>
            </a:r>
            <a:r>
              <a:rPr lang="cs-CZ" sz="2200" dirty="0"/>
              <a:t> a pro určité </a:t>
            </a:r>
            <a:r>
              <a:rPr lang="cs-CZ" sz="2200" b="1" dirty="0"/>
              <a:t>území</a:t>
            </a:r>
            <a:r>
              <a:rPr lang="cs-CZ" sz="2200" dirty="0"/>
              <a:t>. </a:t>
            </a:r>
            <a:r>
              <a:rPr lang="cs-CZ" sz="2200" b="1" dirty="0"/>
              <a:t>Současně</a:t>
            </a:r>
            <a:r>
              <a:rPr lang="cs-CZ" sz="2200" dirty="0"/>
              <a:t> s vyhlášením nouzového stavu musí vláda vymezit, která práva stanovená ve zvláštním zákoně a v jakém rozsahu se v souladu s Listinou základních práv a svobod omezují a které povinnosti a v jakém rozsahu se ukládají. Podrobnosti stanoví zákon.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2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200" b="1" dirty="0"/>
              <a:t>(2)</a:t>
            </a:r>
            <a:r>
              <a:rPr lang="cs-CZ" sz="2200" dirty="0"/>
              <a:t> Nouzový stav se může vyhlásit </a:t>
            </a:r>
            <a:r>
              <a:rPr lang="cs-CZ" sz="2200" b="1" dirty="0"/>
              <a:t>nejdéle na dobu 30 dnů</a:t>
            </a:r>
            <a:r>
              <a:rPr lang="cs-CZ" sz="2200" dirty="0"/>
              <a:t>. Uvedená doba se může </a:t>
            </a:r>
            <a:r>
              <a:rPr lang="cs-CZ" sz="2200" b="1" dirty="0"/>
              <a:t>prodloužit</a:t>
            </a:r>
            <a:r>
              <a:rPr lang="cs-CZ" sz="2200" dirty="0"/>
              <a:t> jen po předchozím souhlasu Poslanecké sněmovny.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2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200" b="1" dirty="0"/>
              <a:t>(3)</a:t>
            </a:r>
            <a:r>
              <a:rPr lang="cs-CZ" sz="2200" dirty="0"/>
              <a:t> Nouzový stav </a:t>
            </a:r>
            <a:r>
              <a:rPr lang="cs-CZ" sz="2200" b="1" dirty="0"/>
              <a:t>končí</a:t>
            </a:r>
            <a:r>
              <a:rPr lang="cs-CZ" sz="2200" dirty="0"/>
              <a:t> uplynutím doby, na kterou byl vyhlášen, pokud vláda nebo Poslanecká sněmovna nerozhodnou o jeho zrušení před uplynutím této doby.</a:t>
            </a:r>
          </a:p>
          <a:p>
            <a:pPr>
              <a:lnSpc>
                <a:spcPct val="100000"/>
              </a:lnSpc>
            </a:pPr>
            <a:endParaRPr lang="cs-CZ" sz="22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73BEBA7-5956-9346-B9F0-C6E999092A42}"/>
              </a:ext>
            </a:extLst>
          </p:cNvPr>
          <p:cNvSpPr/>
          <p:nvPr/>
        </p:nvSpPr>
        <p:spPr bwMode="auto">
          <a:xfrm>
            <a:off x="718801" y="4267200"/>
            <a:ext cx="10754400" cy="942109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4637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19FA5CE-145B-0F4D-A490-C5B5043754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17</a:t>
            </a:fld>
            <a:endParaRPr lang="en-GB" altLang="cs-CZ" noProof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1189A4-BC2E-364E-98CC-6B8BF8043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99" y="720001"/>
            <a:ext cx="10754400" cy="5112000"/>
          </a:xfrm>
        </p:spPr>
        <p:txBody>
          <a:bodyPr/>
          <a:lstStyle/>
          <a:p>
            <a:pPr marL="72000" lvl="0" indent="0">
              <a:lnSpc>
                <a:spcPct val="100000"/>
              </a:lnSpc>
              <a:buClr>
                <a:srgbClr val="0000DC"/>
              </a:buClr>
              <a:buNone/>
            </a:pPr>
            <a:r>
              <a:rPr lang="cs-CZ" sz="2200" b="1" dirty="0">
                <a:solidFill>
                  <a:srgbClr val="000000"/>
                </a:solidFill>
              </a:rPr>
              <a:t>(2)</a:t>
            </a:r>
            <a:r>
              <a:rPr lang="cs-CZ" sz="2200" dirty="0">
                <a:solidFill>
                  <a:srgbClr val="000000"/>
                </a:solidFill>
              </a:rPr>
              <a:t> Nouzový stav se může vyhlásit </a:t>
            </a:r>
            <a:r>
              <a:rPr lang="cs-CZ" sz="2200" b="1" dirty="0">
                <a:solidFill>
                  <a:srgbClr val="000000"/>
                </a:solidFill>
              </a:rPr>
              <a:t>nejdéle na dobu 30 dnů</a:t>
            </a:r>
            <a:r>
              <a:rPr lang="cs-CZ" sz="2200" dirty="0">
                <a:solidFill>
                  <a:srgbClr val="000000"/>
                </a:solidFill>
              </a:rPr>
              <a:t>. Uvedená doba se může </a:t>
            </a:r>
            <a:r>
              <a:rPr lang="cs-CZ" sz="2200" b="1" dirty="0">
                <a:solidFill>
                  <a:srgbClr val="000000"/>
                </a:solidFill>
              </a:rPr>
              <a:t>prodloužit</a:t>
            </a:r>
            <a:r>
              <a:rPr lang="cs-CZ" sz="2200" dirty="0">
                <a:solidFill>
                  <a:srgbClr val="000000"/>
                </a:solidFill>
              </a:rPr>
              <a:t> jen po předchozím souhlasu Poslanecké sněmovny.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Může</a:t>
            </a:r>
            <a:r>
              <a:rPr lang="cs-CZ" dirty="0"/>
              <a:t> vláda NS </a:t>
            </a:r>
            <a:r>
              <a:rPr lang="cs-CZ" b="1" dirty="0"/>
              <a:t>se souhlasem </a:t>
            </a:r>
            <a:r>
              <a:rPr lang="cs-CZ" dirty="0"/>
              <a:t>Sněmovny prodloužit </a:t>
            </a:r>
            <a:r>
              <a:rPr lang="cs-CZ" b="1" dirty="0"/>
              <a:t>jedním hlasováním o půl roku</a:t>
            </a:r>
            <a:r>
              <a:rPr lang="cs-CZ" dirty="0"/>
              <a:t>? 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r>
              <a:rPr lang="cs-CZ" dirty="0"/>
              <a:t>Nebo </a:t>
            </a:r>
            <a:r>
              <a:rPr lang="cs-CZ" b="1" dirty="0"/>
              <a:t>právě jen o 30 </a:t>
            </a:r>
            <a:r>
              <a:rPr lang="cs-CZ" dirty="0"/>
              <a:t>dní?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BE66B68-35CE-834A-9F7E-26F97FEA1EA2}"/>
              </a:ext>
            </a:extLst>
          </p:cNvPr>
          <p:cNvSpPr/>
          <p:nvPr/>
        </p:nvSpPr>
        <p:spPr bwMode="auto">
          <a:xfrm>
            <a:off x="666000" y="589582"/>
            <a:ext cx="10754400" cy="942109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122F3D9-646C-D242-8225-5257D8F88E8A}"/>
              </a:ext>
            </a:extLst>
          </p:cNvPr>
          <p:cNvSpPr txBox="1"/>
          <p:nvPr/>
        </p:nvSpPr>
        <p:spPr>
          <a:xfrm>
            <a:off x="10009909" y="2180161"/>
            <a:ext cx="75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>
                <a:solidFill>
                  <a:schemeClr val="accent1"/>
                </a:solidFill>
                <a:latin typeface="+mn-lt"/>
              </a:rPr>
              <a:t>Wintr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3008ED7-BA1B-7349-89C8-2E818817738A}"/>
              </a:ext>
            </a:extLst>
          </p:cNvPr>
          <p:cNvSpPr txBox="1"/>
          <p:nvPr/>
        </p:nvSpPr>
        <p:spPr>
          <a:xfrm>
            <a:off x="3699165" y="2633211"/>
            <a:ext cx="210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>
                <a:solidFill>
                  <a:schemeClr val="accent1"/>
                </a:solidFill>
                <a:latin typeface="+mn-lt"/>
              </a:rPr>
              <a:t>Kysela, Bezouška</a:t>
            </a:r>
          </a:p>
        </p:txBody>
      </p:sp>
      <p:cxnSp>
        <p:nvCxnSpPr>
          <p:cNvPr id="10" name="Přímá spojovací šipka 9">
            <a:extLst>
              <a:ext uri="{FF2B5EF4-FFF2-40B4-BE49-F238E27FC236}">
                <a16:creationId xmlns:a16="http://schemas.microsoft.com/office/drawing/2014/main" id="{E85DB947-C722-F64A-A2D6-E5EA3EA03A45}"/>
              </a:ext>
            </a:extLst>
          </p:cNvPr>
          <p:cNvCxnSpPr/>
          <p:nvPr/>
        </p:nvCxnSpPr>
        <p:spPr bwMode="auto">
          <a:xfrm flipH="1" flipV="1">
            <a:off x="9698181" y="2087382"/>
            <a:ext cx="281710" cy="1855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43DF1864-FCC8-174B-8F8C-0BF599E4E549}"/>
              </a:ext>
            </a:extLst>
          </p:cNvPr>
          <p:cNvCxnSpPr>
            <a:stCxn id="7" idx="1"/>
          </p:cNvCxnSpPr>
          <p:nvPr/>
        </p:nvCxnSpPr>
        <p:spPr bwMode="auto">
          <a:xfrm flipH="1" flipV="1">
            <a:off x="3138128" y="2635520"/>
            <a:ext cx="561037" cy="1823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Obrázek 15" descr="Obsah obrázku text, vizitka&#10;&#10;Popis byl vytvořen automaticky">
            <a:extLst>
              <a:ext uri="{FF2B5EF4-FFF2-40B4-BE49-F238E27FC236}">
                <a16:creationId xmlns:a16="http://schemas.microsoft.com/office/drawing/2014/main" id="{33B91936-1BDD-C449-817F-0A10F17FE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3797256"/>
            <a:ext cx="1469218" cy="2165164"/>
          </a:xfrm>
          <a:prstGeom prst="rect">
            <a:avLst/>
          </a:prstGeom>
        </p:spPr>
      </p:pic>
      <p:sp>
        <p:nvSpPr>
          <p:cNvPr id="17" name="Zástupný obsah 3">
            <a:extLst>
              <a:ext uri="{FF2B5EF4-FFF2-40B4-BE49-F238E27FC236}">
                <a16:creationId xmlns:a16="http://schemas.microsoft.com/office/drawing/2014/main" id="{DCD09571-8AAC-1645-838B-16BB45D5769C}"/>
              </a:ext>
            </a:extLst>
          </p:cNvPr>
          <p:cNvSpPr txBox="1">
            <a:spLocks/>
          </p:cNvSpPr>
          <p:nvPr/>
        </p:nvSpPr>
        <p:spPr>
          <a:xfrm>
            <a:off x="2346036" y="3576098"/>
            <a:ext cx="9179964" cy="13682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24000" lvl="1" indent="0">
              <a:buFont typeface="Arial" panose="020B0604020202020204" pitchFamily="34" charset="0"/>
              <a:buNone/>
            </a:pPr>
            <a:endParaRPr lang="cs-CZ" kern="0" dirty="0"/>
          </a:p>
          <a:p>
            <a:pPr lvl="1"/>
            <a:r>
              <a:rPr lang="cs-CZ" sz="2200" kern="0" dirty="0">
                <a:solidFill>
                  <a:schemeClr val="accent1"/>
                </a:solidFill>
              </a:rPr>
              <a:t>Komentář</a:t>
            </a:r>
          </a:p>
          <a:p>
            <a:pPr lvl="1"/>
            <a:r>
              <a:rPr lang="cs-CZ" sz="2200" kern="0" dirty="0"/>
              <a:t>„Nejdelší doba, po kterou může být nouzový stav vyhlášen, je 30 dní.“</a:t>
            </a:r>
          </a:p>
          <a:p>
            <a:pPr lvl="1"/>
            <a:r>
              <a:rPr lang="cs-CZ" sz="2200" kern="0" dirty="0"/>
              <a:t>„Ustanovení o časovém vymezení se jeví jako </a:t>
            </a:r>
            <a:r>
              <a:rPr lang="cs-CZ" sz="2200" kern="0" dirty="0" err="1"/>
              <a:t>nespor</a:t>
            </a:r>
            <a:r>
              <a:rPr lang="cs-CZ" sz="2200" kern="0" dirty="0"/>
              <a:t>.“</a:t>
            </a:r>
          </a:p>
          <a:p>
            <a:pPr lvl="1"/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46339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6509AD5-CCFD-C943-A202-872BF716C8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18</a:t>
            </a:fld>
            <a:endParaRPr lang="en-GB" altLang="cs-CZ" noProof="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DFAAFB3-7FDB-AB47-BE75-75D6879870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 kombinaci s žádostí </a:t>
            </a:r>
            <a:r>
              <a:rPr lang="cs-CZ" dirty="0" err="1"/>
              <a:t>hejtamana</a:t>
            </a:r>
            <a:r>
              <a:rPr lang="cs-CZ" dirty="0"/>
              <a:t>/hejtmanů: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13498A5-CB73-AB4C-B67A-AD16163BA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prodlužování NS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3B1631-43CC-5149-921D-B500E6A96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pPr lvl="0"/>
            <a:r>
              <a:rPr lang="cs-CZ" dirty="0"/>
              <a:t>§ 3/5 </a:t>
            </a:r>
            <a:r>
              <a:rPr lang="cs-CZ" dirty="0" err="1"/>
              <a:t>KrizZ</a:t>
            </a:r>
            <a:r>
              <a:rPr lang="cs-CZ" dirty="0"/>
              <a:t>, pravidlo: </a:t>
            </a:r>
            <a:r>
              <a:rPr lang="cs-CZ" i="1" dirty="0"/>
              <a:t>„Není-li možné účelně odvrátit vzniklé ohrožení v rámci </a:t>
            </a:r>
            <a:r>
              <a:rPr lang="cs-CZ" b="1" i="1" dirty="0"/>
              <a:t>stavu nebezpečí</a:t>
            </a:r>
            <a:r>
              <a:rPr lang="cs-CZ" i="1" dirty="0"/>
              <a:t>,</a:t>
            </a:r>
            <a:r>
              <a:rPr lang="cs-CZ" dirty="0"/>
              <a:t> </a:t>
            </a:r>
            <a:r>
              <a:rPr lang="cs-CZ" i="1" u="sng" dirty="0"/>
              <a:t>hejtman neprodleně požádá vládu o vyhlášení </a:t>
            </a:r>
            <a:r>
              <a:rPr lang="cs-CZ" b="1" i="1" u="sng" dirty="0"/>
              <a:t>nouzového stavu</a:t>
            </a:r>
            <a:r>
              <a:rPr lang="cs-CZ" i="1" dirty="0"/>
              <a:t>“ =&gt; </a:t>
            </a:r>
            <a:r>
              <a:rPr lang="cs-CZ" dirty="0"/>
              <a:t>to </a:t>
            </a:r>
            <a:r>
              <a:rPr lang="cs-CZ" b="1" dirty="0"/>
              <a:t>ne</a:t>
            </a:r>
            <a:r>
              <a:rPr lang="cs-CZ" dirty="0"/>
              <a:t>lze vykládat tak, že jde o výjimku ve vztahu k možnosti prodlužování nouzového stavu PS podle čl. 6 odst. 2 ÚZ o BEZP.  </a:t>
            </a:r>
          </a:p>
          <a:p>
            <a:pPr lvl="0">
              <a:lnSpc>
                <a:spcPct val="100000"/>
              </a:lnSpc>
            </a:pPr>
            <a:r>
              <a:rPr lang="cs-CZ" dirty="0"/>
              <a:t>Žádosti musí obligatorně předcházet vyhlášení SN a teprve na základě zhodnocení situace závěr, že není </a:t>
            </a:r>
            <a:r>
              <a:rPr lang="cs-CZ" i="1" dirty="0"/>
              <a:t>„možné účelně odvrátit vzniklé ohrožení v rámci SN“</a:t>
            </a:r>
            <a:r>
              <a:rPr lang="cs-CZ" dirty="0"/>
              <a:t> (§ 3 odst. 5 </a:t>
            </a:r>
            <a:r>
              <a:rPr lang="cs-CZ" dirty="0" err="1"/>
              <a:t>KrizZ</a:t>
            </a:r>
            <a:r>
              <a:rPr lang="cs-CZ" dirty="0"/>
              <a:t>). Navíc jde o pouhou žádost hejtmana/</a:t>
            </a:r>
            <a:r>
              <a:rPr lang="cs-CZ" dirty="0" err="1"/>
              <a:t>ů</a:t>
            </a:r>
            <a:r>
              <a:rPr lang="cs-CZ" dirty="0"/>
              <a:t>, kterou není vláda vázána.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888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2AF7171-498F-DD42-BFE3-81A0D7384A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19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6CF5E08-9651-154B-AA83-F5187FB7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Usnesení vlády o přijetí krizového opatření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071A21C-0BA7-4746-9544-8F6E5A960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200" b="1" dirty="0"/>
              <a:t>Čl. 6 ÚZ o BEZP ČR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200" b="1" dirty="0"/>
              <a:t>(1)</a:t>
            </a:r>
            <a:r>
              <a:rPr lang="cs-CZ" sz="2200" dirty="0"/>
              <a:t> Nouzový stav se může vyhlásit jen s uvedením </a:t>
            </a:r>
            <a:r>
              <a:rPr lang="cs-CZ" sz="2200" b="1" dirty="0"/>
              <a:t>důvodů</a:t>
            </a:r>
            <a:r>
              <a:rPr lang="cs-CZ" sz="2200" dirty="0"/>
              <a:t> na </a:t>
            </a:r>
            <a:r>
              <a:rPr lang="cs-CZ" sz="2200" b="1" dirty="0"/>
              <a:t>určitou</a:t>
            </a:r>
            <a:r>
              <a:rPr lang="cs-CZ" sz="2200" dirty="0"/>
              <a:t> </a:t>
            </a:r>
            <a:r>
              <a:rPr lang="cs-CZ" sz="2200" b="1" dirty="0"/>
              <a:t>dobu</a:t>
            </a:r>
            <a:r>
              <a:rPr lang="cs-CZ" sz="2200" dirty="0"/>
              <a:t> a pro určité </a:t>
            </a:r>
            <a:r>
              <a:rPr lang="cs-CZ" sz="2200" b="1" dirty="0"/>
              <a:t>území</a:t>
            </a:r>
            <a:r>
              <a:rPr lang="cs-CZ" sz="2200" dirty="0"/>
              <a:t>. </a:t>
            </a:r>
            <a:r>
              <a:rPr lang="cs-CZ" sz="2200" b="1" dirty="0"/>
              <a:t>Současně</a:t>
            </a:r>
            <a:r>
              <a:rPr lang="cs-CZ" sz="2200" dirty="0"/>
              <a:t> s vyhlášením nouzového stavu musí vláda vymezit, která práva stanovená ve zvláštním zákoně a v jakém rozsahu se v souladu s Listinou základních práv a svobod omezují a které povinnosti a v jakém rozsahu se ukládají. Podrobnosti stanoví zákon.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73BEBA7-5956-9346-B9F0-C6E999092A42}"/>
              </a:ext>
            </a:extLst>
          </p:cNvPr>
          <p:cNvSpPr/>
          <p:nvPr/>
        </p:nvSpPr>
        <p:spPr bwMode="auto">
          <a:xfrm>
            <a:off x="718800" y="3378693"/>
            <a:ext cx="3529927" cy="36945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704A25F-6A41-D045-B55A-C0110F8E78E9}"/>
              </a:ext>
            </a:extLst>
          </p:cNvPr>
          <p:cNvSpPr txBox="1"/>
          <p:nvPr/>
        </p:nvSpPr>
        <p:spPr>
          <a:xfrm>
            <a:off x="4765964" y="4128655"/>
            <a:ext cx="3833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zákon č. 240/2000 Sb., </a:t>
            </a:r>
            <a:r>
              <a:rPr lang="cs-CZ" dirty="0">
                <a:solidFill>
                  <a:schemeClr val="accent1"/>
                </a:solidFill>
              </a:rPr>
              <a:t>Krizový zákon</a:t>
            </a:r>
          </a:p>
        </p:txBody>
      </p:sp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E51F1E0A-88C1-7C46-9018-820B28534941}"/>
              </a:ext>
            </a:extLst>
          </p:cNvPr>
          <p:cNvCxnSpPr/>
          <p:nvPr/>
        </p:nvCxnSpPr>
        <p:spPr bwMode="auto">
          <a:xfrm flipH="1" flipV="1">
            <a:off x="3528291" y="3870036"/>
            <a:ext cx="1108364" cy="5449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7742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10EC65-EE87-BB4E-A143-E026F6370A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36D68E-B0BE-FC4F-8A81-3CCDFE816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0EA72D-AFBD-9647-811B-918299ABF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  <a:p>
            <a:r>
              <a:rPr lang="cs-CZ" dirty="0"/>
              <a:t>COVID-19 v judikatuře ÚS</a:t>
            </a:r>
          </a:p>
          <a:p>
            <a:pPr lvl="1"/>
            <a:r>
              <a:rPr lang="cs-CZ" dirty="0"/>
              <a:t>Vyhlášení nouzového stavu</a:t>
            </a:r>
          </a:p>
          <a:p>
            <a:pPr lvl="1"/>
            <a:r>
              <a:rPr lang="cs-CZ" dirty="0"/>
              <a:t>Prodloužení nouzového stavu</a:t>
            </a:r>
          </a:p>
          <a:p>
            <a:pPr lvl="1"/>
            <a:r>
              <a:rPr lang="cs-CZ" dirty="0"/>
              <a:t>Krizová opatření vlády</a:t>
            </a:r>
          </a:p>
          <a:p>
            <a:pPr lvl="1"/>
            <a:r>
              <a:rPr lang="cs-CZ" dirty="0"/>
              <a:t>Krizová opatření vlády a vyhlášení nouzového stavu v jednom</a:t>
            </a:r>
          </a:p>
          <a:p>
            <a:pPr lvl="1"/>
            <a:r>
              <a:rPr lang="cs-CZ" dirty="0"/>
              <a:t>ÚS k jiným zásahům – cesta zásahových žalob dle SŘS?</a:t>
            </a:r>
          </a:p>
          <a:p>
            <a:r>
              <a:rPr lang="cs-CZ" dirty="0"/>
              <a:t>COVID-19 v judikatuře NSS</a:t>
            </a:r>
          </a:p>
          <a:p>
            <a:pPr lvl="1"/>
            <a:r>
              <a:rPr lang="cs-CZ" dirty="0"/>
              <a:t>Pandemický zákon</a:t>
            </a:r>
          </a:p>
          <a:p>
            <a:pPr lvl="1"/>
            <a:r>
              <a:rPr lang="cs-CZ" dirty="0"/>
              <a:t>Přezkum opatření v režimu pandemického zákona a po dobu jeho platnosti</a:t>
            </a:r>
          </a:p>
          <a:p>
            <a:r>
              <a:rPr lang="cs-CZ" dirty="0"/>
              <a:t>Povinné očkování: ano, či ne?</a:t>
            </a:r>
          </a:p>
          <a:p>
            <a:pPr lvl="1"/>
            <a:r>
              <a:rPr lang="cs-CZ" dirty="0"/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1394391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2FBA039-5115-0F4E-AE1E-6C2F908CF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20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F4146-F6C9-9446-B01C-FA802C01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Usnesení vlády o přijetí krizového opatření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7AD75E5-6883-0C46-A362-DBD11576E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„Krizová opatření vlády“ (</a:t>
            </a:r>
            <a:r>
              <a:rPr lang="cs-CZ" b="1" dirty="0" err="1"/>
              <a:t>KrizO</a:t>
            </a:r>
            <a:r>
              <a:rPr lang="cs-CZ" b="1" dirty="0"/>
              <a:t> Vlády</a:t>
            </a:r>
            <a:r>
              <a:rPr lang="cs-CZ" dirty="0"/>
              <a:t>)</a:t>
            </a:r>
          </a:p>
          <a:p>
            <a:r>
              <a:rPr lang="cs-CZ" dirty="0"/>
              <a:t>Podle zákona č. 240/2000 Sb. - </a:t>
            </a:r>
            <a:r>
              <a:rPr lang="cs-CZ" dirty="0">
                <a:solidFill>
                  <a:schemeClr val="accent1"/>
                </a:solidFill>
              </a:rPr>
              <a:t>Krizový zákon</a:t>
            </a:r>
          </a:p>
          <a:p>
            <a:pPr marL="7200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r>
              <a:rPr lang="cs-CZ" dirty="0"/>
              <a:t>Stejně jako u vyhlášení NS jde o </a:t>
            </a:r>
            <a:r>
              <a:rPr lang="cs-CZ" dirty="0">
                <a:solidFill>
                  <a:schemeClr val="accent1"/>
                </a:solidFill>
              </a:rPr>
              <a:t>usnesení vlády</a:t>
            </a:r>
          </a:p>
          <a:p>
            <a:r>
              <a:rPr lang="cs-CZ" dirty="0"/>
              <a:t>Navazuje na vyhlášení NS</a:t>
            </a:r>
          </a:p>
          <a:p>
            <a:pPr lvl="1"/>
            <a:r>
              <a:rPr lang="cs-CZ" dirty="0"/>
              <a:t>lze </a:t>
            </a:r>
            <a:r>
              <a:rPr lang="cs-CZ" dirty="0">
                <a:solidFill>
                  <a:schemeClr val="accent1"/>
                </a:solidFill>
              </a:rPr>
              <a:t>zvlášť i jedním usnesením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 err="1"/>
              <a:t>KrizO</a:t>
            </a:r>
            <a:r>
              <a:rPr lang="cs-CZ" dirty="0"/>
              <a:t> Vlády mají různou podobu i obsah</a:t>
            </a:r>
          </a:p>
          <a:p>
            <a:pPr marL="324000" lvl="1" indent="0">
              <a:buNone/>
            </a:pPr>
            <a:r>
              <a:rPr lang="cs-CZ" dirty="0">
                <a:solidFill>
                  <a:schemeClr val="accent1"/>
                </a:solidFill>
              </a:rPr>
              <a:t>=&gt; nelze souhrnně podřadit pod jedinou kategorii PA</a:t>
            </a:r>
          </a:p>
          <a:p>
            <a:endParaRPr lang="cs-CZ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151F9F2-5249-5541-A6E3-35AFDB6378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076311"/>
              </p:ext>
            </p:extLst>
          </p:nvPr>
        </p:nvGraphicFramePr>
        <p:xfrm>
          <a:off x="7296726" y="3429000"/>
          <a:ext cx="3999345" cy="234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507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D25E9FC-D77E-1B46-AC53-9EC5500BB8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21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A6A1E82-863F-534D-BF02-20076A2E2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Vymezení, který práva budou omezena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EAFBB9-EC00-4540-B241-497B78AE7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ZoBEZP</a:t>
            </a:r>
            <a:r>
              <a:rPr lang="cs-CZ" dirty="0"/>
              <a:t>: </a:t>
            </a:r>
            <a:r>
              <a:rPr lang="cs-CZ" b="1" dirty="0"/>
              <a:t>současně s vyhlášením NS</a:t>
            </a:r>
            <a:r>
              <a:rPr lang="cs-CZ" dirty="0"/>
              <a:t> Poslanecká sněmovna </a:t>
            </a:r>
            <a:r>
              <a:rPr lang="cs-CZ" b="1" dirty="0"/>
              <a:t>vymezí</a:t>
            </a:r>
            <a:r>
              <a:rPr lang="cs-CZ" dirty="0"/>
              <a:t> i která </a:t>
            </a:r>
            <a:r>
              <a:rPr lang="cs-CZ" dirty="0" err="1"/>
              <a:t>ZPaS</a:t>
            </a:r>
            <a:r>
              <a:rPr lang="cs-CZ" dirty="0"/>
              <a:t> budou omezena a uloží povinnosti </a:t>
            </a:r>
          </a:p>
          <a:p>
            <a:pPr marL="72000" indent="0">
              <a:buNone/>
            </a:pPr>
            <a:endParaRPr lang="en-US" dirty="0"/>
          </a:p>
          <a:p>
            <a:r>
              <a:rPr lang="cs-CZ" dirty="0"/>
              <a:t>ÚS: </a:t>
            </a:r>
            <a:r>
              <a:rPr lang="cs-CZ" b="1" dirty="0"/>
              <a:t>může samostatně </a:t>
            </a:r>
            <a:r>
              <a:rPr lang="cs-CZ" dirty="0"/>
              <a:t>i současně týmž aktem </a:t>
            </a:r>
          </a:p>
          <a:p>
            <a:r>
              <a:rPr lang="cs-CZ" i="1" dirty="0"/>
              <a:t>„Postup vlády, která nejprve vydala samostatné rozhodnutí o vyhlášení nouzového stavu a následně stanovila konkrétní krizová opatření, jimiž byla implicitně omezena základní práva (a jejich rozsah) a ve kterých zároveň byly uloženy povinnosti (a jejich rozsah), není protiústavní.”</a:t>
            </a:r>
          </a:p>
          <a:p>
            <a:pPr lvl="1"/>
            <a:r>
              <a:rPr lang="en-US" dirty="0"/>
              <a:t>sp. </a:t>
            </a:r>
            <a:r>
              <a:rPr lang="en-US" dirty="0" err="1"/>
              <a:t>zn</a:t>
            </a:r>
            <a:r>
              <a:rPr lang="en-US" dirty="0"/>
              <a:t>. Pl. ÚS 8/20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1533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6BA1DAF-DE15-5948-B74E-992FA18C27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22</a:t>
            </a:fld>
            <a:endParaRPr lang="en-GB" altLang="cs-CZ" noProof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FA4FEF-759C-1D84-230F-446AA7A52D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Přezkum</a:t>
            </a:r>
            <a:r>
              <a:rPr lang="en-US" dirty="0"/>
              <a:t> ÚS?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8EFCB48-8071-CD48-90E8-05DBC5658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Nouzový stav + krizové opatření v jednom</a:t>
            </a:r>
          </a:p>
        </p:txBody>
      </p:sp>
      <p:graphicFrame>
        <p:nvGraphicFramePr>
          <p:cNvPr id="11" name="Zástupný obsah 3">
            <a:extLst>
              <a:ext uri="{FF2B5EF4-FFF2-40B4-BE49-F238E27FC236}">
                <a16:creationId xmlns:a16="http://schemas.microsoft.com/office/drawing/2014/main" id="{55CB79C3-EFE0-EE81-74DA-C914F43038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244971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829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2FBA039-5115-0F4E-AE1E-6C2F908CF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23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F4146-F6C9-9446-B01C-FA802C01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Přezkum </a:t>
            </a:r>
            <a:r>
              <a:rPr lang="cs-CZ" dirty="0" err="1"/>
              <a:t>KrizO</a:t>
            </a:r>
            <a:r>
              <a:rPr lang="cs-CZ" dirty="0"/>
              <a:t> vlády Ústavním soudem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9DB6A9-403F-9F48-A464-3165231B860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Rozličná </a:t>
            </a:r>
            <a:r>
              <a:rPr lang="cs-CZ" dirty="0" err="1"/>
              <a:t>povahA</a:t>
            </a:r>
            <a:r>
              <a:rPr lang="cs-CZ" dirty="0"/>
              <a:t> </a:t>
            </a:r>
            <a:r>
              <a:rPr lang="cs-CZ" dirty="0" err="1"/>
              <a:t>KrizO</a:t>
            </a:r>
            <a:r>
              <a:rPr lang="cs-CZ" dirty="0"/>
              <a:t> vlády</a:t>
            </a:r>
          </a:p>
          <a:p>
            <a:r>
              <a:rPr lang="cs-CZ" b="1" dirty="0"/>
              <a:t>Původně</a:t>
            </a:r>
            <a:r>
              <a:rPr lang="cs-CZ" dirty="0"/>
              <a:t>: „dle situace (dle obsahu) ÚS přezkoumá jako PP, rozhodnutí, jiný zásah“</a:t>
            </a:r>
          </a:p>
          <a:p>
            <a:r>
              <a:rPr lang="cs-CZ" dirty="0">
                <a:solidFill>
                  <a:schemeClr val="accent1"/>
                </a:solidFill>
              </a:rPr>
              <a:t>Každopádně nejde o OOP</a:t>
            </a:r>
          </a:p>
          <a:p>
            <a:endParaRPr lang="cs-CZ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151F9F2-5249-5541-A6E3-35AFDB6378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984776"/>
              </p:ext>
            </p:extLst>
          </p:nvPr>
        </p:nvGraphicFramePr>
        <p:xfrm>
          <a:off x="720000" y="2004291"/>
          <a:ext cx="4877236" cy="3857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0452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2FBA039-5115-0F4E-AE1E-6C2F908CF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24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F4146-F6C9-9446-B01C-FA802C01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Přezkum </a:t>
            </a:r>
            <a:r>
              <a:rPr lang="cs-CZ" dirty="0" err="1"/>
              <a:t>KrizO</a:t>
            </a:r>
            <a:r>
              <a:rPr lang="cs-CZ" dirty="0"/>
              <a:t> vlády Ústavním soudem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9DB6A9-403F-9F48-A464-3165231B8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493"/>
            <a:ext cx="10753200" cy="4535998"/>
          </a:xfrm>
        </p:spPr>
        <p:txBody>
          <a:bodyPr/>
          <a:lstStyle/>
          <a:p>
            <a:r>
              <a:rPr lang="cs-CZ" dirty="0"/>
              <a:t>ÚS provede </a:t>
            </a:r>
            <a:r>
              <a:rPr lang="cs-CZ" b="1" dirty="0"/>
              <a:t>abstraktní přezkum</a:t>
            </a:r>
          </a:p>
          <a:p>
            <a:pPr lvl="1"/>
            <a:r>
              <a:rPr lang="cs-CZ" dirty="0"/>
              <a:t>obsahují-li </a:t>
            </a:r>
            <a:r>
              <a:rPr lang="cs-CZ" b="1" dirty="0"/>
              <a:t>obecnou regulaci </a:t>
            </a:r>
            <a:r>
              <a:rPr lang="cs-CZ" dirty="0"/>
              <a:t>upravující svůj předmět a subjekty definičními znaky a vztahující se </a:t>
            </a:r>
            <a:r>
              <a:rPr lang="cs-CZ" b="1" dirty="0"/>
              <a:t>na celé území </a:t>
            </a:r>
            <a:r>
              <a:rPr lang="cs-CZ" dirty="0"/>
              <a:t>ČR, jakož i na </a:t>
            </a:r>
            <a:r>
              <a:rPr lang="cs-CZ" b="1" dirty="0"/>
              <a:t>neomezený počet </a:t>
            </a:r>
            <a:r>
              <a:rPr lang="cs-CZ" dirty="0"/>
              <a:t>v nich druhově určených </a:t>
            </a:r>
            <a:r>
              <a:rPr lang="cs-CZ" b="1" dirty="0"/>
              <a:t>subjektů</a:t>
            </a:r>
            <a:r>
              <a:rPr lang="cs-CZ" dirty="0"/>
              <a:t>. 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/>
              <a:t>Nejde o OOP </a:t>
            </a:r>
          </a:p>
          <a:p>
            <a:pPr lvl="1"/>
            <a:r>
              <a:rPr lang="cs-CZ" dirty="0"/>
              <a:t>OOP má abstraktní i konkrétní prvek, čímž je na pomezí PP a ISA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 err="1"/>
              <a:t>KrizO</a:t>
            </a:r>
            <a:r>
              <a:rPr lang="cs-CZ" dirty="0"/>
              <a:t> vlády = právní předpis </a:t>
            </a:r>
            <a:r>
              <a:rPr lang="cs-CZ" i="1" dirty="0" err="1"/>
              <a:t>sui</a:t>
            </a:r>
            <a:r>
              <a:rPr lang="cs-CZ" i="1" dirty="0"/>
              <a:t> </a:t>
            </a:r>
            <a:r>
              <a:rPr lang="cs-CZ" i="1" dirty="0" err="1"/>
              <a:t>generis</a:t>
            </a:r>
            <a:endParaRPr lang="cs-CZ" i="1" dirty="0"/>
          </a:p>
          <a:p>
            <a:pPr lvl="1"/>
            <a:r>
              <a:rPr lang="cs-CZ" dirty="0"/>
              <a:t>Na rozdíl od OOP postrádají konkrétní prvek</a:t>
            </a:r>
          </a:p>
          <a:p>
            <a:pPr marL="324000" lvl="1" indent="0">
              <a:buNone/>
            </a:pPr>
            <a:endParaRPr lang="cs-CZ" i="1" dirty="0"/>
          </a:p>
          <a:p>
            <a:r>
              <a:rPr lang="cs-CZ" dirty="0"/>
              <a:t>Aktivní legitimace dle § 64 odst. 2 zákona č. 182/1993 Sb., </a:t>
            </a:r>
            <a:br>
              <a:rPr lang="cs-CZ" dirty="0"/>
            </a:br>
            <a:r>
              <a:rPr lang="cs-CZ" dirty="0"/>
              <a:t>o Ústavním soudu (přezkum jiného právního předpisu)</a:t>
            </a:r>
          </a:p>
          <a:p>
            <a:pPr lvl="1"/>
            <a:r>
              <a:rPr lang="cs-CZ" dirty="0"/>
              <a:t>Přezkum jen ÚS (ne KS ani NSS)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A3BCC4D-E096-5D4C-807D-E9D75D795CED}"/>
              </a:ext>
            </a:extLst>
          </p:cNvPr>
          <p:cNvSpPr/>
          <p:nvPr/>
        </p:nvSpPr>
        <p:spPr bwMode="auto">
          <a:xfrm>
            <a:off x="414000" y="2964873"/>
            <a:ext cx="8850073" cy="209665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6411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2FBA039-5115-0F4E-AE1E-6C2F908CF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25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F4146-F6C9-9446-B01C-FA802C01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Přezkum </a:t>
            </a:r>
            <a:r>
              <a:rPr lang="cs-CZ" dirty="0" err="1"/>
              <a:t>KrizO</a:t>
            </a:r>
            <a:r>
              <a:rPr lang="cs-CZ" dirty="0"/>
              <a:t> vlády (jen a jen) ÚS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9DB6A9-403F-9F48-A464-3165231B8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</p:spPr>
        <p:txBody>
          <a:bodyPr/>
          <a:lstStyle/>
          <a:p>
            <a:r>
              <a:rPr lang="cs-CZ" dirty="0" err="1"/>
              <a:t>KrizO</a:t>
            </a:r>
            <a:r>
              <a:rPr lang="cs-CZ" dirty="0"/>
              <a:t> vlády = </a:t>
            </a:r>
            <a:r>
              <a:rPr lang="cs-CZ" b="1" dirty="0"/>
              <a:t>jiný právní předpis</a:t>
            </a:r>
          </a:p>
          <a:p>
            <a:pPr lvl="1"/>
            <a:r>
              <a:rPr lang="cs-CZ" dirty="0"/>
              <a:t>Přezkum jen ze strany ÚS (ne KS ani NSS)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/>
              <a:t>Brojit proti nim mohou jen kvalifikované subjekty, ne </a:t>
            </a:r>
            <a:r>
              <a:rPr lang="cs-CZ" dirty="0" err="1"/>
              <a:t>jedntlivci</a:t>
            </a:r>
            <a:endParaRPr lang="cs-CZ" dirty="0"/>
          </a:p>
          <a:p>
            <a:pPr lvl="1"/>
            <a:r>
              <a:rPr lang="cs-CZ" dirty="0"/>
              <a:t>Vzhledem k okruhu aktivně legitimovaných osob (§ 64 zákona o ÚS) se možnost soudní ochrany proti </a:t>
            </a:r>
            <a:r>
              <a:rPr lang="cs-CZ" dirty="0" err="1"/>
              <a:t>KrizO</a:t>
            </a:r>
            <a:r>
              <a:rPr lang="cs-CZ" dirty="0"/>
              <a:t> vlády velmi citelně snižuje a </a:t>
            </a:r>
            <a:r>
              <a:rPr lang="cs-CZ" b="1" dirty="0"/>
              <a:t>jednotlivec (FO) ji vůbec nemá</a:t>
            </a:r>
            <a:r>
              <a:rPr lang="cs-CZ" dirty="0"/>
              <a:t>.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b="1" dirty="0"/>
              <a:t>Pozbydou-li </a:t>
            </a:r>
            <a:r>
              <a:rPr lang="cs-CZ" dirty="0" err="1"/>
              <a:t>KrizO</a:t>
            </a:r>
            <a:r>
              <a:rPr lang="cs-CZ" dirty="0"/>
              <a:t> vlády </a:t>
            </a:r>
            <a:r>
              <a:rPr lang="cs-CZ" b="1" dirty="0"/>
              <a:t>platnosti, ÚS řízení zastaví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043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B62CDFD-C3FE-BD49-8CED-8D598473B1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26</a:t>
            </a:fld>
            <a:endParaRPr lang="en-GB" altLang="cs-CZ" noProof="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9776BAA-0398-9B40-B615-CD537A2FAA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Pl</a:t>
            </a:r>
            <a:r>
              <a:rPr lang="cs-CZ" dirty="0"/>
              <a:t>. ÚS 1/21 vs. </a:t>
            </a:r>
            <a:r>
              <a:rPr lang="cs-CZ" dirty="0" err="1"/>
              <a:t>Pl</a:t>
            </a:r>
            <a:r>
              <a:rPr lang="cs-CZ" dirty="0"/>
              <a:t>. ÚS 103/20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3E00A29-56A9-CD42-95AF-9510DFFEA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Zásahové ústavní stížnosti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E801C3-E482-8248-8A75-E37CAB368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zásahová ústavní stížnost podle § 74 zákona o ÚS</a:t>
            </a:r>
          </a:p>
          <a:p>
            <a:r>
              <a:rPr lang="cs-CZ" dirty="0"/>
              <a:t>Uzavření škol</a:t>
            </a:r>
          </a:p>
          <a:p>
            <a:r>
              <a:rPr lang="cs-CZ" dirty="0"/>
              <a:t>Jiný zásah (domácí výuka, rozpor s právem na vzdělání) </a:t>
            </a:r>
          </a:p>
          <a:p>
            <a:r>
              <a:rPr lang="cs-CZ" dirty="0"/>
              <a:t>+ jiný právní předpis (krizové opatření vlády)</a:t>
            </a:r>
          </a:p>
          <a:p>
            <a:r>
              <a:rPr lang="cs-CZ" dirty="0"/>
              <a:t>Individuálnost, aktuálnost a bezprostřednost zásahu</a:t>
            </a:r>
          </a:p>
          <a:p>
            <a:r>
              <a:rPr lang="cs-CZ" dirty="0"/>
              <a:t>Nejprve plénum (zpravodajka Šimáčková) odmítá </a:t>
            </a:r>
            <a:r>
              <a:rPr lang="cs-CZ" b="1" dirty="0"/>
              <a:t>pro nevyčerpání </a:t>
            </a:r>
            <a:r>
              <a:rPr lang="cs-CZ" dirty="0"/>
              <a:t>opravných prostředků </a:t>
            </a:r>
            <a:r>
              <a:rPr lang="cs-CZ" dirty="0" err="1">
                <a:solidFill>
                  <a:schemeClr val="tx2"/>
                </a:solidFill>
              </a:rPr>
              <a:t>Pl</a:t>
            </a:r>
            <a:r>
              <a:rPr lang="cs-CZ" dirty="0">
                <a:solidFill>
                  <a:schemeClr val="tx2"/>
                </a:solidFill>
              </a:rPr>
              <a:t>. ÚS 1/21 </a:t>
            </a:r>
            <a:r>
              <a:rPr lang="cs-CZ" sz="1800" dirty="0">
                <a:solidFill>
                  <a:schemeClr val="tx2"/>
                </a:solidFill>
              </a:rPr>
              <a:t>(podobně i </a:t>
            </a:r>
            <a:r>
              <a:rPr lang="cs-CZ" sz="1800" dirty="0" err="1">
                <a:solidFill>
                  <a:schemeClr val="tx2"/>
                </a:solidFill>
              </a:rPr>
              <a:t>Pl</a:t>
            </a:r>
            <a:r>
              <a:rPr lang="cs-CZ" sz="1800" dirty="0">
                <a:solidFill>
                  <a:schemeClr val="tx2"/>
                </a:solidFill>
              </a:rPr>
              <a:t>. ÚS 19/20)</a:t>
            </a:r>
          </a:p>
          <a:p>
            <a:pPr lvl="1"/>
            <a:r>
              <a:rPr lang="cs-CZ" dirty="0"/>
              <a:t>Dle pléna možná zásahová žaloba dle SŘS (rozsudek MS v Praze č. j. 14 A 45/2020-141 ze dne 11. 11. 2020 )</a:t>
            </a:r>
          </a:p>
          <a:p>
            <a:pPr lvl="1"/>
            <a:r>
              <a:rPr lang="cs-CZ" i="1" dirty="0"/>
              <a:t>„Správní soudy již ve své aktuální judikatuře připustily, že za určitých mimořádných okolností je možné se zásahovou žalobou bránit před konkrétními důsledky, které vyvolává krizové opatření s povahou právního předpisu.“</a:t>
            </a:r>
          </a:p>
        </p:txBody>
      </p:sp>
    </p:spTree>
    <p:extLst>
      <p:ext uri="{BB962C8B-B14F-4D97-AF65-F5344CB8AC3E}">
        <p14:creationId xmlns:p14="http://schemas.microsoft.com/office/powerpoint/2010/main" val="1455212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B62CDFD-C3FE-BD49-8CED-8D598473B1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27</a:t>
            </a:fld>
            <a:endParaRPr lang="en-GB" altLang="cs-CZ" noProof="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9776BAA-0398-9B40-B615-CD537A2FAA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Pl</a:t>
            </a:r>
            <a:r>
              <a:rPr lang="cs-CZ" dirty="0"/>
              <a:t>. ÚS 1/21 vs. </a:t>
            </a:r>
            <a:r>
              <a:rPr lang="cs-CZ" dirty="0" err="1"/>
              <a:t>Pl</a:t>
            </a:r>
            <a:r>
              <a:rPr lang="cs-CZ" dirty="0"/>
              <a:t>. ÚS 103/20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3E00A29-56A9-CD42-95AF-9510DFFEA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Zásahové ústavní stížnosti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E801C3-E482-8248-8A75-E37CAB368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Posléze ÚS podobnou věc odmítá pro neoprávněnost navrhovatele </a:t>
            </a:r>
            <a:r>
              <a:rPr lang="cs-CZ" dirty="0" err="1">
                <a:solidFill>
                  <a:schemeClr val="tx2"/>
                </a:solidFill>
              </a:rPr>
              <a:t>Pl</a:t>
            </a:r>
            <a:r>
              <a:rPr lang="cs-CZ" dirty="0">
                <a:solidFill>
                  <a:schemeClr val="tx2"/>
                </a:solidFill>
              </a:rPr>
              <a:t>. ÚS 103/20</a:t>
            </a:r>
          </a:p>
          <a:p>
            <a:pPr>
              <a:lnSpc>
                <a:spcPct val="100000"/>
              </a:lnSpc>
            </a:pPr>
            <a:r>
              <a:rPr lang="cs-CZ" sz="2000" i="1" dirty="0"/>
              <a:t>Úpravu v § 64 zákona o Ústavním soudu </a:t>
            </a:r>
            <a:r>
              <a:rPr lang="cs-CZ" sz="2000" b="1" i="1" dirty="0"/>
              <a:t>nelze obcházet </a:t>
            </a:r>
            <a:r>
              <a:rPr lang="cs-CZ" sz="2000" i="1" dirty="0"/>
              <a:t>tím, že by </a:t>
            </a:r>
            <a:r>
              <a:rPr lang="cs-CZ" sz="2000" b="1" i="1" dirty="0"/>
              <a:t>jednotlivec právní normu (pravidlo chování) v právním předpise označil za jiný zásah</a:t>
            </a:r>
            <a:r>
              <a:rPr lang="cs-CZ" sz="2000" i="1" dirty="0"/>
              <a:t> orgánu veřejné moci s odkazem na § 72 odst. 1 písm. a) zákona o Ústavním soudu </a:t>
            </a:r>
            <a:r>
              <a:rPr lang="cs-CZ" sz="2000" b="1" i="1" dirty="0"/>
              <a:t>a s takovou zdánlivou "zásahovou ústavní stížností" spojil návrh na zrušení právního předpisu</a:t>
            </a:r>
            <a:r>
              <a:rPr lang="cs-CZ" sz="2000" i="1" dirty="0"/>
              <a:t>, jenž obsahuje normu předtím označenou za jiný zásah orgánu veřejné moci. Takové podání by totiž podle své povahy bylo stále návrhem na zrušení právního předpisu, nikoli ústavní stížností. </a:t>
            </a:r>
            <a:br>
              <a:rPr lang="cs-CZ" sz="2000" i="1" dirty="0"/>
            </a:br>
            <a:r>
              <a:rPr lang="cs-CZ" sz="2000" i="1" dirty="0"/>
              <a:t>V obecné rovině nelze za jiný zásah orgánu veřejné moci považovat legislativní činnost [usnesení Ústavního soudu ze dne 25. 7. 1994 sp. zn. I. ÚS 92/94 (U 15/2 </a:t>
            </a:r>
            <a:r>
              <a:rPr lang="cs-CZ" sz="2000" i="1" dirty="0" err="1"/>
              <a:t>SbNU</a:t>
            </a:r>
            <a:r>
              <a:rPr lang="cs-CZ" sz="2000" i="1" dirty="0"/>
              <a:t> 223)].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>
              <a:lnSpc>
                <a:spcPct val="100000"/>
              </a:lnSpc>
            </a:pPr>
            <a:r>
              <a:rPr lang="cs-CZ" sz="2400" dirty="0"/>
              <a:t>Společný disent Jirsa Šimáčková</a:t>
            </a:r>
          </a:p>
          <a:p>
            <a:pPr lvl="1"/>
            <a:r>
              <a:rPr lang="cs-CZ" sz="1800" dirty="0"/>
              <a:t>zpravodajové </a:t>
            </a:r>
            <a:r>
              <a:rPr lang="cs-CZ" sz="1800" dirty="0" err="1"/>
              <a:t>Pl</a:t>
            </a:r>
            <a:r>
              <a:rPr lang="cs-CZ" sz="1800" dirty="0"/>
              <a:t>. ÚS 1/21 a </a:t>
            </a:r>
            <a:r>
              <a:rPr lang="cs-CZ" sz="1800" dirty="0" err="1"/>
              <a:t>Pl</a:t>
            </a:r>
            <a:r>
              <a:rPr lang="cs-CZ" sz="1800" dirty="0"/>
              <a:t>. ÚS 19/20</a:t>
            </a:r>
          </a:p>
          <a:p>
            <a:pPr lvl="1"/>
            <a:r>
              <a:rPr lang="cs-CZ" sz="1800" dirty="0"/>
              <a:t>Většina se neodlišila</a:t>
            </a:r>
          </a:p>
        </p:txBody>
      </p:sp>
    </p:spTree>
    <p:extLst>
      <p:ext uri="{BB962C8B-B14F-4D97-AF65-F5344CB8AC3E}">
        <p14:creationId xmlns:p14="http://schemas.microsoft.com/office/powerpoint/2010/main" val="16063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B62CDFD-C3FE-BD49-8CED-8D598473B1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28</a:t>
            </a:fld>
            <a:endParaRPr lang="en-GB" altLang="cs-CZ" noProof="0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D4D7705-2088-364B-8F9B-02E2339E42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Dle rozšířeného senátu nakonec ne.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3E00A29-56A9-CD42-95AF-9510DFFEA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zásahové žaloby?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E801C3-E482-8248-8A75-E37CAB368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Zprvu vypadalo, že bude možné brojit důsledkům krizových opatření vlády zásahovou žalobou dle SŘS</a:t>
            </a:r>
          </a:p>
          <a:p>
            <a:r>
              <a:rPr lang="cs-CZ" dirty="0"/>
              <a:t>NSS v rozsudku č. j. </a:t>
            </a:r>
            <a:r>
              <a:rPr lang="cs-CZ" dirty="0">
                <a:solidFill>
                  <a:schemeClr val="tx2"/>
                </a:solidFill>
              </a:rPr>
              <a:t>8 As 34/2020-100 </a:t>
            </a:r>
            <a:r>
              <a:rPr lang="cs-CZ" dirty="0"/>
              <a:t>ze dne 19. 11. 2020 </a:t>
            </a:r>
            <a:r>
              <a:rPr lang="cs-CZ" u="sng" dirty="0"/>
              <a:t>v obecné rovině </a:t>
            </a:r>
            <a:r>
              <a:rPr lang="cs-CZ" dirty="0"/>
              <a:t>připustil, že při splnění určitých podmínek je možné se soudní ochrany ve věcech mimořádných opatření proti </a:t>
            </a:r>
            <a:r>
              <a:rPr lang="cs-CZ" dirty="0" err="1"/>
              <a:t>koronaviru</a:t>
            </a:r>
            <a:r>
              <a:rPr lang="cs-CZ" dirty="0"/>
              <a:t> domáhat </a:t>
            </a:r>
            <a:r>
              <a:rPr lang="cs-CZ" u="sng" dirty="0"/>
              <a:t>zásahovou žalobou</a:t>
            </a:r>
          </a:p>
          <a:p>
            <a:r>
              <a:rPr lang="cs-CZ" dirty="0"/>
              <a:t>Postoupení věci rozšířenému senátu dne 19. 2. 2021 č. j. 9 As 264/2020-29</a:t>
            </a:r>
          </a:p>
          <a:p>
            <a:r>
              <a:rPr lang="cs-CZ" dirty="0"/>
              <a:t>Účinky bezprostředně plynoucí z právního předpisu nemohou představovat přímé zkrácení na právech jednotlivce ve smyslu § 82 s. </a:t>
            </a:r>
            <a:r>
              <a:rPr lang="cs-CZ" dirty="0" err="1"/>
              <a:t>ř</a:t>
            </a:r>
            <a:r>
              <a:rPr lang="cs-CZ" dirty="0"/>
              <a:t>. s.</a:t>
            </a:r>
            <a:r>
              <a:rPr lang="cs-CZ" sz="1800" dirty="0"/>
              <a:t> [Rozsudek RS dne 30. 6. 2021 č. j. </a:t>
            </a:r>
            <a:r>
              <a:rPr lang="cs-CZ" sz="1800" b="1" dirty="0">
                <a:solidFill>
                  <a:schemeClr val="tx2"/>
                </a:solidFill>
              </a:rPr>
              <a:t>9 As 264/2020-51 </a:t>
            </a:r>
            <a:r>
              <a:rPr lang="cs-CZ" sz="1800" dirty="0"/>
              <a:t>(disenty Mikeš, Šimka)]</a:t>
            </a:r>
            <a:endParaRPr lang="cs-CZ" sz="1800" u="sng" dirty="0"/>
          </a:p>
        </p:txBody>
      </p:sp>
    </p:spTree>
    <p:extLst>
      <p:ext uri="{BB962C8B-B14F-4D97-AF65-F5344CB8AC3E}">
        <p14:creationId xmlns:p14="http://schemas.microsoft.com/office/powerpoint/2010/main" val="1122985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1B585AC-F8E3-874D-9CC2-D462A878B5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29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B9C37B9-0D76-0343-A9C7-61C3DAD16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44822"/>
            <a:ext cx="5246518" cy="1171580"/>
          </a:xfrm>
        </p:spPr>
        <p:txBody>
          <a:bodyPr/>
          <a:lstStyle/>
          <a:p>
            <a:r>
              <a:rPr lang="cs-CZ" sz="3600" dirty="0"/>
              <a:t>Nejvyšší správní soud </a:t>
            </a:r>
            <a:br>
              <a:rPr lang="cs-CZ" sz="3600" dirty="0"/>
            </a:br>
            <a:r>
              <a:rPr lang="cs-CZ" sz="3600" dirty="0"/>
              <a:t>a </a:t>
            </a:r>
            <a:r>
              <a:rPr lang="cs-CZ" sz="3600" dirty="0" err="1"/>
              <a:t>koronavirus</a:t>
            </a:r>
            <a:endParaRPr lang="cs-CZ" sz="3600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24AAECBA-1562-9149-96C4-05D0DFB867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Inventing</a:t>
            </a:r>
            <a:r>
              <a:rPr lang="cs-CZ" dirty="0"/>
              <a:t> Panda</a:t>
            </a:r>
          </a:p>
        </p:txBody>
      </p:sp>
      <p:pic>
        <p:nvPicPr>
          <p:cNvPr id="12" name="Zástupný symbol obrázku 11" descr="Obsah obrázku budova, exteriér, země, chodník&#10;&#10;Popis byl vytvořen automaticky">
            <a:extLst>
              <a:ext uri="{FF2B5EF4-FFF2-40B4-BE49-F238E27FC236}">
                <a16:creationId xmlns:a16="http://schemas.microsoft.com/office/drawing/2014/main" id="{9D82A8EA-5B80-A841-858F-6C11A65E254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8" t="1422" r="17538" b="-1422"/>
          <a:stretch/>
        </p:blipFill>
        <p:spPr>
          <a:xfrm>
            <a:off x="6096000" y="0"/>
            <a:ext cx="6096000" cy="6857999"/>
          </a:xfrm>
        </p:spPr>
      </p:pic>
    </p:spTree>
    <p:extLst>
      <p:ext uri="{BB962C8B-B14F-4D97-AF65-F5344CB8AC3E}">
        <p14:creationId xmlns:p14="http://schemas.microsoft.com/office/powerpoint/2010/main" val="17421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75D656-BDD8-9F45-B02E-94265B3CF8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FDC1680-4230-9745-A38C-89BC4413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Akty v době pandemie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293348-B130-9E4D-B749-00287656E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Usnesení Vlády o vyhlášení nouzového stavu</a:t>
            </a:r>
          </a:p>
          <a:p>
            <a:pPr lvl="1"/>
            <a:r>
              <a:rPr lang="cs-CZ" dirty="0"/>
              <a:t>Dle ÚZ o BEZP ČR</a:t>
            </a:r>
          </a:p>
          <a:p>
            <a:r>
              <a:rPr lang="cs-CZ" dirty="0"/>
              <a:t>Usnesení vlády o mimořádném opatření v boji s pandemií</a:t>
            </a:r>
          </a:p>
          <a:p>
            <a:pPr lvl="1"/>
            <a:r>
              <a:rPr lang="cs-CZ" dirty="0"/>
              <a:t>Tzv. krizová opatření vlády, dle krizového zákona</a:t>
            </a:r>
          </a:p>
          <a:p>
            <a:r>
              <a:rPr lang="cs-CZ" dirty="0"/>
              <a:t>Mimořádná opatření </a:t>
            </a:r>
            <a:r>
              <a:rPr lang="cs-CZ" dirty="0" err="1"/>
              <a:t>MinZdra</a:t>
            </a:r>
            <a:r>
              <a:rPr lang="cs-CZ" dirty="0"/>
              <a:t> dle zákona o </a:t>
            </a:r>
            <a:r>
              <a:rPr lang="cs-CZ" dirty="0" err="1"/>
              <a:t>ochr</a:t>
            </a:r>
            <a:r>
              <a:rPr lang="cs-CZ" dirty="0"/>
              <a:t>. veřejného zdraví</a:t>
            </a:r>
          </a:p>
          <a:p>
            <a:r>
              <a:rPr lang="cs-CZ" dirty="0"/>
              <a:t>Mimořádná opatření </a:t>
            </a:r>
            <a:r>
              <a:rPr lang="cs-CZ" dirty="0" err="1"/>
              <a:t>MinZdra</a:t>
            </a:r>
            <a:r>
              <a:rPr lang="cs-CZ" dirty="0"/>
              <a:t> dle pandemického zákona</a:t>
            </a:r>
          </a:p>
          <a:p>
            <a:r>
              <a:rPr lang="cs-CZ" dirty="0"/>
              <a:t>Mimořádná opatření KHS dle pandemického zákona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316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E194CB5-8771-A24E-848D-196B77BA18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30</a:t>
            </a:fld>
            <a:endParaRPr lang="en-GB" altLang="cs-CZ" noProof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2330F9C-8973-1C4C-9872-1AB28D69A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/>
              <a:t>„Pandy“</a:t>
            </a:r>
            <a:endParaRPr lang="cs-CZ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AF176438-56D1-E916-7DFE-13DC5C57E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US" sz="2200" err="1"/>
              <a:t>Přezkum</a:t>
            </a:r>
            <a:r>
              <a:rPr lang="en-US" sz="2200"/>
              <a:t> </a:t>
            </a:r>
            <a:r>
              <a:rPr lang="en-US" sz="2200" err="1"/>
              <a:t>opatření</a:t>
            </a:r>
            <a:r>
              <a:rPr lang="en-US" sz="2200"/>
              <a:t> </a:t>
            </a:r>
            <a:r>
              <a:rPr lang="en-US" sz="2200" err="1"/>
              <a:t>přijatých</a:t>
            </a:r>
            <a:r>
              <a:rPr lang="en-US" sz="2200"/>
              <a:t> </a:t>
            </a:r>
            <a:br>
              <a:rPr lang="en-US" sz="2200"/>
            </a:br>
            <a:r>
              <a:rPr lang="en-US" sz="2200"/>
              <a:t>podle </a:t>
            </a:r>
            <a:r>
              <a:rPr lang="en-US" sz="2200" err="1"/>
              <a:t>pandemického</a:t>
            </a:r>
            <a:r>
              <a:rPr lang="en-US" sz="2200"/>
              <a:t> </a:t>
            </a:r>
            <a:r>
              <a:rPr lang="en-US" sz="2200" err="1"/>
              <a:t>zákona</a:t>
            </a:r>
            <a:endParaRPr lang="en-US" sz="220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59EEEF3-66D5-994D-8EF7-5CA07DA7206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458691" y="777240"/>
            <a:ext cx="6096000" cy="530351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2977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5B36348-7E5D-7F4B-A9F4-61ED071EE6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31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5E2D4E1-6E06-D84A-A8E3-52E5AD9F4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Mimořádné stavy v ústavním právu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1CA18005-E980-BB4E-B8A4-F7D0FF3BE985}"/>
              </a:ext>
            </a:extLst>
          </p:cNvPr>
          <p:cNvGraphicFramePr>
            <a:graphicFrameLocks noGrp="1"/>
          </p:cNvGraphicFramePr>
          <p:nvPr>
            <p:ph idx="29"/>
          </p:nvPr>
        </p:nvGraphicFramePr>
        <p:xfrm>
          <a:off x="720724" y="1701800"/>
          <a:ext cx="10750553" cy="207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759A69D-D545-6C43-BE28-88EC4CADA1C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822036" y="3777673"/>
            <a:ext cx="1579419" cy="20638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500" dirty="0"/>
              <a:t>30 dnů</a:t>
            </a:r>
          </a:p>
          <a:p>
            <a:pPr>
              <a:lnSpc>
                <a:spcPct val="100000"/>
              </a:lnSpc>
            </a:pPr>
            <a:r>
              <a:rPr lang="cs-CZ" sz="1500" dirty="0"/>
              <a:t>Hejtman</a:t>
            </a:r>
          </a:p>
          <a:p>
            <a:pPr>
              <a:lnSpc>
                <a:spcPct val="100000"/>
              </a:lnSpc>
            </a:pPr>
            <a:r>
              <a:rPr lang="cs-CZ" sz="1500" dirty="0"/>
              <a:t>opak </a:t>
            </a:r>
            <a:r>
              <a:rPr lang="cs-CZ" sz="1500" dirty="0" err="1"/>
              <a:t>souhl</a:t>
            </a:r>
            <a:r>
              <a:rPr lang="cs-CZ" sz="1500" dirty="0"/>
              <a:t>. V</a:t>
            </a:r>
          </a:p>
        </p:txBody>
      </p:sp>
      <p:sp>
        <p:nvSpPr>
          <p:cNvPr id="10" name="Zástupný obsah 5">
            <a:extLst>
              <a:ext uri="{FF2B5EF4-FFF2-40B4-BE49-F238E27FC236}">
                <a16:creationId xmlns:a16="http://schemas.microsoft.com/office/drawing/2014/main" id="{079C5EE2-BF1D-774E-AF29-2FE77E3BDFD3}"/>
              </a:ext>
            </a:extLst>
          </p:cNvPr>
          <p:cNvSpPr txBox="1">
            <a:spLocks/>
          </p:cNvSpPr>
          <p:nvPr/>
        </p:nvSpPr>
        <p:spPr>
          <a:xfrm>
            <a:off x="3052618" y="3777673"/>
            <a:ext cx="1579419" cy="20638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500" kern="0" dirty="0"/>
              <a:t>30 dnů</a:t>
            </a:r>
          </a:p>
          <a:p>
            <a:pPr>
              <a:lnSpc>
                <a:spcPct val="100000"/>
              </a:lnSpc>
            </a:pPr>
            <a:r>
              <a:rPr lang="cs-CZ" sz="1500" kern="0" dirty="0"/>
              <a:t>V/</a:t>
            </a:r>
            <a:r>
              <a:rPr lang="cs-CZ" sz="1500" kern="0" dirty="0" err="1"/>
              <a:t>předseda+V</a:t>
            </a:r>
            <a:r>
              <a:rPr lang="cs-CZ" sz="1500" kern="0" dirty="0"/>
              <a:t> (i na návrh H)</a:t>
            </a:r>
          </a:p>
          <a:p>
            <a:pPr>
              <a:lnSpc>
                <a:spcPct val="100000"/>
              </a:lnSpc>
            </a:pPr>
            <a:r>
              <a:rPr lang="cs-CZ" sz="1500" kern="0" dirty="0"/>
              <a:t>opak </a:t>
            </a:r>
            <a:r>
              <a:rPr lang="cs-CZ" sz="1500" kern="0" dirty="0" err="1"/>
              <a:t>souhl</a:t>
            </a:r>
            <a:r>
              <a:rPr lang="cs-CZ" sz="1500" kern="0" dirty="0"/>
              <a:t>. PS</a:t>
            </a:r>
          </a:p>
        </p:txBody>
      </p:sp>
      <p:sp>
        <p:nvSpPr>
          <p:cNvPr id="11" name="Zástupný obsah 5">
            <a:extLst>
              <a:ext uri="{FF2B5EF4-FFF2-40B4-BE49-F238E27FC236}">
                <a16:creationId xmlns:a16="http://schemas.microsoft.com/office/drawing/2014/main" id="{81CD605E-487A-C943-98EE-9A120857A5D8}"/>
              </a:ext>
            </a:extLst>
          </p:cNvPr>
          <p:cNvSpPr txBox="1">
            <a:spLocks/>
          </p:cNvSpPr>
          <p:nvPr/>
        </p:nvSpPr>
        <p:spPr>
          <a:xfrm>
            <a:off x="5283200" y="3777672"/>
            <a:ext cx="3731491" cy="20638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sz="1500" kern="0" dirty="0"/>
              <a:t>Jakákoliv</a:t>
            </a:r>
          </a:p>
          <a:p>
            <a:pPr algn="ctr">
              <a:lnSpc>
                <a:spcPct val="100000"/>
              </a:lnSpc>
            </a:pPr>
            <a:r>
              <a:rPr lang="cs-CZ" sz="1500" kern="0" dirty="0"/>
              <a:t>Parlament nad1/2 všech</a:t>
            </a:r>
          </a:p>
          <a:p>
            <a:pPr algn="ctr">
              <a:lnSpc>
                <a:spcPct val="100000"/>
              </a:lnSpc>
            </a:pPr>
            <a:r>
              <a:rPr lang="cs-CZ" sz="1500" kern="0" dirty="0"/>
              <a:t>-&gt;</a:t>
            </a:r>
            <a:r>
              <a:rPr lang="cs-CZ" sz="1500" kern="0" dirty="0" err="1"/>
              <a:t>rozp</a:t>
            </a:r>
            <a:r>
              <a:rPr lang="cs-CZ" sz="1500" kern="0" dirty="0"/>
              <a:t>. PS, jen S</a:t>
            </a:r>
          </a:p>
        </p:txBody>
      </p:sp>
      <p:sp>
        <p:nvSpPr>
          <p:cNvPr id="12" name="Zástupný obsah 5">
            <a:extLst>
              <a:ext uri="{FF2B5EF4-FFF2-40B4-BE49-F238E27FC236}">
                <a16:creationId xmlns:a16="http://schemas.microsoft.com/office/drawing/2014/main" id="{558D1679-E5F3-7449-83D0-091B1C6939DC}"/>
              </a:ext>
            </a:extLst>
          </p:cNvPr>
          <p:cNvSpPr txBox="1">
            <a:spLocks/>
          </p:cNvSpPr>
          <p:nvPr/>
        </p:nvSpPr>
        <p:spPr>
          <a:xfrm>
            <a:off x="9633529" y="3565812"/>
            <a:ext cx="1736435" cy="20638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500" kern="0" dirty="0"/>
              <a:t>Délka „jakákoliv“</a:t>
            </a:r>
          </a:p>
          <a:p>
            <a:pPr>
              <a:lnSpc>
                <a:spcPct val="100000"/>
              </a:lnSpc>
            </a:pPr>
            <a:r>
              <a:rPr lang="cs-CZ" sz="1500" kern="0" dirty="0"/>
              <a:t>Dnem nabytí účinnosti </a:t>
            </a:r>
            <a:r>
              <a:rPr lang="cs-CZ" sz="1500" kern="0" dirty="0" err="1"/>
              <a:t>PandZ</a:t>
            </a:r>
            <a:endParaRPr lang="cs-CZ" sz="1500" kern="0" dirty="0"/>
          </a:p>
          <a:p>
            <a:pPr>
              <a:lnSpc>
                <a:spcPct val="100000"/>
              </a:lnSpc>
            </a:pPr>
            <a:r>
              <a:rPr lang="cs-CZ" sz="1500" kern="0" dirty="0" err="1"/>
              <a:t>Usn</a:t>
            </a:r>
            <a:r>
              <a:rPr lang="cs-CZ" sz="1500" kern="0" dirty="0"/>
              <a:t> PS </a:t>
            </a:r>
          </a:p>
          <a:p>
            <a:pPr>
              <a:lnSpc>
                <a:spcPct val="100000"/>
              </a:lnSpc>
            </a:pPr>
            <a:r>
              <a:rPr lang="cs-CZ" sz="1500" kern="0" dirty="0"/>
              <a:t>Na návrh V či 1/5 PS)</a:t>
            </a:r>
          </a:p>
          <a:p>
            <a:pPr lvl="1"/>
            <a:r>
              <a:rPr lang="cs-CZ" sz="1000" kern="0" dirty="0"/>
              <a:t>Ukončí</a:t>
            </a:r>
          </a:p>
          <a:p>
            <a:pPr lvl="1"/>
            <a:r>
              <a:rPr lang="cs-CZ" sz="1000" kern="0" dirty="0"/>
              <a:t>Znovuobnoví</a:t>
            </a:r>
          </a:p>
          <a:p>
            <a:pPr>
              <a:lnSpc>
                <a:spcPct val="100000"/>
              </a:lnSpc>
            </a:pPr>
            <a:r>
              <a:rPr lang="cs-CZ" sz="1500" kern="0" dirty="0"/>
              <a:t>ruší/obnoví PS</a:t>
            </a:r>
          </a:p>
          <a:p>
            <a:pPr>
              <a:lnSpc>
                <a:spcPct val="100000"/>
              </a:lnSpc>
            </a:pPr>
            <a:r>
              <a:rPr lang="cs-CZ" sz="1500" kern="0" dirty="0"/>
              <a:t>MO Min jen se souhlasem Vlády</a:t>
            </a:r>
          </a:p>
        </p:txBody>
      </p:sp>
      <p:sp>
        <p:nvSpPr>
          <p:cNvPr id="13" name="Levá složená závorka 12">
            <a:extLst>
              <a:ext uri="{FF2B5EF4-FFF2-40B4-BE49-F238E27FC236}">
                <a16:creationId xmlns:a16="http://schemas.microsoft.com/office/drawing/2014/main" id="{34A35AFE-C506-4D4A-A387-9B03FBC55046}"/>
              </a:ext>
            </a:extLst>
          </p:cNvPr>
          <p:cNvSpPr/>
          <p:nvPr/>
        </p:nvSpPr>
        <p:spPr bwMode="auto">
          <a:xfrm rot="16200000">
            <a:off x="7019927" y="2532495"/>
            <a:ext cx="273626" cy="206663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Levá složená závorka 13">
            <a:extLst>
              <a:ext uri="{FF2B5EF4-FFF2-40B4-BE49-F238E27FC236}">
                <a16:creationId xmlns:a16="http://schemas.microsoft.com/office/drawing/2014/main" id="{F5D91BEB-79CF-834A-AEBB-33D6E638A30E}"/>
              </a:ext>
            </a:extLst>
          </p:cNvPr>
          <p:cNvSpPr/>
          <p:nvPr/>
        </p:nvSpPr>
        <p:spPr bwMode="auto">
          <a:xfrm rot="16200000">
            <a:off x="6016701" y="2982840"/>
            <a:ext cx="273626" cy="4073093"/>
          </a:xfrm>
          <a:prstGeom prst="leftBrace">
            <a:avLst>
              <a:gd name="adj1" fmla="val 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Zástupný obsah 5">
            <a:extLst>
              <a:ext uri="{FF2B5EF4-FFF2-40B4-BE49-F238E27FC236}">
                <a16:creationId xmlns:a16="http://schemas.microsoft.com/office/drawing/2014/main" id="{19CC0930-6746-5A4A-85D4-D26B30A0327B}"/>
              </a:ext>
            </a:extLst>
          </p:cNvPr>
          <p:cNvSpPr txBox="1">
            <a:spLocks/>
          </p:cNvSpPr>
          <p:nvPr/>
        </p:nvSpPr>
        <p:spPr>
          <a:xfrm>
            <a:off x="4606423" y="5362036"/>
            <a:ext cx="3094182" cy="2736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500" kern="0" dirty="0"/>
              <a:t>Prodloužení volebního období </a:t>
            </a:r>
          </a:p>
          <a:p>
            <a:pPr>
              <a:lnSpc>
                <a:spcPct val="100000"/>
              </a:lnSpc>
            </a:pPr>
            <a:r>
              <a:rPr lang="cs-CZ" sz="1500" kern="0" dirty="0"/>
              <a:t>Obyčejným Z</a:t>
            </a:r>
          </a:p>
          <a:p>
            <a:pPr>
              <a:lnSpc>
                <a:spcPct val="100000"/>
              </a:lnSpc>
            </a:pPr>
            <a:r>
              <a:rPr lang="cs-CZ" sz="1500" kern="0" dirty="0"/>
              <a:t>Max 6 měsíců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CA9D181-11A1-AE47-8D01-C10CCF45584B}"/>
              </a:ext>
            </a:extLst>
          </p:cNvPr>
          <p:cNvSpPr/>
          <p:nvPr/>
        </p:nvSpPr>
        <p:spPr bwMode="auto">
          <a:xfrm>
            <a:off x="9236363" y="1921163"/>
            <a:ext cx="2752437" cy="410094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99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2D2E8C-600D-5546-941D-8CC1344424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32</a:t>
            </a:fld>
            <a:endParaRPr lang="en-GB" altLang="cs-CZ" noProof="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CFC03B4-9914-4D4C-A60E-A50F1EE7CF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400" dirty="0"/>
              <a:t>Zákon č. 94/2021 Sb., o mimořádných opatření při epidemii onemocnění COVID-19 a o změně některých souvisejících zákonů</a:t>
            </a:r>
          </a:p>
          <a:p>
            <a:endParaRPr lang="cs-CZ" sz="1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718F342-6326-6346-A8B2-75A04020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Pandemický zákon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51DA098-511F-B04E-9A44-028FF2BA1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dirty="0"/>
              <a:t>Přijetí (i novelizace) reflektuje výtky správních soudů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Specificky pro pandemii </a:t>
            </a:r>
            <a:r>
              <a:rPr lang="cs-CZ" dirty="0" err="1"/>
              <a:t>koronaviru</a:t>
            </a:r>
            <a:endParaRPr lang="cs-CZ" dirty="0"/>
          </a:p>
          <a:p>
            <a:pPr lvl="1"/>
            <a:r>
              <a:rPr lang="cs-CZ" i="1" dirty="0"/>
              <a:t>lex </a:t>
            </a:r>
            <a:r>
              <a:rPr lang="cs-CZ" i="1" dirty="0" err="1"/>
              <a:t>specialis</a:t>
            </a:r>
            <a:r>
              <a:rPr lang="cs-CZ" i="1" dirty="0"/>
              <a:t> </a:t>
            </a:r>
            <a:r>
              <a:rPr lang="cs-CZ" dirty="0"/>
              <a:t>zákona o ochraně veř. Zdraví</a:t>
            </a:r>
          </a:p>
          <a:p>
            <a:pPr lvl="1"/>
            <a:r>
              <a:rPr lang="cs-CZ" dirty="0"/>
              <a:t>Zmocnění </a:t>
            </a:r>
            <a:r>
              <a:rPr lang="cs-CZ" dirty="0" err="1"/>
              <a:t>MinZdr</a:t>
            </a:r>
            <a:r>
              <a:rPr lang="cs-CZ" dirty="0"/>
              <a:t> a KHS k vydávání mimořádných opatření</a:t>
            </a:r>
          </a:p>
          <a:p>
            <a:pPr lvl="1"/>
            <a:r>
              <a:rPr lang="cs-CZ" dirty="0"/>
              <a:t>Změna věcné příslušnosti -&gt; OOP </a:t>
            </a:r>
            <a:r>
              <a:rPr lang="cs-CZ" dirty="0" err="1"/>
              <a:t>MinZdr</a:t>
            </a:r>
            <a:r>
              <a:rPr lang="cs-CZ" dirty="0"/>
              <a:t> rovnou k NSS</a:t>
            </a:r>
          </a:p>
          <a:p>
            <a:pPr lvl="1"/>
            <a:r>
              <a:rPr lang="cs-CZ" u="sng" dirty="0"/>
              <a:t>Přezkum i pokud OOP pozbylo platnosti</a:t>
            </a:r>
          </a:p>
          <a:p>
            <a:pPr marL="324000" lvl="1" indent="0">
              <a:buNone/>
            </a:pPr>
            <a:endParaRPr lang="cs-CZ" u="sng" dirty="0"/>
          </a:p>
          <a:p>
            <a:r>
              <a:rPr lang="cs-CZ" dirty="0"/>
              <a:t>Řešení sporu OOP </a:t>
            </a:r>
            <a:r>
              <a:rPr lang="cs-CZ" dirty="0" err="1"/>
              <a:t>x</a:t>
            </a:r>
            <a:r>
              <a:rPr lang="cs-CZ" dirty="0"/>
              <a:t> PP</a:t>
            </a:r>
          </a:p>
          <a:p>
            <a:pPr lvl="1"/>
            <a:r>
              <a:rPr lang="cs-CZ" dirty="0"/>
              <a:t>Vydává </a:t>
            </a:r>
            <a:r>
              <a:rPr lang="cs-CZ" dirty="0" err="1"/>
              <a:t>MinZdr</a:t>
            </a:r>
            <a:r>
              <a:rPr lang="cs-CZ" dirty="0"/>
              <a:t> nebo KHS</a:t>
            </a:r>
          </a:p>
          <a:p>
            <a:pPr lvl="1"/>
            <a:r>
              <a:rPr lang="cs-CZ" dirty="0"/>
              <a:t>Proporcionalita, </a:t>
            </a:r>
            <a:r>
              <a:rPr lang="cs-CZ" dirty="0" err="1"/>
              <a:t>Xlibovůle</a:t>
            </a:r>
            <a:endParaRPr lang="cs-CZ" dirty="0"/>
          </a:p>
          <a:p>
            <a:pPr lvl="1"/>
            <a:r>
              <a:rPr lang="cs-CZ" dirty="0"/>
              <a:t>Max 48 hod bez souhlasu Vlády, periodicita přezkumu Min/KHS 2T</a:t>
            </a:r>
          </a:p>
          <a:p>
            <a:pPr lvl="1"/>
            <a:r>
              <a:rPr lang="cs-CZ" dirty="0"/>
              <a:t>„Jde o OOP, bez řízení o OOP“</a:t>
            </a:r>
          </a:p>
        </p:txBody>
      </p:sp>
    </p:spTree>
    <p:extLst>
      <p:ext uri="{BB962C8B-B14F-4D97-AF65-F5344CB8AC3E}">
        <p14:creationId xmlns:p14="http://schemas.microsoft.com/office/powerpoint/2010/main" val="2328365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05F0768-BBB3-F541-85C9-725734C19C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33</a:t>
            </a:fld>
            <a:endParaRPr lang="en-GB" altLang="cs-CZ" noProof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E818A28-BB77-8940-B1A6-4F5481F4E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518984"/>
            <a:ext cx="10753200" cy="4139998"/>
          </a:xfrm>
        </p:spPr>
        <p:txBody>
          <a:bodyPr/>
          <a:lstStyle/>
          <a:p>
            <a:r>
              <a:rPr lang="cs-CZ" dirty="0"/>
              <a:t>MO </a:t>
            </a:r>
            <a:r>
              <a:rPr lang="cs-CZ" dirty="0" err="1"/>
              <a:t>MinZdr</a:t>
            </a:r>
            <a:r>
              <a:rPr lang="cs-CZ" dirty="0"/>
              <a:t> – celostátní</a:t>
            </a:r>
          </a:p>
          <a:p>
            <a:r>
              <a:rPr lang="cs-CZ" dirty="0"/>
              <a:t>MO KHS – regionální </a:t>
            </a:r>
          </a:p>
          <a:p>
            <a:r>
              <a:rPr lang="cs-CZ" dirty="0"/>
              <a:t>Předchozí souhlas Vlády u Min OOP</a:t>
            </a:r>
          </a:p>
          <a:p>
            <a:r>
              <a:rPr lang="cs-CZ" dirty="0"/>
              <a:t>Vyhlášení:</a:t>
            </a:r>
          </a:p>
          <a:p>
            <a:pPr lvl="1"/>
            <a:r>
              <a:rPr lang="cs-CZ" dirty="0"/>
              <a:t>stavu pandemické </a:t>
            </a:r>
            <a:r>
              <a:rPr lang="cs-CZ" dirty="0" err="1"/>
              <a:t>pohotovosi</a:t>
            </a:r>
            <a:r>
              <a:rPr lang="cs-CZ" dirty="0"/>
              <a:t>: PS USN </a:t>
            </a:r>
            <a:r>
              <a:rPr lang="cs-CZ" dirty="0" err="1"/>
              <a:t>Sb.Z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MO </a:t>
            </a:r>
            <a:r>
              <a:rPr lang="cs-CZ" dirty="0" err="1"/>
              <a:t>MinZdr</a:t>
            </a:r>
            <a:r>
              <a:rPr lang="cs-CZ" dirty="0"/>
              <a:t>: sdělovací prostředky, úřední deska</a:t>
            </a:r>
          </a:p>
          <a:p>
            <a:r>
              <a:rPr lang="cs-CZ" dirty="0"/>
              <a:t>Věcná příslušnost správních soudů</a:t>
            </a:r>
          </a:p>
          <a:p>
            <a:pPr lvl="1"/>
            <a:r>
              <a:rPr lang="cs-CZ" dirty="0"/>
              <a:t>Min OOP = NSS</a:t>
            </a:r>
          </a:p>
          <a:p>
            <a:pPr lvl="1"/>
            <a:r>
              <a:rPr lang="cs-CZ" dirty="0"/>
              <a:t>KHS OOP = KS (posléze možnost kasační stížnosti)</a:t>
            </a:r>
          </a:p>
          <a:p>
            <a:pPr lvl="1"/>
            <a:r>
              <a:rPr lang="cs-CZ" dirty="0"/>
              <a:t>! Po dobu trvání stavu pandemické pohotovosti NSS přezkoumává i OOP dle Z o ochraně </a:t>
            </a:r>
            <a:r>
              <a:rPr lang="cs-CZ" dirty="0" err="1"/>
              <a:t>veř.zdraví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3041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2D2E8C-600D-5546-941D-8CC1344424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34</a:t>
            </a:fld>
            <a:endParaRPr lang="en-GB" altLang="cs-CZ" noProof="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CFC03B4-9914-4D4C-A60E-A50F1EE7CF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400" dirty="0"/>
              <a:t>Zákon č. 94/2021 Sb., o mimořádných opatření při epidemii onemocnění COVID-19 a o změně některých souvisejících zákonů</a:t>
            </a:r>
          </a:p>
          <a:p>
            <a:endParaRPr lang="cs-CZ" sz="1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718F342-6326-6346-A8B2-75A04020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Pandemický zákon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51DA098-511F-B04E-9A44-028FF2BA1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dirty="0"/>
              <a:t>Zúžení zpřísněných sankcí během NS</a:t>
            </a:r>
          </a:p>
          <a:p>
            <a:r>
              <a:rPr lang="cs-CZ" dirty="0"/>
              <a:t>Záchranné práce, selhání IZS – k disposici armáda</a:t>
            </a:r>
          </a:p>
          <a:p>
            <a:pPr lvl="1"/>
            <a:r>
              <a:rPr lang="cs-CZ" dirty="0"/>
              <a:t>Mj. Vláda argumentovala nutností prodloužení NS</a:t>
            </a:r>
          </a:p>
          <a:p>
            <a:pPr lvl="1"/>
            <a:r>
              <a:rPr lang="cs-CZ" dirty="0" err="1"/>
              <a:t>x</a:t>
            </a:r>
            <a:r>
              <a:rPr lang="cs-CZ" dirty="0"/>
              <a:t> § 14 odst. 1 písm. c) zákona č. 219/1999 Sb., o ozbrojených silách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/>
              <a:t>Přezkum ÚS na návrh skupiny senátorů</a:t>
            </a:r>
          </a:p>
          <a:p>
            <a:pPr lvl="1"/>
            <a:r>
              <a:rPr lang="cs-CZ" dirty="0"/>
              <a:t>Legislativní proces přijetí (stav legislativní nouze)</a:t>
            </a:r>
          </a:p>
          <a:p>
            <a:pPr lvl="1"/>
            <a:r>
              <a:rPr lang="cs-CZ" dirty="0"/>
              <a:t>Výše sankcí za přestupky</a:t>
            </a:r>
          </a:p>
          <a:p>
            <a:pPr lvl="1"/>
            <a:r>
              <a:rPr lang="cs-CZ" dirty="0"/>
              <a:t>Omezení náhrady škody (</a:t>
            </a:r>
            <a:r>
              <a:rPr lang="cs-CZ" b="1" dirty="0"/>
              <a:t>NŠ</a:t>
            </a:r>
            <a:r>
              <a:rPr lang="cs-CZ" dirty="0"/>
              <a:t>) na skutečnou škodu</a:t>
            </a:r>
          </a:p>
          <a:p>
            <a:pPr lvl="1"/>
            <a:r>
              <a:rPr lang="cs-CZ" dirty="0"/>
              <a:t>Přenesení důkazního břemen o možnosti zabránit škodě na poškozeného</a:t>
            </a:r>
          </a:p>
          <a:p>
            <a:pPr lvl="1"/>
            <a:r>
              <a:rPr lang="cs-CZ" u="sng" dirty="0"/>
              <a:t>Snížení NŠ o státem již poskytnutá plnění</a:t>
            </a:r>
          </a:p>
          <a:p>
            <a:pPr lvl="2"/>
            <a:r>
              <a:rPr lang="cs-CZ" dirty="0"/>
              <a:t>Derogace</a:t>
            </a:r>
            <a:r>
              <a:rPr lang="cs-CZ" b="1" dirty="0"/>
              <a:t> </a:t>
            </a:r>
            <a:r>
              <a:rPr lang="cs-CZ" dirty="0"/>
              <a:t>§ 9/4 </a:t>
            </a:r>
            <a:r>
              <a:rPr lang="cs-CZ" dirty="0" err="1"/>
              <a:t>PandZ</a:t>
            </a:r>
            <a:r>
              <a:rPr lang="cs-CZ" dirty="0"/>
              <a:t> ve slovech </a:t>
            </a:r>
            <a:r>
              <a:rPr lang="cs-CZ" i="1" dirty="0"/>
              <a:t>„návratných finančních výpomocí“</a:t>
            </a:r>
          </a:p>
          <a:p>
            <a:pPr lvl="2"/>
            <a:r>
              <a:rPr lang="cs-CZ" dirty="0"/>
              <a:t>Rozpor s čl. 11/4 Listiny</a:t>
            </a:r>
          </a:p>
          <a:p>
            <a:pPr lvl="2"/>
            <a:r>
              <a:rPr lang="cs-CZ" dirty="0"/>
              <a:t>Vyprázdnění kompenzační </a:t>
            </a:r>
            <a:r>
              <a:rPr lang="cs-CZ" dirty="0" err="1"/>
              <a:t>fce</a:t>
            </a:r>
            <a:endParaRPr lang="cs-CZ" dirty="0"/>
          </a:p>
          <a:p>
            <a:pPr lvl="2"/>
            <a:r>
              <a:rPr lang="cs-CZ" dirty="0"/>
              <a:t>[Nález Ústavního soudu </a:t>
            </a:r>
            <a:r>
              <a:rPr lang="cs-CZ" dirty="0" err="1"/>
              <a:t>sp</a:t>
            </a:r>
            <a:r>
              <a:rPr lang="cs-CZ" dirty="0"/>
              <a:t>. zn. </a:t>
            </a:r>
            <a:r>
              <a:rPr lang="cs-CZ" dirty="0" err="1"/>
              <a:t>Pl</a:t>
            </a:r>
            <a:r>
              <a:rPr lang="cs-CZ" dirty="0"/>
              <a:t>. ÚS 20/21]</a:t>
            </a:r>
          </a:p>
        </p:txBody>
      </p:sp>
    </p:spTree>
    <p:extLst>
      <p:ext uri="{BB962C8B-B14F-4D97-AF65-F5344CB8AC3E}">
        <p14:creationId xmlns:p14="http://schemas.microsoft.com/office/powerpoint/2010/main" val="1623486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2D2E8C-600D-5546-941D-8CC1344424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35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718F342-6326-6346-A8B2-75A04020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Pandemický zákon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51DA098-511F-B04E-9A44-028FF2BA1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Novela </a:t>
            </a:r>
            <a:r>
              <a:rPr lang="cs-CZ" dirty="0" err="1"/>
              <a:t>PandZ</a:t>
            </a:r>
            <a:r>
              <a:rPr lang="cs-CZ" dirty="0"/>
              <a:t> z února, opět legislativní nouze (napadeno)</a:t>
            </a:r>
          </a:p>
          <a:p>
            <a:r>
              <a:rPr lang="cs-CZ" dirty="0"/>
              <a:t>Reflexe kasačních rozhodnutí NSS</a:t>
            </a:r>
          </a:p>
          <a:p>
            <a:pPr lvl="1"/>
            <a:r>
              <a:rPr lang="cs-CZ" dirty="0"/>
              <a:t>Např. zákaz vstupu neočkovaných do restaurací, hospod, hotelů a dalších veřejných služeb</a:t>
            </a:r>
          </a:p>
          <a:p>
            <a:pPr lvl="1"/>
            <a:r>
              <a:rPr lang="cs-CZ" dirty="0"/>
              <a:t>Rozhodnutí NSS odklad týden</a:t>
            </a:r>
          </a:p>
          <a:p>
            <a:pPr lvl="1"/>
            <a:r>
              <a:rPr lang="cs-CZ" dirty="0"/>
              <a:t>Vláda povinnost prokazovat se certifikátem zrušila</a:t>
            </a:r>
          </a:p>
          <a:p>
            <a:r>
              <a:rPr lang="cs-CZ" dirty="0"/>
              <a:t>Možnost pravidelného testování (školství i zaměstnavatelé)</a:t>
            </a:r>
          </a:p>
          <a:p>
            <a:r>
              <a:rPr lang="cs-CZ" dirty="0"/>
              <a:t>X ne plné uzavírky</a:t>
            </a:r>
          </a:p>
          <a:p>
            <a:r>
              <a:rPr lang="cs-CZ" dirty="0"/>
              <a:t>Čistě </a:t>
            </a:r>
            <a:r>
              <a:rPr lang="cs-CZ" dirty="0" err="1"/>
              <a:t>MinZdra</a:t>
            </a:r>
            <a:r>
              <a:rPr lang="cs-CZ" dirty="0"/>
              <a:t> a KHS</a:t>
            </a:r>
          </a:p>
          <a:p>
            <a:pPr lvl="1"/>
            <a:r>
              <a:rPr lang="cs-CZ" dirty="0"/>
              <a:t>nikoliv </a:t>
            </a:r>
            <a:r>
              <a:rPr lang="cs-CZ" dirty="0" err="1"/>
              <a:t>MinObr</a:t>
            </a:r>
            <a:r>
              <a:rPr lang="cs-CZ" dirty="0"/>
              <a:t> a </a:t>
            </a:r>
            <a:r>
              <a:rPr lang="cs-CZ" dirty="0" err="1"/>
              <a:t>MinVni</a:t>
            </a:r>
            <a:endParaRPr lang="cs-CZ" dirty="0"/>
          </a:p>
          <a:p>
            <a:r>
              <a:rPr lang="cs-CZ" dirty="0"/>
              <a:t>Opět „</a:t>
            </a:r>
            <a:r>
              <a:rPr lang="cs-CZ" dirty="0" err="1"/>
              <a:t>zastropování</a:t>
            </a:r>
            <a:r>
              <a:rPr lang="cs-CZ" dirty="0"/>
              <a:t>“ postihů </a:t>
            </a:r>
          </a:p>
          <a:p>
            <a:pPr lvl="1"/>
            <a:r>
              <a:rPr lang="cs-CZ" dirty="0"/>
              <a:t>600k namísto 3mil / 800k namísto 4mil (opak)</a:t>
            </a:r>
          </a:p>
        </p:txBody>
      </p:sp>
    </p:spTree>
    <p:extLst>
      <p:ext uri="{BB962C8B-B14F-4D97-AF65-F5344CB8AC3E}">
        <p14:creationId xmlns:p14="http://schemas.microsoft.com/office/powerpoint/2010/main" val="2271684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F0E702B-C858-6745-9A11-8717512FA3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36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636BAAA-DBC1-864C-A9BC-CB946B6B2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Přezkum Nejvyšším správním soudem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0FFF9D0-5275-5548-AAA9-4742A7818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Mantinely stanovoval správnímu soudnictví i ÚS</a:t>
            </a:r>
          </a:p>
          <a:p>
            <a:r>
              <a:rPr lang="cs-CZ" u="sng" dirty="0"/>
              <a:t>Shodný text </a:t>
            </a:r>
            <a:r>
              <a:rPr lang="cs-CZ" dirty="0"/>
              <a:t>krizového opatření vlády </a:t>
            </a:r>
            <a:br>
              <a:rPr lang="cs-CZ" dirty="0"/>
            </a:br>
            <a:r>
              <a:rPr lang="cs-CZ" dirty="0"/>
              <a:t>a opatření dle zákona o ochraně veřejného zdraví:</a:t>
            </a:r>
          </a:p>
          <a:p>
            <a:pPr lvl="1"/>
            <a:r>
              <a:rPr lang="cs-CZ" dirty="0"/>
              <a:t>„Přestože obsahově téměř totožné usnesení o přijetí krizového opatření vlády posoudil Ústavní soud jako </a:t>
            </a:r>
            <a:r>
              <a:rPr lang="cs-CZ" i="1" dirty="0"/>
              <a:t>,jiný právní předpis´</a:t>
            </a:r>
            <a:r>
              <a:rPr lang="cs-CZ" dirty="0"/>
              <a:t> ve smyslu § 64 odst. 2 zákona o Ústavním soudu, nelze zákonem o ochraně veřejného zdraví jasně stanovenou formu bez dalšího ,prolomit´.“ </a:t>
            </a:r>
          </a:p>
        </p:txBody>
      </p:sp>
    </p:spTree>
    <p:extLst>
      <p:ext uri="{BB962C8B-B14F-4D97-AF65-F5344CB8AC3E}">
        <p14:creationId xmlns:p14="http://schemas.microsoft.com/office/powerpoint/2010/main" val="1621463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F0E702B-C858-6745-9A11-8717512FA3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37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636BAAA-DBC1-864C-A9BC-CB946B6B2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Přezkum Nejvyšším správním soudem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0FFF9D0-5275-5548-AAA9-4742A7818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Podmínkou řízení ve smyslu s. </a:t>
            </a:r>
            <a:r>
              <a:rPr lang="cs-CZ" dirty="0" err="1"/>
              <a:t>ř</a:t>
            </a:r>
            <a:r>
              <a:rPr lang="cs-CZ" dirty="0"/>
              <a:t>. s. toliko existence (platnost) přezkoumávaného aktu (OOP), nikoliv i jeho účinnost</a:t>
            </a:r>
          </a:p>
          <a:p>
            <a:r>
              <a:rPr lang="cs-CZ" dirty="0"/>
              <a:t>Vyhlášením NS vládou podle ÚZ o BEZP ČR, se nemění pravomoc </a:t>
            </a:r>
            <a:r>
              <a:rPr lang="cs-CZ" dirty="0" err="1"/>
              <a:t>MinZdr</a:t>
            </a:r>
            <a:r>
              <a:rPr lang="cs-CZ" dirty="0"/>
              <a:t> k vydání OOP podle zákona o ochraně veřejného zdraví </a:t>
            </a:r>
          </a:p>
          <a:p>
            <a:pPr lvl="1"/>
            <a:r>
              <a:rPr lang="cs-CZ" dirty="0"/>
              <a:t>Podle rozsudku Nejvyššího správního soudu ze dne 26. 2. 2021, čj. 6 As 114/2020-63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56167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AB859BA-CA48-BC40-8CD4-8AFC816EC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38</a:t>
            </a:fld>
            <a:endParaRPr lang="en-GB" altLang="cs-CZ" noProof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305920F-59DF-8448-9D3F-07F4E0B6F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cs-CZ" dirty="0"/>
              <a:t>Přezkum Nejvyšším správním soudem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746FA8D-C923-5E48-94FD-E4F101821C1F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anchor="t">
            <a:normAutofit/>
          </a:bodyPr>
          <a:lstStyle/>
          <a:p>
            <a:pPr marL="72000">
              <a:lnSpc>
                <a:spcPct val="104000"/>
              </a:lnSpc>
              <a:spcAft>
                <a:spcPts val="600"/>
              </a:spcAft>
            </a:pPr>
            <a:r>
              <a:rPr lang="cs-CZ" sz="2000" dirty="0"/>
              <a:t>Mediálně sporná ingerence MS v Praze</a:t>
            </a:r>
          </a:p>
          <a:p>
            <a:pPr marL="72000">
              <a:lnSpc>
                <a:spcPct val="104000"/>
              </a:lnSpc>
              <a:spcAft>
                <a:spcPts val="600"/>
              </a:spcAft>
            </a:pPr>
            <a:r>
              <a:rPr lang="cs-CZ" sz="2000" dirty="0"/>
              <a:t>Výzva ke změně petitu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866F32B-DF86-834F-A5C0-49A6662D2ED7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lnSpc>
                <a:spcPct val="104000"/>
              </a:lnSpc>
              <a:spcAft>
                <a:spcPts val="600"/>
              </a:spcAft>
              <a:buNone/>
            </a:pPr>
            <a:r>
              <a:rPr lang="cs-CZ" sz="1800" dirty="0"/>
              <a:t>„Pokud </a:t>
            </a:r>
            <a:r>
              <a:rPr lang="cs-CZ" sz="1800" b="1" dirty="0"/>
              <a:t>žalovaný SO </a:t>
            </a:r>
            <a:r>
              <a:rPr lang="cs-CZ" sz="1800" dirty="0"/>
              <a:t>v průběhu řízení před správním soudem </a:t>
            </a:r>
            <a:r>
              <a:rPr lang="cs-CZ" sz="1800" b="1" dirty="0"/>
              <a:t>mění, nahrazuje či ruší přezkoumávaná opatření</a:t>
            </a:r>
            <a:r>
              <a:rPr lang="cs-CZ" sz="1800" dirty="0"/>
              <a:t>, a to dokonce </a:t>
            </a:r>
            <a:r>
              <a:rPr lang="cs-CZ" sz="1800" b="1" dirty="0"/>
              <a:t>opakovaně v řádu dnů</a:t>
            </a:r>
            <a:r>
              <a:rPr lang="cs-CZ" sz="1800" dirty="0"/>
              <a:t>, </a:t>
            </a:r>
            <a:br>
              <a:rPr lang="cs-CZ" sz="1800" dirty="0"/>
            </a:br>
            <a:r>
              <a:rPr lang="cs-CZ" sz="1800" b="1" dirty="0"/>
              <a:t>není porušením zásady procesní rovnosti </a:t>
            </a:r>
            <a:r>
              <a:rPr lang="cs-CZ" sz="1800" dirty="0"/>
              <a:t>účastníků soudního řízení (§ 36 odst. 1 s. </a:t>
            </a:r>
            <a:r>
              <a:rPr lang="cs-CZ" sz="1800" dirty="0" err="1"/>
              <a:t>ř</a:t>
            </a:r>
            <a:r>
              <a:rPr lang="cs-CZ" sz="1800" dirty="0"/>
              <a:t>. s.), </a:t>
            </a:r>
            <a:br>
              <a:rPr lang="cs-CZ" sz="1800" dirty="0"/>
            </a:br>
            <a:r>
              <a:rPr lang="cs-CZ" sz="1800" dirty="0"/>
              <a:t>jestliže </a:t>
            </a:r>
            <a:r>
              <a:rPr lang="cs-CZ" sz="1800" b="1" dirty="0"/>
              <a:t>soud</a:t>
            </a:r>
            <a:r>
              <a:rPr lang="cs-CZ" sz="1800" dirty="0"/>
              <a:t> na tuto skutečnost navrhovatele </a:t>
            </a:r>
            <a:r>
              <a:rPr lang="cs-CZ" sz="1800" b="1" dirty="0"/>
              <a:t>upozorní</a:t>
            </a:r>
            <a:r>
              <a:rPr lang="cs-CZ" sz="1800" dirty="0"/>
              <a:t> a umožní mu v přiměřené lhůtě na jednání správního orgánu </a:t>
            </a:r>
            <a:r>
              <a:rPr lang="cs-CZ" sz="1800" b="1" dirty="0"/>
              <a:t>reagovat změnou návrhu</a:t>
            </a:r>
            <a:r>
              <a:rPr lang="cs-CZ" sz="1800" dirty="0"/>
              <a:t>.“</a:t>
            </a:r>
          </a:p>
          <a:p>
            <a:pPr marL="72000" indent="0">
              <a:lnSpc>
                <a:spcPct val="104000"/>
              </a:lnSpc>
              <a:spcAft>
                <a:spcPts val="600"/>
              </a:spcAft>
              <a:buNone/>
            </a:pPr>
            <a:r>
              <a:rPr lang="cs-CZ" sz="1800" dirty="0"/>
              <a:t>(Podle rozsudku Nejvyššího správního soudu ze dne 26. 2. 2021, čj. 6 As 114/2020-63)</a:t>
            </a:r>
            <a:endParaRPr lang="cs-CZ" sz="1100" dirty="0"/>
          </a:p>
          <a:p>
            <a:pPr marL="72000" indent="0">
              <a:lnSpc>
                <a:spcPct val="104000"/>
              </a:lnSpc>
              <a:spcAft>
                <a:spcPts val="600"/>
              </a:spcAft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512120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61CBA10-6E41-4F4A-ACE2-DC81303C95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39</a:t>
            </a:fld>
            <a:endParaRPr lang="en-GB" altLang="cs-CZ" noProof="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489D900-32A6-B246-B256-3206E76E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„Obcházení leg. procesu“ exekutivou?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3A6289-702D-8848-917B-F0CC8D140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3384"/>
            <a:ext cx="10753200" cy="4139998"/>
          </a:xfrm>
        </p:spPr>
        <p:txBody>
          <a:bodyPr/>
          <a:lstStyle/>
          <a:p>
            <a:r>
              <a:rPr lang="cs-CZ" dirty="0"/>
              <a:t>Problematika, kdy ministerstvo vydává opatření s celostátním plošným dopadem (</a:t>
            </a:r>
            <a:r>
              <a:rPr lang="cs-CZ" i="1" dirty="0"/>
              <a:t>podobně jako zákon</a:t>
            </a:r>
            <a:r>
              <a:rPr lang="cs-CZ" dirty="0"/>
              <a:t>)</a:t>
            </a:r>
          </a:p>
          <a:p>
            <a:r>
              <a:rPr lang="cs-CZ" dirty="0"/>
              <a:t>RS potvrdil stávající judikaturu k vydávání plošných MO </a:t>
            </a:r>
            <a:r>
              <a:rPr lang="cs-CZ" dirty="0" err="1"/>
              <a:t>MinZdr</a:t>
            </a:r>
            <a:r>
              <a:rPr lang="cs-CZ" dirty="0"/>
              <a:t> s celostátním dopadem</a:t>
            </a:r>
          </a:p>
          <a:p>
            <a:r>
              <a:rPr lang="cs-CZ" dirty="0"/>
              <a:t>MO podle Z o ochraně </a:t>
            </a:r>
            <a:r>
              <a:rPr lang="cs-CZ" dirty="0" err="1"/>
              <a:t>veř.zdraví</a:t>
            </a:r>
            <a:r>
              <a:rPr lang="cs-CZ" dirty="0"/>
              <a:t> při epidemii nebo nebezpečí jejího vzniku</a:t>
            </a:r>
          </a:p>
          <a:p>
            <a:pPr lvl="1"/>
            <a:r>
              <a:rPr lang="cs-CZ" dirty="0"/>
              <a:t>Lze vydat pouze, je-li jeho cílem zákaz nebo omezení styku skupin fyzických osob podezřelých z nákazy s ostatními osobami. = PROPORCIONALITA</a:t>
            </a:r>
          </a:p>
          <a:p>
            <a:pPr lvl="1"/>
            <a:r>
              <a:rPr lang="cs-CZ" dirty="0"/>
              <a:t>Není-li ohniskem nákazy celá Česká republika, nelze bez dalšího předpokládat, že osobou podezřelou z nákazy je každý.</a:t>
            </a:r>
          </a:p>
          <a:p>
            <a:r>
              <a:rPr lang="cs-CZ" dirty="0"/>
              <a:t>Kdy je ohniskem celá ČR? </a:t>
            </a:r>
          </a:p>
          <a:p>
            <a:pPr lvl="1"/>
            <a:r>
              <a:rPr lang="cs-CZ" dirty="0"/>
              <a:t>nová mutace, nelze testem určit nositele…</a:t>
            </a:r>
            <a:endParaRPr lang="cs-CZ" sz="2800" dirty="0"/>
          </a:p>
          <a:p>
            <a:r>
              <a:rPr lang="cs-CZ" sz="2400" dirty="0"/>
              <a:t>(usnesení rozšířeného senátu </a:t>
            </a:r>
            <a:r>
              <a:rPr lang="cs-CZ" sz="2400" dirty="0" err="1"/>
              <a:t>sp</a:t>
            </a:r>
            <a:r>
              <a:rPr lang="cs-CZ" sz="2400" dirty="0"/>
              <a:t>. zn. 4 </a:t>
            </a:r>
            <a:r>
              <a:rPr lang="cs-CZ" sz="2400" dirty="0" err="1"/>
              <a:t>Ao</a:t>
            </a:r>
            <a:r>
              <a:rPr lang="cs-CZ" sz="2400" dirty="0"/>
              <a:t> 3/2021ze dne 11.11.2021)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957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AC5294C-E42A-AA42-9AAF-9632E86DE7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EC8E6DA-B34D-1844-B092-3B8798E8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31FBD5-983E-7F44-9262-7063818D1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248164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Usnesení Vlády o vyhlášení nouzového stavu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Usnesení vlády o mimořádném opatření v boji s pandemií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Mimořádná opatření </a:t>
            </a:r>
            <a:r>
              <a:rPr lang="cs-CZ" sz="2000" dirty="0" err="1"/>
              <a:t>MinZdra</a:t>
            </a:r>
            <a:r>
              <a:rPr lang="cs-CZ" sz="2000" dirty="0"/>
              <a:t> dle zákona o </a:t>
            </a:r>
            <a:r>
              <a:rPr lang="cs-CZ" sz="2000" dirty="0" err="1"/>
              <a:t>ochr</a:t>
            </a:r>
            <a:r>
              <a:rPr lang="cs-CZ" sz="2000" dirty="0"/>
              <a:t>. veřejného zdraví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Mimořádná opatření </a:t>
            </a:r>
            <a:r>
              <a:rPr lang="cs-CZ" sz="2000" dirty="0" err="1"/>
              <a:t>MinZdra</a:t>
            </a:r>
            <a:r>
              <a:rPr lang="cs-CZ" sz="2000" dirty="0"/>
              <a:t> dle pandemického zákona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Mimořádná opatření KHS dle pandemického zákona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r>
              <a:rPr lang="cs-CZ" b="1" dirty="0">
                <a:solidFill>
                  <a:schemeClr val="tx2"/>
                </a:solidFill>
              </a:rPr>
              <a:t>Co to je? </a:t>
            </a:r>
            <a:r>
              <a:rPr lang="cs-CZ" sz="2400" dirty="0" err="1">
                <a:solidFill>
                  <a:schemeClr val="tx2"/>
                </a:solidFill>
              </a:rPr>
              <a:t>Rozhdonutí</a:t>
            </a:r>
            <a:r>
              <a:rPr lang="cs-CZ" sz="2400" dirty="0">
                <a:solidFill>
                  <a:schemeClr val="tx2"/>
                </a:solidFill>
              </a:rPr>
              <a:t>, právní předpis, jiný právní předpis (vyhláška), OOP</a:t>
            </a:r>
          </a:p>
          <a:p>
            <a:r>
              <a:rPr lang="cs-CZ" b="1" dirty="0">
                <a:solidFill>
                  <a:schemeClr val="tx2"/>
                </a:solidFill>
              </a:rPr>
              <a:t>Jaké mám opravné prostředky?</a:t>
            </a:r>
          </a:p>
          <a:p>
            <a:r>
              <a:rPr lang="cs-CZ" b="1" dirty="0">
                <a:solidFill>
                  <a:schemeClr val="tx2"/>
                </a:solidFill>
              </a:rPr>
              <a:t>Kdo je aktivně legitimovaný?</a:t>
            </a:r>
          </a:p>
          <a:p>
            <a:r>
              <a:rPr lang="cs-CZ" b="1" dirty="0">
                <a:solidFill>
                  <a:schemeClr val="tx2"/>
                </a:solidFill>
              </a:rPr>
              <a:t>Kdo má být žalovaný?</a:t>
            </a:r>
          </a:p>
          <a:p>
            <a:r>
              <a:rPr lang="cs-CZ" b="1" dirty="0">
                <a:solidFill>
                  <a:schemeClr val="tx2"/>
                </a:solidFill>
              </a:rPr>
              <a:t>Lze přezkoumat, i když už pozbylo platnosti?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Většinou hned navázalo další opatření</a:t>
            </a:r>
          </a:p>
          <a:p>
            <a:r>
              <a:rPr lang="cs-CZ" sz="2400" dirty="0">
                <a:solidFill>
                  <a:schemeClr val="tx2"/>
                </a:solidFill>
              </a:rPr>
              <a:t>Dosavadní judikatura (i právní úprava mimořádných stavů) = nepřípadná</a:t>
            </a:r>
          </a:p>
        </p:txBody>
      </p:sp>
    </p:spTree>
    <p:extLst>
      <p:ext uri="{BB962C8B-B14F-4D97-AF65-F5344CB8AC3E}">
        <p14:creationId xmlns:p14="http://schemas.microsoft.com/office/powerpoint/2010/main" val="16171833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E31AD30-F79C-1646-85C7-EE978573E4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40</a:t>
            </a:fld>
            <a:endParaRPr lang="en-GB" altLang="cs-CZ" noProof="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0EE357F-6C7F-E444-AB71-6952FF708A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 </a:t>
            </a:r>
            <a:r>
              <a:rPr lang="cs-CZ" dirty="0" err="1"/>
              <a:t>MinZdr</a:t>
            </a:r>
            <a:r>
              <a:rPr lang="cs-CZ" dirty="0"/>
              <a:t> dle </a:t>
            </a:r>
            <a:r>
              <a:rPr lang="cs-CZ" dirty="0" err="1"/>
              <a:t>PandZ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15DE908-94D9-6E4C-893B-08ED34E1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Roušky uvnitř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53A2A0-54CA-D84A-855B-2690341BF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Návrh na zrušení MO </a:t>
            </a:r>
            <a:r>
              <a:rPr lang="cs-CZ" dirty="0" err="1"/>
              <a:t>MinZdr</a:t>
            </a:r>
            <a:r>
              <a:rPr lang="cs-CZ" dirty="0"/>
              <a:t> dle Pand Z</a:t>
            </a:r>
          </a:p>
          <a:p>
            <a:r>
              <a:rPr lang="cs-CZ" dirty="0"/>
              <a:t>MO zakazující pohyb a pobyt bez ochranných prostředků dýchacích cest na vymezených místech (</a:t>
            </a:r>
            <a:r>
              <a:rPr lang="cs-CZ" b="1" dirty="0"/>
              <a:t>roušky uvnitř</a:t>
            </a:r>
            <a:r>
              <a:rPr lang="cs-CZ" dirty="0"/>
              <a:t>)</a:t>
            </a:r>
          </a:p>
          <a:p>
            <a:r>
              <a:rPr lang="cs-CZ" dirty="0"/>
              <a:t>navrhovatelem dlouhodobé onemocněním dýchací soustavy </a:t>
            </a:r>
            <a:br>
              <a:rPr lang="cs-CZ" dirty="0"/>
            </a:br>
            <a:r>
              <a:rPr lang="cs-CZ" dirty="0"/>
              <a:t>+ vysoká hladina protilátek po prodělání</a:t>
            </a:r>
          </a:p>
          <a:p>
            <a:r>
              <a:rPr lang="cs-CZ" dirty="0"/>
              <a:t>NSS: povinnost roušky (jen) tam, kde dochází ke kumulaci osob je přiměřená</a:t>
            </a:r>
          </a:p>
          <a:p>
            <a:pPr lvl="1"/>
            <a:r>
              <a:rPr lang="cs-CZ" dirty="0"/>
              <a:t>Nejistota budoucího vývoje</a:t>
            </a:r>
          </a:p>
          <a:p>
            <a:pPr lvl="1"/>
            <a:r>
              <a:rPr lang="cs-CZ" dirty="0"/>
              <a:t>Ochrana práv a svobod jiných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/>
              <a:t>Rozsudek ze dne 20. 10. 2021, </a:t>
            </a:r>
            <a:r>
              <a:rPr lang="cs-CZ" dirty="0" err="1"/>
              <a:t>sp</a:t>
            </a:r>
            <a:r>
              <a:rPr lang="cs-CZ" dirty="0"/>
              <a:t>. zn. 2 </a:t>
            </a:r>
            <a:r>
              <a:rPr lang="cs-CZ" dirty="0" err="1"/>
              <a:t>Ao</a:t>
            </a:r>
            <a:r>
              <a:rPr lang="cs-CZ" dirty="0"/>
              <a:t> 7/2021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77379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36E7306-7FEB-1E41-8FE2-7B5C8EAE9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3AF479-B56F-EF4D-97C0-F3E4289B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Omezení provozoven poskytovatelů služeb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9D3C3A-FDAF-1A40-8B00-375417B47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 </a:t>
            </a:r>
            <a:r>
              <a:rPr lang="cs-CZ" dirty="0" err="1"/>
              <a:t>MinZdr</a:t>
            </a:r>
            <a:r>
              <a:rPr lang="cs-CZ" dirty="0"/>
              <a:t> dle Z o </a:t>
            </a:r>
            <a:r>
              <a:rPr lang="cs-CZ" dirty="0" err="1"/>
              <a:t>ochr</a:t>
            </a:r>
            <a:r>
              <a:rPr lang="cs-CZ" dirty="0"/>
              <a:t>. veř. zdraví, za účinnosti </a:t>
            </a:r>
            <a:r>
              <a:rPr lang="cs-CZ" dirty="0" err="1"/>
              <a:t>PandZ</a:t>
            </a:r>
            <a:r>
              <a:rPr lang="cs-CZ" dirty="0"/>
              <a:t> (NSS)</a:t>
            </a:r>
          </a:p>
          <a:p>
            <a:r>
              <a:rPr lang="cs-CZ" dirty="0"/>
              <a:t>MO omezovalo stravovací a ubytovací služby v rozporu se zákonem</a:t>
            </a:r>
          </a:p>
          <a:p>
            <a:r>
              <a:rPr lang="cs-CZ" dirty="0"/>
              <a:t>Odkazované ustanovení </a:t>
            </a:r>
            <a:r>
              <a:rPr lang="cs-CZ" dirty="0" err="1"/>
              <a:t>PandZ</a:t>
            </a:r>
            <a:r>
              <a:rPr lang="cs-CZ" dirty="0"/>
              <a:t> umožňuje OOP omezující obchod a výrobu, nikoliv služby</a:t>
            </a:r>
          </a:p>
          <a:p>
            <a:pPr lvl="1"/>
            <a:r>
              <a:rPr lang="cs-CZ" dirty="0"/>
              <a:t>Podobně nelze ani ubytování</a:t>
            </a:r>
          </a:p>
          <a:p>
            <a:r>
              <a:rPr lang="cs-CZ" dirty="0"/>
              <a:t>X proporcionalita, X určitá skupina osob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Rozsudek ze dne 1. července 2021 </a:t>
            </a:r>
            <a:r>
              <a:rPr lang="cs-CZ" dirty="0" err="1"/>
              <a:t>sp</a:t>
            </a:r>
            <a:r>
              <a:rPr lang="cs-CZ" dirty="0"/>
              <a:t>. zn. 1 </a:t>
            </a:r>
            <a:r>
              <a:rPr lang="cs-CZ" dirty="0" err="1"/>
              <a:t>Ao</a:t>
            </a:r>
            <a:r>
              <a:rPr lang="cs-CZ" dirty="0"/>
              <a:t> 5/2021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2312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968DC95-ADE4-5B42-A117-F647E48DC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42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4ACED7E-BC88-8B4A-9371-B3A38037F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Povinné očkování proti COVID-19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50D82322-3574-1945-9D2B-1849A5BF06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39496483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B0B5FF9-6E21-E346-9CAE-A986620AEC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43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39416E3-0690-1645-800A-459CEBB43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ČR má novou úpravu povinného očkování proti COVID-19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EB10A79-EF0B-7740-9DEC-C2AD3C5FE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257893"/>
            <a:ext cx="10753200" cy="4139998"/>
          </a:xfrm>
        </p:spPr>
        <p:txBody>
          <a:bodyPr/>
          <a:lstStyle/>
          <a:p>
            <a:pPr marL="643500" indent="-571500">
              <a:buAutoNum type="romanUcPeriod"/>
            </a:pPr>
            <a:r>
              <a:rPr lang="cs-CZ" b="1" dirty="0"/>
              <a:t>PN formou kopíruje dosavadní úpravu očkování </a:t>
            </a:r>
            <a:r>
              <a:rPr lang="cs-CZ" b="1" u="sng" dirty="0" err="1"/>
              <a:t>hexavakcínou</a:t>
            </a:r>
            <a:r>
              <a:rPr lang="cs-CZ" b="1" u="sng" dirty="0"/>
              <a:t>. Je taková úprava vhodná? </a:t>
            </a:r>
          </a:p>
          <a:p>
            <a:pPr marL="72000" indent="0">
              <a:buNone/>
            </a:pPr>
            <a:endParaRPr lang="cs-CZ" b="1" u="sng" dirty="0"/>
          </a:p>
          <a:p>
            <a:pPr marL="529200" indent="-457200">
              <a:buFont typeface="+mj-lt"/>
              <a:buAutoNum type="alphaLcParenR"/>
            </a:pPr>
            <a:r>
              <a:rPr lang="cs-CZ" dirty="0"/>
              <a:t>S odkazem na jaká ustanovení </a:t>
            </a:r>
            <a:r>
              <a:rPr lang="cs-CZ" dirty="0">
                <a:solidFill>
                  <a:schemeClr val="tx2"/>
                </a:solidFill>
              </a:rPr>
              <a:t>ústavního pořádku </a:t>
            </a:r>
            <a:r>
              <a:rPr lang="cs-CZ" dirty="0"/>
              <a:t>ji lze </a:t>
            </a:r>
            <a:r>
              <a:rPr lang="cs-CZ" dirty="0">
                <a:solidFill>
                  <a:schemeClr val="tx2"/>
                </a:solidFill>
              </a:rPr>
              <a:t>zpochybnit</a:t>
            </a:r>
            <a:r>
              <a:rPr lang="cs-CZ" dirty="0"/>
              <a:t>? </a:t>
            </a:r>
            <a:br>
              <a:rPr lang="cs-CZ" dirty="0"/>
            </a:br>
            <a:r>
              <a:rPr lang="cs-CZ" dirty="0"/>
              <a:t>(nápověda: stěžovatelé tak v minulosti  činili v minulosti </a:t>
            </a:r>
            <a:br>
              <a:rPr lang="cs-CZ" dirty="0"/>
            </a:br>
            <a:r>
              <a:rPr lang="cs-CZ" dirty="0"/>
              <a:t>v souvislosti s </a:t>
            </a:r>
            <a:r>
              <a:rPr lang="cs-CZ" dirty="0" err="1"/>
              <a:t>hexavakcínou</a:t>
            </a:r>
            <a:r>
              <a:rPr lang="cs-CZ" dirty="0"/>
              <a:t> před ÚS i ESLP)</a:t>
            </a:r>
          </a:p>
          <a:p>
            <a:pPr marL="529200" indent="-457200">
              <a:buFont typeface="+mj-lt"/>
              <a:buAutoNum type="alphaLcParenR"/>
            </a:pPr>
            <a:r>
              <a:rPr lang="cs-CZ" dirty="0"/>
              <a:t>Co k úpravě očkování </a:t>
            </a:r>
            <a:r>
              <a:rPr lang="cs-CZ" dirty="0" err="1"/>
              <a:t>hexavakcínou</a:t>
            </a:r>
            <a:r>
              <a:rPr lang="cs-CZ" dirty="0"/>
              <a:t> vyslovil </a:t>
            </a:r>
            <a:r>
              <a:rPr lang="cs-CZ" dirty="0">
                <a:solidFill>
                  <a:schemeClr val="tx2"/>
                </a:solidFill>
              </a:rPr>
              <a:t>ÚS a ESLP 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/>
              <a:t>(ESLP v recentním případu)?</a:t>
            </a:r>
          </a:p>
          <a:p>
            <a:pPr marL="529200" indent="-457200">
              <a:buFont typeface="+mj-lt"/>
              <a:buAutoNum type="alphaLcParenR"/>
            </a:pPr>
            <a:r>
              <a:rPr lang="cs-CZ" dirty="0"/>
              <a:t>Co byste normotvůrci doporučili, aby povinné </a:t>
            </a:r>
            <a:r>
              <a:rPr lang="cs-CZ" dirty="0">
                <a:solidFill>
                  <a:schemeClr val="tx2"/>
                </a:solidFill>
              </a:rPr>
              <a:t>očkování proti </a:t>
            </a:r>
            <a:r>
              <a:rPr lang="cs-CZ" dirty="0" err="1">
                <a:solidFill>
                  <a:schemeClr val="tx2"/>
                </a:solidFill>
              </a:rPr>
              <a:t>covidu</a:t>
            </a:r>
            <a:r>
              <a:rPr lang="cs-CZ" dirty="0">
                <a:solidFill>
                  <a:schemeClr val="tx2"/>
                </a:solidFill>
              </a:rPr>
              <a:t> „prošlo“ testem ústavnosti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93121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B0B5FF9-6E21-E346-9CAE-A986620AEC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44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39416E3-0690-1645-800A-459CEBB43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ČR má novou úpravu povinného očkování proti COVID-19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EB10A79-EF0B-7740-9DEC-C2AD3C5FE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257893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u="sng" dirty="0"/>
              <a:t>II</a:t>
            </a:r>
            <a:r>
              <a:rPr lang="cs-CZ" u="sng" dirty="0"/>
              <a:t>. </a:t>
            </a:r>
            <a:r>
              <a:rPr lang="cs-CZ" b="1" u="sng" dirty="0"/>
              <a:t>Ředitelé nechtějí přijímat neočkované děti do školek.</a:t>
            </a:r>
          </a:p>
          <a:p>
            <a:pPr marL="72000" indent="0">
              <a:buNone/>
            </a:pPr>
            <a:endParaRPr lang="cs-CZ" b="1" u="sng" dirty="0"/>
          </a:p>
          <a:p>
            <a:pPr marL="586350" indent="-514350">
              <a:buFont typeface="+mj-lt"/>
              <a:buAutoNum type="alphaLcParenR"/>
            </a:pPr>
            <a:r>
              <a:rPr lang="cs-CZ" dirty="0">
                <a:solidFill>
                  <a:schemeClr val="tx2"/>
                </a:solidFill>
              </a:rPr>
              <a:t>Jaká práva kterých subjektů </a:t>
            </a:r>
            <a:r>
              <a:rPr lang="cs-CZ" dirty="0"/>
              <a:t>stojí v </a:t>
            </a:r>
            <a:r>
              <a:rPr lang="cs-CZ" dirty="0">
                <a:solidFill>
                  <a:schemeClr val="tx2"/>
                </a:solidFill>
              </a:rPr>
              <a:t>kolizi</a:t>
            </a:r>
            <a:r>
              <a:rPr lang="cs-CZ" dirty="0"/>
              <a:t>?</a:t>
            </a:r>
          </a:p>
          <a:p>
            <a:pPr marL="586350" indent="-514350">
              <a:buFont typeface="+mj-lt"/>
              <a:buAutoNum type="alphaLcParenR"/>
            </a:pPr>
            <a:r>
              <a:rPr lang="cs-CZ" dirty="0"/>
              <a:t>Lze se jako rodič nějak </a:t>
            </a:r>
            <a:r>
              <a:rPr lang="cs-CZ" dirty="0">
                <a:solidFill>
                  <a:schemeClr val="tx2"/>
                </a:solidFill>
              </a:rPr>
              <a:t>bránit</a:t>
            </a:r>
            <a:r>
              <a:rPr lang="cs-CZ" dirty="0"/>
              <a:t>?</a:t>
            </a:r>
          </a:p>
          <a:p>
            <a:pPr marL="586350" indent="-514350">
              <a:buFont typeface="+mj-lt"/>
              <a:buAutoNum type="alphaLcParenR"/>
            </a:pPr>
            <a:r>
              <a:rPr lang="cs-CZ" dirty="0">
                <a:solidFill>
                  <a:schemeClr val="tx2"/>
                </a:solidFill>
              </a:rPr>
              <a:t>Kdy je možné </a:t>
            </a:r>
            <a:r>
              <a:rPr lang="cs-CZ" dirty="0"/>
              <a:t>děti nepřijmout?</a:t>
            </a:r>
          </a:p>
          <a:p>
            <a:pPr marL="586350" indent="-514350">
              <a:buFont typeface="+mj-lt"/>
              <a:buAutoNum type="alphaLcParenR"/>
            </a:pPr>
            <a:r>
              <a:rPr lang="cs-CZ" dirty="0"/>
              <a:t>Co k této problematice vyslovil </a:t>
            </a:r>
            <a:r>
              <a:rPr lang="cs-CZ" dirty="0">
                <a:solidFill>
                  <a:schemeClr val="tx2"/>
                </a:solidFill>
              </a:rPr>
              <a:t>ÚS a NSS</a:t>
            </a:r>
            <a:r>
              <a:rPr lang="cs-CZ" dirty="0"/>
              <a:t>?</a:t>
            </a:r>
          </a:p>
          <a:p>
            <a:pPr marL="586350" indent="-514350">
              <a:buFont typeface="+mj-lt"/>
              <a:buAutoNum type="alphaLcParenR"/>
            </a:pPr>
            <a:r>
              <a:rPr lang="cs-CZ" dirty="0"/>
              <a:t>Ředitelka podala podnět OSPOD k odebrání neočkovaného dítěte rodičům. Může být její podnět „úspěšný“? </a:t>
            </a:r>
            <a:r>
              <a:rPr lang="cs-CZ" dirty="0">
                <a:solidFill>
                  <a:schemeClr val="tx2"/>
                </a:solidFill>
              </a:rPr>
              <a:t>Lze dítě odebrat z péče rodičů pro neočkování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54253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B0B5FF9-6E21-E346-9CAE-A986620AEC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45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39416E3-0690-1645-800A-459CEBB43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ČR má novou úpravu povinného očkování proti COVID-19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EB10A79-EF0B-7740-9DEC-C2AD3C5FE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257893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u="sng" dirty="0"/>
              <a:t>III. </a:t>
            </a:r>
            <a:r>
              <a:rPr lang="cs-CZ" b="1" u="sng" dirty="0"/>
              <a:t>Výhrada svědomí a očkování.</a:t>
            </a:r>
          </a:p>
          <a:p>
            <a:pPr marL="72000" indent="0">
              <a:buNone/>
            </a:pPr>
            <a:endParaRPr lang="cs-CZ" b="1" u="sng" dirty="0"/>
          </a:p>
          <a:p>
            <a:pPr marL="586350" indent="-514350">
              <a:buFont typeface="+mj-lt"/>
              <a:buAutoNum type="alphaLcParenR"/>
            </a:pPr>
            <a:r>
              <a:rPr lang="cs-CZ" dirty="0">
                <a:solidFill>
                  <a:schemeClr val="tx2"/>
                </a:solidFill>
              </a:rPr>
              <a:t>Kdy </a:t>
            </a:r>
            <a:r>
              <a:rPr lang="cs-CZ" dirty="0"/>
              <a:t>je možná? Jaké jsou její </a:t>
            </a:r>
            <a:r>
              <a:rPr lang="cs-CZ" dirty="0">
                <a:solidFill>
                  <a:schemeClr val="tx2"/>
                </a:solidFill>
              </a:rPr>
              <a:t>právní dopady</a:t>
            </a:r>
            <a:r>
              <a:rPr lang="cs-CZ" dirty="0"/>
              <a:t>?</a:t>
            </a:r>
          </a:p>
          <a:p>
            <a:pPr marL="586350" indent="-514350">
              <a:buFont typeface="+mj-lt"/>
              <a:buAutoNum type="alphaLcParenR"/>
            </a:pPr>
            <a:r>
              <a:rPr lang="cs-CZ" dirty="0"/>
              <a:t>Co k této problematice vyslovil </a:t>
            </a:r>
            <a:r>
              <a:rPr lang="cs-CZ" dirty="0">
                <a:solidFill>
                  <a:schemeClr val="tx2"/>
                </a:solidFill>
              </a:rPr>
              <a:t>ÚS a NSS</a:t>
            </a:r>
            <a:r>
              <a:rPr lang="cs-CZ" dirty="0"/>
              <a:t>?</a:t>
            </a:r>
          </a:p>
          <a:p>
            <a:pPr marL="586350" indent="-514350">
              <a:buFont typeface="+mj-lt"/>
              <a:buAutoNum type="alphaLcParenR"/>
            </a:pPr>
            <a:r>
              <a:rPr lang="cs-CZ" dirty="0"/>
              <a:t>Je v souvislosti s výhradou patřičný výrok, že </a:t>
            </a:r>
            <a:r>
              <a:rPr lang="cs-CZ" i="1" dirty="0"/>
              <a:t>hnutí </a:t>
            </a:r>
            <a:r>
              <a:rPr lang="cs-CZ" i="1" dirty="0" err="1"/>
              <a:t>antivax</a:t>
            </a:r>
            <a:r>
              <a:rPr lang="cs-CZ" i="1" dirty="0"/>
              <a:t> je náboženství</a:t>
            </a:r>
            <a:r>
              <a:rPr lang="cs-CZ" dirty="0"/>
              <a:t>?</a:t>
            </a:r>
          </a:p>
          <a:p>
            <a:pPr marL="586350" indent="-514350">
              <a:buFont typeface="+mj-lt"/>
              <a:buAutoNum type="alphaLcParenR"/>
            </a:pPr>
            <a:r>
              <a:rPr lang="cs-CZ" dirty="0"/>
              <a:t>Cítíte rozdíl, když ji uplatní </a:t>
            </a:r>
            <a:r>
              <a:rPr lang="cs-CZ" dirty="0">
                <a:solidFill>
                  <a:schemeClr val="tx2"/>
                </a:solidFill>
              </a:rPr>
              <a:t>rodič za své dítě </a:t>
            </a:r>
            <a:r>
              <a:rPr lang="cs-CZ" dirty="0"/>
              <a:t>(do 18 let) </a:t>
            </a:r>
            <a:r>
              <a:rPr lang="cs-CZ" dirty="0">
                <a:solidFill>
                  <a:schemeClr val="tx2"/>
                </a:solidFill>
              </a:rPr>
              <a:t>VS </a:t>
            </a:r>
            <a:r>
              <a:rPr lang="cs-CZ" dirty="0"/>
              <a:t>když ji uplatní </a:t>
            </a:r>
            <a:r>
              <a:rPr lang="cs-CZ" dirty="0">
                <a:solidFill>
                  <a:schemeClr val="tx2"/>
                </a:solidFill>
              </a:rPr>
              <a:t>dospělý sám za sebe</a:t>
            </a:r>
            <a:r>
              <a:rPr lang="cs-CZ" dirty="0"/>
              <a:t>?</a:t>
            </a:r>
          </a:p>
          <a:p>
            <a:pPr marL="586350" indent="-514350">
              <a:buFont typeface="+mj-lt"/>
              <a:buAutoNum type="alphaLcParenR"/>
            </a:pPr>
            <a:r>
              <a:rPr lang="cs-CZ" dirty="0">
                <a:solidFill>
                  <a:schemeClr val="tx2"/>
                </a:solidFill>
              </a:rPr>
              <a:t>Jaká práva kterých subjektů </a:t>
            </a:r>
            <a:r>
              <a:rPr lang="cs-CZ" dirty="0"/>
              <a:t>stojí v </a:t>
            </a:r>
            <a:r>
              <a:rPr lang="cs-CZ" dirty="0">
                <a:solidFill>
                  <a:schemeClr val="tx2"/>
                </a:solidFill>
              </a:rPr>
              <a:t>kolizi</a:t>
            </a:r>
            <a:r>
              <a:rPr lang="cs-CZ" dirty="0"/>
              <a:t>?</a:t>
            </a:r>
          </a:p>
          <a:p>
            <a:pPr lvl="1"/>
            <a:r>
              <a:rPr lang="cs-CZ" dirty="0"/>
              <a:t>Představte si výhradu „za dítě“ i výhradu „sám za sebe“</a:t>
            </a:r>
          </a:p>
          <a:p>
            <a:pPr marL="586350" indent="-514350">
              <a:buFont typeface="+mj-lt"/>
              <a:buAutoNum type="alphaLcParenR"/>
            </a:pPr>
            <a:r>
              <a:rPr lang="cs-CZ" dirty="0"/>
              <a:t>Známe některé praktické příklady </a:t>
            </a:r>
            <a:r>
              <a:rPr lang="cs-CZ" dirty="0">
                <a:solidFill>
                  <a:schemeClr val="tx2"/>
                </a:solidFill>
              </a:rPr>
              <a:t>osob</a:t>
            </a:r>
            <a:r>
              <a:rPr lang="cs-CZ" dirty="0"/>
              <a:t> (z médií), </a:t>
            </a:r>
            <a:r>
              <a:rPr lang="cs-CZ" dirty="0">
                <a:solidFill>
                  <a:schemeClr val="tx2"/>
                </a:solidFill>
              </a:rPr>
              <a:t>které by výhradu mohly uplatnit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065499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B0B5FF9-6E21-E346-9CAE-A986620AEC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46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39416E3-0690-1645-800A-459CEBB43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ČR má novou úpravu povinného očkování proti COVID-19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EB10A79-EF0B-7740-9DEC-C2AD3C5FE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257893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u="sng" dirty="0"/>
              <a:t>IV. </a:t>
            </a:r>
            <a:r>
              <a:rPr lang="cs-CZ" b="1" u="sng" dirty="0"/>
              <a:t>Závažné nežádoucí účinky po očkování.</a:t>
            </a:r>
          </a:p>
          <a:p>
            <a:pPr marL="72000" indent="0">
              <a:buNone/>
            </a:pPr>
            <a:endParaRPr lang="cs-CZ" b="1" u="sng" dirty="0"/>
          </a:p>
          <a:p>
            <a:pPr marL="586350" indent="-514350">
              <a:buFont typeface="+mj-lt"/>
              <a:buAutoNum type="alphaLcParenR"/>
            </a:pPr>
            <a:r>
              <a:rPr lang="cs-CZ" dirty="0">
                <a:solidFill>
                  <a:schemeClr val="tx2"/>
                </a:solidFill>
              </a:rPr>
              <a:t>Konstruujte cestu pro odškodnění </a:t>
            </a:r>
            <a:r>
              <a:rPr lang="cs-CZ" dirty="0"/>
              <a:t>osob se závažnými nežádoucími účinky po očkování.</a:t>
            </a:r>
          </a:p>
          <a:p>
            <a:pPr marL="586350" indent="-514350">
              <a:buFont typeface="+mj-lt"/>
              <a:buAutoNum type="alphaLcParenR"/>
            </a:pPr>
            <a:r>
              <a:rPr lang="cs-CZ" dirty="0"/>
              <a:t>Jedná se o </a:t>
            </a:r>
            <a:r>
              <a:rPr lang="cs-CZ" dirty="0">
                <a:solidFill>
                  <a:schemeClr val="tx2"/>
                </a:solidFill>
              </a:rPr>
              <a:t>odpovědnost státu, nebo lékaře</a:t>
            </a:r>
            <a:r>
              <a:rPr lang="cs-CZ" dirty="0"/>
              <a:t>?</a:t>
            </a:r>
          </a:p>
          <a:p>
            <a:pPr marL="586350" indent="-514350">
              <a:buFont typeface="+mj-lt"/>
              <a:buAutoNum type="alphaLcParenR"/>
            </a:pPr>
            <a:r>
              <a:rPr lang="cs-CZ" dirty="0"/>
              <a:t>Bylo možné se domáhat cestou zákona o </a:t>
            </a:r>
            <a:r>
              <a:rPr lang="cs-CZ" dirty="0">
                <a:solidFill>
                  <a:schemeClr val="tx2"/>
                </a:solidFill>
              </a:rPr>
              <a:t>odpovědnosti státu </a:t>
            </a:r>
            <a:r>
              <a:rPr lang="cs-CZ" dirty="0"/>
              <a:t>za škodu?</a:t>
            </a:r>
          </a:p>
          <a:p>
            <a:pPr marL="586350" indent="-514350">
              <a:buFont typeface="+mj-lt"/>
              <a:buAutoNum type="alphaLcParenR"/>
            </a:pPr>
            <a:r>
              <a:rPr lang="cs-CZ" dirty="0"/>
              <a:t>Co je to </a:t>
            </a:r>
            <a:r>
              <a:rPr lang="cs-CZ" dirty="0">
                <a:solidFill>
                  <a:schemeClr val="tx2"/>
                </a:solidFill>
              </a:rPr>
              <a:t>postup lege </a:t>
            </a:r>
            <a:r>
              <a:rPr lang="cs-CZ" dirty="0" err="1">
                <a:solidFill>
                  <a:schemeClr val="tx2"/>
                </a:solidFill>
              </a:rPr>
              <a:t>artis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/>
              <a:t>a jakou hraje roli v případě odškodňování?</a:t>
            </a:r>
          </a:p>
          <a:p>
            <a:pPr marL="586350" indent="-514350">
              <a:buFont typeface="+mj-lt"/>
              <a:buAutoNum type="alphaLcParenR"/>
            </a:pPr>
            <a:r>
              <a:rPr lang="cs-CZ" dirty="0"/>
              <a:t>Mají </a:t>
            </a:r>
            <a:r>
              <a:rPr lang="cs-CZ" dirty="0">
                <a:solidFill>
                  <a:schemeClr val="tx2"/>
                </a:solidFill>
              </a:rPr>
              <a:t>v zahraničí </a:t>
            </a:r>
            <a:r>
              <a:rPr lang="cs-CZ" dirty="0"/>
              <a:t>nějaké mechanismy záznamu vedlejších účinků, kterými bychom se mohli inspirovat?</a:t>
            </a:r>
          </a:p>
          <a:p>
            <a:pPr marL="586350" indent="-514350">
              <a:buFont typeface="+mj-lt"/>
              <a:buAutoNum type="alphaLcParenR"/>
            </a:pPr>
            <a:endParaRPr lang="cs-CZ" dirty="0"/>
          </a:p>
          <a:p>
            <a:pPr marL="586350" indent="-514350">
              <a:buFont typeface="+mj-lt"/>
              <a:buAutoNum type="alphaL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3336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5B36348-7E5D-7F4B-A9F4-61ED071EE6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5E2D4E1-6E06-D84A-A8E3-52E5AD9F4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Mimořádné stavy v ústavním právu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1CA18005-E980-BB4E-B8A4-F7D0FF3BE985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1821989760"/>
              </p:ext>
            </p:extLst>
          </p:nvPr>
        </p:nvGraphicFramePr>
        <p:xfrm>
          <a:off x="720724" y="1701800"/>
          <a:ext cx="10750553" cy="207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759A69D-D545-6C43-BE28-88EC4CADA1C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822036" y="3777673"/>
            <a:ext cx="1579419" cy="20638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500" dirty="0"/>
              <a:t>30 dnů</a:t>
            </a:r>
          </a:p>
          <a:p>
            <a:pPr>
              <a:lnSpc>
                <a:spcPct val="100000"/>
              </a:lnSpc>
            </a:pPr>
            <a:r>
              <a:rPr lang="cs-CZ" sz="1500" dirty="0"/>
              <a:t>Hejtman</a:t>
            </a:r>
          </a:p>
          <a:p>
            <a:pPr>
              <a:lnSpc>
                <a:spcPct val="100000"/>
              </a:lnSpc>
            </a:pPr>
            <a:r>
              <a:rPr lang="cs-CZ" sz="1500" dirty="0"/>
              <a:t>opak </a:t>
            </a:r>
            <a:r>
              <a:rPr lang="cs-CZ" sz="1500" dirty="0" err="1"/>
              <a:t>souhl</a:t>
            </a:r>
            <a:r>
              <a:rPr lang="cs-CZ" sz="1500" dirty="0"/>
              <a:t>. V</a:t>
            </a:r>
          </a:p>
        </p:txBody>
      </p:sp>
      <p:sp>
        <p:nvSpPr>
          <p:cNvPr id="10" name="Zástupný obsah 5">
            <a:extLst>
              <a:ext uri="{FF2B5EF4-FFF2-40B4-BE49-F238E27FC236}">
                <a16:creationId xmlns:a16="http://schemas.microsoft.com/office/drawing/2014/main" id="{079C5EE2-BF1D-774E-AF29-2FE77E3BDFD3}"/>
              </a:ext>
            </a:extLst>
          </p:cNvPr>
          <p:cNvSpPr txBox="1">
            <a:spLocks/>
          </p:cNvSpPr>
          <p:nvPr/>
        </p:nvSpPr>
        <p:spPr>
          <a:xfrm>
            <a:off x="3052618" y="3777673"/>
            <a:ext cx="1579419" cy="20638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500" kern="0" dirty="0"/>
              <a:t>30 dnů</a:t>
            </a:r>
          </a:p>
          <a:p>
            <a:pPr>
              <a:lnSpc>
                <a:spcPct val="100000"/>
              </a:lnSpc>
            </a:pPr>
            <a:r>
              <a:rPr lang="cs-CZ" sz="1500" kern="0" dirty="0"/>
              <a:t>V/</a:t>
            </a:r>
            <a:r>
              <a:rPr lang="cs-CZ" sz="1500" kern="0" dirty="0" err="1"/>
              <a:t>předseda+V</a:t>
            </a:r>
            <a:r>
              <a:rPr lang="cs-CZ" sz="1500" kern="0" dirty="0"/>
              <a:t> (i na návrh H)</a:t>
            </a:r>
          </a:p>
          <a:p>
            <a:pPr>
              <a:lnSpc>
                <a:spcPct val="100000"/>
              </a:lnSpc>
            </a:pPr>
            <a:r>
              <a:rPr lang="cs-CZ" sz="1500" kern="0" dirty="0"/>
              <a:t>opak </a:t>
            </a:r>
            <a:r>
              <a:rPr lang="cs-CZ" sz="1500" kern="0" dirty="0" err="1"/>
              <a:t>souhl</a:t>
            </a:r>
            <a:r>
              <a:rPr lang="cs-CZ" sz="1500" kern="0" dirty="0"/>
              <a:t>. PS</a:t>
            </a:r>
          </a:p>
        </p:txBody>
      </p:sp>
      <p:sp>
        <p:nvSpPr>
          <p:cNvPr id="11" name="Zástupný obsah 5">
            <a:extLst>
              <a:ext uri="{FF2B5EF4-FFF2-40B4-BE49-F238E27FC236}">
                <a16:creationId xmlns:a16="http://schemas.microsoft.com/office/drawing/2014/main" id="{81CD605E-487A-C943-98EE-9A120857A5D8}"/>
              </a:ext>
            </a:extLst>
          </p:cNvPr>
          <p:cNvSpPr txBox="1">
            <a:spLocks/>
          </p:cNvSpPr>
          <p:nvPr/>
        </p:nvSpPr>
        <p:spPr>
          <a:xfrm>
            <a:off x="5283200" y="3777672"/>
            <a:ext cx="3731491" cy="20638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sz="1500" kern="0" dirty="0"/>
              <a:t>Jakákoliv</a:t>
            </a:r>
          </a:p>
          <a:p>
            <a:pPr algn="ctr">
              <a:lnSpc>
                <a:spcPct val="100000"/>
              </a:lnSpc>
            </a:pPr>
            <a:r>
              <a:rPr lang="cs-CZ" sz="1500" kern="0" dirty="0"/>
              <a:t>Parlament nad1/2 všech</a:t>
            </a:r>
          </a:p>
          <a:p>
            <a:pPr algn="ctr">
              <a:lnSpc>
                <a:spcPct val="100000"/>
              </a:lnSpc>
            </a:pPr>
            <a:r>
              <a:rPr lang="cs-CZ" sz="1500" kern="0" dirty="0"/>
              <a:t>-&gt;</a:t>
            </a:r>
            <a:r>
              <a:rPr lang="cs-CZ" sz="1500" kern="0" dirty="0" err="1"/>
              <a:t>rozp</a:t>
            </a:r>
            <a:r>
              <a:rPr lang="cs-CZ" sz="1500" kern="0" dirty="0"/>
              <a:t>. PS, jen S</a:t>
            </a:r>
          </a:p>
        </p:txBody>
      </p:sp>
      <p:sp>
        <p:nvSpPr>
          <p:cNvPr id="12" name="Zástupný obsah 5">
            <a:extLst>
              <a:ext uri="{FF2B5EF4-FFF2-40B4-BE49-F238E27FC236}">
                <a16:creationId xmlns:a16="http://schemas.microsoft.com/office/drawing/2014/main" id="{558D1679-E5F3-7449-83D0-091B1C6939DC}"/>
              </a:ext>
            </a:extLst>
          </p:cNvPr>
          <p:cNvSpPr txBox="1">
            <a:spLocks/>
          </p:cNvSpPr>
          <p:nvPr/>
        </p:nvSpPr>
        <p:spPr>
          <a:xfrm>
            <a:off x="9633528" y="3777671"/>
            <a:ext cx="1736435" cy="20638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500" kern="0" dirty="0"/>
              <a:t>Jakákoliv</a:t>
            </a:r>
          </a:p>
          <a:p>
            <a:pPr>
              <a:lnSpc>
                <a:spcPct val="100000"/>
              </a:lnSpc>
            </a:pPr>
            <a:r>
              <a:rPr lang="cs-CZ" sz="1500" kern="0" dirty="0"/>
              <a:t>Dnem nabytí účinnosti </a:t>
            </a:r>
            <a:r>
              <a:rPr lang="cs-CZ" sz="1500" kern="0" dirty="0" err="1"/>
              <a:t>PandZ</a:t>
            </a:r>
            <a:endParaRPr lang="cs-CZ" sz="1500" kern="0" dirty="0"/>
          </a:p>
          <a:p>
            <a:pPr>
              <a:lnSpc>
                <a:spcPct val="100000"/>
              </a:lnSpc>
            </a:pPr>
            <a:r>
              <a:rPr lang="cs-CZ" sz="1500" kern="0" dirty="0"/>
              <a:t>PS (na návrh V či 1/5 PS)</a:t>
            </a:r>
          </a:p>
          <a:p>
            <a:pPr lvl="1"/>
            <a:r>
              <a:rPr lang="cs-CZ" sz="1000" kern="0" dirty="0"/>
              <a:t>Ukončí</a:t>
            </a:r>
          </a:p>
          <a:p>
            <a:pPr lvl="1"/>
            <a:r>
              <a:rPr lang="cs-CZ" sz="1000" kern="0" dirty="0"/>
              <a:t>Znovuobnoví</a:t>
            </a:r>
          </a:p>
          <a:p>
            <a:pPr>
              <a:lnSpc>
                <a:spcPct val="100000"/>
              </a:lnSpc>
            </a:pPr>
            <a:r>
              <a:rPr lang="cs-CZ" sz="1500" kern="0" dirty="0"/>
              <a:t>ruší/obnoví PS</a:t>
            </a:r>
          </a:p>
          <a:p>
            <a:pPr>
              <a:lnSpc>
                <a:spcPct val="100000"/>
              </a:lnSpc>
            </a:pPr>
            <a:r>
              <a:rPr lang="cs-CZ" sz="1500" kern="0" dirty="0"/>
              <a:t>MO Min jen se souhlasem V</a:t>
            </a:r>
          </a:p>
        </p:txBody>
      </p:sp>
      <p:sp>
        <p:nvSpPr>
          <p:cNvPr id="13" name="Levá složená závorka 12">
            <a:extLst>
              <a:ext uri="{FF2B5EF4-FFF2-40B4-BE49-F238E27FC236}">
                <a16:creationId xmlns:a16="http://schemas.microsoft.com/office/drawing/2014/main" id="{34A35AFE-C506-4D4A-A387-9B03FBC55046}"/>
              </a:ext>
            </a:extLst>
          </p:cNvPr>
          <p:cNvSpPr/>
          <p:nvPr/>
        </p:nvSpPr>
        <p:spPr bwMode="auto">
          <a:xfrm rot="16200000">
            <a:off x="7019927" y="2532495"/>
            <a:ext cx="273626" cy="206663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Levá složená závorka 13">
            <a:extLst>
              <a:ext uri="{FF2B5EF4-FFF2-40B4-BE49-F238E27FC236}">
                <a16:creationId xmlns:a16="http://schemas.microsoft.com/office/drawing/2014/main" id="{F5D91BEB-79CF-834A-AEBB-33D6E638A30E}"/>
              </a:ext>
            </a:extLst>
          </p:cNvPr>
          <p:cNvSpPr/>
          <p:nvPr/>
        </p:nvSpPr>
        <p:spPr bwMode="auto">
          <a:xfrm rot="16200000">
            <a:off x="6016701" y="2982840"/>
            <a:ext cx="273626" cy="4073093"/>
          </a:xfrm>
          <a:prstGeom prst="leftBrace">
            <a:avLst>
              <a:gd name="adj1" fmla="val 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Zástupný obsah 5">
            <a:extLst>
              <a:ext uri="{FF2B5EF4-FFF2-40B4-BE49-F238E27FC236}">
                <a16:creationId xmlns:a16="http://schemas.microsoft.com/office/drawing/2014/main" id="{19CC0930-6746-5A4A-85D4-D26B30A0327B}"/>
              </a:ext>
            </a:extLst>
          </p:cNvPr>
          <p:cNvSpPr txBox="1">
            <a:spLocks/>
          </p:cNvSpPr>
          <p:nvPr/>
        </p:nvSpPr>
        <p:spPr>
          <a:xfrm>
            <a:off x="4606423" y="5362036"/>
            <a:ext cx="3094182" cy="2736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500" kern="0" dirty="0"/>
              <a:t>Prodloužení volebního období </a:t>
            </a:r>
          </a:p>
          <a:p>
            <a:pPr>
              <a:lnSpc>
                <a:spcPct val="100000"/>
              </a:lnSpc>
            </a:pPr>
            <a:r>
              <a:rPr lang="cs-CZ" sz="1500" kern="0" dirty="0"/>
              <a:t>Obyčejným Z</a:t>
            </a:r>
          </a:p>
          <a:p>
            <a:pPr>
              <a:lnSpc>
                <a:spcPct val="100000"/>
              </a:lnSpc>
            </a:pPr>
            <a:r>
              <a:rPr lang="cs-CZ" sz="1500" kern="0" dirty="0"/>
              <a:t>Max 6 měsíců</a:t>
            </a:r>
          </a:p>
        </p:txBody>
      </p:sp>
    </p:spTree>
    <p:extLst>
      <p:ext uri="{BB962C8B-B14F-4D97-AF65-F5344CB8AC3E}">
        <p14:creationId xmlns:p14="http://schemas.microsoft.com/office/powerpoint/2010/main" val="190513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1B585AC-F8E3-874D-9CC2-D462A878B5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B9C37B9-0D76-0343-A9C7-61C3DAD16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soud </a:t>
            </a:r>
            <a:br>
              <a:rPr lang="cs-CZ" dirty="0"/>
            </a:br>
            <a:r>
              <a:rPr lang="cs-CZ" dirty="0"/>
              <a:t>a </a:t>
            </a:r>
            <a:r>
              <a:rPr lang="cs-CZ" dirty="0" err="1"/>
              <a:t>koronavirus</a:t>
            </a:r>
            <a:endParaRPr lang="cs-CZ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24AAECBA-1562-9149-96C4-05D0DFB867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(Ne)přezkum</a:t>
            </a:r>
          </a:p>
        </p:txBody>
      </p:sp>
      <p:pic>
        <p:nvPicPr>
          <p:cNvPr id="8" name="Zástupný symbol obrázku 7" descr="Obsah obrázku obloha, exteriér, silnice, ulice&#10;&#10;Popis byl vytvořen automaticky">
            <a:extLst>
              <a:ext uri="{FF2B5EF4-FFF2-40B4-BE49-F238E27FC236}">
                <a16:creationId xmlns:a16="http://schemas.microsoft.com/office/drawing/2014/main" id="{A647650F-320D-DA4C-A9C2-DD0D134981C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7" r="272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2227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347784-6025-1249-B3E4-B1D854CDC1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7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468587-10F4-6844-B183-4FB0EFD3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Vyhlášení nouzového stavu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F84292F-B208-E840-9279-DF70F0E99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Vyhlašuje Vláda usnesením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ÚZ o bezpečnosti ČR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krizový stav, který se vyhlašuje při vzniku </a:t>
            </a:r>
            <a:r>
              <a:rPr lang="cs-CZ" b="1" dirty="0"/>
              <a:t>živelních pohrom</a:t>
            </a:r>
            <a:r>
              <a:rPr lang="cs-CZ" dirty="0"/>
              <a:t>, ekologických nebo průmyslových </a:t>
            </a:r>
            <a:r>
              <a:rPr lang="cs-CZ" b="1" dirty="0"/>
              <a:t>havárií</a:t>
            </a:r>
            <a:r>
              <a:rPr lang="cs-CZ" dirty="0"/>
              <a:t>, </a:t>
            </a:r>
            <a:r>
              <a:rPr lang="cs-CZ" b="1" dirty="0"/>
              <a:t>nehod</a:t>
            </a:r>
            <a:r>
              <a:rPr lang="cs-CZ" dirty="0"/>
              <a:t> nebo </a:t>
            </a:r>
            <a:r>
              <a:rPr lang="cs-CZ" b="1" dirty="0"/>
              <a:t>jiného nebezpečí</a:t>
            </a:r>
            <a:r>
              <a:rPr lang="cs-CZ" dirty="0"/>
              <a:t>, </a:t>
            </a:r>
            <a:r>
              <a:rPr lang="cs-CZ" b="1" dirty="0"/>
              <a:t>které ve značném rozsahu ohrožují životy, zdraví nebo majetkové hodnoty</a:t>
            </a:r>
            <a:r>
              <a:rPr lang="cs-CZ" dirty="0"/>
              <a:t> anebo </a:t>
            </a:r>
            <a:r>
              <a:rPr lang="cs-CZ" b="1" dirty="0"/>
              <a:t>vnitřní pořádek a bezpečnost</a:t>
            </a:r>
          </a:p>
        </p:txBody>
      </p:sp>
    </p:spTree>
    <p:extLst>
      <p:ext uri="{BB962C8B-B14F-4D97-AF65-F5344CB8AC3E}">
        <p14:creationId xmlns:p14="http://schemas.microsoft.com/office/powerpoint/2010/main" val="303223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347784-6025-1249-B3E4-B1D854CDC1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8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468587-10F4-6844-B183-4FB0EFD31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Vyhlášení nouzového stavu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1D155B43-8036-F287-FB18-7241560781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568113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ástupný text 7">
            <a:extLst>
              <a:ext uri="{FF2B5EF4-FFF2-40B4-BE49-F238E27FC236}">
                <a16:creationId xmlns:a16="http://schemas.microsoft.com/office/drawing/2014/main" id="{C0218688-DC4A-AB45-982E-3C1C474E03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 historii ČR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C976A214-FDB1-E840-AFFE-4146DEAF9C7A}"/>
              </a:ext>
            </a:extLst>
          </p:cNvPr>
          <p:cNvSpPr/>
          <p:nvPr/>
        </p:nvSpPr>
        <p:spPr bwMode="auto">
          <a:xfrm>
            <a:off x="4368800" y="3759201"/>
            <a:ext cx="7499927" cy="2540000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985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2AF7171-498F-DD42-BFE3-81A0D7384A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6CF5E08-9651-154B-AA83-F5187FB7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 o BEZP ČR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071A21C-0BA7-4746-9544-8F6E5A960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200" b="1" dirty="0"/>
              <a:t>Čl. 6</a:t>
            </a:r>
          </a:p>
          <a:p>
            <a:pPr marL="72000" indent="0" algn="ctr">
              <a:lnSpc>
                <a:spcPct val="100000"/>
              </a:lnSpc>
              <a:buNone/>
            </a:pPr>
            <a:endParaRPr lang="cs-CZ" sz="2200" b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200" b="1" dirty="0"/>
              <a:t>(1)</a:t>
            </a:r>
            <a:r>
              <a:rPr lang="cs-CZ" sz="2200" dirty="0"/>
              <a:t> Nouzový stav se může vyhlásit jen s uvedením </a:t>
            </a:r>
            <a:r>
              <a:rPr lang="cs-CZ" sz="2200" b="1" dirty="0"/>
              <a:t>důvodů</a:t>
            </a:r>
            <a:r>
              <a:rPr lang="cs-CZ" sz="2200" dirty="0"/>
              <a:t> na </a:t>
            </a:r>
            <a:r>
              <a:rPr lang="cs-CZ" sz="2200" b="1" dirty="0"/>
              <a:t>určitou</a:t>
            </a:r>
            <a:r>
              <a:rPr lang="cs-CZ" sz="2200" dirty="0"/>
              <a:t> </a:t>
            </a:r>
            <a:r>
              <a:rPr lang="cs-CZ" sz="2200" b="1" dirty="0"/>
              <a:t>dobu</a:t>
            </a:r>
            <a:r>
              <a:rPr lang="cs-CZ" sz="2200" dirty="0"/>
              <a:t> a pro určité </a:t>
            </a:r>
            <a:r>
              <a:rPr lang="cs-CZ" sz="2200" b="1" dirty="0"/>
              <a:t>území</a:t>
            </a:r>
            <a:r>
              <a:rPr lang="cs-CZ" sz="2200" dirty="0"/>
              <a:t>. </a:t>
            </a:r>
            <a:r>
              <a:rPr lang="cs-CZ" sz="2200" b="1" dirty="0"/>
              <a:t>Současně</a:t>
            </a:r>
            <a:r>
              <a:rPr lang="cs-CZ" sz="2200" dirty="0"/>
              <a:t> s vyhlášením nouzového stavu musí </a:t>
            </a:r>
            <a:r>
              <a:rPr lang="cs-CZ" sz="2200" b="1" dirty="0"/>
              <a:t>vláda</a:t>
            </a:r>
            <a:r>
              <a:rPr lang="cs-CZ" sz="2200" dirty="0"/>
              <a:t> vymezit, která práva stanovená ve zvláštním zákoně a v jakém rozsahu se v souladu s Listinou základních práv a svobod omezují a které povinnosti a v jakém rozsahu se ukládají. Podrobnosti stanoví zákon.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2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200" b="1" dirty="0"/>
              <a:t>(2)</a:t>
            </a:r>
            <a:r>
              <a:rPr lang="cs-CZ" sz="2200" dirty="0"/>
              <a:t> Nouzový stav se může vyhlásit </a:t>
            </a:r>
            <a:r>
              <a:rPr lang="cs-CZ" sz="2200" b="1" dirty="0"/>
              <a:t>nejdéle na dobu 30 dnů</a:t>
            </a:r>
            <a:r>
              <a:rPr lang="cs-CZ" sz="2200" dirty="0"/>
              <a:t>. Uvedená doba se může </a:t>
            </a:r>
            <a:r>
              <a:rPr lang="cs-CZ" sz="2200" b="1" dirty="0"/>
              <a:t>prodloužit</a:t>
            </a:r>
            <a:r>
              <a:rPr lang="cs-CZ" sz="2200" dirty="0"/>
              <a:t> jen po předchozím souhlasu Poslanecké sněmovny.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2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200" b="1" dirty="0"/>
              <a:t>(3)</a:t>
            </a:r>
            <a:r>
              <a:rPr lang="cs-CZ" sz="2200" dirty="0"/>
              <a:t> Nouzový stav </a:t>
            </a:r>
            <a:r>
              <a:rPr lang="cs-CZ" sz="2200" b="1" dirty="0"/>
              <a:t>končí</a:t>
            </a:r>
            <a:r>
              <a:rPr lang="cs-CZ" sz="2200" dirty="0"/>
              <a:t> uplynutím doby, na kterou byl vyhlášen, pokud vláda nebo Poslanecká sněmovna nerozhodnou o jeho zrušení před uplynutím této doby.</a:t>
            </a:r>
          </a:p>
          <a:p>
            <a:pPr>
              <a:lnSpc>
                <a:spcPct val="100000"/>
              </a:lnSpc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18054613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law-prezentace-16-9-en-v10.potx" id="{9896EA3D-72B6-4023-9F63-F32925A13CDB}" vid="{276D4D44-9036-4AB3-B85F-98413CE9D3B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Presentation_MU_EN</Template>
  <TotalTime>1320</TotalTime>
  <Words>3793</Words>
  <Application>Microsoft Macintosh PowerPoint</Application>
  <PresentationFormat>Širokoúhlá obrazovka</PresentationFormat>
  <Paragraphs>454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0" baseType="lpstr">
      <vt:lpstr>Arial</vt:lpstr>
      <vt:lpstr>Tahoma</vt:lpstr>
      <vt:lpstr>Wingdings</vt:lpstr>
      <vt:lpstr>Presentation_MU_EN</vt:lpstr>
      <vt:lpstr>Aktuální otázky veřejného zdraví  v judikatuře ÚS a NSS Koronavirus</vt:lpstr>
      <vt:lpstr>Osnova</vt:lpstr>
      <vt:lpstr>Akty v době pandemie</vt:lpstr>
      <vt:lpstr>Problémy</vt:lpstr>
      <vt:lpstr>Mimořádné stavy v ústavním právu</vt:lpstr>
      <vt:lpstr>Ústavní soud  a koronavirus</vt:lpstr>
      <vt:lpstr>Vyhlášení nouzového stavu</vt:lpstr>
      <vt:lpstr>Vyhlášení nouzového stavu</vt:lpstr>
      <vt:lpstr>ÚZ o BEZP ČR</vt:lpstr>
      <vt:lpstr>Vyhlášení nouzového stavu - co o jeho přezkumu řekl Ústavní soud?</vt:lpstr>
      <vt:lpstr>Prezentace aplikace PowerPoint</vt:lpstr>
      <vt:lpstr>Shrnutí přezkumu NS ze strany ÚS</vt:lpstr>
      <vt:lpstr>Prodloužení nouzového stavu – vyhlášením nového?</vt:lpstr>
      <vt:lpstr>Prodloužení nouzového stavu – vyhlášením nového?</vt:lpstr>
      <vt:lpstr>Shrnutí prodlužování NS (Pl. ÚS 12/21)</vt:lpstr>
      <vt:lpstr>ÚZ o BEZP ČR</vt:lpstr>
      <vt:lpstr>Prezentace aplikace PowerPoint</vt:lpstr>
      <vt:lpstr>Shrnutí prodlužování NS</vt:lpstr>
      <vt:lpstr>Usnesení vlády o přijetí krizového opatření</vt:lpstr>
      <vt:lpstr>Usnesení vlády o přijetí krizového opatření</vt:lpstr>
      <vt:lpstr>Vymezení, který práva budou omezena</vt:lpstr>
      <vt:lpstr>Nouzový stav + krizové opatření v jednom</vt:lpstr>
      <vt:lpstr>Přezkum KrizO vlády Ústavním soudem</vt:lpstr>
      <vt:lpstr>Přezkum KrizO vlády Ústavním soudem</vt:lpstr>
      <vt:lpstr>Přezkum KrizO vlády (jen a jen) ÚS</vt:lpstr>
      <vt:lpstr>Zásahové ústavní stížnosti</vt:lpstr>
      <vt:lpstr>Zásahové ústavní stížnosti</vt:lpstr>
      <vt:lpstr>A zásahové žaloby?</vt:lpstr>
      <vt:lpstr>Nejvyšší správní soud  a koronavirus</vt:lpstr>
      <vt:lpstr>„Pandy“</vt:lpstr>
      <vt:lpstr>Mimořádné stavy v ústavním právu</vt:lpstr>
      <vt:lpstr>Pandemický zákon</vt:lpstr>
      <vt:lpstr>Prezentace aplikace PowerPoint</vt:lpstr>
      <vt:lpstr>Pandemický zákon</vt:lpstr>
      <vt:lpstr>Pandemický zákon</vt:lpstr>
      <vt:lpstr>Přezkum Nejvyšším správním soudem</vt:lpstr>
      <vt:lpstr>Přezkum Nejvyšším správním soudem</vt:lpstr>
      <vt:lpstr>Přezkum Nejvyšším správním soudem</vt:lpstr>
      <vt:lpstr>„Obcházení leg. procesu“ exekutivou?</vt:lpstr>
      <vt:lpstr>Roušky uvnitř</vt:lpstr>
      <vt:lpstr>Omezení provozoven poskytovatelů služeb</vt:lpstr>
      <vt:lpstr>Povinné očkování proti COVID-19</vt:lpstr>
      <vt:lpstr>ČR má novou úpravu povinného očkování proti COVID-19</vt:lpstr>
      <vt:lpstr>ČR má novou úpravu povinného očkování proti COVID-19</vt:lpstr>
      <vt:lpstr>ČR má novou úpravu povinného očkování proti COVID-19</vt:lpstr>
      <vt:lpstr>ČR má novou úpravu povinného očkování proti COVID-19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Sára Abbasi</dc:creator>
  <cp:lastModifiedBy>Sára Abbasi</cp:lastModifiedBy>
  <cp:revision>3</cp:revision>
  <cp:lastPrinted>1601-01-01T00:00:00Z</cp:lastPrinted>
  <dcterms:created xsi:type="dcterms:W3CDTF">2022-03-30T15:13:04Z</dcterms:created>
  <dcterms:modified xsi:type="dcterms:W3CDTF">2022-03-31T13:15:24Z</dcterms:modified>
</cp:coreProperties>
</file>