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89" r:id="rId3"/>
    <p:sldId id="285" r:id="rId4"/>
    <p:sldId id="296" r:id="rId5"/>
    <p:sldId id="290" r:id="rId6"/>
    <p:sldId id="291" r:id="rId7"/>
    <p:sldId id="292" r:id="rId8"/>
    <p:sldId id="297" r:id="rId9"/>
    <p:sldId id="293" r:id="rId10"/>
    <p:sldId id="294" r:id="rId11"/>
    <p:sldId id="288" r:id="rId12"/>
  </p:sldIdLst>
  <p:sldSz cx="9144000" cy="6858000" type="screen4x3"/>
  <p:notesSz cx="6808788" cy="9942513"/>
  <p:defaultTextStyle>
    <a:defPPr>
      <a:defRPr lang="cs-CZ"/>
    </a:defPPr>
    <a:lvl1pPr algn="l" rtl="0" eaLnBrk="0" fontAlgn="base" hangingPunct="0">
      <a:spcBef>
        <a:spcPct val="0"/>
      </a:spcBef>
      <a:spcAft>
        <a:spcPct val="0"/>
      </a:spcAft>
      <a:defRPr sz="1400" b="1" kern="1200">
        <a:solidFill>
          <a:schemeClr val="bg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400" b="1" kern="1200">
        <a:solidFill>
          <a:schemeClr val="bg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400" b="1" kern="1200">
        <a:solidFill>
          <a:schemeClr val="bg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400" b="1" kern="1200">
        <a:solidFill>
          <a:schemeClr val="bg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400" b="1" kern="1200">
        <a:solidFill>
          <a:schemeClr val="bg1"/>
        </a:solidFill>
        <a:latin typeface="Arial" panose="020B0604020202020204" pitchFamily="34" charset="0"/>
        <a:ea typeface="+mn-ea"/>
        <a:cs typeface="Arial" panose="020B0604020202020204" pitchFamily="34" charset="0"/>
      </a:defRPr>
    </a:lvl5pPr>
    <a:lvl6pPr marL="2286000" algn="l" defTabSz="914400" rtl="0" eaLnBrk="1" latinLnBrk="0" hangingPunct="1">
      <a:defRPr sz="1400" b="1" kern="1200">
        <a:solidFill>
          <a:schemeClr val="bg1"/>
        </a:solidFill>
        <a:latin typeface="Arial" panose="020B0604020202020204" pitchFamily="34" charset="0"/>
        <a:ea typeface="+mn-ea"/>
        <a:cs typeface="Arial" panose="020B0604020202020204" pitchFamily="34" charset="0"/>
      </a:defRPr>
    </a:lvl6pPr>
    <a:lvl7pPr marL="2743200" algn="l" defTabSz="914400" rtl="0" eaLnBrk="1" latinLnBrk="0" hangingPunct="1">
      <a:defRPr sz="1400" b="1" kern="1200">
        <a:solidFill>
          <a:schemeClr val="bg1"/>
        </a:solidFill>
        <a:latin typeface="Arial" panose="020B0604020202020204" pitchFamily="34" charset="0"/>
        <a:ea typeface="+mn-ea"/>
        <a:cs typeface="Arial" panose="020B0604020202020204" pitchFamily="34" charset="0"/>
      </a:defRPr>
    </a:lvl7pPr>
    <a:lvl8pPr marL="3200400" algn="l" defTabSz="914400" rtl="0" eaLnBrk="1" latinLnBrk="0" hangingPunct="1">
      <a:defRPr sz="1400" b="1" kern="1200">
        <a:solidFill>
          <a:schemeClr val="bg1"/>
        </a:solidFill>
        <a:latin typeface="Arial" panose="020B0604020202020204" pitchFamily="34" charset="0"/>
        <a:ea typeface="+mn-ea"/>
        <a:cs typeface="Arial" panose="020B0604020202020204" pitchFamily="34" charset="0"/>
      </a:defRPr>
    </a:lvl8pPr>
    <a:lvl9pPr marL="3657600" algn="l" defTabSz="914400" rtl="0" eaLnBrk="1" latinLnBrk="0" hangingPunct="1">
      <a:defRPr sz="1400" b="1" kern="1200">
        <a:solidFill>
          <a:schemeClr val="bg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71" autoAdjust="0"/>
  </p:normalViewPr>
  <p:slideViewPr>
    <p:cSldViewPr>
      <p:cViewPr varScale="1">
        <p:scale>
          <a:sx n="114" d="100"/>
          <a:sy n="114" d="100"/>
        </p:scale>
        <p:origin x="156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3018" y="-102"/>
      </p:cViewPr>
      <p:guideLst>
        <p:guide orient="horz" pos="3132"/>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DBE4530D-F473-4ADE-8296-725118861D1A}"/>
              </a:ext>
            </a:extLst>
          </p:cNvPr>
          <p:cNvSpPr>
            <a:spLocks noGrp="1"/>
          </p:cNvSpPr>
          <p:nvPr>
            <p:ph type="hdr" sz="quarter"/>
          </p:nvPr>
        </p:nvSpPr>
        <p:spPr>
          <a:xfrm>
            <a:off x="0" y="0"/>
            <a:ext cx="2950475" cy="498853"/>
          </a:xfrm>
          <a:prstGeom prst="rect">
            <a:avLst/>
          </a:prstGeom>
        </p:spPr>
        <p:txBody>
          <a:bodyPr vert="horz" wrap="square" lIns="93744" tIns="46872" rIns="93744" bIns="46872" numCol="1" anchor="t" anchorCtr="0" compatLnSpc="1">
            <a:prstTxWarp prst="textNoShape">
              <a:avLst/>
            </a:prstTxWarp>
          </a:bodyPr>
          <a:lstStyle>
            <a:lvl1pPr eaLnBrk="1" hangingPunct="1">
              <a:defRPr sz="1200"/>
            </a:lvl1pPr>
          </a:lstStyle>
          <a:p>
            <a:pPr>
              <a:defRPr/>
            </a:pPr>
            <a:endParaRPr lang="cs-CZ" altLang="cs-CZ"/>
          </a:p>
        </p:txBody>
      </p:sp>
      <p:sp>
        <p:nvSpPr>
          <p:cNvPr id="3" name="Zástupný symbol pro datum 2">
            <a:extLst>
              <a:ext uri="{FF2B5EF4-FFF2-40B4-BE49-F238E27FC236}">
                <a16:creationId xmlns:a16="http://schemas.microsoft.com/office/drawing/2014/main" id="{85464367-16AF-4682-9D60-A2B2C542841D}"/>
              </a:ext>
            </a:extLst>
          </p:cNvPr>
          <p:cNvSpPr>
            <a:spLocks noGrp="1"/>
          </p:cNvSpPr>
          <p:nvPr>
            <p:ph type="dt" sz="quarter" idx="1"/>
          </p:nvPr>
        </p:nvSpPr>
        <p:spPr>
          <a:xfrm>
            <a:off x="3856737" y="0"/>
            <a:ext cx="2950475" cy="498853"/>
          </a:xfrm>
          <a:prstGeom prst="rect">
            <a:avLst/>
          </a:prstGeom>
        </p:spPr>
        <p:txBody>
          <a:bodyPr vert="horz" wrap="square" lIns="93744" tIns="46872" rIns="93744" bIns="46872" numCol="1" anchor="t" anchorCtr="0" compatLnSpc="1">
            <a:prstTxWarp prst="textNoShape">
              <a:avLst/>
            </a:prstTxWarp>
          </a:bodyPr>
          <a:lstStyle>
            <a:lvl1pPr algn="r" eaLnBrk="1" hangingPunct="1">
              <a:defRPr sz="1200"/>
            </a:lvl1pPr>
          </a:lstStyle>
          <a:p>
            <a:pPr>
              <a:defRPr/>
            </a:pPr>
            <a:fld id="{D3DB8355-0F54-40A3-8F8C-967F62B0B83E}" type="datetimeFigureOut">
              <a:rPr lang="cs-CZ" altLang="cs-CZ"/>
              <a:pPr>
                <a:defRPr/>
              </a:pPr>
              <a:t>25.05.2022</a:t>
            </a:fld>
            <a:endParaRPr lang="cs-CZ" altLang="cs-CZ"/>
          </a:p>
        </p:txBody>
      </p:sp>
      <p:sp>
        <p:nvSpPr>
          <p:cNvPr id="4" name="Zástupný symbol pro zápatí 3">
            <a:extLst>
              <a:ext uri="{FF2B5EF4-FFF2-40B4-BE49-F238E27FC236}">
                <a16:creationId xmlns:a16="http://schemas.microsoft.com/office/drawing/2014/main" id="{9F7E076C-95EC-48D3-A380-22144DC45B1B}"/>
              </a:ext>
            </a:extLst>
          </p:cNvPr>
          <p:cNvSpPr>
            <a:spLocks noGrp="1"/>
          </p:cNvSpPr>
          <p:nvPr>
            <p:ph type="ftr" sz="quarter" idx="2"/>
          </p:nvPr>
        </p:nvSpPr>
        <p:spPr>
          <a:xfrm>
            <a:off x="0" y="9443662"/>
            <a:ext cx="2950475" cy="498852"/>
          </a:xfrm>
          <a:prstGeom prst="rect">
            <a:avLst/>
          </a:prstGeom>
        </p:spPr>
        <p:txBody>
          <a:bodyPr vert="horz" wrap="square" lIns="93744" tIns="46872" rIns="93744" bIns="46872" numCol="1" anchor="b" anchorCtr="0" compatLnSpc="1">
            <a:prstTxWarp prst="textNoShape">
              <a:avLst/>
            </a:prstTxWarp>
          </a:bodyPr>
          <a:lstStyle>
            <a:lvl1pPr eaLnBrk="1" hangingPunct="1">
              <a:defRPr sz="1200"/>
            </a:lvl1pPr>
          </a:lstStyle>
          <a:p>
            <a:pPr>
              <a:defRPr/>
            </a:pPr>
            <a:endParaRPr lang="cs-CZ" altLang="cs-CZ"/>
          </a:p>
        </p:txBody>
      </p:sp>
      <p:sp>
        <p:nvSpPr>
          <p:cNvPr id="5" name="Zástupný symbol pro číslo snímku 4">
            <a:extLst>
              <a:ext uri="{FF2B5EF4-FFF2-40B4-BE49-F238E27FC236}">
                <a16:creationId xmlns:a16="http://schemas.microsoft.com/office/drawing/2014/main" id="{7890B065-CA78-4714-B236-3C324C1AE338}"/>
              </a:ext>
            </a:extLst>
          </p:cNvPr>
          <p:cNvSpPr>
            <a:spLocks noGrp="1"/>
          </p:cNvSpPr>
          <p:nvPr>
            <p:ph type="sldNum" sz="quarter" idx="3"/>
          </p:nvPr>
        </p:nvSpPr>
        <p:spPr>
          <a:xfrm>
            <a:off x="3856737" y="9443662"/>
            <a:ext cx="2950475" cy="498852"/>
          </a:xfrm>
          <a:prstGeom prst="rect">
            <a:avLst/>
          </a:prstGeom>
        </p:spPr>
        <p:txBody>
          <a:bodyPr vert="horz" wrap="square" lIns="93744" tIns="46872" rIns="93744" bIns="46872" numCol="1" anchor="b" anchorCtr="0" compatLnSpc="1">
            <a:prstTxWarp prst="textNoShape">
              <a:avLst/>
            </a:prstTxWarp>
          </a:bodyPr>
          <a:lstStyle>
            <a:lvl1pPr algn="r" eaLnBrk="1" hangingPunct="1">
              <a:defRPr sz="1200" smtClean="0"/>
            </a:lvl1pPr>
          </a:lstStyle>
          <a:p>
            <a:pPr>
              <a:defRPr/>
            </a:pPr>
            <a:fld id="{32B81C69-C08C-4F84-AC85-39071D6EF6D4}" type="slidenum">
              <a:rPr lang="cs-CZ" altLang="cs-CZ"/>
              <a:pPr>
                <a:defRPr/>
              </a:pPr>
              <a:t>‹#›</a:t>
            </a:fld>
            <a:endParaRPr lang="cs-CZ" altLang="cs-CZ"/>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6A7D4E3C-0DC9-4BB9-8253-ABD602A33D3D}"/>
              </a:ext>
            </a:extLst>
          </p:cNvPr>
          <p:cNvSpPr>
            <a:spLocks noGrp="1"/>
          </p:cNvSpPr>
          <p:nvPr>
            <p:ph type="hdr" sz="quarter"/>
          </p:nvPr>
        </p:nvSpPr>
        <p:spPr>
          <a:xfrm>
            <a:off x="0" y="0"/>
            <a:ext cx="2950475" cy="497126"/>
          </a:xfrm>
          <a:prstGeom prst="rect">
            <a:avLst/>
          </a:prstGeom>
        </p:spPr>
        <p:txBody>
          <a:bodyPr vert="horz" wrap="square" lIns="93744" tIns="46872" rIns="93744" bIns="46872" numCol="1" anchor="t" anchorCtr="0" compatLnSpc="1">
            <a:prstTxWarp prst="textNoShape">
              <a:avLst/>
            </a:prstTxWarp>
          </a:bodyPr>
          <a:lstStyle>
            <a:lvl1pPr eaLnBrk="1" hangingPunct="1">
              <a:spcBef>
                <a:spcPct val="50000"/>
              </a:spcBef>
              <a:defRPr sz="1200"/>
            </a:lvl1pPr>
          </a:lstStyle>
          <a:p>
            <a:pPr>
              <a:defRPr/>
            </a:pPr>
            <a:endParaRPr lang="cs-CZ" altLang="cs-CZ"/>
          </a:p>
        </p:txBody>
      </p:sp>
      <p:sp>
        <p:nvSpPr>
          <p:cNvPr id="3" name="Zástupný symbol pro datum 2">
            <a:extLst>
              <a:ext uri="{FF2B5EF4-FFF2-40B4-BE49-F238E27FC236}">
                <a16:creationId xmlns:a16="http://schemas.microsoft.com/office/drawing/2014/main" id="{C6FD387A-C38F-450C-9F2F-54CC507B8BB2}"/>
              </a:ext>
            </a:extLst>
          </p:cNvPr>
          <p:cNvSpPr>
            <a:spLocks noGrp="1"/>
          </p:cNvSpPr>
          <p:nvPr>
            <p:ph type="dt" idx="1"/>
          </p:nvPr>
        </p:nvSpPr>
        <p:spPr>
          <a:xfrm>
            <a:off x="3856737" y="0"/>
            <a:ext cx="2950475" cy="497126"/>
          </a:xfrm>
          <a:prstGeom prst="rect">
            <a:avLst/>
          </a:prstGeom>
        </p:spPr>
        <p:txBody>
          <a:bodyPr vert="horz" wrap="square" lIns="93744" tIns="46872" rIns="93744" bIns="46872" numCol="1" anchor="t" anchorCtr="0" compatLnSpc="1">
            <a:prstTxWarp prst="textNoShape">
              <a:avLst/>
            </a:prstTxWarp>
          </a:bodyPr>
          <a:lstStyle>
            <a:lvl1pPr algn="r" eaLnBrk="1" hangingPunct="1">
              <a:spcBef>
                <a:spcPct val="50000"/>
              </a:spcBef>
              <a:defRPr sz="1200"/>
            </a:lvl1pPr>
          </a:lstStyle>
          <a:p>
            <a:pPr>
              <a:defRPr/>
            </a:pPr>
            <a:fld id="{50556F48-190A-454F-9EF7-8CEAFB7635A6}" type="datetimeFigureOut">
              <a:rPr lang="cs-CZ" altLang="cs-CZ"/>
              <a:pPr>
                <a:defRPr/>
              </a:pPr>
              <a:t>25.05.2022</a:t>
            </a:fld>
            <a:endParaRPr lang="cs-CZ" altLang="cs-CZ"/>
          </a:p>
        </p:txBody>
      </p:sp>
      <p:sp>
        <p:nvSpPr>
          <p:cNvPr id="4" name="Zástupný symbol pro obrázek snímku 3">
            <a:extLst>
              <a:ext uri="{FF2B5EF4-FFF2-40B4-BE49-F238E27FC236}">
                <a16:creationId xmlns:a16="http://schemas.microsoft.com/office/drawing/2014/main" id="{AA641337-2FD3-43B7-9474-21A48A6DECBC}"/>
              </a:ext>
            </a:extLst>
          </p:cNvPr>
          <p:cNvSpPr>
            <a:spLocks noGrp="1" noRot="1" noChangeAspect="1"/>
          </p:cNvSpPr>
          <p:nvPr>
            <p:ph type="sldImg" idx="2"/>
          </p:nvPr>
        </p:nvSpPr>
        <p:spPr>
          <a:xfrm>
            <a:off x="919163" y="746125"/>
            <a:ext cx="4970462" cy="3729038"/>
          </a:xfrm>
          <a:prstGeom prst="rect">
            <a:avLst/>
          </a:prstGeom>
          <a:noFill/>
          <a:ln w="12700">
            <a:solidFill>
              <a:prstClr val="black"/>
            </a:solidFill>
          </a:ln>
        </p:spPr>
        <p:txBody>
          <a:bodyPr vert="horz" lIns="93744" tIns="46872" rIns="93744" bIns="46872" rtlCol="0" anchor="ctr"/>
          <a:lstStyle/>
          <a:p>
            <a:pPr lvl="0"/>
            <a:endParaRPr lang="cs-CZ" noProof="0"/>
          </a:p>
        </p:txBody>
      </p:sp>
      <p:sp>
        <p:nvSpPr>
          <p:cNvPr id="5" name="Zástupný symbol pro poznámky 4">
            <a:extLst>
              <a:ext uri="{FF2B5EF4-FFF2-40B4-BE49-F238E27FC236}">
                <a16:creationId xmlns:a16="http://schemas.microsoft.com/office/drawing/2014/main" id="{877F583B-ADEA-42DD-A7F5-148DB66D264C}"/>
              </a:ext>
            </a:extLst>
          </p:cNvPr>
          <p:cNvSpPr>
            <a:spLocks noGrp="1"/>
          </p:cNvSpPr>
          <p:nvPr>
            <p:ph type="body" sz="quarter" idx="3"/>
          </p:nvPr>
        </p:nvSpPr>
        <p:spPr>
          <a:xfrm>
            <a:off x="680879" y="4722694"/>
            <a:ext cx="5447030" cy="4474131"/>
          </a:xfrm>
          <a:prstGeom prst="rect">
            <a:avLst/>
          </a:prstGeom>
        </p:spPr>
        <p:txBody>
          <a:bodyPr vert="horz" wrap="square" lIns="93744" tIns="46872" rIns="93744" bIns="46872" numCol="1" anchor="t" anchorCtr="0" compatLnSpc="1">
            <a:prstTxWarp prst="textNoShape">
              <a:avLst/>
            </a:prstTxWarp>
            <a:normAutofit/>
          </a:bodyPr>
          <a:lstStyle/>
          <a:p>
            <a:pPr lvl="0"/>
            <a:r>
              <a:rPr lang="cs-CZ" altLang="cs-CZ" noProof="0"/>
              <a:t>Klepnutím lze upravit styly předlohy textu.</a:t>
            </a:r>
          </a:p>
          <a:p>
            <a:pPr lvl="1"/>
            <a:r>
              <a:rPr lang="cs-CZ" altLang="cs-CZ" noProof="0"/>
              <a:t>Druhá úroveň</a:t>
            </a:r>
          </a:p>
          <a:p>
            <a:pPr lvl="2"/>
            <a:r>
              <a:rPr lang="cs-CZ" altLang="cs-CZ" noProof="0"/>
              <a:t>Třetí úroveň</a:t>
            </a:r>
          </a:p>
          <a:p>
            <a:pPr lvl="3"/>
            <a:r>
              <a:rPr lang="cs-CZ" altLang="cs-CZ" noProof="0"/>
              <a:t>Čtvrtá úroveň</a:t>
            </a:r>
          </a:p>
          <a:p>
            <a:pPr lvl="4"/>
            <a:r>
              <a:rPr lang="cs-CZ" altLang="cs-CZ" noProof="0"/>
              <a:t>Pátá úroveň</a:t>
            </a:r>
          </a:p>
        </p:txBody>
      </p:sp>
      <p:sp>
        <p:nvSpPr>
          <p:cNvPr id="6" name="Zástupný symbol pro zápatí 5">
            <a:extLst>
              <a:ext uri="{FF2B5EF4-FFF2-40B4-BE49-F238E27FC236}">
                <a16:creationId xmlns:a16="http://schemas.microsoft.com/office/drawing/2014/main" id="{4390C4D6-93EF-4AFB-A655-C9866E164260}"/>
              </a:ext>
            </a:extLst>
          </p:cNvPr>
          <p:cNvSpPr>
            <a:spLocks noGrp="1"/>
          </p:cNvSpPr>
          <p:nvPr>
            <p:ph type="ftr" sz="quarter" idx="4"/>
          </p:nvPr>
        </p:nvSpPr>
        <p:spPr>
          <a:xfrm>
            <a:off x="0" y="9443661"/>
            <a:ext cx="2950475" cy="497126"/>
          </a:xfrm>
          <a:prstGeom prst="rect">
            <a:avLst/>
          </a:prstGeom>
        </p:spPr>
        <p:txBody>
          <a:bodyPr vert="horz" wrap="square" lIns="93744" tIns="46872" rIns="93744" bIns="46872" numCol="1" anchor="b" anchorCtr="0" compatLnSpc="1">
            <a:prstTxWarp prst="textNoShape">
              <a:avLst/>
            </a:prstTxWarp>
          </a:bodyPr>
          <a:lstStyle>
            <a:lvl1pPr eaLnBrk="1" hangingPunct="1">
              <a:spcBef>
                <a:spcPct val="50000"/>
              </a:spcBef>
              <a:defRPr sz="1200"/>
            </a:lvl1pPr>
          </a:lstStyle>
          <a:p>
            <a:pPr>
              <a:defRPr/>
            </a:pPr>
            <a:endParaRPr lang="cs-CZ" altLang="cs-CZ"/>
          </a:p>
        </p:txBody>
      </p:sp>
      <p:sp>
        <p:nvSpPr>
          <p:cNvPr id="7" name="Zástupný symbol pro číslo snímku 6">
            <a:extLst>
              <a:ext uri="{FF2B5EF4-FFF2-40B4-BE49-F238E27FC236}">
                <a16:creationId xmlns:a16="http://schemas.microsoft.com/office/drawing/2014/main" id="{2A924B4F-014F-4B15-908D-DF95A0B3E47F}"/>
              </a:ext>
            </a:extLst>
          </p:cNvPr>
          <p:cNvSpPr>
            <a:spLocks noGrp="1"/>
          </p:cNvSpPr>
          <p:nvPr>
            <p:ph type="sldNum" sz="quarter" idx="5"/>
          </p:nvPr>
        </p:nvSpPr>
        <p:spPr>
          <a:xfrm>
            <a:off x="3856737" y="9443661"/>
            <a:ext cx="2950475" cy="497126"/>
          </a:xfrm>
          <a:prstGeom prst="rect">
            <a:avLst/>
          </a:prstGeom>
        </p:spPr>
        <p:txBody>
          <a:bodyPr vert="horz" wrap="square" lIns="93744" tIns="46872" rIns="93744" bIns="46872" numCol="1" anchor="b" anchorCtr="0" compatLnSpc="1">
            <a:prstTxWarp prst="textNoShape">
              <a:avLst/>
            </a:prstTxWarp>
          </a:bodyPr>
          <a:lstStyle>
            <a:lvl1pPr algn="r" eaLnBrk="1" hangingPunct="1">
              <a:spcBef>
                <a:spcPct val="50000"/>
              </a:spcBef>
              <a:defRPr sz="1200" smtClean="0"/>
            </a:lvl1pPr>
          </a:lstStyle>
          <a:p>
            <a:pPr>
              <a:defRPr/>
            </a:pPr>
            <a:fld id="{695564B3-F8FF-47F5-8C14-00EFD698DC8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Zástupný symbol pro obrázek snímku 1">
            <a:extLst>
              <a:ext uri="{FF2B5EF4-FFF2-40B4-BE49-F238E27FC236}">
                <a16:creationId xmlns:a16="http://schemas.microsoft.com/office/drawing/2014/main" id="{3CF6CF13-76E9-4C49-9E82-E1A8552A38A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Zástupný symbol pro poznámky 2">
            <a:extLst>
              <a:ext uri="{FF2B5EF4-FFF2-40B4-BE49-F238E27FC236}">
                <a16:creationId xmlns:a16="http://schemas.microsoft.com/office/drawing/2014/main" id="{929AF155-E8F7-4F6D-AB99-585AB8C641C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cs-CZ" altLang="cs-CZ"/>
          </a:p>
        </p:txBody>
      </p:sp>
      <p:sp>
        <p:nvSpPr>
          <p:cNvPr id="6148" name="Zástupný symbol pro číslo snímku 3">
            <a:extLst>
              <a:ext uri="{FF2B5EF4-FFF2-40B4-BE49-F238E27FC236}">
                <a16:creationId xmlns:a16="http://schemas.microsoft.com/office/drawing/2014/main" id="{2E2668C6-18F6-4CCF-A95F-4E2B5BDAF8B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b="1">
                <a:solidFill>
                  <a:schemeClr val="bg1"/>
                </a:solidFill>
                <a:latin typeface="Arial" panose="020B0604020202020204" pitchFamily="34" charset="0"/>
                <a:cs typeface="Arial" panose="020B0604020202020204" pitchFamily="34" charset="0"/>
              </a:defRPr>
            </a:lvl1pPr>
            <a:lvl2pPr marL="761672" indent="-292951">
              <a:defRPr sz="1400" b="1">
                <a:solidFill>
                  <a:schemeClr val="bg1"/>
                </a:solidFill>
                <a:latin typeface="Arial" panose="020B0604020202020204" pitchFamily="34" charset="0"/>
                <a:cs typeface="Arial" panose="020B0604020202020204" pitchFamily="34" charset="0"/>
              </a:defRPr>
            </a:lvl2pPr>
            <a:lvl3pPr marL="1171804" indent="-234361">
              <a:defRPr sz="1400" b="1">
                <a:solidFill>
                  <a:schemeClr val="bg1"/>
                </a:solidFill>
                <a:latin typeface="Arial" panose="020B0604020202020204" pitchFamily="34" charset="0"/>
                <a:cs typeface="Arial" panose="020B0604020202020204" pitchFamily="34" charset="0"/>
              </a:defRPr>
            </a:lvl3pPr>
            <a:lvl4pPr marL="1640525" indent="-234361">
              <a:defRPr sz="1400" b="1">
                <a:solidFill>
                  <a:schemeClr val="bg1"/>
                </a:solidFill>
                <a:latin typeface="Arial" panose="020B0604020202020204" pitchFamily="34" charset="0"/>
                <a:cs typeface="Arial" panose="020B0604020202020204" pitchFamily="34" charset="0"/>
              </a:defRPr>
            </a:lvl4pPr>
            <a:lvl5pPr marL="2109246" indent="-234361">
              <a:defRPr sz="1400" b="1">
                <a:solidFill>
                  <a:schemeClr val="bg1"/>
                </a:solidFill>
                <a:latin typeface="Arial" panose="020B0604020202020204" pitchFamily="34" charset="0"/>
                <a:cs typeface="Arial" panose="020B0604020202020204" pitchFamily="34" charset="0"/>
              </a:defRPr>
            </a:lvl5pPr>
            <a:lvl6pPr marL="2577968" indent="-234361"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3046689" indent="-234361"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515411" indent="-234361"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984132" indent="-234361"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fld id="{1A163DCF-EAD8-4AD3-A801-EA92054E5FEA}" type="slidenum">
              <a:rPr lang="cs-CZ" altLang="cs-CZ" sz="1200"/>
              <a:pPr/>
              <a:t>1</a:t>
            </a:fld>
            <a:endParaRPr lang="cs-CZ" altLang="cs-CZ"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pPr>
              <a:defRPr/>
            </a:pPr>
            <a:fld id="{695564B3-F8FF-47F5-8C14-00EFD698DC8A}" type="slidenum">
              <a:rPr lang="cs-CZ" altLang="cs-CZ" smtClean="0"/>
              <a:pPr>
                <a:defRPr/>
              </a:pPr>
              <a:t>10</a:t>
            </a:fld>
            <a:endParaRPr lang="cs-CZ" altLang="cs-CZ"/>
          </a:p>
        </p:txBody>
      </p:sp>
    </p:spTree>
    <p:extLst>
      <p:ext uri="{BB962C8B-B14F-4D97-AF65-F5344CB8AC3E}">
        <p14:creationId xmlns:p14="http://schemas.microsoft.com/office/powerpoint/2010/main" val="39723972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pPr>
              <a:defRPr/>
            </a:pPr>
            <a:fld id="{695564B3-F8FF-47F5-8C14-00EFD698DC8A}" type="slidenum">
              <a:rPr lang="cs-CZ" altLang="cs-CZ" smtClean="0"/>
              <a:pPr>
                <a:defRPr/>
              </a:pPr>
              <a:t>11</a:t>
            </a:fld>
            <a:endParaRPr lang="cs-CZ" altLang="cs-CZ"/>
          </a:p>
        </p:txBody>
      </p:sp>
    </p:spTree>
    <p:extLst>
      <p:ext uri="{BB962C8B-B14F-4D97-AF65-F5344CB8AC3E}">
        <p14:creationId xmlns:p14="http://schemas.microsoft.com/office/powerpoint/2010/main" val="2057683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pPr>
              <a:defRPr/>
            </a:pPr>
            <a:fld id="{695564B3-F8FF-47F5-8C14-00EFD698DC8A}" type="slidenum">
              <a:rPr lang="cs-CZ" altLang="cs-CZ" smtClean="0"/>
              <a:pPr>
                <a:defRPr/>
              </a:pPr>
              <a:t>2</a:t>
            </a:fld>
            <a:endParaRPr lang="cs-CZ" altLang="cs-CZ"/>
          </a:p>
        </p:txBody>
      </p:sp>
    </p:spTree>
    <p:extLst>
      <p:ext uri="{BB962C8B-B14F-4D97-AF65-F5344CB8AC3E}">
        <p14:creationId xmlns:p14="http://schemas.microsoft.com/office/powerpoint/2010/main" val="4134758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pPr>
              <a:defRPr/>
            </a:pPr>
            <a:fld id="{695564B3-F8FF-47F5-8C14-00EFD698DC8A}" type="slidenum">
              <a:rPr lang="cs-CZ" altLang="cs-CZ" smtClean="0"/>
              <a:pPr>
                <a:defRPr/>
              </a:pPr>
              <a:t>3</a:t>
            </a:fld>
            <a:endParaRPr lang="cs-CZ" altLang="cs-CZ"/>
          </a:p>
        </p:txBody>
      </p:sp>
    </p:spTree>
    <p:extLst>
      <p:ext uri="{BB962C8B-B14F-4D97-AF65-F5344CB8AC3E}">
        <p14:creationId xmlns:p14="http://schemas.microsoft.com/office/powerpoint/2010/main" val="5482457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pPr>
              <a:defRPr/>
            </a:pPr>
            <a:fld id="{695564B3-F8FF-47F5-8C14-00EFD698DC8A}" type="slidenum">
              <a:rPr lang="cs-CZ" altLang="cs-CZ" smtClean="0"/>
              <a:pPr>
                <a:defRPr/>
              </a:pPr>
              <a:t>4</a:t>
            </a:fld>
            <a:endParaRPr lang="cs-CZ" altLang="cs-CZ"/>
          </a:p>
        </p:txBody>
      </p:sp>
    </p:spTree>
    <p:extLst>
      <p:ext uri="{BB962C8B-B14F-4D97-AF65-F5344CB8AC3E}">
        <p14:creationId xmlns:p14="http://schemas.microsoft.com/office/powerpoint/2010/main" val="1921623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pPr>
              <a:defRPr/>
            </a:pPr>
            <a:fld id="{695564B3-F8FF-47F5-8C14-00EFD698DC8A}" type="slidenum">
              <a:rPr lang="cs-CZ" altLang="cs-CZ" smtClean="0"/>
              <a:pPr>
                <a:defRPr/>
              </a:pPr>
              <a:t>5</a:t>
            </a:fld>
            <a:endParaRPr lang="cs-CZ" altLang="cs-CZ"/>
          </a:p>
        </p:txBody>
      </p:sp>
    </p:spTree>
    <p:extLst>
      <p:ext uri="{BB962C8B-B14F-4D97-AF65-F5344CB8AC3E}">
        <p14:creationId xmlns:p14="http://schemas.microsoft.com/office/powerpoint/2010/main" val="12425941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pPr>
              <a:defRPr/>
            </a:pPr>
            <a:fld id="{695564B3-F8FF-47F5-8C14-00EFD698DC8A}" type="slidenum">
              <a:rPr lang="cs-CZ" altLang="cs-CZ" smtClean="0"/>
              <a:pPr>
                <a:defRPr/>
              </a:pPr>
              <a:t>6</a:t>
            </a:fld>
            <a:endParaRPr lang="cs-CZ" altLang="cs-CZ"/>
          </a:p>
        </p:txBody>
      </p:sp>
    </p:spTree>
    <p:extLst>
      <p:ext uri="{BB962C8B-B14F-4D97-AF65-F5344CB8AC3E}">
        <p14:creationId xmlns:p14="http://schemas.microsoft.com/office/powerpoint/2010/main" val="32638644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pPr>
              <a:defRPr/>
            </a:pPr>
            <a:fld id="{695564B3-F8FF-47F5-8C14-00EFD698DC8A}" type="slidenum">
              <a:rPr lang="cs-CZ" altLang="cs-CZ" smtClean="0"/>
              <a:pPr>
                <a:defRPr/>
              </a:pPr>
              <a:t>7</a:t>
            </a:fld>
            <a:endParaRPr lang="cs-CZ" altLang="cs-CZ"/>
          </a:p>
        </p:txBody>
      </p:sp>
    </p:spTree>
    <p:extLst>
      <p:ext uri="{BB962C8B-B14F-4D97-AF65-F5344CB8AC3E}">
        <p14:creationId xmlns:p14="http://schemas.microsoft.com/office/powerpoint/2010/main" val="2965546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pPr>
              <a:defRPr/>
            </a:pPr>
            <a:fld id="{695564B3-F8FF-47F5-8C14-00EFD698DC8A}" type="slidenum">
              <a:rPr lang="cs-CZ" altLang="cs-CZ" smtClean="0"/>
              <a:pPr>
                <a:defRPr/>
              </a:pPr>
              <a:t>8</a:t>
            </a:fld>
            <a:endParaRPr lang="cs-CZ" altLang="cs-CZ"/>
          </a:p>
        </p:txBody>
      </p:sp>
    </p:spTree>
    <p:extLst>
      <p:ext uri="{BB962C8B-B14F-4D97-AF65-F5344CB8AC3E}">
        <p14:creationId xmlns:p14="http://schemas.microsoft.com/office/powerpoint/2010/main" val="2589195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pPr>
              <a:defRPr/>
            </a:pPr>
            <a:fld id="{695564B3-F8FF-47F5-8C14-00EFD698DC8A}" type="slidenum">
              <a:rPr lang="cs-CZ" altLang="cs-CZ" smtClean="0"/>
              <a:pPr>
                <a:defRPr/>
              </a:pPr>
              <a:t>9</a:t>
            </a:fld>
            <a:endParaRPr lang="cs-CZ" altLang="cs-CZ"/>
          </a:p>
        </p:txBody>
      </p:sp>
    </p:spTree>
    <p:extLst>
      <p:ext uri="{BB962C8B-B14F-4D97-AF65-F5344CB8AC3E}">
        <p14:creationId xmlns:p14="http://schemas.microsoft.com/office/powerpoint/2010/main" val="13677163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3" name="Picture 8" descr="grid">
            <a:extLst>
              <a:ext uri="{FF2B5EF4-FFF2-40B4-BE49-F238E27FC236}">
                <a16:creationId xmlns:a16="http://schemas.microsoft.com/office/drawing/2014/main" id="{931367E5-59B3-452B-A229-488490A197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4386"/>
          <a:stretch>
            <a:fillRect/>
          </a:stretch>
        </p:blipFill>
        <p:spPr bwMode="auto">
          <a:xfrm>
            <a:off x="0" y="1303338"/>
            <a:ext cx="9144000" cy="522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C0D098C4-6179-470E-9485-4B81AE7C9F7B}"/>
              </a:ext>
            </a:extLst>
          </p:cNvPr>
          <p:cNvSpPr>
            <a:spLocks noChangeArrowheads="1"/>
          </p:cNvSpPr>
          <p:nvPr/>
        </p:nvSpPr>
        <p:spPr bwMode="auto">
          <a:xfrm>
            <a:off x="0" y="6524625"/>
            <a:ext cx="9144000" cy="333375"/>
          </a:xfrm>
          <a:prstGeom prst="rect">
            <a:avLst/>
          </a:prstGeom>
          <a:solidFill>
            <a:srgbClr val="0B3162"/>
          </a:solidFill>
          <a:ln>
            <a:noFill/>
          </a:ln>
        </p:spPr>
        <p:txBody>
          <a:bodyPr wrap="none" anchor="ctr"/>
          <a:lstStyle>
            <a:lvl1pPr>
              <a:defRPr sz="1400" b="1">
                <a:solidFill>
                  <a:schemeClr val="bg1"/>
                </a:solidFill>
                <a:latin typeface="Arial" charset="0"/>
                <a:ea typeface="Arial" charset="0"/>
                <a:cs typeface="Arial" charset="0"/>
              </a:defRPr>
            </a:lvl1pPr>
            <a:lvl2pPr marL="742950" indent="-285750">
              <a:defRPr sz="1400" b="1">
                <a:solidFill>
                  <a:schemeClr val="bg1"/>
                </a:solidFill>
                <a:latin typeface="Arial" charset="0"/>
                <a:ea typeface="Arial" charset="0"/>
                <a:cs typeface="Arial" charset="0"/>
              </a:defRPr>
            </a:lvl2pPr>
            <a:lvl3pPr marL="1143000" indent="-228600">
              <a:defRPr sz="1400" b="1">
                <a:solidFill>
                  <a:schemeClr val="bg1"/>
                </a:solidFill>
                <a:latin typeface="Arial" charset="0"/>
                <a:ea typeface="Arial" charset="0"/>
                <a:cs typeface="Arial" charset="0"/>
              </a:defRPr>
            </a:lvl3pPr>
            <a:lvl4pPr marL="1600200" indent="-228600">
              <a:defRPr sz="1400" b="1">
                <a:solidFill>
                  <a:schemeClr val="bg1"/>
                </a:solidFill>
                <a:latin typeface="Arial" charset="0"/>
                <a:ea typeface="Arial" charset="0"/>
                <a:cs typeface="Arial" charset="0"/>
              </a:defRPr>
            </a:lvl4pPr>
            <a:lvl5pPr marL="2057400" indent="-228600">
              <a:defRPr sz="1400" b="1">
                <a:solidFill>
                  <a:schemeClr val="bg1"/>
                </a:solidFill>
                <a:latin typeface="Arial" charset="0"/>
                <a:ea typeface="Arial" charset="0"/>
                <a:cs typeface="Arial" charset="0"/>
              </a:defRPr>
            </a:lvl5pPr>
            <a:lvl6pPr marL="2514600" indent="-228600" eaLnBrk="0" fontAlgn="base" hangingPunct="0">
              <a:spcBef>
                <a:spcPct val="0"/>
              </a:spcBef>
              <a:spcAft>
                <a:spcPct val="0"/>
              </a:spcAft>
              <a:defRPr sz="1400" b="1">
                <a:solidFill>
                  <a:schemeClr val="bg1"/>
                </a:solidFill>
                <a:latin typeface="Arial" charset="0"/>
                <a:ea typeface="Arial" charset="0"/>
                <a:cs typeface="Arial" charset="0"/>
              </a:defRPr>
            </a:lvl6pPr>
            <a:lvl7pPr marL="2971800" indent="-228600" eaLnBrk="0" fontAlgn="base" hangingPunct="0">
              <a:spcBef>
                <a:spcPct val="0"/>
              </a:spcBef>
              <a:spcAft>
                <a:spcPct val="0"/>
              </a:spcAft>
              <a:defRPr sz="1400" b="1">
                <a:solidFill>
                  <a:schemeClr val="bg1"/>
                </a:solidFill>
                <a:latin typeface="Arial" charset="0"/>
                <a:ea typeface="Arial" charset="0"/>
                <a:cs typeface="Arial" charset="0"/>
              </a:defRPr>
            </a:lvl7pPr>
            <a:lvl8pPr marL="3429000" indent="-228600" eaLnBrk="0" fontAlgn="base" hangingPunct="0">
              <a:spcBef>
                <a:spcPct val="0"/>
              </a:spcBef>
              <a:spcAft>
                <a:spcPct val="0"/>
              </a:spcAft>
              <a:defRPr sz="1400" b="1">
                <a:solidFill>
                  <a:schemeClr val="bg1"/>
                </a:solidFill>
                <a:latin typeface="Arial" charset="0"/>
                <a:ea typeface="Arial" charset="0"/>
                <a:cs typeface="Arial" charset="0"/>
              </a:defRPr>
            </a:lvl8pPr>
            <a:lvl9pPr marL="3886200" indent="-228600" eaLnBrk="0" fontAlgn="base" hangingPunct="0">
              <a:spcBef>
                <a:spcPct val="0"/>
              </a:spcBef>
              <a:spcAft>
                <a:spcPct val="0"/>
              </a:spcAft>
              <a:defRPr sz="1400" b="1">
                <a:solidFill>
                  <a:schemeClr val="bg1"/>
                </a:solidFill>
                <a:latin typeface="Arial" charset="0"/>
                <a:ea typeface="Arial" charset="0"/>
                <a:cs typeface="Arial" charset="0"/>
              </a:defRPr>
            </a:lvl9pPr>
          </a:lstStyle>
          <a:p>
            <a:pPr algn="ctr" eaLnBrk="1" hangingPunct="1">
              <a:defRPr/>
            </a:pPr>
            <a:r>
              <a:rPr lang="cs-CZ" altLang="x-none" sz="1800" b="0" i="1">
                <a:solidFill>
                  <a:schemeClr val="tx1"/>
                </a:solidFill>
              </a:rPr>
              <a:t> </a:t>
            </a:r>
          </a:p>
        </p:txBody>
      </p:sp>
      <p:pic>
        <p:nvPicPr>
          <p:cNvPr id="5" name="Picture 9" descr="0902_ksb_sablona_ppt">
            <a:extLst>
              <a:ext uri="{FF2B5EF4-FFF2-40B4-BE49-F238E27FC236}">
                <a16:creationId xmlns:a16="http://schemas.microsoft.com/office/drawing/2014/main" id="{40A6BBCB-8E20-49A9-B954-96A0EB40E0A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1303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Rectangle 5"/>
          <p:cNvSpPr>
            <a:spLocks noGrp="1" noChangeArrowheads="1"/>
          </p:cNvSpPr>
          <p:nvPr>
            <p:ph type="ctrTitle"/>
          </p:nvPr>
        </p:nvSpPr>
        <p:spPr>
          <a:xfrm>
            <a:off x="1598613" y="3119438"/>
            <a:ext cx="6911975" cy="1223962"/>
          </a:xfrm>
        </p:spPr>
        <p:txBody>
          <a:bodyPr/>
          <a:lstStyle>
            <a:lvl1pPr>
              <a:defRPr sz="2600" b="0">
                <a:solidFill>
                  <a:srgbClr val="0B3162"/>
                </a:solidFill>
              </a:defRPr>
            </a:lvl1pPr>
          </a:lstStyle>
          <a:p>
            <a:r>
              <a:rPr lang="cs-CZ"/>
              <a:t>Jméno autora netučně</a:t>
            </a:r>
            <a:br>
              <a:rPr lang="cs-CZ"/>
            </a:br>
            <a:r>
              <a:rPr lang="cs-CZ"/>
              <a:t>Celý název prezentace tučně</a:t>
            </a:r>
          </a:p>
        </p:txBody>
      </p:sp>
    </p:spTree>
    <p:extLst>
      <p:ext uri="{BB962C8B-B14F-4D97-AF65-F5344CB8AC3E}">
        <p14:creationId xmlns:p14="http://schemas.microsoft.com/office/powerpoint/2010/main" val="4133978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52028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07188" y="1643063"/>
            <a:ext cx="2185987" cy="4483100"/>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146050" y="1643063"/>
            <a:ext cx="6408738" cy="4483100"/>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855416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119238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Tree>
    <p:extLst>
      <p:ext uri="{BB962C8B-B14F-4D97-AF65-F5344CB8AC3E}">
        <p14:creationId xmlns:p14="http://schemas.microsoft.com/office/powerpoint/2010/main" val="267805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250825" y="2349500"/>
            <a:ext cx="4244975" cy="37766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2349500"/>
            <a:ext cx="4244975" cy="37766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767066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882852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Tree>
    <p:extLst>
      <p:ext uri="{BB962C8B-B14F-4D97-AF65-F5344CB8AC3E}">
        <p14:creationId xmlns:p14="http://schemas.microsoft.com/office/powerpoint/2010/main" val="4083243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5316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Tree>
    <p:extLst>
      <p:ext uri="{BB962C8B-B14F-4D97-AF65-F5344CB8AC3E}">
        <p14:creationId xmlns:p14="http://schemas.microsoft.com/office/powerpoint/2010/main" val="1463980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Tree>
    <p:extLst>
      <p:ext uri="{BB962C8B-B14F-4D97-AF65-F5344CB8AC3E}">
        <p14:creationId xmlns:p14="http://schemas.microsoft.com/office/powerpoint/2010/main" val="2753224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a:extLst>
              <a:ext uri="{FF2B5EF4-FFF2-40B4-BE49-F238E27FC236}">
                <a16:creationId xmlns:a16="http://schemas.microsoft.com/office/drawing/2014/main" id="{A62C8C6A-3928-40F5-9F6A-822C3C94C6A5}"/>
              </a:ext>
            </a:extLst>
          </p:cNvPr>
          <p:cNvSpPr>
            <a:spLocks noChangeArrowheads="1"/>
          </p:cNvSpPr>
          <p:nvPr/>
        </p:nvSpPr>
        <p:spPr bwMode="auto">
          <a:xfrm>
            <a:off x="0" y="6524625"/>
            <a:ext cx="9144000" cy="333375"/>
          </a:xfrm>
          <a:prstGeom prst="rect">
            <a:avLst/>
          </a:prstGeom>
          <a:solidFill>
            <a:srgbClr val="0B3162"/>
          </a:solidFill>
          <a:ln>
            <a:noFill/>
          </a:ln>
        </p:spPr>
        <p:txBody>
          <a:bodyPr wrap="none" anchor="ctr"/>
          <a:lstStyle>
            <a:lvl1pPr>
              <a:defRPr sz="1400" b="1">
                <a:solidFill>
                  <a:schemeClr val="bg1"/>
                </a:solidFill>
                <a:latin typeface="Arial" charset="0"/>
                <a:ea typeface="Arial" charset="0"/>
                <a:cs typeface="Arial" charset="0"/>
              </a:defRPr>
            </a:lvl1pPr>
            <a:lvl2pPr marL="742950" indent="-285750">
              <a:defRPr sz="1400" b="1">
                <a:solidFill>
                  <a:schemeClr val="bg1"/>
                </a:solidFill>
                <a:latin typeface="Arial" charset="0"/>
                <a:ea typeface="Arial" charset="0"/>
                <a:cs typeface="Arial" charset="0"/>
              </a:defRPr>
            </a:lvl2pPr>
            <a:lvl3pPr marL="1143000" indent="-228600">
              <a:defRPr sz="1400" b="1">
                <a:solidFill>
                  <a:schemeClr val="bg1"/>
                </a:solidFill>
                <a:latin typeface="Arial" charset="0"/>
                <a:ea typeface="Arial" charset="0"/>
                <a:cs typeface="Arial" charset="0"/>
              </a:defRPr>
            </a:lvl3pPr>
            <a:lvl4pPr marL="1600200" indent="-228600">
              <a:defRPr sz="1400" b="1">
                <a:solidFill>
                  <a:schemeClr val="bg1"/>
                </a:solidFill>
                <a:latin typeface="Arial" charset="0"/>
                <a:ea typeface="Arial" charset="0"/>
                <a:cs typeface="Arial" charset="0"/>
              </a:defRPr>
            </a:lvl4pPr>
            <a:lvl5pPr marL="2057400" indent="-228600">
              <a:defRPr sz="1400" b="1">
                <a:solidFill>
                  <a:schemeClr val="bg1"/>
                </a:solidFill>
                <a:latin typeface="Arial" charset="0"/>
                <a:ea typeface="Arial" charset="0"/>
                <a:cs typeface="Arial" charset="0"/>
              </a:defRPr>
            </a:lvl5pPr>
            <a:lvl6pPr marL="2514600" indent="-228600" eaLnBrk="0" fontAlgn="base" hangingPunct="0">
              <a:spcBef>
                <a:spcPct val="0"/>
              </a:spcBef>
              <a:spcAft>
                <a:spcPct val="0"/>
              </a:spcAft>
              <a:defRPr sz="1400" b="1">
                <a:solidFill>
                  <a:schemeClr val="bg1"/>
                </a:solidFill>
                <a:latin typeface="Arial" charset="0"/>
                <a:ea typeface="Arial" charset="0"/>
                <a:cs typeface="Arial" charset="0"/>
              </a:defRPr>
            </a:lvl6pPr>
            <a:lvl7pPr marL="2971800" indent="-228600" eaLnBrk="0" fontAlgn="base" hangingPunct="0">
              <a:spcBef>
                <a:spcPct val="0"/>
              </a:spcBef>
              <a:spcAft>
                <a:spcPct val="0"/>
              </a:spcAft>
              <a:defRPr sz="1400" b="1">
                <a:solidFill>
                  <a:schemeClr val="bg1"/>
                </a:solidFill>
                <a:latin typeface="Arial" charset="0"/>
                <a:ea typeface="Arial" charset="0"/>
                <a:cs typeface="Arial" charset="0"/>
              </a:defRPr>
            </a:lvl7pPr>
            <a:lvl8pPr marL="3429000" indent="-228600" eaLnBrk="0" fontAlgn="base" hangingPunct="0">
              <a:spcBef>
                <a:spcPct val="0"/>
              </a:spcBef>
              <a:spcAft>
                <a:spcPct val="0"/>
              </a:spcAft>
              <a:defRPr sz="1400" b="1">
                <a:solidFill>
                  <a:schemeClr val="bg1"/>
                </a:solidFill>
                <a:latin typeface="Arial" charset="0"/>
                <a:ea typeface="Arial" charset="0"/>
                <a:cs typeface="Arial" charset="0"/>
              </a:defRPr>
            </a:lvl8pPr>
            <a:lvl9pPr marL="3886200" indent="-228600" eaLnBrk="0" fontAlgn="base" hangingPunct="0">
              <a:spcBef>
                <a:spcPct val="0"/>
              </a:spcBef>
              <a:spcAft>
                <a:spcPct val="0"/>
              </a:spcAft>
              <a:defRPr sz="1400" b="1">
                <a:solidFill>
                  <a:schemeClr val="bg1"/>
                </a:solidFill>
                <a:latin typeface="Arial" charset="0"/>
                <a:ea typeface="Arial" charset="0"/>
                <a:cs typeface="Arial" charset="0"/>
              </a:defRPr>
            </a:lvl9pPr>
          </a:lstStyle>
          <a:p>
            <a:pPr algn="ctr" eaLnBrk="1" hangingPunct="1">
              <a:defRPr/>
            </a:pPr>
            <a:r>
              <a:rPr lang="cs-CZ" altLang="x-none" sz="1800" b="0" i="1">
                <a:solidFill>
                  <a:schemeClr val="tx1"/>
                </a:solidFill>
              </a:rPr>
              <a:t> </a:t>
            </a:r>
          </a:p>
        </p:txBody>
      </p:sp>
      <p:sp>
        <p:nvSpPr>
          <p:cNvPr id="1027" name="Rectangle 2">
            <a:extLst>
              <a:ext uri="{FF2B5EF4-FFF2-40B4-BE49-F238E27FC236}">
                <a16:creationId xmlns:a16="http://schemas.microsoft.com/office/drawing/2014/main" id="{06973F57-56DD-4C5C-BBF4-04C8CBB4230B}"/>
              </a:ext>
            </a:extLst>
          </p:cNvPr>
          <p:cNvSpPr>
            <a:spLocks noGrp="1" noChangeArrowheads="1"/>
          </p:cNvSpPr>
          <p:nvPr>
            <p:ph type="title"/>
          </p:nvPr>
        </p:nvSpPr>
        <p:spPr bwMode="auto">
          <a:xfrm>
            <a:off x="146050" y="1643063"/>
            <a:ext cx="8747125"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8" name="Rectangle 3">
            <a:extLst>
              <a:ext uri="{FF2B5EF4-FFF2-40B4-BE49-F238E27FC236}">
                <a16:creationId xmlns:a16="http://schemas.microsoft.com/office/drawing/2014/main" id="{C238F1C3-AEA4-4CFE-BBB3-F2FE77F6172D}"/>
              </a:ext>
            </a:extLst>
          </p:cNvPr>
          <p:cNvSpPr>
            <a:spLocks noGrp="1" noChangeArrowheads="1"/>
          </p:cNvSpPr>
          <p:nvPr>
            <p:ph type="body" idx="1"/>
          </p:nvPr>
        </p:nvSpPr>
        <p:spPr bwMode="auto">
          <a:xfrm>
            <a:off x="250825" y="2349500"/>
            <a:ext cx="8642350" cy="377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9" name="Line 10">
            <a:extLst>
              <a:ext uri="{FF2B5EF4-FFF2-40B4-BE49-F238E27FC236}">
                <a16:creationId xmlns:a16="http://schemas.microsoft.com/office/drawing/2014/main" id="{CD168D32-ADF1-47B2-AF79-E6F811263EE8}"/>
              </a:ext>
            </a:extLst>
          </p:cNvPr>
          <p:cNvSpPr>
            <a:spLocks noChangeShapeType="1"/>
          </p:cNvSpPr>
          <p:nvPr/>
        </p:nvSpPr>
        <p:spPr bwMode="auto">
          <a:xfrm>
            <a:off x="250825" y="2133600"/>
            <a:ext cx="8642350" cy="0"/>
          </a:xfrm>
          <a:prstGeom prst="line">
            <a:avLst/>
          </a:prstGeom>
          <a:noFill/>
          <a:ln w="9525">
            <a:solidFill>
              <a:srgbClr val="0B3162"/>
            </a:solidFill>
            <a:round/>
            <a:headEnd/>
            <a:tailEnd/>
          </a:ln>
          <a:extLst>
            <a:ext uri="{909E8E84-426E-40DD-AFC4-6F175D3DCCD1}">
              <a14:hiddenFill xmlns:a14="http://schemas.microsoft.com/office/drawing/2010/main">
                <a:noFill/>
              </a14:hiddenFill>
            </a:ext>
          </a:extLst>
        </p:spPr>
        <p:txBody>
          <a:bodyPr/>
          <a:lstStyle/>
          <a:p>
            <a:endParaRPr lang="cs-CZ"/>
          </a:p>
        </p:txBody>
      </p:sp>
      <p:pic>
        <p:nvPicPr>
          <p:cNvPr id="1030" name="Picture 12" descr="0902_ksb_sablona_ppt_P2">
            <a:extLst>
              <a:ext uri="{FF2B5EF4-FFF2-40B4-BE49-F238E27FC236}">
                <a16:creationId xmlns:a16="http://schemas.microsoft.com/office/drawing/2014/main" id="{6A0036AE-83BE-4E6B-B616-296D59F08786}"/>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1303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67" r:id="rId1"/>
    <p:sldLayoutId id="2147484057" r:id="rId2"/>
    <p:sldLayoutId id="2147484058" r:id="rId3"/>
    <p:sldLayoutId id="2147484059" r:id="rId4"/>
    <p:sldLayoutId id="2147484060" r:id="rId5"/>
    <p:sldLayoutId id="2147484061" r:id="rId6"/>
    <p:sldLayoutId id="2147484062" r:id="rId7"/>
    <p:sldLayoutId id="2147484063" r:id="rId8"/>
    <p:sldLayoutId id="2147484064" r:id="rId9"/>
    <p:sldLayoutId id="2147484065" r:id="rId10"/>
    <p:sldLayoutId id="2147484066" r:id="rId11"/>
  </p:sldLayoutIdLst>
  <p:txStyles>
    <p:titleStyle>
      <a:lvl1pPr algn="l" rtl="0" eaLnBrk="0" fontAlgn="base" hangingPunct="0">
        <a:spcBef>
          <a:spcPct val="0"/>
        </a:spcBef>
        <a:spcAft>
          <a:spcPct val="0"/>
        </a:spcAft>
        <a:defRPr sz="1600" b="1">
          <a:solidFill>
            <a:schemeClr val="tx2"/>
          </a:solidFill>
          <a:latin typeface="+mj-lt"/>
          <a:ea typeface="+mj-ea"/>
          <a:cs typeface="+mj-cs"/>
        </a:defRPr>
      </a:lvl1pPr>
      <a:lvl2pPr algn="l" rtl="0" eaLnBrk="0" fontAlgn="base" hangingPunct="0">
        <a:spcBef>
          <a:spcPct val="0"/>
        </a:spcBef>
        <a:spcAft>
          <a:spcPct val="0"/>
        </a:spcAft>
        <a:defRPr sz="1600" b="1">
          <a:solidFill>
            <a:schemeClr val="tx2"/>
          </a:solidFill>
          <a:latin typeface="Verdana" pitchFamily="34" charset="0"/>
        </a:defRPr>
      </a:lvl2pPr>
      <a:lvl3pPr algn="l" rtl="0" eaLnBrk="0" fontAlgn="base" hangingPunct="0">
        <a:spcBef>
          <a:spcPct val="0"/>
        </a:spcBef>
        <a:spcAft>
          <a:spcPct val="0"/>
        </a:spcAft>
        <a:defRPr sz="1600" b="1">
          <a:solidFill>
            <a:schemeClr val="tx2"/>
          </a:solidFill>
          <a:latin typeface="Verdana" pitchFamily="34" charset="0"/>
        </a:defRPr>
      </a:lvl3pPr>
      <a:lvl4pPr algn="l" rtl="0" eaLnBrk="0" fontAlgn="base" hangingPunct="0">
        <a:spcBef>
          <a:spcPct val="0"/>
        </a:spcBef>
        <a:spcAft>
          <a:spcPct val="0"/>
        </a:spcAft>
        <a:defRPr sz="1600" b="1">
          <a:solidFill>
            <a:schemeClr val="tx2"/>
          </a:solidFill>
          <a:latin typeface="Verdana" pitchFamily="34" charset="0"/>
        </a:defRPr>
      </a:lvl4pPr>
      <a:lvl5pPr algn="l" rtl="0" eaLnBrk="0" fontAlgn="base" hangingPunct="0">
        <a:spcBef>
          <a:spcPct val="0"/>
        </a:spcBef>
        <a:spcAft>
          <a:spcPct val="0"/>
        </a:spcAft>
        <a:defRPr sz="1600" b="1">
          <a:solidFill>
            <a:schemeClr val="tx2"/>
          </a:solidFill>
          <a:latin typeface="Verdana" pitchFamily="34" charset="0"/>
        </a:defRPr>
      </a:lvl5pPr>
      <a:lvl6pPr marL="457200" algn="l" rtl="0" fontAlgn="base">
        <a:spcBef>
          <a:spcPct val="0"/>
        </a:spcBef>
        <a:spcAft>
          <a:spcPct val="0"/>
        </a:spcAft>
        <a:defRPr sz="1600" b="1">
          <a:solidFill>
            <a:schemeClr val="tx2"/>
          </a:solidFill>
          <a:latin typeface="Verdana" pitchFamily="34" charset="0"/>
        </a:defRPr>
      </a:lvl6pPr>
      <a:lvl7pPr marL="914400" algn="l" rtl="0" fontAlgn="base">
        <a:spcBef>
          <a:spcPct val="0"/>
        </a:spcBef>
        <a:spcAft>
          <a:spcPct val="0"/>
        </a:spcAft>
        <a:defRPr sz="1600" b="1">
          <a:solidFill>
            <a:schemeClr val="tx2"/>
          </a:solidFill>
          <a:latin typeface="Verdana" pitchFamily="34" charset="0"/>
        </a:defRPr>
      </a:lvl7pPr>
      <a:lvl8pPr marL="1371600" algn="l" rtl="0" fontAlgn="base">
        <a:spcBef>
          <a:spcPct val="0"/>
        </a:spcBef>
        <a:spcAft>
          <a:spcPct val="0"/>
        </a:spcAft>
        <a:defRPr sz="1600" b="1">
          <a:solidFill>
            <a:schemeClr val="tx2"/>
          </a:solidFill>
          <a:latin typeface="Verdana" pitchFamily="34" charset="0"/>
        </a:defRPr>
      </a:lvl8pPr>
      <a:lvl9pPr marL="1828800" algn="l" rtl="0" fontAlgn="base">
        <a:spcBef>
          <a:spcPct val="0"/>
        </a:spcBef>
        <a:spcAft>
          <a:spcPct val="0"/>
        </a:spcAft>
        <a:defRPr sz="1600" b="1">
          <a:solidFill>
            <a:schemeClr val="tx2"/>
          </a:solidFill>
          <a:latin typeface="Verdana" pitchFamily="34" charset="0"/>
        </a:defRPr>
      </a:lvl9pPr>
    </p:titleStyle>
    <p:bodyStyle>
      <a:lvl1pPr marL="271463" indent="-271463" algn="l" rtl="0" eaLnBrk="0" fontAlgn="base" hangingPunct="0">
        <a:spcBef>
          <a:spcPct val="20000"/>
        </a:spcBef>
        <a:spcAft>
          <a:spcPct val="0"/>
        </a:spcAft>
        <a:buClr>
          <a:srgbClr val="0B3162"/>
        </a:buClr>
        <a:buFont typeface="Wingdings" panose="05000000000000000000" pitchFamily="2" charset="2"/>
        <a:buChar char="§"/>
        <a:defRPr sz="1600">
          <a:solidFill>
            <a:schemeClr val="tx1"/>
          </a:solidFill>
          <a:latin typeface="+mn-lt"/>
          <a:ea typeface="+mn-ea"/>
          <a:cs typeface="+mn-cs"/>
        </a:defRPr>
      </a:lvl1pPr>
      <a:lvl2pPr marL="804863" indent="-271463" algn="l" rtl="0" eaLnBrk="0" fontAlgn="base" hangingPunct="0">
        <a:spcBef>
          <a:spcPct val="20000"/>
        </a:spcBef>
        <a:spcAft>
          <a:spcPct val="0"/>
        </a:spcAft>
        <a:buClr>
          <a:srgbClr val="0B3162"/>
        </a:buClr>
        <a:buFont typeface="Wingdings" panose="05000000000000000000" pitchFamily="2" charset="2"/>
        <a:buChar char="§"/>
        <a:defRPr sz="1600">
          <a:solidFill>
            <a:schemeClr val="tx1"/>
          </a:solidFill>
          <a:latin typeface="+mn-lt"/>
        </a:defRPr>
      </a:lvl2pPr>
      <a:lvl3pPr marL="1349375" indent="-271463" algn="l" rtl="0" eaLnBrk="0" fontAlgn="base" hangingPunct="0">
        <a:spcBef>
          <a:spcPct val="20000"/>
        </a:spcBef>
        <a:spcAft>
          <a:spcPct val="0"/>
        </a:spcAft>
        <a:buClr>
          <a:srgbClr val="0B3162"/>
        </a:buClr>
        <a:buFont typeface="Wingdings" panose="05000000000000000000" pitchFamily="2" charset="2"/>
        <a:buChar char="§"/>
        <a:defRPr sz="1600">
          <a:solidFill>
            <a:schemeClr val="tx1"/>
          </a:solidFill>
          <a:latin typeface="+mn-lt"/>
        </a:defRPr>
      </a:lvl3pPr>
      <a:lvl4pPr marL="1882775" indent="-271463" algn="l" rtl="0" eaLnBrk="0" fontAlgn="base" hangingPunct="0">
        <a:spcBef>
          <a:spcPct val="20000"/>
        </a:spcBef>
        <a:spcAft>
          <a:spcPct val="0"/>
        </a:spcAft>
        <a:buClr>
          <a:srgbClr val="0B3162"/>
        </a:buClr>
        <a:buFont typeface="Wingdings" panose="05000000000000000000" pitchFamily="2" charset="2"/>
        <a:buChar char="§"/>
        <a:defRPr sz="1600">
          <a:solidFill>
            <a:schemeClr val="tx1"/>
          </a:solidFill>
          <a:latin typeface="+mn-lt"/>
        </a:defRPr>
      </a:lvl4pPr>
      <a:lvl5pPr marL="2411413" indent="-255588" algn="l" rtl="0" eaLnBrk="0" fontAlgn="base" hangingPunct="0">
        <a:spcBef>
          <a:spcPct val="20000"/>
        </a:spcBef>
        <a:spcAft>
          <a:spcPct val="0"/>
        </a:spcAft>
        <a:buClr>
          <a:srgbClr val="0B3162"/>
        </a:buClr>
        <a:buFont typeface="Wingdings" panose="05000000000000000000" pitchFamily="2" charset="2"/>
        <a:buChar char="§"/>
        <a:defRPr sz="1600">
          <a:solidFill>
            <a:schemeClr val="tx1"/>
          </a:solidFill>
          <a:latin typeface="+mn-lt"/>
        </a:defRPr>
      </a:lvl5pPr>
      <a:lvl6pPr marL="2868613" indent="-255588" algn="l" rtl="0" fontAlgn="base">
        <a:spcBef>
          <a:spcPct val="20000"/>
        </a:spcBef>
        <a:spcAft>
          <a:spcPct val="0"/>
        </a:spcAft>
        <a:buClr>
          <a:srgbClr val="0B3162"/>
        </a:buClr>
        <a:buFont typeface="Wingdings" pitchFamily="2" charset="2"/>
        <a:buChar char="§"/>
        <a:defRPr sz="1600">
          <a:solidFill>
            <a:schemeClr val="tx1"/>
          </a:solidFill>
          <a:latin typeface="+mn-lt"/>
        </a:defRPr>
      </a:lvl6pPr>
      <a:lvl7pPr marL="3325813" indent="-255588" algn="l" rtl="0" fontAlgn="base">
        <a:spcBef>
          <a:spcPct val="20000"/>
        </a:spcBef>
        <a:spcAft>
          <a:spcPct val="0"/>
        </a:spcAft>
        <a:buClr>
          <a:srgbClr val="0B3162"/>
        </a:buClr>
        <a:buFont typeface="Wingdings" pitchFamily="2" charset="2"/>
        <a:buChar char="§"/>
        <a:defRPr sz="1600">
          <a:solidFill>
            <a:schemeClr val="tx1"/>
          </a:solidFill>
          <a:latin typeface="+mn-lt"/>
        </a:defRPr>
      </a:lvl7pPr>
      <a:lvl8pPr marL="3783013" indent="-255588" algn="l" rtl="0" fontAlgn="base">
        <a:spcBef>
          <a:spcPct val="20000"/>
        </a:spcBef>
        <a:spcAft>
          <a:spcPct val="0"/>
        </a:spcAft>
        <a:buClr>
          <a:srgbClr val="0B3162"/>
        </a:buClr>
        <a:buFont typeface="Wingdings" pitchFamily="2" charset="2"/>
        <a:buChar char="§"/>
        <a:defRPr sz="1600">
          <a:solidFill>
            <a:schemeClr val="tx1"/>
          </a:solidFill>
          <a:latin typeface="+mn-lt"/>
        </a:defRPr>
      </a:lvl8pPr>
      <a:lvl9pPr marL="4240213" indent="-255588" algn="l" rtl="0" fontAlgn="base">
        <a:spcBef>
          <a:spcPct val="20000"/>
        </a:spcBef>
        <a:spcAft>
          <a:spcPct val="0"/>
        </a:spcAft>
        <a:buClr>
          <a:srgbClr val="0B3162"/>
        </a:buClr>
        <a:buFont typeface="Wingdings" pitchFamily="2" charset="2"/>
        <a:buChar char="§"/>
        <a:defRPr sz="16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45B164FE-19D9-4099-BE17-B509F6D584E3}"/>
              </a:ext>
            </a:extLst>
          </p:cNvPr>
          <p:cNvSpPr>
            <a:spLocks noGrp="1" noChangeArrowheads="1"/>
          </p:cNvSpPr>
          <p:nvPr>
            <p:ph type="ctrTitle"/>
          </p:nvPr>
        </p:nvSpPr>
        <p:spPr>
          <a:xfrm>
            <a:off x="1763713" y="2781300"/>
            <a:ext cx="6840537" cy="1439863"/>
          </a:xfrm>
        </p:spPr>
        <p:txBody>
          <a:bodyPr/>
          <a:lstStyle/>
          <a:p>
            <a:pPr eaLnBrk="1" hangingPunct="1"/>
            <a:r>
              <a:rPr lang="cs-CZ" altLang="cs-CZ" sz="1800" dirty="0"/>
              <a:t>Vlastimil Pihera</a:t>
            </a:r>
            <a:br>
              <a:rPr lang="cs-CZ" altLang="cs-CZ" sz="2300" dirty="0"/>
            </a:br>
            <a:br>
              <a:rPr lang="cs-CZ" altLang="cs-CZ" sz="2300" dirty="0"/>
            </a:br>
            <a:br>
              <a:rPr lang="cs-CZ" altLang="cs-CZ" sz="2300" dirty="0"/>
            </a:br>
            <a:r>
              <a:rPr lang="en-US" altLang="cs-CZ" sz="1600" dirty="0"/>
              <a:t>Foreign Trust</a:t>
            </a:r>
            <a:r>
              <a:rPr lang="cs-CZ" altLang="cs-CZ" sz="1600" dirty="0"/>
              <a:t>s </a:t>
            </a:r>
            <a:r>
              <a:rPr lang="en-US" altLang="cs-CZ" sz="1600" dirty="0"/>
              <a:t>/</a:t>
            </a:r>
            <a:r>
              <a:rPr lang="cs-CZ" altLang="cs-CZ" sz="1600" dirty="0"/>
              <a:t> </a:t>
            </a:r>
            <a:r>
              <a:rPr lang="en-US" altLang="cs-CZ" sz="1600" dirty="0"/>
              <a:t>Trust-like instruments in the Czech Republic:</a:t>
            </a:r>
            <a:br>
              <a:rPr lang="en-US" altLang="cs-CZ" sz="1600" dirty="0"/>
            </a:br>
            <a:r>
              <a:rPr lang="en-US" altLang="cs-CZ" sz="1600" dirty="0"/>
              <a:t>mostly recognized and (sometimes) registered</a:t>
            </a:r>
            <a:br>
              <a:rPr lang="en-US" altLang="cs-CZ" sz="2300" dirty="0"/>
            </a:br>
            <a:br>
              <a:rPr lang="cs-CZ" altLang="cs-CZ" sz="2300" dirty="0"/>
            </a:br>
            <a:r>
              <a:rPr lang="cs-CZ" altLang="cs-CZ" sz="1800" dirty="0"/>
              <a:t>26. 5. 2022</a:t>
            </a:r>
            <a:br>
              <a:rPr lang="cs-CZ" altLang="cs-CZ" sz="2300" b="1" dirty="0"/>
            </a:br>
            <a:br>
              <a:rPr lang="cs-CZ" altLang="cs-CZ" sz="2300" b="1" dirty="0"/>
            </a:br>
            <a:br>
              <a:rPr lang="cs-CZ" altLang="cs-CZ" sz="2300" dirty="0"/>
            </a:br>
            <a:endParaRPr lang="cs-CZ" altLang="cs-CZ" sz="23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1C1288-50D9-3D0C-09D0-AD391C288CEB}"/>
              </a:ext>
            </a:extLst>
          </p:cNvPr>
          <p:cNvSpPr>
            <a:spLocks noGrp="1"/>
          </p:cNvSpPr>
          <p:nvPr>
            <p:ph type="title"/>
          </p:nvPr>
        </p:nvSpPr>
        <p:spPr/>
        <p:txBody>
          <a:bodyPr/>
          <a:lstStyle/>
          <a:p>
            <a:r>
              <a:rPr lang="en-US" dirty="0"/>
              <a:t>Recognition of foreign trusts for tax purposes</a:t>
            </a:r>
            <a:endParaRPr lang="cs-CZ" dirty="0"/>
          </a:p>
        </p:txBody>
      </p:sp>
      <p:sp>
        <p:nvSpPr>
          <p:cNvPr id="3" name="Zástupný obsah 2">
            <a:extLst>
              <a:ext uri="{FF2B5EF4-FFF2-40B4-BE49-F238E27FC236}">
                <a16:creationId xmlns:a16="http://schemas.microsoft.com/office/drawing/2014/main" id="{D147437F-27B3-9228-D0DD-31FA7F95AB9F}"/>
              </a:ext>
            </a:extLst>
          </p:cNvPr>
          <p:cNvSpPr>
            <a:spLocks noGrp="1"/>
          </p:cNvSpPr>
          <p:nvPr>
            <p:ph idx="1"/>
          </p:nvPr>
        </p:nvSpPr>
        <p:spPr/>
        <p:txBody>
          <a:bodyPr/>
          <a:lstStyle/>
          <a:p>
            <a:pPr marL="0" indent="0">
              <a:buNone/>
            </a:pPr>
            <a:r>
              <a:rPr lang="en-US" sz="1400" dirty="0"/>
              <a:t>General Financial Directorate </a:t>
            </a:r>
            <a:r>
              <a:rPr lang="cs-CZ" sz="1400" dirty="0" err="1"/>
              <a:t>defined</a:t>
            </a:r>
            <a:r>
              <a:rPr lang="cs-CZ" sz="1400" dirty="0"/>
              <a:t> </a:t>
            </a:r>
            <a:r>
              <a:rPr lang="en-US" sz="1400" dirty="0"/>
              <a:t>six criteria </a:t>
            </a:r>
            <a:r>
              <a:rPr lang="cs-CZ" sz="1400" dirty="0"/>
              <a:t>in 2014 </a:t>
            </a:r>
            <a:r>
              <a:rPr lang="en-US" sz="1400" dirty="0"/>
              <a:t>that a </a:t>
            </a:r>
            <a:r>
              <a:rPr lang="cs-CZ" sz="1400" dirty="0" err="1"/>
              <a:t>foreign</a:t>
            </a:r>
            <a:r>
              <a:rPr lang="cs-CZ" sz="1400" dirty="0"/>
              <a:t> </a:t>
            </a:r>
            <a:r>
              <a:rPr lang="en-US" sz="1400" dirty="0"/>
              <a:t>trust must meet in order to </a:t>
            </a:r>
            <a:r>
              <a:rPr lang="cs-CZ" sz="1400" dirty="0" err="1"/>
              <a:t>be</a:t>
            </a:r>
            <a:r>
              <a:rPr lang="cs-CZ" sz="1400" dirty="0"/>
              <a:t> </a:t>
            </a:r>
            <a:r>
              <a:rPr lang="en-US" sz="1400" dirty="0" err="1"/>
              <a:t>comparabl</a:t>
            </a:r>
            <a:r>
              <a:rPr lang="cs-CZ" sz="1400" dirty="0"/>
              <a:t>e </a:t>
            </a:r>
            <a:r>
              <a:rPr lang="en-US" sz="1400" dirty="0"/>
              <a:t>with a trust</a:t>
            </a:r>
            <a:r>
              <a:rPr lang="cs-CZ" sz="1400" dirty="0"/>
              <a:t> </a:t>
            </a:r>
            <a:r>
              <a:rPr lang="cs-CZ" sz="1400" dirty="0" err="1"/>
              <a:t>fund</a:t>
            </a:r>
            <a:r>
              <a:rPr lang="en-US" sz="1400" dirty="0"/>
              <a:t> established under the </a:t>
            </a:r>
            <a:r>
              <a:rPr lang="cs-CZ" sz="1400"/>
              <a:t>Czech </a:t>
            </a:r>
            <a:r>
              <a:rPr lang="en-US" sz="1400"/>
              <a:t>Civil </a:t>
            </a:r>
            <a:r>
              <a:rPr lang="en-US" sz="1400" dirty="0"/>
              <a:t>Code:</a:t>
            </a:r>
          </a:p>
          <a:p>
            <a:pPr marL="0" indent="0">
              <a:buNone/>
            </a:pPr>
            <a:r>
              <a:rPr lang="en-US" sz="1400" dirty="0"/>
              <a:t>(1) it is created by setting aside the settlor's assets so that the assets are entrusted to a trustee for a specific purpose by contract or acquisition on death,</a:t>
            </a:r>
          </a:p>
          <a:p>
            <a:pPr marL="0" indent="0">
              <a:buNone/>
            </a:pPr>
            <a:r>
              <a:rPr lang="en-US" sz="1400" dirty="0"/>
              <a:t>2) its trustee holds and manages the property, exercises ownership rights over the property </a:t>
            </a:r>
          </a:p>
          <a:p>
            <a:pPr marL="0" indent="0">
              <a:buNone/>
            </a:pPr>
            <a:r>
              <a:rPr lang="en-US" sz="1400" dirty="0"/>
              <a:t>in its own name and for the account of the entity, keeps the accounts of the foreign entity,</a:t>
            </a:r>
          </a:p>
          <a:p>
            <a:pPr marL="0" indent="0">
              <a:buNone/>
            </a:pPr>
            <a:r>
              <a:rPr lang="en-US" sz="1400" dirty="0"/>
              <a:t>3) its property is neither the property of the trustee nor the property of the settlor, nor </a:t>
            </a:r>
          </a:p>
          <a:p>
            <a:pPr marL="0" indent="0">
              <a:buNone/>
            </a:pPr>
            <a:r>
              <a:rPr lang="en-US" sz="1400" dirty="0"/>
              <a:t>the property of the settlor,</a:t>
            </a:r>
          </a:p>
          <a:p>
            <a:pPr marL="0" indent="0">
              <a:buNone/>
            </a:pPr>
            <a:r>
              <a:rPr lang="en-US" sz="1400" dirty="0"/>
              <a:t>4) it has no legal personality (legal subjectivity),</a:t>
            </a:r>
          </a:p>
          <a:p>
            <a:pPr marL="0" indent="0">
              <a:buNone/>
            </a:pPr>
            <a:r>
              <a:rPr lang="en-US" sz="1400" dirty="0"/>
              <a:t>5) it proves that it is deemed to be a tax resident under the law of the State of which it is a tax resident taxpayer subject to a tax similar to the corporate income tax and its income is the law of that State is not attributable, even in part, to other persons,</a:t>
            </a:r>
          </a:p>
          <a:p>
            <a:pPr marL="0" indent="0">
              <a:buNone/>
            </a:pPr>
            <a:r>
              <a:rPr lang="en-US" sz="1400" dirty="0"/>
              <a:t>(6) the gain on the appreciation of the property and the payment to the person to whom it is paid is taxable income under the law of the State in which he is resident.</a:t>
            </a:r>
            <a:endParaRPr lang="cs-CZ" sz="1400" dirty="0"/>
          </a:p>
        </p:txBody>
      </p:sp>
    </p:spTree>
    <p:extLst>
      <p:ext uri="{BB962C8B-B14F-4D97-AF65-F5344CB8AC3E}">
        <p14:creationId xmlns:p14="http://schemas.microsoft.com/office/powerpoint/2010/main" val="3824454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7">
            <a:extLst>
              <a:ext uri="{FF2B5EF4-FFF2-40B4-BE49-F238E27FC236}">
                <a16:creationId xmlns:a16="http://schemas.microsoft.com/office/drawing/2014/main" id="{C1A8C0DE-E5E7-4232-81DB-1DAD2BFB5D60}"/>
              </a:ext>
            </a:extLst>
          </p:cNvPr>
          <p:cNvSpPr txBox="1">
            <a:spLocks noChangeArrowheads="1"/>
          </p:cNvSpPr>
          <p:nvPr/>
        </p:nvSpPr>
        <p:spPr bwMode="auto">
          <a:xfrm>
            <a:off x="539750" y="4438650"/>
            <a:ext cx="2736850" cy="146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b="1">
                <a:solidFill>
                  <a:schemeClr val="bg1"/>
                </a:solidFill>
                <a:latin typeface="Arial" panose="020B0604020202020204" pitchFamily="34" charset="0"/>
                <a:cs typeface="Arial" panose="020B0604020202020204" pitchFamily="34" charset="0"/>
              </a:defRPr>
            </a:lvl1pPr>
            <a:lvl2pPr marL="742950" indent="-285750">
              <a:defRPr sz="1400" b="1">
                <a:solidFill>
                  <a:schemeClr val="bg1"/>
                </a:solidFill>
                <a:latin typeface="Arial" panose="020B0604020202020204" pitchFamily="34" charset="0"/>
                <a:cs typeface="Arial" panose="020B0604020202020204" pitchFamily="34" charset="0"/>
              </a:defRPr>
            </a:lvl2pPr>
            <a:lvl3pPr marL="1143000" indent="-228600">
              <a:defRPr sz="1400" b="1">
                <a:solidFill>
                  <a:schemeClr val="bg1"/>
                </a:solidFill>
                <a:latin typeface="Arial" panose="020B0604020202020204" pitchFamily="34" charset="0"/>
                <a:cs typeface="Arial" panose="020B0604020202020204" pitchFamily="34" charset="0"/>
              </a:defRPr>
            </a:lvl3pPr>
            <a:lvl4pPr marL="1600200" indent="-228600">
              <a:defRPr sz="1400" b="1">
                <a:solidFill>
                  <a:schemeClr val="bg1"/>
                </a:solidFill>
                <a:latin typeface="Arial" panose="020B0604020202020204" pitchFamily="34" charset="0"/>
                <a:cs typeface="Arial" panose="020B0604020202020204" pitchFamily="34" charset="0"/>
              </a:defRPr>
            </a:lvl4pPr>
            <a:lvl5pPr marL="2057400" indent="-228600">
              <a:defRPr sz="1400" b="1">
                <a:solidFill>
                  <a:schemeClr val="bg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r>
              <a:rPr lang="cs-CZ" altLang="cs-CZ" sz="1200">
                <a:solidFill>
                  <a:srgbClr val="0B3162"/>
                </a:solidFill>
                <a:latin typeface="Verdana" panose="020B0604030504040204" pitchFamily="34" charset="0"/>
              </a:rPr>
              <a:t>Sídlo Praha</a:t>
            </a:r>
          </a:p>
          <a:p>
            <a:r>
              <a:rPr lang="cs-CZ" altLang="cs-CZ" sz="1200" b="0">
                <a:solidFill>
                  <a:srgbClr val="0B3162"/>
                </a:solidFill>
                <a:latin typeface="Verdana" panose="020B0604030504040204" pitchFamily="34" charset="0"/>
              </a:rPr>
              <a:t>Jungmannova 745/24                  110 00 Praha</a:t>
            </a:r>
          </a:p>
          <a:p>
            <a:r>
              <a:rPr lang="cs-CZ" altLang="cs-CZ" sz="1200">
                <a:solidFill>
                  <a:srgbClr val="0B3162"/>
                </a:solidFill>
                <a:latin typeface="Verdana" panose="020B0604030504040204" pitchFamily="34" charset="0"/>
              </a:rPr>
              <a:t>Tel.:</a:t>
            </a:r>
            <a:r>
              <a:rPr lang="cs-CZ" altLang="cs-CZ" sz="1200" b="0">
                <a:solidFill>
                  <a:srgbClr val="0B3162"/>
                </a:solidFill>
                <a:latin typeface="Verdana" panose="020B0604030504040204" pitchFamily="34" charset="0"/>
              </a:rPr>
              <a:t> +420 224 103 316          </a:t>
            </a:r>
            <a:r>
              <a:rPr lang="cs-CZ" altLang="cs-CZ" sz="1200">
                <a:solidFill>
                  <a:srgbClr val="0B3162"/>
                </a:solidFill>
                <a:latin typeface="Verdana" panose="020B0604030504040204" pitchFamily="34" charset="0"/>
              </a:rPr>
              <a:t>Fax:</a:t>
            </a:r>
            <a:r>
              <a:rPr lang="cs-CZ" altLang="cs-CZ" sz="1200" b="0">
                <a:solidFill>
                  <a:srgbClr val="0B3162"/>
                </a:solidFill>
                <a:latin typeface="Verdana" panose="020B0604030504040204" pitchFamily="34" charset="0"/>
              </a:rPr>
              <a:t> +420 / 224 103 234</a:t>
            </a:r>
          </a:p>
          <a:p>
            <a:r>
              <a:rPr lang="cs-CZ" altLang="cs-CZ" sz="1200">
                <a:solidFill>
                  <a:srgbClr val="0B3162"/>
                </a:solidFill>
                <a:latin typeface="Verdana" panose="020B0604030504040204" pitchFamily="34" charset="0"/>
              </a:rPr>
              <a:t>E-mail:</a:t>
            </a:r>
            <a:r>
              <a:rPr lang="cs-CZ" altLang="cs-CZ" sz="1200" b="0">
                <a:solidFill>
                  <a:srgbClr val="0B3162"/>
                </a:solidFill>
                <a:latin typeface="Verdana" panose="020B0604030504040204" pitchFamily="34" charset="0"/>
              </a:rPr>
              <a:t> ksbpraha@ksb.cz</a:t>
            </a:r>
          </a:p>
        </p:txBody>
      </p:sp>
      <p:sp>
        <p:nvSpPr>
          <p:cNvPr id="12291" name="Text Box 8">
            <a:extLst>
              <a:ext uri="{FF2B5EF4-FFF2-40B4-BE49-F238E27FC236}">
                <a16:creationId xmlns:a16="http://schemas.microsoft.com/office/drawing/2014/main" id="{A2D19178-456F-4CAB-BC14-83427614D9DF}"/>
              </a:ext>
            </a:extLst>
          </p:cNvPr>
          <p:cNvSpPr txBox="1">
            <a:spLocks noChangeArrowheads="1"/>
          </p:cNvSpPr>
          <p:nvPr/>
        </p:nvSpPr>
        <p:spPr bwMode="auto">
          <a:xfrm>
            <a:off x="3276600" y="4438650"/>
            <a:ext cx="273685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b="1">
                <a:solidFill>
                  <a:schemeClr val="bg1"/>
                </a:solidFill>
                <a:latin typeface="Arial" panose="020B0604020202020204" pitchFamily="34" charset="0"/>
                <a:cs typeface="Arial" panose="020B0604020202020204" pitchFamily="34" charset="0"/>
              </a:defRPr>
            </a:lvl1pPr>
            <a:lvl2pPr marL="742950" indent="-285750">
              <a:defRPr sz="1400" b="1">
                <a:solidFill>
                  <a:schemeClr val="bg1"/>
                </a:solidFill>
                <a:latin typeface="Arial" panose="020B0604020202020204" pitchFamily="34" charset="0"/>
                <a:cs typeface="Arial" panose="020B0604020202020204" pitchFamily="34" charset="0"/>
              </a:defRPr>
            </a:lvl2pPr>
            <a:lvl3pPr marL="1143000" indent="-228600">
              <a:defRPr sz="1400" b="1">
                <a:solidFill>
                  <a:schemeClr val="bg1"/>
                </a:solidFill>
                <a:latin typeface="Arial" panose="020B0604020202020204" pitchFamily="34" charset="0"/>
                <a:cs typeface="Arial" panose="020B0604020202020204" pitchFamily="34" charset="0"/>
              </a:defRPr>
            </a:lvl3pPr>
            <a:lvl4pPr marL="1600200" indent="-228600">
              <a:defRPr sz="1400" b="1">
                <a:solidFill>
                  <a:schemeClr val="bg1"/>
                </a:solidFill>
                <a:latin typeface="Arial" panose="020B0604020202020204" pitchFamily="34" charset="0"/>
                <a:cs typeface="Arial" panose="020B0604020202020204" pitchFamily="34" charset="0"/>
              </a:defRPr>
            </a:lvl4pPr>
            <a:lvl5pPr marL="2057400" indent="-228600">
              <a:defRPr sz="1400" b="1">
                <a:solidFill>
                  <a:schemeClr val="bg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r>
              <a:rPr lang="cs-CZ" altLang="cs-CZ" sz="1200">
                <a:solidFill>
                  <a:srgbClr val="0B3162"/>
                </a:solidFill>
                <a:latin typeface="Verdana" panose="020B0604030504040204" pitchFamily="34" charset="0"/>
              </a:rPr>
              <a:t>Pobočka Karlovy Vary</a:t>
            </a:r>
          </a:p>
          <a:p>
            <a:r>
              <a:rPr lang="cs-CZ" altLang="cs-CZ" sz="1200" b="0">
                <a:solidFill>
                  <a:srgbClr val="0B3162"/>
                </a:solidFill>
                <a:latin typeface="Verdana" panose="020B0604030504040204" pitchFamily="34" charset="0"/>
              </a:rPr>
              <a:t>Závodní 391/96C</a:t>
            </a:r>
            <a:br>
              <a:rPr lang="cs-CZ" altLang="cs-CZ" sz="1200" b="0">
                <a:solidFill>
                  <a:srgbClr val="0B3162"/>
                </a:solidFill>
                <a:latin typeface="Verdana" panose="020B0604030504040204" pitchFamily="34" charset="0"/>
              </a:rPr>
            </a:br>
            <a:r>
              <a:rPr lang="cs-CZ" altLang="cs-CZ" sz="1200" b="0">
                <a:solidFill>
                  <a:srgbClr val="0B3162"/>
                </a:solidFill>
                <a:latin typeface="Verdana" panose="020B0604030504040204" pitchFamily="34" charset="0"/>
              </a:rPr>
              <a:t>360 06 Karlovy Vary</a:t>
            </a:r>
          </a:p>
          <a:p>
            <a:r>
              <a:rPr lang="cs-CZ" altLang="cs-CZ" sz="1200">
                <a:solidFill>
                  <a:srgbClr val="0B3162"/>
                </a:solidFill>
                <a:latin typeface="Verdana" panose="020B0604030504040204" pitchFamily="34" charset="0"/>
              </a:rPr>
              <a:t>Tel.:</a:t>
            </a:r>
            <a:r>
              <a:rPr lang="cs-CZ" altLang="cs-CZ" sz="1200" b="0">
                <a:solidFill>
                  <a:srgbClr val="0B3162"/>
                </a:solidFill>
                <a:latin typeface="Verdana" panose="020B0604030504040204" pitchFamily="34" charset="0"/>
              </a:rPr>
              <a:t> +420 353 225 996          </a:t>
            </a:r>
            <a:r>
              <a:rPr lang="cs-CZ" altLang="cs-CZ" sz="1200">
                <a:solidFill>
                  <a:srgbClr val="0B3162"/>
                </a:solidFill>
                <a:latin typeface="Verdana" panose="020B0604030504040204" pitchFamily="34" charset="0"/>
              </a:rPr>
              <a:t>Fax:</a:t>
            </a:r>
            <a:r>
              <a:rPr lang="cs-CZ" altLang="cs-CZ" sz="1200" b="0">
                <a:solidFill>
                  <a:srgbClr val="0B3162"/>
                </a:solidFill>
                <a:latin typeface="Verdana" panose="020B0604030504040204" pitchFamily="34" charset="0"/>
              </a:rPr>
              <a:t> +420 353 227 781</a:t>
            </a:r>
          </a:p>
          <a:p>
            <a:r>
              <a:rPr lang="cs-CZ" altLang="cs-CZ" sz="1200">
                <a:solidFill>
                  <a:srgbClr val="0B3162"/>
                </a:solidFill>
                <a:latin typeface="Verdana" panose="020B0604030504040204" pitchFamily="34" charset="0"/>
              </a:rPr>
              <a:t>E-mail:</a:t>
            </a:r>
            <a:r>
              <a:rPr lang="cs-CZ" altLang="cs-CZ" sz="1200" b="0">
                <a:solidFill>
                  <a:srgbClr val="0B3162"/>
                </a:solidFill>
                <a:latin typeface="Verdana" panose="020B0604030504040204" pitchFamily="34" charset="0"/>
              </a:rPr>
              <a:t> ksbvary@ksb.cz</a:t>
            </a:r>
          </a:p>
        </p:txBody>
      </p:sp>
      <p:sp>
        <p:nvSpPr>
          <p:cNvPr id="12292" name="Text Box 9">
            <a:extLst>
              <a:ext uri="{FF2B5EF4-FFF2-40B4-BE49-F238E27FC236}">
                <a16:creationId xmlns:a16="http://schemas.microsoft.com/office/drawing/2014/main" id="{F042C46E-118A-4E4E-BC5F-0967206FA005}"/>
              </a:ext>
            </a:extLst>
          </p:cNvPr>
          <p:cNvSpPr txBox="1">
            <a:spLocks noChangeArrowheads="1"/>
          </p:cNvSpPr>
          <p:nvPr/>
        </p:nvSpPr>
        <p:spPr bwMode="auto">
          <a:xfrm>
            <a:off x="6084888" y="4438650"/>
            <a:ext cx="2736850" cy="146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b="1">
                <a:solidFill>
                  <a:schemeClr val="bg1"/>
                </a:solidFill>
                <a:latin typeface="Arial" panose="020B0604020202020204" pitchFamily="34" charset="0"/>
                <a:cs typeface="Arial" panose="020B0604020202020204" pitchFamily="34" charset="0"/>
              </a:defRPr>
            </a:lvl1pPr>
            <a:lvl2pPr marL="742950" indent="-285750">
              <a:defRPr sz="1400" b="1">
                <a:solidFill>
                  <a:schemeClr val="bg1"/>
                </a:solidFill>
                <a:latin typeface="Arial" panose="020B0604020202020204" pitchFamily="34" charset="0"/>
                <a:cs typeface="Arial" panose="020B0604020202020204" pitchFamily="34" charset="0"/>
              </a:defRPr>
            </a:lvl2pPr>
            <a:lvl3pPr marL="1143000" indent="-228600">
              <a:defRPr sz="1400" b="1">
                <a:solidFill>
                  <a:schemeClr val="bg1"/>
                </a:solidFill>
                <a:latin typeface="Arial" panose="020B0604020202020204" pitchFamily="34" charset="0"/>
                <a:cs typeface="Arial" panose="020B0604020202020204" pitchFamily="34" charset="0"/>
              </a:defRPr>
            </a:lvl3pPr>
            <a:lvl4pPr marL="1600200" indent="-228600">
              <a:defRPr sz="1400" b="1">
                <a:solidFill>
                  <a:schemeClr val="bg1"/>
                </a:solidFill>
                <a:latin typeface="Arial" panose="020B0604020202020204" pitchFamily="34" charset="0"/>
                <a:cs typeface="Arial" panose="020B0604020202020204" pitchFamily="34" charset="0"/>
              </a:defRPr>
            </a:lvl4pPr>
            <a:lvl5pPr marL="2057400" indent="-228600">
              <a:defRPr sz="1400" b="1">
                <a:solidFill>
                  <a:schemeClr val="bg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r>
              <a:rPr lang="cs-CZ" altLang="cs-CZ" sz="1200">
                <a:solidFill>
                  <a:srgbClr val="0B3162"/>
                </a:solidFill>
                <a:latin typeface="Verdana" panose="020B0604030504040204" pitchFamily="34" charset="0"/>
              </a:rPr>
              <a:t>Pobočka Ostrava</a:t>
            </a:r>
          </a:p>
          <a:p>
            <a:r>
              <a:rPr lang="cs-CZ" altLang="cs-CZ" sz="1200" b="0">
                <a:solidFill>
                  <a:srgbClr val="0B3162"/>
                </a:solidFill>
                <a:latin typeface="Verdana" panose="020B0604030504040204" pitchFamily="34" charset="0"/>
              </a:rPr>
              <a:t>Českobratrská 2227/7           702 00  Ostrava</a:t>
            </a:r>
          </a:p>
          <a:p>
            <a:r>
              <a:rPr lang="cs-CZ" altLang="cs-CZ" sz="1200">
                <a:solidFill>
                  <a:srgbClr val="0B3162"/>
                </a:solidFill>
                <a:latin typeface="Verdana" panose="020B0604030504040204" pitchFamily="34" charset="0"/>
              </a:rPr>
              <a:t>Tel.:</a:t>
            </a:r>
            <a:r>
              <a:rPr lang="cs-CZ" altLang="cs-CZ" sz="1200" b="0">
                <a:solidFill>
                  <a:srgbClr val="0B3162"/>
                </a:solidFill>
                <a:latin typeface="Verdana" panose="020B0604030504040204" pitchFamily="34" charset="0"/>
              </a:rPr>
              <a:t> +420 553 030 511      </a:t>
            </a:r>
            <a:r>
              <a:rPr lang="cs-CZ" altLang="cs-CZ" sz="1200">
                <a:solidFill>
                  <a:srgbClr val="0B3162"/>
                </a:solidFill>
                <a:latin typeface="Verdana" panose="020B0604030504040204" pitchFamily="34" charset="0"/>
              </a:rPr>
              <a:t>Fax:</a:t>
            </a:r>
            <a:r>
              <a:rPr lang="cs-CZ" altLang="cs-CZ" sz="1200" b="0">
                <a:solidFill>
                  <a:srgbClr val="0B3162"/>
                </a:solidFill>
                <a:latin typeface="Verdana" panose="020B0604030504040204" pitchFamily="34" charset="0"/>
              </a:rPr>
              <a:t> +420 553 030 512</a:t>
            </a:r>
          </a:p>
          <a:p>
            <a:r>
              <a:rPr lang="cs-CZ" altLang="cs-CZ" sz="1200">
                <a:solidFill>
                  <a:srgbClr val="0B3162"/>
                </a:solidFill>
                <a:latin typeface="Verdana" panose="020B0604030504040204" pitchFamily="34" charset="0"/>
              </a:rPr>
              <a:t>E-mail:</a:t>
            </a:r>
            <a:r>
              <a:rPr lang="cs-CZ" altLang="cs-CZ" sz="1200" b="0">
                <a:solidFill>
                  <a:srgbClr val="0B3162"/>
                </a:solidFill>
                <a:latin typeface="Verdana" panose="020B0604030504040204" pitchFamily="34" charset="0"/>
              </a:rPr>
              <a:t> ksbostrava@ksb.cz</a:t>
            </a:r>
          </a:p>
        </p:txBody>
      </p:sp>
      <p:sp>
        <p:nvSpPr>
          <p:cNvPr id="12293" name="Rectangle 10">
            <a:extLst>
              <a:ext uri="{FF2B5EF4-FFF2-40B4-BE49-F238E27FC236}">
                <a16:creationId xmlns:a16="http://schemas.microsoft.com/office/drawing/2014/main" id="{A8B4EC75-28EF-48E4-8548-B26E47B53559}"/>
              </a:ext>
            </a:extLst>
          </p:cNvPr>
          <p:cNvSpPr>
            <a:spLocks noChangeArrowheads="1"/>
          </p:cNvSpPr>
          <p:nvPr/>
        </p:nvSpPr>
        <p:spPr bwMode="auto">
          <a:xfrm>
            <a:off x="179388" y="1989138"/>
            <a:ext cx="8785225" cy="215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1400" b="1">
                <a:solidFill>
                  <a:schemeClr val="bg1"/>
                </a:solidFill>
                <a:latin typeface="Arial" panose="020B0604020202020204" pitchFamily="34" charset="0"/>
                <a:cs typeface="Arial" panose="020B0604020202020204" pitchFamily="34" charset="0"/>
              </a:defRPr>
            </a:lvl1pPr>
            <a:lvl2pPr marL="742950" indent="-285750">
              <a:defRPr sz="1400" b="1">
                <a:solidFill>
                  <a:schemeClr val="bg1"/>
                </a:solidFill>
                <a:latin typeface="Arial" panose="020B0604020202020204" pitchFamily="34" charset="0"/>
                <a:cs typeface="Arial" panose="020B0604020202020204" pitchFamily="34" charset="0"/>
              </a:defRPr>
            </a:lvl2pPr>
            <a:lvl3pPr marL="1143000" indent="-228600">
              <a:defRPr sz="1400" b="1">
                <a:solidFill>
                  <a:schemeClr val="bg1"/>
                </a:solidFill>
                <a:latin typeface="Arial" panose="020B0604020202020204" pitchFamily="34" charset="0"/>
                <a:cs typeface="Arial" panose="020B0604020202020204" pitchFamily="34" charset="0"/>
              </a:defRPr>
            </a:lvl3pPr>
            <a:lvl4pPr marL="1600200" indent="-228600">
              <a:defRPr sz="1400" b="1">
                <a:solidFill>
                  <a:schemeClr val="bg1"/>
                </a:solidFill>
                <a:latin typeface="Arial" panose="020B0604020202020204" pitchFamily="34" charset="0"/>
                <a:cs typeface="Arial" panose="020B0604020202020204" pitchFamily="34" charset="0"/>
              </a:defRPr>
            </a:lvl4pPr>
            <a:lvl5pPr marL="2057400" indent="-228600">
              <a:defRPr sz="1400" b="1">
                <a:solidFill>
                  <a:schemeClr val="bg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endParaRPr lang="cs-CZ" altLang="cs-CZ"/>
          </a:p>
        </p:txBody>
      </p:sp>
      <p:sp>
        <p:nvSpPr>
          <p:cNvPr id="12294" name="Rectangle 6">
            <a:extLst>
              <a:ext uri="{FF2B5EF4-FFF2-40B4-BE49-F238E27FC236}">
                <a16:creationId xmlns:a16="http://schemas.microsoft.com/office/drawing/2014/main" id="{97ABE3F1-9F22-4DC9-B641-8546DCAD32A2}"/>
              </a:ext>
            </a:extLst>
          </p:cNvPr>
          <p:cNvSpPr>
            <a:spLocks noChangeArrowheads="1"/>
          </p:cNvSpPr>
          <p:nvPr/>
        </p:nvSpPr>
        <p:spPr bwMode="auto">
          <a:xfrm>
            <a:off x="323850" y="1628775"/>
            <a:ext cx="8280400" cy="266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1463" indent="-271463">
              <a:defRPr sz="1400" b="1">
                <a:solidFill>
                  <a:schemeClr val="bg1"/>
                </a:solidFill>
                <a:latin typeface="Arial" panose="020B0604020202020204" pitchFamily="34" charset="0"/>
                <a:cs typeface="Arial" panose="020B0604020202020204" pitchFamily="34" charset="0"/>
              </a:defRPr>
            </a:lvl1pPr>
            <a:lvl2pPr marL="742950" indent="-285750">
              <a:defRPr sz="1400" b="1">
                <a:solidFill>
                  <a:schemeClr val="bg1"/>
                </a:solidFill>
                <a:latin typeface="Arial" panose="020B0604020202020204" pitchFamily="34" charset="0"/>
                <a:cs typeface="Arial" panose="020B0604020202020204" pitchFamily="34" charset="0"/>
              </a:defRPr>
            </a:lvl2pPr>
            <a:lvl3pPr marL="1143000" indent="-228600">
              <a:defRPr sz="1400" b="1">
                <a:solidFill>
                  <a:schemeClr val="bg1"/>
                </a:solidFill>
                <a:latin typeface="Arial" panose="020B0604020202020204" pitchFamily="34" charset="0"/>
                <a:cs typeface="Arial" panose="020B0604020202020204" pitchFamily="34" charset="0"/>
              </a:defRPr>
            </a:lvl3pPr>
            <a:lvl4pPr marL="1600200" indent="-228600">
              <a:defRPr sz="1400" b="1">
                <a:solidFill>
                  <a:schemeClr val="bg1"/>
                </a:solidFill>
                <a:latin typeface="Arial" panose="020B0604020202020204" pitchFamily="34" charset="0"/>
                <a:cs typeface="Arial" panose="020B0604020202020204" pitchFamily="34" charset="0"/>
              </a:defRPr>
            </a:lvl4pPr>
            <a:lvl5pPr marL="2057400" indent="-228600">
              <a:defRPr sz="1400" b="1">
                <a:solidFill>
                  <a:schemeClr val="bg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cs typeface="Arial" panose="020B0604020202020204" pitchFamily="34" charset="0"/>
              </a:defRPr>
            </a:lvl9pPr>
          </a:lstStyle>
          <a:p>
            <a:pPr algn="ctr">
              <a:spcBef>
                <a:spcPct val="20000"/>
              </a:spcBef>
              <a:buClr>
                <a:srgbClr val="0B3162"/>
              </a:buClr>
              <a:buFont typeface="Wingdings" panose="05000000000000000000" pitchFamily="2" charset="2"/>
              <a:buNone/>
            </a:pPr>
            <a:endParaRPr lang="cs-CZ" altLang="cs-CZ" sz="1600" dirty="0">
              <a:solidFill>
                <a:srgbClr val="0B3162"/>
              </a:solidFill>
              <a:latin typeface="Verdana" panose="020B0604030504040204" pitchFamily="34" charset="0"/>
            </a:endParaRPr>
          </a:p>
          <a:p>
            <a:pPr algn="ctr">
              <a:spcBef>
                <a:spcPct val="20000"/>
              </a:spcBef>
              <a:buClr>
                <a:srgbClr val="0B3162"/>
              </a:buClr>
              <a:buFont typeface="Wingdings" panose="05000000000000000000" pitchFamily="2" charset="2"/>
              <a:buNone/>
            </a:pPr>
            <a:r>
              <a:rPr lang="cs-CZ" altLang="cs-CZ" dirty="0">
                <a:solidFill>
                  <a:srgbClr val="0B3162"/>
                </a:solidFill>
                <a:latin typeface="Verdana" panose="020B0604030504040204" pitchFamily="34" charset="0"/>
              </a:rPr>
              <a:t>Děkuji za pozornost</a:t>
            </a:r>
          </a:p>
          <a:p>
            <a:endParaRPr lang="cs-CZ" altLang="cs-CZ" b="0" dirty="0">
              <a:solidFill>
                <a:srgbClr val="0B3162"/>
              </a:solidFill>
              <a:latin typeface="Verdana" panose="020B060403050404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084DAB-80CE-03FD-3496-B1A0D39D7A05}"/>
              </a:ext>
            </a:extLst>
          </p:cNvPr>
          <p:cNvSpPr>
            <a:spLocks noGrp="1"/>
          </p:cNvSpPr>
          <p:nvPr>
            <p:ph type="title"/>
          </p:nvPr>
        </p:nvSpPr>
        <p:spPr/>
        <p:txBody>
          <a:bodyPr/>
          <a:lstStyle/>
          <a:p>
            <a:r>
              <a:rPr lang="cs-CZ" dirty="0"/>
              <a:t>EXPLANATORY MEMORANDUM TO THE </a:t>
            </a:r>
            <a:r>
              <a:rPr lang="cs-CZ" altLang="cs-CZ" dirty="0"/>
              <a:t>CZECH ACT ON PRIVATE INTERNATIONAL LAW</a:t>
            </a:r>
            <a:endParaRPr lang="en-US" dirty="0"/>
          </a:p>
        </p:txBody>
      </p:sp>
      <p:sp>
        <p:nvSpPr>
          <p:cNvPr id="3" name="Zástupný obsah 2">
            <a:extLst>
              <a:ext uri="{FF2B5EF4-FFF2-40B4-BE49-F238E27FC236}">
                <a16:creationId xmlns:a16="http://schemas.microsoft.com/office/drawing/2014/main" id="{0787AE1C-522D-70A6-4D2C-CB96323EB1C8}"/>
              </a:ext>
            </a:extLst>
          </p:cNvPr>
          <p:cNvSpPr>
            <a:spLocks noGrp="1"/>
          </p:cNvSpPr>
          <p:nvPr>
            <p:ph idx="1"/>
          </p:nvPr>
        </p:nvSpPr>
        <p:spPr/>
        <p:txBody>
          <a:bodyPr/>
          <a:lstStyle/>
          <a:p>
            <a:pPr marL="0" indent="0">
              <a:buNone/>
            </a:pPr>
            <a:endParaRPr lang="cs-CZ" dirty="0"/>
          </a:p>
          <a:p>
            <a:pPr marL="0" indent="0">
              <a:buNone/>
            </a:pPr>
            <a:r>
              <a:rPr lang="en-US" dirty="0"/>
              <a:t>The draft Civil Code contains provisions on trusts. Section 73 therefore provides for conflict-of-law rules for this legal institution. </a:t>
            </a:r>
            <a:r>
              <a:rPr lang="en-US" u="sng" dirty="0"/>
              <a:t>This conflict-of-law rule is based on the rules contained in the Hague Convention of 1 July 1985 on the law applicable to trusts and their recognition. </a:t>
            </a:r>
            <a:r>
              <a:rPr lang="en-US" dirty="0"/>
              <a:t>The Convention is not binding on the Czech Republic, which is not a contracting state to it.</a:t>
            </a:r>
          </a:p>
        </p:txBody>
      </p:sp>
    </p:spTree>
    <p:extLst>
      <p:ext uri="{BB962C8B-B14F-4D97-AF65-F5344CB8AC3E}">
        <p14:creationId xmlns:p14="http://schemas.microsoft.com/office/powerpoint/2010/main" val="3015703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a:extLst>
              <a:ext uri="{FF2B5EF4-FFF2-40B4-BE49-F238E27FC236}">
                <a16:creationId xmlns:a16="http://schemas.microsoft.com/office/drawing/2014/main" id="{8C2E5A3A-D916-49E0-AA1C-390AD46591CE}"/>
              </a:ext>
            </a:extLst>
          </p:cNvPr>
          <p:cNvSpPr>
            <a:spLocks noGrp="1" noChangeArrowheads="1"/>
          </p:cNvSpPr>
          <p:nvPr>
            <p:ph type="title"/>
          </p:nvPr>
        </p:nvSpPr>
        <p:spPr/>
        <p:txBody>
          <a:bodyPr/>
          <a:lstStyle/>
          <a:p>
            <a:r>
              <a:rPr lang="cs-CZ" altLang="cs-CZ" dirty="0"/>
              <a:t>TRUSTS RECOGNITION IN CZECH ACT ON PRIVATE INTERNATIONAL LAW</a:t>
            </a:r>
          </a:p>
        </p:txBody>
      </p:sp>
      <p:sp>
        <p:nvSpPr>
          <p:cNvPr id="2" name="Zástupný symbol pro obsah 2">
            <a:extLst>
              <a:ext uri="{FF2B5EF4-FFF2-40B4-BE49-F238E27FC236}">
                <a16:creationId xmlns:a16="http://schemas.microsoft.com/office/drawing/2014/main" id="{888D7A65-345D-4A1E-8F99-D3B4859E7CEA}"/>
              </a:ext>
            </a:extLst>
          </p:cNvPr>
          <p:cNvSpPr>
            <a:spLocks noGrp="1" noChangeArrowheads="1"/>
          </p:cNvSpPr>
          <p:nvPr>
            <p:ph idx="1"/>
          </p:nvPr>
        </p:nvSpPr>
        <p:spPr/>
        <p:txBody>
          <a:bodyPr/>
          <a:lstStyle/>
          <a:p>
            <a:pPr marL="0" indent="0">
              <a:buNone/>
              <a:defRPr/>
            </a:pPr>
            <a:r>
              <a:rPr lang="en-US" altLang="cs-CZ" sz="1200" dirty="0"/>
              <a:t>§ 73</a:t>
            </a:r>
          </a:p>
          <a:p>
            <a:pPr marL="0" indent="0">
              <a:buNone/>
              <a:defRPr/>
            </a:pPr>
            <a:r>
              <a:rPr lang="en-US" altLang="cs-CZ" sz="1200" b="1" dirty="0"/>
              <a:t>Trust fund or similar facility</a:t>
            </a:r>
            <a:endParaRPr lang="cs-CZ" altLang="cs-CZ" sz="1200" dirty="0"/>
          </a:p>
          <a:p>
            <a:pPr marL="0" indent="0">
              <a:buNone/>
              <a:defRPr/>
            </a:pPr>
            <a:r>
              <a:rPr lang="en-US" altLang="cs-CZ" sz="1200" dirty="0"/>
              <a:t>(1)</a:t>
            </a:r>
            <a:r>
              <a:rPr lang="cs-CZ" altLang="cs-CZ" sz="1200" dirty="0"/>
              <a:t> </a:t>
            </a:r>
            <a:r>
              <a:rPr lang="en-US" altLang="cs-CZ" sz="1400" dirty="0"/>
              <a:t>A trust fund or similar arrangement (hereinafter referred to as "the fund") shall be governed by the law specified by the settlor if the specified law governs the fund or the provisions of that law are otherwise applicable to it.</a:t>
            </a:r>
          </a:p>
          <a:p>
            <a:pPr marL="0" indent="0">
              <a:buNone/>
              <a:defRPr/>
            </a:pPr>
            <a:r>
              <a:rPr lang="en-US" altLang="cs-CZ" sz="1400" dirty="0"/>
              <a:t>(2)</a:t>
            </a:r>
            <a:r>
              <a:rPr lang="cs-CZ" altLang="cs-CZ" sz="1400" dirty="0"/>
              <a:t> </a:t>
            </a:r>
            <a:r>
              <a:rPr lang="en-US" altLang="cs-CZ" sz="1400" dirty="0"/>
              <a:t>If no law is specified under subsection (1) or if it is not applicable, the fund shall be governed by the law of the State with which it is most closely related. In determining that law, account shall be taken in particular of</a:t>
            </a:r>
          </a:p>
          <a:p>
            <a:pPr marL="0" indent="0">
              <a:buNone/>
              <a:defRPr/>
            </a:pPr>
            <a:r>
              <a:rPr lang="en-US" altLang="cs-CZ" sz="1400" dirty="0"/>
              <a:t>a)</a:t>
            </a:r>
            <a:r>
              <a:rPr lang="cs-CZ" altLang="cs-CZ" sz="1400" dirty="0"/>
              <a:t> </a:t>
            </a:r>
            <a:r>
              <a:rPr lang="en-US" altLang="cs-CZ" sz="1400" dirty="0"/>
              <a:t>the place from which the fund is administered,</a:t>
            </a:r>
          </a:p>
          <a:p>
            <a:pPr marL="0" indent="0">
              <a:buNone/>
              <a:defRPr/>
            </a:pPr>
            <a:r>
              <a:rPr lang="en-US" altLang="cs-CZ" sz="1400" dirty="0"/>
              <a:t>b)</a:t>
            </a:r>
            <a:r>
              <a:rPr lang="cs-CZ" altLang="cs-CZ" sz="1400" dirty="0"/>
              <a:t> </a:t>
            </a:r>
            <a:r>
              <a:rPr lang="en-US" altLang="cs-CZ" sz="1400" dirty="0"/>
              <a:t>the place in which the assets constituting it are principally situated,</a:t>
            </a:r>
          </a:p>
          <a:p>
            <a:pPr marL="0" indent="0">
              <a:buNone/>
              <a:defRPr/>
            </a:pPr>
            <a:r>
              <a:rPr lang="en-US" altLang="cs-CZ" sz="1400" dirty="0"/>
              <a:t>c)</a:t>
            </a:r>
            <a:r>
              <a:rPr lang="cs-CZ" altLang="cs-CZ" sz="1400" dirty="0"/>
              <a:t> </a:t>
            </a:r>
            <a:r>
              <a:rPr lang="en-US" altLang="cs-CZ" sz="1400" dirty="0"/>
              <a:t>the place where the trustee is domiciled or habitually resident,</a:t>
            </a:r>
          </a:p>
          <a:p>
            <a:pPr marL="0" indent="0">
              <a:buNone/>
              <a:defRPr/>
            </a:pPr>
            <a:r>
              <a:rPr lang="en-US" altLang="cs-CZ" sz="1400" dirty="0"/>
              <a:t>d)</a:t>
            </a:r>
            <a:r>
              <a:rPr lang="cs-CZ" altLang="cs-CZ" sz="1400" dirty="0"/>
              <a:t> </a:t>
            </a:r>
            <a:r>
              <a:rPr lang="en-US" altLang="cs-CZ" sz="1400" dirty="0"/>
              <a:t>the purposes pursued by the creation of the trust and the places where those purposes are to be achieved.</a:t>
            </a:r>
          </a:p>
          <a:p>
            <a:pPr marL="0" indent="0">
              <a:buNone/>
              <a:defRPr/>
            </a:pPr>
            <a:r>
              <a:rPr lang="en-US" altLang="cs-CZ" sz="1400" dirty="0"/>
              <a:t>(3)</a:t>
            </a:r>
            <a:r>
              <a:rPr lang="cs-CZ" altLang="cs-CZ" sz="1400" dirty="0"/>
              <a:t> </a:t>
            </a:r>
            <a:r>
              <a:rPr lang="en-US" altLang="cs-CZ" sz="1400" dirty="0"/>
              <a:t>Where it is possible to separate a particular element of the trust from the others, the applicable law may be determined separately for that element.</a:t>
            </a:r>
          </a:p>
          <a:p>
            <a:pPr marL="0" indent="0">
              <a:buNone/>
              <a:defRPr/>
            </a:pPr>
            <a:r>
              <a:rPr lang="en-US" altLang="cs-CZ" sz="1400" dirty="0"/>
              <a:t>(4)</a:t>
            </a:r>
            <a:r>
              <a:rPr lang="cs-CZ" altLang="cs-CZ" sz="1400" dirty="0"/>
              <a:t> </a:t>
            </a:r>
            <a:r>
              <a:rPr lang="en-US" altLang="cs-CZ" sz="1400" u="sng" dirty="0"/>
              <a:t>A fund established abroad shall also be </a:t>
            </a:r>
            <a:r>
              <a:rPr lang="en-US" altLang="cs-CZ" sz="1400" u="sng" dirty="0" err="1"/>
              <a:t>recognised</a:t>
            </a:r>
            <a:r>
              <a:rPr lang="en-US" altLang="cs-CZ" sz="1400" u="sng" dirty="0"/>
              <a:t> in the field of Czech law if it exhibits the essential features required for it by Czech law</a:t>
            </a:r>
            <a:r>
              <a:rPr lang="en-US" altLang="cs-CZ" sz="1400" dirty="0"/>
              <a:t>.</a:t>
            </a:r>
            <a:endParaRPr lang="cs-CZ" altLang="cs-CZ" sz="1400" dirty="0"/>
          </a:p>
          <a:p>
            <a:pPr>
              <a:defRPr/>
            </a:pPr>
            <a:endParaRPr lang="cs-CZ" alt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C65B51-93D0-33AB-1111-E02DDAAD0D02}"/>
              </a:ext>
            </a:extLst>
          </p:cNvPr>
          <p:cNvSpPr>
            <a:spLocks noGrp="1"/>
          </p:cNvSpPr>
          <p:nvPr>
            <p:ph type="title"/>
          </p:nvPr>
        </p:nvSpPr>
        <p:spPr/>
        <p:txBody>
          <a:bodyPr/>
          <a:lstStyle/>
          <a:p>
            <a:r>
              <a:rPr lang="cs-CZ" dirty="0"/>
              <a:t>§ 73(4) AIPL vs Art. 11 HC</a:t>
            </a:r>
          </a:p>
        </p:txBody>
      </p:sp>
      <p:sp>
        <p:nvSpPr>
          <p:cNvPr id="3" name="Zástupný obsah 2">
            <a:extLst>
              <a:ext uri="{FF2B5EF4-FFF2-40B4-BE49-F238E27FC236}">
                <a16:creationId xmlns:a16="http://schemas.microsoft.com/office/drawing/2014/main" id="{5A31197E-A6E5-961F-DCE3-0F8E52AABAD7}"/>
              </a:ext>
            </a:extLst>
          </p:cNvPr>
          <p:cNvSpPr>
            <a:spLocks noGrp="1"/>
          </p:cNvSpPr>
          <p:nvPr>
            <p:ph idx="1"/>
          </p:nvPr>
        </p:nvSpPr>
        <p:spPr>
          <a:xfrm>
            <a:off x="250825" y="2204864"/>
            <a:ext cx="8642350" cy="3776663"/>
          </a:xfrm>
        </p:spPr>
        <p:txBody>
          <a:bodyPr/>
          <a:lstStyle/>
          <a:p>
            <a:pPr marL="0" indent="0">
              <a:buNone/>
            </a:pPr>
            <a:endParaRPr lang="cs-CZ" sz="1400" dirty="0"/>
          </a:p>
          <a:p>
            <a:pPr marL="0" indent="0">
              <a:buNone/>
            </a:pPr>
            <a:r>
              <a:rPr lang="en-US" altLang="cs-CZ" sz="1400" dirty="0"/>
              <a:t>A fund established abroad shall also be </a:t>
            </a:r>
            <a:r>
              <a:rPr lang="en-US" altLang="cs-CZ" sz="1400" dirty="0" err="1"/>
              <a:t>recognised</a:t>
            </a:r>
            <a:r>
              <a:rPr lang="en-US" altLang="cs-CZ" sz="1400" dirty="0"/>
              <a:t> in the field of Czech law if it exhibits the essential features required for it by Czech law</a:t>
            </a:r>
            <a:r>
              <a:rPr lang="cs-CZ" altLang="cs-CZ" sz="1400" dirty="0"/>
              <a:t>. (§ 73(4) AIPL)</a:t>
            </a:r>
          </a:p>
          <a:p>
            <a:pPr marL="0" indent="0">
              <a:buNone/>
            </a:pPr>
            <a:endParaRPr lang="cs-CZ" sz="1400" dirty="0"/>
          </a:p>
          <a:p>
            <a:pPr marL="0" indent="0">
              <a:buNone/>
            </a:pPr>
            <a:r>
              <a:rPr lang="cs-CZ" sz="1400" dirty="0"/>
              <a:t>X </a:t>
            </a:r>
          </a:p>
          <a:p>
            <a:pPr marL="0" indent="0">
              <a:buNone/>
            </a:pPr>
            <a:endParaRPr lang="cs-CZ" sz="1400" dirty="0"/>
          </a:p>
          <a:p>
            <a:pPr marL="0" indent="0">
              <a:buNone/>
            </a:pPr>
            <a:r>
              <a:rPr lang="en-US" sz="1400" dirty="0"/>
              <a:t>A trust created in accordance with the law specified by the preceding Chapter shall be </a:t>
            </a:r>
            <a:r>
              <a:rPr lang="en-US" sz="1400" dirty="0" err="1"/>
              <a:t>recognised</a:t>
            </a:r>
            <a:r>
              <a:rPr lang="en-US" sz="1400" dirty="0"/>
              <a:t> as a trust</a:t>
            </a:r>
            <a:r>
              <a:rPr lang="cs-CZ" sz="1400" dirty="0"/>
              <a:t>. (Art. 11 HC)</a:t>
            </a:r>
            <a:endParaRPr lang="en-US" sz="1400" dirty="0"/>
          </a:p>
        </p:txBody>
      </p:sp>
    </p:spTree>
    <p:extLst>
      <p:ext uri="{BB962C8B-B14F-4D97-AF65-F5344CB8AC3E}">
        <p14:creationId xmlns:p14="http://schemas.microsoft.com/office/powerpoint/2010/main" val="864210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D40872-496B-9C67-DA1A-350330290091}"/>
              </a:ext>
            </a:extLst>
          </p:cNvPr>
          <p:cNvSpPr>
            <a:spLocks noGrp="1"/>
          </p:cNvSpPr>
          <p:nvPr>
            <p:ph type="title"/>
          </p:nvPr>
        </p:nvSpPr>
        <p:spPr/>
        <p:txBody>
          <a:bodyPr/>
          <a:lstStyle/>
          <a:p>
            <a:r>
              <a:rPr lang="cs-CZ" dirty="0"/>
              <a:t>Art. 2 HC</a:t>
            </a:r>
          </a:p>
        </p:txBody>
      </p:sp>
      <p:sp>
        <p:nvSpPr>
          <p:cNvPr id="3" name="Zástupný obsah 2">
            <a:extLst>
              <a:ext uri="{FF2B5EF4-FFF2-40B4-BE49-F238E27FC236}">
                <a16:creationId xmlns:a16="http://schemas.microsoft.com/office/drawing/2014/main" id="{0B872B34-560C-412D-64C4-30442478D5A5}"/>
              </a:ext>
            </a:extLst>
          </p:cNvPr>
          <p:cNvSpPr>
            <a:spLocks noGrp="1"/>
          </p:cNvSpPr>
          <p:nvPr>
            <p:ph idx="1"/>
          </p:nvPr>
        </p:nvSpPr>
        <p:spPr/>
        <p:txBody>
          <a:bodyPr/>
          <a:lstStyle/>
          <a:p>
            <a:pPr marL="0" indent="0">
              <a:buNone/>
            </a:pPr>
            <a:r>
              <a:rPr lang="en-US" sz="1400" dirty="0"/>
              <a:t>For the purposes of this Convention, the term "trust" refers to the legal relationships created - inter </a:t>
            </a:r>
            <a:r>
              <a:rPr lang="en-US" sz="1400" dirty="0" err="1"/>
              <a:t>vivos</a:t>
            </a:r>
            <a:r>
              <a:rPr lang="en-US" sz="1400" dirty="0"/>
              <a:t> or on death - by a person, the settlor, when assets have been placed under the control of a trustee for the benefit of a beneficiary or for a specified purpose.</a:t>
            </a:r>
          </a:p>
          <a:p>
            <a:pPr marL="0" indent="0">
              <a:buNone/>
            </a:pPr>
            <a:endParaRPr lang="cs-CZ" sz="1400" dirty="0"/>
          </a:p>
          <a:p>
            <a:pPr marL="0" indent="0">
              <a:buNone/>
            </a:pPr>
            <a:r>
              <a:rPr lang="en-US" sz="1400" dirty="0"/>
              <a:t>A trust has the </a:t>
            </a:r>
            <a:r>
              <a:rPr lang="en-US" sz="1400" b="1" dirty="0"/>
              <a:t>following characteristics </a:t>
            </a:r>
            <a:r>
              <a:rPr lang="en-US" sz="1400" dirty="0"/>
              <a:t>-</a:t>
            </a:r>
          </a:p>
          <a:p>
            <a:pPr marL="0" indent="0">
              <a:buNone/>
            </a:pPr>
            <a:r>
              <a:rPr lang="en-US" sz="1400" dirty="0"/>
              <a:t>a) the assets constitute a separate fund and are not a part of the trustee's own estate;</a:t>
            </a:r>
          </a:p>
          <a:p>
            <a:pPr marL="0" indent="0">
              <a:buNone/>
            </a:pPr>
            <a:r>
              <a:rPr lang="en-US" sz="1400" dirty="0"/>
              <a:t>b) title to the trust assets stands in the name of the trustee or in the name of another person on behalf of the trustee;</a:t>
            </a:r>
          </a:p>
          <a:p>
            <a:pPr marL="0" indent="0">
              <a:buNone/>
            </a:pPr>
            <a:r>
              <a:rPr lang="en-US" sz="1400" dirty="0"/>
              <a:t>c) the trustee has the power and the duty, in respect of which he is accountable, to manage, employ or dispose of the assets in accordance with the terms of the trust and the special duties imposed upon him by law.</a:t>
            </a:r>
          </a:p>
          <a:p>
            <a:pPr marL="0" indent="0">
              <a:buNone/>
            </a:pPr>
            <a:r>
              <a:rPr lang="en-US" sz="1400" dirty="0"/>
              <a:t>The reservation by the settlor of certain rights and powers, and the fact that the trustee may himself have rights as a beneficiary, are not necessarily inconsistent with the existence of a trust.</a:t>
            </a:r>
            <a:endParaRPr lang="cs-CZ" sz="1400" dirty="0"/>
          </a:p>
        </p:txBody>
      </p:sp>
    </p:spTree>
    <p:extLst>
      <p:ext uri="{BB962C8B-B14F-4D97-AF65-F5344CB8AC3E}">
        <p14:creationId xmlns:p14="http://schemas.microsoft.com/office/powerpoint/2010/main" val="998975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C65B51-93D0-33AB-1111-E02DDAAD0D02}"/>
              </a:ext>
            </a:extLst>
          </p:cNvPr>
          <p:cNvSpPr>
            <a:spLocks noGrp="1"/>
          </p:cNvSpPr>
          <p:nvPr>
            <p:ph type="title"/>
          </p:nvPr>
        </p:nvSpPr>
        <p:spPr/>
        <p:txBody>
          <a:bodyPr/>
          <a:lstStyle/>
          <a:p>
            <a:r>
              <a:rPr lang="cs-CZ" dirty="0"/>
              <a:t>Art. 11 HC</a:t>
            </a:r>
          </a:p>
        </p:txBody>
      </p:sp>
      <p:sp>
        <p:nvSpPr>
          <p:cNvPr id="3" name="Zástupný obsah 2">
            <a:extLst>
              <a:ext uri="{FF2B5EF4-FFF2-40B4-BE49-F238E27FC236}">
                <a16:creationId xmlns:a16="http://schemas.microsoft.com/office/drawing/2014/main" id="{5A31197E-A6E5-961F-DCE3-0F8E52AABAD7}"/>
              </a:ext>
            </a:extLst>
          </p:cNvPr>
          <p:cNvSpPr>
            <a:spLocks noGrp="1"/>
          </p:cNvSpPr>
          <p:nvPr>
            <p:ph idx="1"/>
          </p:nvPr>
        </p:nvSpPr>
        <p:spPr/>
        <p:txBody>
          <a:bodyPr/>
          <a:lstStyle/>
          <a:p>
            <a:pPr marL="0" indent="0">
              <a:buNone/>
            </a:pPr>
            <a:r>
              <a:rPr lang="en-US" sz="1400" dirty="0"/>
              <a:t>A trust created in accordance with the law specified by the preceding Chapter shall be </a:t>
            </a:r>
            <a:r>
              <a:rPr lang="en-US" sz="1400" dirty="0" err="1"/>
              <a:t>recognised</a:t>
            </a:r>
            <a:r>
              <a:rPr lang="en-US" sz="1400" dirty="0"/>
              <a:t> as a trust.</a:t>
            </a:r>
          </a:p>
          <a:p>
            <a:pPr marL="0" indent="0">
              <a:buNone/>
            </a:pPr>
            <a:r>
              <a:rPr lang="en-US" sz="1400" b="1" dirty="0"/>
              <a:t>Such recognition shall imply, as a minimum, that the trust property constitutes a separate fund, that the trustee may sue and be sued in his capacity as trustee, and that he may appear or act in this capacity before a notary or any person acting in an official capacity.</a:t>
            </a:r>
          </a:p>
          <a:p>
            <a:pPr marL="0" indent="0">
              <a:buNone/>
            </a:pPr>
            <a:r>
              <a:rPr lang="en-US" sz="1400" dirty="0"/>
              <a:t>In so far as the law applicable to the trust requires or provides, such recognition shall imply, in particular -</a:t>
            </a:r>
          </a:p>
          <a:p>
            <a:pPr marL="0" indent="0">
              <a:buNone/>
            </a:pPr>
            <a:r>
              <a:rPr lang="en-US" sz="1400" dirty="0"/>
              <a:t>a) that personal creditors of the trustee shall have no recourse against the trust assets;</a:t>
            </a:r>
          </a:p>
          <a:p>
            <a:pPr marL="0" indent="0">
              <a:buNone/>
            </a:pPr>
            <a:r>
              <a:rPr lang="en-US" sz="1400" dirty="0"/>
              <a:t>b) that the trust assets shall not form part of the trustee's estate upon his insolvency or bankruptcy;</a:t>
            </a:r>
          </a:p>
          <a:p>
            <a:pPr marL="0" indent="0">
              <a:buNone/>
            </a:pPr>
            <a:r>
              <a:rPr lang="en-US" sz="1400" dirty="0"/>
              <a:t>c) that the trust assets shall not form part of the matrimonial property of the trustee or his spouse nor part of the trustee's estate upon his death;</a:t>
            </a:r>
          </a:p>
          <a:p>
            <a:pPr marL="0" indent="0">
              <a:buNone/>
            </a:pPr>
            <a:r>
              <a:rPr lang="en-US" sz="1400" dirty="0"/>
              <a:t>d) that the trust assets may be recovered when the trustee, in breach of trust, has mingled trust assets with his own property or has alienated trust assets. However, the rights and obligations of any third party holder of the assets shall remain subject to the law determined by the choice of law rules of the forum.</a:t>
            </a:r>
            <a:endParaRPr lang="cs-CZ" sz="1400" dirty="0"/>
          </a:p>
        </p:txBody>
      </p:sp>
    </p:spTree>
    <p:extLst>
      <p:ext uri="{BB962C8B-B14F-4D97-AF65-F5344CB8AC3E}">
        <p14:creationId xmlns:p14="http://schemas.microsoft.com/office/powerpoint/2010/main" val="2102129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CF9DEC-EEF8-D3D1-75A2-0D37DF5E0EED}"/>
              </a:ext>
            </a:extLst>
          </p:cNvPr>
          <p:cNvSpPr>
            <a:spLocks noGrp="1"/>
          </p:cNvSpPr>
          <p:nvPr>
            <p:ph type="title"/>
          </p:nvPr>
        </p:nvSpPr>
        <p:spPr/>
        <p:txBody>
          <a:bodyPr/>
          <a:lstStyle/>
          <a:p>
            <a:r>
              <a:rPr lang="cs-CZ" dirty="0"/>
              <a:t>REGISTER OF FOREIGN FUNDS – FOREIGN TRUSTS OPERATING IN CR</a:t>
            </a:r>
            <a:br>
              <a:rPr lang="cs-CZ" dirty="0"/>
            </a:br>
            <a:r>
              <a:rPr lang="cs-CZ" dirty="0"/>
              <a:t>§ 7 &amp; § 65a </a:t>
            </a:r>
            <a:r>
              <a:rPr lang="cs-CZ" dirty="0" err="1"/>
              <a:t>of</a:t>
            </a:r>
            <a:r>
              <a:rPr lang="cs-CZ" dirty="0"/>
              <a:t> </a:t>
            </a:r>
            <a:r>
              <a:rPr lang="en-US" dirty="0"/>
              <a:t>Act on Public Registers of Legal and Natural Persons</a:t>
            </a:r>
          </a:p>
        </p:txBody>
      </p:sp>
      <p:sp>
        <p:nvSpPr>
          <p:cNvPr id="3" name="Zástupný obsah 2">
            <a:extLst>
              <a:ext uri="{FF2B5EF4-FFF2-40B4-BE49-F238E27FC236}">
                <a16:creationId xmlns:a16="http://schemas.microsoft.com/office/drawing/2014/main" id="{7B27613C-C1E4-E4FE-9BBA-899322BDAC30}"/>
              </a:ext>
            </a:extLst>
          </p:cNvPr>
          <p:cNvSpPr>
            <a:spLocks noGrp="1"/>
          </p:cNvSpPr>
          <p:nvPr>
            <p:ph idx="1"/>
          </p:nvPr>
        </p:nvSpPr>
        <p:spPr/>
        <p:txBody>
          <a:bodyPr/>
          <a:lstStyle/>
          <a:p>
            <a:pPr marL="0" indent="0">
              <a:buNone/>
            </a:pPr>
            <a:r>
              <a:rPr lang="cs-CZ" dirty="0" err="1"/>
              <a:t>Foreign</a:t>
            </a:r>
            <a:r>
              <a:rPr lang="cs-CZ" dirty="0"/>
              <a:t> trust </a:t>
            </a:r>
            <a:r>
              <a:rPr lang="cs-CZ" dirty="0" err="1"/>
              <a:t>fund</a:t>
            </a:r>
            <a:r>
              <a:rPr lang="cs-CZ" dirty="0"/>
              <a:t> </a:t>
            </a:r>
            <a:r>
              <a:rPr lang="cs-CZ" dirty="0" err="1"/>
              <a:t>is</a:t>
            </a:r>
            <a:r>
              <a:rPr lang="cs-CZ" dirty="0"/>
              <a:t> </a:t>
            </a:r>
            <a:r>
              <a:rPr lang="cs-CZ" dirty="0" err="1"/>
              <a:t>defined</a:t>
            </a:r>
            <a:r>
              <a:rPr lang="cs-CZ" dirty="0"/>
              <a:t> as </a:t>
            </a:r>
            <a:r>
              <a:rPr lang="en-US" dirty="0"/>
              <a:t>institutions </a:t>
            </a:r>
            <a:r>
              <a:rPr lang="en-US" b="1" dirty="0"/>
              <a:t>similar in structure or function </a:t>
            </a:r>
            <a:r>
              <a:rPr lang="en-US" dirty="0"/>
              <a:t>to </a:t>
            </a:r>
            <a:r>
              <a:rPr lang="cs-CZ" dirty="0"/>
              <a:t>Czech </a:t>
            </a:r>
            <a:r>
              <a:rPr lang="en-US" dirty="0"/>
              <a:t>trust</a:t>
            </a:r>
            <a:r>
              <a:rPr lang="cs-CZ" dirty="0"/>
              <a:t> </a:t>
            </a:r>
            <a:r>
              <a:rPr lang="cs-CZ" dirty="0" err="1"/>
              <a:t>funds</a:t>
            </a:r>
            <a:r>
              <a:rPr lang="en-US" dirty="0"/>
              <a:t> governed by the law of another state and </a:t>
            </a:r>
            <a:r>
              <a:rPr lang="en-US" b="1" dirty="0"/>
              <a:t>operating in the Czech Republic</a:t>
            </a:r>
            <a:r>
              <a:rPr lang="cs-CZ" b="1" dirty="0"/>
              <a:t>. </a:t>
            </a:r>
          </a:p>
          <a:p>
            <a:pPr marL="0" indent="0">
              <a:buNone/>
            </a:pPr>
            <a:r>
              <a:rPr lang="en-US" dirty="0"/>
              <a:t>A foreign trust fund operates in the Czech Republic, in particular if</a:t>
            </a:r>
          </a:p>
          <a:p>
            <a:pPr marL="0" indent="0">
              <a:buNone/>
            </a:pPr>
            <a:r>
              <a:rPr lang="cs-CZ" dirty="0"/>
              <a:t>(</a:t>
            </a:r>
            <a:r>
              <a:rPr lang="en-US" dirty="0"/>
              <a:t>a) it is administered from the territory of the Czech Republic,</a:t>
            </a:r>
          </a:p>
          <a:p>
            <a:pPr marL="0" indent="0">
              <a:buNone/>
            </a:pPr>
            <a:r>
              <a:rPr lang="en-US" dirty="0"/>
              <a:t>(b) it consists of assets which are predominantly located in the territory of the Czech Republic,</a:t>
            </a:r>
          </a:p>
          <a:p>
            <a:pPr marL="0" indent="0">
              <a:buNone/>
            </a:pPr>
            <a:r>
              <a:rPr lang="en-US" dirty="0"/>
              <a:t>(c) it administers immovable property situated in the territory of the Czech Republic,</a:t>
            </a:r>
          </a:p>
          <a:p>
            <a:pPr marL="0" indent="0">
              <a:buNone/>
            </a:pPr>
            <a:r>
              <a:rPr lang="en-US" dirty="0"/>
              <a:t>(d) its trustee or a person in a similar capacity is domiciled or has his/her registered office in the Czech Republic,</a:t>
            </a:r>
          </a:p>
          <a:p>
            <a:pPr marL="0" indent="0">
              <a:buNone/>
            </a:pPr>
            <a:r>
              <a:rPr lang="en-US" dirty="0"/>
              <a:t>(e) its trustee or a person in a similar position in relation to the property administered has established a business relationship in the Czech Republic; or</a:t>
            </a:r>
          </a:p>
          <a:p>
            <a:pPr marL="0" indent="0">
              <a:buNone/>
            </a:pPr>
            <a:r>
              <a:rPr lang="en-US" dirty="0"/>
              <a:t>(f) the purpose pursued by its creation is to be achieved in the territory of the Czech Republic.</a:t>
            </a:r>
          </a:p>
          <a:p>
            <a:pPr marL="0" indent="0">
              <a:buNone/>
            </a:pPr>
            <a:endParaRPr lang="cs-CZ" dirty="0"/>
          </a:p>
        </p:txBody>
      </p:sp>
    </p:spTree>
    <p:extLst>
      <p:ext uri="{BB962C8B-B14F-4D97-AF65-F5344CB8AC3E}">
        <p14:creationId xmlns:p14="http://schemas.microsoft.com/office/powerpoint/2010/main" val="3171117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B250A7-3D87-84E2-DB4D-73D26E3BFEFD}"/>
              </a:ext>
            </a:extLst>
          </p:cNvPr>
          <p:cNvSpPr>
            <a:spLocks noGrp="1"/>
          </p:cNvSpPr>
          <p:nvPr>
            <p:ph type="title"/>
          </p:nvPr>
        </p:nvSpPr>
        <p:spPr/>
        <p:txBody>
          <a:bodyPr/>
          <a:lstStyle/>
          <a:p>
            <a:r>
              <a:rPr lang="cs-CZ" dirty="0"/>
              <a:t>REGISTER OF FOREIGN FUNDS – REGISTRED INFORMATION</a:t>
            </a:r>
            <a:br>
              <a:rPr lang="cs-CZ" dirty="0"/>
            </a:br>
            <a:r>
              <a:rPr lang="cs-CZ" dirty="0"/>
              <a:t>§ 65g </a:t>
            </a:r>
            <a:r>
              <a:rPr lang="cs-CZ" dirty="0" err="1"/>
              <a:t>of</a:t>
            </a:r>
            <a:r>
              <a:rPr lang="cs-CZ" dirty="0"/>
              <a:t> </a:t>
            </a:r>
            <a:r>
              <a:rPr lang="en-US" dirty="0"/>
              <a:t>Act on Public Registers of Legal and Natural Persons</a:t>
            </a:r>
            <a:endParaRPr lang="cs-CZ" dirty="0"/>
          </a:p>
        </p:txBody>
      </p:sp>
      <p:sp>
        <p:nvSpPr>
          <p:cNvPr id="3" name="Zástupný obsah 2">
            <a:extLst>
              <a:ext uri="{FF2B5EF4-FFF2-40B4-BE49-F238E27FC236}">
                <a16:creationId xmlns:a16="http://schemas.microsoft.com/office/drawing/2014/main" id="{52F5DA3C-7310-EEE1-86FC-835F5F98B3D0}"/>
              </a:ext>
            </a:extLst>
          </p:cNvPr>
          <p:cNvSpPr>
            <a:spLocks noGrp="1"/>
          </p:cNvSpPr>
          <p:nvPr>
            <p:ph idx="1"/>
          </p:nvPr>
        </p:nvSpPr>
        <p:spPr/>
        <p:txBody>
          <a:bodyPr/>
          <a:lstStyle/>
          <a:p>
            <a:pPr marL="0" indent="0">
              <a:buNone/>
            </a:pPr>
            <a:r>
              <a:rPr lang="en-US" dirty="0"/>
              <a:t>The following shall be entered in the trust fund register in respect of a foreign trust fund</a:t>
            </a:r>
            <a:r>
              <a:rPr lang="cs-CZ" dirty="0"/>
              <a:t> </a:t>
            </a:r>
          </a:p>
          <a:p>
            <a:pPr marL="0" indent="0">
              <a:buNone/>
            </a:pPr>
            <a:r>
              <a:rPr lang="en-US" dirty="0"/>
              <a:t>(a) the designation of the foreign trust fund and its identification number,</a:t>
            </a:r>
            <a:r>
              <a:rPr lang="cs-CZ" dirty="0"/>
              <a:t> </a:t>
            </a:r>
            <a:r>
              <a:rPr lang="en-US" dirty="0"/>
              <a:t>(b) the law of the State governing the foreign trust fund and, if that law prescribes registration, the register in which it is registered and the registration number,(c) the purpose of the foreign trust fund and, if applicable, the object of the activity, business or ancillary economic activity, if any,(d) the particulars required by this Act to be recorded with the trustee of the trust,</a:t>
            </a:r>
            <a:r>
              <a:rPr lang="cs-CZ" dirty="0"/>
              <a:t> </a:t>
            </a:r>
            <a:r>
              <a:rPr lang="en-US" dirty="0"/>
              <a:t>(e) the dissolution of the foreign trust,</a:t>
            </a:r>
            <a:r>
              <a:rPr lang="cs-CZ" dirty="0"/>
              <a:t> </a:t>
            </a:r>
            <a:r>
              <a:rPr lang="en-US" dirty="0"/>
              <a:t>(f) the declaration of bankruptcy or the commencement of other similar proceedings in respect of the foreign trust; and</a:t>
            </a:r>
            <a:r>
              <a:rPr lang="cs-CZ" dirty="0"/>
              <a:t> </a:t>
            </a:r>
            <a:r>
              <a:rPr lang="en-US" dirty="0"/>
              <a:t>(g) termination of the foreign trust's activities in the Czech Republic.</a:t>
            </a:r>
            <a:endParaRPr lang="cs-CZ" dirty="0"/>
          </a:p>
          <a:p>
            <a:pPr marL="0" indent="0">
              <a:buNone/>
            </a:pPr>
            <a:endParaRPr lang="cs-CZ" dirty="0"/>
          </a:p>
        </p:txBody>
      </p:sp>
    </p:spTree>
    <p:extLst>
      <p:ext uri="{BB962C8B-B14F-4D97-AF65-F5344CB8AC3E}">
        <p14:creationId xmlns:p14="http://schemas.microsoft.com/office/powerpoint/2010/main" val="1037614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BBAD4E-D5EE-182F-7E53-F54F19BE98DE}"/>
              </a:ext>
            </a:extLst>
          </p:cNvPr>
          <p:cNvSpPr>
            <a:spLocks noGrp="1"/>
          </p:cNvSpPr>
          <p:nvPr>
            <p:ph type="title"/>
          </p:nvPr>
        </p:nvSpPr>
        <p:spPr>
          <a:xfrm>
            <a:off x="250825" y="1628800"/>
            <a:ext cx="8893175" cy="350837"/>
          </a:xfrm>
        </p:spPr>
        <p:txBody>
          <a:bodyPr/>
          <a:lstStyle/>
          <a:p>
            <a:r>
              <a:rPr lang="en-GB" dirty="0">
                <a:effectLst/>
                <a:latin typeface="Verdana" panose="020B0604030504040204" pitchFamily="34" charset="0"/>
                <a:ea typeface="Verdana" panose="020B0604030504040204" pitchFamily="34" charset="0"/>
              </a:rPr>
              <a:t>Czech Registry of </a:t>
            </a:r>
            <a:r>
              <a:rPr lang="cs-CZ" dirty="0">
                <a:effectLst/>
                <a:latin typeface="Verdana" panose="020B0604030504040204" pitchFamily="34" charset="0"/>
                <a:ea typeface="Verdana" panose="020B0604030504040204" pitchFamily="34" charset="0"/>
              </a:rPr>
              <a:t>U</a:t>
            </a:r>
            <a:r>
              <a:rPr lang="en-GB" dirty="0" err="1">
                <a:effectLst/>
                <a:latin typeface="Verdana" panose="020B0604030504040204" pitchFamily="34" charset="0"/>
                <a:ea typeface="Verdana" panose="020B0604030504040204" pitchFamily="34" charset="0"/>
              </a:rPr>
              <a:t>ltimate</a:t>
            </a:r>
            <a:r>
              <a:rPr lang="en-GB" dirty="0">
                <a:effectLst/>
                <a:latin typeface="Verdana" panose="020B0604030504040204" pitchFamily="34" charset="0"/>
                <a:ea typeface="Verdana" panose="020B0604030504040204" pitchFamily="34" charset="0"/>
              </a:rPr>
              <a:t> </a:t>
            </a:r>
            <a:r>
              <a:rPr lang="cs-CZ" dirty="0">
                <a:latin typeface="Verdana" panose="020B0604030504040204" pitchFamily="34" charset="0"/>
                <a:ea typeface="Verdana" panose="020B0604030504040204" pitchFamily="34" charset="0"/>
              </a:rPr>
              <a:t>O</a:t>
            </a:r>
            <a:r>
              <a:rPr lang="en-GB" dirty="0" err="1">
                <a:effectLst/>
                <a:latin typeface="Verdana" panose="020B0604030504040204" pitchFamily="34" charset="0"/>
                <a:ea typeface="Verdana" panose="020B0604030504040204" pitchFamily="34" charset="0"/>
              </a:rPr>
              <a:t>wners</a:t>
            </a:r>
            <a:endParaRPr lang="cs-CZ" dirty="0">
              <a:latin typeface="Verdana" panose="020B0604030504040204" pitchFamily="34" charset="0"/>
              <a:ea typeface="Verdana" panose="020B0604030504040204" pitchFamily="34" charset="0"/>
            </a:endParaRPr>
          </a:p>
        </p:txBody>
      </p:sp>
      <p:sp>
        <p:nvSpPr>
          <p:cNvPr id="3" name="Zástupný obsah 2">
            <a:extLst>
              <a:ext uri="{FF2B5EF4-FFF2-40B4-BE49-F238E27FC236}">
                <a16:creationId xmlns:a16="http://schemas.microsoft.com/office/drawing/2014/main" id="{0837E06B-EB5A-EA61-B7C4-93F3ECE586D4}"/>
              </a:ext>
            </a:extLst>
          </p:cNvPr>
          <p:cNvSpPr>
            <a:spLocks noGrp="1"/>
          </p:cNvSpPr>
          <p:nvPr>
            <p:ph idx="1"/>
          </p:nvPr>
        </p:nvSpPr>
        <p:spPr/>
        <p:txBody>
          <a:bodyPr/>
          <a:lstStyle/>
          <a:p>
            <a:pPr marL="0" indent="0">
              <a:buNone/>
            </a:pPr>
            <a:r>
              <a:rPr lang="cs-CZ" sz="1400" dirty="0"/>
              <a:t>§ 2 – „</a:t>
            </a:r>
            <a:r>
              <a:rPr lang="en-US" sz="1400" dirty="0"/>
              <a:t>foreign trust fund a trust fund or an institution </a:t>
            </a:r>
            <a:r>
              <a:rPr lang="en-US" sz="1400" b="1" dirty="0"/>
              <a:t>similar to it in structure or functions </a:t>
            </a:r>
            <a:r>
              <a:rPr lang="en-US" sz="1400" dirty="0"/>
              <a:t>governed by the law of another state</a:t>
            </a:r>
            <a:r>
              <a:rPr lang="cs-CZ" sz="1400" dirty="0"/>
              <a:t>“.</a:t>
            </a:r>
          </a:p>
          <a:p>
            <a:pPr marL="0" indent="0">
              <a:buNone/>
            </a:pPr>
            <a:endParaRPr lang="cs-CZ" sz="1400" dirty="0"/>
          </a:p>
          <a:p>
            <a:pPr marL="0" indent="0">
              <a:buNone/>
            </a:pPr>
            <a:r>
              <a:rPr lang="cs-CZ" sz="1400" dirty="0"/>
              <a:t>§ 12</a:t>
            </a:r>
          </a:p>
          <a:p>
            <a:pPr marL="0" indent="0">
              <a:buNone/>
            </a:pPr>
            <a:r>
              <a:rPr lang="en-US" sz="1400" dirty="0"/>
              <a:t>The register of beneficial owners shall furthermore record or automatically enter the statutory details of the beneficial owners of legal arrangements </a:t>
            </a:r>
            <a:r>
              <a:rPr lang="en-US" sz="1400" b="1" dirty="0"/>
              <a:t>of which the trustee is a resident, registered office or branch</a:t>
            </a:r>
            <a:r>
              <a:rPr lang="cs-CZ" sz="1400" b="1" dirty="0"/>
              <a:t> </a:t>
            </a:r>
            <a:r>
              <a:rPr lang="en-US" sz="1400" b="1" dirty="0"/>
              <a:t>(a) in the territory of the Czech Republic, or</a:t>
            </a:r>
            <a:r>
              <a:rPr lang="cs-CZ" sz="1400" b="1" dirty="0"/>
              <a:t> </a:t>
            </a:r>
            <a:r>
              <a:rPr lang="en-US" sz="1400" b="1" dirty="0"/>
              <a:t>(b) outside the territory of a Member State of the European Union</a:t>
            </a:r>
            <a:r>
              <a:rPr lang="en-US" sz="1400" dirty="0"/>
              <a:t>, and</a:t>
            </a:r>
          </a:p>
          <a:p>
            <a:pPr marL="0" indent="0">
              <a:buNone/>
            </a:pPr>
            <a:r>
              <a:rPr lang="en-US" sz="1400" dirty="0"/>
              <a:t>1. the legal arrangement is administered from the territory of the Czech Republic,</a:t>
            </a:r>
          </a:p>
          <a:p>
            <a:pPr marL="0" indent="0">
              <a:buNone/>
            </a:pPr>
            <a:r>
              <a:rPr lang="en-US" sz="1400" dirty="0"/>
              <a:t>2. the legal arrangement consists of property which is predominantly located in the territory of the Czech Republic,</a:t>
            </a:r>
          </a:p>
          <a:p>
            <a:pPr marL="0" indent="0">
              <a:buNone/>
            </a:pPr>
            <a:r>
              <a:rPr lang="en-US" sz="1400" dirty="0"/>
              <a:t>3. the legal arrangement is administered by immovable property located in the territory of the Czech Republic,</a:t>
            </a:r>
          </a:p>
          <a:p>
            <a:pPr marL="0" indent="0">
              <a:buNone/>
            </a:pPr>
            <a:r>
              <a:rPr lang="en-US" sz="1400" dirty="0"/>
              <a:t>4. a business relationship has been established in the Czech Republic in relation to the managed property; or</a:t>
            </a:r>
          </a:p>
          <a:p>
            <a:pPr marL="0" indent="0">
              <a:buNone/>
            </a:pPr>
            <a:r>
              <a:rPr lang="en-US" sz="1400" dirty="0"/>
              <a:t>5. the purpose pursued by the creation of the legal arrangement is to be achieved in the territory of the Czech Republic.</a:t>
            </a:r>
          </a:p>
        </p:txBody>
      </p:sp>
    </p:spTree>
    <p:extLst>
      <p:ext uri="{BB962C8B-B14F-4D97-AF65-F5344CB8AC3E}">
        <p14:creationId xmlns:p14="http://schemas.microsoft.com/office/powerpoint/2010/main" val="3673371766"/>
      </p:ext>
    </p:extLst>
  </p:cSld>
  <p:clrMapOvr>
    <a:masterClrMapping/>
  </p:clrMapOvr>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Verdana"/>
        <a:ea typeface=""/>
        <a:cs typeface=""/>
      </a:majorFont>
      <a:minorFont>
        <a:latin typeface="Verdan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cs-CZ" sz="14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cs-CZ" sz="1400" b="1" i="0" u="none" strike="noStrike" cap="none" normalizeH="0" baseline="0" smtClean="0">
            <a:ln>
              <a:noFill/>
            </a:ln>
            <a:solidFill>
              <a:schemeClr val="bg1"/>
            </a:solidFill>
            <a:effectLst/>
            <a:latin typeface="Arial" charset="0"/>
          </a:defRPr>
        </a:defPPr>
      </a:lstStyle>
    </a:lnDef>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1744</Words>
  <Application>Microsoft Office PowerPoint</Application>
  <PresentationFormat>Předvádění na obrazovce (4:3)</PresentationFormat>
  <Paragraphs>95</Paragraphs>
  <Slides>11</Slides>
  <Notes>11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11</vt:i4>
      </vt:variant>
    </vt:vector>
  </HeadingPairs>
  <TitlesOfParts>
    <vt:vector size="16" baseType="lpstr">
      <vt:lpstr>Arial</vt:lpstr>
      <vt:lpstr>Calibri</vt:lpstr>
      <vt:lpstr>Verdana</vt:lpstr>
      <vt:lpstr>Wingdings</vt:lpstr>
      <vt:lpstr>Výchozí návrh</vt:lpstr>
      <vt:lpstr>Vlastimil Pihera   Foreign Trusts / Trust-like instruments in the Czech Republic: mostly recognized and (sometimes) registered  26. 5. 2022   </vt:lpstr>
      <vt:lpstr>EXPLANATORY MEMORANDUM TO THE CZECH ACT ON PRIVATE INTERNATIONAL LAW</vt:lpstr>
      <vt:lpstr>TRUSTS RECOGNITION IN CZECH ACT ON PRIVATE INTERNATIONAL LAW</vt:lpstr>
      <vt:lpstr>§ 73(4) AIPL vs Art. 11 HC</vt:lpstr>
      <vt:lpstr>Art. 2 HC</vt:lpstr>
      <vt:lpstr>Art. 11 HC</vt:lpstr>
      <vt:lpstr>REGISTER OF FOREIGN FUNDS – FOREIGN TRUSTS OPERATING IN CR § 7 &amp; § 65a of Act on Public Registers of Legal and Natural Persons</vt:lpstr>
      <vt:lpstr>REGISTER OF FOREIGN FUNDS – REGISTRED INFORMATION § 65g of Act on Public Registers of Legal and Natural Persons</vt:lpstr>
      <vt:lpstr>Czech Registry of Ultimate Owners</vt:lpstr>
      <vt:lpstr>Recognition of foreign trusts for tax purposes</vt:lpstr>
      <vt:lpstr>Prezentace aplikace PowerPoint</vt:lpstr>
    </vt:vector>
  </TitlesOfParts>
  <Company>VSCHT Praha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j solc</dc:creator>
  <cp:lastModifiedBy>Kateřina Ronovská</cp:lastModifiedBy>
  <cp:revision>336</cp:revision>
  <cp:lastPrinted>2022-05-24T19:42:55Z</cp:lastPrinted>
  <dcterms:created xsi:type="dcterms:W3CDTF">2007-02-01T07:03:06Z</dcterms:created>
  <dcterms:modified xsi:type="dcterms:W3CDTF">2022-05-25T08:42:57Z</dcterms:modified>
</cp:coreProperties>
</file>