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3"/>
  </p:notesMasterIdLst>
  <p:sldIdLst>
    <p:sldId id="256" r:id="rId3"/>
    <p:sldId id="257" r:id="rId4"/>
    <p:sldId id="259" r:id="rId5"/>
    <p:sldId id="258" r:id="rId6"/>
    <p:sldId id="260" r:id="rId7"/>
    <p:sldId id="261" r:id="rId8"/>
    <p:sldId id="262" r:id="rId9"/>
    <p:sldId id="263" r:id="rId10"/>
    <p:sldId id="267" r:id="rId11"/>
    <p:sldId id="265" r:id="rId12"/>
    <p:sldId id="266" r:id="rId13"/>
    <p:sldId id="268" r:id="rId14"/>
    <p:sldId id="269" r:id="rId15"/>
    <p:sldId id="270" r:id="rId16"/>
    <p:sldId id="264" r:id="rId17"/>
    <p:sldId id="272" r:id="rId18"/>
    <p:sldId id="273" r:id="rId19"/>
    <p:sldId id="274" r:id="rId20"/>
    <p:sldId id="271" r:id="rId21"/>
    <p:sldId id="277" r:id="rId22"/>
  </p:sldIdLst>
  <p:sldSz cx="9144000" cy="6858000" type="screen4x3"/>
  <p:notesSz cx="6858000" cy="9144000"/>
  <p:defaultTextStyle>
    <a:defPPr>
      <a:defRPr lang="cs-CZ"/>
    </a:defPPr>
    <a:lvl1pPr algn="r" rtl="0" fontAlgn="base">
      <a:spcBef>
        <a:spcPct val="0"/>
      </a:spcBef>
      <a:spcAft>
        <a:spcPct val="0"/>
      </a:spcAft>
      <a:defRPr sz="1600" kern="1200">
        <a:solidFill>
          <a:schemeClr val="tx1"/>
        </a:solidFill>
        <a:latin typeface="Arial" panose="020B0604020202020204" pitchFamily="34" charset="0"/>
        <a:ea typeface="+mn-ea"/>
        <a:cs typeface="+mn-cs"/>
      </a:defRPr>
    </a:lvl1pPr>
    <a:lvl2pPr marL="457200" algn="r" rtl="0" fontAlgn="base">
      <a:spcBef>
        <a:spcPct val="0"/>
      </a:spcBef>
      <a:spcAft>
        <a:spcPct val="0"/>
      </a:spcAft>
      <a:defRPr sz="1600" kern="1200">
        <a:solidFill>
          <a:schemeClr val="tx1"/>
        </a:solidFill>
        <a:latin typeface="Arial" panose="020B0604020202020204" pitchFamily="34" charset="0"/>
        <a:ea typeface="+mn-ea"/>
        <a:cs typeface="+mn-cs"/>
      </a:defRPr>
    </a:lvl2pPr>
    <a:lvl3pPr marL="914400" algn="r" rtl="0" fontAlgn="base">
      <a:spcBef>
        <a:spcPct val="0"/>
      </a:spcBef>
      <a:spcAft>
        <a:spcPct val="0"/>
      </a:spcAft>
      <a:defRPr sz="1600" kern="1200">
        <a:solidFill>
          <a:schemeClr val="tx1"/>
        </a:solidFill>
        <a:latin typeface="Arial" panose="020B0604020202020204" pitchFamily="34" charset="0"/>
        <a:ea typeface="+mn-ea"/>
        <a:cs typeface="+mn-cs"/>
      </a:defRPr>
    </a:lvl3pPr>
    <a:lvl4pPr marL="1371600" algn="r" rtl="0" fontAlgn="base">
      <a:spcBef>
        <a:spcPct val="0"/>
      </a:spcBef>
      <a:spcAft>
        <a:spcPct val="0"/>
      </a:spcAft>
      <a:defRPr sz="1600" kern="1200">
        <a:solidFill>
          <a:schemeClr val="tx1"/>
        </a:solidFill>
        <a:latin typeface="Arial" panose="020B0604020202020204" pitchFamily="34" charset="0"/>
        <a:ea typeface="+mn-ea"/>
        <a:cs typeface="+mn-cs"/>
      </a:defRPr>
    </a:lvl4pPr>
    <a:lvl5pPr marL="1828800" algn="r" rtl="0" fontAlgn="base">
      <a:spcBef>
        <a:spcPct val="0"/>
      </a:spcBef>
      <a:spcAft>
        <a:spcPct val="0"/>
      </a:spcAft>
      <a:defRPr sz="1600" kern="1200">
        <a:solidFill>
          <a:schemeClr val="tx1"/>
        </a:solidFill>
        <a:latin typeface="Arial" panose="020B0604020202020204" pitchFamily="34" charset="0"/>
        <a:ea typeface="+mn-ea"/>
        <a:cs typeface="+mn-cs"/>
      </a:defRPr>
    </a:lvl5pPr>
    <a:lvl6pPr marL="2286000" algn="l" defTabSz="914400" rtl="0" eaLnBrk="1" latinLnBrk="0" hangingPunct="1">
      <a:defRPr sz="1600" kern="1200">
        <a:solidFill>
          <a:schemeClr val="tx1"/>
        </a:solidFill>
        <a:latin typeface="Arial" panose="020B0604020202020204" pitchFamily="34" charset="0"/>
        <a:ea typeface="+mn-ea"/>
        <a:cs typeface="+mn-cs"/>
      </a:defRPr>
    </a:lvl6pPr>
    <a:lvl7pPr marL="2743200" algn="l" defTabSz="914400" rtl="0" eaLnBrk="1" latinLnBrk="0" hangingPunct="1">
      <a:defRPr sz="1600" kern="1200">
        <a:solidFill>
          <a:schemeClr val="tx1"/>
        </a:solidFill>
        <a:latin typeface="Arial" panose="020B0604020202020204" pitchFamily="34" charset="0"/>
        <a:ea typeface="+mn-ea"/>
        <a:cs typeface="+mn-cs"/>
      </a:defRPr>
    </a:lvl7pPr>
    <a:lvl8pPr marL="3200400" algn="l" defTabSz="914400" rtl="0" eaLnBrk="1" latinLnBrk="0" hangingPunct="1">
      <a:defRPr sz="1600" kern="1200">
        <a:solidFill>
          <a:schemeClr val="tx1"/>
        </a:solidFill>
        <a:latin typeface="Arial" panose="020B0604020202020204" pitchFamily="34" charset="0"/>
        <a:ea typeface="+mn-ea"/>
        <a:cs typeface="+mn-cs"/>
      </a:defRPr>
    </a:lvl8pPr>
    <a:lvl9pPr marL="3657600" algn="l" defTabSz="914400" rtl="0" eaLnBrk="1" latinLnBrk="0" hangingPunct="1">
      <a:defRPr sz="16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9243" autoAdjust="0"/>
  </p:normalViewPr>
  <p:slideViewPr>
    <p:cSldViewPr snapToGrid="0">
      <p:cViewPr varScale="1">
        <p:scale>
          <a:sx n="97" d="100"/>
          <a:sy n="97" d="100"/>
        </p:scale>
        <p:origin x="204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Feldek" userId="8c89c99840a73633" providerId="LiveId" clId="{CD88CB6E-E6DC-4CD4-A584-7B5DE5DE3B83}"/>
    <pc:docChg chg="custSel modSld">
      <pc:chgData name="Michael Feldek" userId="8c89c99840a73633" providerId="LiveId" clId="{CD88CB6E-E6DC-4CD4-A584-7B5DE5DE3B83}" dt="2021-05-04T14:08:56.137" v="138" actId="6549"/>
      <pc:docMkLst>
        <pc:docMk/>
      </pc:docMkLst>
      <pc:sldChg chg="modSp mod">
        <pc:chgData name="Michael Feldek" userId="8c89c99840a73633" providerId="LiveId" clId="{CD88CB6E-E6DC-4CD4-A584-7B5DE5DE3B83}" dt="2021-05-04T14:08:56.137" v="138" actId="6549"/>
        <pc:sldMkLst>
          <pc:docMk/>
          <pc:sldMk cId="120041866" sldId="263"/>
        </pc:sldMkLst>
        <pc:spChg chg="mod">
          <ac:chgData name="Michael Feldek" userId="8c89c99840a73633" providerId="LiveId" clId="{CD88CB6E-E6DC-4CD4-A584-7B5DE5DE3B83}" dt="2021-05-04T14:08:56.137" v="138" actId="6549"/>
          <ac:spMkLst>
            <pc:docMk/>
            <pc:sldMk cId="120041866" sldId="263"/>
            <ac:spMk id="3" creationId="{9E48FB78-1FC2-4F89-A1D2-47CBFEDD7FE7}"/>
          </ac:spMkLst>
        </pc:spChg>
      </pc:sldChg>
      <pc:sldChg chg="modSp mod">
        <pc:chgData name="Michael Feldek" userId="8c89c99840a73633" providerId="LiveId" clId="{CD88CB6E-E6DC-4CD4-A584-7B5DE5DE3B83}" dt="2021-05-04T14:05:52.240" v="44" actId="20577"/>
        <pc:sldMkLst>
          <pc:docMk/>
          <pc:sldMk cId="990743228" sldId="267"/>
        </pc:sldMkLst>
        <pc:spChg chg="mod">
          <ac:chgData name="Michael Feldek" userId="8c89c99840a73633" providerId="LiveId" clId="{CD88CB6E-E6DC-4CD4-A584-7B5DE5DE3B83}" dt="2021-05-04T14:05:52.240" v="44" actId="20577"/>
          <ac:spMkLst>
            <pc:docMk/>
            <pc:sldMk cId="990743228" sldId="267"/>
            <ac:spMk id="3" creationId="{E07DDD6D-6FC6-416E-A270-B3F7CDA4C781}"/>
          </ac:spMkLst>
        </pc:spChg>
      </pc:sldChg>
      <pc:sldChg chg="modSp mod">
        <pc:chgData name="Michael Feldek" userId="8c89c99840a73633" providerId="LiveId" clId="{CD88CB6E-E6DC-4CD4-A584-7B5DE5DE3B83}" dt="2021-05-04T13:52:15.178" v="21" actId="20577"/>
        <pc:sldMkLst>
          <pc:docMk/>
          <pc:sldMk cId="1083369805" sldId="274"/>
        </pc:sldMkLst>
        <pc:spChg chg="mod">
          <ac:chgData name="Michael Feldek" userId="8c89c99840a73633" providerId="LiveId" clId="{CD88CB6E-E6DC-4CD4-A584-7B5DE5DE3B83}" dt="2021-05-04T13:52:15.178" v="21" actId="20577"/>
          <ac:spMkLst>
            <pc:docMk/>
            <pc:sldMk cId="1083369805" sldId="274"/>
            <ac:spMk id="3" creationId="{B2E30E2E-64AE-4AC9-B679-2DFC60BBE0D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B13CEE-F37B-4F57-B54B-95DE90A4CC28}" type="datetimeFigureOut">
              <a:rPr lang="cs-CZ" smtClean="0"/>
              <a:pPr/>
              <a:t>04.05.2021</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8C96FC-E43B-4885-9BCA-F25269AB2794}" type="slidenum">
              <a:rPr lang="cs-CZ" smtClean="0"/>
              <a:pPr/>
              <a:t>‹#›</a:t>
            </a:fld>
            <a:endParaRPr lang="cs-CZ"/>
          </a:p>
        </p:txBody>
      </p:sp>
    </p:spTree>
    <p:extLst>
      <p:ext uri="{BB962C8B-B14F-4D97-AF65-F5344CB8AC3E}">
        <p14:creationId xmlns:p14="http://schemas.microsoft.com/office/powerpoint/2010/main" val="4236681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Calibri" panose="020F0502020204030204" pitchFamily="34" charset="0"/>
              <a:buNone/>
              <a:tabLst/>
              <a:defRPr/>
            </a:pPr>
            <a:endParaRPr lang="cs-CZ" dirty="0"/>
          </a:p>
        </p:txBody>
      </p:sp>
      <p:sp>
        <p:nvSpPr>
          <p:cNvPr id="4" name="Zástupný symbol pro číslo snímku 3"/>
          <p:cNvSpPr>
            <a:spLocks noGrp="1"/>
          </p:cNvSpPr>
          <p:nvPr>
            <p:ph type="sldNum" sz="quarter" idx="5"/>
          </p:nvPr>
        </p:nvSpPr>
        <p:spPr/>
        <p:txBody>
          <a:bodyPr/>
          <a:lstStyle/>
          <a:p>
            <a:fld id="{FC8C96FC-E43B-4885-9BCA-F25269AB2794}" type="slidenum">
              <a:rPr lang="cs-CZ" smtClean="0"/>
              <a:pPr/>
              <a:t>2</a:t>
            </a:fld>
            <a:endParaRPr lang="cs-CZ"/>
          </a:p>
        </p:txBody>
      </p:sp>
    </p:spTree>
    <p:extLst>
      <p:ext uri="{BB962C8B-B14F-4D97-AF65-F5344CB8AC3E}">
        <p14:creationId xmlns:p14="http://schemas.microsoft.com/office/powerpoint/2010/main" val="31890484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FC8C96FC-E43B-4885-9BCA-F25269AB2794}" type="slidenum">
              <a:rPr lang="cs-CZ" smtClean="0"/>
              <a:pPr/>
              <a:t>18</a:t>
            </a:fld>
            <a:endParaRPr lang="cs-CZ"/>
          </a:p>
        </p:txBody>
      </p:sp>
    </p:spTree>
    <p:extLst>
      <p:ext uri="{BB962C8B-B14F-4D97-AF65-F5344CB8AC3E}">
        <p14:creationId xmlns:p14="http://schemas.microsoft.com/office/powerpoint/2010/main" val="29180847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 typeface="Calibri" panose="020F0502020204030204" pitchFamily="34" charset="0"/>
              <a:buChar char="-"/>
            </a:pPr>
            <a:endParaRPr lang="cs-CZ" dirty="0"/>
          </a:p>
        </p:txBody>
      </p:sp>
      <p:sp>
        <p:nvSpPr>
          <p:cNvPr id="4" name="Zástupný symbol pro číslo snímku 3"/>
          <p:cNvSpPr>
            <a:spLocks noGrp="1"/>
          </p:cNvSpPr>
          <p:nvPr>
            <p:ph type="sldNum" sz="quarter" idx="5"/>
          </p:nvPr>
        </p:nvSpPr>
        <p:spPr/>
        <p:txBody>
          <a:bodyPr/>
          <a:lstStyle/>
          <a:p>
            <a:fld id="{FC8C96FC-E43B-4885-9BCA-F25269AB2794}" type="slidenum">
              <a:rPr lang="cs-CZ" smtClean="0"/>
              <a:pPr/>
              <a:t>4</a:t>
            </a:fld>
            <a:endParaRPr lang="cs-CZ"/>
          </a:p>
        </p:txBody>
      </p:sp>
    </p:spTree>
    <p:extLst>
      <p:ext uri="{BB962C8B-B14F-4D97-AF65-F5344CB8AC3E}">
        <p14:creationId xmlns:p14="http://schemas.microsoft.com/office/powerpoint/2010/main" val="3269741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Calibri" panose="020F0502020204030204" pitchFamily="34" charset="0"/>
              <a:buNone/>
              <a:tabLst/>
              <a:defRPr/>
            </a:pPr>
            <a:endParaRPr lang="cs-CZ" dirty="0"/>
          </a:p>
        </p:txBody>
      </p:sp>
      <p:sp>
        <p:nvSpPr>
          <p:cNvPr id="4" name="Zástupný symbol pro číslo snímku 3"/>
          <p:cNvSpPr>
            <a:spLocks noGrp="1"/>
          </p:cNvSpPr>
          <p:nvPr>
            <p:ph type="sldNum" sz="quarter" idx="5"/>
          </p:nvPr>
        </p:nvSpPr>
        <p:spPr/>
        <p:txBody>
          <a:bodyPr/>
          <a:lstStyle/>
          <a:p>
            <a:fld id="{FC8C96FC-E43B-4885-9BCA-F25269AB2794}" type="slidenum">
              <a:rPr lang="cs-CZ" smtClean="0"/>
              <a:pPr/>
              <a:t>8</a:t>
            </a:fld>
            <a:endParaRPr lang="cs-CZ"/>
          </a:p>
        </p:txBody>
      </p:sp>
    </p:spTree>
    <p:extLst>
      <p:ext uri="{BB962C8B-B14F-4D97-AF65-F5344CB8AC3E}">
        <p14:creationId xmlns:p14="http://schemas.microsoft.com/office/powerpoint/2010/main" val="4652957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 typeface="Calibri" panose="020F0502020204030204" pitchFamily="34" charset="0"/>
              <a:buNone/>
            </a:pPr>
            <a:endParaRPr lang="cs-CZ" i="1" dirty="0"/>
          </a:p>
        </p:txBody>
      </p:sp>
      <p:sp>
        <p:nvSpPr>
          <p:cNvPr id="4" name="Zástupný symbol pro číslo snímku 3"/>
          <p:cNvSpPr>
            <a:spLocks noGrp="1"/>
          </p:cNvSpPr>
          <p:nvPr>
            <p:ph type="sldNum" sz="quarter" idx="5"/>
          </p:nvPr>
        </p:nvSpPr>
        <p:spPr/>
        <p:txBody>
          <a:bodyPr/>
          <a:lstStyle/>
          <a:p>
            <a:fld id="{FC8C96FC-E43B-4885-9BCA-F25269AB2794}" type="slidenum">
              <a:rPr lang="cs-CZ" smtClean="0"/>
              <a:pPr/>
              <a:t>9</a:t>
            </a:fld>
            <a:endParaRPr lang="cs-CZ"/>
          </a:p>
        </p:txBody>
      </p:sp>
    </p:spTree>
    <p:extLst>
      <p:ext uri="{BB962C8B-B14F-4D97-AF65-F5344CB8AC3E}">
        <p14:creationId xmlns:p14="http://schemas.microsoft.com/office/powerpoint/2010/main" val="3810552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 typeface="Calibri" panose="020F0502020204030204" pitchFamily="34" charset="0"/>
              <a:buNone/>
            </a:pPr>
            <a:endParaRPr lang="cs-CZ" b="1" dirty="0"/>
          </a:p>
        </p:txBody>
      </p:sp>
      <p:sp>
        <p:nvSpPr>
          <p:cNvPr id="4" name="Zástupný symbol pro číslo snímku 3"/>
          <p:cNvSpPr>
            <a:spLocks noGrp="1"/>
          </p:cNvSpPr>
          <p:nvPr>
            <p:ph type="sldNum" sz="quarter" idx="5"/>
          </p:nvPr>
        </p:nvSpPr>
        <p:spPr/>
        <p:txBody>
          <a:bodyPr/>
          <a:lstStyle/>
          <a:p>
            <a:fld id="{FC8C96FC-E43B-4885-9BCA-F25269AB2794}" type="slidenum">
              <a:rPr lang="cs-CZ" smtClean="0"/>
              <a:pPr/>
              <a:t>10</a:t>
            </a:fld>
            <a:endParaRPr lang="cs-CZ"/>
          </a:p>
        </p:txBody>
      </p:sp>
    </p:spTree>
    <p:extLst>
      <p:ext uri="{BB962C8B-B14F-4D97-AF65-F5344CB8AC3E}">
        <p14:creationId xmlns:p14="http://schemas.microsoft.com/office/powerpoint/2010/main" val="2903872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 typeface="Calibri" panose="020F0502020204030204" pitchFamily="34" charset="0"/>
              <a:buNone/>
            </a:pPr>
            <a:endParaRPr lang="cs-CZ" b="0" dirty="0"/>
          </a:p>
        </p:txBody>
      </p:sp>
      <p:sp>
        <p:nvSpPr>
          <p:cNvPr id="4" name="Zástupný symbol pro číslo snímku 3"/>
          <p:cNvSpPr>
            <a:spLocks noGrp="1"/>
          </p:cNvSpPr>
          <p:nvPr>
            <p:ph type="sldNum" sz="quarter" idx="5"/>
          </p:nvPr>
        </p:nvSpPr>
        <p:spPr/>
        <p:txBody>
          <a:bodyPr/>
          <a:lstStyle/>
          <a:p>
            <a:fld id="{FC8C96FC-E43B-4885-9BCA-F25269AB2794}" type="slidenum">
              <a:rPr lang="cs-CZ" smtClean="0"/>
              <a:pPr/>
              <a:t>11</a:t>
            </a:fld>
            <a:endParaRPr lang="cs-CZ"/>
          </a:p>
        </p:txBody>
      </p:sp>
    </p:spTree>
    <p:extLst>
      <p:ext uri="{BB962C8B-B14F-4D97-AF65-F5344CB8AC3E}">
        <p14:creationId xmlns:p14="http://schemas.microsoft.com/office/powerpoint/2010/main" val="38683327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 typeface="Calibri" panose="020F0502020204030204" pitchFamily="34" charset="0"/>
              <a:buNone/>
            </a:pPr>
            <a:endParaRPr lang="cs-CZ" b="1" dirty="0"/>
          </a:p>
        </p:txBody>
      </p:sp>
      <p:sp>
        <p:nvSpPr>
          <p:cNvPr id="4" name="Zástupný symbol pro číslo snímku 3"/>
          <p:cNvSpPr>
            <a:spLocks noGrp="1"/>
          </p:cNvSpPr>
          <p:nvPr>
            <p:ph type="sldNum" sz="quarter" idx="5"/>
          </p:nvPr>
        </p:nvSpPr>
        <p:spPr/>
        <p:txBody>
          <a:bodyPr/>
          <a:lstStyle/>
          <a:p>
            <a:fld id="{FC8C96FC-E43B-4885-9BCA-F25269AB2794}" type="slidenum">
              <a:rPr lang="cs-CZ" smtClean="0"/>
              <a:pPr/>
              <a:t>12</a:t>
            </a:fld>
            <a:endParaRPr lang="cs-CZ"/>
          </a:p>
        </p:txBody>
      </p:sp>
    </p:spTree>
    <p:extLst>
      <p:ext uri="{BB962C8B-B14F-4D97-AF65-F5344CB8AC3E}">
        <p14:creationId xmlns:p14="http://schemas.microsoft.com/office/powerpoint/2010/main" val="11791681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 typeface="Calibri" panose="020F0502020204030204" pitchFamily="34" charset="0"/>
              <a:buNone/>
            </a:pPr>
            <a:endParaRPr lang="cs-CZ" dirty="0"/>
          </a:p>
        </p:txBody>
      </p:sp>
      <p:sp>
        <p:nvSpPr>
          <p:cNvPr id="4" name="Zástupný symbol pro číslo snímku 3"/>
          <p:cNvSpPr>
            <a:spLocks noGrp="1"/>
          </p:cNvSpPr>
          <p:nvPr>
            <p:ph type="sldNum" sz="quarter" idx="5"/>
          </p:nvPr>
        </p:nvSpPr>
        <p:spPr/>
        <p:txBody>
          <a:bodyPr/>
          <a:lstStyle/>
          <a:p>
            <a:fld id="{FC8C96FC-E43B-4885-9BCA-F25269AB2794}" type="slidenum">
              <a:rPr lang="cs-CZ" smtClean="0"/>
              <a:pPr/>
              <a:t>15</a:t>
            </a:fld>
            <a:endParaRPr lang="cs-CZ"/>
          </a:p>
        </p:txBody>
      </p:sp>
    </p:spTree>
    <p:extLst>
      <p:ext uri="{BB962C8B-B14F-4D97-AF65-F5344CB8AC3E}">
        <p14:creationId xmlns:p14="http://schemas.microsoft.com/office/powerpoint/2010/main" val="4765888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 typeface="Calibri" panose="020F0502020204030204" pitchFamily="34" charset="0"/>
              <a:buNone/>
            </a:pPr>
            <a:endParaRPr lang="cs-CZ" dirty="0"/>
          </a:p>
        </p:txBody>
      </p:sp>
      <p:sp>
        <p:nvSpPr>
          <p:cNvPr id="4" name="Zástupný symbol pro číslo snímku 3"/>
          <p:cNvSpPr>
            <a:spLocks noGrp="1"/>
          </p:cNvSpPr>
          <p:nvPr>
            <p:ph type="sldNum" sz="quarter" idx="5"/>
          </p:nvPr>
        </p:nvSpPr>
        <p:spPr/>
        <p:txBody>
          <a:bodyPr/>
          <a:lstStyle/>
          <a:p>
            <a:fld id="{FC8C96FC-E43B-4885-9BCA-F25269AB2794}" type="slidenum">
              <a:rPr lang="cs-CZ" smtClean="0"/>
              <a:pPr/>
              <a:t>16</a:t>
            </a:fld>
            <a:endParaRPr lang="cs-CZ"/>
          </a:p>
        </p:txBody>
      </p:sp>
    </p:spTree>
    <p:extLst>
      <p:ext uri="{BB962C8B-B14F-4D97-AF65-F5344CB8AC3E}">
        <p14:creationId xmlns:p14="http://schemas.microsoft.com/office/powerpoint/2010/main" val="73302108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51908" name="Rectangle 4">
            <a:extLst>
              <a:ext uri="{FF2B5EF4-FFF2-40B4-BE49-F238E27FC236}">
                <a16:creationId xmlns:a16="http://schemas.microsoft.com/office/drawing/2014/main" id="{72A5404D-1B0E-472D-9BF3-115F9A16448E}"/>
              </a:ext>
            </a:extLst>
          </p:cNvPr>
          <p:cNvSpPr>
            <a:spLocks noGrp="1" noChangeArrowheads="1"/>
          </p:cNvSpPr>
          <p:nvPr>
            <p:ph type="ctrTitle"/>
          </p:nvPr>
        </p:nvSpPr>
        <p:spPr>
          <a:xfrm>
            <a:off x="2705101" y="3860800"/>
            <a:ext cx="5969000" cy="2376488"/>
          </a:xfrm>
        </p:spPr>
        <p:txBody>
          <a:bodyPr bIns="1080000"/>
          <a:lstStyle>
            <a:lvl1pPr>
              <a:defRPr sz="3450"/>
            </a:lvl1pPr>
          </a:lstStyle>
          <a:p>
            <a:pPr lvl="0"/>
            <a:r>
              <a:rPr lang="cs-CZ" altLang="cs-CZ" noProof="0"/>
              <a:t>Kliknutím lze upravit styl.</a:t>
            </a:r>
          </a:p>
        </p:txBody>
      </p:sp>
      <p:sp>
        <p:nvSpPr>
          <p:cNvPr id="251909" name="Rectangle 5">
            <a:extLst>
              <a:ext uri="{FF2B5EF4-FFF2-40B4-BE49-F238E27FC236}">
                <a16:creationId xmlns:a16="http://schemas.microsoft.com/office/drawing/2014/main" id="{2F9E536F-D7CB-4E36-991F-7EF0365846ED}"/>
              </a:ext>
            </a:extLst>
          </p:cNvPr>
          <p:cNvSpPr>
            <a:spLocks noGrp="1" noChangeArrowheads="1"/>
          </p:cNvSpPr>
          <p:nvPr>
            <p:ph type="subTitle" idx="1"/>
          </p:nvPr>
        </p:nvSpPr>
        <p:spPr>
          <a:xfrm>
            <a:off x="2705101" y="3141663"/>
            <a:ext cx="5969000" cy="647700"/>
          </a:xfrm>
        </p:spPr>
        <p:txBody>
          <a:bodyPr/>
          <a:lstStyle>
            <a:lvl1pPr marL="0" indent="0">
              <a:buFont typeface="Wingdings" panose="05000000000000000000" pitchFamily="2" charset="2"/>
              <a:buNone/>
              <a:defRPr>
                <a:solidFill>
                  <a:srgbClr val="68676C"/>
                </a:solidFill>
              </a:defRPr>
            </a:lvl1pPr>
          </a:lstStyle>
          <a:p>
            <a:pPr lvl="0"/>
            <a:r>
              <a:rPr lang="cs-CZ" altLang="cs-CZ" noProof="0"/>
              <a:t>Kliknutím můžete upravit styl předlohy.</a:t>
            </a:r>
          </a:p>
        </p:txBody>
      </p:sp>
      <p:sp>
        <p:nvSpPr>
          <p:cNvPr id="251910" name="Rectangle 6">
            <a:extLst>
              <a:ext uri="{FF2B5EF4-FFF2-40B4-BE49-F238E27FC236}">
                <a16:creationId xmlns:a16="http://schemas.microsoft.com/office/drawing/2014/main" id="{6DC8A7C8-2B3B-4229-AE83-20BFACEBFBF8}"/>
              </a:ext>
            </a:extLst>
          </p:cNvPr>
          <p:cNvSpPr>
            <a:spLocks noGrp="1" noChangeArrowheads="1"/>
          </p:cNvSpPr>
          <p:nvPr>
            <p:ph type="ftr" sz="quarter" idx="3"/>
          </p:nvPr>
        </p:nvSpPr>
        <p:spPr>
          <a:xfrm>
            <a:off x="2705100" y="6442075"/>
            <a:ext cx="4960938" cy="279400"/>
          </a:xfrm>
        </p:spPr>
        <p:txBody>
          <a:bodyPr/>
          <a:lstStyle>
            <a:lvl1pPr>
              <a:defRPr/>
            </a:lvl1pPr>
          </a:lstStyle>
          <a:p>
            <a:endParaRPr lang="cs-CZ"/>
          </a:p>
        </p:txBody>
      </p:sp>
      <p:sp>
        <p:nvSpPr>
          <p:cNvPr id="251911" name="Rectangle 7">
            <a:extLst>
              <a:ext uri="{FF2B5EF4-FFF2-40B4-BE49-F238E27FC236}">
                <a16:creationId xmlns:a16="http://schemas.microsoft.com/office/drawing/2014/main" id="{1DB54092-41BB-44A0-9F96-8E8991D76669}"/>
              </a:ext>
            </a:extLst>
          </p:cNvPr>
          <p:cNvSpPr>
            <a:spLocks noGrp="1" noChangeArrowheads="1"/>
          </p:cNvSpPr>
          <p:nvPr>
            <p:ph type="sldNum" sz="quarter" idx="4"/>
          </p:nvPr>
        </p:nvSpPr>
        <p:spPr>
          <a:xfrm>
            <a:off x="8027988" y="6442075"/>
            <a:ext cx="658812" cy="279400"/>
          </a:xfrm>
        </p:spPr>
        <p:txBody>
          <a:bodyPr/>
          <a:lstStyle>
            <a:lvl1pPr>
              <a:defRPr/>
            </a:lvl1pPr>
          </a:lstStyle>
          <a:p>
            <a:fld id="{BF0EDFE3-B53E-4997-8FC2-FAD20EF12968}" type="slidenum">
              <a:rPr lang="cs-CZ" smtClean="0"/>
              <a:pPr/>
              <a:t>‹#›</a:t>
            </a:fld>
            <a:endParaRPr lang="cs-CZ"/>
          </a:p>
        </p:txBody>
      </p:sp>
      <p:sp>
        <p:nvSpPr>
          <p:cNvPr id="251918" name="Rectangle 14">
            <a:extLst>
              <a:ext uri="{FF2B5EF4-FFF2-40B4-BE49-F238E27FC236}">
                <a16:creationId xmlns:a16="http://schemas.microsoft.com/office/drawing/2014/main" id="{A45CB071-F959-4D41-8BF6-82629387A9D8}"/>
              </a:ext>
            </a:extLst>
          </p:cNvPr>
          <p:cNvSpPr>
            <a:spLocks noChangeArrowheads="1"/>
          </p:cNvSpPr>
          <p:nvPr/>
        </p:nvSpPr>
        <p:spPr bwMode="auto">
          <a:xfrm>
            <a:off x="0" y="-6350"/>
            <a:ext cx="9144000" cy="2536825"/>
          </a:xfrm>
          <a:prstGeom prst="rect">
            <a:avLst/>
          </a:prstGeom>
          <a:solidFill>
            <a:srgbClr val="DFE1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1350"/>
          </a:p>
        </p:txBody>
      </p:sp>
      <p:pic>
        <p:nvPicPr>
          <p:cNvPr id="251925" name="Picture 21">
            <a:extLst>
              <a:ext uri="{FF2B5EF4-FFF2-40B4-BE49-F238E27FC236}">
                <a16:creationId xmlns:a16="http://schemas.microsoft.com/office/drawing/2014/main" id="{7A98AF01-00B4-4EDB-814A-F547E754890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t="15526" b="33673"/>
          <a:stretch>
            <a:fillRect/>
          </a:stretch>
        </p:blipFill>
        <p:spPr bwMode="auto">
          <a:xfrm>
            <a:off x="415926" y="-63500"/>
            <a:ext cx="2339975" cy="691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1929" name="Picture 25">
            <a:extLst>
              <a:ext uri="{FF2B5EF4-FFF2-40B4-BE49-F238E27FC236}">
                <a16:creationId xmlns:a16="http://schemas.microsoft.com/office/drawing/2014/main" id="{42046D9D-C412-4B41-A19E-8A3DB01355B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5100" y="431802"/>
            <a:ext cx="5391150"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1930" name="Rectangle 26">
            <a:extLst>
              <a:ext uri="{FF2B5EF4-FFF2-40B4-BE49-F238E27FC236}">
                <a16:creationId xmlns:a16="http://schemas.microsoft.com/office/drawing/2014/main" id="{02CB45A6-8BB5-49E3-B2B9-0FB2D3D3624F}"/>
              </a:ext>
            </a:extLst>
          </p:cNvPr>
          <p:cNvSpPr>
            <a:spLocks noChangeArrowheads="1"/>
          </p:cNvSpPr>
          <p:nvPr/>
        </p:nvSpPr>
        <p:spPr bwMode="auto">
          <a:xfrm>
            <a:off x="6391276" y="2457450"/>
            <a:ext cx="2752725" cy="115888"/>
          </a:xfrm>
          <a:prstGeom prst="rect">
            <a:avLst/>
          </a:prstGeom>
          <a:solidFill>
            <a:srgbClr val="8037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1350"/>
          </a:p>
        </p:txBody>
      </p:sp>
    </p:spTree>
    <p:extLst>
      <p:ext uri="{BB962C8B-B14F-4D97-AF65-F5344CB8AC3E}">
        <p14:creationId xmlns:p14="http://schemas.microsoft.com/office/powerpoint/2010/main" val="4238848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0EDC0F-EB1B-4727-B12E-2AA121C616CD}"/>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9F1B1F07-4741-4EF1-B120-CD89FE0A5ADA}"/>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zápatí 3">
            <a:extLst>
              <a:ext uri="{FF2B5EF4-FFF2-40B4-BE49-F238E27FC236}">
                <a16:creationId xmlns:a16="http://schemas.microsoft.com/office/drawing/2014/main" id="{C898B9B9-CCCA-4C3D-A2A8-5E2D47B4A78E}"/>
              </a:ext>
            </a:extLst>
          </p:cNvPr>
          <p:cNvSpPr>
            <a:spLocks noGrp="1"/>
          </p:cNvSpPr>
          <p:nvPr>
            <p:ph type="ftr" sz="quarter" idx="10"/>
          </p:nvPr>
        </p:nvSpPr>
        <p:spPr/>
        <p:txBody>
          <a:bodyPr/>
          <a:lstStyle>
            <a:lvl1pPr>
              <a:defRPr/>
            </a:lvl1pPr>
          </a:lstStyle>
          <a:p>
            <a:endParaRPr lang="cs-CZ"/>
          </a:p>
        </p:txBody>
      </p:sp>
      <p:sp>
        <p:nvSpPr>
          <p:cNvPr id="5" name="Zástupný symbol pro číslo snímku 4">
            <a:extLst>
              <a:ext uri="{FF2B5EF4-FFF2-40B4-BE49-F238E27FC236}">
                <a16:creationId xmlns:a16="http://schemas.microsoft.com/office/drawing/2014/main" id="{3A75BCA3-FB7D-4CC1-826A-E21A4A3F3A8A}"/>
              </a:ext>
            </a:extLst>
          </p:cNvPr>
          <p:cNvSpPr>
            <a:spLocks noGrp="1"/>
          </p:cNvSpPr>
          <p:nvPr>
            <p:ph type="sldNum" sz="quarter" idx="11"/>
          </p:nvPr>
        </p:nvSpPr>
        <p:spPr/>
        <p:txBody>
          <a:bodyPr/>
          <a:lstStyle>
            <a:lvl1pPr>
              <a:defRPr/>
            </a:lvl1pPr>
          </a:lstStyle>
          <a:p>
            <a:fld id="{BF0EDFE3-B53E-4997-8FC2-FAD20EF12968}" type="slidenum">
              <a:rPr lang="cs-CZ" smtClean="0"/>
              <a:pPr/>
              <a:t>‹#›</a:t>
            </a:fld>
            <a:endParaRPr lang="cs-CZ"/>
          </a:p>
        </p:txBody>
      </p:sp>
    </p:spTree>
    <p:extLst>
      <p:ext uri="{BB962C8B-B14F-4D97-AF65-F5344CB8AC3E}">
        <p14:creationId xmlns:p14="http://schemas.microsoft.com/office/powerpoint/2010/main" val="3756329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CCFBC574-86A0-4153-8291-E6FE12F15B29}"/>
              </a:ext>
            </a:extLst>
          </p:cNvPr>
          <p:cNvSpPr>
            <a:spLocks noGrp="1"/>
          </p:cNvSpPr>
          <p:nvPr>
            <p:ph type="title" orient="vert"/>
          </p:nvPr>
        </p:nvSpPr>
        <p:spPr>
          <a:xfrm>
            <a:off x="6740526" y="1125538"/>
            <a:ext cx="1946275" cy="5005387"/>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5A3DDE2-D9A0-4BB1-9DE4-F8E0CBEB079E}"/>
              </a:ext>
            </a:extLst>
          </p:cNvPr>
          <p:cNvSpPr>
            <a:spLocks noGrp="1"/>
          </p:cNvSpPr>
          <p:nvPr>
            <p:ph type="body" orient="vert" idx="1"/>
          </p:nvPr>
        </p:nvSpPr>
        <p:spPr>
          <a:xfrm>
            <a:off x="900113" y="1125538"/>
            <a:ext cx="5688012" cy="5005387"/>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zápatí 3">
            <a:extLst>
              <a:ext uri="{FF2B5EF4-FFF2-40B4-BE49-F238E27FC236}">
                <a16:creationId xmlns:a16="http://schemas.microsoft.com/office/drawing/2014/main" id="{6D0B561F-F716-42F2-A560-D97CEC390122}"/>
              </a:ext>
            </a:extLst>
          </p:cNvPr>
          <p:cNvSpPr>
            <a:spLocks noGrp="1"/>
          </p:cNvSpPr>
          <p:nvPr>
            <p:ph type="ftr" sz="quarter" idx="10"/>
          </p:nvPr>
        </p:nvSpPr>
        <p:spPr/>
        <p:txBody>
          <a:bodyPr/>
          <a:lstStyle>
            <a:lvl1pPr>
              <a:defRPr/>
            </a:lvl1pPr>
          </a:lstStyle>
          <a:p>
            <a:endParaRPr lang="cs-CZ"/>
          </a:p>
        </p:txBody>
      </p:sp>
      <p:sp>
        <p:nvSpPr>
          <p:cNvPr id="5" name="Zástupný symbol pro číslo snímku 4">
            <a:extLst>
              <a:ext uri="{FF2B5EF4-FFF2-40B4-BE49-F238E27FC236}">
                <a16:creationId xmlns:a16="http://schemas.microsoft.com/office/drawing/2014/main" id="{500C5015-AC6E-4086-A071-089344DE125F}"/>
              </a:ext>
            </a:extLst>
          </p:cNvPr>
          <p:cNvSpPr>
            <a:spLocks noGrp="1"/>
          </p:cNvSpPr>
          <p:nvPr>
            <p:ph type="sldNum" sz="quarter" idx="11"/>
          </p:nvPr>
        </p:nvSpPr>
        <p:spPr/>
        <p:txBody>
          <a:bodyPr/>
          <a:lstStyle>
            <a:lvl1pPr>
              <a:defRPr/>
            </a:lvl1pPr>
          </a:lstStyle>
          <a:p>
            <a:fld id="{BF0EDFE3-B53E-4997-8FC2-FAD20EF12968}" type="slidenum">
              <a:rPr lang="cs-CZ" smtClean="0"/>
              <a:pPr/>
              <a:t>‹#›</a:t>
            </a:fld>
            <a:endParaRPr lang="cs-CZ"/>
          </a:p>
        </p:txBody>
      </p:sp>
    </p:spTree>
    <p:extLst>
      <p:ext uri="{BB962C8B-B14F-4D97-AF65-F5344CB8AC3E}">
        <p14:creationId xmlns:p14="http://schemas.microsoft.com/office/powerpoint/2010/main" val="17775549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CBC340-47FC-4F79-876D-491CA3513172}"/>
              </a:ext>
            </a:extLst>
          </p:cNvPr>
          <p:cNvSpPr>
            <a:spLocks noGrp="1"/>
          </p:cNvSpPr>
          <p:nvPr>
            <p:ph type="ctrTitle"/>
          </p:nvPr>
        </p:nvSpPr>
        <p:spPr>
          <a:xfrm>
            <a:off x="1143000" y="1122363"/>
            <a:ext cx="6858000" cy="2387600"/>
          </a:xfrm>
        </p:spPr>
        <p:txBody>
          <a:bodyPr anchor="b"/>
          <a:lstStyle>
            <a:lvl1pPr algn="ctr">
              <a:defRPr sz="4500"/>
            </a:lvl1pPr>
          </a:lstStyle>
          <a:p>
            <a:r>
              <a:rPr lang="cs-CZ"/>
              <a:t>Kliknutím lze upravit styl.</a:t>
            </a:r>
          </a:p>
        </p:txBody>
      </p:sp>
      <p:sp>
        <p:nvSpPr>
          <p:cNvPr id="3" name="Podnadpis 2">
            <a:extLst>
              <a:ext uri="{FF2B5EF4-FFF2-40B4-BE49-F238E27FC236}">
                <a16:creationId xmlns:a16="http://schemas.microsoft.com/office/drawing/2014/main" id="{5C637903-1D22-41D1-921E-9B961401CC4A}"/>
              </a:ext>
            </a:extLst>
          </p:cNvPr>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zápatí 3">
            <a:extLst>
              <a:ext uri="{FF2B5EF4-FFF2-40B4-BE49-F238E27FC236}">
                <a16:creationId xmlns:a16="http://schemas.microsoft.com/office/drawing/2014/main" id="{8D2C7CBB-5A40-42C5-B017-608D137ABCD1}"/>
              </a:ext>
            </a:extLst>
          </p:cNvPr>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8944739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17B32C-7B5D-48A0-8B93-2E0EC98CDC4D}"/>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38FAA952-41C7-4703-AD76-0E036AC00223}"/>
              </a:ext>
            </a:extLst>
          </p:cNvPr>
          <p:cNvSpPr>
            <a:spLocks noGrp="1"/>
          </p:cNvSpPr>
          <p:nvPr>
            <p:ph idx="1"/>
          </p:nvPr>
        </p:nvSpPr>
        <p:spPr>
          <a:xfrm>
            <a:off x="628650" y="1825625"/>
            <a:ext cx="7886700" cy="4351338"/>
          </a:xfrm>
          <a:prstGeom prst="rect">
            <a:avLst/>
          </a:prstGeo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zápatí 3">
            <a:extLst>
              <a:ext uri="{FF2B5EF4-FFF2-40B4-BE49-F238E27FC236}">
                <a16:creationId xmlns:a16="http://schemas.microsoft.com/office/drawing/2014/main" id="{3980547D-6BE4-47E8-863A-13D8EAEEE81A}"/>
              </a:ext>
            </a:extLst>
          </p:cNvPr>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10189299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2480C9-774A-46BB-970A-51A131D22591}"/>
              </a:ext>
            </a:extLst>
          </p:cNvPr>
          <p:cNvSpPr>
            <a:spLocks noGrp="1"/>
          </p:cNvSpPr>
          <p:nvPr>
            <p:ph type="title"/>
          </p:nvPr>
        </p:nvSpPr>
        <p:spPr>
          <a:xfrm>
            <a:off x="623888" y="1709740"/>
            <a:ext cx="7886700" cy="2852737"/>
          </a:xfrm>
        </p:spPr>
        <p:txBody>
          <a:bodyPr anchor="b"/>
          <a:lstStyle>
            <a:lvl1pPr>
              <a:defRPr sz="4500"/>
            </a:lvl1pPr>
          </a:lstStyle>
          <a:p>
            <a:r>
              <a:rPr lang="cs-CZ"/>
              <a:t>Kliknutím lze upravit styl.</a:t>
            </a:r>
          </a:p>
        </p:txBody>
      </p:sp>
      <p:sp>
        <p:nvSpPr>
          <p:cNvPr id="3" name="Zástupný text 2">
            <a:extLst>
              <a:ext uri="{FF2B5EF4-FFF2-40B4-BE49-F238E27FC236}">
                <a16:creationId xmlns:a16="http://schemas.microsoft.com/office/drawing/2014/main" id="{BEA166F9-FAB6-4B95-80E3-9A98AE541019}"/>
              </a:ext>
            </a:extLst>
          </p:cNvPr>
          <p:cNvSpPr>
            <a:spLocks noGrp="1"/>
          </p:cNvSpPr>
          <p:nvPr>
            <p:ph type="body" idx="1"/>
          </p:nvPr>
        </p:nvSpPr>
        <p:spPr>
          <a:xfrm>
            <a:off x="623888" y="4589465"/>
            <a:ext cx="7886700" cy="1500187"/>
          </a:xfrm>
          <a:prstGeom prst="rect">
            <a:avLst/>
          </a:prstGeo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cs-CZ"/>
              <a:t>Po kliknutí můžete upravovat styly textu v předloze.</a:t>
            </a:r>
          </a:p>
        </p:txBody>
      </p:sp>
      <p:sp>
        <p:nvSpPr>
          <p:cNvPr id="4" name="Zástupný symbol pro zápatí 3">
            <a:extLst>
              <a:ext uri="{FF2B5EF4-FFF2-40B4-BE49-F238E27FC236}">
                <a16:creationId xmlns:a16="http://schemas.microsoft.com/office/drawing/2014/main" id="{B48A5C46-71CF-46E8-89CF-554C44E9414F}"/>
              </a:ext>
            </a:extLst>
          </p:cNvPr>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313743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7A8F81-E0A8-407B-89F1-C0BCEE7907D4}"/>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F1B7A17D-F216-4CD1-B372-98B2CD275D95}"/>
              </a:ext>
            </a:extLst>
          </p:cNvPr>
          <p:cNvSpPr>
            <a:spLocks noGrp="1"/>
          </p:cNvSpPr>
          <p:nvPr>
            <p:ph sz="half" idx="1"/>
          </p:nvPr>
        </p:nvSpPr>
        <p:spPr>
          <a:xfrm>
            <a:off x="628650" y="1825625"/>
            <a:ext cx="3867150" cy="4351338"/>
          </a:xfrm>
          <a:prstGeom prst="rect">
            <a:avLst/>
          </a:prstGeo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46A65897-5B1E-4586-BA69-5A4FB6DDFF82}"/>
              </a:ext>
            </a:extLst>
          </p:cNvPr>
          <p:cNvSpPr>
            <a:spLocks noGrp="1"/>
          </p:cNvSpPr>
          <p:nvPr>
            <p:ph sz="half" idx="2"/>
          </p:nvPr>
        </p:nvSpPr>
        <p:spPr>
          <a:xfrm>
            <a:off x="4648200" y="1825625"/>
            <a:ext cx="3867150" cy="4351338"/>
          </a:xfrm>
          <a:prstGeom prst="rect">
            <a:avLst/>
          </a:prstGeo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7E08CFF2-85B3-4BBD-B9A2-F9D23C3FBDEF}"/>
              </a:ext>
            </a:extLst>
          </p:cNvPr>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36199952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69AC2E-72BA-42D2-B521-866D17C64226}"/>
              </a:ext>
            </a:extLst>
          </p:cNvPr>
          <p:cNvSpPr>
            <a:spLocks noGrp="1"/>
          </p:cNvSpPr>
          <p:nvPr>
            <p:ph type="title"/>
          </p:nvPr>
        </p:nvSpPr>
        <p:spPr>
          <a:xfrm>
            <a:off x="630238" y="365127"/>
            <a:ext cx="78867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9EDE0321-E7FC-499D-B2FB-2774AD2D2E53}"/>
              </a:ext>
            </a:extLst>
          </p:cNvPr>
          <p:cNvSpPr>
            <a:spLocks noGrp="1"/>
          </p:cNvSpPr>
          <p:nvPr>
            <p:ph type="body" idx="1"/>
          </p:nvPr>
        </p:nvSpPr>
        <p:spPr>
          <a:xfrm>
            <a:off x="630239" y="1681163"/>
            <a:ext cx="3868737"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CBB80754-2803-4BDC-9A0E-7ED62A86A2C9}"/>
              </a:ext>
            </a:extLst>
          </p:cNvPr>
          <p:cNvSpPr>
            <a:spLocks noGrp="1"/>
          </p:cNvSpPr>
          <p:nvPr>
            <p:ph sz="half" idx="2"/>
          </p:nvPr>
        </p:nvSpPr>
        <p:spPr>
          <a:xfrm>
            <a:off x="630239" y="2505075"/>
            <a:ext cx="3868737" cy="3684588"/>
          </a:xfrm>
          <a:prstGeom prst="rect">
            <a:avLst/>
          </a:prstGeo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786053AB-A386-44DE-9604-B291CF5DB4E5}"/>
              </a:ext>
            </a:extLst>
          </p:cNvPr>
          <p:cNvSpPr>
            <a:spLocks noGrp="1"/>
          </p:cNvSpPr>
          <p:nvPr>
            <p:ph type="body" sz="quarter" idx="3"/>
          </p:nvPr>
        </p:nvSpPr>
        <p:spPr>
          <a:xfrm>
            <a:off x="4629150" y="1681163"/>
            <a:ext cx="3887788"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0620D857-B5C1-4515-A344-97D68DF4C5D2}"/>
              </a:ext>
            </a:extLst>
          </p:cNvPr>
          <p:cNvSpPr>
            <a:spLocks noGrp="1"/>
          </p:cNvSpPr>
          <p:nvPr>
            <p:ph sz="quarter" idx="4"/>
          </p:nvPr>
        </p:nvSpPr>
        <p:spPr>
          <a:xfrm>
            <a:off x="4629150" y="2505075"/>
            <a:ext cx="3887788" cy="3684588"/>
          </a:xfrm>
          <a:prstGeom prst="rect">
            <a:avLst/>
          </a:prstGeo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zápatí 6">
            <a:extLst>
              <a:ext uri="{FF2B5EF4-FFF2-40B4-BE49-F238E27FC236}">
                <a16:creationId xmlns:a16="http://schemas.microsoft.com/office/drawing/2014/main" id="{ED420E64-5244-450B-8285-BF1AA24984B3}"/>
              </a:ext>
            </a:extLst>
          </p:cNvPr>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36646850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F3564C-3F2C-4565-8FE0-ADC4B99E32F9}"/>
              </a:ext>
            </a:extLst>
          </p:cNvPr>
          <p:cNvSpPr>
            <a:spLocks noGrp="1"/>
          </p:cNvSpPr>
          <p:nvPr>
            <p:ph type="title"/>
          </p:nvPr>
        </p:nvSpPr>
        <p:spPr/>
        <p:txBody>
          <a:bodyPr/>
          <a:lstStyle/>
          <a:p>
            <a:r>
              <a:rPr lang="cs-CZ"/>
              <a:t>Kliknutím lze upravit styl.</a:t>
            </a:r>
          </a:p>
        </p:txBody>
      </p:sp>
      <p:sp>
        <p:nvSpPr>
          <p:cNvPr id="3" name="Zástupný symbol pro zápatí 2">
            <a:extLst>
              <a:ext uri="{FF2B5EF4-FFF2-40B4-BE49-F238E27FC236}">
                <a16:creationId xmlns:a16="http://schemas.microsoft.com/office/drawing/2014/main" id="{084DFE16-BB82-49B1-A18E-BC16D4FFDD91}"/>
              </a:ext>
            </a:extLst>
          </p:cNvPr>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24998483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E1F5EFD-5B8D-4241-9F42-81D4A2EEEBC2}"/>
              </a:ext>
            </a:extLst>
          </p:cNvPr>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6837484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600980-2059-4FE4-8BFA-7A92E9BBE3B2}"/>
              </a:ext>
            </a:extLst>
          </p:cNvPr>
          <p:cNvSpPr>
            <a:spLocks noGrp="1"/>
          </p:cNvSpPr>
          <p:nvPr>
            <p:ph type="title"/>
          </p:nvPr>
        </p:nvSpPr>
        <p:spPr>
          <a:xfrm>
            <a:off x="630239" y="457200"/>
            <a:ext cx="2949575" cy="1600200"/>
          </a:xfrm>
        </p:spPr>
        <p:txBody>
          <a:bodyPr anchor="b"/>
          <a:lstStyle>
            <a:lvl1pPr>
              <a:defRPr sz="2400"/>
            </a:lvl1pPr>
          </a:lstStyle>
          <a:p>
            <a:r>
              <a:rPr lang="cs-CZ"/>
              <a:t>Kliknutím lze upravit styl.</a:t>
            </a:r>
          </a:p>
        </p:txBody>
      </p:sp>
      <p:sp>
        <p:nvSpPr>
          <p:cNvPr id="3" name="Zástupný obsah 2">
            <a:extLst>
              <a:ext uri="{FF2B5EF4-FFF2-40B4-BE49-F238E27FC236}">
                <a16:creationId xmlns:a16="http://schemas.microsoft.com/office/drawing/2014/main" id="{FE5CFF88-5836-423F-992C-6F5FE6F89FA3}"/>
              </a:ext>
            </a:extLst>
          </p:cNvPr>
          <p:cNvSpPr>
            <a:spLocks noGrp="1"/>
          </p:cNvSpPr>
          <p:nvPr>
            <p:ph idx="1"/>
          </p:nvPr>
        </p:nvSpPr>
        <p:spPr>
          <a:xfrm>
            <a:off x="3887788" y="987427"/>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785743BB-23F4-47BD-ADC6-2BBE94D982B8}"/>
              </a:ext>
            </a:extLst>
          </p:cNvPr>
          <p:cNvSpPr>
            <a:spLocks noGrp="1"/>
          </p:cNvSpPr>
          <p:nvPr>
            <p:ph type="body" sz="half" idx="2"/>
          </p:nvPr>
        </p:nvSpPr>
        <p:spPr>
          <a:xfrm>
            <a:off x="630239" y="2057400"/>
            <a:ext cx="2949575"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Po kliknutí můžete upravovat styly textu v předloze.</a:t>
            </a:r>
          </a:p>
        </p:txBody>
      </p:sp>
      <p:sp>
        <p:nvSpPr>
          <p:cNvPr id="5" name="Zástupný symbol pro zápatí 4">
            <a:extLst>
              <a:ext uri="{FF2B5EF4-FFF2-40B4-BE49-F238E27FC236}">
                <a16:creationId xmlns:a16="http://schemas.microsoft.com/office/drawing/2014/main" id="{A5A509B3-CB72-4DB3-93C1-71A9E25106FC}"/>
              </a:ext>
            </a:extLst>
          </p:cNvPr>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46250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42A1E4-C9C6-4373-8D7D-6EA2107D87B3}"/>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B4C904D4-C5E6-4078-B7E0-4D9237E8F216}"/>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zápatí 3">
            <a:extLst>
              <a:ext uri="{FF2B5EF4-FFF2-40B4-BE49-F238E27FC236}">
                <a16:creationId xmlns:a16="http://schemas.microsoft.com/office/drawing/2014/main" id="{4082FAE1-4F6D-4F18-8771-F8CD339676E8}"/>
              </a:ext>
            </a:extLst>
          </p:cNvPr>
          <p:cNvSpPr>
            <a:spLocks noGrp="1"/>
          </p:cNvSpPr>
          <p:nvPr>
            <p:ph type="ftr" sz="quarter" idx="10"/>
          </p:nvPr>
        </p:nvSpPr>
        <p:spPr/>
        <p:txBody>
          <a:bodyPr/>
          <a:lstStyle>
            <a:lvl1pPr>
              <a:defRPr/>
            </a:lvl1pPr>
          </a:lstStyle>
          <a:p>
            <a:endParaRPr lang="cs-CZ"/>
          </a:p>
        </p:txBody>
      </p:sp>
      <p:sp>
        <p:nvSpPr>
          <p:cNvPr id="5" name="Zástupný symbol pro číslo snímku 4">
            <a:extLst>
              <a:ext uri="{FF2B5EF4-FFF2-40B4-BE49-F238E27FC236}">
                <a16:creationId xmlns:a16="http://schemas.microsoft.com/office/drawing/2014/main" id="{31ABD407-C3E9-49F5-B821-BF91CA7E43ED}"/>
              </a:ext>
            </a:extLst>
          </p:cNvPr>
          <p:cNvSpPr>
            <a:spLocks noGrp="1"/>
          </p:cNvSpPr>
          <p:nvPr>
            <p:ph type="sldNum" sz="quarter" idx="11"/>
          </p:nvPr>
        </p:nvSpPr>
        <p:spPr/>
        <p:txBody>
          <a:bodyPr/>
          <a:lstStyle>
            <a:lvl1pPr>
              <a:defRPr/>
            </a:lvl1pPr>
          </a:lstStyle>
          <a:p>
            <a:fld id="{BF0EDFE3-B53E-4997-8FC2-FAD20EF12968}" type="slidenum">
              <a:rPr lang="cs-CZ" smtClean="0"/>
              <a:pPr/>
              <a:t>‹#›</a:t>
            </a:fld>
            <a:endParaRPr lang="cs-CZ"/>
          </a:p>
        </p:txBody>
      </p:sp>
    </p:spTree>
    <p:extLst>
      <p:ext uri="{BB962C8B-B14F-4D97-AF65-F5344CB8AC3E}">
        <p14:creationId xmlns:p14="http://schemas.microsoft.com/office/powerpoint/2010/main" val="3501394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0E804C-8326-4B04-A6BD-5E7698035E51}"/>
              </a:ext>
            </a:extLst>
          </p:cNvPr>
          <p:cNvSpPr>
            <a:spLocks noGrp="1"/>
          </p:cNvSpPr>
          <p:nvPr>
            <p:ph type="title"/>
          </p:nvPr>
        </p:nvSpPr>
        <p:spPr>
          <a:xfrm>
            <a:off x="630239" y="457200"/>
            <a:ext cx="2949575" cy="1600200"/>
          </a:xfrm>
        </p:spPr>
        <p:txBody>
          <a:bodyPr anchor="b"/>
          <a:lstStyle>
            <a:lvl1pPr>
              <a:defRPr sz="2400"/>
            </a:lvl1pPr>
          </a:lstStyle>
          <a:p>
            <a:r>
              <a:rPr lang="cs-CZ"/>
              <a:t>Kliknutím lze upravit styl.</a:t>
            </a:r>
          </a:p>
        </p:txBody>
      </p:sp>
      <p:sp>
        <p:nvSpPr>
          <p:cNvPr id="3" name="Zástupný symbol obrázku 2">
            <a:extLst>
              <a:ext uri="{FF2B5EF4-FFF2-40B4-BE49-F238E27FC236}">
                <a16:creationId xmlns:a16="http://schemas.microsoft.com/office/drawing/2014/main" id="{A692DEB1-CE87-4CBD-9B77-673098AD64D2}"/>
              </a:ext>
            </a:extLst>
          </p:cNvPr>
          <p:cNvSpPr>
            <a:spLocks noGrp="1"/>
          </p:cNvSpPr>
          <p:nvPr>
            <p:ph type="pic" idx="1"/>
          </p:nvPr>
        </p:nvSpPr>
        <p:spPr>
          <a:xfrm>
            <a:off x="3887788" y="987427"/>
            <a:ext cx="462915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cs-CZ"/>
              <a:t>Kliknutím na ikonu přidáte obrázek.</a:t>
            </a:r>
          </a:p>
        </p:txBody>
      </p:sp>
      <p:sp>
        <p:nvSpPr>
          <p:cNvPr id="4" name="Zástupný text 3">
            <a:extLst>
              <a:ext uri="{FF2B5EF4-FFF2-40B4-BE49-F238E27FC236}">
                <a16:creationId xmlns:a16="http://schemas.microsoft.com/office/drawing/2014/main" id="{C183834D-2F21-4ED3-8D86-36226FBA4EA3}"/>
              </a:ext>
            </a:extLst>
          </p:cNvPr>
          <p:cNvSpPr>
            <a:spLocks noGrp="1"/>
          </p:cNvSpPr>
          <p:nvPr>
            <p:ph type="body" sz="half" idx="2"/>
          </p:nvPr>
        </p:nvSpPr>
        <p:spPr>
          <a:xfrm>
            <a:off x="630239" y="2057400"/>
            <a:ext cx="2949575"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Po kliknutí můžete upravovat styly textu v předloze.</a:t>
            </a:r>
          </a:p>
        </p:txBody>
      </p:sp>
      <p:sp>
        <p:nvSpPr>
          <p:cNvPr id="5" name="Zástupný symbol pro zápatí 4">
            <a:extLst>
              <a:ext uri="{FF2B5EF4-FFF2-40B4-BE49-F238E27FC236}">
                <a16:creationId xmlns:a16="http://schemas.microsoft.com/office/drawing/2014/main" id="{F0E69D76-5A1F-4846-9702-384E659A03FA}"/>
              </a:ext>
            </a:extLst>
          </p:cNvPr>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21514985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9926D0-BE68-42EB-ADC4-6835E166BF4A}"/>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22DC2D9B-24B9-4C58-B1D9-8561E0C63BD5}"/>
              </a:ext>
            </a:extLst>
          </p:cNvPr>
          <p:cNvSpPr>
            <a:spLocks noGrp="1"/>
          </p:cNvSpPr>
          <p:nvPr>
            <p:ph type="body" orient="vert" idx="1"/>
          </p:nvPr>
        </p:nvSpPr>
        <p:spPr>
          <a:xfrm>
            <a:off x="628650" y="1825625"/>
            <a:ext cx="7886700" cy="4351338"/>
          </a:xfrm>
          <a:prstGeom prst="rect">
            <a:avLst/>
          </a:prstGeo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zápatí 3">
            <a:extLst>
              <a:ext uri="{FF2B5EF4-FFF2-40B4-BE49-F238E27FC236}">
                <a16:creationId xmlns:a16="http://schemas.microsoft.com/office/drawing/2014/main" id="{77EB239E-2825-4455-9B95-69259E6C4F09}"/>
              </a:ext>
            </a:extLst>
          </p:cNvPr>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19157547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4E092D98-734C-4E5A-B957-3AECF7A6FB0A}"/>
              </a:ext>
            </a:extLst>
          </p:cNvPr>
          <p:cNvSpPr>
            <a:spLocks noGrp="1"/>
          </p:cNvSpPr>
          <p:nvPr>
            <p:ph type="title" orient="vert"/>
          </p:nvPr>
        </p:nvSpPr>
        <p:spPr>
          <a:xfrm>
            <a:off x="6662738" y="1825627"/>
            <a:ext cx="2011362" cy="4627563"/>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5AC7043-64E7-4296-8DD9-B0D5B2A9AFCA}"/>
              </a:ext>
            </a:extLst>
          </p:cNvPr>
          <p:cNvSpPr>
            <a:spLocks noGrp="1"/>
          </p:cNvSpPr>
          <p:nvPr>
            <p:ph type="body" orient="vert" idx="1"/>
          </p:nvPr>
        </p:nvSpPr>
        <p:spPr>
          <a:xfrm>
            <a:off x="628651" y="1825627"/>
            <a:ext cx="5881688" cy="4627563"/>
          </a:xfrm>
          <a:prstGeom prst="rect">
            <a:avLst/>
          </a:prstGeo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zápatí 3">
            <a:extLst>
              <a:ext uri="{FF2B5EF4-FFF2-40B4-BE49-F238E27FC236}">
                <a16:creationId xmlns:a16="http://schemas.microsoft.com/office/drawing/2014/main" id="{E09F1A60-E5A3-4CA3-8387-5F5DF3B5D2C9}"/>
              </a:ext>
            </a:extLst>
          </p:cNvPr>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1928000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50841D-DCE5-4FBC-9CD2-3537027AFA0B}"/>
              </a:ext>
            </a:extLst>
          </p:cNvPr>
          <p:cNvSpPr>
            <a:spLocks noGrp="1"/>
          </p:cNvSpPr>
          <p:nvPr>
            <p:ph type="title"/>
          </p:nvPr>
        </p:nvSpPr>
        <p:spPr>
          <a:xfrm>
            <a:off x="623888" y="1709740"/>
            <a:ext cx="7886700" cy="2852737"/>
          </a:xfrm>
        </p:spPr>
        <p:txBody>
          <a:bodyPr anchor="b"/>
          <a:lstStyle>
            <a:lvl1pPr>
              <a:defRPr sz="4500"/>
            </a:lvl1pPr>
          </a:lstStyle>
          <a:p>
            <a:r>
              <a:rPr lang="cs-CZ"/>
              <a:t>Kliknutím lze upravit styl.</a:t>
            </a:r>
          </a:p>
        </p:txBody>
      </p:sp>
      <p:sp>
        <p:nvSpPr>
          <p:cNvPr id="3" name="Zástupný text 2">
            <a:extLst>
              <a:ext uri="{FF2B5EF4-FFF2-40B4-BE49-F238E27FC236}">
                <a16:creationId xmlns:a16="http://schemas.microsoft.com/office/drawing/2014/main" id="{9D0444DD-3A8C-477F-BC92-685FF14695E5}"/>
              </a:ext>
            </a:extLst>
          </p:cNvPr>
          <p:cNvSpPr>
            <a:spLocks noGrp="1"/>
          </p:cNvSpPr>
          <p:nvPr>
            <p:ph type="body" idx="1"/>
          </p:nvPr>
        </p:nvSpPr>
        <p:spPr>
          <a:xfrm>
            <a:off x="623888" y="4589465"/>
            <a:ext cx="7886700" cy="1500187"/>
          </a:xfr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cs-CZ"/>
              <a:t>Po kliknutí můžete upravovat styly textu v předloze.</a:t>
            </a:r>
          </a:p>
        </p:txBody>
      </p:sp>
      <p:sp>
        <p:nvSpPr>
          <p:cNvPr id="4" name="Zástupný symbol pro zápatí 3">
            <a:extLst>
              <a:ext uri="{FF2B5EF4-FFF2-40B4-BE49-F238E27FC236}">
                <a16:creationId xmlns:a16="http://schemas.microsoft.com/office/drawing/2014/main" id="{7C2C3C13-AB3A-43D2-B8C2-654A8823C3CA}"/>
              </a:ext>
            </a:extLst>
          </p:cNvPr>
          <p:cNvSpPr>
            <a:spLocks noGrp="1"/>
          </p:cNvSpPr>
          <p:nvPr>
            <p:ph type="ftr" sz="quarter" idx="10"/>
          </p:nvPr>
        </p:nvSpPr>
        <p:spPr/>
        <p:txBody>
          <a:bodyPr/>
          <a:lstStyle>
            <a:lvl1pPr>
              <a:defRPr/>
            </a:lvl1pPr>
          </a:lstStyle>
          <a:p>
            <a:endParaRPr lang="cs-CZ"/>
          </a:p>
        </p:txBody>
      </p:sp>
      <p:sp>
        <p:nvSpPr>
          <p:cNvPr id="5" name="Zástupný symbol pro číslo snímku 4">
            <a:extLst>
              <a:ext uri="{FF2B5EF4-FFF2-40B4-BE49-F238E27FC236}">
                <a16:creationId xmlns:a16="http://schemas.microsoft.com/office/drawing/2014/main" id="{F65194AE-DC5B-41CE-9822-EBDA614F6ABA}"/>
              </a:ext>
            </a:extLst>
          </p:cNvPr>
          <p:cNvSpPr>
            <a:spLocks noGrp="1"/>
          </p:cNvSpPr>
          <p:nvPr>
            <p:ph type="sldNum" sz="quarter" idx="11"/>
          </p:nvPr>
        </p:nvSpPr>
        <p:spPr/>
        <p:txBody>
          <a:bodyPr/>
          <a:lstStyle>
            <a:lvl1pPr>
              <a:defRPr/>
            </a:lvl1pPr>
          </a:lstStyle>
          <a:p>
            <a:fld id="{BF0EDFE3-B53E-4997-8FC2-FAD20EF12968}" type="slidenum">
              <a:rPr lang="cs-CZ" smtClean="0"/>
              <a:pPr/>
              <a:t>‹#›</a:t>
            </a:fld>
            <a:endParaRPr lang="cs-CZ"/>
          </a:p>
        </p:txBody>
      </p:sp>
    </p:spTree>
    <p:extLst>
      <p:ext uri="{BB962C8B-B14F-4D97-AF65-F5344CB8AC3E}">
        <p14:creationId xmlns:p14="http://schemas.microsoft.com/office/powerpoint/2010/main" val="2051879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3BE4C2-62C9-4336-A9B6-96DBD144FE2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3BB616AF-56AF-43AC-BE63-146D1EEA1530}"/>
              </a:ext>
            </a:extLst>
          </p:cNvPr>
          <p:cNvSpPr>
            <a:spLocks noGrp="1"/>
          </p:cNvSpPr>
          <p:nvPr>
            <p:ph sz="half" idx="1"/>
          </p:nvPr>
        </p:nvSpPr>
        <p:spPr>
          <a:xfrm>
            <a:off x="900113" y="1773240"/>
            <a:ext cx="3810000" cy="4357687"/>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A9367798-FC5E-43D3-85E0-2AB40B97EF4E}"/>
              </a:ext>
            </a:extLst>
          </p:cNvPr>
          <p:cNvSpPr>
            <a:spLocks noGrp="1"/>
          </p:cNvSpPr>
          <p:nvPr>
            <p:ph sz="half" idx="2"/>
          </p:nvPr>
        </p:nvSpPr>
        <p:spPr>
          <a:xfrm>
            <a:off x="4862513" y="1773240"/>
            <a:ext cx="3810000" cy="4357687"/>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B51FA4D2-46EE-47B8-827F-061F483076D8}"/>
              </a:ext>
            </a:extLst>
          </p:cNvPr>
          <p:cNvSpPr>
            <a:spLocks noGrp="1"/>
          </p:cNvSpPr>
          <p:nvPr>
            <p:ph type="ftr" sz="quarter" idx="10"/>
          </p:nvPr>
        </p:nvSpPr>
        <p:spPr/>
        <p:txBody>
          <a:bodyPr/>
          <a:lstStyle>
            <a:lvl1pPr>
              <a:defRPr/>
            </a:lvl1pPr>
          </a:lstStyle>
          <a:p>
            <a:endParaRPr lang="cs-CZ"/>
          </a:p>
        </p:txBody>
      </p:sp>
      <p:sp>
        <p:nvSpPr>
          <p:cNvPr id="6" name="Zástupný symbol pro číslo snímku 5">
            <a:extLst>
              <a:ext uri="{FF2B5EF4-FFF2-40B4-BE49-F238E27FC236}">
                <a16:creationId xmlns:a16="http://schemas.microsoft.com/office/drawing/2014/main" id="{427B0C03-D7D8-4718-8BCF-7D91F151238A}"/>
              </a:ext>
            </a:extLst>
          </p:cNvPr>
          <p:cNvSpPr>
            <a:spLocks noGrp="1"/>
          </p:cNvSpPr>
          <p:nvPr>
            <p:ph type="sldNum" sz="quarter" idx="11"/>
          </p:nvPr>
        </p:nvSpPr>
        <p:spPr/>
        <p:txBody>
          <a:bodyPr/>
          <a:lstStyle>
            <a:lvl1pPr>
              <a:defRPr/>
            </a:lvl1pPr>
          </a:lstStyle>
          <a:p>
            <a:fld id="{BF0EDFE3-B53E-4997-8FC2-FAD20EF12968}" type="slidenum">
              <a:rPr lang="cs-CZ" smtClean="0"/>
              <a:pPr/>
              <a:t>‹#›</a:t>
            </a:fld>
            <a:endParaRPr lang="cs-CZ"/>
          </a:p>
        </p:txBody>
      </p:sp>
    </p:spTree>
    <p:extLst>
      <p:ext uri="{BB962C8B-B14F-4D97-AF65-F5344CB8AC3E}">
        <p14:creationId xmlns:p14="http://schemas.microsoft.com/office/powerpoint/2010/main" val="1743407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66DB95-615B-4BF3-BBA7-22A86A16FC0C}"/>
              </a:ext>
            </a:extLst>
          </p:cNvPr>
          <p:cNvSpPr>
            <a:spLocks noGrp="1"/>
          </p:cNvSpPr>
          <p:nvPr>
            <p:ph type="title"/>
          </p:nvPr>
        </p:nvSpPr>
        <p:spPr>
          <a:xfrm>
            <a:off x="630238" y="365127"/>
            <a:ext cx="78867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E5ADC64D-E1F8-4983-9C4B-66C342F2E2F2}"/>
              </a:ext>
            </a:extLst>
          </p:cNvPr>
          <p:cNvSpPr>
            <a:spLocks noGrp="1"/>
          </p:cNvSpPr>
          <p:nvPr>
            <p:ph type="body" idx="1"/>
          </p:nvPr>
        </p:nvSpPr>
        <p:spPr>
          <a:xfrm>
            <a:off x="630239" y="1681163"/>
            <a:ext cx="386873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1032F186-851E-44C6-B069-71C4D018D1AA}"/>
              </a:ext>
            </a:extLst>
          </p:cNvPr>
          <p:cNvSpPr>
            <a:spLocks noGrp="1"/>
          </p:cNvSpPr>
          <p:nvPr>
            <p:ph sz="half" idx="2"/>
          </p:nvPr>
        </p:nvSpPr>
        <p:spPr>
          <a:xfrm>
            <a:off x="630239" y="2505075"/>
            <a:ext cx="386873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DF790758-AE6F-47AF-BD3B-2D3C0A5F9936}"/>
              </a:ext>
            </a:extLst>
          </p:cNvPr>
          <p:cNvSpPr>
            <a:spLocks noGrp="1"/>
          </p:cNvSpPr>
          <p:nvPr>
            <p:ph type="body" sz="quarter" idx="3"/>
          </p:nvPr>
        </p:nvSpPr>
        <p:spPr>
          <a:xfrm>
            <a:off x="4629150" y="1681163"/>
            <a:ext cx="38877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AC0570C5-78D2-4BA0-AC95-FE1FABD91A80}"/>
              </a:ext>
            </a:extLst>
          </p:cNvPr>
          <p:cNvSpPr>
            <a:spLocks noGrp="1"/>
          </p:cNvSpPr>
          <p:nvPr>
            <p:ph sz="quarter" idx="4"/>
          </p:nvPr>
        </p:nvSpPr>
        <p:spPr>
          <a:xfrm>
            <a:off x="4629150" y="2505075"/>
            <a:ext cx="38877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zápatí 6">
            <a:extLst>
              <a:ext uri="{FF2B5EF4-FFF2-40B4-BE49-F238E27FC236}">
                <a16:creationId xmlns:a16="http://schemas.microsoft.com/office/drawing/2014/main" id="{89B65F05-8D73-4639-8BF9-AA652FEAA573}"/>
              </a:ext>
            </a:extLst>
          </p:cNvPr>
          <p:cNvSpPr>
            <a:spLocks noGrp="1"/>
          </p:cNvSpPr>
          <p:nvPr>
            <p:ph type="ftr" sz="quarter" idx="10"/>
          </p:nvPr>
        </p:nvSpPr>
        <p:spPr/>
        <p:txBody>
          <a:bodyPr/>
          <a:lstStyle>
            <a:lvl1pPr>
              <a:defRPr/>
            </a:lvl1pPr>
          </a:lstStyle>
          <a:p>
            <a:endParaRPr lang="cs-CZ"/>
          </a:p>
        </p:txBody>
      </p:sp>
      <p:sp>
        <p:nvSpPr>
          <p:cNvPr id="8" name="Zástupný symbol pro číslo snímku 7">
            <a:extLst>
              <a:ext uri="{FF2B5EF4-FFF2-40B4-BE49-F238E27FC236}">
                <a16:creationId xmlns:a16="http://schemas.microsoft.com/office/drawing/2014/main" id="{77548121-5086-4636-A5F2-BAFD8CDC6503}"/>
              </a:ext>
            </a:extLst>
          </p:cNvPr>
          <p:cNvSpPr>
            <a:spLocks noGrp="1"/>
          </p:cNvSpPr>
          <p:nvPr>
            <p:ph type="sldNum" sz="quarter" idx="11"/>
          </p:nvPr>
        </p:nvSpPr>
        <p:spPr/>
        <p:txBody>
          <a:bodyPr/>
          <a:lstStyle>
            <a:lvl1pPr>
              <a:defRPr/>
            </a:lvl1pPr>
          </a:lstStyle>
          <a:p>
            <a:fld id="{BF0EDFE3-B53E-4997-8FC2-FAD20EF12968}" type="slidenum">
              <a:rPr lang="cs-CZ" smtClean="0"/>
              <a:pPr/>
              <a:t>‹#›</a:t>
            </a:fld>
            <a:endParaRPr lang="cs-CZ"/>
          </a:p>
        </p:txBody>
      </p:sp>
    </p:spTree>
    <p:extLst>
      <p:ext uri="{BB962C8B-B14F-4D97-AF65-F5344CB8AC3E}">
        <p14:creationId xmlns:p14="http://schemas.microsoft.com/office/powerpoint/2010/main" val="163351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38B970-AD84-4ADB-A279-51D81CF7F60A}"/>
              </a:ext>
            </a:extLst>
          </p:cNvPr>
          <p:cNvSpPr>
            <a:spLocks noGrp="1"/>
          </p:cNvSpPr>
          <p:nvPr>
            <p:ph type="title"/>
          </p:nvPr>
        </p:nvSpPr>
        <p:spPr/>
        <p:txBody>
          <a:bodyPr/>
          <a:lstStyle/>
          <a:p>
            <a:r>
              <a:rPr lang="cs-CZ"/>
              <a:t>Kliknutím lze upravit styl.</a:t>
            </a:r>
          </a:p>
        </p:txBody>
      </p:sp>
      <p:sp>
        <p:nvSpPr>
          <p:cNvPr id="3" name="Zástupný symbol pro zápatí 2">
            <a:extLst>
              <a:ext uri="{FF2B5EF4-FFF2-40B4-BE49-F238E27FC236}">
                <a16:creationId xmlns:a16="http://schemas.microsoft.com/office/drawing/2014/main" id="{E663EFB5-7FD0-4635-B57B-F743F86F0598}"/>
              </a:ext>
            </a:extLst>
          </p:cNvPr>
          <p:cNvSpPr>
            <a:spLocks noGrp="1"/>
          </p:cNvSpPr>
          <p:nvPr>
            <p:ph type="ftr" sz="quarter" idx="10"/>
          </p:nvPr>
        </p:nvSpPr>
        <p:spPr/>
        <p:txBody>
          <a:bodyPr/>
          <a:lstStyle>
            <a:lvl1pPr>
              <a:defRPr/>
            </a:lvl1pPr>
          </a:lstStyle>
          <a:p>
            <a:endParaRPr lang="cs-CZ"/>
          </a:p>
        </p:txBody>
      </p:sp>
      <p:sp>
        <p:nvSpPr>
          <p:cNvPr id="4" name="Zástupný symbol pro číslo snímku 3">
            <a:extLst>
              <a:ext uri="{FF2B5EF4-FFF2-40B4-BE49-F238E27FC236}">
                <a16:creationId xmlns:a16="http://schemas.microsoft.com/office/drawing/2014/main" id="{A3AEF794-0251-4BDC-865D-90418487E21A}"/>
              </a:ext>
            </a:extLst>
          </p:cNvPr>
          <p:cNvSpPr>
            <a:spLocks noGrp="1"/>
          </p:cNvSpPr>
          <p:nvPr>
            <p:ph type="sldNum" sz="quarter" idx="11"/>
          </p:nvPr>
        </p:nvSpPr>
        <p:spPr/>
        <p:txBody>
          <a:bodyPr/>
          <a:lstStyle>
            <a:lvl1pPr>
              <a:defRPr/>
            </a:lvl1pPr>
          </a:lstStyle>
          <a:p>
            <a:fld id="{BF0EDFE3-B53E-4997-8FC2-FAD20EF12968}" type="slidenum">
              <a:rPr lang="cs-CZ" smtClean="0"/>
              <a:pPr/>
              <a:t>‹#›</a:t>
            </a:fld>
            <a:endParaRPr lang="cs-CZ"/>
          </a:p>
        </p:txBody>
      </p:sp>
    </p:spTree>
    <p:extLst>
      <p:ext uri="{BB962C8B-B14F-4D97-AF65-F5344CB8AC3E}">
        <p14:creationId xmlns:p14="http://schemas.microsoft.com/office/powerpoint/2010/main" val="490708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B4193B1-D9D3-45E7-AEC2-6D535CC69898}"/>
              </a:ext>
            </a:extLst>
          </p:cNvPr>
          <p:cNvSpPr>
            <a:spLocks noGrp="1"/>
          </p:cNvSpPr>
          <p:nvPr>
            <p:ph type="ftr" sz="quarter" idx="10"/>
          </p:nvPr>
        </p:nvSpPr>
        <p:spPr/>
        <p:txBody>
          <a:bodyPr/>
          <a:lstStyle>
            <a:lvl1pPr>
              <a:defRPr/>
            </a:lvl1pPr>
          </a:lstStyle>
          <a:p>
            <a:endParaRPr lang="cs-CZ"/>
          </a:p>
        </p:txBody>
      </p:sp>
      <p:sp>
        <p:nvSpPr>
          <p:cNvPr id="3" name="Zástupný symbol pro číslo snímku 2">
            <a:extLst>
              <a:ext uri="{FF2B5EF4-FFF2-40B4-BE49-F238E27FC236}">
                <a16:creationId xmlns:a16="http://schemas.microsoft.com/office/drawing/2014/main" id="{13D32B68-E1BE-4CBF-905A-875888F95DA3}"/>
              </a:ext>
            </a:extLst>
          </p:cNvPr>
          <p:cNvSpPr>
            <a:spLocks noGrp="1"/>
          </p:cNvSpPr>
          <p:nvPr>
            <p:ph type="sldNum" sz="quarter" idx="11"/>
          </p:nvPr>
        </p:nvSpPr>
        <p:spPr/>
        <p:txBody>
          <a:bodyPr/>
          <a:lstStyle>
            <a:lvl1pPr>
              <a:defRPr/>
            </a:lvl1pPr>
          </a:lstStyle>
          <a:p>
            <a:fld id="{BF0EDFE3-B53E-4997-8FC2-FAD20EF12968}" type="slidenum">
              <a:rPr lang="cs-CZ" smtClean="0"/>
              <a:pPr/>
              <a:t>‹#›</a:t>
            </a:fld>
            <a:endParaRPr lang="cs-CZ"/>
          </a:p>
        </p:txBody>
      </p:sp>
    </p:spTree>
    <p:extLst>
      <p:ext uri="{BB962C8B-B14F-4D97-AF65-F5344CB8AC3E}">
        <p14:creationId xmlns:p14="http://schemas.microsoft.com/office/powerpoint/2010/main" val="2283402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91D49D-F524-45E9-96AB-1ECCE3D8ED36}"/>
              </a:ext>
            </a:extLst>
          </p:cNvPr>
          <p:cNvSpPr>
            <a:spLocks noGrp="1"/>
          </p:cNvSpPr>
          <p:nvPr>
            <p:ph type="title"/>
          </p:nvPr>
        </p:nvSpPr>
        <p:spPr>
          <a:xfrm>
            <a:off x="630239" y="457200"/>
            <a:ext cx="2949575" cy="1600200"/>
          </a:xfrm>
        </p:spPr>
        <p:txBody>
          <a:bodyPr anchor="b"/>
          <a:lstStyle>
            <a:lvl1pPr>
              <a:defRPr sz="2400"/>
            </a:lvl1pPr>
          </a:lstStyle>
          <a:p>
            <a:r>
              <a:rPr lang="cs-CZ"/>
              <a:t>Kliknutím lze upravit styl.</a:t>
            </a:r>
          </a:p>
        </p:txBody>
      </p:sp>
      <p:sp>
        <p:nvSpPr>
          <p:cNvPr id="3" name="Zástupný obsah 2">
            <a:extLst>
              <a:ext uri="{FF2B5EF4-FFF2-40B4-BE49-F238E27FC236}">
                <a16:creationId xmlns:a16="http://schemas.microsoft.com/office/drawing/2014/main" id="{8BE44F1D-6DF3-411B-B498-9CB0CF0662E8}"/>
              </a:ext>
            </a:extLst>
          </p:cNvPr>
          <p:cNvSpPr>
            <a:spLocks noGrp="1"/>
          </p:cNvSpPr>
          <p:nvPr>
            <p:ph idx="1"/>
          </p:nvPr>
        </p:nvSpPr>
        <p:spPr>
          <a:xfrm>
            <a:off x="3887788" y="987427"/>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C3AE06F6-82A1-4446-9322-141546421BEE}"/>
              </a:ext>
            </a:extLst>
          </p:cNvPr>
          <p:cNvSpPr>
            <a:spLocks noGrp="1"/>
          </p:cNvSpPr>
          <p:nvPr>
            <p:ph type="body" sz="half" idx="2"/>
          </p:nvPr>
        </p:nvSpPr>
        <p:spPr>
          <a:xfrm>
            <a:off x="630239" y="2057400"/>
            <a:ext cx="2949575"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Po kliknutí můžete upravovat styly textu v předloze.</a:t>
            </a:r>
          </a:p>
        </p:txBody>
      </p:sp>
      <p:sp>
        <p:nvSpPr>
          <p:cNvPr id="5" name="Zástupný symbol pro zápatí 4">
            <a:extLst>
              <a:ext uri="{FF2B5EF4-FFF2-40B4-BE49-F238E27FC236}">
                <a16:creationId xmlns:a16="http://schemas.microsoft.com/office/drawing/2014/main" id="{A35CCA1A-88EB-4D40-BC79-3561AE915E8F}"/>
              </a:ext>
            </a:extLst>
          </p:cNvPr>
          <p:cNvSpPr>
            <a:spLocks noGrp="1"/>
          </p:cNvSpPr>
          <p:nvPr>
            <p:ph type="ftr" sz="quarter" idx="10"/>
          </p:nvPr>
        </p:nvSpPr>
        <p:spPr/>
        <p:txBody>
          <a:bodyPr/>
          <a:lstStyle>
            <a:lvl1pPr>
              <a:defRPr/>
            </a:lvl1pPr>
          </a:lstStyle>
          <a:p>
            <a:endParaRPr lang="cs-CZ"/>
          </a:p>
        </p:txBody>
      </p:sp>
      <p:sp>
        <p:nvSpPr>
          <p:cNvPr id="6" name="Zástupný symbol pro číslo snímku 5">
            <a:extLst>
              <a:ext uri="{FF2B5EF4-FFF2-40B4-BE49-F238E27FC236}">
                <a16:creationId xmlns:a16="http://schemas.microsoft.com/office/drawing/2014/main" id="{B6350925-479E-4B47-919C-841E714B736F}"/>
              </a:ext>
            </a:extLst>
          </p:cNvPr>
          <p:cNvSpPr>
            <a:spLocks noGrp="1"/>
          </p:cNvSpPr>
          <p:nvPr>
            <p:ph type="sldNum" sz="quarter" idx="11"/>
          </p:nvPr>
        </p:nvSpPr>
        <p:spPr/>
        <p:txBody>
          <a:bodyPr/>
          <a:lstStyle>
            <a:lvl1pPr>
              <a:defRPr/>
            </a:lvl1pPr>
          </a:lstStyle>
          <a:p>
            <a:fld id="{BF0EDFE3-B53E-4997-8FC2-FAD20EF12968}" type="slidenum">
              <a:rPr lang="cs-CZ" smtClean="0"/>
              <a:pPr/>
              <a:t>‹#›</a:t>
            </a:fld>
            <a:endParaRPr lang="cs-CZ"/>
          </a:p>
        </p:txBody>
      </p:sp>
    </p:spTree>
    <p:extLst>
      <p:ext uri="{BB962C8B-B14F-4D97-AF65-F5344CB8AC3E}">
        <p14:creationId xmlns:p14="http://schemas.microsoft.com/office/powerpoint/2010/main" val="34475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9CE2AA-6EDC-4EDA-88FC-98A2302F8EF0}"/>
              </a:ext>
            </a:extLst>
          </p:cNvPr>
          <p:cNvSpPr>
            <a:spLocks noGrp="1"/>
          </p:cNvSpPr>
          <p:nvPr>
            <p:ph type="title"/>
          </p:nvPr>
        </p:nvSpPr>
        <p:spPr>
          <a:xfrm>
            <a:off x="630239" y="457200"/>
            <a:ext cx="2949575" cy="1600200"/>
          </a:xfrm>
        </p:spPr>
        <p:txBody>
          <a:bodyPr anchor="b"/>
          <a:lstStyle>
            <a:lvl1pPr>
              <a:defRPr sz="2400"/>
            </a:lvl1pPr>
          </a:lstStyle>
          <a:p>
            <a:r>
              <a:rPr lang="cs-CZ"/>
              <a:t>Kliknutím lze upravit styl.</a:t>
            </a:r>
          </a:p>
        </p:txBody>
      </p:sp>
      <p:sp>
        <p:nvSpPr>
          <p:cNvPr id="3" name="Zástupný symbol obrázku 2">
            <a:extLst>
              <a:ext uri="{FF2B5EF4-FFF2-40B4-BE49-F238E27FC236}">
                <a16:creationId xmlns:a16="http://schemas.microsoft.com/office/drawing/2014/main" id="{021F06A0-87CC-4371-808D-6AE22C04DF9E}"/>
              </a:ext>
            </a:extLst>
          </p:cNvPr>
          <p:cNvSpPr>
            <a:spLocks noGrp="1"/>
          </p:cNvSpPr>
          <p:nvPr>
            <p:ph type="pic" idx="1"/>
          </p:nvPr>
        </p:nvSpPr>
        <p:spPr>
          <a:xfrm>
            <a:off x="3887788" y="987427"/>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cs-CZ"/>
              <a:t>Kliknutím na ikonu přidáte obrázek.</a:t>
            </a:r>
          </a:p>
        </p:txBody>
      </p:sp>
      <p:sp>
        <p:nvSpPr>
          <p:cNvPr id="4" name="Zástupný text 3">
            <a:extLst>
              <a:ext uri="{FF2B5EF4-FFF2-40B4-BE49-F238E27FC236}">
                <a16:creationId xmlns:a16="http://schemas.microsoft.com/office/drawing/2014/main" id="{DFF150A6-C733-451A-A24B-E2CBDAF35BCB}"/>
              </a:ext>
            </a:extLst>
          </p:cNvPr>
          <p:cNvSpPr>
            <a:spLocks noGrp="1"/>
          </p:cNvSpPr>
          <p:nvPr>
            <p:ph type="body" sz="half" idx="2"/>
          </p:nvPr>
        </p:nvSpPr>
        <p:spPr>
          <a:xfrm>
            <a:off x="630239" y="2057400"/>
            <a:ext cx="2949575"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Po kliknutí můžete upravovat styly textu v předloze.</a:t>
            </a:r>
          </a:p>
        </p:txBody>
      </p:sp>
      <p:sp>
        <p:nvSpPr>
          <p:cNvPr id="5" name="Zástupný symbol pro zápatí 4">
            <a:extLst>
              <a:ext uri="{FF2B5EF4-FFF2-40B4-BE49-F238E27FC236}">
                <a16:creationId xmlns:a16="http://schemas.microsoft.com/office/drawing/2014/main" id="{42887377-4DD0-4EA7-9D5B-1FA5FB777B79}"/>
              </a:ext>
            </a:extLst>
          </p:cNvPr>
          <p:cNvSpPr>
            <a:spLocks noGrp="1"/>
          </p:cNvSpPr>
          <p:nvPr>
            <p:ph type="ftr" sz="quarter" idx="10"/>
          </p:nvPr>
        </p:nvSpPr>
        <p:spPr/>
        <p:txBody>
          <a:bodyPr/>
          <a:lstStyle>
            <a:lvl1pPr>
              <a:defRPr/>
            </a:lvl1pPr>
          </a:lstStyle>
          <a:p>
            <a:endParaRPr lang="cs-CZ"/>
          </a:p>
        </p:txBody>
      </p:sp>
      <p:sp>
        <p:nvSpPr>
          <p:cNvPr id="6" name="Zástupný symbol pro číslo snímku 5">
            <a:extLst>
              <a:ext uri="{FF2B5EF4-FFF2-40B4-BE49-F238E27FC236}">
                <a16:creationId xmlns:a16="http://schemas.microsoft.com/office/drawing/2014/main" id="{74A36452-3AE7-4CE4-B496-0EE236C720B4}"/>
              </a:ext>
            </a:extLst>
          </p:cNvPr>
          <p:cNvSpPr>
            <a:spLocks noGrp="1"/>
          </p:cNvSpPr>
          <p:nvPr>
            <p:ph type="sldNum" sz="quarter" idx="11"/>
          </p:nvPr>
        </p:nvSpPr>
        <p:spPr/>
        <p:txBody>
          <a:bodyPr/>
          <a:lstStyle>
            <a:lvl1pPr>
              <a:defRPr/>
            </a:lvl1pPr>
          </a:lstStyle>
          <a:p>
            <a:fld id="{BF0EDFE3-B53E-4997-8FC2-FAD20EF12968}" type="slidenum">
              <a:rPr lang="cs-CZ" smtClean="0"/>
              <a:pPr/>
              <a:t>‹#›</a:t>
            </a:fld>
            <a:endParaRPr lang="cs-CZ"/>
          </a:p>
        </p:txBody>
      </p:sp>
    </p:spTree>
    <p:extLst>
      <p:ext uri="{BB962C8B-B14F-4D97-AF65-F5344CB8AC3E}">
        <p14:creationId xmlns:p14="http://schemas.microsoft.com/office/powerpoint/2010/main" val="321665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26316" name="Rectangle 12">
            <a:extLst>
              <a:ext uri="{FF2B5EF4-FFF2-40B4-BE49-F238E27FC236}">
                <a16:creationId xmlns:a16="http://schemas.microsoft.com/office/drawing/2014/main" id="{D4FFE4B5-15D6-484F-AC6B-EFE268FEB7A3}"/>
              </a:ext>
            </a:extLst>
          </p:cNvPr>
          <p:cNvSpPr>
            <a:spLocks noChangeArrowheads="1"/>
          </p:cNvSpPr>
          <p:nvPr/>
        </p:nvSpPr>
        <p:spPr bwMode="auto">
          <a:xfrm>
            <a:off x="0" y="-6350"/>
            <a:ext cx="9144000" cy="889000"/>
          </a:xfrm>
          <a:prstGeom prst="rect">
            <a:avLst/>
          </a:prstGeom>
          <a:solidFill>
            <a:srgbClr val="DFE1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cs-CZ" altLang="cs-CZ" sz="1350"/>
          </a:p>
        </p:txBody>
      </p:sp>
      <p:sp>
        <p:nvSpPr>
          <p:cNvPr id="226306" name="Rectangle 2">
            <a:extLst>
              <a:ext uri="{FF2B5EF4-FFF2-40B4-BE49-F238E27FC236}">
                <a16:creationId xmlns:a16="http://schemas.microsoft.com/office/drawing/2014/main" id="{A7FEDB5D-A2C3-49D4-A605-103CD2782D8B}"/>
              </a:ext>
            </a:extLst>
          </p:cNvPr>
          <p:cNvSpPr>
            <a:spLocks noGrp="1" noChangeArrowheads="1"/>
          </p:cNvSpPr>
          <p:nvPr>
            <p:ph type="title"/>
          </p:nvPr>
        </p:nvSpPr>
        <p:spPr bwMode="auto">
          <a:xfrm>
            <a:off x="914400" y="1125540"/>
            <a:ext cx="777240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a:t>Klepnutím lze upravit styl předlohy nadpisů.</a:t>
            </a:r>
          </a:p>
        </p:txBody>
      </p:sp>
      <p:sp>
        <p:nvSpPr>
          <p:cNvPr id="226307" name="Rectangle 3">
            <a:extLst>
              <a:ext uri="{FF2B5EF4-FFF2-40B4-BE49-F238E27FC236}">
                <a16:creationId xmlns:a16="http://schemas.microsoft.com/office/drawing/2014/main" id="{D69D4F27-646A-46BF-9216-4A7C568F365F}"/>
              </a:ext>
            </a:extLst>
          </p:cNvPr>
          <p:cNvSpPr>
            <a:spLocks noGrp="1" noChangeArrowheads="1"/>
          </p:cNvSpPr>
          <p:nvPr>
            <p:ph type="body" idx="1"/>
          </p:nvPr>
        </p:nvSpPr>
        <p:spPr bwMode="auto">
          <a:xfrm>
            <a:off x="900113" y="1773240"/>
            <a:ext cx="7772400"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226308" name="Rectangle 4">
            <a:extLst>
              <a:ext uri="{FF2B5EF4-FFF2-40B4-BE49-F238E27FC236}">
                <a16:creationId xmlns:a16="http://schemas.microsoft.com/office/drawing/2014/main" id="{8774683F-B858-4D51-801D-4B37C202766F}"/>
              </a:ext>
            </a:extLst>
          </p:cNvPr>
          <p:cNvSpPr>
            <a:spLocks noGrp="1" noChangeArrowheads="1"/>
          </p:cNvSpPr>
          <p:nvPr>
            <p:ph type="ftr" sz="quarter" idx="3"/>
          </p:nvPr>
        </p:nvSpPr>
        <p:spPr bwMode="auto">
          <a:xfrm>
            <a:off x="898526" y="6442077"/>
            <a:ext cx="6837363"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900">
                <a:solidFill>
                  <a:srgbClr val="777777"/>
                </a:solidFill>
                <a:latin typeface="+mn-lt"/>
              </a:defRPr>
            </a:lvl1pPr>
          </a:lstStyle>
          <a:p>
            <a:endParaRPr lang="cs-CZ"/>
          </a:p>
        </p:txBody>
      </p:sp>
      <p:sp>
        <p:nvSpPr>
          <p:cNvPr id="226309" name="Rectangle 5">
            <a:extLst>
              <a:ext uri="{FF2B5EF4-FFF2-40B4-BE49-F238E27FC236}">
                <a16:creationId xmlns:a16="http://schemas.microsoft.com/office/drawing/2014/main" id="{17CB1313-261E-4ACF-A7EF-CC7D27350E3B}"/>
              </a:ext>
            </a:extLst>
          </p:cNvPr>
          <p:cNvSpPr>
            <a:spLocks noGrp="1" noChangeArrowheads="1"/>
          </p:cNvSpPr>
          <p:nvPr>
            <p:ph type="sldNum" sz="quarter" idx="4"/>
          </p:nvPr>
        </p:nvSpPr>
        <p:spPr bwMode="auto">
          <a:xfrm>
            <a:off x="8023226" y="6442077"/>
            <a:ext cx="663575"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900" b="1">
                <a:latin typeface="+mn-lt"/>
              </a:defRPr>
            </a:lvl1pPr>
          </a:lstStyle>
          <a:p>
            <a:fld id="{BF0EDFE3-B53E-4997-8FC2-FAD20EF12968}" type="slidenum">
              <a:rPr lang="cs-CZ" smtClean="0"/>
              <a:pPr/>
              <a:t>‹#›</a:t>
            </a:fld>
            <a:endParaRPr lang="cs-CZ"/>
          </a:p>
        </p:txBody>
      </p:sp>
      <p:sp>
        <p:nvSpPr>
          <p:cNvPr id="226314" name="Text Box 10">
            <a:extLst>
              <a:ext uri="{FF2B5EF4-FFF2-40B4-BE49-F238E27FC236}">
                <a16:creationId xmlns:a16="http://schemas.microsoft.com/office/drawing/2014/main" id="{E715BBCB-420F-47A0-BD2F-6B33ED0B9B72}"/>
              </a:ext>
            </a:extLst>
          </p:cNvPr>
          <p:cNvSpPr txBox="1">
            <a:spLocks noChangeArrowheads="1"/>
          </p:cNvSpPr>
          <p:nvPr/>
        </p:nvSpPr>
        <p:spPr bwMode="auto">
          <a:xfrm>
            <a:off x="6588125" y="161926"/>
            <a:ext cx="2160588" cy="161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cs-CZ" altLang="cs-CZ" sz="1050">
                <a:solidFill>
                  <a:srgbClr val="68676C"/>
                </a:solidFill>
                <a:latin typeface="Trebuchet MS" panose="020B0603020202020204" pitchFamily="34" charset="0"/>
              </a:rPr>
              <a:t>www.law.muni.cz</a:t>
            </a:r>
          </a:p>
        </p:txBody>
      </p:sp>
      <p:pic>
        <p:nvPicPr>
          <p:cNvPr id="226322" name="Picture 18">
            <a:extLst>
              <a:ext uri="{FF2B5EF4-FFF2-40B4-BE49-F238E27FC236}">
                <a16:creationId xmlns:a16="http://schemas.microsoft.com/office/drawing/2014/main" id="{7AA8F6AE-3EDE-4216-BC2E-36ABDBCA9632}"/>
              </a:ext>
            </a:extLst>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705101" y="214313"/>
            <a:ext cx="2422525" cy="406400"/>
          </a:xfrm>
          <a:prstGeom prst="rect">
            <a:avLst/>
          </a:prstGeom>
          <a:noFill/>
          <a:extLst>
            <a:ext uri="{909E8E84-426E-40DD-AFC4-6F175D3DCCD1}">
              <a14:hiddenFill xmlns:a14="http://schemas.microsoft.com/office/drawing/2010/main">
                <a:solidFill>
                  <a:srgbClr val="FFFFFF"/>
                </a:solidFill>
              </a14:hiddenFill>
            </a:ext>
          </a:extLst>
        </p:spPr>
      </p:pic>
      <p:pic>
        <p:nvPicPr>
          <p:cNvPr id="226328" name="Picture 24">
            <a:extLst>
              <a:ext uri="{FF2B5EF4-FFF2-40B4-BE49-F238E27FC236}">
                <a16:creationId xmlns:a16="http://schemas.microsoft.com/office/drawing/2014/main" id="{9511AA29-88EB-4E76-AEAC-F575AF6AACB8}"/>
              </a:ext>
            </a:extLst>
          </p:cNvP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415926" y="-6350"/>
            <a:ext cx="2339975" cy="884238"/>
          </a:xfrm>
          <a:prstGeom prst="rect">
            <a:avLst/>
          </a:prstGeom>
          <a:noFill/>
          <a:extLst>
            <a:ext uri="{909E8E84-426E-40DD-AFC4-6F175D3DCCD1}">
              <a14:hiddenFill xmlns:a14="http://schemas.microsoft.com/office/drawing/2010/main">
                <a:solidFill>
                  <a:srgbClr val="FFFFFF"/>
                </a:solidFill>
              </a14:hiddenFill>
            </a:ext>
          </a:extLst>
        </p:spPr>
      </p:pic>
      <p:sp>
        <p:nvSpPr>
          <p:cNvPr id="226329" name="Rectangle 25">
            <a:extLst>
              <a:ext uri="{FF2B5EF4-FFF2-40B4-BE49-F238E27FC236}">
                <a16:creationId xmlns:a16="http://schemas.microsoft.com/office/drawing/2014/main" id="{9A945B16-3AC9-4835-B878-19091A3801F0}"/>
              </a:ext>
            </a:extLst>
          </p:cNvPr>
          <p:cNvSpPr>
            <a:spLocks noChangeArrowheads="1"/>
          </p:cNvSpPr>
          <p:nvPr/>
        </p:nvSpPr>
        <p:spPr bwMode="auto">
          <a:xfrm>
            <a:off x="6391276" y="819150"/>
            <a:ext cx="2752725" cy="115888"/>
          </a:xfrm>
          <a:prstGeom prst="rect">
            <a:avLst/>
          </a:prstGeom>
          <a:solidFill>
            <a:srgbClr val="8037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1350"/>
          </a:p>
        </p:txBody>
      </p:sp>
    </p:spTree>
    <p:extLst>
      <p:ext uri="{BB962C8B-B14F-4D97-AF65-F5344CB8AC3E}">
        <p14:creationId xmlns:p14="http://schemas.microsoft.com/office/powerpoint/2010/main" val="18397318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2400" kern="1200">
          <a:solidFill>
            <a:schemeClr val="tx1"/>
          </a:solidFill>
          <a:latin typeface="+mj-lt"/>
          <a:ea typeface="+mj-ea"/>
          <a:cs typeface="+mj-cs"/>
        </a:defRPr>
      </a:lvl1pPr>
      <a:lvl2pPr algn="l" rtl="0" eaLnBrk="1" fontAlgn="base" hangingPunct="1">
        <a:spcBef>
          <a:spcPct val="0"/>
        </a:spcBef>
        <a:spcAft>
          <a:spcPct val="0"/>
        </a:spcAft>
        <a:defRPr sz="2400">
          <a:solidFill>
            <a:schemeClr val="tx1"/>
          </a:solidFill>
          <a:latin typeface="Trebuchet MS" panose="020B0603020202020204" pitchFamily="34" charset="0"/>
        </a:defRPr>
      </a:lvl2pPr>
      <a:lvl3pPr algn="l" rtl="0" eaLnBrk="1" fontAlgn="base" hangingPunct="1">
        <a:spcBef>
          <a:spcPct val="0"/>
        </a:spcBef>
        <a:spcAft>
          <a:spcPct val="0"/>
        </a:spcAft>
        <a:defRPr sz="2400">
          <a:solidFill>
            <a:schemeClr val="tx1"/>
          </a:solidFill>
          <a:latin typeface="Trebuchet MS" panose="020B0603020202020204" pitchFamily="34" charset="0"/>
        </a:defRPr>
      </a:lvl3pPr>
      <a:lvl4pPr algn="l" rtl="0" eaLnBrk="1" fontAlgn="base" hangingPunct="1">
        <a:spcBef>
          <a:spcPct val="0"/>
        </a:spcBef>
        <a:spcAft>
          <a:spcPct val="0"/>
        </a:spcAft>
        <a:defRPr sz="2400">
          <a:solidFill>
            <a:schemeClr val="tx1"/>
          </a:solidFill>
          <a:latin typeface="Trebuchet MS" panose="020B0603020202020204" pitchFamily="34" charset="0"/>
        </a:defRPr>
      </a:lvl4pPr>
      <a:lvl5pPr algn="l" rtl="0" eaLnBrk="1" fontAlgn="base" hangingPunct="1">
        <a:spcBef>
          <a:spcPct val="0"/>
        </a:spcBef>
        <a:spcAft>
          <a:spcPct val="0"/>
        </a:spcAft>
        <a:defRPr sz="2400">
          <a:solidFill>
            <a:schemeClr val="tx1"/>
          </a:solidFill>
          <a:latin typeface="Trebuchet MS" panose="020B0603020202020204" pitchFamily="34" charset="0"/>
        </a:defRPr>
      </a:lvl5pPr>
      <a:lvl6pPr marL="342900" algn="l" rtl="0" eaLnBrk="1" fontAlgn="base" hangingPunct="1">
        <a:spcBef>
          <a:spcPct val="0"/>
        </a:spcBef>
        <a:spcAft>
          <a:spcPct val="0"/>
        </a:spcAft>
        <a:defRPr sz="2400">
          <a:solidFill>
            <a:schemeClr val="tx1"/>
          </a:solidFill>
          <a:latin typeface="Trebuchet MS" panose="020B0603020202020204" pitchFamily="34" charset="0"/>
        </a:defRPr>
      </a:lvl6pPr>
      <a:lvl7pPr marL="685800" algn="l" rtl="0" eaLnBrk="1" fontAlgn="base" hangingPunct="1">
        <a:spcBef>
          <a:spcPct val="0"/>
        </a:spcBef>
        <a:spcAft>
          <a:spcPct val="0"/>
        </a:spcAft>
        <a:defRPr sz="2400">
          <a:solidFill>
            <a:schemeClr val="tx1"/>
          </a:solidFill>
          <a:latin typeface="Trebuchet MS" panose="020B0603020202020204" pitchFamily="34" charset="0"/>
        </a:defRPr>
      </a:lvl7pPr>
      <a:lvl8pPr marL="1028700" algn="l" rtl="0" eaLnBrk="1" fontAlgn="base" hangingPunct="1">
        <a:spcBef>
          <a:spcPct val="0"/>
        </a:spcBef>
        <a:spcAft>
          <a:spcPct val="0"/>
        </a:spcAft>
        <a:defRPr sz="2400">
          <a:solidFill>
            <a:schemeClr val="tx1"/>
          </a:solidFill>
          <a:latin typeface="Trebuchet MS" panose="020B0603020202020204" pitchFamily="34" charset="0"/>
        </a:defRPr>
      </a:lvl8pPr>
      <a:lvl9pPr marL="1371600" algn="l" rtl="0" eaLnBrk="1" fontAlgn="base" hangingPunct="1">
        <a:spcBef>
          <a:spcPct val="0"/>
        </a:spcBef>
        <a:spcAft>
          <a:spcPct val="0"/>
        </a:spcAft>
        <a:defRPr sz="2400">
          <a:solidFill>
            <a:schemeClr val="tx1"/>
          </a:solidFill>
          <a:latin typeface="Trebuchet MS" panose="020B0603020202020204" pitchFamily="34" charset="0"/>
        </a:defRPr>
      </a:lvl9pPr>
    </p:titleStyle>
    <p:bodyStyle>
      <a:lvl1pPr marL="257175" indent="-257175" algn="l" rtl="0" eaLnBrk="1" fontAlgn="base" hangingPunct="1">
        <a:spcBef>
          <a:spcPct val="20000"/>
        </a:spcBef>
        <a:spcAft>
          <a:spcPct val="0"/>
        </a:spcAft>
        <a:buClr>
          <a:srgbClr val="A9AAAE"/>
        </a:buClr>
        <a:buFont typeface="Wingdings" panose="05000000000000000000" pitchFamily="2" charset="2"/>
        <a:buChar char="n"/>
        <a:defRPr sz="1800" kern="1200">
          <a:solidFill>
            <a:schemeClr val="tx1"/>
          </a:solidFill>
          <a:latin typeface="+mn-lt"/>
          <a:ea typeface="+mn-ea"/>
          <a:cs typeface="+mn-cs"/>
        </a:defRPr>
      </a:lvl1pPr>
      <a:lvl2pPr marL="557213" indent="-214313" algn="l" rtl="0" eaLnBrk="1" fontAlgn="base" hangingPunct="1">
        <a:spcBef>
          <a:spcPct val="20000"/>
        </a:spcBef>
        <a:spcAft>
          <a:spcPct val="0"/>
        </a:spcAft>
        <a:buClr>
          <a:srgbClr val="A9AAAE"/>
        </a:buClr>
        <a:buFont typeface="Wingdings" panose="05000000000000000000" pitchFamily="2" charset="2"/>
        <a:buChar char="n"/>
        <a:defRPr sz="1650" kern="1200">
          <a:solidFill>
            <a:schemeClr val="tx1"/>
          </a:solidFill>
          <a:latin typeface="+mn-lt"/>
          <a:ea typeface="+mn-ea"/>
          <a:cs typeface="+mn-cs"/>
        </a:defRPr>
      </a:lvl2pPr>
      <a:lvl3pPr marL="857250" indent="-171450" algn="l" rtl="0" eaLnBrk="1" fontAlgn="base" hangingPunct="1">
        <a:spcBef>
          <a:spcPct val="20000"/>
        </a:spcBef>
        <a:spcAft>
          <a:spcPct val="0"/>
        </a:spcAft>
        <a:buClr>
          <a:srgbClr val="A9AAAE"/>
        </a:buClr>
        <a:buFont typeface="Wingdings" panose="05000000000000000000" pitchFamily="2" charset="2"/>
        <a:buChar char="n"/>
        <a:defRPr sz="1500" kern="1200">
          <a:solidFill>
            <a:schemeClr val="tx1"/>
          </a:solidFill>
          <a:latin typeface="+mn-lt"/>
          <a:ea typeface="+mn-ea"/>
          <a:cs typeface="+mn-cs"/>
        </a:defRPr>
      </a:lvl3pPr>
      <a:lvl4pPr marL="1200150" indent="-171450" algn="l" rtl="0" eaLnBrk="1" fontAlgn="base" hangingPunct="1">
        <a:spcBef>
          <a:spcPct val="20000"/>
        </a:spcBef>
        <a:spcAft>
          <a:spcPct val="0"/>
        </a:spcAft>
        <a:buClr>
          <a:srgbClr val="A9AAAE"/>
        </a:buClr>
        <a:buFont typeface="Wingdings" panose="05000000000000000000" pitchFamily="2" charset="2"/>
        <a:buChar char="§"/>
        <a:defRPr sz="1500" kern="1200">
          <a:solidFill>
            <a:schemeClr val="tx1"/>
          </a:solidFill>
          <a:latin typeface="+mn-lt"/>
          <a:ea typeface="+mn-ea"/>
          <a:cs typeface="+mn-cs"/>
        </a:defRPr>
      </a:lvl4pPr>
      <a:lvl5pPr marL="1543050" indent="-171450" algn="l" rtl="0" eaLnBrk="1" fontAlgn="base" hangingPunct="1">
        <a:spcBef>
          <a:spcPct val="20000"/>
        </a:spcBef>
        <a:spcAft>
          <a:spcPct val="0"/>
        </a:spcAft>
        <a:buClr>
          <a:srgbClr val="A9AAAE"/>
        </a:buClr>
        <a:buFont typeface="Wingdings" panose="05000000000000000000" pitchFamily="2" charset="2"/>
        <a:buChar char="§"/>
        <a:defRPr sz="15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27330" name="Rectangle 2">
            <a:extLst>
              <a:ext uri="{FF2B5EF4-FFF2-40B4-BE49-F238E27FC236}">
                <a16:creationId xmlns:a16="http://schemas.microsoft.com/office/drawing/2014/main" id="{7A13218E-00B7-469F-B61B-4B97986D544C}"/>
              </a:ext>
            </a:extLst>
          </p:cNvPr>
          <p:cNvSpPr>
            <a:spLocks noChangeArrowheads="1"/>
          </p:cNvSpPr>
          <p:nvPr/>
        </p:nvSpPr>
        <p:spPr bwMode="auto">
          <a:xfrm>
            <a:off x="0" y="-6350"/>
            <a:ext cx="9144000" cy="2536825"/>
          </a:xfrm>
          <a:prstGeom prst="rect">
            <a:avLst/>
          </a:prstGeom>
          <a:solidFill>
            <a:srgbClr val="DFE1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cs-CZ" altLang="cs-CZ" sz="1200"/>
          </a:p>
        </p:txBody>
      </p:sp>
      <p:sp>
        <p:nvSpPr>
          <p:cNvPr id="227332" name="Rectangle 4">
            <a:extLst>
              <a:ext uri="{FF2B5EF4-FFF2-40B4-BE49-F238E27FC236}">
                <a16:creationId xmlns:a16="http://schemas.microsoft.com/office/drawing/2014/main" id="{0CE0996F-1CD9-45A9-BF5E-468E91637AA4}"/>
              </a:ext>
            </a:extLst>
          </p:cNvPr>
          <p:cNvSpPr>
            <a:spLocks noGrp="1" noChangeArrowheads="1"/>
          </p:cNvSpPr>
          <p:nvPr>
            <p:ph type="ftr" sz="quarter" idx="3"/>
          </p:nvPr>
        </p:nvSpPr>
        <p:spPr bwMode="auto">
          <a:xfrm>
            <a:off x="2705100" y="6442077"/>
            <a:ext cx="4960938"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900">
                <a:solidFill>
                  <a:srgbClr val="777777"/>
                </a:solidFill>
                <a:latin typeface="+mn-lt"/>
              </a:defRPr>
            </a:lvl1pPr>
          </a:lstStyle>
          <a:p>
            <a:r>
              <a:rPr lang="cs-CZ" altLang="cs-CZ"/>
              <a:t>Zápatí prezentace</a:t>
            </a:r>
          </a:p>
        </p:txBody>
      </p:sp>
      <p:sp>
        <p:nvSpPr>
          <p:cNvPr id="227339" name="Rectangle 11">
            <a:extLst>
              <a:ext uri="{FF2B5EF4-FFF2-40B4-BE49-F238E27FC236}">
                <a16:creationId xmlns:a16="http://schemas.microsoft.com/office/drawing/2014/main" id="{14DEB39A-1DC7-4785-87B0-8337643D56DA}"/>
              </a:ext>
            </a:extLst>
          </p:cNvPr>
          <p:cNvSpPr>
            <a:spLocks noGrp="1" noChangeArrowheads="1"/>
          </p:cNvSpPr>
          <p:nvPr>
            <p:ph type="title"/>
          </p:nvPr>
        </p:nvSpPr>
        <p:spPr bwMode="auto">
          <a:xfrm>
            <a:off x="2705101" y="3141665"/>
            <a:ext cx="5969000" cy="331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1080000" numCol="1" anchor="t" anchorCtr="0" compatLnSpc="1">
            <a:prstTxWarp prst="textNoShape">
              <a:avLst/>
            </a:prstTxWarp>
          </a:bodyPr>
          <a:lstStyle/>
          <a:p>
            <a:pPr lvl="0"/>
            <a:r>
              <a:rPr lang="cs-CZ" altLang="cs-CZ"/>
              <a:t>Klepnutím lze upravit styl předlohy nadpisů.</a:t>
            </a:r>
          </a:p>
        </p:txBody>
      </p:sp>
      <p:sp>
        <p:nvSpPr>
          <p:cNvPr id="227350" name="Rectangle 22">
            <a:extLst>
              <a:ext uri="{FF2B5EF4-FFF2-40B4-BE49-F238E27FC236}">
                <a16:creationId xmlns:a16="http://schemas.microsoft.com/office/drawing/2014/main" id="{C4B3E6D9-93E7-4B05-822F-4453A3287647}"/>
              </a:ext>
            </a:extLst>
          </p:cNvPr>
          <p:cNvSpPr>
            <a:spLocks noChangeArrowheads="1"/>
          </p:cNvSpPr>
          <p:nvPr/>
        </p:nvSpPr>
        <p:spPr bwMode="auto">
          <a:xfrm>
            <a:off x="6391276" y="2457450"/>
            <a:ext cx="2752725" cy="115888"/>
          </a:xfrm>
          <a:prstGeom prst="rect">
            <a:avLst/>
          </a:prstGeom>
          <a:solidFill>
            <a:srgbClr val="8037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1200"/>
          </a:p>
        </p:txBody>
      </p:sp>
      <p:pic>
        <p:nvPicPr>
          <p:cNvPr id="227351" name="Picture 23">
            <a:extLst>
              <a:ext uri="{FF2B5EF4-FFF2-40B4-BE49-F238E27FC236}">
                <a16:creationId xmlns:a16="http://schemas.microsoft.com/office/drawing/2014/main" id="{53BA1B8F-EA02-4EAE-AEA3-C50652B2D05B}"/>
              </a:ext>
            </a:extLst>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705100" y="431802"/>
            <a:ext cx="5391150"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7352" name="Picture 24">
            <a:extLst>
              <a:ext uri="{FF2B5EF4-FFF2-40B4-BE49-F238E27FC236}">
                <a16:creationId xmlns:a16="http://schemas.microsoft.com/office/drawing/2014/main" id="{36756B6D-1881-4BA2-A003-2EE66722DCB3}"/>
              </a:ext>
            </a:extLst>
          </p:cNvPr>
          <p:cNvPicPr>
            <a:picLocks noChangeAspect="1" noChangeArrowheads="1"/>
          </p:cNvPicPr>
          <p:nvPr/>
        </p:nvPicPr>
        <p:blipFill>
          <a:blip r:embed="rId14" cstate="print">
            <a:extLst>
              <a:ext uri="{28A0092B-C50C-407E-A947-70E740481C1C}">
                <a14:useLocalDpi xmlns:a14="http://schemas.microsoft.com/office/drawing/2010/main" val="0"/>
              </a:ext>
            </a:extLst>
          </a:blip>
          <a:srcRect t="15526" b="33673"/>
          <a:stretch>
            <a:fillRect/>
          </a:stretch>
        </p:blipFill>
        <p:spPr bwMode="auto">
          <a:xfrm>
            <a:off x="415926" y="-63500"/>
            <a:ext cx="2339975" cy="691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449617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rtl="0" eaLnBrk="1" fontAlgn="base" hangingPunct="1">
        <a:spcBef>
          <a:spcPct val="20000"/>
        </a:spcBef>
        <a:spcAft>
          <a:spcPct val="0"/>
        </a:spcAft>
        <a:buClr>
          <a:srgbClr val="7D1E1E"/>
        </a:buClr>
        <a:buSzPct val="90000"/>
        <a:buFont typeface="Wingdings" panose="05000000000000000000" pitchFamily="2" charset="2"/>
        <a:defRPr sz="3900" kern="1200">
          <a:solidFill>
            <a:schemeClr val="tx1"/>
          </a:solidFill>
          <a:latin typeface="+mj-lt"/>
          <a:ea typeface="+mj-ea"/>
          <a:cs typeface="+mj-cs"/>
        </a:defRPr>
      </a:lvl1pPr>
      <a:lvl2pPr algn="l" rtl="0" eaLnBrk="1" fontAlgn="base" hangingPunct="1">
        <a:spcBef>
          <a:spcPct val="20000"/>
        </a:spcBef>
        <a:spcAft>
          <a:spcPct val="0"/>
        </a:spcAft>
        <a:buClr>
          <a:srgbClr val="7D1E1E"/>
        </a:buClr>
        <a:buSzPct val="90000"/>
        <a:buFont typeface="Wingdings" panose="05000000000000000000" pitchFamily="2" charset="2"/>
        <a:defRPr sz="3900">
          <a:solidFill>
            <a:schemeClr val="tx1"/>
          </a:solidFill>
          <a:latin typeface="Trebuchet MS" panose="020B0603020202020204" pitchFamily="34" charset="0"/>
        </a:defRPr>
      </a:lvl2pPr>
      <a:lvl3pPr algn="l" rtl="0" eaLnBrk="1" fontAlgn="base" hangingPunct="1">
        <a:spcBef>
          <a:spcPct val="20000"/>
        </a:spcBef>
        <a:spcAft>
          <a:spcPct val="0"/>
        </a:spcAft>
        <a:buClr>
          <a:srgbClr val="7D1E1E"/>
        </a:buClr>
        <a:buSzPct val="90000"/>
        <a:buFont typeface="Wingdings" panose="05000000000000000000" pitchFamily="2" charset="2"/>
        <a:defRPr sz="3900">
          <a:solidFill>
            <a:schemeClr val="tx1"/>
          </a:solidFill>
          <a:latin typeface="Trebuchet MS" panose="020B0603020202020204" pitchFamily="34" charset="0"/>
        </a:defRPr>
      </a:lvl3pPr>
      <a:lvl4pPr algn="l" rtl="0" eaLnBrk="1" fontAlgn="base" hangingPunct="1">
        <a:spcBef>
          <a:spcPct val="20000"/>
        </a:spcBef>
        <a:spcAft>
          <a:spcPct val="0"/>
        </a:spcAft>
        <a:buClr>
          <a:srgbClr val="7D1E1E"/>
        </a:buClr>
        <a:buSzPct val="90000"/>
        <a:buFont typeface="Wingdings" panose="05000000000000000000" pitchFamily="2" charset="2"/>
        <a:defRPr sz="3900">
          <a:solidFill>
            <a:schemeClr val="tx1"/>
          </a:solidFill>
          <a:latin typeface="Trebuchet MS" panose="020B0603020202020204" pitchFamily="34" charset="0"/>
        </a:defRPr>
      </a:lvl4pPr>
      <a:lvl5pPr algn="l" rtl="0" eaLnBrk="1" fontAlgn="base" hangingPunct="1">
        <a:spcBef>
          <a:spcPct val="20000"/>
        </a:spcBef>
        <a:spcAft>
          <a:spcPct val="0"/>
        </a:spcAft>
        <a:buClr>
          <a:srgbClr val="7D1E1E"/>
        </a:buClr>
        <a:buSzPct val="90000"/>
        <a:buFont typeface="Wingdings" panose="05000000000000000000" pitchFamily="2" charset="2"/>
        <a:defRPr sz="3900">
          <a:solidFill>
            <a:schemeClr val="tx1"/>
          </a:solidFill>
          <a:latin typeface="Trebuchet MS" panose="020B0603020202020204" pitchFamily="34" charset="0"/>
        </a:defRPr>
      </a:lvl5pPr>
      <a:lvl6pPr marL="342900" algn="l" rtl="0" eaLnBrk="1" fontAlgn="base" hangingPunct="1">
        <a:spcBef>
          <a:spcPct val="20000"/>
        </a:spcBef>
        <a:spcAft>
          <a:spcPct val="0"/>
        </a:spcAft>
        <a:buClr>
          <a:srgbClr val="7D1E1E"/>
        </a:buClr>
        <a:buSzPct val="90000"/>
        <a:buFont typeface="Wingdings" panose="05000000000000000000" pitchFamily="2" charset="2"/>
        <a:defRPr sz="3900">
          <a:solidFill>
            <a:schemeClr val="tx1"/>
          </a:solidFill>
          <a:latin typeface="Trebuchet MS" panose="020B0603020202020204" pitchFamily="34" charset="0"/>
        </a:defRPr>
      </a:lvl6pPr>
      <a:lvl7pPr marL="685800" algn="l" rtl="0" eaLnBrk="1" fontAlgn="base" hangingPunct="1">
        <a:spcBef>
          <a:spcPct val="20000"/>
        </a:spcBef>
        <a:spcAft>
          <a:spcPct val="0"/>
        </a:spcAft>
        <a:buClr>
          <a:srgbClr val="7D1E1E"/>
        </a:buClr>
        <a:buSzPct val="90000"/>
        <a:buFont typeface="Wingdings" panose="05000000000000000000" pitchFamily="2" charset="2"/>
        <a:defRPr sz="3900">
          <a:solidFill>
            <a:schemeClr val="tx1"/>
          </a:solidFill>
          <a:latin typeface="Trebuchet MS" panose="020B0603020202020204" pitchFamily="34" charset="0"/>
        </a:defRPr>
      </a:lvl7pPr>
      <a:lvl8pPr marL="1028700" algn="l" rtl="0" eaLnBrk="1" fontAlgn="base" hangingPunct="1">
        <a:spcBef>
          <a:spcPct val="20000"/>
        </a:spcBef>
        <a:spcAft>
          <a:spcPct val="0"/>
        </a:spcAft>
        <a:buClr>
          <a:srgbClr val="7D1E1E"/>
        </a:buClr>
        <a:buSzPct val="90000"/>
        <a:buFont typeface="Wingdings" panose="05000000000000000000" pitchFamily="2" charset="2"/>
        <a:defRPr sz="3900">
          <a:solidFill>
            <a:schemeClr val="tx1"/>
          </a:solidFill>
          <a:latin typeface="Trebuchet MS" panose="020B0603020202020204" pitchFamily="34" charset="0"/>
        </a:defRPr>
      </a:lvl8pPr>
      <a:lvl9pPr marL="1371600" algn="l" rtl="0" eaLnBrk="1" fontAlgn="base" hangingPunct="1">
        <a:spcBef>
          <a:spcPct val="20000"/>
        </a:spcBef>
        <a:spcAft>
          <a:spcPct val="0"/>
        </a:spcAft>
        <a:buClr>
          <a:srgbClr val="7D1E1E"/>
        </a:buClr>
        <a:buSzPct val="90000"/>
        <a:buFont typeface="Wingdings" panose="05000000000000000000" pitchFamily="2" charset="2"/>
        <a:defRPr sz="3900">
          <a:solidFill>
            <a:schemeClr val="tx1"/>
          </a:solidFill>
          <a:latin typeface="Trebuchet MS" panose="020B0603020202020204" pitchFamily="34" charset="0"/>
        </a:defRPr>
      </a:lvl9pPr>
    </p:titleStyle>
    <p:bodyStyle>
      <a:lvl1pPr algn="l" rtl="0" eaLnBrk="1" fontAlgn="base" hangingPunct="1">
        <a:spcBef>
          <a:spcPct val="20000"/>
        </a:spcBef>
        <a:spcAft>
          <a:spcPct val="0"/>
        </a:spcAft>
        <a:buClr>
          <a:srgbClr val="7D1E1E"/>
        </a:buClr>
        <a:buSzPct val="90000"/>
        <a:buFont typeface="Wingdings" panose="05000000000000000000" pitchFamily="2" charset="2"/>
        <a:defRPr sz="2700" b="1" kern="1200">
          <a:solidFill>
            <a:srgbClr val="7D1E1E"/>
          </a:solidFill>
          <a:latin typeface="+mn-lt"/>
          <a:ea typeface="+mn-ea"/>
          <a:cs typeface="+mn-cs"/>
        </a:defRPr>
      </a:lvl1pPr>
      <a:lvl2pPr marL="620316" indent="-214313" algn="l" rtl="0" eaLnBrk="1" fontAlgn="base" hangingPunct="1">
        <a:spcBef>
          <a:spcPct val="20000"/>
        </a:spcBef>
        <a:spcAft>
          <a:spcPct val="0"/>
        </a:spcAft>
        <a:buClr>
          <a:srgbClr val="7D1E1E"/>
        </a:buClr>
        <a:buSzPct val="75000"/>
        <a:buFont typeface="Wingdings" panose="05000000000000000000" pitchFamily="2" charset="2"/>
        <a:buChar char="n"/>
        <a:defRPr sz="1950" kern="1200">
          <a:solidFill>
            <a:schemeClr val="tx1"/>
          </a:solidFill>
          <a:latin typeface="Arial" panose="020B0604020202020204" pitchFamily="34" charset="0"/>
          <a:ea typeface="+mn-ea"/>
          <a:cs typeface="+mn-cs"/>
        </a:defRPr>
      </a:lvl2pPr>
      <a:lvl3pPr marL="926306" indent="-171450" algn="l" rtl="0" eaLnBrk="1" fontAlgn="base" hangingPunct="1">
        <a:spcBef>
          <a:spcPct val="20000"/>
        </a:spcBef>
        <a:spcAft>
          <a:spcPct val="0"/>
        </a:spcAft>
        <a:buClr>
          <a:srgbClr val="7D1E1E"/>
        </a:buClr>
        <a:buFont typeface="Wingdings" panose="05000000000000000000" pitchFamily="2" charset="2"/>
        <a:buChar char="n"/>
        <a:defRPr sz="1725" kern="1200">
          <a:solidFill>
            <a:schemeClr val="tx1"/>
          </a:solidFill>
          <a:latin typeface="Arial" panose="020B0604020202020204" pitchFamily="34" charset="0"/>
          <a:ea typeface="+mn-ea"/>
          <a:cs typeface="+mn-cs"/>
        </a:defRPr>
      </a:lvl3pPr>
      <a:lvl4pPr marL="1232297" indent="-171450" algn="l" rtl="0" eaLnBrk="1" fontAlgn="base" hangingPunct="1">
        <a:spcBef>
          <a:spcPct val="20000"/>
        </a:spcBef>
        <a:spcAft>
          <a:spcPct val="0"/>
        </a:spcAft>
        <a:buClr>
          <a:srgbClr val="7D1E1E"/>
        </a:buClr>
        <a:buFont typeface="Wingdings" panose="05000000000000000000" pitchFamily="2" charset="2"/>
        <a:buChar char="§"/>
        <a:defRPr sz="1500" kern="1200">
          <a:solidFill>
            <a:schemeClr val="tx1"/>
          </a:solidFill>
          <a:latin typeface="Arial" panose="020B0604020202020204" pitchFamily="34" charset="0"/>
          <a:ea typeface="+mn-ea"/>
          <a:cs typeface="+mn-cs"/>
        </a:defRPr>
      </a:lvl4pPr>
      <a:lvl5pPr marL="1543050" indent="-171450" algn="l" rtl="0" eaLnBrk="1" fontAlgn="base" hangingPunct="1">
        <a:spcBef>
          <a:spcPct val="20000"/>
        </a:spcBef>
        <a:spcAft>
          <a:spcPct val="0"/>
        </a:spcAft>
        <a:buClr>
          <a:srgbClr val="7D1E1E"/>
        </a:buClr>
        <a:buFont typeface="Wingdings" panose="05000000000000000000" pitchFamily="2" charset="2"/>
        <a:buChar char="§"/>
        <a:defRPr sz="1500" kern="1200">
          <a:solidFill>
            <a:schemeClr val="tx1"/>
          </a:solidFill>
          <a:latin typeface="Arial" panose="020B0604020202020204" pitchFamily="34"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mfcr.cz/cs/legislativa/mezinarodni-spoluprace-v-oblasti-dani" TargetMode="External"/><Relationship Id="rId2" Type="http://schemas.openxmlformats.org/officeDocument/2006/relationships/hyperlink" Target="https://www.mfcr.cz/cs/legislativa/dvoji-zdaneni/prehled-platnych-smluv" TargetMode="External"/><Relationship Id="rId1" Type="http://schemas.openxmlformats.org/officeDocument/2006/relationships/slideLayout" Target="../slideLayouts/slideLayout2.xml"/><Relationship Id="rId6" Type="http://schemas.openxmlformats.org/officeDocument/2006/relationships/hyperlink" Target="https://www.treasury.gov/resource-center/tax-policy/treaties/Documents/Treaty-US%20Model-2016.pdf" TargetMode="External"/><Relationship Id="rId5" Type="http://schemas.openxmlformats.org/officeDocument/2006/relationships/hyperlink" Target="https://www.un.org/esa/ffd/wp-content/uploads/2018/05/MDT_2017.pdf" TargetMode="External"/><Relationship Id="rId4" Type="http://schemas.openxmlformats.org/officeDocument/2006/relationships/hyperlink" Target="https://www.oecd.org/tax/treaties/model-tax-convention-on-income-and-on-capital-condensed-version-20745419.ht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A64E7B-E520-4A17-896F-ADD832D0639B}"/>
              </a:ext>
            </a:extLst>
          </p:cNvPr>
          <p:cNvSpPr>
            <a:spLocks noGrp="1"/>
          </p:cNvSpPr>
          <p:nvPr>
            <p:ph type="ctrTitle"/>
          </p:nvPr>
        </p:nvSpPr>
        <p:spPr/>
        <p:txBody>
          <a:bodyPr/>
          <a:lstStyle/>
          <a:p>
            <a:r>
              <a:rPr lang="cs-CZ" sz="4000" dirty="0"/>
              <a:t>Mezinárodní daňové právo</a:t>
            </a:r>
            <a:br>
              <a:rPr lang="cs-CZ" dirty="0"/>
            </a:br>
            <a:br>
              <a:rPr lang="cs-CZ" dirty="0"/>
            </a:br>
            <a:r>
              <a:rPr lang="cs-CZ" sz="2800" dirty="0"/>
              <a:t>Michael </a:t>
            </a:r>
            <a:r>
              <a:rPr lang="cs-CZ" sz="2800" dirty="0" err="1"/>
              <a:t>Feldek</a:t>
            </a:r>
            <a:br>
              <a:rPr lang="cs-CZ" dirty="0"/>
            </a:br>
            <a:br>
              <a:rPr lang="cs-CZ" dirty="0"/>
            </a:br>
            <a:endParaRPr lang="cs-CZ" dirty="0"/>
          </a:p>
        </p:txBody>
      </p:sp>
    </p:spTree>
    <p:extLst>
      <p:ext uri="{BB962C8B-B14F-4D97-AF65-F5344CB8AC3E}">
        <p14:creationId xmlns:p14="http://schemas.microsoft.com/office/powerpoint/2010/main" val="35445637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ECDD43-6063-4EAD-AE47-39891E3B9831}"/>
              </a:ext>
            </a:extLst>
          </p:cNvPr>
          <p:cNvSpPr>
            <a:spLocks noGrp="1"/>
          </p:cNvSpPr>
          <p:nvPr>
            <p:ph type="title"/>
          </p:nvPr>
        </p:nvSpPr>
        <p:spPr>
          <a:xfrm>
            <a:off x="914400" y="1125540"/>
            <a:ext cx="7772400" cy="552535"/>
          </a:xfrm>
        </p:spPr>
        <p:txBody>
          <a:bodyPr/>
          <a:lstStyle/>
          <a:p>
            <a:r>
              <a:rPr lang="cs-CZ" dirty="0"/>
              <a:t>Daňoví rezidenti (tuzemci) a </a:t>
            </a:r>
            <a:r>
              <a:rPr lang="cs-CZ" dirty="0" err="1"/>
              <a:t>nerezidenti</a:t>
            </a:r>
            <a:r>
              <a:rPr lang="cs-CZ" dirty="0"/>
              <a:t> (cizozemci) </a:t>
            </a:r>
          </a:p>
        </p:txBody>
      </p:sp>
      <p:sp>
        <p:nvSpPr>
          <p:cNvPr id="3" name="Zástupný obsah 2">
            <a:extLst>
              <a:ext uri="{FF2B5EF4-FFF2-40B4-BE49-F238E27FC236}">
                <a16:creationId xmlns:a16="http://schemas.microsoft.com/office/drawing/2014/main" id="{2B6B85B5-CAB2-4679-8311-442BD40294FF}"/>
              </a:ext>
            </a:extLst>
          </p:cNvPr>
          <p:cNvSpPr>
            <a:spLocks noGrp="1"/>
          </p:cNvSpPr>
          <p:nvPr>
            <p:ph idx="1"/>
          </p:nvPr>
        </p:nvSpPr>
        <p:spPr>
          <a:xfrm>
            <a:off x="900113" y="1748413"/>
            <a:ext cx="7772400" cy="4781175"/>
          </a:xfrm>
        </p:spPr>
        <p:txBody>
          <a:bodyPr/>
          <a:lstStyle/>
          <a:p>
            <a:pPr algn="just"/>
            <a:r>
              <a:rPr lang="cs-CZ" sz="1350" dirty="0"/>
              <a:t>Určení, kdo je daňovým rezidentem (tuzemcem), je ponecháno na vnitrostátní právní úpravě, avšak pouze za předpokladu, že její příjem je podroben zdanění z důvodu jejího </a:t>
            </a:r>
            <a:r>
              <a:rPr lang="cs-CZ" sz="1350" b="1" u="sng" dirty="0"/>
              <a:t>domicilu</a:t>
            </a:r>
            <a:r>
              <a:rPr lang="cs-CZ" sz="1350" dirty="0"/>
              <a:t> - bydliště, stálého pobytu, místa vedení nebo jakéhokoli jiného </a:t>
            </a:r>
            <a:r>
              <a:rPr lang="cs-CZ" sz="1350" b="1" dirty="0"/>
              <a:t>podobného</a:t>
            </a:r>
            <a:r>
              <a:rPr lang="cs-CZ" sz="1350" dirty="0"/>
              <a:t> kritéria (čl. 4 SZDZ). </a:t>
            </a:r>
          </a:p>
          <a:p>
            <a:pPr algn="just"/>
            <a:r>
              <a:rPr lang="cs-CZ" sz="1400" b="1" dirty="0"/>
              <a:t>V České republice je úprava obsažena v zákoně č. 586/1992 Sb., o daních z příjmů, ve znění pozdějších předpisů (dále též „ZDP“).</a:t>
            </a:r>
          </a:p>
          <a:p>
            <a:pPr algn="just"/>
            <a:r>
              <a:rPr lang="cs-CZ" sz="1350" dirty="0"/>
              <a:t>Pojem daňový rezident nezahrnuje žádnou osobu, která je podrobena zdanění pouze z důvodu příjmů ze zdrojů ve smluvním státě nebo majetku tam umístěného (= daňový nerezident).  </a:t>
            </a:r>
          </a:p>
          <a:p>
            <a:pPr algn="just"/>
            <a:r>
              <a:rPr lang="cs-CZ" sz="1350" dirty="0"/>
              <a:t>Kolizní pravidla (resp. </a:t>
            </a:r>
            <a:r>
              <a:rPr lang="cs-CZ" sz="1350" b="1" dirty="0"/>
              <a:t>hraniční určovatele</a:t>
            </a:r>
            <a:r>
              <a:rPr lang="cs-CZ" sz="1350" dirty="0"/>
              <a:t>), pokud lze určitou osobou považovat za rezidenta obou smluvních států: </a:t>
            </a:r>
          </a:p>
          <a:p>
            <a:pPr algn="just">
              <a:buNone/>
            </a:pPr>
            <a:r>
              <a:rPr lang="cs-CZ" sz="1350" dirty="0"/>
              <a:t>	</a:t>
            </a:r>
            <a:r>
              <a:rPr lang="cs-CZ" sz="1350" b="1" dirty="0"/>
              <a:t>fyzické osoby</a:t>
            </a:r>
            <a:r>
              <a:rPr lang="cs-CZ" sz="1350" dirty="0"/>
              <a:t>:</a:t>
            </a:r>
          </a:p>
          <a:p>
            <a:pPr lvl="1" algn="just"/>
            <a:r>
              <a:rPr lang="cs-CZ" sz="1350" dirty="0"/>
              <a:t>Osoba je rezidentem státu, ve kterém má stálý byt; má-li stálý byt v obou státech, je daňový domicil určen na základě užších osobních a hospodářských vazeb (střediska zájmu);</a:t>
            </a:r>
          </a:p>
          <a:p>
            <a:pPr lvl="1" algn="just"/>
            <a:r>
              <a:rPr lang="cs-CZ" sz="1350" dirty="0"/>
              <a:t>Nelze-li určit daňový domicil podle stálého bytu či střediska životních zájmů, pak je hraničním určovatelem místo, kde se obvykle zdržuje;</a:t>
            </a:r>
          </a:p>
          <a:p>
            <a:pPr lvl="1" algn="just"/>
            <a:r>
              <a:rPr lang="cs-CZ" sz="1350" dirty="0"/>
              <a:t>Zdržuje-li se osoba v obou státech stejně, nebo se obvykle nezdržuje ani v jednom z nich, pak je hraničním určovatelem státní příslušnost. </a:t>
            </a:r>
          </a:p>
          <a:p>
            <a:pPr lvl="1" algn="just"/>
            <a:r>
              <a:rPr lang="cs-CZ" sz="1350" dirty="0"/>
              <a:t>Nelze-li určit daňový domicil podle žádného z výše uvedených pravidel, určí se dohodou příslušných orgánů smluvních států.</a:t>
            </a:r>
          </a:p>
          <a:p>
            <a:pPr lvl="1" algn="just">
              <a:buNone/>
            </a:pPr>
            <a:r>
              <a:rPr lang="cs-CZ" sz="1350" b="1" dirty="0"/>
              <a:t>právnické osoby</a:t>
            </a:r>
            <a:r>
              <a:rPr lang="cs-CZ" sz="1350" dirty="0"/>
              <a:t>:</a:t>
            </a:r>
          </a:p>
          <a:p>
            <a:pPr lvl="1" algn="just"/>
            <a:r>
              <a:rPr lang="cs-CZ" sz="1350" dirty="0"/>
              <a:t> Daňovým domicilem je v případě konfliktu daňových jurisdikcí místo skutečného vedení právnické osoby.     </a:t>
            </a:r>
          </a:p>
          <a:p>
            <a:pPr algn="just"/>
            <a:endParaRPr lang="cs-CZ" dirty="0"/>
          </a:p>
          <a:p>
            <a:pPr lvl="1" algn="just"/>
            <a:endParaRPr lang="cs-CZ" dirty="0"/>
          </a:p>
        </p:txBody>
      </p:sp>
    </p:spTree>
    <p:extLst>
      <p:ext uri="{BB962C8B-B14F-4D97-AF65-F5344CB8AC3E}">
        <p14:creationId xmlns:p14="http://schemas.microsoft.com/office/powerpoint/2010/main" val="1956850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FCE893-ABDE-4EA5-AC34-B098BBA51A0F}"/>
              </a:ext>
            </a:extLst>
          </p:cNvPr>
          <p:cNvSpPr>
            <a:spLocks noGrp="1"/>
          </p:cNvSpPr>
          <p:nvPr>
            <p:ph type="title"/>
          </p:nvPr>
        </p:nvSpPr>
        <p:spPr>
          <a:xfrm>
            <a:off x="914400" y="1125540"/>
            <a:ext cx="7772400" cy="741897"/>
          </a:xfrm>
        </p:spPr>
        <p:txBody>
          <a:bodyPr/>
          <a:lstStyle/>
          <a:p>
            <a:r>
              <a:rPr lang="cs-CZ" dirty="0"/>
              <a:t>Daňoví rezidenti (tuzemci) podle českého práva – fyzické osoby </a:t>
            </a:r>
          </a:p>
        </p:txBody>
      </p:sp>
      <p:sp>
        <p:nvSpPr>
          <p:cNvPr id="3" name="Zástupný obsah 2">
            <a:extLst>
              <a:ext uri="{FF2B5EF4-FFF2-40B4-BE49-F238E27FC236}">
                <a16:creationId xmlns:a16="http://schemas.microsoft.com/office/drawing/2014/main" id="{F56FB8B0-DB10-4BB4-8FAA-3629645C95FD}"/>
              </a:ext>
            </a:extLst>
          </p:cNvPr>
          <p:cNvSpPr>
            <a:spLocks noGrp="1"/>
          </p:cNvSpPr>
          <p:nvPr>
            <p:ph idx="1"/>
          </p:nvPr>
        </p:nvSpPr>
        <p:spPr>
          <a:xfrm>
            <a:off x="900113" y="1909186"/>
            <a:ext cx="7772400" cy="4311309"/>
          </a:xfrm>
        </p:spPr>
        <p:txBody>
          <a:bodyPr/>
          <a:lstStyle/>
          <a:p>
            <a:pPr algn="just"/>
            <a:r>
              <a:rPr lang="cs-CZ" sz="1600" b="1" dirty="0"/>
              <a:t>Daňový rezident – poplatník daně z příjmů fyzických osob</a:t>
            </a:r>
          </a:p>
          <a:p>
            <a:pPr lvl="1" algn="just"/>
            <a:r>
              <a:rPr lang="cs-CZ" sz="1400" dirty="0"/>
              <a:t>§ 2 odst. 2 ZDP: „</a:t>
            </a:r>
            <a:r>
              <a:rPr lang="cs-CZ" sz="1400" i="1" dirty="0"/>
              <a:t>Poplatníci jsou daňovými rezidenty České republiky, pokud </a:t>
            </a:r>
            <a:r>
              <a:rPr lang="cs-CZ" sz="1400" b="1" i="1" dirty="0"/>
              <a:t>mají na území České republiky bydliště </a:t>
            </a:r>
            <a:r>
              <a:rPr lang="cs-CZ" sz="1400" b="1" i="1" u="sng" dirty="0"/>
              <a:t>nebo</a:t>
            </a:r>
            <a:r>
              <a:rPr lang="cs-CZ" sz="1400" b="1" i="1" dirty="0"/>
              <a:t> se zde obvykle zdržují</a:t>
            </a:r>
            <a:r>
              <a:rPr lang="cs-CZ" sz="1400" i="1" dirty="0"/>
              <a:t>. Daňoví rezidenti České republiky mají </a:t>
            </a:r>
            <a:r>
              <a:rPr lang="cs-CZ" sz="1400" b="1" i="1" u="sng" dirty="0"/>
              <a:t>daňovou povinnost</a:t>
            </a:r>
            <a:r>
              <a:rPr lang="cs-CZ" sz="1400" i="1" dirty="0"/>
              <a:t>, která se vztahuje </a:t>
            </a:r>
            <a:r>
              <a:rPr lang="cs-CZ" sz="1400" b="1" i="1" u="sng" dirty="0"/>
              <a:t>jak na příjmy plynoucí ze zdrojů na území České republiky, tak i na příjmy plynoucí ze zdrojů v zahraničí</a:t>
            </a:r>
            <a:r>
              <a:rPr lang="cs-CZ" sz="1400" dirty="0"/>
              <a:t>.“ </a:t>
            </a:r>
          </a:p>
          <a:p>
            <a:pPr lvl="1" algn="just"/>
            <a:r>
              <a:rPr lang="cs-CZ" sz="1400" dirty="0"/>
              <a:t>Daňové rezidenty stíhá neomezená daňová povinnost; jsou povinni v České republice zdanit veškeré příjmy, kterých dosáhli kdekoli na světě (</a:t>
            </a:r>
            <a:r>
              <a:rPr lang="cs-CZ" sz="1400" b="1" dirty="0"/>
              <a:t>zdanění na základě zásady rezidentství</a:t>
            </a:r>
            <a:r>
              <a:rPr lang="cs-CZ" sz="1400" dirty="0"/>
              <a:t>). </a:t>
            </a:r>
          </a:p>
          <a:p>
            <a:pPr lvl="1" algn="just"/>
            <a:r>
              <a:rPr lang="cs-CZ" sz="1400" dirty="0"/>
              <a:t>Určení domicilu – definice obsaženy v § 2 odst. 4 ZDP: „</a:t>
            </a:r>
            <a:r>
              <a:rPr lang="cs-CZ" sz="1400" i="1" dirty="0"/>
              <a:t>Poplatníky obvykle se zdržujícími na území České republiky jsou ti, kteří zde pobývají alespoň 183 dnů v příslušném kalendářním roce, a to souvisle nebo v několika obdobích; do doby 183 dnů se započítává každý započatý den pobytu. Bydlištěm na území České republiky se pro účely tohoto zákona rozumí místo, kde má poplatník stálý byt za okolností, z nichž lze usuzovat na jeho úmysl trvale se v tomto bytě zdržovat.</a:t>
            </a:r>
            <a:r>
              <a:rPr lang="cs-CZ" sz="1400" dirty="0"/>
              <a:t>“</a:t>
            </a:r>
          </a:p>
          <a:p>
            <a:pPr lvl="1" algn="just"/>
            <a:r>
              <a:rPr lang="cs-CZ" sz="1400" b="1" dirty="0"/>
              <a:t>Pozor: bydliště není totéž co trvalý pobyt, je třeba vycházet právě z definice § 2 odst. 4 ZDP.</a:t>
            </a:r>
          </a:p>
          <a:p>
            <a:pPr lvl="1" algn="just"/>
            <a:r>
              <a:rPr lang="cs-CZ" sz="1400" dirty="0"/>
              <a:t> </a:t>
            </a:r>
            <a:r>
              <a:rPr lang="cs-CZ" sz="1400" b="1" dirty="0"/>
              <a:t>Pozor: za předpokladu, že má poplatník na území České republiky bydliště, se již neprovádí časový test! V takovém případě je nerozhodné, zda na území České republiky pobýval alespoň 183 dnů v roce. </a:t>
            </a:r>
          </a:p>
        </p:txBody>
      </p:sp>
    </p:spTree>
    <p:extLst>
      <p:ext uri="{BB962C8B-B14F-4D97-AF65-F5344CB8AC3E}">
        <p14:creationId xmlns:p14="http://schemas.microsoft.com/office/powerpoint/2010/main" val="3664648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E1B946-027B-4D50-AE85-58FFF2E86A28}"/>
              </a:ext>
            </a:extLst>
          </p:cNvPr>
          <p:cNvSpPr>
            <a:spLocks noGrp="1"/>
          </p:cNvSpPr>
          <p:nvPr>
            <p:ph type="title"/>
          </p:nvPr>
        </p:nvSpPr>
        <p:spPr>
          <a:xfrm>
            <a:off x="914400" y="1125540"/>
            <a:ext cx="7772400" cy="754775"/>
          </a:xfrm>
        </p:spPr>
        <p:txBody>
          <a:bodyPr/>
          <a:lstStyle/>
          <a:p>
            <a:r>
              <a:rPr lang="cs-CZ" dirty="0"/>
              <a:t>Daňoví </a:t>
            </a:r>
            <a:r>
              <a:rPr lang="cs-CZ" dirty="0" err="1"/>
              <a:t>nerezidenti</a:t>
            </a:r>
            <a:r>
              <a:rPr lang="cs-CZ" dirty="0"/>
              <a:t> (cizozemci) podle českého práva – fyzické osoby  </a:t>
            </a:r>
          </a:p>
        </p:txBody>
      </p:sp>
      <p:sp>
        <p:nvSpPr>
          <p:cNvPr id="3" name="Zástupný obsah 2">
            <a:extLst>
              <a:ext uri="{FF2B5EF4-FFF2-40B4-BE49-F238E27FC236}">
                <a16:creationId xmlns:a16="http://schemas.microsoft.com/office/drawing/2014/main" id="{22C658FD-10B1-4E8A-B99C-78472C41C2D9}"/>
              </a:ext>
            </a:extLst>
          </p:cNvPr>
          <p:cNvSpPr>
            <a:spLocks noGrp="1"/>
          </p:cNvSpPr>
          <p:nvPr>
            <p:ph idx="1"/>
          </p:nvPr>
        </p:nvSpPr>
        <p:spPr>
          <a:xfrm>
            <a:off x="900113" y="2021983"/>
            <a:ext cx="7772400" cy="4108944"/>
          </a:xfrm>
        </p:spPr>
        <p:txBody>
          <a:bodyPr/>
          <a:lstStyle/>
          <a:p>
            <a:pPr algn="just"/>
            <a:r>
              <a:rPr lang="cs-CZ" dirty="0"/>
              <a:t>Úprava obsažena v § 2 odst. 3 ZDP.</a:t>
            </a:r>
          </a:p>
          <a:p>
            <a:pPr algn="just"/>
            <a:r>
              <a:rPr lang="cs-CZ" dirty="0"/>
              <a:t>Fyzické osoby jsou daňovými nerezidenty, pokud nespadají do definice daňových rezidentů podle § 2 odst. 2 ZDP, nebo pokud to o nich stanoví mezinárodní smlouva. </a:t>
            </a:r>
          </a:p>
          <a:p>
            <a:pPr algn="just"/>
            <a:r>
              <a:rPr lang="cs-CZ" dirty="0"/>
              <a:t>Výjimka pro studenty a pacienty - poplatníci, kteří se na území České republiky zdržují </a:t>
            </a:r>
            <a:r>
              <a:rPr lang="cs-CZ" b="1" u="sng" dirty="0"/>
              <a:t>pouze</a:t>
            </a:r>
            <a:r>
              <a:rPr lang="cs-CZ" dirty="0"/>
              <a:t> za účelem </a:t>
            </a:r>
            <a:r>
              <a:rPr lang="cs-CZ" b="1" dirty="0"/>
              <a:t>studia</a:t>
            </a:r>
            <a:r>
              <a:rPr lang="cs-CZ" dirty="0"/>
              <a:t> nebo </a:t>
            </a:r>
            <a:r>
              <a:rPr lang="cs-CZ" b="1" dirty="0"/>
              <a:t>léčení</a:t>
            </a:r>
            <a:r>
              <a:rPr lang="cs-CZ" dirty="0"/>
              <a:t>, jsou daňovými nerezidenty i za předpokladu, že by jinak byly považování za daňové rezidenty ve smyslu § 2 odst. 2 ZDP. Zákon tak reflektuje pouze dočasnou povahu studia a léčení a nespojuje s nimi vznik daňového rezidentství. </a:t>
            </a:r>
          </a:p>
          <a:p>
            <a:pPr algn="just"/>
            <a:r>
              <a:rPr lang="cs-CZ" dirty="0"/>
              <a:t>Daňoví </a:t>
            </a:r>
            <a:r>
              <a:rPr lang="cs-CZ" dirty="0" err="1"/>
              <a:t>nerezidenti</a:t>
            </a:r>
            <a:r>
              <a:rPr lang="cs-CZ" dirty="0"/>
              <a:t> mají daňovou povinnost, která se vztahuje pouze na příjmy plynoucí ze </a:t>
            </a:r>
            <a:r>
              <a:rPr lang="cs-CZ" b="1" u="sng" dirty="0"/>
              <a:t>zdrojů</a:t>
            </a:r>
            <a:r>
              <a:rPr lang="cs-CZ" dirty="0"/>
              <a:t> na území České republiky (</a:t>
            </a:r>
            <a:r>
              <a:rPr lang="cs-CZ" b="1" dirty="0"/>
              <a:t>zdanění na základě zásady zdroje</a:t>
            </a:r>
            <a:r>
              <a:rPr lang="cs-CZ" dirty="0"/>
              <a:t>). </a:t>
            </a:r>
          </a:p>
          <a:p>
            <a:pPr algn="just"/>
            <a:r>
              <a:rPr lang="cs-CZ" dirty="0"/>
              <a:t>Pojem </a:t>
            </a:r>
            <a:r>
              <a:rPr lang="cs-CZ" b="1" u="sng" dirty="0"/>
              <a:t>zdroj příjmů </a:t>
            </a:r>
            <a:r>
              <a:rPr lang="cs-CZ" dirty="0"/>
              <a:t>– úprava obsažena v § 22 ZDP. </a:t>
            </a:r>
          </a:p>
          <a:p>
            <a:pPr lvl="1" algn="just"/>
            <a:endParaRPr lang="cs-CZ" dirty="0"/>
          </a:p>
          <a:p>
            <a:endParaRPr lang="cs-CZ" dirty="0"/>
          </a:p>
        </p:txBody>
      </p:sp>
    </p:spTree>
    <p:extLst>
      <p:ext uri="{BB962C8B-B14F-4D97-AF65-F5344CB8AC3E}">
        <p14:creationId xmlns:p14="http://schemas.microsoft.com/office/powerpoint/2010/main" val="39296561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C0C99B-1C66-42BA-9F1A-9CC96003B2FF}"/>
              </a:ext>
            </a:extLst>
          </p:cNvPr>
          <p:cNvSpPr>
            <a:spLocks noGrp="1"/>
          </p:cNvSpPr>
          <p:nvPr>
            <p:ph type="title"/>
          </p:nvPr>
        </p:nvSpPr>
        <p:spPr>
          <a:xfrm>
            <a:off x="914400" y="1125540"/>
            <a:ext cx="7772400" cy="690381"/>
          </a:xfrm>
        </p:spPr>
        <p:txBody>
          <a:bodyPr/>
          <a:lstStyle/>
          <a:p>
            <a:r>
              <a:rPr lang="cs-CZ" dirty="0"/>
              <a:t>Daňoví rezidenti a </a:t>
            </a:r>
            <a:r>
              <a:rPr lang="cs-CZ" dirty="0" err="1"/>
              <a:t>nerezidenti</a:t>
            </a:r>
            <a:r>
              <a:rPr lang="cs-CZ" dirty="0"/>
              <a:t> podle českého práva – právnické osoby </a:t>
            </a:r>
          </a:p>
        </p:txBody>
      </p:sp>
      <p:sp>
        <p:nvSpPr>
          <p:cNvPr id="3" name="Zástupný obsah 2">
            <a:extLst>
              <a:ext uri="{FF2B5EF4-FFF2-40B4-BE49-F238E27FC236}">
                <a16:creationId xmlns:a16="http://schemas.microsoft.com/office/drawing/2014/main" id="{53C22CA0-F199-4040-BD12-A8E019E09315}"/>
              </a:ext>
            </a:extLst>
          </p:cNvPr>
          <p:cNvSpPr>
            <a:spLocks noGrp="1"/>
          </p:cNvSpPr>
          <p:nvPr>
            <p:ph idx="1"/>
          </p:nvPr>
        </p:nvSpPr>
        <p:spPr>
          <a:xfrm>
            <a:off x="900113" y="1876271"/>
            <a:ext cx="7772400" cy="4447256"/>
          </a:xfrm>
        </p:spPr>
        <p:txBody>
          <a:bodyPr/>
          <a:lstStyle/>
          <a:p>
            <a:pPr algn="just"/>
            <a:r>
              <a:rPr lang="cs-CZ" b="1" dirty="0"/>
              <a:t>Daňový rezident – poplatník daně z příjmů právnických osob</a:t>
            </a:r>
          </a:p>
          <a:p>
            <a:pPr lvl="1" algn="just"/>
            <a:r>
              <a:rPr lang="cs-CZ" dirty="0"/>
              <a:t>§ 17 odst. 3 ZDP: „Poplatníci jsou daňovými rezidenty České republiky, pokud mají na území České republiky své sídlo nebo místo svého vedení, kterým se rozumí adresa místa, ze kterého je poplatník řízen (dále jen „sídlo“).“</a:t>
            </a:r>
          </a:p>
          <a:p>
            <a:pPr lvl="1" algn="just"/>
            <a:r>
              <a:rPr lang="cs-CZ" dirty="0"/>
              <a:t>Problematika poplatníků daně z příjmů právnických osob, kteří nejsou právnickými osobami (např. </a:t>
            </a:r>
            <a:r>
              <a:rPr lang="cs-CZ" dirty="0" err="1"/>
              <a:t>svěřenské</a:t>
            </a:r>
            <a:r>
              <a:rPr lang="cs-CZ" dirty="0"/>
              <a:t> fondy) – „</a:t>
            </a:r>
            <a:r>
              <a:rPr lang="cs-CZ" i="1" dirty="0"/>
              <a:t>Pokud je poplatník, který není právnickou osobou, </a:t>
            </a:r>
            <a:r>
              <a:rPr lang="cs-CZ" b="1" i="1" u="sng" dirty="0"/>
              <a:t>založen nebo zřízen podle právních předpisů České republiky</a:t>
            </a:r>
            <a:r>
              <a:rPr lang="cs-CZ" i="1" dirty="0"/>
              <a:t>, má se za to, že má na území České republiky sídlo.</a:t>
            </a:r>
            <a:r>
              <a:rPr lang="cs-CZ" dirty="0"/>
              <a:t>“ </a:t>
            </a:r>
          </a:p>
          <a:p>
            <a:pPr algn="just"/>
            <a:r>
              <a:rPr lang="cs-CZ" b="1" dirty="0"/>
              <a:t>Daňový nerezident – poplatník daně z příjmů právnických osob</a:t>
            </a:r>
          </a:p>
          <a:p>
            <a:pPr lvl="1" algn="just"/>
            <a:r>
              <a:rPr lang="cs-CZ" dirty="0"/>
              <a:t>§ 17 odst. 4 ZDP: „</a:t>
            </a:r>
            <a:r>
              <a:rPr lang="cs-CZ" i="1" dirty="0"/>
              <a:t>Poplatníci jsou daňovými nerezidenty, pokud nemají na území České republiky své sídlo nebo to o nich stanoví mezinárodní smlouvy.</a:t>
            </a:r>
            <a:r>
              <a:rPr lang="cs-CZ" dirty="0"/>
              <a:t>“ </a:t>
            </a:r>
          </a:p>
          <a:p>
            <a:pPr algn="just"/>
            <a:r>
              <a:rPr lang="cs-CZ" b="1" dirty="0"/>
              <a:t>Ve vztahu k rozsahu daňové povinnosti platí tatáž pravidla, jako u fyzických osob (u rezidentů zdanění na základě zásady rezidentství, u nerezidentů na základě zásady zdroje). </a:t>
            </a:r>
          </a:p>
          <a:p>
            <a:pPr lvl="1"/>
            <a:endParaRPr lang="cs-CZ" dirty="0"/>
          </a:p>
        </p:txBody>
      </p:sp>
    </p:spTree>
    <p:extLst>
      <p:ext uri="{BB962C8B-B14F-4D97-AF65-F5344CB8AC3E}">
        <p14:creationId xmlns:p14="http://schemas.microsoft.com/office/powerpoint/2010/main" val="42099870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78A4CB-B3FF-4F56-B0F4-1BC47AA6996D}"/>
              </a:ext>
            </a:extLst>
          </p:cNvPr>
          <p:cNvSpPr>
            <a:spLocks noGrp="1"/>
          </p:cNvSpPr>
          <p:nvPr>
            <p:ph type="title"/>
          </p:nvPr>
        </p:nvSpPr>
        <p:spPr/>
        <p:txBody>
          <a:bodyPr/>
          <a:lstStyle/>
          <a:p>
            <a:r>
              <a:rPr lang="cs-CZ" dirty="0"/>
              <a:t>Určení zdroje příjmů u daňových nerezidentů</a:t>
            </a:r>
            <a:br>
              <a:rPr lang="cs-CZ" dirty="0"/>
            </a:br>
            <a:endParaRPr lang="cs-CZ" dirty="0"/>
          </a:p>
        </p:txBody>
      </p:sp>
      <p:sp>
        <p:nvSpPr>
          <p:cNvPr id="3" name="Zástupný obsah 2">
            <a:extLst>
              <a:ext uri="{FF2B5EF4-FFF2-40B4-BE49-F238E27FC236}">
                <a16:creationId xmlns:a16="http://schemas.microsoft.com/office/drawing/2014/main" id="{AB089D1C-7B8D-44E5-B179-0004BC5B7E55}"/>
              </a:ext>
            </a:extLst>
          </p:cNvPr>
          <p:cNvSpPr>
            <a:spLocks noGrp="1"/>
          </p:cNvSpPr>
          <p:nvPr>
            <p:ph idx="1"/>
          </p:nvPr>
        </p:nvSpPr>
        <p:spPr>
          <a:xfrm>
            <a:off x="900113" y="1773240"/>
            <a:ext cx="7772400" cy="4923774"/>
          </a:xfrm>
        </p:spPr>
        <p:txBody>
          <a:bodyPr/>
          <a:lstStyle/>
          <a:p>
            <a:pPr algn="just"/>
            <a:r>
              <a:rPr lang="cs-CZ" dirty="0"/>
              <a:t>Úprava obsažena v § 22 ZDP.</a:t>
            </a:r>
          </a:p>
          <a:p>
            <a:pPr algn="just"/>
            <a:r>
              <a:rPr lang="cs-CZ" dirty="0"/>
              <a:t>Diferenciace podle druhu příjmů (příjmy vykonávané prostřednictvím stálé provozovny, příjmy ze závislé činnosti, příjmy z převodu nemovitých věcí a další.)</a:t>
            </a:r>
          </a:p>
          <a:p>
            <a:pPr algn="just"/>
            <a:r>
              <a:rPr lang="cs-CZ" dirty="0"/>
              <a:t>Pro určení, že příjem pochází ze zdrojů na území České republiky, se uplatní následující kritéria:</a:t>
            </a:r>
          </a:p>
          <a:p>
            <a:pPr lvl="1" algn="just"/>
            <a:r>
              <a:rPr lang="cs-CZ" b="1" dirty="0"/>
              <a:t>Je tam vykonávána činnost, ze které příjem pochází</a:t>
            </a:r>
            <a:r>
              <a:rPr lang="cs-CZ" dirty="0"/>
              <a:t> – příjmy podle § 22 odst. 1 písm. a), b), c) a f) ZDP (např. příjem ze závislé činnosti pochází ze zdroje na území České republiky, pokud je tam vykonávána práce, a to i tehdy, když je zaměstnavatelem slovenská společnost, která zaměstnanci vyplácí mzdu na účet vedený na Slovensku).</a:t>
            </a:r>
          </a:p>
          <a:p>
            <a:pPr lvl="1" algn="just"/>
            <a:r>
              <a:rPr lang="cs-CZ" b="1" dirty="0"/>
              <a:t>Příjem vyplácí český daňový rezident </a:t>
            </a:r>
            <a:r>
              <a:rPr lang="cs-CZ" dirty="0"/>
              <a:t>– vybrané příjmy podle § 22 odst. 1 písm. g) ZDP (např. licenční poplatky, podíly na zisku, výhry z hazardních her).</a:t>
            </a:r>
          </a:p>
          <a:p>
            <a:pPr lvl="1" algn="just"/>
            <a:r>
              <a:rPr lang="cs-CZ" b="1" dirty="0"/>
              <a:t>Na území České republiky je umístěn či využíván majetek, ze kterého příjem plyne</a:t>
            </a:r>
            <a:r>
              <a:rPr lang="cs-CZ" dirty="0"/>
              <a:t> – příjmy podle § 22 odst. 1 písm. d), e), f), h), i) a písm. g) body 1, 2, 5 a 7 ZDP (např. převod či užívání nemovitých věcí, převod závodu).  </a:t>
            </a:r>
          </a:p>
          <a:p>
            <a:endParaRPr lang="cs-CZ" dirty="0"/>
          </a:p>
          <a:p>
            <a:pPr lvl="1"/>
            <a:endParaRPr lang="cs-CZ" dirty="0"/>
          </a:p>
        </p:txBody>
      </p:sp>
    </p:spTree>
    <p:extLst>
      <p:ext uri="{BB962C8B-B14F-4D97-AF65-F5344CB8AC3E}">
        <p14:creationId xmlns:p14="http://schemas.microsoft.com/office/powerpoint/2010/main" val="2440492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0F26A8-E97B-45FF-B52B-E80B4DDE218B}"/>
              </a:ext>
            </a:extLst>
          </p:cNvPr>
          <p:cNvSpPr>
            <a:spLocks noGrp="1"/>
          </p:cNvSpPr>
          <p:nvPr>
            <p:ph type="title"/>
          </p:nvPr>
        </p:nvSpPr>
        <p:spPr>
          <a:xfrm>
            <a:off x="914400" y="1125540"/>
            <a:ext cx="7772400" cy="664623"/>
          </a:xfrm>
        </p:spPr>
        <p:txBody>
          <a:bodyPr/>
          <a:lstStyle/>
          <a:p>
            <a:r>
              <a:rPr lang="cs-CZ" dirty="0"/>
              <a:t>Metody zamezení (eliminace) dvojího zdanění podle SZDZ a ZDP</a:t>
            </a:r>
          </a:p>
        </p:txBody>
      </p:sp>
      <p:sp>
        <p:nvSpPr>
          <p:cNvPr id="3" name="Zástupný obsah 2">
            <a:extLst>
              <a:ext uri="{FF2B5EF4-FFF2-40B4-BE49-F238E27FC236}">
                <a16:creationId xmlns:a16="http://schemas.microsoft.com/office/drawing/2014/main" id="{9896BF30-FD2A-41F8-BC89-01AEA7CD34D3}"/>
              </a:ext>
            </a:extLst>
          </p:cNvPr>
          <p:cNvSpPr>
            <a:spLocks noGrp="1"/>
          </p:cNvSpPr>
          <p:nvPr>
            <p:ph idx="1"/>
          </p:nvPr>
        </p:nvSpPr>
        <p:spPr>
          <a:xfrm>
            <a:off x="900113" y="2009104"/>
            <a:ext cx="7772400" cy="4224271"/>
          </a:xfrm>
        </p:spPr>
        <p:txBody>
          <a:bodyPr/>
          <a:lstStyle/>
          <a:p>
            <a:pPr algn="just"/>
            <a:r>
              <a:rPr lang="cs-CZ" sz="1400" b="1" dirty="0"/>
              <a:t>Metoda zápočtu (</a:t>
            </a:r>
            <a:r>
              <a:rPr lang="cs-CZ" sz="1400" b="1" dirty="0" err="1"/>
              <a:t>credit</a:t>
            </a:r>
            <a:r>
              <a:rPr lang="cs-CZ" sz="1400" b="1" dirty="0"/>
              <a:t> </a:t>
            </a:r>
            <a:r>
              <a:rPr lang="cs-CZ" sz="1400" b="1" dirty="0" err="1"/>
              <a:t>system</a:t>
            </a:r>
            <a:r>
              <a:rPr lang="cs-CZ" sz="1400" b="1" dirty="0"/>
              <a:t>) </a:t>
            </a:r>
            <a:r>
              <a:rPr lang="cs-CZ" sz="1400" dirty="0"/>
              <a:t>– snížení tuzemské daně o daň zaplacenou v zahraničí</a:t>
            </a:r>
          </a:p>
          <a:p>
            <a:pPr lvl="1" algn="just"/>
            <a:r>
              <a:rPr lang="cs-CZ" sz="1400" dirty="0"/>
              <a:t>Zápočet úplný – daň zaplacená ve státě zdroje příjmů se celá započte na daň v druhém smluvním státě (např. některé příjmy podle SZDZ se Srí </a:t>
            </a:r>
            <a:r>
              <a:rPr lang="cs-CZ" sz="1400" dirty="0" err="1"/>
              <a:t>Lankou</a:t>
            </a:r>
            <a:r>
              <a:rPr lang="cs-CZ" sz="1400" dirty="0"/>
              <a:t> [č. 132/1979 Sb.]);</a:t>
            </a:r>
          </a:p>
          <a:p>
            <a:pPr lvl="1" algn="just"/>
            <a:r>
              <a:rPr lang="cs-CZ" sz="1400" dirty="0"/>
              <a:t>Zápočet prostý – nejčastější metoda; zápočet je limitován poměrnou výší daně, která by připadla na příjem dosažený v zahraničí (pokud by takový příjem představoval ¼ všech příjmů poplatníka, lze započíst pouze částku odpovídající ¼ z celkové výše daně vypočtené z celosvětových příjmů; jsou tak chráněny daňové výnosy v případě, kdy má druhý stát vyšší sazbu daně).</a:t>
            </a:r>
          </a:p>
          <a:p>
            <a:pPr algn="just"/>
            <a:r>
              <a:rPr lang="cs-CZ" sz="1400" b="1" dirty="0"/>
              <a:t>Metoda vynětí (</a:t>
            </a:r>
            <a:r>
              <a:rPr lang="cs-CZ" sz="1400" b="1" dirty="0" err="1"/>
              <a:t>exemption</a:t>
            </a:r>
            <a:r>
              <a:rPr lang="cs-CZ" sz="1400" b="1" dirty="0"/>
              <a:t>)</a:t>
            </a:r>
            <a:r>
              <a:rPr lang="cs-CZ" sz="1400" dirty="0"/>
              <a:t> – příjem dosažený v zahraničí nepodléhá ve státě rezidenta zdanění; v podstatě se jedná o ekvivalent osvobození příjmu od daně</a:t>
            </a:r>
          </a:p>
          <a:p>
            <a:pPr lvl="1" algn="just"/>
            <a:r>
              <a:rPr lang="cs-CZ" sz="1400" dirty="0"/>
              <a:t>Úplné vynětí – příjem dosažený v zahraničí bez dalšího nepodléhá zdanění ve státě rezidenta (např. SZDZ s Brazílií [č. 200/1991 Sb.]);</a:t>
            </a:r>
          </a:p>
          <a:p>
            <a:pPr lvl="1" algn="just"/>
            <a:r>
              <a:rPr lang="cs-CZ" sz="1400" dirty="0"/>
              <a:t>Vynětí s výhradou progrese – z celosvětových příjmů se vypočte průměrná sazba daně podle předpisů státu rezidenta a druhého smluvního státu, která se však aplikuje pouze na příjmy ze zdrojů ve státě rezidenta (např. SZDZ s Německem [č. 18/1984 Sb.].</a:t>
            </a:r>
          </a:p>
          <a:p>
            <a:pPr algn="just"/>
            <a:r>
              <a:rPr lang="cs-CZ" sz="1400" b="1" dirty="0"/>
              <a:t>Snížení základu daně o daň zaplacenou v zahraničí – </a:t>
            </a:r>
            <a:r>
              <a:rPr lang="cs-CZ" sz="1400" dirty="0"/>
              <a:t>nejedná se o metodu zamezení dvojího zdanění, ale pouze o zmírnění jeho dopadů; upravuje  § 24 odst. 2 písm. ch) ZDP.</a:t>
            </a:r>
          </a:p>
          <a:p>
            <a:pPr algn="just"/>
            <a:endParaRPr lang="cs-CZ" dirty="0"/>
          </a:p>
        </p:txBody>
      </p:sp>
    </p:spTree>
    <p:extLst>
      <p:ext uri="{BB962C8B-B14F-4D97-AF65-F5344CB8AC3E}">
        <p14:creationId xmlns:p14="http://schemas.microsoft.com/office/powerpoint/2010/main" val="1923330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B8B96B-D9A2-476A-BAD3-4B6960D85F57}"/>
              </a:ext>
            </a:extLst>
          </p:cNvPr>
          <p:cNvSpPr>
            <a:spLocks noGrp="1"/>
          </p:cNvSpPr>
          <p:nvPr>
            <p:ph type="title"/>
          </p:nvPr>
        </p:nvSpPr>
        <p:spPr/>
        <p:txBody>
          <a:bodyPr/>
          <a:lstStyle/>
          <a:p>
            <a:r>
              <a:rPr lang="cs-CZ" dirty="0"/>
              <a:t>Mezinárodní spolupráce při správě daní</a:t>
            </a:r>
          </a:p>
        </p:txBody>
      </p:sp>
      <p:sp>
        <p:nvSpPr>
          <p:cNvPr id="3" name="Zástupný obsah 2">
            <a:extLst>
              <a:ext uri="{FF2B5EF4-FFF2-40B4-BE49-F238E27FC236}">
                <a16:creationId xmlns:a16="http://schemas.microsoft.com/office/drawing/2014/main" id="{B2E30E2E-64AE-4AC9-B679-2DFC60BBE0D2}"/>
              </a:ext>
            </a:extLst>
          </p:cNvPr>
          <p:cNvSpPr>
            <a:spLocks noGrp="1"/>
          </p:cNvSpPr>
          <p:nvPr>
            <p:ph idx="1"/>
          </p:nvPr>
        </p:nvSpPr>
        <p:spPr>
          <a:xfrm>
            <a:off x="848597" y="1584101"/>
            <a:ext cx="7772400" cy="4533947"/>
          </a:xfrm>
        </p:spPr>
        <p:txBody>
          <a:bodyPr/>
          <a:lstStyle/>
          <a:p>
            <a:pPr algn="just"/>
            <a:r>
              <a:rPr lang="cs-CZ" sz="1400" dirty="0"/>
              <a:t>Jednotlivé státy nemají pravomoc vykonávat veřejnou moc na územích jiných států – nemohou získávat informace, provádět šetření, vést řízení, postihovat majetek umístěný na území těchto států, ani  účinně doručovat právní dokumenty (zejména rozhodnutí). </a:t>
            </a:r>
          </a:p>
          <a:p>
            <a:pPr algn="just"/>
            <a:r>
              <a:rPr lang="cs-CZ" sz="1400" dirty="0"/>
              <a:t>Na úrovni Evropské unie je tento problém řešen především unijním právem: </a:t>
            </a:r>
          </a:p>
          <a:p>
            <a:pPr marL="257175" lvl="1" indent="-257175" algn="just"/>
            <a:r>
              <a:rPr lang="cs-CZ" sz="1400" b="1" dirty="0"/>
              <a:t>úprava výměny informací (na žádost, z vlastního podnětu, automatická),  účast při úkonech správce daně, souběžné daňové kontroly, doručování:</a:t>
            </a:r>
          </a:p>
          <a:p>
            <a:pPr lvl="1" algn="just"/>
            <a:r>
              <a:rPr lang="cs-CZ" sz="1400" dirty="0"/>
              <a:t>směrnice Rady 2011/16/EU, o správní spolupráci v oblasti daní a o zrušení směrnice 77/799/EHS, implementována do českého právního řádu zákonem č. 164/2013 Sb., o mezinárodní spolupráci při správě daní a o změně dalších souvisejících zákonů</a:t>
            </a:r>
          </a:p>
          <a:p>
            <a:pPr lvl="1" algn="just"/>
            <a:r>
              <a:rPr lang="cs-CZ" sz="1400" dirty="0"/>
              <a:t>zvláštní úprava pro oblast DPH: přímo použitelné nařízení Rady (EU) č. 904/2010, </a:t>
            </a:r>
            <a:br>
              <a:rPr lang="cs-CZ" sz="1400" dirty="0"/>
            </a:br>
            <a:r>
              <a:rPr lang="cs-CZ" sz="1400" dirty="0"/>
              <a:t>o správní spolupráci a boji proti podvodům v oblasti daně z přidané hodnoty</a:t>
            </a:r>
          </a:p>
          <a:p>
            <a:pPr algn="just"/>
            <a:r>
              <a:rPr lang="cs-CZ" sz="1400" b="1" dirty="0"/>
              <a:t>úprava poskytování pomoci při vymáhání nebo zajištění finančních pohledávek, při výměně informací a doručování dokumentů souvisejících s vymáháním nebo zajištěním finančních pohledávek (zejména daně, cla a poplatky):</a:t>
            </a:r>
            <a:endParaRPr lang="cs-CZ" sz="1400" dirty="0"/>
          </a:p>
          <a:p>
            <a:pPr lvl="1" algn="just"/>
            <a:r>
              <a:rPr lang="cs-CZ" sz="1400" i="1" dirty="0"/>
              <a:t>směrnice Rady 2010/24/EU, o vzájemné pomoci při vymáhání pohledávek vyplývajících z daní, poplatků, cel a jiných opatření, </a:t>
            </a:r>
            <a:r>
              <a:rPr lang="cs-CZ" sz="1400" dirty="0"/>
              <a:t>implementována do českého právního řádu zákonem č. č. 471/2011 Sb., o mezinárodní pomoci při vymáhání některých finančních pohledávek</a:t>
            </a:r>
          </a:p>
          <a:p>
            <a:pPr algn="just"/>
            <a:r>
              <a:rPr lang="cs-CZ" sz="1400" dirty="0"/>
              <a:t>Mimo Evropskou unii je mezinárodní spolupráce při správě daní řešena dohodami jednotlivých států – dvoustrannými a mnohostrannými mezinárodními smlouvami. </a:t>
            </a:r>
          </a:p>
          <a:p>
            <a:pPr lvl="1"/>
            <a:endParaRPr lang="cs-CZ" dirty="0"/>
          </a:p>
          <a:p>
            <a:pPr lvl="1"/>
            <a:endParaRPr lang="cs-CZ" dirty="0"/>
          </a:p>
          <a:p>
            <a:endParaRPr lang="cs-CZ" dirty="0"/>
          </a:p>
        </p:txBody>
      </p:sp>
    </p:spTree>
    <p:extLst>
      <p:ext uri="{BB962C8B-B14F-4D97-AF65-F5344CB8AC3E}">
        <p14:creationId xmlns:p14="http://schemas.microsoft.com/office/powerpoint/2010/main" val="5701193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B8B96B-D9A2-476A-BAD3-4B6960D85F57}"/>
              </a:ext>
            </a:extLst>
          </p:cNvPr>
          <p:cNvSpPr>
            <a:spLocks noGrp="1"/>
          </p:cNvSpPr>
          <p:nvPr>
            <p:ph type="title"/>
          </p:nvPr>
        </p:nvSpPr>
        <p:spPr>
          <a:xfrm>
            <a:off x="914400" y="1125540"/>
            <a:ext cx="7772400" cy="664623"/>
          </a:xfrm>
        </p:spPr>
        <p:txBody>
          <a:bodyPr/>
          <a:lstStyle/>
          <a:p>
            <a:r>
              <a:rPr lang="cs-CZ" dirty="0"/>
              <a:t>Mezinárodní spolupráce při správě daní – mezinárodní dokumenty</a:t>
            </a:r>
          </a:p>
        </p:txBody>
      </p:sp>
      <p:sp>
        <p:nvSpPr>
          <p:cNvPr id="3" name="Zástupný obsah 2">
            <a:extLst>
              <a:ext uri="{FF2B5EF4-FFF2-40B4-BE49-F238E27FC236}">
                <a16:creationId xmlns:a16="http://schemas.microsoft.com/office/drawing/2014/main" id="{B2E30E2E-64AE-4AC9-B679-2DFC60BBE0D2}"/>
              </a:ext>
            </a:extLst>
          </p:cNvPr>
          <p:cNvSpPr>
            <a:spLocks noGrp="1"/>
          </p:cNvSpPr>
          <p:nvPr>
            <p:ph idx="1"/>
          </p:nvPr>
        </p:nvSpPr>
        <p:spPr>
          <a:xfrm>
            <a:off x="900113" y="1893194"/>
            <a:ext cx="7772400" cy="4237733"/>
          </a:xfrm>
        </p:spPr>
        <p:txBody>
          <a:bodyPr/>
          <a:lstStyle/>
          <a:p>
            <a:pPr algn="just"/>
            <a:r>
              <a:rPr lang="cs-CZ" b="1" dirty="0"/>
              <a:t>Úmluva o vzájemné správní pomoci v daňových záležitostech</a:t>
            </a:r>
          </a:p>
          <a:p>
            <a:pPr lvl="1" algn="just"/>
            <a:r>
              <a:rPr lang="cs-CZ" dirty="0">
                <a:cs typeface="Arial" panose="020B0604020202020204" pitchFamily="34" charset="0"/>
              </a:rPr>
              <a:t>Mnohostranná mezinárodní smlouva (celkem 136 daňových jurisdikcí)</a:t>
            </a:r>
          </a:p>
          <a:p>
            <a:pPr lvl="1" algn="just"/>
            <a:r>
              <a:rPr lang="cs-CZ" dirty="0"/>
              <a:t>Upravuje výměnu informací na žádost, automatickou a spontánní, souběžná daňová šetření, přítomnost při daňových kontrolách v zahraničí, dožádání vymáhání a předběžných opatření a doručování dokumentů.</a:t>
            </a:r>
          </a:p>
          <a:p>
            <a:pPr lvl="1" algn="just"/>
            <a:r>
              <a:rPr lang="cs-CZ" dirty="0"/>
              <a:t>Pro Českou republiku vstoupila v platnost k 1. 2. 2014 (byla vyhlášena dne 27. 1 2014 ve Sbírce mezinárodních smluv pod č. 2/2014).</a:t>
            </a:r>
          </a:p>
          <a:p>
            <a:pPr algn="just"/>
            <a:r>
              <a:rPr lang="cs-CZ" dirty="0"/>
              <a:t>Dvoustranné dohody o výměně informací v daňových záležitostech (TIEA – Tax </a:t>
            </a:r>
            <a:r>
              <a:rPr lang="cs-CZ" dirty="0" err="1"/>
              <a:t>Information</a:t>
            </a:r>
            <a:r>
              <a:rPr lang="cs-CZ" dirty="0"/>
              <a:t> Exchange </a:t>
            </a:r>
            <a:r>
              <a:rPr lang="cs-CZ" dirty="0" err="1"/>
              <a:t>Agreement</a:t>
            </a:r>
            <a:r>
              <a:rPr lang="cs-CZ" dirty="0"/>
              <a:t>) – dohody se státy jako Aruba, Belize, Britské Panenské ostrovy.</a:t>
            </a:r>
          </a:p>
          <a:p>
            <a:pPr algn="just"/>
            <a:r>
              <a:rPr lang="cs-CZ" dirty="0"/>
              <a:t>Dvoustranné smlouvy s USA s vazbou na příslušnou SZDZ.</a:t>
            </a:r>
          </a:p>
          <a:p>
            <a:pPr algn="just"/>
            <a:r>
              <a:rPr lang="cs-CZ" dirty="0">
                <a:cs typeface="Arial" panose="020B0604020202020204" pitchFamily="34" charset="0"/>
              </a:rPr>
              <a:t>Výměna informací a správní pomoc při vymáhání v oblasti daní z příjmů a obdobných daní upravují mimo jiné i SZDZ (zpravidla čl. 26 a 27).</a:t>
            </a:r>
          </a:p>
          <a:p>
            <a:pPr lvl="1" algn="just"/>
            <a:endParaRPr lang="cs-CZ"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1580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B8B96B-D9A2-476A-BAD3-4B6960D85F57}"/>
              </a:ext>
            </a:extLst>
          </p:cNvPr>
          <p:cNvSpPr>
            <a:spLocks noGrp="1"/>
          </p:cNvSpPr>
          <p:nvPr>
            <p:ph type="title"/>
          </p:nvPr>
        </p:nvSpPr>
        <p:spPr/>
        <p:txBody>
          <a:bodyPr/>
          <a:lstStyle/>
          <a:p>
            <a:r>
              <a:rPr lang="cs-CZ" dirty="0"/>
              <a:t>Nespolupracující daňové jurisdikce</a:t>
            </a:r>
          </a:p>
        </p:txBody>
      </p:sp>
      <p:sp>
        <p:nvSpPr>
          <p:cNvPr id="3" name="Zástupný obsah 2">
            <a:extLst>
              <a:ext uri="{FF2B5EF4-FFF2-40B4-BE49-F238E27FC236}">
                <a16:creationId xmlns:a16="http://schemas.microsoft.com/office/drawing/2014/main" id="{B2E30E2E-64AE-4AC9-B679-2DFC60BBE0D2}"/>
              </a:ext>
            </a:extLst>
          </p:cNvPr>
          <p:cNvSpPr>
            <a:spLocks noGrp="1"/>
          </p:cNvSpPr>
          <p:nvPr>
            <p:ph idx="1"/>
          </p:nvPr>
        </p:nvSpPr>
        <p:spPr/>
        <p:txBody>
          <a:bodyPr/>
          <a:lstStyle/>
          <a:p>
            <a:pPr algn="just"/>
            <a:r>
              <a:rPr lang="cs-CZ" dirty="0"/>
              <a:t>Seznam vypracován Evropskou unií, je součástí vnější strategie EU pro efektivní zdanění zejména bojem proti daňovým podvodům a únikům, vyhýbání se daňovým povinnostem a praní peněz.</a:t>
            </a:r>
          </a:p>
          <a:p>
            <a:pPr algn="just"/>
            <a:r>
              <a:rPr lang="cs-CZ" dirty="0"/>
              <a:t>Zahrnuje státy, které nesplňují mezinárodní daňové standardy.  </a:t>
            </a:r>
          </a:p>
          <a:p>
            <a:pPr algn="just"/>
            <a:r>
              <a:rPr lang="cs-CZ" dirty="0"/>
              <a:t>Pomáhá členským státům EU uplatňovat důraznější přístup vůči zemím, které podporují </a:t>
            </a:r>
            <a:r>
              <a:rPr lang="cs-CZ" b="1" dirty="0" err="1"/>
              <a:t>nekalé</a:t>
            </a:r>
            <a:r>
              <a:rPr lang="cs-CZ" b="1" dirty="0"/>
              <a:t> daňové praktiky</a:t>
            </a:r>
            <a:r>
              <a:rPr lang="cs-CZ" dirty="0"/>
              <a:t>.</a:t>
            </a:r>
          </a:p>
          <a:p>
            <a:pPr algn="just"/>
            <a:r>
              <a:rPr lang="cs-CZ" dirty="0"/>
              <a:t>Seznam je revidován dvakrát ročně, vychází v Úředním věstníku EU.</a:t>
            </a:r>
          </a:p>
          <a:p>
            <a:pPr algn="just"/>
            <a:r>
              <a:rPr lang="cs-CZ" dirty="0"/>
              <a:t>K 26. 2. 2021 jsou na seznamu tyto státy: Americká Samoa, Anguilla, Dominika, Fidži, Guam, Palau, Panama, Samoa, Trinidad a Tobago, Americké Panenské ostrovy, Vanuatu a Seychely. Příští revize má být provedena v říjnu 2021. </a:t>
            </a:r>
          </a:p>
          <a:p>
            <a:pPr algn="just"/>
            <a:endParaRPr lang="cs-CZ" dirty="0"/>
          </a:p>
        </p:txBody>
      </p:sp>
    </p:spTree>
    <p:extLst>
      <p:ext uri="{BB962C8B-B14F-4D97-AF65-F5344CB8AC3E}">
        <p14:creationId xmlns:p14="http://schemas.microsoft.com/office/powerpoint/2010/main" val="10833698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FD2A5B-DA31-4540-B8F2-AFA32E4CDAC4}"/>
              </a:ext>
            </a:extLst>
          </p:cNvPr>
          <p:cNvSpPr>
            <a:spLocks noGrp="1"/>
          </p:cNvSpPr>
          <p:nvPr>
            <p:ph type="title"/>
          </p:nvPr>
        </p:nvSpPr>
        <p:spPr/>
        <p:txBody>
          <a:bodyPr/>
          <a:lstStyle/>
          <a:p>
            <a:r>
              <a:rPr lang="cs-CZ" dirty="0"/>
              <a:t>Závěrem (aneb o čem by bylo dobré mít povědomí):</a:t>
            </a:r>
          </a:p>
        </p:txBody>
      </p:sp>
      <p:sp>
        <p:nvSpPr>
          <p:cNvPr id="3" name="Zástupný obsah 2">
            <a:extLst>
              <a:ext uri="{FF2B5EF4-FFF2-40B4-BE49-F238E27FC236}">
                <a16:creationId xmlns:a16="http://schemas.microsoft.com/office/drawing/2014/main" id="{AEB61CF3-209E-49BC-9077-729B072EB224}"/>
              </a:ext>
            </a:extLst>
          </p:cNvPr>
          <p:cNvSpPr>
            <a:spLocks noGrp="1"/>
          </p:cNvSpPr>
          <p:nvPr>
            <p:ph idx="1"/>
          </p:nvPr>
        </p:nvSpPr>
        <p:spPr/>
        <p:txBody>
          <a:bodyPr/>
          <a:lstStyle/>
          <a:p>
            <a:r>
              <a:rPr lang="cs-CZ" dirty="0"/>
              <a:t>Pojmy a jejich definice: mezinárodní daňové právo, daňová suverenita, daňová jurisdikce, dvojí zdanění</a:t>
            </a:r>
          </a:p>
          <a:p>
            <a:endParaRPr lang="cs-CZ" dirty="0"/>
          </a:p>
          <a:p>
            <a:r>
              <a:rPr lang="cs-CZ" dirty="0"/>
              <a:t>Podstata dvojího zdanění, proč k němu dochází, koho postihuje a jakými metodami (a proč) se mu státy snaží zabránit. </a:t>
            </a:r>
          </a:p>
          <a:p>
            <a:endParaRPr lang="cs-CZ" dirty="0"/>
          </a:p>
          <a:p>
            <a:r>
              <a:rPr lang="cs-CZ" dirty="0"/>
              <a:t>Mezinárodní spolupráce při správě daní – co zahrnuje a jakým způsobem je řešena na unijní a mezinárodní úrovni.</a:t>
            </a:r>
          </a:p>
        </p:txBody>
      </p:sp>
    </p:spTree>
    <p:extLst>
      <p:ext uri="{BB962C8B-B14F-4D97-AF65-F5344CB8AC3E}">
        <p14:creationId xmlns:p14="http://schemas.microsoft.com/office/powerpoint/2010/main" val="4200912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CEAEA4-CC67-47A2-AD36-2C3D3EEA97A7}"/>
              </a:ext>
            </a:extLst>
          </p:cNvPr>
          <p:cNvSpPr>
            <a:spLocks noGrp="1"/>
          </p:cNvSpPr>
          <p:nvPr>
            <p:ph type="title"/>
          </p:nvPr>
        </p:nvSpPr>
        <p:spPr/>
        <p:txBody>
          <a:bodyPr/>
          <a:lstStyle/>
          <a:p>
            <a:r>
              <a:rPr lang="cs-CZ" dirty="0"/>
              <a:t>Mezinárodní daňové právo - pojem</a:t>
            </a:r>
          </a:p>
        </p:txBody>
      </p:sp>
      <p:sp>
        <p:nvSpPr>
          <p:cNvPr id="3" name="Zástupný obsah 2">
            <a:extLst>
              <a:ext uri="{FF2B5EF4-FFF2-40B4-BE49-F238E27FC236}">
                <a16:creationId xmlns:a16="http://schemas.microsoft.com/office/drawing/2014/main" id="{B23B4E70-FD07-4085-A823-397E202C7A69}"/>
              </a:ext>
            </a:extLst>
          </p:cNvPr>
          <p:cNvSpPr>
            <a:spLocks noGrp="1"/>
          </p:cNvSpPr>
          <p:nvPr>
            <p:ph idx="1"/>
          </p:nvPr>
        </p:nvSpPr>
        <p:spPr/>
        <p:txBody>
          <a:bodyPr/>
          <a:lstStyle/>
          <a:p>
            <a:pPr algn="just"/>
            <a:r>
              <a:rPr lang="cs-CZ" dirty="0"/>
              <a:t>Soubor právních norem upravujících daňové právní vztahy </a:t>
            </a:r>
            <a:br>
              <a:rPr lang="cs-CZ" dirty="0"/>
            </a:br>
            <a:r>
              <a:rPr lang="cs-CZ" dirty="0"/>
              <a:t>s mezinárodním (cizím) prvkem</a:t>
            </a:r>
          </a:p>
          <a:p>
            <a:pPr algn="just"/>
            <a:r>
              <a:rPr lang="cs-CZ" dirty="0"/>
              <a:t>Může upravovat přímé i nepřímé daně a spolupráci daňových orgánů </a:t>
            </a:r>
            <a:br>
              <a:rPr lang="cs-CZ" dirty="0"/>
            </a:br>
            <a:r>
              <a:rPr lang="cs-CZ" dirty="0"/>
              <a:t>z různých států </a:t>
            </a:r>
          </a:p>
          <a:p>
            <a:pPr algn="just"/>
            <a:r>
              <a:rPr lang="cs-CZ" dirty="0"/>
              <a:t>Právní normy jsou obsaženy nejen v mezinárodních smlouvách a právních aktech mezinárodních organizací, ale i ve vnitrostátních právních předpisech</a:t>
            </a:r>
          </a:p>
          <a:p>
            <a:pPr algn="just">
              <a:buNone/>
            </a:pPr>
            <a:endParaRPr lang="cs-CZ" dirty="0"/>
          </a:p>
          <a:p>
            <a:pPr algn="just">
              <a:buNone/>
            </a:pPr>
            <a:r>
              <a:rPr lang="cs-CZ" b="1" dirty="0"/>
              <a:t>Nejexponovanější oblasti úpravy</a:t>
            </a:r>
            <a:r>
              <a:rPr lang="cs-CZ" dirty="0"/>
              <a:t>:</a:t>
            </a:r>
          </a:p>
          <a:p>
            <a:pPr algn="just"/>
            <a:r>
              <a:rPr lang="cs-CZ" dirty="0"/>
              <a:t>Problematika dvojího zdanění</a:t>
            </a:r>
          </a:p>
          <a:p>
            <a:pPr algn="just"/>
            <a:r>
              <a:rPr lang="cs-CZ" dirty="0"/>
              <a:t>Spolupráce veřejných orgánů při správě daní (výměna informací, provádění dožádaných úkonů, vymáhání pohledávek) </a:t>
            </a:r>
          </a:p>
          <a:p>
            <a:pPr algn="just">
              <a:buNone/>
            </a:pPr>
            <a:endParaRPr lang="cs-CZ" dirty="0"/>
          </a:p>
        </p:txBody>
      </p:sp>
    </p:spTree>
    <p:extLst>
      <p:ext uri="{BB962C8B-B14F-4D97-AF65-F5344CB8AC3E}">
        <p14:creationId xmlns:p14="http://schemas.microsoft.com/office/powerpoint/2010/main" val="17887482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9C0F53-803B-4508-8A2D-293832F8765F}"/>
              </a:ext>
            </a:extLst>
          </p:cNvPr>
          <p:cNvSpPr>
            <a:spLocks noGrp="1"/>
          </p:cNvSpPr>
          <p:nvPr>
            <p:ph type="title"/>
          </p:nvPr>
        </p:nvSpPr>
        <p:spPr/>
        <p:txBody>
          <a:bodyPr/>
          <a:lstStyle/>
          <a:p>
            <a:r>
              <a:rPr lang="cs-CZ" dirty="0"/>
              <a:t>Použitá a doporučená literatura a jiné zdroje</a:t>
            </a:r>
          </a:p>
        </p:txBody>
      </p:sp>
      <p:sp>
        <p:nvSpPr>
          <p:cNvPr id="3" name="Zástupný obsah 2">
            <a:extLst>
              <a:ext uri="{FF2B5EF4-FFF2-40B4-BE49-F238E27FC236}">
                <a16:creationId xmlns:a16="http://schemas.microsoft.com/office/drawing/2014/main" id="{E7627372-6996-4341-A0FA-376EAFF5C31E}"/>
              </a:ext>
            </a:extLst>
          </p:cNvPr>
          <p:cNvSpPr>
            <a:spLocks noGrp="1"/>
          </p:cNvSpPr>
          <p:nvPr>
            <p:ph idx="1"/>
          </p:nvPr>
        </p:nvSpPr>
        <p:spPr/>
        <p:txBody>
          <a:bodyPr/>
          <a:lstStyle/>
          <a:p>
            <a:pPr algn="just"/>
            <a:r>
              <a:rPr lang="cs-CZ" sz="1600" dirty="0"/>
              <a:t>SOJKA, Vlastimil, Monika BARTOŠOVÁ, Pavel FEKAR, Jan MAŠEK, Matěj NEŠLEHA a Ivana VAŇOUSOVÁ. </a:t>
            </a:r>
            <a:r>
              <a:rPr lang="cs-CZ" sz="1600" i="1" dirty="0"/>
              <a:t>Mezinárodní zdanění příjmů: smlouvy o zamezení dvojího zdanění a zákon o daních z příjmů</a:t>
            </a:r>
            <a:r>
              <a:rPr lang="cs-CZ" sz="1600" dirty="0"/>
              <a:t>. 4. vydání. Praha: </a:t>
            </a:r>
            <a:r>
              <a:rPr lang="cs-CZ" sz="1600" dirty="0" err="1"/>
              <a:t>Wolters</a:t>
            </a:r>
            <a:r>
              <a:rPr lang="cs-CZ" sz="1600" dirty="0"/>
              <a:t> </a:t>
            </a:r>
            <a:r>
              <a:rPr lang="cs-CZ" sz="1600" dirty="0" err="1"/>
              <a:t>Kluwer</a:t>
            </a:r>
            <a:r>
              <a:rPr lang="cs-CZ" sz="1600" dirty="0"/>
              <a:t>, 2017. Daně. ISBN 978-80-7552-688-5.</a:t>
            </a:r>
          </a:p>
          <a:p>
            <a:r>
              <a:rPr lang="cs-CZ" sz="1600" dirty="0"/>
              <a:t>Internetové stránky Ministerstva financí České republiky, zejména: </a:t>
            </a:r>
          </a:p>
          <a:p>
            <a:pPr lvl="1"/>
            <a:r>
              <a:rPr lang="cs-CZ" sz="1450" dirty="0">
                <a:hlinkClick r:id="rId2"/>
              </a:rPr>
              <a:t>https://www.mfcr.cz/cs/legislativa/dvoji-zdaneni/prehled-platnych-smluv</a:t>
            </a:r>
            <a:endParaRPr lang="cs-CZ" sz="1450" dirty="0"/>
          </a:p>
          <a:p>
            <a:pPr lvl="1"/>
            <a:r>
              <a:rPr lang="cs-CZ" sz="1450" dirty="0">
                <a:hlinkClick r:id="rId3"/>
              </a:rPr>
              <a:t>https://www.mfcr.cz/cs/legislativa/mezinarodni-spoluprace-v-oblasti-dani</a:t>
            </a:r>
            <a:endParaRPr lang="cs-CZ" sz="1450" dirty="0"/>
          </a:p>
          <a:p>
            <a:r>
              <a:rPr lang="cs-CZ" sz="1600" dirty="0"/>
              <a:t>Modelová smlouva OECD o zamezení dvojího zdanění s komentářem (v AJ): </a:t>
            </a:r>
            <a:r>
              <a:rPr lang="cs-CZ" sz="1600" dirty="0">
                <a:hlinkClick r:id="rId4"/>
              </a:rPr>
              <a:t>https://www.oecd.org/tax/treaties/model-tax-convention-on-income-and-on-capital-condensed-version-20745419.htm</a:t>
            </a:r>
            <a:endParaRPr lang="cs-CZ" sz="1600" dirty="0"/>
          </a:p>
          <a:p>
            <a:r>
              <a:rPr lang="cs-CZ" sz="1600" dirty="0"/>
              <a:t>Modelová smlouva OSN s komentářem (v AJ): </a:t>
            </a:r>
            <a:br>
              <a:rPr lang="cs-CZ" sz="1600" dirty="0"/>
            </a:br>
            <a:r>
              <a:rPr lang="cs-CZ" sz="1600" dirty="0">
                <a:hlinkClick r:id="rId5"/>
              </a:rPr>
              <a:t>https://www.un.org/esa/ffd//wp-content/uploads/2018/05/MDT_2017.pdf</a:t>
            </a:r>
            <a:endParaRPr lang="cs-CZ" sz="1600" dirty="0"/>
          </a:p>
          <a:p>
            <a:r>
              <a:rPr lang="cs-CZ" sz="1600" dirty="0"/>
              <a:t>Modelová smlouva USA (v AJ): </a:t>
            </a:r>
            <a:br>
              <a:rPr lang="cs-CZ" sz="1600" dirty="0"/>
            </a:br>
            <a:r>
              <a:rPr lang="cs-CZ" sz="1600" dirty="0">
                <a:hlinkClick r:id="rId6"/>
              </a:rPr>
              <a:t>https://www.treasury.gov/resource-center/tax-policy/treaties/Documents/Treaty-US%20Model-2016.pdf</a:t>
            </a:r>
            <a:endParaRPr lang="cs-CZ" sz="1600" dirty="0"/>
          </a:p>
          <a:p>
            <a:pPr lvl="1"/>
            <a:endParaRPr lang="cs-CZ" dirty="0"/>
          </a:p>
        </p:txBody>
      </p:sp>
    </p:spTree>
    <p:extLst>
      <p:ext uri="{BB962C8B-B14F-4D97-AF65-F5344CB8AC3E}">
        <p14:creationId xmlns:p14="http://schemas.microsoft.com/office/powerpoint/2010/main" val="1329345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43B2AF-813D-45A3-AD4A-02996B3E3B69}"/>
              </a:ext>
            </a:extLst>
          </p:cNvPr>
          <p:cNvSpPr>
            <a:spLocks noGrp="1"/>
          </p:cNvSpPr>
          <p:nvPr>
            <p:ph type="title"/>
          </p:nvPr>
        </p:nvSpPr>
        <p:spPr/>
        <p:txBody>
          <a:bodyPr/>
          <a:lstStyle/>
          <a:p>
            <a:r>
              <a:rPr lang="cs-CZ" b="1" dirty="0"/>
              <a:t>Mezinárodní prvek </a:t>
            </a:r>
            <a:r>
              <a:rPr lang="cs-CZ" dirty="0"/>
              <a:t>může být dán:</a:t>
            </a:r>
          </a:p>
        </p:txBody>
      </p:sp>
      <p:sp>
        <p:nvSpPr>
          <p:cNvPr id="3" name="Zástupný obsah 2">
            <a:extLst>
              <a:ext uri="{FF2B5EF4-FFF2-40B4-BE49-F238E27FC236}">
                <a16:creationId xmlns:a16="http://schemas.microsoft.com/office/drawing/2014/main" id="{92389A6B-5795-43A8-96B1-05D25D15A653}"/>
              </a:ext>
            </a:extLst>
          </p:cNvPr>
          <p:cNvSpPr>
            <a:spLocks noGrp="1"/>
          </p:cNvSpPr>
          <p:nvPr>
            <p:ph idx="1"/>
          </p:nvPr>
        </p:nvSpPr>
        <p:spPr/>
        <p:txBody>
          <a:bodyPr/>
          <a:lstStyle/>
          <a:p>
            <a:pPr algn="just"/>
            <a:endParaRPr lang="cs-CZ" dirty="0"/>
          </a:p>
          <a:p>
            <a:pPr algn="just"/>
            <a:r>
              <a:rPr lang="cs-CZ" dirty="0"/>
              <a:t>Cizím subjektem daně (např. daňový poplatník z jiného státu)</a:t>
            </a:r>
          </a:p>
          <a:p>
            <a:pPr algn="just">
              <a:buNone/>
            </a:pPr>
            <a:endParaRPr lang="cs-CZ" dirty="0"/>
          </a:p>
          <a:p>
            <a:pPr algn="just"/>
            <a:r>
              <a:rPr lang="cs-CZ" dirty="0"/>
              <a:t>Cizím předmětem daně (např. příjem dosažený tuzemským poplatníkem v jiném státě)</a:t>
            </a:r>
          </a:p>
          <a:p>
            <a:pPr algn="just">
              <a:buNone/>
            </a:pPr>
            <a:endParaRPr lang="cs-CZ" dirty="0"/>
          </a:p>
          <a:p>
            <a:pPr algn="just"/>
            <a:r>
              <a:rPr lang="cs-CZ" dirty="0"/>
              <a:t>Obsahem (práva a povinnosti týkající se daňových povinností se vztahem k jinému státu; např. zohlednění daně zaplacené v jiném státě v tuzemském daňovém řízení nebo správní spolupráce orgánů různých států při vymáhání daňových nedoplatků)</a:t>
            </a:r>
          </a:p>
          <a:p>
            <a:pPr algn="just"/>
            <a:endParaRPr lang="cs-CZ" dirty="0"/>
          </a:p>
        </p:txBody>
      </p:sp>
    </p:spTree>
    <p:extLst>
      <p:ext uri="{BB962C8B-B14F-4D97-AF65-F5344CB8AC3E}">
        <p14:creationId xmlns:p14="http://schemas.microsoft.com/office/powerpoint/2010/main" val="406789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016DA8-CE19-4041-B74A-F7FCCE78BA84}"/>
              </a:ext>
            </a:extLst>
          </p:cNvPr>
          <p:cNvSpPr>
            <a:spLocks noGrp="1"/>
          </p:cNvSpPr>
          <p:nvPr>
            <p:ph type="title"/>
          </p:nvPr>
        </p:nvSpPr>
        <p:spPr/>
        <p:txBody>
          <a:bodyPr/>
          <a:lstStyle/>
          <a:p>
            <a:r>
              <a:rPr lang="cs-CZ" b="1" dirty="0"/>
              <a:t>Daňová svrchovanost (suverenita)</a:t>
            </a:r>
          </a:p>
        </p:txBody>
      </p:sp>
      <p:sp>
        <p:nvSpPr>
          <p:cNvPr id="3" name="Zástupný obsah 2">
            <a:extLst>
              <a:ext uri="{FF2B5EF4-FFF2-40B4-BE49-F238E27FC236}">
                <a16:creationId xmlns:a16="http://schemas.microsoft.com/office/drawing/2014/main" id="{6473559C-2FE9-4136-842B-452A487FF7B4}"/>
              </a:ext>
            </a:extLst>
          </p:cNvPr>
          <p:cNvSpPr>
            <a:spLocks noGrp="1"/>
          </p:cNvSpPr>
          <p:nvPr>
            <p:ph idx="1"/>
          </p:nvPr>
        </p:nvSpPr>
        <p:spPr/>
        <p:txBody>
          <a:bodyPr/>
          <a:lstStyle/>
          <a:p>
            <a:pPr algn="just">
              <a:buNone/>
            </a:pPr>
            <a:r>
              <a:rPr lang="cs-CZ" b="1" dirty="0"/>
              <a:t>= právo státu či jiného celku nezávisle na ostatních (autonomně) vytvářet vlastní daňový systém a daňové instituty.</a:t>
            </a:r>
          </a:p>
          <a:p>
            <a:pPr algn="just">
              <a:buNone/>
            </a:pPr>
            <a:endParaRPr lang="cs-CZ" dirty="0"/>
          </a:p>
          <a:p>
            <a:pPr algn="just"/>
            <a:r>
              <a:rPr lang="cs-CZ" sz="1600" b="1" dirty="0"/>
              <a:t>Nepřímé daně </a:t>
            </a:r>
          </a:p>
          <a:p>
            <a:pPr lvl="1" algn="just"/>
            <a:r>
              <a:rPr lang="cs-CZ" sz="1400" dirty="0"/>
              <a:t>Daňová svrchovanost členských států významně omezena předpisy Evropské unie</a:t>
            </a:r>
          </a:p>
          <a:p>
            <a:pPr lvl="1" algn="just"/>
            <a:r>
              <a:rPr lang="cs-CZ" sz="1400" dirty="0"/>
              <a:t>Harmonizovaná právní úprava ve vztahu k předmětu daně, vzniku daňové povinnosti a výjimkám pro určité subjekty</a:t>
            </a:r>
          </a:p>
          <a:p>
            <a:pPr lvl="1"/>
            <a:r>
              <a:rPr lang="cs-CZ" sz="1400" dirty="0"/>
              <a:t>Spotřební daně (akcízy) - směrnice Rady 2008/118/ES, o obecné úpravě spotřebních daní a o zrušení směrnice 92/12/EHS</a:t>
            </a:r>
          </a:p>
          <a:p>
            <a:pPr lvl="1"/>
            <a:r>
              <a:rPr lang="cs-CZ" sz="1400" dirty="0"/>
              <a:t>DPH - směrnice Rady 2006/112/ES, o společném systému daně z přidané hodnoty</a:t>
            </a:r>
          </a:p>
          <a:p>
            <a:pPr lvl="0" algn="just"/>
            <a:r>
              <a:rPr lang="cs-CZ" sz="1600" b="1" dirty="0">
                <a:solidFill>
                  <a:srgbClr val="000000"/>
                </a:solidFill>
              </a:rPr>
              <a:t>Přímé daně </a:t>
            </a:r>
          </a:p>
          <a:p>
            <a:pPr lvl="1" algn="just"/>
            <a:r>
              <a:rPr lang="cs-CZ" sz="1400" dirty="0">
                <a:solidFill>
                  <a:srgbClr val="000000"/>
                </a:solidFill>
              </a:rPr>
              <a:t>Harmonizace v rámci Evropské unie minimální</a:t>
            </a:r>
          </a:p>
          <a:p>
            <a:pPr lvl="1" algn="just"/>
            <a:r>
              <a:rPr lang="cs-CZ" sz="1400" dirty="0">
                <a:solidFill>
                  <a:srgbClr val="000000"/>
                </a:solidFill>
              </a:rPr>
              <a:t>Zachování rovnoměrné zdaňovací pravomoci členských států, předpisy EU řeší spíše okrajové otázky (např. s</a:t>
            </a:r>
            <a:r>
              <a:rPr lang="cs-CZ" sz="1400" dirty="0"/>
              <a:t>měrnice Rady 2009/133/ES, o společném systému zdanění při fúzích, rozděleních, částečných rozděleních, převodech aktiv a výměně akcií týkajících se společností z různých členských států a při přemístění sídla evropské společnosti nebo evropské družstevní společnosti mezi členskými státy)</a:t>
            </a:r>
            <a:endParaRPr lang="cs-CZ" sz="1400" b="1" dirty="0">
              <a:solidFill>
                <a:srgbClr val="000000"/>
              </a:solidFill>
            </a:endParaRPr>
          </a:p>
          <a:p>
            <a:pPr lvl="1">
              <a:buNone/>
            </a:pPr>
            <a:endParaRPr lang="cs-CZ" dirty="0"/>
          </a:p>
          <a:p>
            <a:pPr lvl="1"/>
            <a:endParaRPr lang="cs-CZ" dirty="0"/>
          </a:p>
        </p:txBody>
      </p:sp>
    </p:spTree>
    <p:extLst>
      <p:ext uri="{BB962C8B-B14F-4D97-AF65-F5344CB8AC3E}">
        <p14:creationId xmlns:p14="http://schemas.microsoft.com/office/powerpoint/2010/main" val="1089247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869E3C-8C9F-4960-AACC-2C651F59A449}"/>
              </a:ext>
            </a:extLst>
          </p:cNvPr>
          <p:cNvSpPr>
            <a:spLocks noGrp="1"/>
          </p:cNvSpPr>
          <p:nvPr>
            <p:ph type="title"/>
          </p:nvPr>
        </p:nvSpPr>
        <p:spPr/>
        <p:txBody>
          <a:bodyPr/>
          <a:lstStyle/>
          <a:p>
            <a:r>
              <a:rPr lang="cs-CZ" b="1" dirty="0"/>
              <a:t>Daňová jurisdikce</a:t>
            </a:r>
          </a:p>
        </p:txBody>
      </p:sp>
      <p:sp>
        <p:nvSpPr>
          <p:cNvPr id="3" name="Zástupný obsah 2">
            <a:extLst>
              <a:ext uri="{FF2B5EF4-FFF2-40B4-BE49-F238E27FC236}">
                <a16:creationId xmlns:a16="http://schemas.microsoft.com/office/drawing/2014/main" id="{0DD7E54C-7AB5-4044-830F-9222AFD4CDE8}"/>
              </a:ext>
            </a:extLst>
          </p:cNvPr>
          <p:cNvSpPr>
            <a:spLocks noGrp="1"/>
          </p:cNvSpPr>
          <p:nvPr>
            <p:ph idx="1"/>
          </p:nvPr>
        </p:nvSpPr>
        <p:spPr/>
        <p:txBody>
          <a:bodyPr/>
          <a:lstStyle/>
          <a:p>
            <a:pPr algn="just">
              <a:buNone/>
            </a:pPr>
            <a:r>
              <a:rPr lang="cs-CZ" sz="2000" b="1" dirty="0"/>
              <a:t>= Právo vybírat daně a určovat pravidla pro jejich výpočet a placení; zdaňovací pravomoc.</a:t>
            </a:r>
          </a:p>
          <a:p>
            <a:pPr algn="just"/>
            <a:r>
              <a:rPr lang="cs-CZ" sz="2000" dirty="0"/>
              <a:t>Nedílná součást daňové svrchovanosti; v přeneseném významu se pojmem daňová jurisdikce označuje subjekt (nejčastěji stát) s daňovou svrchovaností.</a:t>
            </a:r>
          </a:p>
          <a:p>
            <a:pPr algn="just"/>
            <a:r>
              <a:rPr lang="cs-CZ" sz="2000" dirty="0"/>
              <a:t>Rozsah vyplývá z vnitrostátních předpisů, omezena může být na základě mezinárodních smluv či práva Evropské unie.</a:t>
            </a:r>
          </a:p>
          <a:p>
            <a:pPr algn="just"/>
            <a:r>
              <a:rPr lang="cs-CZ" sz="2000" dirty="0"/>
              <a:t>Zpravidla založena na zásadě rezidentství (neomezená daňová povinnost osob, které mají na území státu bydliště, sídlo nebo místo skutečného vedení) a zásadě zdroje (příjmy mající původ na území státu); obvykle se uplatní kombinace obou zásad.   </a:t>
            </a:r>
          </a:p>
          <a:p>
            <a:pPr algn="just"/>
            <a:r>
              <a:rPr lang="cs-CZ" sz="2000" dirty="0"/>
              <a:t>Při kolizí jurisdikcí může docházet ke dvojímu zdanění.</a:t>
            </a:r>
          </a:p>
          <a:p>
            <a:pPr algn="just"/>
            <a:endParaRPr lang="cs-CZ" i="1" dirty="0"/>
          </a:p>
          <a:p>
            <a:pPr algn="just"/>
            <a:endParaRPr lang="cs-CZ" dirty="0"/>
          </a:p>
          <a:p>
            <a:endParaRPr lang="cs-CZ" dirty="0"/>
          </a:p>
        </p:txBody>
      </p:sp>
    </p:spTree>
    <p:extLst>
      <p:ext uri="{BB962C8B-B14F-4D97-AF65-F5344CB8AC3E}">
        <p14:creationId xmlns:p14="http://schemas.microsoft.com/office/powerpoint/2010/main" val="1793639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4E6095-5C23-4F6C-AC86-154858540672}"/>
              </a:ext>
            </a:extLst>
          </p:cNvPr>
          <p:cNvSpPr>
            <a:spLocks noGrp="1"/>
          </p:cNvSpPr>
          <p:nvPr>
            <p:ph type="title"/>
          </p:nvPr>
        </p:nvSpPr>
        <p:spPr/>
        <p:txBody>
          <a:bodyPr/>
          <a:lstStyle/>
          <a:p>
            <a:r>
              <a:rPr lang="cs-CZ" b="1" dirty="0"/>
              <a:t>Dvojí zdanění</a:t>
            </a:r>
          </a:p>
        </p:txBody>
      </p:sp>
      <p:sp>
        <p:nvSpPr>
          <p:cNvPr id="3" name="Zástupný obsah 2">
            <a:extLst>
              <a:ext uri="{FF2B5EF4-FFF2-40B4-BE49-F238E27FC236}">
                <a16:creationId xmlns:a16="http://schemas.microsoft.com/office/drawing/2014/main" id="{9B09F10D-6C61-49B2-93F4-5947810FE97A}"/>
              </a:ext>
            </a:extLst>
          </p:cNvPr>
          <p:cNvSpPr>
            <a:spLocks noGrp="1"/>
          </p:cNvSpPr>
          <p:nvPr>
            <p:ph idx="1"/>
          </p:nvPr>
        </p:nvSpPr>
        <p:spPr/>
        <p:txBody>
          <a:bodyPr/>
          <a:lstStyle/>
          <a:p>
            <a:pPr algn="just">
              <a:buNone/>
            </a:pPr>
            <a:r>
              <a:rPr lang="cs-CZ" b="1" dirty="0"/>
              <a:t>=</a:t>
            </a:r>
            <a:r>
              <a:rPr lang="cs-CZ" dirty="0"/>
              <a:t> </a:t>
            </a:r>
            <a:r>
              <a:rPr lang="cs-CZ" b="1" dirty="0"/>
              <a:t>situace, kdy je stejný předmět daně podrobován dvojnásobnému či vícenásobnému zdanění </a:t>
            </a:r>
            <a:r>
              <a:rPr lang="cs-CZ" b="1" u="sng" dirty="0"/>
              <a:t>stejnou daní</a:t>
            </a:r>
            <a:r>
              <a:rPr lang="cs-CZ" b="1" dirty="0"/>
              <a:t> nebo </a:t>
            </a:r>
            <a:r>
              <a:rPr lang="cs-CZ" b="1" u="sng" dirty="0"/>
              <a:t>daní obdobné povahy.</a:t>
            </a:r>
            <a:r>
              <a:rPr lang="cs-CZ" b="1" dirty="0"/>
              <a:t> </a:t>
            </a:r>
          </a:p>
          <a:p>
            <a:pPr algn="just">
              <a:buNone/>
            </a:pPr>
            <a:endParaRPr lang="cs-CZ" b="1" dirty="0"/>
          </a:p>
          <a:p>
            <a:pPr algn="just"/>
            <a:r>
              <a:rPr lang="cs-CZ" sz="1600" dirty="0"/>
              <a:t>Jako dvojí zdanění se naopak neoznačuje situace, kdy je totožná transakce zatížena několika různými daněmi z důvodu vzniku několika odlišných předmětů daně – např. souběh DPH, spotřební daně a daně z příjmů při prodeji lihu.</a:t>
            </a:r>
          </a:p>
          <a:p>
            <a:pPr algn="just"/>
            <a:r>
              <a:rPr lang="cs-CZ" sz="1600" dirty="0"/>
              <a:t>Ke dvojímu zdanění může docházet na vnitrostátní i mezinárodní úrovni.</a:t>
            </a:r>
          </a:p>
          <a:p>
            <a:pPr algn="just">
              <a:buNone/>
            </a:pPr>
            <a:endParaRPr lang="cs-CZ" sz="1600" dirty="0"/>
          </a:p>
          <a:p>
            <a:pPr algn="just">
              <a:buNone/>
            </a:pPr>
            <a:r>
              <a:rPr lang="cs-CZ" sz="1600" dirty="0"/>
              <a:t> </a:t>
            </a:r>
            <a:r>
              <a:rPr lang="cs-CZ" sz="1600" b="1" dirty="0"/>
              <a:t>Dva druhy dvojího zdanění:</a:t>
            </a:r>
          </a:p>
          <a:p>
            <a:pPr algn="just"/>
            <a:r>
              <a:rPr lang="cs-CZ" sz="1600" dirty="0"/>
              <a:t>Dvojí zdanění </a:t>
            </a:r>
            <a:r>
              <a:rPr lang="cs-CZ" sz="1600" b="1" dirty="0"/>
              <a:t>ekonomické</a:t>
            </a:r>
            <a:r>
              <a:rPr lang="cs-CZ" sz="1600" dirty="0"/>
              <a:t> – zdaňován je určitý příjem či majetek, avšak daňová povinnost dopadá postupně na více subjektů daně (např. zdanění dividend jako podílu na zisku právnické osoby, který již byl zdaněn daní z příjmů právnických osob).</a:t>
            </a:r>
          </a:p>
          <a:p>
            <a:pPr algn="just"/>
            <a:r>
              <a:rPr lang="cs-CZ" sz="1600" dirty="0"/>
              <a:t>Dvojí zdanění </a:t>
            </a:r>
            <a:r>
              <a:rPr lang="cs-CZ" sz="1600" b="1" dirty="0"/>
              <a:t>právní</a:t>
            </a:r>
            <a:r>
              <a:rPr lang="cs-CZ" sz="1600" dirty="0"/>
              <a:t> – vícenásobná daňová povinnost totožného subjektu daně ve vztahu k témuž předmětu daně (např. zdanění téhož příjmu ve dvou různých státech). </a:t>
            </a:r>
          </a:p>
          <a:p>
            <a:pPr algn="just"/>
            <a:endParaRPr lang="cs-CZ" dirty="0"/>
          </a:p>
          <a:p>
            <a:pPr algn="just"/>
            <a:endParaRPr lang="cs-CZ" dirty="0"/>
          </a:p>
          <a:p>
            <a:pPr algn="just">
              <a:buNone/>
            </a:pPr>
            <a:endParaRPr lang="cs-CZ" dirty="0"/>
          </a:p>
        </p:txBody>
      </p:sp>
    </p:spTree>
    <p:extLst>
      <p:ext uri="{BB962C8B-B14F-4D97-AF65-F5344CB8AC3E}">
        <p14:creationId xmlns:p14="http://schemas.microsoft.com/office/powerpoint/2010/main" val="3673881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7F620B-AF7A-4D42-A2F0-0B9DEAAB06FD}"/>
              </a:ext>
            </a:extLst>
          </p:cNvPr>
          <p:cNvSpPr>
            <a:spLocks noGrp="1"/>
          </p:cNvSpPr>
          <p:nvPr>
            <p:ph type="title"/>
          </p:nvPr>
        </p:nvSpPr>
        <p:spPr/>
        <p:txBody>
          <a:bodyPr/>
          <a:lstStyle/>
          <a:p>
            <a:r>
              <a:rPr lang="cs-CZ" b="1" dirty="0"/>
              <a:t>Mezinárodní dvojí zdanění</a:t>
            </a:r>
          </a:p>
        </p:txBody>
      </p:sp>
      <p:sp>
        <p:nvSpPr>
          <p:cNvPr id="3" name="Zástupný obsah 2">
            <a:extLst>
              <a:ext uri="{FF2B5EF4-FFF2-40B4-BE49-F238E27FC236}">
                <a16:creationId xmlns:a16="http://schemas.microsoft.com/office/drawing/2014/main" id="{5956C536-AE89-4903-B5A7-9AC2B78C5C70}"/>
              </a:ext>
            </a:extLst>
          </p:cNvPr>
          <p:cNvSpPr>
            <a:spLocks noGrp="1"/>
          </p:cNvSpPr>
          <p:nvPr>
            <p:ph idx="1"/>
          </p:nvPr>
        </p:nvSpPr>
        <p:spPr/>
        <p:txBody>
          <a:bodyPr/>
          <a:lstStyle/>
          <a:p>
            <a:pPr algn="just"/>
            <a:r>
              <a:rPr lang="cs-CZ" sz="2000" dirty="0"/>
              <a:t>Představuje </a:t>
            </a:r>
            <a:r>
              <a:rPr lang="cs-CZ" sz="2000" b="1" dirty="0"/>
              <a:t>právní</a:t>
            </a:r>
            <a:r>
              <a:rPr lang="cs-CZ" sz="2000" dirty="0"/>
              <a:t> dvojí zdanění (je dána totožnost předmětu daně, subjektu daně, typu daně a zdaňovacího období) s mezinárodním prvkem. </a:t>
            </a:r>
          </a:p>
          <a:p>
            <a:pPr algn="just"/>
            <a:r>
              <a:rPr lang="cs-CZ" sz="2000" dirty="0"/>
              <a:t>Vedlejší důsledek daňové svrchovanosti jednotlivých daňových jurisdikcí, které vnitrostátními předpisy zpravidla ukládají neomezenou daňovou povinnost vůči celosvětovým příjmům svých rezidentů a zároveň daňovou povinnost ve vztahu k příjmům dosažených na jejich území daňovými nerezidenty. </a:t>
            </a:r>
          </a:p>
          <a:p>
            <a:pPr algn="just"/>
            <a:r>
              <a:rPr lang="cs-CZ" sz="2000" dirty="0"/>
              <a:t>Vnímán jako negativní jev – na straně jedné odrazuje tuzemské subjekty od ekonomické činnosti v zahraničí, na straně druhé snižuje atraktivitu investic ze zahraničí.</a:t>
            </a:r>
          </a:p>
          <a:p>
            <a:pPr algn="just"/>
            <a:r>
              <a:rPr lang="cs-CZ" sz="2000" dirty="0"/>
              <a:t>Právní nástroje zamezení dvojímu zdanění či zmírnění jeho dopadů.   </a:t>
            </a:r>
          </a:p>
          <a:p>
            <a:pPr algn="just">
              <a:buNone/>
            </a:pPr>
            <a:endParaRPr lang="cs-CZ" dirty="0"/>
          </a:p>
        </p:txBody>
      </p:sp>
    </p:spTree>
    <p:extLst>
      <p:ext uri="{BB962C8B-B14F-4D97-AF65-F5344CB8AC3E}">
        <p14:creationId xmlns:p14="http://schemas.microsoft.com/office/powerpoint/2010/main" val="706277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783CAE-8144-4087-8DED-AC8458607806}"/>
              </a:ext>
            </a:extLst>
          </p:cNvPr>
          <p:cNvSpPr>
            <a:spLocks noGrp="1"/>
          </p:cNvSpPr>
          <p:nvPr>
            <p:ph type="title"/>
          </p:nvPr>
        </p:nvSpPr>
        <p:spPr>
          <a:xfrm>
            <a:off x="914400" y="1125540"/>
            <a:ext cx="7772400" cy="713308"/>
          </a:xfrm>
        </p:spPr>
        <p:txBody>
          <a:bodyPr/>
          <a:lstStyle/>
          <a:p>
            <a:r>
              <a:rPr lang="cs-CZ" b="1" dirty="0"/>
              <a:t>Právní nástroje zamezení dvojímu zdanění</a:t>
            </a:r>
          </a:p>
        </p:txBody>
      </p:sp>
      <p:sp>
        <p:nvSpPr>
          <p:cNvPr id="3" name="Zástupný obsah 2">
            <a:extLst>
              <a:ext uri="{FF2B5EF4-FFF2-40B4-BE49-F238E27FC236}">
                <a16:creationId xmlns:a16="http://schemas.microsoft.com/office/drawing/2014/main" id="{9E48FB78-1FC2-4F89-A1D2-47CBFEDD7FE7}"/>
              </a:ext>
            </a:extLst>
          </p:cNvPr>
          <p:cNvSpPr>
            <a:spLocks noGrp="1"/>
          </p:cNvSpPr>
          <p:nvPr>
            <p:ph idx="1"/>
          </p:nvPr>
        </p:nvSpPr>
        <p:spPr>
          <a:xfrm>
            <a:off x="900113" y="1622738"/>
            <a:ext cx="7772400" cy="4508189"/>
          </a:xfrm>
        </p:spPr>
        <p:txBody>
          <a:bodyPr/>
          <a:lstStyle/>
          <a:p>
            <a:pPr algn="just"/>
            <a:endParaRPr lang="cs-CZ" dirty="0"/>
          </a:p>
          <a:p>
            <a:pPr algn="just"/>
            <a:r>
              <a:rPr lang="cs-CZ" dirty="0"/>
              <a:t>Vnitrostátní – daňová jurisdikce se jednostranným opatřením (např. zákonem) vzdá určitých daňových příjmů nebo jejich části – zákon č. 45/2020 Sb. – zamezení dvojího zdanění ve vztahu k Tchaj-wanu; jinak např. § 24 odst. 2 písm. ch) zákona o daních z příjmů umožňuje daň zaplacenou v zahraničí za určitých podmínek uplatnit jako položku snižující základ daně z příjmů placené v České republice.</a:t>
            </a:r>
          </a:p>
          <a:p>
            <a:pPr algn="just"/>
            <a:r>
              <a:rPr lang="cs-CZ" dirty="0"/>
              <a:t>Mezinárodní – prostřednictvím shodného projevu vůle dvou či více svrchovaných daňových jurisdikcí, obvykle na základě reciprocity (vzájemnosti) – mezinárodní smlouvy</a:t>
            </a:r>
          </a:p>
          <a:p>
            <a:pPr lvl="1" algn="just"/>
            <a:r>
              <a:rPr lang="cs-CZ" sz="1800" dirty="0"/>
              <a:t>Dvoustranné (</a:t>
            </a:r>
            <a:r>
              <a:rPr lang="cs-CZ" sz="1800" dirty="0" err="1"/>
              <a:t>bilaterární</a:t>
            </a:r>
            <a:r>
              <a:rPr lang="cs-CZ" sz="1800" dirty="0"/>
              <a:t>) – nejtypičtější jsou dvoustranné smlouvy o zamezení dvojího zdanění; </a:t>
            </a:r>
          </a:p>
          <a:p>
            <a:pPr lvl="1" algn="just"/>
            <a:r>
              <a:rPr lang="cs-CZ" sz="1800" dirty="0"/>
              <a:t> Vícestranné (</a:t>
            </a:r>
            <a:r>
              <a:rPr lang="cs-CZ" sz="1800" dirty="0" err="1"/>
              <a:t>multilaterární</a:t>
            </a:r>
            <a:r>
              <a:rPr lang="cs-CZ" sz="1800" dirty="0"/>
              <a:t>) – ve vztahu k České republice pouze historicky v rámci RVHP (od konce 70. let 20. století do rozpadu RVHP) </a:t>
            </a:r>
          </a:p>
        </p:txBody>
      </p:sp>
    </p:spTree>
    <p:extLst>
      <p:ext uri="{BB962C8B-B14F-4D97-AF65-F5344CB8AC3E}">
        <p14:creationId xmlns:p14="http://schemas.microsoft.com/office/powerpoint/2010/main" val="120041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5C0D8C-285F-4F9C-9980-83894A38D4BE}"/>
              </a:ext>
            </a:extLst>
          </p:cNvPr>
          <p:cNvSpPr>
            <a:spLocks noGrp="1"/>
          </p:cNvSpPr>
          <p:nvPr>
            <p:ph type="title"/>
          </p:nvPr>
        </p:nvSpPr>
        <p:spPr/>
        <p:txBody>
          <a:bodyPr/>
          <a:lstStyle/>
          <a:p>
            <a:r>
              <a:rPr lang="cs-CZ" dirty="0"/>
              <a:t>Smlouvy o zamezení dvojího zdanění (SZDZ)</a:t>
            </a:r>
          </a:p>
        </p:txBody>
      </p:sp>
      <p:sp>
        <p:nvSpPr>
          <p:cNvPr id="3" name="Zástupný obsah 2">
            <a:extLst>
              <a:ext uri="{FF2B5EF4-FFF2-40B4-BE49-F238E27FC236}">
                <a16:creationId xmlns:a16="http://schemas.microsoft.com/office/drawing/2014/main" id="{E07DDD6D-6FC6-416E-A270-B3F7CDA4C781}"/>
              </a:ext>
            </a:extLst>
          </p:cNvPr>
          <p:cNvSpPr>
            <a:spLocks noGrp="1"/>
          </p:cNvSpPr>
          <p:nvPr>
            <p:ph idx="1"/>
          </p:nvPr>
        </p:nvSpPr>
        <p:spPr>
          <a:xfrm>
            <a:off x="900113" y="1773240"/>
            <a:ext cx="7772400" cy="4640439"/>
          </a:xfrm>
        </p:spPr>
        <p:txBody>
          <a:bodyPr/>
          <a:lstStyle/>
          <a:p>
            <a:pPr algn="just"/>
            <a:r>
              <a:rPr lang="cs-CZ" sz="1600" dirty="0"/>
              <a:t>Jednotná struktura; jednotlivé SZDZ zpravidla vycházejí z textu </a:t>
            </a:r>
            <a:r>
              <a:rPr lang="cs-CZ" sz="1600" b="1" dirty="0"/>
              <a:t>Modelové smlouvy OECD o zamezení dvojího zdanění</a:t>
            </a:r>
            <a:r>
              <a:rPr lang="cs-CZ" sz="1600" dirty="0"/>
              <a:t>: věcný a osobní rozsah (čl. 1 a 2), definice (čl. 3 až 5), zdanění příjmů (čl. 6 až 21), zdanění majetku (čl. 22), metoda zamezení dvojího zdanění (čl. 23), zvláštní ujednání (čl. 24 až 29), vstup v platnost a podmínky vypovězení (čl. 30 a 31). </a:t>
            </a:r>
          </a:p>
          <a:p>
            <a:pPr algn="just"/>
            <a:r>
              <a:rPr lang="cs-CZ" sz="1600" dirty="0"/>
              <a:t>Existují i další vzorové smlouvy (OSN, USA), které však zachovávají stejnou strukturu. </a:t>
            </a:r>
          </a:p>
          <a:p>
            <a:pPr algn="just"/>
            <a:r>
              <a:rPr lang="cs-CZ" sz="1600" dirty="0"/>
              <a:t>Výklad SZDZ: „</a:t>
            </a:r>
            <a:r>
              <a:rPr lang="cs-CZ" sz="1600" i="1" dirty="0"/>
              <a:t>Interpretace smlouvy o zamezení dvojího zdanění má vycházet především ze smlouvy samotné, přičemž v kontextu smlouvy je třeba zhodnotit historické, systematické a teleologické argumenty, včetně komentáře Výboru OECD pro fiskální záležitosti k Modelové smlouvě OECD o zamezení dvojího zdanění příjmů a majetku (je-li interpretovaná smlouva uzavřena podle této modelové smlouvy). Vnitrostátní právo by se mělo pro výklad smlouvy použít teprve tehdy, vyžaduje-li souvislost odlišný výklad.</a:t>
            </a:r>
            <a:r>
              <a:rPr lang="cs-CZ" sz="1600" dirty="0"/>
              <a:t>“ - rozsudek Nejvyššího správního soudu ze dne 27.05.2015, č. </a:t>
            </a:r>
            <a:r>
              <a:rPr lang="cs-CZ" sz="1600" dirty="0" err="1"/>
              <a:t>j</a:t>
            </a:r>
            <a:r>
              <a:rPr lang="cs-CZ" sz="1600" dirty="0"/>
              <a:t>. 6 </a:t>
            </a:r>
            <a:r>
              <a:rPr lang="cs-CZ" sz="1600" dirty="0" err="1"/>
              <a:t>Afs</a:t>
            </a:r>
            <a:r>
              <a:rPr lang="cs-CZ" sz="1600" dirty="0"/>
              <a:t> 52/2015 - 29</a:t>
            </a:r>
          </a:p>
          <a:p>
            <a:pPr algn="just"/>
            <a:r>
              <a:rPr lang="cs-CZ" sz="1600" dirty="0"/>
              <a:t>Česká republika byla k 20. 4. 2021 smluvní stranou celkem 92 dvoustranných SZDZ (nejen se státy, s nimiž probíhá pravidelná obchodní výměna, ale například i s KLDR; nejnovější SZDZ s </a:t>
            </a:r>
            <a:r>
              <a:rPr lang="cs-CZ" sz="1600" dirty="0" err="1"/>
              <a:t>Bangladéší</a:t>
            </a:r>
            <a:r>
              <a:rPr lang="cs-CZ" sz="1600" dirty="0"/>
              <a:t> [č. 8/2021 Sb. m. s.])</a:t>
            </a:r>
          </a:p>
          <a:p>
            <a:endParaRPr lang="cs-CZ" dirty="0"/>
          </a:p>
        </p:txBody>
      </p:sp>
    </p:spTree>
    <p:extLst>
      <p:ext uri="{BB962C8B-B14F-4D97-AF65-F5344CB8AC3E}">
        <p14:creationId xmlns:p14="http://schemas.microsoft.com/office/powerpoint/2010/main" val="990743228"/>
      </p:ext>
    </p:extLst>
  </p:cSld>
  <p:clrMapOvr>
    <a:masterClrMapping/>
  </p:clrMapOvr>
</p:sld>
</file>

<file path=ppt/theme/theme1.xml><?xml version="1.0" encoding="utf-8"?>
<a:theme xmlns:a="http://schemas.openxmlformats.org/drawingml/2006/main" name="3558">
  <a:themeElements>
    <a:clrScheme name="3558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3558">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3558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3558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3558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3558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3558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3558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3558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3558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3558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3558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3558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3558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3558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ÉŽOVÁ TITL">
  <a:themeElements>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BÉŽOVÁ TITL">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BÉŽOVÁ TITL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BÉŽOVÁ TITL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BÉŽOVÁ TITL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BÉŽOVÁ TITL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BÉŽOVÁ TITL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BÉŽOVÁ TITL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BÉŽOVÁ TITL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BÉŽOVÁ TITL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5629584</Template>
  <TotalTime>1681</TotalTime>
  <Words>3176</Words>
  <Application>Microsoft Office PowerPoint</Application>
  <PresentationFormat>Předvádění na obrazovce (4:3)</PresentationFormat>
  <Paragraphs>155</Paragraphs>
  <Slides>20</Slides>
  <Notes>10</Notes>
  <HiddenSlides>0</HiddenSlides>
  <MMClips>0</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20</vt:i4>
      </vt:variant>
    </vt:vector>
  </HeadingPairs>
  <TitlesOfParts>
    <vt:vector size="26" baseType="lpstr">
      <vt:lpstr>Arial</vt:lpstr>
      <vt:lpstr>Calibri</vt:lpstr>
      <vt:lpstr>Trebuchet MS</vt:lpstr>
      <vt:lpstr>Wingdings</vt:lpstr>
      <vt:lpstr>3558</vt:lpstr>
      <vt:lpstr>BÉŽOVÁ TITL</vt:lpstr>
      <vt:lpstr>Mezinárodní daňové právo  Michael Feldek  </vt:lpstr>
      <vt:lpstr>Mezinárodní daňové právo - pojem</vt:lpstr>
      <vt:lpstr>Mezinárodní prvek může být dán:</vt:lpstr>
      <vt:lpstr>Daňová svrchovanost (suverenita)</vt:lpstr>
      <vt:lpstr>Daňová jurisdikce</vt:lpstr>
      <vt:lpstr>Dvojí zdanění</vt:lpstr>
      <vt:lpstr>Mezinárodní dvojí zdanění</vt:lpstr>
      <vt:lpstr>Právní nástroje zamezení dvojímu zdanění</vt:lpstr>
      <vt:lpstr>Smlouvy o zamezení dvojího zdanění (SZDZ)</vt:lpstr>
      <vt:lpstr>Daňoví rezidenti (tuzemci) a nerezidenti (cizozemci) </vt:lpstr>
      <vt:lpstr>Daňoví rezidenti (tuzemci) podle českého práva – fyzické osoby </vt:lpstr>
      <vt:lpstr>Daňoví nerezidenti (cizozemci) podle českého práva – fyzické osoby  </vt:lpstr>
      <vt:lpstr>Daňoví rezidenti a nerezidenti podle českého práva – právnické osoby </vt:lpstr>
      <vt:lpstr>Určení zdroje příjmů u daňových nerezidentů </vt:lpstr>
      <vt:lpstr>Metody zamezení (eliminace) dvojího zdanění podle SZDZ a ZDP</vt:lpstr>
      <vt:lpstr>Mezinárodní spolupráce při správě daní</vt:lpstr>
      <vt:lpstr>Mezinárodní spolupráce při správě daní – mezinárodní dokumenty</vt:lpstr>
      <vt:lpstr>Nespolupracující daňové jurisdikce</vt:lpstr>
      <vt:lpstr>Závěrem (aneb o čem by bylo dobré mít povědomí):</vt:lpstr>
      <vt:lpstr>Použitá a doporučená literatura a jiné zdroje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Zajišťovací příkazy</dc:title>
  <dc:creator>Klára Koukalová</dc:creator>
  <cp:lastModifiedBy>Michael Feldek</cp:lastModifiedBy>
  <cp:revision>160</cp:revision>
  <dcterms:created xsi:type="dcterms:W3CDTF">2020-03-20T16:42:24Z</dcterms:created>
  <dcterms:modified xsi:type="dcterms:W3CDTF">2021-05-04T14:09:10Z</dcterms:modified>
</cp:coreProperties>
</file>