
<file path=[Content_Types].xml><?xml version="1.0" encoding="utf-8"?>
<Types xmlns="http://schemas.openxmlformats.org/package/2006/content-types">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57" r:id="rId1"/>
  </p:sldMasterIdLst>
  <p:notesMasterIdLst>
    <p:notesMasterId r:id="rId21"/>
  </p:notesMasterIdLst>
  <p:handoutMasterIdLst>
    <p:handoutMasterId r:id="rId22"/>
  </p:handoutMasterIdLst>
  <p:sldIdLst>
    <p:sldId id="256" r:id="rId2"/>
    <p:sldId id="261" r:id="rId3"/>
    <p:sldId id="264" r:id="rId4"/>
    <p:sldId id="265" r:id="rId5"/>
    <p:sldId id="270" r:id="rId6"/>
    <p:sldId id="271" r:id="rId7"/>
    <p:sldId id="266" r:id="rId8"/>
    <p:sldId id="272" r:id="rId9"/>
    <p:sldId id="267" r:id="rId10"/>
    <p:sldId id="268" r:id="rId11"/>
    <p:sldId id="269" r:id="rId12"/>
    <p:sldId id="257" r:id="rId13"/>
    <p:sldId id="273" r:id="rId14"/>
    <p:sldId id="258" r:id="rId15"/>
    <p:sldId id="259" r:id="rId16"/>
    <p:sldId id="260" r:id="rId17"/>
    <p:sldId id="262" r:id="rId18"/>
    <p:sldId id="274" r:id="rId19"/>
    <p:sldId id="263" r:id="rId20"/>
  </p:sldIdLst>
  <p:sldSz cx="12192000" cy="6858000"/>
  <p:notesSz cx="6858000" cy="9144000"/>
  <p:defaultTextStyle>
    <a:defPPr>
      <a:defRPr lang="en-US"/>
    </a:defPPr>
    <a:lvl1pPr algn="l" rtl="0" fontAlgn="base">
      <a:spcBef>
        <a:spcPct val="0"/>
      </a:spcBef>
      <a:spcAft>
        <a:spcPct val="0"/>
      </a:spcAft>
      <a:defRPr sz="2400" kern="1200">
        <a:solidFill>
          <a:schemeClr val="tx1"/>
        </a:solidFill>
        <a:latin typeface="Tahoma" pitchFamily="34" charset="0"/>
        <a:ea typeface="+mn-ea"/>
        <a:cs typeface="+mn-cs"/>
      </a:defRPr>
    </a:lvl1pPr>
    <a:lvl2pPr marL="457200" algn="l" rtl="0" fontAlgn="base">
      <a:spcBef>
        <a:spcPct val="0"/>
      </a:spcBef>
      <a:spcAft>
        <a:spcPct val="0"/>
      </a:spcAft>
      <a:defRPr sz="2400" kern="1200">
        <a:solidFill>
          <a:schemeClr val="tx1"/>
        </a:solidFill>
        <a:latin typeface="Tahoma" pitchFamily="34" charset="0"/>
        <a:ea typeface="+mn-ea"/>
        <a:cs typeface="+mn-cs"/>
      </a:defRPr>
    </a:lvl2pPr>
    <a:lvl3pPr marL="914400" algn="l" rtl="0" fontAlgn="base">
      <a:spcBef>
        <a:spcPct val="0"/>
      </a:spcBef>
      <a:spcAft>
        <a:spcPct val="0"/>
      </a:spcAft>
      <a:defRPr sz="2400" kern="1200">
        <a:solidFill>
          <a:schemeClr val="tx1"/>
        </a:solidFill>
        <a:latin typeface="Tahoma" pitchFamily="34" charset="0"/>
        <a:ea typeface="+mn-ea"/>
        <a:cs typeface="+mn-cs"/>
      </a:defRPr>
    </a:lvl3pPr>
    <a:lvl4pPr marL="1371600" algn="l" rtl="0" fontAlgn="base">
      <a:spcBef>
        <a:spcPct val="0"/>
      </a:spcBef>
      <a:spcAft>
        <a:spcPct val="0"/>
      </a:spcAft>
      <a:defRPr sz="2400" kern="1200">
        <a:solidFill>
          <a:schemeClr val="tx1"/>
        </a:solidFill>
        <a:latin typeface="Tahoma" pitchFamily="34" charset="0"/>
        <a:ea typeface="+mn-ea"/>
        <a:cs typeface="+mn-cs"/>
      </a:defRPr>
    </a:lvl4pPr>
    <a:lvl5pPr marL="1828800" algn="l" rtl="0" fontAlgn="base">
      <a:spcBef>
        <a:spcPct val="0"/>
      </a:spcBef>
      <a:spcAft>
        <a:spcPct val="0"/>
      </a:spcAft>
      <a:defRPr sz="2400" kern="1200">
        <a:solidFill>
          <a:schemeClr val="tx1"/>
        </a:solidFill>
        <a:latin typeface="Tahoma" pitchFamily="34" charset="0"/>
        <a:ea typeface="+mn-ea"/>
        <a:cs typeface="+mn-cs"/>
      </a:defRPr>
    </a:lvl5pPr>
    <a:lvl6pPr marL="2286000" algn="l" defTabSz="914400" rtl="0" eaLnBrk="1" latinLnBrk="0" hangingPunct="1">
      <a:defRPr sz="2400" kern="1200">
        <a:solidFill>
          <a:schemeClr val="tx1"/>
        </a:solidFill>
        <a:latin typeface="Tahoma" pitchFamily="34" charset="0"/>
        <a:ea typeface="+mn-ea"/>
        <a:cs typeface="+mn-cs"/>
      </a:defRPr>
    </a:lvl6pPr>
    <a:lvl7pPr marL="2743200" algn="l" defTabSz="914400" rtl="0" eaLnBrk="1" latinLnBrk="0" hangingPunct="1">
      <a:defRPr sz="2400" kern="1200">
        <a:solidFill>
          <a:schemeClr val="tx1"/>
        </a:solidFill>
        <a:latin typeface="Tahoma" pitchFamily="34" charset="0"/>
        <a:ea typeface="+mn-ea"/>
        <a:cs typeface="+mn-cs"/>
      </a:defRPr>
    </a:lvl7pPr>
    <a:lvl8pPr marL="3200400" algn="l" defTabSz="914400" rtl="0" eaLnBrk="1" latinLnBrk="0" hangingPunct="1">
      <a:defRPr sz="2400" kern="1200">
        <a:solidFill>
          <a:schemeClr val="tx1"/>
        </a:solidFill>
        <a:latin typeface="Tahoma" pitchFamily="34" charset="0"/>
        <a:ea typeface="+mn-ea"/>
        <a:cs typeface="+mn-cs"/>
      </a:defRPr>
    </a:lvl8pPr>
    <a:lvl9pPr marL="3657600" algn="l" defTabSz="914400" rtl="0" eaLnBrk="1" latinLnBrk="0" hangingPunct="1">
      <a:defRPr sz="2400"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1120" userDrawn="1">
          <p15:clr>
            <a:srgbClr val="A4A3A4"/>
          </p15:clr>
        </p15:guide>
        <p15:guide id="2" orient="horz" pos="1272" userDrawn="1">
          <p15:clr>
            <a:srgbClr val="A4A3A4"/>
          </p15:clr>
        </p15:guide>
        <p15:guide id="3" orient="horz" pos="715" userDrawn="1">
          <p15:clr>
            <a:srgbClr val="A4A3A4"/>
          </p15:clr>
        </p15:guide>
        <p15:guide id="4" orient="horz" pos="3861" userDrawn="1">
          <p15:clr>
            <a:srgbClr val="A4A3A4"/>
          </p15:clr>
        </p15:guide>
        <p15:guide id="5" orient="horz" pos="3944" userDrawn="1">
          <p15:clr>
            <a:srgbClr val="A4A3A4"/>
          </p15:clr>
        </p15:guide>
        <p15:guide id="6" pos="428" userDrawn="1">
          <p15:clr>
            <a:srgbClr val="A4A3A4"/>
          </p15:clr>
        </p15:guide>
        <p15:guide id="7" pos="7224" userDrawn="1">
          <p15:clr>
            <a:srgbClr val="A4A3A4"/>
          </p15:clr>
        </p15:guide>
        <p15:guide id="8" pos="909" userDrawn="1">
          <p15:clr>
            <a:srgbClr val="A4A3A4"/>
          </p15:clr>
        </p15:guide>
        <p15:guide id="9" pos="3688" userDrawn="1">
          <p15:clr>
            <a:srgbClr val="A4A3A4"/>
          </p15:clr>
        </p15:guide>
        <p15:guide id="10" pos="3968"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100DC"/>
    <a:srgbClr val="0000DC"/>
    <a:srgbClr val="F01928"/>
    <a:srgbClr val="5AC8AF"/>
    <a:srgbClr val="00287D"/>
    <a:srgbClr val="96969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Střední styl 2 – zvýraznění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3833" autoAdjust="0"/>
    <p:restoredTop sz="96754" autoAdjust="0"/>
  </p:normalViewPr>
  <p:slideViewPr>
    <p:cSldViewPr snapToGrid="0">
      <p:cViewPr varScale="1">
        <p:scale>
          <a:sx n="70" d="100"/>
          <a:sy n="70" d="100"/>
        </p:scale>
        <p:origin x="786" y="60"/>
      </p:cViewPr>
      <p:guideLst>
        <p:guide orient="horz" pos="1120"/>
        <p:guide orient="horz" pos="1272"/>
        <p:guide orient="horz" pos="715"/>
        <p:guide orient="horz" pos="3861"/>
        <p:guide orient="horz" pos="3944"/>
        <p:guide pos="428"/>
        <p:guide pos="7224"/>
        <p:guide pos="909"/>
        <p:guide pos="3688"/>
        <p:guide pos="3968"/>
      </p:guideLst>
    </p:cSldViewPr>
  </p:slideViewPr>
  <p:notesTextViewPr>
    <p:cViewPr>
      <p:scale>
        <a:sx n="3" d="2"/>
        <a:sy n="3" d="2"/>
      </p:scale>
      <p:origin x="0" y="0"/>
    </p:cViewPr>
  </p:notesTextViewPr>
  <p:sorterViewPr>
    <p:cViewPr>
      <p:scale>
        <a:sx n="100" d="100"/>
        <a:sy n="100" d="100"/>
      </p:scale>
      <p:origin x="0" y="0"/>
    </p:cViewPr>
  </p:sorterViewPr>
  <p:notesViewPr>
    <p:cSldViewPr snapToGrid="0">
      <p:cViewPr varScale="1">
        <p:scale>
          <a:sx n="125" d="100"/>
          <a:sy n="125" d="100"/>
        </p:scale>
        <p:origin x="4002" y="90"/>
      </p:cViewPr>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ableStyles" Target="tableStyles.xml"/><Relationship Id="rId3" Type="http://schemas.openxmlformats.org/officeDocument/2006/relationships/slide" Target="slides/slide2.xml"/><Relationship Id="rId21" Type="http://schemas.openxmlformats.org/officeDocument/2006/relationships/notesMaster" Target="notesMasters/notes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presProps" Target="pres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handoutMaster" Target="handoutMasters/handout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0354"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vl1pPr>
          </a:lstStyle>
          <a:p>
            <a:endParaRPr lang="cs-CZ" altLang="cs-CZ"/>
          </a:p>
        </p:txBody>
      </p:sp>
      <p:sp>
        <p:nvSpPr>
          <p:cNvPr id="100355" name="Rectangle 3"/>
          <p:cNvSpPr>
            <a:spLocks noGrp="1" noChangeArrowheads="1"/>
          </p:cNvSpPr>
          <p:nvPr>
            <p:ph type="dt" sz="quarter" idx="1"/>
          </p:nvPr>
        </p:nvSpPr>
        <p:spPr bwMode="auto">
          <a:xfrm>
            <a:off x="388620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vl1pPr>
          </a:lstStyle>
          <a:p>
            <a:endParaRPr lang="cs-CZ" altLang="cs-CZ"/>
          </a:p>
        </p:txBody>
      </p:sp>
      <p:sp>
        <p:nvSpPr>
          <p:cNvPr id="100356" name="Rectangle 4"/>
          <p:cNvSpPr>
            <a:spLocks noGrp="1" noChangeArrowheads="1"/>
          </p:cNvSpPr>
          <p:nvPr>
            <p:ph type="ftr" sz="quarter" idx="2"/>
          </p:nvPr>
        </p:nvSpPr>
        <p:spPr bwMode="auto">
          <a:xfrm>
            <a:off x="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endParaRPr lang="cs-CZ" altLang="cs-CZ"/>
          </a:p>
        </p:txBody>
      </p:sp>
      <p:sp>
        <p:nvSpPr>
          <p:cNvPr id="100357" name="Rectangle 5"/>
          <p:cNvSpPr>
            <a:spLocks noGrp="1" noChangeArrowheads="1"/>
          </p:cNvSpPr>
          <p:nvPr>
            <p:ph type="sldNum" sz="quarter" idx="3"/>
          </p:nvPr>
        </p:nvSpPr>
        <p:spPr bwMode="auto">
          <a:xfrm>
            <a:off x="3886200" y="868680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vl1pPr>
          </a:lstStyle>
          <a:p>
            <a:fld id="{C634D9CB-1186-4E97-85EF-EEFDD3E78B1E}" type="slidenum">
              <a:rPr lang="cs-CZ" altLang="cs-CZ"/>
              <a:pPr/>
              <a:t>‹#›</a:t>
            </a:fld>
            <a:endParaRPr lang="cs-CZ" altLang="cs-CZ"/>
          </a:p>
        </p:txBody>
      </p:sp>
    </p:spTree>
    <p:extLst>
      <p:ext uri="{BB962C8B-B14F-4D97-AF65-F5344CB8AC3E}">
        <p14:creationId xmlns:p14="http://schemas.microsoft.com/office/powerpoint/2010/main" val="1845144964"/>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402"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200">
                <a:latin typeface="Arial" charset="0"/>
              </a:defRPr>
            </a:lvl1pPr>
          </a:lstStyle>
          <a:p>
            <a:endParaRPr lang="cs-CZ" altLang="cs-CZ"/>
          </a:p>
        </p:txBody>
      </p:sp>
      <p:sp>
        <p:nvSpPr>
          <p:cNvPr id="102403"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200">
                <a:latin typeface="Arial" charset="0"/>
              </a:defRPr>
            </a:lvl1pPr>
          </a:lstStyle>
          <a:p>
            <a:endParaRPr lang="cs-CZ" altLang="cs-CZ"/>
          </a:p>
        </p:txBody>
      </p:sp>
      <p:sp>
        <p:nvSpPr>
          <p:cNvPr id="102404" name="Rectangle 4"/>
          <p:cNvSpPr>
            <a:spLocks noGrp="1" noRot="1" noChangeAspect="1" noChangeArrowheads="1" noTextEdit="1"/>
          </p:cNvSpPr>
          <p:nvPr>
            <p:ph type="sldImg" idx="2"/>
          </p:nvPr>
        </p:nvSpPr>
        <p:spPr bwMode="auto">
          <a:xfrm>
            <a:off x="381000" y="685800"/>
            <a:ext cx="6096000" cy="34290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2405"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cs-CZ" altLang="cs-CZ"/>
              <a:t>Klepnutím lze upravit styly předlohy textu.</a:t>
            </a:r>
          </a:p>
          <a:p>
            <a:pPr lvl="1"/>
            <a:r>
              <a:rPr lang="cs-CZ" altLang="cs-CZ"/>
              <a:t>Druhá úroveň</a:t>
            </a:r>
          </a:p>
          <a:p>
            <a:pPr lvl="2"/>
            <a:r>
              <a:rPr lang="cs-CZ" altLang="cs-CZ"/>
              <a:t>Třetí úroveň</a:t>
            </a:r>
          </a:p>
          <a:p>
            <a:pPr lvl="3"/>
            <a:r>
              <a:rPr lang="cs-CZ" altLang="cs-CZ"/>
              <a:t>Čtvrtá úroveň</a:t>
            </a:r>
          </a:p>
          <a:p>
            <a:pPr lvl="4"/>
            <a:r>
              <a:rPr lang="cs-CZ" altLang="cs-CZ"/>
              <a:t>Pátá úroveň</a:t>
            </a:r>
          </a:p>
        </p:txBody>
      </p:sp>
      <p:sp>
        <p:nvSpPr>
          <p:cNvPr id="102406"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atin typeface="Arial" charset="0"/>
              </a:defRPr>
            </a:lvl1pPr>
          </a:lstStyle>
          <a:p>
            <a:endParaRPr lang="cs-CZ" altLang="cs-CZ"/>
          </a:p>
        </p:txBody>
      </p:sp>
      <p:sp>
        <p:nvSpPr>
          <p:cNvPr id="102407"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charset="0"/>
              </a:defRPr>
            </a:lvl1pPr>
          </a:lstStyle>
          <a:p>
            <a:fld id="{061A6D36-8CFB-40FE-8D60-D2050488125D}" type="slidenum">
              <a:rPr lang="cs-CZ" altLang="cs-CZ"/>
              <a:pPr/>
              <a:t>‹#›</a:t>
            </a:fld>
            <a:endParaRPr lang="cs-CZ" altLang="cs-CZ"/>
          </a:p>
        </p:txBody>
      </p:sp>
    </p:spTree>
    <p:extLst>
      <p:ext uri="{BB962C8B-B14F-4D97-AF65-F5344CB8AC3E}">
        <p14:creationId xmlns:p14="http://schemas.microsoft.com/office/powerpoint/2010/main" val="138811148"/>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kumimoji="1" sz="1200" kern="1200">
        <a:solidFill>
          <a:schemeClr val="tx1"/>
        </a:solidFill>
        <a:latin typeface="Arial" charset="0"/>
        <a:ea typeface="+mn-ea"/>
        <a:cs typeface="+mn-cs"/>
      </a:defRPr>
    </a:lvl1pPr>
    <a:lvl2pPr marL="457200" algn="l" rtl="0" fontAlgn="base">
      <a:spcBef>
        <a:spcPct val="30000"/>
      </a:spcBef>
      <a:spcAft>
        <a:spcPct val="0"/>
      </a:spcAft>
      <a:defRPr kumimoji="1" sz="1200" kern="1200">
        <a:solidFill>
          <a:schemeClr val="tx1"/>
        </a:solidFill>
        <a:latin typeface="Arial" charset="0"/>
        <a:ea typeface="+mn-ea"/>
        <a:cs typeface="+mn-cs"/>
      </a:defRPr>
    </a:lvl2pPr>
    <a:lvl3pPr marL="914400" algn="l" rtl="0" fontAlgn="base">
      <a:spcBef>
        <a:spcPct val="30000"/>
      </a:spcBef>
      <a:spcAft>
        <a:spcPct val="0"/>
      </a:spcAft>
      <a:defRPr kumimoji="1" sz="1200" kern="1200">
        <a:solidFill>
          <a:schemeClr val="tx1"/>
        </a:solidFill>
        <a:latin typeface="Arial" charset="0"/>
        <a:ea typeface="+mn-ea"/>
        <a:cs typeface="+mn-cs"/>
      </a:defRPr>
    </a:lvl3pPr>
    <a:lvl4pPr marL="1371600" algn="l" rtl="0" fontAlgn="base">
      <a:spcBef>
        <a:spcPct val="30000"/>
      </a:spcBef>
      <a:spcAft>
        <a:spcPct val="0"/>
      </a:spcAft>
      <a:defRPr kumimoji="1" sz="1200" kern="1200">
        <a:solidFill>
          <a:schemeClr val="tx1"/>
        </a:solidFill>
        <a:latin typeface="Arial" charset="0"/>
        <a:ea typeface="+mn-ea"/>
        <a:cs typeface="+mn-cs"/>
      </a:defRPr>
    </a:lvl4pPr>
    <a:lvl5pPr marL="1828800" algn="l" rtl="0" fontAlgn="base">
      <a:spcBef>
        <a:spcPct val="30000"/>
      </a:spcBef>
      <a:spcAft>
        <a:spcPct val="0"/>
      </a:spcAft>
      <a:defRPr kumimoji="1"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2" Type="http://schemas.openxmlformats.org/officeDocument/2006/relationships/image" Target="../media/image4.emf"/><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emf"/><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2" Type="http://schemas.openxmlformats.org/officeDocument/2006/relationships/image" Target="../media/image2.emf"/><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Úvodní snímek">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p>
            <a:r>
              <a:rPr lang="cs-CZ"/>
              <a:t>Definujte zápatí - název prezentace / pracoviště</a:t>
            </a:r>
            <a:endParaRPr lang="cs-CZ" dirty="0"/>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tx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0" name="Obrázek 9">
            <a:extLst>
              <a:ext uri="{FF2B5EF4-FFF2-40B4-BE49-F238E27FC236}">
                <a16:creationId xmlns:a16="http://schemas.microsoft.com/office/drawing/2014/main" id="{BC5D462A-E758-4BCA-AD83-84964775D7E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46943" cy="1067391"/>
          </a:xfrm>
          <a:prstGeom prst="rect">
            <a:avLst/>
          </a:prstGeom>
        </p:spPr>
      </p:pic>
    </p:spTree>
    <p:extLst>
      <p:ext uri="{BB962C8B-B14F-4D97-AF65-F5344CB8AC3E}">
        <p14:creationId xmlns:p14="http://schemas.microsoft.com/office/powerpoint/2010/main" val="935384140"/>
      </p:ext>
    </p:extLst>
  </p:cSld>
  <p:clrMapOvr>
    <a:masterClrMapping/>
  </p:clrMapOvr>
  <p:hf hdr="0" dt="0"/>
  <p:extLst>
    <p:ext uri="{DCECCB84-F9BA-43D5-87BE-67443E8EF086}">
      <p15:sldGuideLst xmlns:p15="http://schemas.microsoft.com/office/powerpoint/2012/main">
        <p15:guide id="1" orient="horz" pos="2432" userDrawn="1">
          <p15:clr>
            <a:srgbClr val="FBAE40"/>
          </p15:clr>
        </p15:guide>
        <p15:guide id="2" pos="234"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brázky text - dva sloupce">
    <p:spTree>
      <p:nvGrpSpPr>
        <p:cNvPr id="1" name=""/>
        <p:cNvGrpSpPr/>
        <p:nvPr/>
      </p:nvGrpSpPr>
      <p:grpSpPr>
        <a:xfrm>
          <a:off x="0" y="0"/>
          <a:ext cx="0" cy="0"/>
          <a:chOff x="0" y="0"/>
          <a:chExt cx="0" cy="0"/>
        </a:xfrm>
      </p:grpSpPr>
      <p:sp>
        <p:nvSpPr>
          <p:cNvPr id="12" name="Zástupný symbol pro obsah 12">
            <a:extLst>
              <a:ext uri="{FF2B5EF4-FFF2-40B4-BE49-F238E27FC236}">
                <a16:creationId xmlns:a16="http://schemas.microsoft.com/office/drawing/2014/main" id="{9622FDD6-5C71-4DE9-BFBE-6443A2855E5C}"/>
              </a:ext>
            </a:extLst>
          </p:cNvPr>
          <p:cNvSpPr>
            <a:spLocks noGrp="1"/>
          </p:cNvSpPr>
          <p:nvPr>
            <p:ph sz="quarter" idx="24"/>
          </p:nvPr>
        </p:nvSpPr>
        <p:spPr>
          <a:xfrm>
            <a:off x="719997" y="718712"/>
            <a:ext cx="5220001" cy="320400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9" name="Zástupný symbol pro text 5">
            <a:extLst>
              <a:ext uri="{FF2B5EF4-FFF2-40B4-BE49-F238E27FC236}">
                <a16:creationId xmlns:a16="http://schemas.microsoft.com/office/drawing/2014/main" id="{8D903DEB-B441-46DB-8462-2640DC8DB3E8}"/>
              </a:ext>
            </a:extLst>
          </p:cNvPr>
          <p:cNvSpPr>
            <a:spLocks noGrp="1"/>
          </p:cNvSpPr>
          <p:nvPr>
            <p:ph type="body" sz="quarter" idx="13"/>
          </p:nvPr>
        </p:nvSpPr>
        <p:spPr>
          <a:xfrm>
            <a:off x="719999"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1" name="Zástupný symbol pro text 13">
            <a:extLst>
              <a:ext uri="{FF2B5EF4-FFF2-40B4-BE49-F238E27FC236}">
                <a16:creationId xmlns:a16="http://schemas.microsoft.com/office/drawing/2014/main" id="{66F1D7B9-D1BE-446E-87CA-6AD81AFA8389}"/>
              </a:ext>
            </a:extLst>
          </p:cNvPr>
          <p:cNvSpPr>
            <a:spLocks noGrp="1"/>
          </p:cNvSpPr>
          <p:nvPr>
            <p:ph type="body" sz="quarter" idx="19"/>
          </p:nvPr>
        </p:nvSpPr>
        <p:spPr>
          <a:xfrm>
            <a:off x="720724" y="4068000"/>
            <a:ext cx="5220000" cy="360000"/>
          </a:xfrm>
        </p:spPr>
        <p:txBody>
          <a:bodyPr/>
          <a:lstStyle>
            <a:lvl1pPr>
              <a:lnSpc>
                <a:spcPts val="1100"/>
              </a:lnSpc>
              <a:defRPr sz="900" b="1"/>
            </a:lvl1pPr>
          </a:lstStyle>
          <a:p>
            <a:pPr lvl="0"/>
            <a:r>
              <a:rPr lang="cs-CZ"/>
              <a:t>Po kliknutí můžete upravovat styly textu v předloze.</a:t>
            </a:r>
          </a:p>
        </p:txBody>
      </p:sp>
      <p:sp>
        <p:nvSpPr>
          <p:cNvPr id="13" name="Zástupný symbol pro text 5">
            <a:extLst>
              <a:ext uri="{FF2B5EF4-FFF2-40B4-BE49-F238E27FC236}">
                <a16:creationId xmlns:a16="http://schemas.microsoft.com/office/drawing/2014/main" id="{3947EF07-8AF7-4904-8565-F5D81E4282DE}"/>
              </a:ext>
            </a:extLst>
          </p:cNvPr>
          <p:cNvSpPr>
            <a:spLocks noGrp="1"/>
          </p:cNvSpPr>
          <p:nvPr>
            <p:ph type="body" sz="quarter" idx="20"/>
          </p:nvPr>
        </p:nvSpPr>
        <p:spPr>
          <a:xfrm>
            <a:off x="6251278" y="4500000"/>
            <a:ext cx="5220000" cy="1331998"/>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334B9440-7A06-4BF8-9532-C11248171B0C}"/>
              </a:ext>
            </a:extLst>
          </p:cNvPr>
          <p:cNvSpPr>
            <a:spLocks noGrp="1"/>
          </p:cNvSpPr>
          <p:nvPr>
            <p:ph type="body" sz="quarter" idx="22"/>
          </p:nvPr>
        </p:nvSpPr>
        <p:spPr>
          <a:xfrm>
            <a:off x="6252003" y="4068000"/>
            <a:ext cx="5220000" cy="360000"/>
          </a:xfrm>
        </p:spPr>
        <p:txBody>
          <a:bodyPr/>
          <a:lstStyle>
            <a:lvl1pPr>
              <a:lnSpc>
                <a:spcPts val="1100"/>
              </a:lnSpc>
              <a:defRPr sz="900" b="1"/>
            </a:lvl1pPr>
          </a:lstStyle>
          <a:p>
            <a:pPr lvl="0"/>
            <a:r>
              <a:rPr lang="cs-CZ"/>
              <a:t>Po kliknutí můžete upravovat styly textu v předloze.</a:t>
            </a:r>
          </a:p>
        </p:txBody>
      </p:sp>
      <p:sp>
        <p:nvSpPr>
          <p:cNvPr id="17" name="Zástupný symbol pro obsah 12">
            <a:extLst>
              <a:ext uri="{FF2B5EF4-FFF2-40B4-BE49-F238E27FC236}">
                <a16:creationId xmlns:a16="http://schemas.microsoft.com/office/drawing/2014/main" id="{263AA377-982D-4CA3-B9BD-C61AF6524812}"/>
              </a:ext>
            </a:extLst>
          </p:cNvPr>
          <p:cNvSpPr>
            <a:spLocks noGrp="1"/>
          </p:cNvSpPr>
          <p:nvPr>
            <p:ph sz="quarter" idx="25"/>
          </p:nvPr>
        </p:nvSpPr>
        <p:spPr>
          <a:xfrm>
            <a:off x="6251278" y="718712"/>
            <a:ext cx="5220001" cy="3204001"/>
          </a:xfrm>
        </p:spPr>
        <p:txBody>
          <a:bodyPr/>
          <a:lstStyle/>
          <a:p>
            <a:pPr lvl="0"/>
            <a:r>
              <a:rPr lang="cs-CZ"/>
              <a:t>Po kliknutí můžete upravovat styly textu v předloze.</a:t>
            </a:r>
          </a:p>
        </p:txBody>
      </p:sp>
      <p:pic>
        <p:nvPicPr>
          <p:cNvPr id="14" name="Obrázek 13">
            <a:extLst>
              <a:ext uri="{FF2B5EF4-FFF2-40B4-BE49-F238E27FC236}">
                <a16:creationId xmlns:a16="http://schemas.microsoft.com/office/drawing/2014/main" id="{5FEE0D4D-8DE9-4C74-909E-3D6A7A05C0C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722986648"/>
      </p:ext>
    </p:extLst>
  </p:cSld>
  <p:clrMapOvr>
    <a:masterClrMapping/>
  </p:clrMapOvr>
  <p:hf hdr="0" dt="0"/>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Prázdný snímek">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pic>
        <p:nvPicPr>
          <p:cNvPr id="6" name="Obrázek 5">
            <a:extLst>
              <a:ext uri="{FF2B5EF4-FFF2-40B4-BE49-F238E27FC236}">
                <a16:creationId xmlns:a16="http://schemas.microsoft.com/office/drawing/2014/main" id="{BD9EAA30-1FED-4896-80B1-3BDC9D59935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723890779"/>
      </p:ext>
    </p:extLst>
  </p:cSld>
  <p:clrMapOvr>
    <a:masterClrMapping/>
  </p:clrMapOvr>
  <p:hf hdr="0" dt="0"/>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Inverzní snímek s obrázkem">
    <p:bg>
      <p:bgPr>
        <a:solidFill>
          <a:srgbClr val="9100DC"/>
        </a:solidFill>
        <a:effectLst/>
      </p:bgPr>
    </p:bg>
    <p:spTree>
      <p:nvGrpSpPr>
        <p:cNvPr id="1" name=""/>
        <p:cNvGrpSpPr/>
        <p:nvPr/>
      </p:nvGrpSpPr>
      <p:grpSpPr>
        <a:xfrm>
          <a:off x="0" y="0"/>
          <a:ext cx="0" cy="0"/>
          <a:chOff x="0" y="0"/>
          <a:chExt cx="0" cy="0"/>
        </a:xfrm>
      </p:grpSpPr>
      <p:sp>
        <p:nvSpPr>
          <p:cNvPr id="4" name="Zástupný symbol pro zápatí 1"/>
          <p:cNvSpPr>
            <a:spLocks noGrp="1"/>
          </p:cNvSpPr>
          <p:nvPr>
            <p:ph type="ftr" sz="quarter" idx="10"/>
          </p:nvPr>
        </p:nvSpPr>
        <p:spPr>
          <a:xfrm>
            <a:off x="720000" y="6228000"/>
            <a:ext cx="7920000" cy="252000"/>
          </a:xfrm>
        </p:spPr>
        <p:txBody>
          <a:bodyPr/>
          <a:lstStyle>
            <a:lvl1pPr>
              <a:defRPr>
                <a:solidFill>
                  <a:schemeClr val="bg1"/>
                </a:solidFill>
              </a:defRPr>
            </a:lvl1pPr>
          </a:lstStyle>
          <a:p>
            <a:r>
              <a:rPr lang="cs-CZ"/>
              <a:t>Definujte zápatí - název prezentace / pracoviště</a:t>
            </a:r>
            <a:endParaRPr lang="cs-CZ" dirty="0"/>
          </a:p>
        </p:txBody>
      </p:sp>
      <p:sp>
        <p:nvSpPr>
          <p:cNvPr id="5" name="Zástupný symbol pro číslo snímku 2"/>
          <p:cNvSpPr>
            <a:spLocks noGrp="1"/>
          </p:cNvSpPr>
          <p:nvPr>
            <p:ph type="sldNum" sz="quarter" idx="11"/>
          </p:nvPr>
        </p:nvSpPr>
        <p:spPr>
          <a:xfrm>
            <a:off x="414000" y="6228000"/>
            <a:ext cx="252000" cy="252000"/>
          </a:xfrm>
        </p:spPr>
        <p:txBody>
          <a:bodyPr/>
          <a:lstStyle>
            <a:lvl1pPr>
              <a:defRPr>
                <a:solidFill>
                  <a:schemeClr val="bg1"/>
                </a:solidFill>
              </a:defRPr>
            </a:lvl1pPr>
          </a:lstStyle>
          <a:p>
            <a:fld id="{D6D6C118-631F-4A80-9886-907009361577}" type="slidenum">
              <a:rPr lang="cs-CZ" altLang="cs-CZ" smtClean="0"/>
              <a:pPr/>
              <a:t>‹#›</a:t>
            </a:fld>
            <a:endParaRPr lang="cs-CZ" altLang="cs-CZ" dirty="0"/>
          </a:p>
        </p:txBody>
      </p:sp>
      <p:sp>
        <p:nvSpPr>
          <p:cNvPr id="8" name="Zástupný symbol pro obrázek 7"/>
          <p:cNvSpPr>
            <a:spLocks noGrp="1"/>
          </p:cNvSpPr>
          <p:nvPr>
            <p:ph type="pic" sz="quarter" idx="12"/>
          </p:nvPr>
        </p:nvSpPr>
        <p:spPr>
          <a:xfrm>
            <a:off x="0" y="1"/>
            <a:ext cx="12192000" cy="5842000"/>
          </a:xfrm>
        </p:spPr>
        <p:txBody>
          <a:bodyPr anchor="ctr"/>
          <a:lstStyle>
            <a:lvl1pPr algn="ctr">
              <a:defRPr>
                <a:solidFill>
                  <a:schemeClr val="bg1"/>
                </a:solidFill>
              </a:defRPr>
            </a:lvl1pPr>
          </a:lstStyle>
          <a:p>
            <a:r>
              <a:rPr lang="cs-CZ"/>
              <a:t>Kliknutím na ikonu přidáte obrázek.</a:t>
            </a:r>
            <a:endParaRPr lang="cs-CZ" dirty="0"/>
          </a:p>
        </p:txBody>
      </p:sp>
      <p:pic>
        <p:nvPicPr>
          <p:cNvPr id="7" name="Obrázek 6">
            <a:extLst>
              <a:ext uri="{FF2B5EF4-FFF2-40B4-BE49-F238E27FC236}">
                <a16:creationId xmlns:a16="http://schemas.microsoft.com/office/drawing/2014/main" id="{507BAEFB-3478-47F5-888D-1DA9C581BEAE}"/>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48047"/>
            <a:ext cx="865419" cy="597139"/>
          </a:xfrm>
          <a:prstGeom prst="rect">
            <a:avLst/>
          </a:prstGeom>
        </p:spPr>
      </p:pic>
    </p:spTree>
    <p:extLst>
      <p:ext uri="{BB962C8B-B14F-4D97-AF65-F5344CB8AC3E}">
        <p14:creationId xmlns:p14="http://schemas.microsoft.com/office/powerpoint/2010/main" val="3163854523"/>
      </p:ext>
    </p:extLst>
  </p:cSld>
  <p:clrMapOvr>
    <a:masterClrMapping/>
  </p:clrMapOvr>
  <p:hf hdr="0" dt="0"/>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Snímek MUNI LAW">
    <p:bg>
      <p:bgPr>
        <a:solidFill>
          <a:srgbClr val="9100DC"/>
        </a:solidFill>
        <a:effectLst/>
      </p:bgPr>
    </p:bg>
    <p:spTree>
      <p:nvGrpSpPr>
        <p:cNvPr id="1" name=""/>
        <p:cNvGrpSpPr/>
        <p:nvPr/>
      </p:nvGrpSpPr>
      <p:grpSpPr>
        <a:xfrm>
          <a:off x="0" y="0"/>
          <a:ext cx="0" cy="0"/>
          <a:chOff x="0" y="0"/>
          <a:chExt cx="0" cy="0"/>
        </a:xfrm>
      </p:grpSpPr>
      <p:pic>
        <p:nvPicPr>
          <p:cNvPr id="6" name="Obrázek 5">
            <a:extLst>
              <a:ext uri="{FF2B5EF4-FFF2-40B4-BE49-F238E27FC236}">
                <a16:creationId xmlns:a16="http://schemas.microsoft.com/office/drawing/2014/main" id="{3CB5923B-A900-438F-B7D2-0E35F40784C1}"/>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042870" y="2019299"/>
            <a:ext cx="4106255" cy="2833317"/>
          </a:xfrm>
          <a:prstGeom prst="rect">
            <a:avLst/>
          </a:prstGeom>
        </p:spPr>
      </p:pic>
      <p:sp>
        <p:nvSpPr>
          <p:cNvPr id="3" name="Zástupný symbol pro zápatí 1"/>
          <p:cNvSpPr>
            <a:spLocks noGrp="1"/>
          </p:cNvSpPr>
          <p:nvPr>
            <p:ph type="ftr" sz="quarter" idx="10"/>
          </p:nvPr>
        </p:nvSpPr>
        <p:spPr>
          <a:xfrm>
            <a:off x="720000" y="6228000"/>
            <a:ext cx="7920000" cy="252000"/>
          </a:xfrm>
        </p:spPr>
        <p:txBody>
          <a:bodyPr/>
          <a:lstStyle>
            <a:lvl1pPr>
              <a:defRPr>
                <a:solidFill>
                  <a:srgbClr val="9100DC"/>
                </a:solidFill>
              </a:defRPr>
            </a:lvl1pPr>
          </a:lstStyle>
          <a:p>
            <a:r>
              <a:rPr lang="cs-CZ" dirty="0"/>
              <a:t>Definujte zápatí - název prezentace / pracoviště</a:t>
            </a:r>
          </a:p>
        </p:txBody>
      </p:sp>
      <p:sp>
        <p:nvSpPr>
          <p:cNvPr id="4" name="Zástupný symbol pro číslo snímku 2"/>
          <p:cNvSpPr>
            <a:spLocks noGrp="1"/>
          </p:cNvSpPr>
          <p:nvPr>
            <p:ph type="sldNum" sz="quarter" idx="11"/>
          </p:nvPr>
        </p:nvSpPr>
        <p:spPr>
          <a:xfrm>
            <a:off x="414000" y="6228000"/>
            <a:ext cx="252000" cy="252000"/>
          </a:xfrm>
        </p:spPr>
        <p:txBody>
          <a:bodyPr/>
          <a:lstStyle>
            <a:lvl1pPr>
              <a:defRPr>
                <a:solidFill>
                  <a:srgbClr val="91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300970397"/>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Snímek MUNI">
    <p:bg>
      <p:bgRef idx="1001">
        <a:schemeClr val="bg2"/>
      </p:bgRef>
    </p:bg>
    <p:spTree>
      <p:nvGrpSpPr>
        <p:cNvPr id="1" name=""/>
        <p:cNvGrpSpPr/>
        <p:nvPr/>
      </p:nvGrpSpPr>
      <p:grpSpPr>
        <a:xfrm>
          <a:off x="0" y="0"/>
          <a:ext cx="0" cy="0"/>
          <a:chOff x="0" y="0"/>
          <a:chExt cx="0" cy="0"/>
        </a:xfrm>
      </p:grpSpPr>
      <p:pic>
        <p:nvPicPr>
          <p:cNvPr id="4" name="Obrázek 3"/>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2250208" y="2434288"/>
            <a:ext cx="7673489" cy="1989423"/>
          </a:xfrm>
          <a:prstGeom prst="rect">
            <a:avLst/>
          </a:prstGeom>
        </p:spPr>
      </p:pic>
      <p:sp>
        <p:nvSpPr>
          <p:cNvPr id="3" name="Zástupný symbol pro zápatí 1">
            <a:extLst>
              <a:ext uri="{FF2B5EF4-FFF2-40B4-BE49-F238E27FC236}">
                <a16:creationId xmlns:a16="http://schemas.microsoft.com/office/drawing/2014/main" id="{AA728D69-F43C-45BB-A655-A4B6ABA23BCA}"/>
              </a:ext>
            </a:extLst>
          </p:cNvPr>
          <p:cNvSpPr>
            <a:spLocks noGrp="1"/>
          </p:cNvSpPr>
          <p:nvPr>
            <p:ph type="ftr" sz="quarter" idx="10"/>
          </p:nvPr>
        </p:nvSpPr>
        <p:spPr>
          <a:xfrm>
            <a:off x="720000" y="6228000"/>
            <a:ext cx="7920000" cy="252000"/>
          </a:xfrm>
        </p:spPr>
        <p:txBody>
          <a:bodyPr/>
          <a:lstStyle>
            <a:lvl1pPr>
              <a:defRPr>
                <a:solidFill>
                  <a:srgbClr val="0000DC"/>
                </a:solidFill>
              </a:defRPr>
            </a:lvl1pPr>
          </a:lstStyle>
          <a:p>
            <a:r>
              <a:rPr lang="cs-CZ" dirty="0"/>
              <a:t>Definujte zápatí - název prezentace / pracoviště</a:t>
            </a:r>
          </a:p>
        </p:txBody>
      </p:sp>
      <p:sp>
        <p:nvSpPr>
          <p:cNvPr id="5" name="Zástupný symbol pro číslo snímku 2">
            <a:extLst>
              <a:ext uri="{FF2B5EF4-FFF2-40B4-BE49-F238E27FC236}">
                <a16:creationId xmlns:a16="http://schemas.microsoft.com/office/drawing/2014/main" id="{B1B107C1-A64C-4C75-A4EF-124CAB9AEE0A}"/>
              </a:ext>
            </a:extLst>
          </p:cNvPr>
          <p:cNvSpPr>
            <a:spLocks noGrp="1"/>
          </p:cNvSpPr>
          <p:nvPr>
            <p:ph type="sldNum" sz="quarter" idx="11"/>
          </p:nvPr>
        </p:nvSpPr>
        <p:spPr>
          <a:xfrm>
            <a:off x="414000" y="6228000"/>
            <a:ext cx="252000" cy="252000"/>
          </a:xfrm>
        </p:spPr>
        <p:txBody>
          <a:bodyPr/>
          <a:lstStyle>
            <a:lvl1pPr>
              <a:defRPr>
                <a:solidFill>
                  <a:srgbClr val="0000DC"/>
                </a:solidFill>
              </a:defRPr>
            </a:lvl1pPr>
          </a:lstStyle>
          <a:p>
            <a:fld id="{D6D6C118-631F-4A80-9886-907009361577}" type="slidenum">
              <a:rPr lang="cs-CZ" altLang="cs-CZ" smtClean="0"/>
              <a:pPr/>
              <a:t>‹#›</a:t>
            </a:fld>
            <a:endParaRPr lang="cs-CZ" altLang="cs-CZ" dirty="0"/>
          </a:p>
        </p:txBody>
      </p:sp>
    </p:spTree>
    <p:extLst>
      <p:ext uri="{BB962C8B-B14F-4D97-AF65-F5344CB8AC3E}">
        <p14:creationId xmlns:p14="http://schemas.microsoft.com/office/powerpoint/2010/main" val="791214269"/>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Nadpis a obsah">
    <p:spTree>
      <p:nvGrpSpPr>
        <p:cNvPr id="1" name=""/>
        <p:cNvGrpSpPr/>
        <p:nvPr/>
      </p:nvGrpSpPr>
      <p:grpSpPr>
        <a:xfrm>
          <a:off x="0" y="0"/>
          <a:ext cx="0" cy="0"/>
          <a:chOff x="0" y="0"/>
          <a:chExt cx="0" cy="0"/>
        </a:xfrm>
      </p:grpSpPr>
      <p:sp>
        <p:nvSpPr>
          <p:cNvPr id="4" name="Zástupný symbol pro zápatí 3"/>
          <p:cNvSpPr>
            <a:spLocks noGrp="1"/>
          </p:cNvSpPr>
          <p:nvPr>
            <p:ph type="ftr" sz="quarter" idx="10"/>
          </p:nvPr>
        </p:nvSpPr>
        <p:spPr>
          <a:xfrm>
            <a:off x="720000" y="6228000"/>
            <a:ext cx="7920000" cy="252000"/>
          </a:xfrm>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endParaRPr lang="cs-CZ" dirty="0"/>
          </a:p>
        </p:txBody>
      </p:sp>
      <p:sp>
        <p:nvSpPr>
          <p:cNvPr id="7"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0" name="Obrázek 9">
            <a:extLst>
              <a:ext uri="{FF2B5EF4-FFF2-40B4-BE49-F238E27FC236}">
                <a16:creationId xmlns:a16="http://schemas.microsoft.com/office/drawing/2014/main" id="{083D8F9C-31DA-4A72-9A88-45079BA91C2B}"/>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1691229579"/>
      </p:ext>
    </p:extLst>
  </p:cSld>
  <p:clrMapOvr>
    <a:masterClrMapping/>
  </p:clrMapOvr>
  <p:hf hdr="0" dt="0"/>
  <p:extLst>
    <p:ext uri="{DCECCB84-F9BA-43D5-87BE-67443E8EF086}">
      <p15:sldGuideLst xmlns:p15="http://schemas.microsoft.com/office/powerpoint/2012/main">
        <p15:guide id="1" orient="horz" pos="3997" userDrawn="1">
          <p15:clr>
            <a:srgbClr val="FBAE40"/>
          </p15:clr>
        </p15:guide>
        <p15:guide id="2" pos="438" userDrawn="1">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preserve="1" userDrawn="1">
  <p:cSld name="Úvodní snímek – inverzní">
    <p:bg>
      <p:bgPr>
        <a:solidFill>
          <a:srgbClr val="9100DC"/>
        </a:solidFill>
        <a:effectLst/>
      </p:bgPr>
    </p:bg>
    <p:spTree>
      <p:nvGrpSpPr>
        <p:cNvPr id="1" name=""/>
        <p:cNvGrpSpPr/>
        <p:nvPr/>
      </p:nvGrpSpPr>
      <p:grpSpPr>
        <a:xfrm>
          <a:off x="0" y="0"/>
          <a:ext cx="0" cy="0"/>
          <a:chOff x="0" y="0"/>
          <a:chExt cx="0" cy="0"/>
        </a:xfrm>
      </p:grpSpPr>
      <p:sp>
        <p:nvSpPr>
          <p:cNvPr id="3" name="Zástupný symbol pro zápatí 2">
            <a:extLst>
              <a:ext uri="{FF2B5EF4-FFF2-40B4-BE49-F238E27FC236}">
                <a16:creationId xmlns:a16="http://schemas.microsoft.com/office/drawing/2014/main" id="{D8587455-5AC3-4F6B-BE52-826326AFD383}"/>
              </a:ext>
            </a:extLst>
          </p:cNvPr>
          <p:cNvSpPr>
            <a:spLocks noGrp="1"/>
          </p:cNvSpPr>
          <p:nvPr>
            <p:ph type="ftr" sz="quarter" idx="10"/>
          </p:nvPr>
        </p:nvSpPr>
        <p:spPr/>
        <p:txBody>
          <a:bodyPr/>
          <a:lstStyle>
            <a:lvl1pPr>
              <a:defRPr>
                <a:solidFill>
                  <a:schemeClr val="bg1"/>
                </a:solidFill>
              </a:defRPr>
            </a:lvl1pPr>
          </a:lstStyle>
          <a:p>
            <a:r>
              <a:rPr lang="cs-CZ" dirty="0"/>
              <a:t>Definujte zápatí - název prezentace / pracoviště</a:t>
            </a:r>
          </a:p>
        </p:txBody>
      </p:sp>
      <p:sp>
        <p:nvSpPr>
          <p:cNvPr id="4" name="Zástupný symbol pro číslo snímku 3">
            <a:extLst>
              <a:ext uri="{FF2B5EF4-FFF2-40B4-BE49-F238E27FC236}">
                <a16:creationId xmlns:a16="http://schemas.microsoft.com/office/drawing/2014/main" id="{F3A84368-F699-48A6-8383-4822D7F23BC4}"/>
              </a:ext>
            </a:extLst>
          </p:cNvPr>
          <p:cNvSpPr>
            <a:spLocks noGrp="1"/>
          </p:cNvSpPr>
          <p:nvPr>
            <p:ph type="sldNum" sz="quarter" idx="11"/>
          </p:nvPr>
        </p:nvSpPr>
        <p:spPr/>
        <p:txBody>
          <a:bodyPr/>
          <a:lstStyle>
            <a:lvl1pPr>
              <a:defRPr>
                <a:solidFill>
                  <a:schemeClr val="bg1"/>
                </a:solidFill>
              </a:defRPr>
            </a:lvl1pPr>
          </a:lstStyle>
          <a:p>
            <a:fld id="{0DE708CC-0C3F-4567-9698-B54C0F35BD31}" type="slidenum">
              <a:rPr lang="cs-CZ" altLang="cs-CZ" smtClean="0"/>
              <a:pPr/>
              <a:t>‹#›</a:t>
            </a:fld>
            <a:endParaRPr lang="cs-CZ" altLang="cs-CZ" dirty="0"/>
          </a:p>
        </p:txBody>
      </p:sp>
      <p:sp>
        <p:nvSpPr>
          <p:cNvPr id="7" name="Nadpis 6">
            <a:extLst>
              <a:ext uri="{FF2B5EF4-FFF2-40B4-BE49-F238E27FC236}">
                <a16:creationId xmlns:a16="http://schemas.microsoft.com/office/drawing/2014/main" id="{322FA9F0-97E4-45C3-84A8-592F85A6A3A2}"/>
              </a:ext>
            </a:extLst>
          </p:cNvPr>
          <p:cNvSpPr>
            <a:spLocks noGrp="1"/>
          </p:cNvSpPr>
          <p:nvPr>
            <p:ph type="title"/>
          </p:nvPr>
        </p:nvSpPr>
        <p:spPr>
          <a:xfrm>
            <a:off x="398502" y="2900365"/>
            <a:ext cx="11361600" cy="1171580"/>
          </a:xfrm>
        </p:spPr>
        <p:txBody>
          <a:bodyPr anchor="t"/>
          <a:lstStyle>
            <a:lvl1pPr algn="l">
              <a:lnSpc>
                <a:spcPts val="4400"/>
              </a:lnSpc>
              <a:defRPr sz="4400">
                <a:solidFill>
                  <a:schemeClr val="bg1"/>
                </a:solidFill>
              </a:defRPr>
            </a:lvl1pPr>
          </a:lstStyle>
          <a:p>
            <a:r>
              <a:rPr lang="cs-CZ"/>
              <a:t>Kliknutím lze upravit styl.</a:t>
            </a:r>
            <a:endParaRPr lang="cs-CZ" dirty="0"/>
          </a:p>
        </p:txBody>
      </p:sp>
      <p:sp>
        <p:nvSpPr>
          <p:cNvPr id="8" name="Podnadpis 2"/>
          <p:cNvSpPr>
            <a:spLocks noGrp="1"/>
          </p:cNvSpPr>
          <p:nvPr>
            <p:ph type="subTitle" idx="1"/>
          </p:nvPr>
        </p:nvSpPr>
        <p:spPr>
          <a:xfrm>
            <a:off x="398502" y="4116402"/>
            <a:ext cx="11361600" cy="698497"/>
          </a:xfrm>
        </p:spPr>
        <p:txBody>
          <a:bodyPr anchor="t"/>
          <a:lstStyle>
            <a:lvl1pPr marL="0" indent="0" algn="l">
              <a:buNone/>
              <a:defRPr lang="cs-CZ" sz="2400" b="0" dirty="0">
                <a:solidFill>
                  <a:schemeClr val="bg1"/>
                </a:solidFill>
                <a:latin typeface="+mj-lt"/>
                <a:ea typeface="+mj-ea"/>
                <a:cs typeface="+mj-cs"/>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cs-CZ"/>
              <a:t>Kliknutím můžete upravit styl předlohy.</a:t>
            </a:r>
            <a:endParaRPr lang="cs-CZ" dirty="0"/>
          </a:p>
        </p:txBody>
      </p:sp>
      <p:pic>
        <p:nvPicPr>
          <p:cNvPr id="11" name="Obrázek 10">
            <a:extLst>
              <a:ext uri="{FF2B5EF4-FFF2-40B4-BE49-F238E27FC236}">
                <a16:creationId xmlns:a16="http://schemas.microsoft.com/office/drawing/2014/main" id="{7A9A2BD2-1096-47BE-BE7D-31D4B6ED512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414000" y="414000"/>
            <a:ext cx="1535992" cy="1059835"/>
          </a:xfrm>
          <a:prstGeom prst="rect">
            <a:avLst/>
          </a:prstGeom>
        </p:spPr>
      </p:pic>
    </p:spTree>
    <p:extLst>
      <p:ext uri="{BB962C8B-B14F-4D97-AF65-F5344CB8AC3E}">
        <p14:creationId xmlns:p14="http://schemas.microsoft.com/office/powerpoint/2010/main" val="39481167"/>
      </p:ext>
    </p:extLst>
  </p:cSld>
  <p:clrMapOvr>
    <a:masterClrMapping/>
  </p:clrMapOvr>
  <p:hf hdr="0" dt="0"/>
  <p:extLst>
    <p:ext uri="{DCECCB84-F9BA-43D5-87BE-67443E8EF086}">
      <p15:sldGuideLst xmlns:p15="http://schemas.microsoft.com/office/powerpoint/2012/main">
        <p15:guide id="1" orient="horz" pos="2432">
          <p15:clr>
            <a:srgbClr val="FBAE40"/>
          </p15:clr>
        </p15:guide>
        <p15:guide id="2" pos="234">
          <p15:clr>
            <a:srgbClr val="FBAE40"/>
          </p15:clr>
        </p15:guide>
      </p15:sldGuideLst>
    </p:ext>
  </p:extLst>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Nadpis, podnadpis a obsah">
    <p:spTree>
      <p:nvGrpSpPr>
        <p:cNvPr id="1" name=""/>
        <p:cNvGrpSpPr/>
        <p:nvPr/>
      </p:nvGrpSpPr>
      <p:grpSpPr>
        <a:xfrm>
          <a:off x="0" y="0"/>
          <a:ext cx="0" cy="0"/>
          <a:chOff x="0" y="0"/>
          <a:chExt cx="0" cy="0"/>
        </a:xfrm>
      </p:grpSpPr>
      <p:sp>
        <p:nvSpPr>
          <p:cNvPr id="3" name="Zástupný symbol pro obsah 2"/>
          <p:cNvSpPr>
            <a:spLocks noGrp="1"/>
          </p:cNvSpPr>
          <p:nvPr>
            <p:ph idx="1"/>
          </p:nvPr>
        </p:nvSpPr>
        <p:spPr>
          <a:xfrm>
            <a:off x="720000" y="1692002"/>
            <a:ext cx="10753200" cy="4139998"/>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4" name="Zástupný symbol pro zápatí 3"/>
          <p:cNvSpPr>
            <a:spLocks noGrp="1"/>
          </p:cNvSpPr>
          <p:nvPr>
            <p:ph type="ftr" sz="quarter" idx="10"/>
          </p:nvPr>
        </p:nvSpPr>
        <p:spPr/>
        <p:txBody>
          <a:bodyPr/>
          <a:lstStyle>
            <a:lvl1pPr>
              <a:defRPr sz="1200"/>
            </a:lvl1pPr>
          </a:lstStyle>
          <a:p>
            <a:r>
              <a:rPr lang="cs-CZ"/>
              <a:t>Definujte zápatí - název prezentace / pracoviště</a:t>
            </a:r>
            <a:endParaRPr lang="cs-CZ" dirty="0"/>
          </a:p>
        </p:txBody>
      </p:sp>
      <p:sp>
        <p:nvSpPr>
          <p:cNvPr id="5" name="Zástupný symbol pro číslo snímku 4"/>
          <p:cNvSpPr>
            <a:spLocks noGrp="1"/>
          </p:cNvSpPr>
          <p:nvPr>
            <p:ph type="sldNum" sz="quarter" idx="11"/>
          </p:nvPr>
        </p:nvSpPr>
        <p:spPr/>
        <p:txBody>
          <a:bodyPr/>
          <a:lstStyle>
            <a:lvl1pPr>
              <a:defRPr/>
            </a:lvl1pPr>
          </a:lstStyle>
          <a:p>
            <a:fld id="{0970407D-EE58-4A0B-824B-1D3AE42DD9CF}" type="slidenum">
              <a:rPr lang="cs-CZ" altLang="cs-CZ"/>
              <a:pPr/>
              <a:t>‹#›</a:t>
            </a:fld>
            <a:endParaRPr lang="cs-CZ" altLang="cs-CZ" dirty="0"/>
          </a:p>
        </p:txBody>
      </p:sp>
      <p:sp>
        <p:nvSpPr>
          <p:cNvPr id="7"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3" name="Nadpis 12">
            <a:extLst>
              <a:ext uri="{FF2B5EF4-FFF2-40B4-BE49-F238E27FC236}">
                <a16:creationId xmlns:a16="http://schemas.microsoft.com/office/drawing/2014/main" id="{6B0440B8-6781-4DF7-853B-03D5855A8CB8}"/>
              </a:ext>
            </a:extLst>
          </p:cNvPr>
          <p:cNvSpPr>
            <a:spLocks noGrp="1"/>
          </p:cNvSpPr>
          <p:nvPr>
            <p:ph type="title"/>
          </p:nvPr>
        </p:nvSpPr>
        <p:spPr/>
        <p:txBody>
          <a:bodyPr/>
          <a:lstStyle/>
          <a:p>
            <a:r>
              <a:rPr lang="cs-CZ"/>
              <a:t>Kliknutím lze upravit styl.</a:t>
            </a:r>
          </a:p>
        </p:txBody>
      </p:sp>
      <p:pic>
        <p:nvPicPr>
          <p:cNvPr id="10" name="Obrázek 9">
            <a:extLst>
              <a:ext uri="{FF2B5EF4-FFF2-40B4-BE49-F238E27FC236}">
                <a16:creationId xmlns:a16="http://schemas.microsoft.com/office/drawing/2014/main" id="{BD636BBA-EAE3-4723-B113-5D7145D09DF9}"/>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4034428296"/>
      </p:ext>
    </p:extLst>
  </p:cSld>
  <p:clrMapOvr>
    <a:masterClrMapping/>
  </p:clrMapOvr>
  <p:hf hdr="0" dt="0"/>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Nadpis a porovnání">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6" name="Zástupný symbol pro text 7">
            <a:extLst>
              <a:ext uri="{FF2B5EF4-FFF2-40B4-BE49-F238E27FC236}">
                <a16:creationId xmlns:a16="http://schemas.microsoft.com/office/drawing/2014/main" id="{9F610B39-FB78-4767-BA31-C3D4E7D5586C}"/>
              </a:ext>
            </a:extLst>
          </p:cNvPr>
          <p:cNvSpPr>
            <a:spLocks noGrp="1"/>
          </p:cNvSpPr>
          <p:nvPr>
            <p:ph type="body" sz="quarter" idx="26"/>
          </p:nvPr>
        </p:nvSpPr>
        <p:spPr>
          <a:xfrm>
            <a:off x="720725" y="1296001"/>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18"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sp>
        <p:nvSpPr>
          <p:cNvPr id="21" name="Zástupný symbol pro text 7">
            <a:extLst>
              <a:ext uri="{FF2B5EF4-FFF2-40B4-BE49-F238E27FC236}">
                <a16:creationId xmlns:a16="http://schemas.microsoft.com/office/drawing/2014/main" id="{9F610B39-FB78-4767-BA31-C3D4E7D5586C}"/>
              </a:ext>
            </a:extLst>
          </p:cNvPr>
          <p:cNvSpPr>
            <a:spLocks noGrp="1"/>
          </p:cNvSpPr>
          <p:nvPr>
            <p:ph type="body" sz="quarter" idx="27"/>
          </p:nvPr>
        </p:nvSpPr>
        <p:spPr>
          <a:xfrm>
            <a:off x="6251278" y="1290515"/>
            <a:ext cx="5220000"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2" name="Zástupný symbol pro obsah 2"/>
          <p:cNvSpPr>
            <a:spLocks noGrp="1"/>
          </p:cNvSpPr>
          <p:nvPr>
            <p:ph idx="1"/>
          </p:nvPr>
        </p:nvSpPr>
        <p:spPr>
          <a:xfrm>
            <a:off x="720000" y="169200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23" name="Zástupný symbol pro obsah 2"/>
          <p:cNvSpPr>
            <a:spLocks noGrp="1"/>
          </p:cNvSpPr>
          <p:nvPr>
            <p:ph idx="28"/>
          </p:nvPr>
        </p:nvSpPr>
        <p:spPr>
          <a:xfrm>
            <a:off x="6251280" y="1690271"/>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2" name="Obrázek 11">
            <a:extLst>
              <a:ext uri="{FF2B5EF4-FFF2-40B4-BE49-F238E27FC236}">
                <a16:creationId xmlns:a16="http://schemas.microsoft.com/office/drawing/2014/main" id="{8D071A41-2EBD-49A7-A906-FB9C1EE30D4D}"/>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3317168426"/>
      </p:ext>
    </p:extLst>
  </p:cSld>
  <p:clrMapOvr>
    <a:masterClrMapping/>
  </p:clrMapOvr>
  <p:hf hdr="0" dt="0"/>
  <p:extLst>
    <p:ext uri="{DCECCB84-F9BA-43D5-87BE-67443E8EF086}">
      <p15:sldGuideLst xmlns:p15="http://schemas.microsoft.com/office/powerpoint/2012/main">
        <p15:guide id="1" orient="horz" pos="2886" userDrawn="1">
          <p15:clr>
            <a:srgbClr val="FBAE40"/>
          </p15:clr>
        </p15:guide>
        <p15:guide id="2" pos="3840" userDrawn="1">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Nadpis, obsah a text">
    <p:spTree>
      <p:nvGrpSpPr>
        <p:cNvPr id="1" name=""/>
        <p:cNvGrpSpPr/>
        <p:nvPr/>
      </p:nvGrpSpPr>
      <p:grpSpPr>
        <a:xfrm>
          <a:off x="0" y="0"/>
          <a:ext cx="0" cy="0"/>
          <a:chOff x="0" y="0"/>
          <a:chExt cx="0" cy="0"/>
        </a:xfrm>
      </p:grpSpPr>
      <p:sp>
        <p:nvSpPr>
          <p:cNvPr id="11"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1695074"/>
            <a:ext cx="5218413" cy="3896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4" name="Nadpis 3">
            <a:extLst>
              <a:ext uri="{FF2B5EF4-FFF2-40B4-BE49-F238E27FC236}">
                <a16:creationId xmlns:a16="http://schemas.microsoft.com/office/drawing/2014/main" id="{ABDE9BC5-EE25-44B2-8081-F2B94BAA680C}"/>
              </a:ext>
            </a:extLst>
          </p:cNvPr>
          <p:cNvSpPr>
            <a:spLocks noGrp="1"/>
          </p:cNvSpPr>
          <p:nvPr>
            <p:ph type="title"/>
          </p:nvPr>
        </p:nvSpPr>
        <p:spPr/>
        <p:txBody>
          <a:bodyPr/>
          <a:lstStyle/>
          <a:p>
            <a:r>
              <a:rPr lang="cs-CZ"/>
              <a:t>Kliknutím lze upravit styl.</a:t>
            </a:r>
            <a:endParaRPr lang="cs-CZ" dirty="0"/>
          </a:p>
        </p:txBody>
      </p:sp>
      <p:sp>
        <p:nvSpPr>
          <p:cNvPr id="9"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sp>
        <p:nvSpPr>
          <p:cNvPr id="12" name="Zástupný symbol pro obsah 2"/>
          <p:cNvSpPr>
            <a:spLocks noGrp="1"/>
          </p:cNvSpPr>
          <p:nvPr>
            <p:ph idx="28"/>
          </p:nvPr>
        </p:nvSpPr>
        <p:spPr>
          <a:xfrm>
            <a:off x="6251280" y="1667024"/>
            <a:ext cx="5219998" cy="414000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13" name="Obrázek 12">
            <a:extLst>
              <a:ext uri="{FF2B5EF4-FFF2-40B4-BE49-F238E27FC236}">
                <a16:creationId xmlns:a16="http://schemas.microsoft.com/office/drawing/2014/main" id="{8EF222EE-72EC-4915-BFF7-454D9FCA75D0}"/>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966739591"/>
      </p:ext>
    </p:extLst>
  </p:cSld>
  <p:clrMapOvr>
    <a:masterClrMapping/>
  </p:clrMapOvr>
  <p:hf hdr="0" dt="0"/>
  <p:extLst>
    <p:ext uri="{DCECCB84-F9BA-43D5-87BE-67443E8EF086}">
      <p15:sldGuideLst xmlns:p15="http://schemas.microsoft.com/office/powerpoint/2012/main">
        <p15:guide id="1" orient="horz" pos="3657" userDrawn="1">
          <p15:clr>
            <a:srgbClr val="FBAE40"/>
          </p15:clr>
        </p15:guide>
        <p15:guide id="2" pos="7242" userDrawn="1">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Nadpis, podnadpis a tři sloupce">
    <p:spTree>
      <p:nvGrpSpPr>
        <p:cNvPr id="1" name=""/>
        <p:cNvGrpSpPr/>
        <p:nvPr/>
      </p:nvGrpSpPr>
      <p:grpSpPr>
        <a:xfrm>
          <a:off x="0" y="0"/>
          <a:ext cx="0" cy="0"/>
          <a:chOff x="0" y="0"/>
          <a:chExt cx="0" cy="0"/>
        </a:xfrm>
      </p:grpSpPr>
      <p:sp>
        <p:nvSpPr>
          <p:cNvPr id="13" name="Zástupný symbol pro obsah 12">
            <a:extLst>
              <a:ext uri="{FF2B5EF4-FFF2-40B4-BE49-F238E27FC236}">
                <a16:creationId xmlns:a16="http://schemas.microsoft.com/office/drawing/2014/main" id="{548D6DE9-EB16-4D0A-9F96-DD69C3E97213}"/>
              </a:ext>
            </a:extLst>
          </p:cNvPr>
          <p:cNvSpPr>
            <a:spLocks noGrp="1"/>
          </p:cNvSpPr>
          <p:nvPr>
            <p:ph sz="quarter" idx="22"/>
          </p:nvPr>
        </p:nvSpPr>
        <p:spPr>
          <a:xfrm>
            <a:off x="4440000" y="1692002"/>
            <a:ext cx="3311525" cy="2230711"/>
          </a:xfrm>
        </p:spPr>
        <p:txBody>
          <a:bodyPr/>
          <a:lstStyle/>
          <a:p>
            <a:pPr lvl="0"/>
            <a:r>
              <a:rPr lang="cs-CZ"/>
              <a:t>Po kliknutí můžete upravovat styly textu v předloze.</a:t>
            </a:r>
          </a:p>
        </p:txBody>
      </p:sp>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6" name="Zástupný symbol pro text 5">
            <a:extLst>
              <a:ext uri="{FF2B5EF4-FFF2-40B4-BE49-F238E27FC236}">
                <a16:creationId xmlns:a16="http://schemas.microsoft.com/office/drawing/2014/main" id="{C2D097E9-9E99-4F02-A434-E69D713D0FBC}"/>
              </a:ext>
            </a:extLst>
          </p:cNvPr>
          <p:cNvSpPr>
            <a:spLocks noGrp="1"/>
          </p:cNvSpPr>
          <p:nvPr>
            <p:ph type="body" sz="quarter" idx="12"/>
          </p:nvPr>
        </p:nvSpPr>
        <p:spPr>
          <a:xfrm>
            <a:off x="719999"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7" name="Zástupný symbol pro text 5">
            <a:extLst>
              <a:ext uri="{FF2B5EF4-FFF2-40B4-BE49-F238E27FC236}">
                <a16:creationId xmlns:a16="http://schemas.microsoft.com/office/drawing/2014/main" id="{7E169087-A2FD-4849-9AAC-BD41AA07A5EA}"/>
              </a:ext>
            </a:extLst>
          </p:cNvPr>
          <p:cNvSpPr>
            <a:spLocks noGrp="1"/>
          </p:cNvSpPr>
          <p:nvPr>
            <p:ph type="body" sz="quarter" idx="14"/>
          </p:nvPr>
        </p:nvSpPr>
        <p:spPr>
          <a:xfrm>
            <a:off x="4440000" y="4414271"/>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9" name="Zástupný symbol pro text 5">
            <a:extLst>
              <a:ext uri="{FF2B5EF4-FFF2-40B4-BE49-F238E27FC236}">
                <a16:creationId xmlns:a16="http://schemas.microsoft.com/office/drawing/2014/main" id="{E14CE5FF-FB97-4634-9714-4B5C0FDA3862}"/>
              </a:ext>
            </a:extLst>
          </p:cNvPr>
          <p:cNvSpPr>
            <a:spLocks noGrp="1"/>
          </p:cNvSpPr>
          <p:nvPr>
            <p:ph type="body" sz="quarter" idx="15"/>
          </p:nvPr>
        </p:nvSpPr>
        <p:spPr>
          <a:xfrm>
            <a:off x="8161200" y="4414270"/>
            <a:ext cx="3312000" cy="1427730"/>
          </a:xfrm>
        </p:spPr>
        <p:txBody>
          <a:bodyPr lIns="0" tIns="0" rIns="0" bIns="0" numCol="1" spcCol="324000">
            <a:noAutofit/>
          </a:bodyPr>
          <a:lstStyle>
            <a:lvl1pPr algn="l">
              <a:lnSpc>
                <a:spcPts val="1800"/>
              </a:lnSpc>
              <a:defRPr sz="1500" b="0">
                <a:solidFill>
                  <a:schemeClr val="tx1"/>
                </a:solidFill>
              </a:defRPr>
            </a:lvl1pPr>
            <a:lvl2pPr algn="l">
              <a:defRPr u="none"/>
            </a:lvl2pPr>
            <a:lvl3pPr algn="l">
              <a:defRPr>
                <a:latin typeface="+mn-lt"/>
              </a:defRPr>
            </a:lvl3pPr>
            <a:lvl4pPr algn="l">
              <a:defRPr/>
            </a:lvl4pPr>
            <a:lvl5pPr algn="l">
              <a:defRPr/>
            </a:lvl5pPr>
          </a:lstStyle>
          <a:p>
            <a:pPr lvl="0"/>
            <a:r>
              <a:rPr lang="cs-CZ"/>
              <a:t>Po kliknutí můžete upravovat styly textu v předloze.</a:t>
            </a:r>
          </a:p>
        </p:txBody>
      </p:sp>
      <p:sp>
        <p:nvSpPr>
          <p:cNvPr id="14" name="Zástupný symbol pro text 13">
            <a:extLst>
              <a:ext uri="{FF2B5EF4-FFF2-40B4-BE49-F238E27FC236}">
                <a16:creationId xmlns:a16="http://schemas.microsoft.com/office/drawing/2014/main" id="{DD220DBF-2B26-4E32-826A-79839FF51027}"/>
              </a:ext>
            </a:extLst>
          </p:cNvPr>
          <p:cNvSpPr>
            <a:spLocks noGrp="1"/>
          </p:cNvSpPr>
          <p:nvPr>
            <p:ph type="body" sz="quarter" idx="19"/>
          </p:nvPr>
        </p:nvSpPr>
        <p:spPr>
          <a:xfrm>
            <a:off x="72072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5" name="Zástupný symbol pro text 13">
            <a:extLst>
              <a:ext uri="{FF2B5EF4-FFF2-40B4-BE49-F238E27FC236}">
                <a16:creationId xmlns:a16="http://schemas.microsoft.com/office/drawing/2014/main" id="{AD9E96F9-7F56-4453-A9FC-693AF7E57BB4}"/>
              </a:ext>
            </a:extLst>
          </p:cNvPr>
          <p:cNvSpPr>
            <a:spLocks noGrp="1"/>
          </p:cNvSpPr>
          <p:nvPr>
            <p:ph type="body" sz="quarter" idx="20"/>
          </p:nvPr>
        </p:nvSpPr>
        <p:spPr>
          <a:xfrm>
            <a:off x="4440475"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6" name="Zástupný symbol pro text 13">
            <a:extLst>
              <a:ext uri="{FF2B5EF4-FFF2-40B4-BE49-F238E27FC236}">
                <a16:creationId xmlns:a16="http://schemas.microsoft.com/office/drawing/2014/main" id="{88362389-3E8C-4129-819C-75F0F7922D0F}"/>
              </a:ext>
            </a:extLst>
          </p:cNvPr>
          <p:cNvSpPr>
            <a:spLocks noGrp="1"/>
          </p:cNvSpPr>
          <p:nvPr>
            <p:ph type="body" sz="quarter" idx="21"/>
          </p:nvPr>
        </p:nvSpPr>
        <p:spPr>
          <a:xfrm>
            <a:off x="8161436" y="4025136"/>
            <a:ext cx="3311525" cy="216000"/>
          </a:xfrm>
        </p:spPr>
        <p:txBody>
          <a:bodyPr anchor="ctr"/>
          <a:lstStyle>
            <a:lvl1pPr>
              <a:lnSpc>
                <a:spcPts val="1100"/>
              </a:lnSpc>
              <a:defRPr sz="1000" b="0"/>
            </a:lvl1pPr>
          </a:lstStyle>
          <a:p>
            <a:pPr lvl="0"/>
            <a:r>
              <a:rPr lang="cs-CZ"/>
              <a:t>Po kliknutí můžete upravovat styly textu v předloze.</a:t>
            </a:r>
          </a:p>
        </p:txBody>
      </p:sp>
      <p:sp>
        <p:nvSpPr>
          <p:cNvPr id="18" name="Zástupný symbol pro obsah 12">
            <a:extLst>
              <a:ext uri="{FF2B5EF4-FFF2-40B4-BE49-F238E27FC236}">
                <a16:creationId xmlns:a16="http://schemas.microsoft.com/office/drawing/2014/main" id="{DE897ACA-C285-471C-BF3F-2886D04C7F9F}"/>
              </a:ext>
            </a:extLst>
          </p:cNvPr>
          <p:cNvSpPr>
            <a:spLocks noGrp="1"/>
          </p:cNvSpPr>
          <p:nvPr>
            <p:ph sz="quarter" idx="23"/>
          </p:nvPr>
        </p:nvSpPr>
        <p:spPr>
          <a:xfrm>
            <a:off x="719999" y="1692002"/>
            <a:ext cx="3311525" cy="2230711"/>
          </a:xfrm>
        </p:spPr>
        <p:txBody>
          <a:bodyPr/>
          <a:lstStyle/>
          <a:p>
            <a:pPr lvl="0"/>
            <a:r>
              <a:rPr lang="cs-CZ"/>
              <a:t>Po kliknutí můžete upravovat styly textu v předloze.</a:t>
            </a:r>
          </a:p>
        </p:txBody>
      </p:sp>
      <p:sp>
        <p:nvSpPr>
          <p:cNvPr id="20" name="Zástupný symbol pro obsah 12">
            <a:extLst>
              <a:ext uri="{FF2B5EF4-FFF2-40B4-BE49-F238E27FC236}">
                <a16:creationId xmlns:a16="http://schemas.microsoft.com/office/drawing/2014/main" id="{9AF93628-9CF3-4CB5-A8C7-735B527D49B2}"/>
              </a:ext>
            </a:extLst>
          </p:cNvPr>
          <p:cNvSpPr>
            <a:spLocks noGrp="1"/>
          </p:cNvSpPr>
          <p:nvPr>
            <p:ph sz="quarter" idx="24"/>
          </p:nvPr>
        </p:nvSpPr>
        <p:spPr>
          <a:xfrm>
            <a:off x="8160001" y="1692002"/>
            <a:ext cx="3311525" cy="2230711"/>
          </a:xfrm>
        </p:spPr>
        <p:txBody>
          <a:bodyPr/>
          <a:lstStyle/>
          <a:p>
            <a:pPr lvl="0"/>
            <a:r>
              <a:rPr lang="cs-CZ"/>
              <a:t>Po kliknutí můžete upravovat styly textu v předloze.</a:t>
            </a:r>
          </a:p>
        </p:txBody>
      </p:sp>
      <p:sp>
        <p:nvSpPr>
          <p:cNvPr id="19" name="Zástupný symbol pro text 7">
            <a:extLst>
              <a:ext uri="{FF2B5EF4-FFF2-40B4-BE49-F238E27FC236}">
                <a16:creationId xmlns:a16="http://schemas.microsoft.com/office/drawing/2014/main" id="{9F610B39-FB78-4767-BA31-C3D4E7D5586C}"/>
              </a:ext>
            </a:extLst>
          </p:cNvPr>
          <p:cNvSpPr>
            <a:spLocks noGrp="1"/>
          </p:cNvSpPr>
          <p:nvPr>
            <p:ph type="body" sz="quarter" idx="13"/>
          </p:nvPr>
        </p:nvSpPr>
        <p:spPr>
          <a:xfrm>
            <a:off x="720725" y="1296001"/>
            <a:ext cx="10752138" cy="271576"/>
          </a:xfrm>
        </p:spPr>
        <p:txBody>
          <a:bodyPr lIns="0" tIns="0" rIns="0" bIns="0">
            <a:noAutofit/>
          </a:bodyPr>
          <a:lstStyle>
            <a:lvl1pPr algn="l">
              <a:lnSpc>
                <a:spcPts val="2300"/>
              </a:lnSpc>
              <a:defRPr sz="2000" b="0">
                <a:solidFill>
                  <a:schemeClr val="tx2"/>
                </a:solidFill>
              </a:defRPr>
            </a:lvl1pPr>
          </a:lstStyle>
          <a:p>
            <a:pPr lvl="0"/>
            <a:r>
              <a:rPr lang="cs-CZ"/>
              <a:t>Po kliknutí můžete upravovat styly textu v předloze.</a:t>
            </a:r>
          </a:p>
        </p:txBody>
      </p:sp>
      <p:sp>
        <p:nvSpPr>
          <p:cNvPr id="21" name="Nadpis 12">
            <a:extLst>
              <a:ext uri="{FF2B5EF4-FFF2-40B4-BE49-F238E27FC236}">
                <a16:creationId xmlns:a16="http://schemas.microsoft.com/office/drawing/2014/main" id="{6B0440B8-6781-4DF7-853B-03D5855A8CB8}"/>
              </a:ext>
            </a:extLst>
          </p:cNvPr>
          <p:cNvSpPr>
            <a:spLocks noGrp="1"/>
          </p:cNvSpPr>
          <p:nvPr>
            <p:ph type="title"/>
          </p:nvPr>
        </p:nvSpPr>
        <p:spPr>
          <a:xfrm>
            <a:off x="720000" y="720000"/>
            <a:ext cx="10753200" cy="451576"/>
          </a:xfrm>
        </p:spPr>
        <p:txBody>
          <a:bodyPr/>
          <a:lstStyle/>
          <a:p>
            <a:r>
              <a:rPr lang="cs-CZ"/>
              <a:t>Kliknutím lze upravit styl.</a:t>
            </a:r>
          </a:p>
        </p:txBody>
      </p:sp>
      <p:pic>
        <p:nvPicPr>
          <p:cNvPr id="17" name="Obrázek 16">
            <a:extLst>
              <a:ext uri="{FF2B5EF4-FFF2-40B4-BE49-F238E27FC236}">
                <a16:creationId xmlns:a16="http://schemas.microsoft.com/office/drawing/2014/main" id="{46E8DF9B-B034-4030-8D59-8EB30894BEB2}"/>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713741071"/>
      </p:ext>
    </p:extLst>
  </p:cSld>
  <p:clrMapOvr>
    <a:masterClrMapping/>
  </p:clrMapOvr>
  <p:hf hdr="0" dt="0"/>
  <p:extLst>
    <p:ext uri="{DCECCB84-F9BA-43D5-87BE-67443E8EF086}">
      <p15:sldGuideLst xmlns:p15="http://schemas.microsoft.com/office/powerpoint/2012/main">
        <p15:guide id="1" orient="horz" pos="1049" userDrawn="1">
          <p15:clr>
            <a:srgbClr val="FBAE40"/>
          </p15:clr>
        </p15:guide>
        <p15:guide id="2" pos="3840" userDrawn="1">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bsah a text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4" name="Zástupný symbol pro obsah 2"/>
          <p:cNvSpPr>
            <a:spLocks noGrp="1"/>
          </p:cNvSpPr>
          <p:nvPr>
            <p:ph idx="1"/>
          </p:nvPr>
        </p:nvSpPr>
        <p:spPr>
          <a:xfrm>
            <a:off x="6272212" y="692150"/>
            <a:ext cx="5200987"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sz="2000" b="0"/>
            </a:lvl1pPr>
            <a:lvl2pPr marL="504000" indent="-180000">
              <a:lnSpc>
                <a:spcPct val="100000"/>
              </a:lnSpc>
              <a:buClr>
                <a:schemeClr val="tx2"/>
              </a:buClr>
              <a:buFont typeface="Arial" panose="020B0604020202020204" pitchFamily="34" charset="0"/>
              <a:buChar char="̶"/>
              <a:defRPr sz="16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sp>
        <p:nvSpPr>
          <p:cNvPr id="9" name="Zástupný symbol pro obsah 12">
            <a:extLst>
              <a:ext uri="{FF2B5EF4-FFF2-40B4-BE49-F238E27FC236}">
                <a16:creationId xmlns:a16="http://schemas.microsoft.com/office/drawing/2014/main" id="{83517C49-9C06-4658-8660-E0D21D83CE29}"/>
              </a:ext>
            </a:extLst>
          </p:cNvPr>
          <p:cNvSpPr>
            <a:spLocks noGrp="1"/>
          </p:cNvSpPr>
          <p:nvPr>
            <p:ph sz="quarter" idx="24"/>
          </p:nvPr>
        </p:nvSpPr>
        <p:spPr>
          <a:xfrm>
            <a:off x="719137" y="692150"/>
            <a:ext cx="5218413" cy="4899635"/>
          </a:xfrm>
        </p:spPr>
        <p:txBody>
          <a:bodyPr/>
          <a:lstStyle/>
          <a:p>
            <a:pPr lvl="0"/>
            <a:r>
              <a:rPr lang="cs-CZ"/>
              <a:t>Po kliknutí můžete upravovat styly textu v předloze.</a:t>
            </a:r>
          </a:p>
        </p:txBody>
      </p:sp>
      <p:sp>
        <p:nvSpPr>
          <p:cNvPr id="10" name="Zástupný symbol pro text 13">
            <a:extLst>
              <a:ext uri="{FF2B5EF4-FFF2-40B4-BE49-F238E27FC236}">
                <a16:creationId xmlns:a16="http://schemas.microsoft.com/office/drawing/2014/main" id="{F7FD9E97-5F69-494E-8672-595752783306}"/>
              </a:ext>
            </a:extLst>
          </p:cNvPr>
          <p:cNvSpPr>
            <a:spLocks noGrp="1"/>
          </p:cNvSpPr>
          <p:nvPr>
            <p:ph type="body" sz="quarter" idx="19"/>
          </p:nvPr>
        </p:nvSpPr>
        <p:spPr>
          <a:xfrm>
            <a:off x="720725" y="5599670"/>
            <a:ext cx="5218412" cy="216000"/>
          </a:xfrm>
        </p:spPr>
        <p:txBody>
          <a:bodyPr anchor="ctr"/>
          <a:lstStyle>
            <a:lvl1pPr>
              <a:lnSpc>
                <a:spcPts val="1100"/>
              </a:lnSpc>
              <a:defRPr sz="1000" b="0" i="0"/>
            </a:lvl1pPr>
          </a:lstStyle>
          <a:p>
            <a:pPr lvl="0"/>
            <a:r>
              <a:rPr lang="cs-CZ"/>
              <a:t>Po kliknutí můžete upravovat styly textu v předloze.</a:t>
            </a:r>
          </a:p>
        </p:txBody>
      </p:sp>
      <p:pic>
        <p:nvPicPr>
          <p:cNvPr id="11" name="Obrázek 10">
            <a:extLst>
              <a:ext uri="{FF2B5EF4-FFF2-40B4-BE49-F238E27FC236}">
                <a16:creationId xmlns:a16="http://schemas.microsoft.com/office/drawing/2014/main" id="{11D939FD-1FD8-4E6C-BF1C-80C9479ECF5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117383761"/>
      </p:ext>
    </p:extLst>
  </p:cSld>
  <p:clrMapOvr>
    <a:masterClrMapping/>
  </p:clrMapOvr>
  <p:hf hdr="0" dt="0"/>
  <p:extLst>
    <p:ext uri="{DCECCB84-F9BA-43D5-87BE-67443E8EF086}">
      <p15:sldGuideLst xmlns:p15="http://schemas.microsoft.com/office/powerpoint/2012/main">
        <p15:guide id="1" orient="horz" pos="3158" userDrawn="1">
          <p15:clr>
            <a:srgbClr val="FBAE40"/>
          </p15:clr>
        </p15:guide>
        <p15:guide id="2" pos="438" userDrawn="1">
          <p15:clr>
            <a:srgbClr val="FBAE40"/>
          </p15:clr>
        </p15:guide>
      </p15:sldGuideLst>
    </p:ext>
  </p:extLst>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bsah bez nadpisu">
    <p:spTree>
      <p:nvGrpSpPr>
        <p:cNvPr id="1" name=""/>
        <p:cNvGrpSpPr/>
        <p:nvPr/>
      </p:nvGrpSpPr>
      <p:grpSpPr>
        <a:xfrm>
          <a:off x="0" y="0"/>
          <a:ext cx="0" cy="0"/>
          <a:chOff x="0" y="0"/>
          <a:chExt cx="0" cy="0"/>
        </a:xfrm>
      </p:grpSpPr>
      <p:sp>
        <p:nvSpPr>
          <p:cNvPr id="2" name="Zástupný symbol pro zápatí 1"/>
          <p:cNvSpPr>
            <a:spLocks noGrp="1"/>
          </p:cNvSpPr>
          <p:nvPr>
            <p:ph type="ftr" sz="quarter" idx="10"/>
          </p:nvPr>
        </p:nvSpPr>
        <p:spPr/>
        <p:txBody>
          <a:bodyPr/>
          <a:lstStyle>
            <a:lvl1pPr>
              <a:defRPr/>
            </a:lvl1pPr>
          </a:lstStyle>
          <a:p>
            <a:r>
              <a:rPr lang="cs-CZ" altLang="cs-CZ" dirty="0"/>
              <a:t>Definujte zápatí - název prezentace / pracoviště</a:t>
            </a:r>
          </a:p>
        </p:txBody>
      </p:sp>
      <p:sp>
        <p:nvSpPr>
          <p:cNvPr id="3" name="Zástupný symbol pro číslo snímku 2"/>
          <p:cNvSpPr>
            <a:spLocks noGrp="1"/>
          </p:cNvSpPr>
          <p:nvPr>
            <p:ph type="sldNum" sz="quarter" idx="11"/>
          </p:nvPr>
        </p:nvSpPr>
        <p:spPr/>
        <p:txBody>
          <a:bodyPr/>
          <a:lstStyle>
            <a:lvl1pPr>
              <a:defRPr/>
            </a:lvl1pPr>
          </a:lstStyle>
          <a:p>
            <a:fld id="{D6D6C118-631F-4A80-9886-907009361577}" type="slidenum">
              <a:rPr lang="cs-CZ" altLang="cs-CZ"/>
              <a:pPr/>
              <a:t>‹#›</a:t>
            </a:fld>
            <a:endParaRPr lang="cs-CZ" altLang="cs-CZ" dirty="0"/>
          </a:p>
        </p:txBody>
      </p:sp>
      <p:sp>
        <p:nvSpPr>
          <p:cNvPr id="10" name="Zástupný symbol pro obsah 2"/>
          <p:cNvSpPr>
            <a:spLocks noGrp="1"/>
          </p:cNvSpPr>
          <p:nvPr>
            <p:ph idx="1"/>
          </p:nvPr>
        </p:nvSpPr>
        <p:spPr>
          <a:xfrm>
            <a:off x="720000" y="692150"/>
            <a:ext cx="10753200" cy="5139850"/>
          </a:xfrm>
          <a:prstGeom prst="rect">
            <a:avLst/>
          </a:prstGeom>
        </p:spPr>
        <p:txBody>
          <a:bodyPr/>
          <a:lstStyle>
            <a:lvl1pPr marL="252000" indent="-180000">
              <a:lnSpc>
                <a:spcPct val="150000"/>
              </a:lnSpc>
              <a:buClr>
                <a:schemeClr val="tx2"/>
              </a:buClr>
              <a:buSzPct val="100000"/>
              <a:buFont typeface="Arial" panose="020B0604020202020204" pitchFamily="34" charset="0"/>
              <a:buChar char="̶"/>
              <a:defRPr b="0"/>
            </a:lvl1pPr>
            <a:lvl2pPr marL="504000" indent="-180000">
              <a:lnSpc>
                <a:spcPct val="100000"/>
              </a:lnSpc>
              <a:buClr>
                <a:schemeClr val="tx2"/>
              </a:buClr>
              <a:buFont typeface="Arial" panose="020B0604020202020204" pitchFamily="34" charset="0"/>
              <a:buChar char="̶"/>
              <a:defRPr sz="2000"/>
            </a:lvl2pPr>
            <a:lvl3pPr marL="914400" indent="0">
              <a:buNone/>
              <a:defRPr/>
            </a:lvl3pPr>
          </a:lstStyle>
          <a:p>
            <a:pPr lvl="0"/>
            <a:r>
              <a:rPr lang="cs-CZ"/>
              <a:t>Po kliknutí můžete upravovat styly textu v předloze.</a:t>
            </a:r>
          </a:p>
          <a:p>
            <a:pPr lvl="1"/>
            <a:r>
              <a:rPr lang="cs-CZ"/>
              <a:t>Druhá úroveň</a:t>
            </a:r>
          </a:p>
          <a:p>
            <a:pPr lvl="2"/>
            <a:r>
              <a:rPr lang="cs-CZ"/>
              <a:t>Třetí úroveň</a:t>
            </a:r>
          </a:p>
        </p:txBody>
      </p:sp>
      <p:pic>
        <p:nvPicPr>
          <p:cNvPr id="7" name="Obrázek 6">
            <a:extLst>
              <a:ext uri="{FF2B5EF4-FFF2-40B4-BE49-F238E27FC236}">
                <a16:creationId xmlns:a16="http://schemas.microsoft.com/office/drawing/2014/main" id="{F8A642DD-F4D1-4553-8BF4-32A8C8CF50D7}"/>
              </a:ext>
            </a:extLst>
          </p:cNvPr>
          <p:cNvPicPr>
            <a:picLocks noChangeAspect="1"/>
          </p:cNvPicPr>
          <p:nvPr userDrawn="1"/>
        </p:nvPicPr>
        <p:blipFill>
          <a:blip r:embed="rId2">
            <a:extLst>
              <a:ext uri="{28A0092B-C50C-407E-A947-70E740481C1C}">
                <a14:useLocalDpi xmlns:a14="http://schemas.microsoft.com/office/drawing/2010/main" val="0"/>
              </a:ext>
            </a:extLst>
          </a:blip>
          <a:stretch>
            <a:fillRect/>
          </a:stretch>
        </p:blipFill>
        <p:spPr>
          <a:xfrm>
            <a:off x="10881277" y="6054350"/>
            <a:ext cx="867342" cy="598466"/>
          </a:xfrm>
          <a:prstGeom prst="rect">
            <a:avLst/>
          </a:prstGeom>
        </p:spPr>
      </p:pic>
    </p:spTree>
    <p:extLst>
      <p:ext uri="{BB962C8B-B14F-4D97-AF65-F5344CB8AC3E}">
        <p14:creationId xmlns:p14="http://schemas.microsoft.com/office/powerpoint/2010/main" val="234975528"/>
      </p:ext>
    </p:extLst>
  </p:cSld>
  <p:clrMapOvr>
    <a:masterClrMapping/>
  </p:clrMapOvr>
  <p:hf hdr="0" dt="0"/>
  <p:extLst>
    <p:ext uri="{DCECCB84-F9BA-43D5-87BE-67443E8EF086}">
      <p15:sldGuideLst xmlns:p15="http://schemas.microsoft.com/office/powerpoint/2012/main">
        <p15:guide id="1" orient="horz" pos="436" userDrawn="1">
          <p15:clr>
            <a:srgbClr val="FBAE40"/>
          </p15:clr>
        </p15:guide>
        <p15:guide id="2" pos="438" userDrawn="1">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6" Type="http://schemas.openxmlformats.org/officeDocument/2006/relationships/image" Target="../media/image1.emf"/><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theme" Target="../theme/theme1.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4529" name="Rectangle 17"/>
          <p:cNvSpPr>
            <a:spLocks noGrp="1" noChangeArrowheads="1"/>
          </p:cNvSpPr>
          <p:nvPr>
            <p:ph type="ftr" sz="quarter" idx="3"/>
          </p:nvPr>
        </p:nvSpPr>
        <p:spPr bwMode="auto">
          <a:xfrm>
            <a:off x="720000" y="6228000"/>
            <a:ext cx="7920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0" tIns="0" rIns="0" bIns="0" numCol="1" anchor="ctr" anchorCtr="0" compatLnSpc="1">
            <a:prstTxWarp prst="textNoShape">
              <a:avLst/>
            </a:prstTxWarp>
          </a:bodyPr>
          <a:lstStyle>
            <a:lvl1pPr>
              <a:defRPr lang="cs-CZ" altLang="cs-CZ" sz="1200" dirty="0" smtClean="0">
                <a:solidFill>
                  <a:schemeClr val="tx2"/>
                </a:solidFill>
                <a:latin typeface="+mj-lt"/>
              </a:defRPr>
            </a:lvl1pPr>
          </a:lstStyle>
          <a:p>
            <a:r>
              <a:rPr lang="cs-CZ" dirty="0"/>
              <a:t>Definujte zápatí - název prezentace / pracoviště</a:t>
            </a:r>
          </a:p>
        </p:txBody>
      </p:sp>
      <p:sp>
        <p:nvSpPr>
          <p:cNvPr id="64530" name="Rectangle 18"/>
          <p:cNvSpPr>
            <a:spLocks noGrp="1" noChangeArrowheads="1"/>
          </p:cNvSpPr>
          <p:nvPr>
            <p:ph type="sldNum" sz="quarter" idx="4"/>
          </p:nvPr>
        </p:nvSpPr>
        <p:spPr bwMode="auto">
          <a:xfrm>
            <a:off x="414000" y="6228000"/>
            <a:ext cx="252000" cy="25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0" tIns="0" rIns="0" bIns="0" numCol="1" anchor="ctr" anchorCtr="0" compatLnSpc="1">
            <a:prstTxWarp prst="textNoShape">
              <a:avLst/>
            </a:prstTxWarp>
          </a:bodyPr>
          <a:lstStyle>
            <a:lvl1pPr algn="l">
              <a:defRPr sz="1200" b="0">
                <a:solidFill>
                  <a:schemeClr val="tx2"/>
                </a:solidFill>
                <a:latin typeface="+mj-lt"/>
              </a:defRPr>
            </a:lvl1pPr>
          </a:lstStyle>
          <a:p>
            <a:fld id="{0DE708CC-0C3F-4567-9698-B54C0F35BD31}" type="slidenum">
              <a:rPr lang="cs-CZ" altLang="cs-CZ" smtClean="0"/>
              <a:pPr/>
              <a:t>‹#›</a:t>
            </a:fld>
            <a:endParaRPr lang="cs-CZ" altLang="cs-CZ" dirty="0"/>
          </a:p>
        </p:txBody>
      </p:sp>
      <p:sp>
        <p:nvSpPr>
          <p:cNvPr id="2" name="Zástupný nadpis 1">
            <a:extLst>
              <a:ext uri="{FF2B5EF4-FFF2-40B4-BE49-F238E27FC236}">
                <a16:creationId xmlns:a16="http://schemas.microsoft.com/office/drawing/2014/main" id="{E73EFD05-44F7-4406-AC4D-1167FBFF8008}"/>
              </a:ext>
            </a:extLst>
          </p:cNvPr>
          <p:cNvSpPr>
            <a:spLocks noGrp="1"/>
          </p:cNvSpPr>
          <p:nvPr>
            <p:ph type="title"/>
          </p:nvPr>
        </p:nvSpPr>
        <p:spPr>
          <a:xfrm>
            <a:off x="720000" y="720000"/>
            <a:ext cx="10753200" cy="451576"/>
          </a:xfrm>
          <a:prstGeom prst="rect">
            <a:avLst/>
          </a:prstGeom>
        </p:spPr>
        <p:txBody>
          <a:bodyPr vert="horz" lIns="0" tIns="0" rIns="0" bIns="0" rtlCol="0" anchor="t" anchorCtr="0">
            <a:noAutofit/>
          </a:bodyPr>
          <a:lstStyle/>
          <a:p>
            <a:r>
              <a:rPr lang="cs-CZ" dirty="0"/>
              <a:t>Kliknutím lze upravit styl.</a:t>
            </a:r>
          </a:p>
        </p:txBody>
      </p:sp>
      <p:sp>
        <p:nvSpPr>
          <p:cNvPr id="5" name="Zástupný symbol pro text 4">
            <a:extLst>
              <a:ext uri="{FF2B5EF4-FFF2-40B4-BE49-F238E27FC236}">
                <a16:creationId xmlns:a16="http://schemas.microsoft.com/office/drawing/2014/main" id="{A4DA628E-D8CA-41EE-AA1A-D14D1A53A264}"/>
              </a:ext>
            </a:extLst>
          </p:cNvPr>
          <p:cNvSpPr>
            <a:spLocks noGrp="1"/>
          </p:cNvSpPr>
          <p:nvPr>
            <p:ph type="body" idx="1"/>
          </p:nvPr>
        </p:nvSpPr>
        <p:spPr>
          <a:xfrm>
            <a:off x="718800" y="1872000"/>
            <a:ext cx="10753200" cy="3960000"/>
          </a:xfrm>
          <a:prstGeom prst="rect">
            <a:avLst/>
          </a:prstGeom>
        </p:spPr>
        <p:txBody>
          <a:bodyPr vert="horz" lIns="0" tIns="0" rIns="0" bIns="0" rtlCol="0">
            <a:noAutofit/>
          </a:bodyPr>
          <a:lstStyle/>
          <a:p>
            <a:pPr lvl="0"/>
            <a:r>
              <a:rPr lang="cs-CZ" dirty="0"/>
              <a:t>Upravte styly předlohy textu</a:t>
            </a:r>
          </a:p>
        </p:txBody>
      </p:sp>
    </p:spTree>
  </p:cSld>
  <p:clrMap bg1="lt1" tx1="dk1" bg2="lt2" tx2="dk2" accent1="accent1" accent2="accent2" accent3="accent3" accent4="accent4" accent5="accent5" accent6="accent6" hlink="hlink" folHlink="folHlink"/>
  <p:sldLayoutIdLst>
    <p:sldLayoutId id="2147483678" r:id="rId1"/>
    <p:sldLayoutId id="2147483684" r:id="rId2"/>
    <p:sldLayoutId id="2147483690" r:id="rId3"/>
    <p:sldLayoutId id="2147483685" r:id="rId4"/>
    <p:sldLayoutId id="2147483688" r:id="rId5"/>
    <p:sldLayoutId id="2147483674" r:id="rId6"/>
    <p:sldLayoutId id="2147483673" r:id="rId7"/>
    <p:sldLayoutId id="2147483676" r:id="rId8"/>
    <p:sldLayoutId id="2147483675" r:id="rId9"/>
    <p:sldLayoutId id="2147483677" r:id="rId10"/>
    <p:sldLayoutId id="2147483686" r:id="rId11"/>
    <p:sldLayoutId id="2147483691" r:id="rId12"/>
    <p:sldLayoutId id="2147483692" r:id="rId13"/>
    <p:sldLayoutId id="2147483693" r:id="rId14"/>
  </p:sldLayoutIdLst>
  <p:hf sldNum="0" hdr="0" ftr="0" dt="0"/>
  <p:txStyles>
    <p:titleStyle>
      <a:lvl1pPr algn="l" rtl="0" eaLnBrk="1" fontAlgn="base" hangingPunct="1">
        <a:lnSpc>
          <a:spcPts val="4000"/>
        </a:lnSpc>
        <a:spcBef>
          <a:spcPct val="0"/>
        </a:spcBef>
        <a:spcAft>
          <a:spcPct val="0"/>
        </a:spcAft>
        <a:defRPr sz="4000" b="1">
          <a:solidFill>
            <a:schemeClr val="tx2"/>
          </a:solidFill>
          <a:latin typeface="+mj-lt"/>
          <a:ea typeface="+mj-ea"/>
          <a:cs typeface="+mj-cs"/>
        </a:defRPr>
      </a:lvl1pPr>
      <a:lvl2pPr algn="l" rtl="0" eaLnBrk="1" fontAlgn="base" hangingPunct="1">
        <a:spcBef>
          <a:spcPct val="0"/>
        </a:spcBef>
        <a:spcAft>
          <a:spcPct val="0"/>
        </a:spcAft>
        <a:defRPr sz="2400" b="1">
          <a:solidFill>
            <a:srgbClr val="00287D"/>
          </a:solidFill>
          <a:latin typeface="Tahoma" pitchFamily="34" charset="0"/>
        </a:defRPr>
      </a:lvl2pPr>
      <a:lvl3pPr algn="l" rtl="0" eaLnBrk="1" fontAlgn="base" hangingPunct="1">
        <a:spcBef>
          <a:spcPct val="0"/>
        </a:spcBef>
        <a:spcAft>
          <a:spcPct val="0"/>
        </a:spcAft>
        <a:defRPr sz="2400" b="1">
          <a:solidFill>
            <a:srgbClr val="00287D"/>
          </a:solidFill>
          <a:latin typeface="Tahoma" pitchFamily="34" charset="0"/>
        </a:defRPr>
      </a:lvl3pPr>
      <a:lvl4pPr algn="l" rtl="0" eaLnBrk="1" fontAlgn="base" hangingPunct="1">
        <a:spcBef>
          <a:spcPct val="0"/>
        </a:spcBef>
        <a:spcAft>
          <a:spcPct val="0"/>
        </a:spcAft>
        <a:defRPr sz="2400" b="1">
          <a:solidFill>
            <a:srgbClr val="00287D"/>
          </a:solidFill>
          <a:latin typeface="Tahoma" pitchFamily="34" charset="0"/>
        </a:defRPr>
      </a:lvl4pPr>
      <a:lvl5pPr algn="l" rtl="0" eaLnBrk="1" fontAlgn="base" hangingPunct="1">
        <a:spcBef>
          <a:spcPct val="0"/>
        </a:spcBef>
        <a:spcAft>
          <a:spcPct val="0"/>
        </a:spcAft>
        <a:defRPr sz="2400" b="1">
          <a:solidFill>
            <a:srgbClr val="00287D"/>
          </a:solidFill>
          <a:latin typeface="Tahoma" pitchFamily="34" charset="0"/>
        </a:defRPr>
      </a:lvl5pPr>
      <a:lvl6pPr marL="457200" algn="l" rtl="0" eaLnBrk="1" fontAlgn="base" hangingPunct="1">
        <a:spcBef>
          <a:spcPct val="0"/>
        </a:spcBef>
        <a:spcAft>
          <a:spcPct val="0"/>
        </a:spcAft>
        <a:defRPr sz="2400" b="1">
          <a:solidFill>
            <a:srgbClr val="00287D"/>
          </a:solidFill>
          <a:latin typeface="Tahoma" pitchFamily="34" charset="0"/>
        </a:defRPr>
      </a:lvl6pPr>
      <a:lvl7pPr marL="914400" algn="l" rtl="0" eaLnBrk="1" fontAlgn="base" hangingPunct="1">
        <a:spcBef>
          <a:spcPct val="0"/>
        </a:spcBef>
        <a:spcAft>
          <a:spcPct val="0"/>
        </a:spcAft>
        <a:defRPr sz="2400" b="1">
          <a:solidFill>
            <a:srgbClr val="00287D"/>
          </a:solidFill>
          <a:latin typeface="Tahoma" pitchFamily="34" charset="0"/>
        </a:defRPr>
      </a:lvl7pPr>
      <a:lvl8pPr marL="1371600" algn="l" rtl="0" eaLnBrk="1" fontAlgn="base" hangingPunct="1">
        <a:spcBef>
          <a:spcPct val="0"/>
        </a:spcBef>
        <a:spcAft>
          <a:spcPct val="0"/>
        </a:spcAft>
        <a:defRPr sz="2400" b="1">
          <a:solidFill>
            <a:srgbClr val="00287D"/>
          </a:solidFill>
          <a:latin typeface="Tahoma" pitchFamily="34" charset="0"/>
        </a:defRPr>
      </a:lvl8pPr>
      <a:lvl9pPr marL="1828800" algn="l" rtl="0" eaLnBrk="1" fontAlgn="base" hangingPunct="1">
        <a:spcBef>
          <a:spcPct val="0"/>
        </a:spcBef>
        <a:spcAft>
          <a:spcPct val="0"/>
        </a:spcAft>
        <a:defRPr sz="2400" b="1">
          <a:solidFill>
            <a:srgbClr val="00287D"/>
          </a:solidFill>
          <a:latin typeface="Tahoma" pitchFamily="34" charset="0"/>
        </a:defRPr>
      </a:lvl9pPr>
    </p:titleStyle>
    <p:bodyStyle>
      <a:lvl1pPr marL="0" indent="0" algn="l" rtl="0" eaLnBrk="1" fontAlgn="base" hangingPunct="1">
        <a:lnSpc>
          <a:spcPct val="100000"/>
        </a:lnSpc>
        <a:spcBef>
          <a:spcPts val="0"/>
        </a:spcBef>
        <a:spcAft>
          <a:spcPct val="0"/>
        </a:spcAft>
        <a:buClr>
          <a:schemeClr val="tx2"/>
        </a:buClr>
        <a:buSzPct val="100000"/>
        <a:buFontTx/>
        <a:buNone/>
        <a:defRPr sz="2800" b="0">
          <a:solidFill>
            <a:schemeClr val="tx1"/>
          </a:solidFill>
          <a:latin typeface="+mn-lt"/>
          <a:ea typeface="+mn-ea"/>
          <a:cs typeface="+mn-cs"/>
        </a:defRPr>
      </a:lvl1pPr>
      <a:lvl2pPr marL="0" indent="0" algn="l" rtl="0" eaLnBrk="1" fontAlgn="base" hangingPunct="1">
        <a:lnSpc>
          <a:spcPts val="1800"/>
        </a:lnSpc>
        <a:spcBef>
          <a:spcPts val="0"/>
        </a:spcBef>
        <a:spcAft>
          <a:spcPct val="0"/>
        </a:spcAft>
        <a:buClr>
          <a:schemeClr val="tx2"/>
        </a:buClr>
        <a:buSzPct val="100000"/>
        <a:buFontTx/>
        <a:buNone/>
        <a:defRPr sz="1500" b="0">
          <a:solidFill>
            <a:schemeClr val="tx1"/>
          </a:solidFill>
          <a:latin typeface="+mn-lt"/>
        </a:defRPr>
      </a:lvl2pPr>
      <a:lvl3pPr marL="914400" indent="0" algn="l" rtl="0" eaLnBrk="1" fontAlgn="base" hangingPunct="1">
        <a:lnSpc>
          <a:spcPts val="1800"/>
        </a:lnSpc>
        <a:spcBef>
          <a:spcPts val="0"/>
        </a:spcBef>
        <a:spcAft>
          <a:spcPct val="0"/>
        </a:spcAft>
        <a:buClr>
          <a:schemeClr val="folHlink"/>
        </a:buClr>
        <a:buSzPct val="80000"/>
        <a:buFontTx/>
        <a:buNone/>
        <a:defRPr sz="1500" b="0">
          <a:solidFill>
            <a:schemeClr val="tx1"/>
          </a:solidFill>
          <a:latin typeface="+mn-lt"/>
        </a:defRPr>
      </a:lvl3pPr>
      <a:lvl4pPr marL="1371600" indent="0" algn="l" rtl="0" eaLnBrk="1" fontAlgn="base" hangingPunct="1">
        <a:lnSpc>
          <a:spcPts val="1800"/>
        </a:lnSpc>
        <a:spcBef>
          <a:spcPts val="0"/>
        </a:spcBef>
        <a:spcAft>
          <a:spcPct val="0"/>
        </a:spcAft>
        <a:buClr>
          <a:schemeClr val="accent2"/>
        </a:buClr>
        <a:buSzPct val="90000"/>
        <a:buFontTx/>
        <a:buNone/>
        <a:defRPr sz="1500" b="0">
          <a:solidFill>
            <a:schemeClr val="tx1"/>
          </a:solidFill>
          <a:latin typeface="+mn-lt"/>
        </a:defRPr>
      </a:lvl4pPr>
      <a:lvl5pPr marL="1828800" indent="0" algn="l" rtl="0" eaLnBrk="1" fontAlgn="base" hangingPunct="1">
        <a:lnSpc>
          <a:spcPts val="1800"/>
        </a:lnSpc>
        <a:spcBef>
          <a:spcPts val="0"/>
        </a:spcBef>
        <a:spcAft>
          <a:spcPct val="0"/>
        </a:spcAft>
        <a:buClr>
          <a:schemeClr val="accent1"/>
        </a:buClr>
        <a:buFontTx/>
        <a:buNone/>
        <a:defRPr sz="1500" b="0">
          <a:solidFill>
            <a:schemeClr val="tx1"/>
          </a:solidFill>
          <a:latin typeface="+mn-lt"/>
        </a:defRPr>
      </a:lvl5pPr>
      <a:lvl6pPr marL="2514600" indent="-228600" algn="l" rtl="0" eaLnBrk="1" fontAlgn="base" hangingPunct="1">
        <a:spcBef>
          <a:spcPct val="20000"/>
        </a:spcBef>
        <a:spcAft>
          <a:spcPct val="0"/>
        </a:spcAft>
        <a:buClr>
          <a:schemeClr val="accent1"/>
        </a:buClr>
        <a:buFont typeface="Wingdings" pitchFamily="2" charset="2"/>
        <a:buBlip>
          <a:blip r:embed="rId16"/>
        </a:buBlip>
        <a:defRPr>
          <a:solidFill>
            <a:schemeClr val="tx1"/>
          </a:solidFill>
          <a:latin typeface="+mn-lt"/>
        </a:defRPr>
      </a:lvl6pPr>
      <a:lvl7pPr marL="2743200" indent="0" algn="l" rtl="0" eaLnBrk="1" fontAlgn="base" hangingPunct="1">
        <a:lnSpc>
          <a:spcPts val="1800"/>
        </a:lnSpc>
        <a:spcBef>
          <a:spcPts val="0"/>
        </a:spcBef>
        <a:spcAft>
          <a:spcPct val="0"/>
        </a:spcAft>
        <a:buClr>
          <a:schemeClr val="accent1"/>
        </a:buClr>
        <a:buFont typeface="Arial" panose="020B0604020202020204" pitchFamily="34" charset="0"/>
        <a:buNone/>
        <a:defRPr baseline="0">
          <a:solidFill>
            <a:schemeClr val="tx1"/>
          </a:solidFill>
          <a:latin typeface="+mn-lt"/>
        </a:defRPr>
      </a:lvl7pPr>
      <a:lvl8pPr marL="32004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8pPr>
      <a:lvl9pPr marL="3657600" indent="0" algn="l" rtl="0" eaLnBrk="1" fontAlgn="base" hangingPunct="1">
        <a:lnSpc>
          <a:spcPts val="1800"/>
        </a:lnSpc>
        <a:spcBef>
          <a:spcPts val="0"/>
        </a:spcBef>
        <a:spcAft>
          <a:spcPct val="0"/>
        </a:spcAft>
        <a:buClr>
          <a:schemeClr val="accent1"/>
        </a:buClr>
        <a:buFont typeface="Arial" panose="020B0604020202020204" pitchFamily="34" charset="0"/>
        <a:buNone/>
        <a:defRPr>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1049" userDrawn="1">
          <p15:clr>
            <a:srgbClr val="F26B43"/>
          </p15:clr>
        </p15:guide>
        <p15:guide id="2" pos="438"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DA7B5A-5DD9-4F48-847A-380CD0053255}"/>
              </a:ext>
            </a:extLst>
          </p:cNvPr>
          <p:cNvSpPr>
            <a:spLocks noGrp="1"/>
          </p:cNvSpPr>
          <p:nvPr>
            <p:ph type="ftr" sz="quarter" idx="10"/>
          </p:nvPr>
        </p:nvSpPr>
        <p:spPr>
          <a:xfrm>
            <a:off x="799513" y="5597237"/>
            <a:ext cx="7920000" cy="252000"/>
          </a:xfrm>
        </p:spPr>
        <p:txBody>
          <a:bodyPr/>
          <a:lstStyle/>
          <a:p>
            <a:pPr algn="just">
              <a:defRPr/>
            </a:pPr>
            <a:endParaRPr lang="cs-CZ" sz="1400" dirty="0"/>
          </a:p>
        </p:txBody>
      </p:sp>
      <p:sp>
        <p:nvSpPr>
          <p:cNvPr id="3" name="Zástupný symbol pro číslo snímku 2">
            <a:extLst>
              <a:ext uri="{FF2B5EF4-FFF2-40B4-BE49-F238E27FC236}">
                <a16:creationId xmlns:a16="http://schemas.microsoft.com/office/drawing/2014/main" id="{8084B557-2023-4D83-958F-567BD11EDF81}"/>
              </a:ext>
            </a:extLst>
          </p:cNvPr>
          <p:cNvSpPr>
            <a:spLocks noGrp="1"/>
          </p:cNvSpPr>
          <p:nvPr>
            <p:ph type="sldNum" sz="quarter" idx="11"/>
          </p:nvPr>
        </p:nvSpPr>
        <p:spPr/>
        <p:txBody>
          <a:bodyPr/>
          <a:lstStyle/>
          <a:p>
            <a:fld id="{0DE708CC-0C3F-4567-9698-B54C0F35BD31}" type="slidenum">
              <a:rPr lang="cs-CZ" altLang="cs-CZ" smtClean="0"/>
              <a:pPr/>
              <a:t>1</a:t>
            </a:fld>
            <a:endParaRPr lang="cs-CZ" altLang="cs-CZ" dirty="0"/>
          </a:p>
        </p:txBody>
      </p:sp>
      <p:sp>
        <p:nvSpPr>
          <p:cNvPr id="4" name="Nadpis 3">
            <a:extLst>
              <a:ext uri="{FF2B5EF4-FFF2-40B4-BE49-F238E27FC236}">
                <a16:creationId xmlns:a16="http://schemas.microsoft.com/office/drawing/2014/main" id="{1E32C53E-D957-4A4B-BC26-28C46DBDB7EB}"/>
              </a:ext>
            </a:extLst>
          </p:cNvPr>
          <p:cNvSpPr>
            <a:spLocks noGrp="1"/>
          </p:cNvSpPr>
          <p:nvPr>
            <p:ph type="title"/>
          </p:nvPr>
        </p:nvSpPr>
        <p:spPr>
          <a:xfrm>
            <a:off x="540000" y="1785003"/>
            <a:ext cx="11361600" cy="1171580"/>
          </a:xfrm>
        </p:spPr>
        <p:txBody>
          <a:bodyPr/>
          <a:lstStyle/>
          <a:p>
            <a:pPr algn="ctr"/>
            <a:r>
              <a:rPr lang="cs-CZ" altLang="cs-CZ" dirty="0"/>
              <a:t>Specifika správního uvážení v oblasti správního trestání</a:t>
            </a:r>
            <a:br>
              <a:rPr lang="cs-CZ" altLang="cs-CZ" sz="4400" dirty="0"/>
            </a:br>
            <a:endParaRPr lang="cs-CZ" dirty="0"/>
          </a:p>
        </p:txBody>
      </p:sp>
      <p:sp>
        <p:nvSpPr>
          <p:cNvPr id="5" name="Podnadpis 4">
            <a:extLst>
              <a:ext uri="{FF2B5EF4-FFF2-40B4-BE49-F238E27FC236}">
                <a16:creationId xmlns:a16="http://schemas.microsoft.com/office/drawing/2014/main" id="{D99EDE4B-F66B-4274-B392-A2D9F1D146F8}"/>
              </a:ext>
            </a:extLst>
          </p:cNvPr>
          <p:cNvSpPr>
            <a:spLocks noGrp="1"/>
          </p:cNvSpPr>
          <p:nvPr>
            <p:ph type="subTitle" idx="1"/>
          </p:nvPr>
        </p:nvSpPr>
        <p:spPr>
          <a:xfrm>
            <a:off x="415200" y="3901418"/>
            <a:ext cx="11361600" cy="698497"/>
          </a:xfrm>
        </p:spPr>
        <p:txBody>
          <a:bodyPr/>
          <a:lstStyle/>
          <a:p>
            <a:pPr algn="ctr"/>
            <a:r>
              <a:rPr lang="cs-CZ" altLang="cs-CZ" sz="2400" b="1" dirty="0">
                <a:solidFill>
                  <a:schemeClr val="accent1">
                    <a:lumMod val="50000"/>
                  </a:schemeClr>
                </a:solidFill>
                <a:latin typeface="Times New Roman" panose="02020603050405020304" pitchFamily="18" charset="0"/>
              </a:rPr>
              <a:t>Mgr. František Halml</a:t>
            </a:r>
            <a:br>
              <a:rPr lang="cs-CZ" altLang="cs-CZ" sz="3600" b="1" dirty="0">
                <a:solidFill>
                  <a:schemeClr val="accent1">
                    <a:lumMod val="50000"/>
                  </a:schemeClr>
                </a:solidFill>
                <a:latin typeface="Times New Roman" panose="02020603050405020304" pitchFamily="18" charset="0"/>
              </a:rPr>
            </a:br>
            <a:br>
              <a:rPr lang="cs-CZ" altLang="cs-CZ" sz="2400" b="1" dirty="0">
                <a:solidFill>
                  <a:schemeClr val="accent1">
                    <a:lumMod val="50000"/>
                  </a:schemeClr>
                </a:solidFill>
                <a:latin typeface="Times New Roman" panose="02020603050405020304" pitchFamily="18" charset="0"/>
              </a:rPr>
            </a:br>
            <a:r>
              <a:rPr lang="cs-CZ" altLang="cs-CZ" sz="2400" b="1" dirty="0">
                <a:solidFill>
                  <a:schemeClr val="accent1">
                    <a:lumMod val="50000"/>
                  </a:schemeClr>
                </a:solidFill>
                <a:latin typeface="Times New Roman" panose="02020603050405020304" pitchFamily="18" charset="0"/>
              </a:rPr>
              <a:t>28. 4. 2022</a:t>
            </a:r>
            <a:endParaRPr lang="cs-CZ" dirty="0">
              <a:solidFill>
                <a:schemeClr val="accent1">
                  <a:lumMod val="50000"/>
                </a:schemeClr>
              </a:solidFill>
            </a:endParaRPr>
          </a:p>
        </p:txBody>
      </p:sp>
    </p:spTree>
    <p:extLst>
      <p:ext uri="{BB962C8B-B14F-4D97-AF65-F5344CB8AC3E}">
        <p14:creationId xmlns:p14="http://schemas.microsoft.com/office/powerpoint/2010/main" val="2628591572"/>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E6BC36E-C1B9-4631-9E9D-227FFD9E2D6C}"/>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5EFF318A-4DF4-4E45-9053-A6D4B1F48069}"/>
              </a:ext>
            </a:extLst>
          </p:cNvPr>
          <p:cNvSpPr>
            <a:spLocks noGrp="1"/>
          </p:cNvSpPr>
          <p:nvPr>
            <p:ph type="sldNum" sz="quarter" idx="11"/>
          </p:nvPr>
        </p:nvSpPr>
        <p:spPr/>
        <p:txBody>
          <a:bodyPr/>
          <a:lstStyle/>
          <a:p>
            <a:fld id="{0970407D-EE58-4A0B-824B-1D3AE42DD9CF}" type="slidenum">
              <a:rPr lang="cs-CZ" altLang="cs-CZ" smtClean="0"/>
              <a:pPr/>
              <a:t>10</a:t>
            </a:fld>
            <a:endParaRPr lang="cs-CZ" altLang="cs-CZ" dirty="0"/>
          </a:p>
        </p:txBody>
      </p:sp>
      <p:sp>
        <p:nvSpPr>
          <p:cNvPr id="4" name="Nadpis 3">
            <a:extLst>
              <a:ext uri="{FF2B5EF4-FFF2-40B4-BE49-F238E27FC236}">
                <a16:creationId xmlns:a16="http://schemas.microsoft.com/office/drawing/2014/main" id="{3F55C5D8-BA0D-49B8-9DF3-C1FAF37408F9}"/>
              </a:ext>
            </a:extLst>
          </p:cNvPr>
          <p:cNvSpPr>
            <a:spLocks noGrp="1"/>
          </p:cNvSpPr>
          <p:nvPr>
            <p:ph type="title"/>
          </p:nvPr>
        </p:nvSpPr>
        <p:spPr/>
        <p:txBody>
          <a:bodyPr/>
          <a:lstStyle/>
          <a:p>
            <a:pPr algn="just"/>
            <a:r>
              <a:rPr lang="cs-CZ" dirty="0"/>
              <a:t>Polehčující a přitěžující okolnosti</a:t>
            </a:r>
          </a:p>
        </p:txBody>
      </p:sp>
      <p:sp>
        <p:nvSpPr>
          <p:cNvPr id="5" name="Zástupný obsah 4">
            <a:extLst>
              <a:ext uri="{FF2B5EF4-FFF2-40B4-BE49-F238E27FC236}">
                <a16:creationId xmlns:a16="http://schemas.microsoft.com/office/drawing/2014/main" id="{A976E147-88DA-4564-B4B2-E63F7763224E}"/>
              </a:ext>
            </a:extLst>
          </p:cNvPr>
          <p:cNvSpPr>
            <a:spLocks noGrp="1"/>
          </p:cNvSpPr>
          <p:nvPr>
            <p:ph idx="1"/>
          </p:nvPr>
        </p:nvSpPr>
        <p:spPr/>
        <p:txBody>
          <a:bodyPr/>
          <a:lstStyle/>
          <a:p>
            <a:pPr algn="just">
              <a:buFont typeface="Wingdings" panose="05000000000000000000" pitchFamily="2" charset="2"/>
              <a:buChar char="Ø"/>
            </a:pPr>
            <a:r>
              <a:rPr lang="cs-CZ" dirty="0"/>
              <a:t>Vliv na společenskou škodlivost přestupku</a:t>
            </a:r>
          </a:p>
          <a:p>
            <a:pPr algn="just">
              <a:buFont typeface="Wingdings" panose="05000000000000000000" pitchFamily="2" charset="2"/>
              <a:buChar char="Ø"/>
            </a:pPr>
            <a:r>
              <a:rPr lang="cs-CZ" dirty="0"/>
              <a:t>Okolnosti sloužící pro přesnější určení výměry správního trestu</a:t>
            </a:r>
          </a:p>
          <a:p>
            <a:pPr algn="just">
              <a:buFont typeface="Wingdings" panose="05000000000000000000" pitchFamily="2" charset="2"/>
              <a:buChar char="Ø"/>
            </a:pPr>
            <a:r>
              <a:rPr lang="cs-CZ" dirty="0"/>
              <a:t>Vodítko pro správné a spravedlivé určení správního trestu</a:t>
            </a:r>
          </a:p>
          <a:p>
            <a:pPr algn="just">
              <a:buFont typeface="Wingdings" panose="05000000000000000000" pitchFamily="2" charset="2"/>
              <a:buChar char="Ø"/>
            </a:pPr>
            <a:r>
              <a:rPr lang="cs-CZ" dirty="0"/>
              <a:t>Přispívají k větší možnosti zhodnocení konkrétních okolností protiprávního jednání osob obviněných z přestupku</a:t>
            </a:r>
          </a:p>
          <a:p>
            <a:pPr algn="just">
              <a:buFont typeface="Wingdings" panose="05000000000000000000" pitchFamily="2" charset="2"/>
              <a:buChar char="Ø"/>
            </a:pPr>
            <a:r>
              <a:rPr lang="cs-CZ" dirty="0"/>
              <a:t>Zásada zákazu dvojího přičítání téhož </a:t>
            </a:r>
            <a:r>
              <a:rPr lang="cs-CZ" sz="2000" dirty="0"/>
              <a:t>× zákonné znaky skutkové podstaty</a:t>
            </a:r>
          </a:p>
          <a:p>
            <a:pPr algn="just">
              <a:buFont typeface="Wingdings" panose="05000000000000000000" pitchFamily="2" charset="2"/>
              <a:buChar char="Ø"/>
            </a:pPr>
            <a:r>
              <a:rPr lang="cs-CZ" dirty="0"/>
              <a:t>Demonstrativní výčet (</a:t>
            </a:r>
            <a:r>
              <a:rPr lang="cs-CZ" dirty="0" err="1"/>
              <a:t>ust</a:t>
            </a:r>
            <a:r>
              <a:rPr lang="cs-CZ" dirty="0"/>
              <a:t>. § 39 a 40 </a:t>
            </a:r>
            <a:r>
              <a:rPr lang="cs-CZ" dirty="0" err="1"/>
              <a:t>PřesZ</a:t>
            </a:r>
            <a:r>
              <a:rPr lang="cs-CZ" dirty="0"/>
              <a:t>)</a:t>
            </a:r>
          </a:p>
        </p:txBody>
      </p:sp>
    </p:spTree>
    <p:extLst>
      <p:ext uri="{BB962C8B-B14F-4D97-AF65-F5344CB8AC3E}">
        <p14:creationId xmlns:p14="http://schemas.microsoft.com/office/powerpoint/2010/main" val="258427554"/>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DBAB677-835A-4D3D-8FBB-FC5B799E38A7}"/>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6941D15C-8144-4ADB-9EAF-1620B86A2B1A}"/>
              </a:ext>
            </a:extLst>
          </p:cNvPr>
          <p:cNvSpPr>
            <a:spLocks noGrp="1"/>
          </p:cNvSpPr>
          <p:nvPr>
            <p:ph type="sldNum" sz="quarter" idx="11"/>
          </p:nvPr>
        </p:nvSpPr>
        <p:spPr/>
        <p:txBody>
          <a:bodyPr/>
          <a:lstStyle/>
          <a:p>
            <a:fld id="{0970407D-EE58-4A0B-824B-1D3AE42DD9CF}" type="slidenum">
              <a:rPr lang="cs-CZ" altLang="cs-CZ" smtClean="0"/>
              <a:pPr/>
              <a:t>11</a:t>
            </a:fld>
            <a:endParaRPr lang="cs-CZ" altLang="cs-CZ" dirty="0"/>
          </a:p>
        </p:txBody>
      </p:sp>
      <p:sp>
        <p:nvSpPr>
          <p:cNvPr id="4" name="Nadpis 3">
            <a:extLst>
              <a:ext uri="{FF2B5EF4-FFF2-40B4-BE49-F238E27FC236}">
                <a16:creationId xmlns:a16="http://schemas.microsoft.com/office/drawing/2014/main" id="{BC577391-4AB7-4FFC-B648-5D275496794E}"/>
              </a:ext>
            </a:extLst>
          </p:cNvPr>
          <p:cNvSpPr>
            <a:spLocks noGrp="1"/>
          </p:cNvSpPr>
          <p:nvPr>
            <p:ph type="title"/>
          </p:nvPr>
        </p:nvSpPr>
        <p:spPr/>
        <p:txBody>
          <a:bodyPr/>
          <a:lstStyle/>
          <a:p>
            <a:r>
              <a:rPr lang="cs-CZ" dirty="0"/>
              <a:t>Osobní poměry pachatele přestupku (FO)</a:t>
            </a:r>
          </a:p>
        </p:txBody>
      </p:sp>
      <p:sp>
        <p:nvSpPr>
          <p:cNvPr id="5" name="Zástupný obsah 4">
            <a:extLst>
              <a:ext uri="{FF2B5EF4-FFF2-40B4-BE49-F238E27FC236}">
                <a16:creationId xmlns:a16="http://schemas.microsoft.com/office/drawing/2014/main" id="{8D003E8C-9C0B-43D5-B6CC-223A58F074A0}"/>
              </a:ext>
            </a:extLst>
          </p:cNvPr>
          <p:cNvSpPr>
            <a:spLocks noGrp="1"/>
          </p:cNvSpPr>
          <p:nvPr>
            <p:ph idx="1"/>
          </p:nvPr>
        </p:nvSpPr>
        <p:spPr/>
        <p:txBody>
          <a:bodyPr/>
          <a:lstStyle/>
          <a:p>
            <a:pPr algn="just">
              <a:buFont typeface="Wingdings" panose="05000000000000000000" pitchFamily="2" charset="2"/>
              <a:buChar char="Ø"/>
            </a:pPr>
            <a:r>
              <a:rPr lang="cs-CZ" dirty="0"/>
              <a:t>Rodinné a majetkové poměry pachatele včetně jeho osobnosti</a:t>
            </a:r>
          </a:p>
          <a:p>
            <a:pPr algn="just">
              <a:buFont typeface="Wingdings" panose="05000000000000000000" pitchFamily="2" charset="2"/>
              <a:buChar char="Ø"/>
            </a:pPr>
            <a:r>
              <a:rPr lang="cs-CZ" dirty="0"/>
              <a:t>Osobní vlastnosti pachatele, věk</a:t>
            </a:r>
          </a:p>
          <a:p>
            <a:pPr algn="just">
              <a:buFont typeface="Wingdings" panose="05000000000000000000" pitchFamily="2" charset="2"/>
              <a:buChar char="Ø"/>
            </a:pPr>
            <a:r>
              <a:rPr lang="cs-CZ" dirty="0"/>
              <a:t>Zdravotní stav, majetkové poměry, příjem, společenské postavení</a:t>
            </a:r>
          </a:p>
          <a:p>
            <a:pPr algn="just">
              <a:buFont typeface="Wingdings" panose="05000000000000000000" pitchFamily="2" charset="2"/>
              <a:buChar char="Ø"/>
            </a:pPr>
            <a:r>
              <a:rPr lang="cs-CZ" dirty="0"/>
              <a:t>Nemajetnost vs. likvidační charakter pokuty dle ÚS</a:t>
            </a:r>
          </a:p>
          <a:p>
            <a:pPr algn="just">
              <a:buFont typeface="Wingdings" panose="05000000000000000000" pitchFamily="2" charset="2"/>
              <a:buChar char="Ø"/>
            </a:pPr>
            <a:r>
              <a:rPr lang="cs-CZ" dirty="0"/>
              <a:t>Nemajetnost nemůže vést k imunitě vůči správnímu trestání</a:t>
            </a:r>
          </a:p>
          <a:p>
            <a:pPr algn="just">
              <a:buFont typeface="Wingdings" panose="05000000000000000000" pitchFamily="2" charset="2"/>
              <a:buChar char="Ø"/>
            </a:pPr>
            <a:r>
              <a:rPr lang="cs-CZ" dirty="0"/>
              <a:t>Zjišťování majetkových poměrů (odhad: RS NSS č. j. 1 As 9/2008-133)</a:t>
            </a:r>
          </a:p>
        </p:txBody>
      </p:sp>
    </p:spTree>
    <p:extLst>
      <p:ext uri="{BB962C8B-B14F-4D97-AF65-F5344CB8AC3E}">
        <p14:creationId xmlns:p14="http://schemas.microsoft.com/office/powerpoint/2010/main" val="3107269339"/>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19DE1BC-9655-4254-8B9A-51FA432FBB32}"/>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ADE765ED-7F25-4911-8748-57B53263043A}"/>
              </a:ext>
            </a:extLst>
          </p:cNvPr>
          <p:cNvSpPr>
            <a:spLocks noGrp="1"/>
          </p:cNvSpPr>
          <p:nvPr>
            <p:ph type="sldNum" sz="quarter" idx="11"/>
          </p:nvPr>
        </p:nvSpPr>
        <p:spPr/>
        <p:txBody>
          <a:bodyPr/>
          <a:lstStyle/>
          <a:p>
            <a:fld id="{0970407D-EE58-4A0B-824B-1D3AE42DD9CF}" type="slidenum">
              <a:rPr lang="cs-CZ" altLang="cs-CZ" smtClean="0"/>
              <a:pPr/>
              <a:t>12</a:t>
            </a:fld>
            <a:endParaRPr lang="cs-CZ" altLang="cs-CZ" dirty="0"/>
          </a:p>
        </p:txBody>
      </p:sp>
      <p:sp>
        <p:nvSpPr>
          <p:cNvPr id="4" name="Nadpis 3">
            <a:extLst>
              <a:ext uri="{FF2B5EF4-FFF2-40B4-BE49-F238E27FC236}">
                <a16:creationId xmlns:a16="http://schemas.microsoft.com/office/drawing/2014/main" id="{DBA8E8F8-6206-40EF-BE10-F985C7AE2F0F}"/>
              </a:ext>
            </a:extLst>
          </p:cNvPr>
          <p:cNvSpPr>
            <a:spLocks noGrp="1"/>
          </p:cNvSpPr>
          <p:nvPr>
            <p:ph type="title"/>
          </p:nvPr>
        </p:nvSpPr>
        <p:spPr/>
        <p:txBody>
          <a:bodyPr/>
          <a:lstStyle/>
          <a:p>
            <a:r>
              <a:rPr lang="cs-CZ" dirty="0"/>
              <a:t>Přiměřený správní trest</a:t>
            </a:r>
          </a:p>
        </p:txBody>
      </p:sp>
      <p:sp>
        <p:nvSpPr>
          <p:cNvPr id="5" name="Zástupný obsah 4">
            <a:extLst>
              <a:ext uri="{FF2B5EF4-FFF2-40B4-BE49-F238E27FC236}">
                <a16:creationId xmlns:a16="http://schemas.microsoft.com/office/drawing/2014/main" id="{E2C59A08-528C-40BD-AC02-C99D6A70345C}"/>
              </a:ext>
            </a:extLst>
          </p:cNvPr>
          <p:cNvSpPr>
            <a:spLocks noGrp="1"/>
          </p:cNvSpPr>
          <p:nvPr>
            <p:ph idx="1"/>
          </p:nvPr>
        </p:nvSpPr>
        <p:spPr/>
        <p:txBody>
          <a:bodyPr/>
          <a:lstStyle/>
          <a:p>
            <a:pPr algn="just" eaLnBrk="1" hangingPunct="1">
              <a:lnSpc>
                <a:spcPct val="120000"/>
              </a:lnSpc>
              <a:buFont typeface="Wingdings" panose="05000000000000000000" pitchFamily="2" charset="2"/>
              <a:buChar char="Ø"/>
            </a:pPr>
            <a:r>
              <a:rPr lang="cs-CZ" dirty="0">
                <a:effectLst/>
                <a:ea typeface="Calibri" panose="020F0502020204030204" pitchFamily="34" charset="0"/>
              </a:rPr>
              <a:t>Zásada přiměřenosti </a:t>
            </a:r>
            <a:r>
              <a:rPr lang="cs-CZ" sz="1800" i="1" dirty="0">
                <a:effectLst/>
                <a:latin typeface="Times New Roman" panose="02020603050405020304" pitchFamily="18" charset="0"/>
                <a:ea typeface="Calibri" panose="020F0502020204030204" pitchFamily="34" charset="0"/>
              </a:rPr>
              <a:t>,, … zajišťuje úměrnost sankce správnímu deliktu a osobě jeho pachatele. Správní orgán je povinen co nejpřesněji zohlednit zvláštnosti konkrétního případu (závažnost deliktu, poměry pachatele či možnosti jeho nápravy, aj.). </a:t>
            </a:r>
            <a:r>
              <a:rPr lang="cs-CZ" sz="1800" b="1" i="1" dirty="0">
                <a:effectLst/>
                <a:latin typeface="Times New Roman" panose="02020603050405020304" pitchFamily="18" charset="0"/>
                <a:ea typeface="Calibri" panose="020F0502020204030204" pitchFamily="34" charset="0"/>
              </a:rPr>
              <a:t>Jedině přiměřená sankce může být považována za spravedlivou a dostát požadavku rovnosti. </a:t>
            </a:r>
            <a:r>
              <a:rPr lang="cs-CZ" sz="1800" i="1" dirty="0">
                <a:latin typeface="Times New Roman" panose="02020603050405020304" pitchFamily="18" charset="0"/>
                <a:ea typeface="Calibri" panose="020F0502020204030204" pitchFamily="34" charset="0"/>
              </a:rPr>
              <a:t>…</a:t>
            </a:r>
            <a:r>
              <a:rPr lang="cs-CZ" sz="1800" i="1" dirty="0">
                <a:effectLst/>
                <a:latin typeface="Times New Roman" panose="02020603050405020304" pitchFamily="18" charset="0"/>
                <a:ea typeface="Calibri" panose="020F0502020204030204" pitchFamily="34" charset="0"/>
              </a:rPr>
              <a:t> přiměřenost sankce je současně předpokladem pro zajištění efektivního represivního působení na pachatele i efektivního preventivního působení na pachatele i společnost.“</a:t>
            </a:r>
          </a:p>
          <a:p>
            <a:pPr algn="just" eaLnBrk="1" hangingPunct="1">
              <a:lnSpc>
                <a:spcPct val="120000"/>
              </a:lnSpc>
              <a:buFont typeface="Wingdings" panose="05000000000000000000" pitchFamily="2" charset="2"/>
              <a:buChar char="Ø"/>
            </a:pPr>
            <a:r>
              <a:rPr lang="cs-CZ" altLang="cs-CZ" dirty="0"/>
              <a:t>Princip přiměřenosti jako rámec pro správní orgány při stanovení druhu a výměry správních trestů</a:t>
            </a:r>
          </a:p>
          <a:p>
            <a:pPr algn="just" eaLnBrk="1" hangingPunct="1">
              <a:lnSpc>
                <a:spcPct val="120000"/>
              </a:lnSpc>
              <a:buFont typeface="Wingdings" panose="05000000000000000000" pitchFamily="2" charset="2"/>
              <a:buChar char="Ø"/>
            </a:pPr>
            <a:r>
              <a:rPr lang="cs-CZ" altLang="cs-CZ" dirty="0"/>
              <a:t>Přiměřenost: vhodný druh trestu, přiměřená výměra trestu</a:t>
            </a:r>
          </a:p>
          <a:p>
            <a:pPr algn="just" eaLnBrk="1" hangingPunct="1">
              <a:lnSpc>
                <a:spcPct val="120000"/>
              </a:lnSpc>
              <a:buFont typeface="Wingdings" panose="05000000000000000000" pitchFamily="2" charset="2"/>
              <a:buChar char="Ø"/>
            </a:pPr>
            <a:r>
              <a:rPr lang="cs-CZ" altLang="cs-CZ" dirty="0"/>
              <a:t>Odraz společenské škodlivosti deliktního jednání pachatele</a:t>
            </a:r>
          </a:p>
        </p:txBody>
      </p:sp>
    </p:spTree>
    <p:extLst>
      <p:ext uri="{BB962C8B-B14F-4D97-AF65-F5344CB8AC3E}">
        <p14:creationId xmlns:p14="http://schemas.microsoft.com/office/powerpoint/2010/main" val="161278368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6BA5C469-2925-4EFB-BE76-D22D13948454}"/>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4B00009A-D463-4DE5-B486-BE1C67144D34}"/>
              </a:ext>
            </a:extLst>
          </p:cNvPr>
          <p:cNvSpPr>
            <a:spLocks noGrp="1"/>
          </p:cNvSpPr>
          <p:nvPr>
            <p:ph type="sldNum" sz="quarter" idx="11"/>
          </p:nvPr>
        </p:nvSpPr>
        <p:spPr/>
        <p:txBody>
          <a:bodyPr/>
          <a:lstStyle/>
          <a:p>
            <a:fld id="{0970407D-EE58-4A0B-824B-1D3AE42DD9CF}" type="slidenum">
              <a:rPr lang="cs-CZ" altLang="cs-CZ" smtClean="0"/>
              <a:pPr/>
              <a:t>13</a:t>
            </a:fld>
            <a:endParaRPr lang="cs-CZ" altLang="cs-CZ" dirty="0"/>
          </a:p>
        </p:txBody>
      </p:sp>
      <p:sp>
        <p:nvSpPr>
          <p:cNvPr id="4" name="Nadpis 3">
            <a:extLst>
              <a:ext uri="{FF2B5EF4-FFF2-40B4-BE49-F238E27FC236}">
                <a16:creationId xmlns:a16="http://schemas.microsoft.com/office/drawing/2014/main" id="{8089A3E8-9B58-45D4-B046-5F56DB4706A8}"/>
              </a:ext>
            </a:extLst>
          </p:cNvPr>
          <p:cNvSpPr>
            <a:spLocks noGrp="1"/>
          </p:cNvSpPr>
          <p:nvPr>
            <p:ph type="title"/>
          </p:nvPr>
        </p:nvSpPr>
        <p:spPr/>
        <p:txBody>
          <a:bodyPr/>
          <a:lstStyle/>
          <a:p>
            <a:pPr algn="just"/>
            <a:r>
              <a:rPr lang="cs-CZ" dirty="0"/>
              <a:t>Přiměřený správní trest</a:t>
            </a:r>
          </a:p>
        </p:txBody>
      </p:sp>
      <p:sp>
        <p:nvSpPr>
          <p:cNvPr id="5" name="Zástupný obsah 4">
            <a:extLst>
              <a:ext uri="{FF2B5EF4-FFF2-40B4-BE49-F238E27FC236}">
                <a16:creationId xmlns:a16="http://schemas.microsoft.com/office/drawing/2014/main" id="{1393A1DE-F787-4F21-B6E0-2D855B378A10}"/>
              </a:ext>
            </a:extLst>
          </p:cNvPr>
          <p:cNvSpPr>
            <a:spLocks noGrp="1"/>
          </p:cNvSpPr>
          <p:nvPr>
            <p:ph idx="1"/>
          </p:nvPr>
        </p:nvSpPr>
        <p:spPr/>
        <p:txBody>
          <a:bodyPr/>
          <a:lstStyle/>
          <a:p>
            <a:pPr algn="just">
              <a:buFont typeface="Wingdings" panose="05000000000000000000" pitchFamily="2" charset="2"/>
              <a:buChar char="Ø"/>
            </a:pPr>
            <a:r>
              <a:rPr lang="cs-CZ" altLang="cs-CZ" dirty="0"/>
              <a:t>Nepřiměřený trest a jeho nežádoucí důsledky</a:t>
            </a:r>
          </a:p>
          <a:p>
            <a:pPr algn="just">
              <a:buFont typeface="Wingdings" panose="05000000000000000000" pitchFamily="2" charset="2"/>
              <a:buChar char="Ø"/>
            </a:pPr>
            <a:r>
              <a:rPr lang="cs-CZ" altLang="cs-CZ" dirty="0"/>
              <a:t>Nepřiměřenost × kvalifikovaná nepřiměřenost = likvidační charakter trestu (pokuty)</a:t>
            </a:r>
          </a:p>
          <a:p>
            <a:pPr algn="just">
              <a:buFont typeface="Wingdings" panose="05000000000000000000" pitchFamily="2" charset="2"/>
              <a:buChar char="Ø"/>
            </a:pPr>
            <a:r>
              <a:rPr lang="cs-CZ" altLang="cs-CZ" dirty="0"/>
              <a:t>Nikoliv každá příliš vysoká pokuta může nabývat charakteru likvidační pokuty a být tudíž nepřiměřená</a:t>
            </a:r>
          </a:p>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,,Ojedinělá a nebývale vysoká pokuta být může, ukládá-li se za neobvyklý a velmi závažný správní delikt, tedy za něco, co vybočuje z obvyklého standardu "běžných" deliktů a na co je třeba reagovat přísnější sankcí.“ </a:t>
            </a:r>
            <a:r>
              <a:rPr lang="cs-CZ" sz="1800" dirty="0">
                <a:effectLst/>
                <a:latin typeface="Times New Roman" panose="02020603050405020304" pitchFamily="18" charset="0"/>
                <a:ea typeface="Calibri" panose="020F0502020204030204" pitchFamily="34" charset="0"/>
              </a:rPr>
              <a:t>(NSS č. j. 7 As 188/2012-25)</a:t>
            </a:r>
            <a:endParaRPr lang="cs-CZ" altLang="cs-CZ" dirty="0"/>
          </a:p>
          <a:p>
            <a:pPr algn="just">
              <a:buFont typeface="Wingdings" panose="05000000000000000000" pitchFamily="2" charset="2"/>
              <a:buChar char="Ø"/>
            </a:pPr>
            <a:endParaRPr lang="cs-CZ" altLang="cs-CZ" dirty="0"/>
          </a:p>
          <a:p>
            <a:endParaRPr lang="cs-CZ" dirty="0"/>
          </a:p>
        </p:txBody>
      </p:sp>
    </p:spTree>
    <p:extLst>
      <p:ext uri="{BB962C8B-B14F-4D97-AF65-F5344CB8AC3E}">
        <p14:creationId xmlns:p14="http://schemas.microsoft.com/office/powerpoint/2010/main" val="1253884509"/>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6C830B9-2850-48CE-9ECE-0C5045E92CA9}"/>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8E3D3893-73F3-4C24-8436-6F410F724014}"/>
              </a:ext>
            </a:extLst>
          </p:cNvPr>
          <p:cNvSpPr>
            <a:spLocks noGrp="1"/>
          </p:cNvSpPr>
          <p:nvPr>
            <p:ph type="sldNum" sz="quarter" idx="11"/>
          </p:nvPr>
        </p:nvSpPr>
        <p:spPr/>
        <p:txBody>
          <a:bodyPr/>
          <a:lstStyle/>
          <a:p>
            <a:fld id="{0970407D-EE58-4A0B-824B-1D3AE42DD9CF}" type="slidenum">
              <a:rPr lang="cs-CZ" altLang="cs-CZ" smtClean="0"/>
              <a:pPr/>
              <a:t>14</a:t>
            </a:fld>
            <a:endParaRPr lang="cs-CZ" altLang="cs-CZ" dirty="0"/>
          </a:p>
        </p:txBody>
      </p:sp>
      <p:sp>
        <p:nvSpPr>
          <p:cNvPr id="4" name="Nadpis 3">
            <a:extLst>
              <a:ext uri="{FF2B5EF4-FFF2-40B4-BE49-F238E27FC236}">
                <a16:creationId xmlns:a16="http://schemas.microsoft.com/office/drawing/2014/main" id="{8A3C8C02-2DF0-489A-8958-A3DC07172087}"/>
              </a:ext>
            </a:extLst>
          </p:cNvPr>
          <p:cNvSpPr>
            <a:spLocks noGrp="1"/>
          </p:cNvSpPr>
          <p:nvPr>
            <p:ph type="title"/>
          </p:nvPr>
        </p:nvSpPr>
        <p:spPr/>
        <p:txBody>
          <a:bodyPr/>
          <a:lstStyle/>
          <a:p>
            <a:r>
              <a:rPr lang="cs-CZ" dirty="0"/>
              <a:t>Mimořádné snížení výměry pokuty</a:t>
            </a:r>
          </a:p>
        </p:txBody>
      </p:sp>
      <p:sp>
        <p:nvSpPr>
          <p:cNvPr id="5" name="Zástupný obsah 4">
            <a:extLst>
              <a:ext uri="{FF2B5EF4-FFF2-40B4-BE49-F238E27FC236}">
                <a16:creationId xmlns:a16="http://schemas.microsoft.com/office/drawing/2014/main" id="{7B001A71-D273-4814-8E17-C27D1DFE2B66}"/>
              </a:ext>
            </a:extLst>
          </p:cNvPr>
          <p:cNvSpPr>
            <a:spLocks noGrp="1"/>
          </p:cNvSpPr>
          <p:nvPr>
            <p:ph idx="1"/>
          </p:nvPr>
        </p:nvSpPr>
        <p:spPr/>
        <p:txBody>
          <a:bodyPr/>
          <a:lstStyle/>
          <a:p>
            <a:pPr algn="just">
              <a:lnSpc>
                <a:spcPct val="120000"/>
              </a:lnSpc>
              <a:buFont typeface="Wingdings" panose="05000000000000000000" pitchFamily="2" charset="2"/>
              <a:buChar char="Ø"/>
            </a:pPr>
            <a:r>
              <a:rPr lang="cs-CZ" altLang="cs-CZ" dirty="0"/>
              <a:t>Možnost správního orgánu uložit pokutu v částce nižší, než je zákonem stanovená dolní hranice sazby pokuty, pokud by i uložení pokuty v zákonem vymezeném rámci byla pro pachatele vzhledem k jeho poměrům nepřiměřeně přísná</a:t>
            </a:r>
          </a:p>
          <a:p>
            <a:pPr algn="just">
              <a:lnSpc>
                <a:spcPct val="120000"/>
              </a:lnSpc>
              <a:buFont typeface="Wingdings" panose="05000000000000000000" pitchFamily="2" charset="2"/>
              <a:buChar char="Ø"/>
            </a:pPr>
            <a:r>
              <a:rPr lang="cs-CZ" altLang="cs-CZ" dirty="0"/>
              <a:t>Poslední možnost, jak předejít likvidačnímu charakteru pokuty</a:t>
            </a:r>
          </a:p>
          <a:p>
            <a:pPr algn="just">
              <a:lnSpc>
                <a:spcPct val="120000"/>
              </a:lnSpc>
              <a:buFont typeface="Wingdings" panose="05000000000000000000" pitchFamily="2" charset="2"/>
              <a:buChar char="Ø"/>
            </a:pPr>
            <a:r>
              <a:rPr lang="cs-CZ" altLang="cs-CZ" dirty="0"/>
              <a:t>Podmínka: skutková podstata přestupku obsahuje dolní hranici sazby pokuty – uložení alespoň ve výši 20 % spodní hranice</a:t>
            </a:r>
          </a:p>
          <a:p>
            <a:pPr algn="just">
              <a:lnSpc>
                <a:spcPct val="120000"/>
              </a:lnSpc>
              <a:buFont typeface="Wingdings" panose="05000000000000000000" pitchFamily="2" charset="2"/>
              <a:buChar char="Ø"/>
            </a:pPr>
            <a:r>
              <a:rPr lang="cs-CZ" altLang="cs-CZ" dirty="0"/>
              <a:t>V opačném případě lze uložit pokutu ještě nižší na základě institutu správního uvážení</a:t>
            </a:r>
          </a:p>
        </p:txBody>
      </p:sp>
    </p:spTree>
    <p:extLst>
      <p:ext uri="{BB962C8B-B14F-4D97-AF65-F5344CB8AC3E}">
        <p14:creationId xmlns:p14="http://schemas.microsoft.com/office/powerpoint/2010/main" val="1163468057"/>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D202AFB-870B-42AB-AC7B-C0DABFF0B44F}"/>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C6CF42D0-ADAC-4FFF-9EB9-2428DF649D25}"/>
              </a:ext>
            </a:extLst>
          </p:cNvPr>
          <p:cNvSpPr>
            <a:spLocks noGrp="1"/>
          </p:cNvSpPr>
          <p:nvPr>
            <p:ph type="sldNum" sz="quarter" idx="11"/>
          </p:nvPr>
        </p:nvSpPr>
        <p:spPr/>
        <p:txBody>
          <a:bodyPr/>
          <a:lstStyle/>
          <a:p>
            <a:fld id="{0970407D-EE58-4A0B-824B-1D3AE42DD9CF}" type="slidenum">
              <a:rPr lang="cs-CZ" altLang="cs-CZ" smtClean="0"/>
              <a:pPr/>
              <a:t>15</a:t>
            </a:fld>
            <a:endParaRPr lang="cs-CZ" altLang="cs-CZ" dirty="0"/>
          </a:p>
        </p:txBody>
      </p:sp>
      <p:sp>
        <p:nvSpPr>
          <p:cNvPr id="4" name="Nadpis 3">
            <a:extLst>
              <a:ext uri="{FF2B5EF4-FFF2-40B4-BE49-F238E27FC236}">
                <a16:creationId xmlns:a16="http://schemas.microsoft.com/office/drawing/2014/main" id="{1BA1222C-3DD4-494D-AC64-22FB86D42175}"/>
              </a:ext>
            </a:extLst>
          </p:cNvPr>
          <p:cNvSpPr>
            <a:spLocks noGrp="1"/>
          </p:cNvSpPr>
          <p:nvPr>
            <p:ph type="title"/>
          </p:nvPr>
        </p:nvSpPr>
        <p:spPr>
          <a:xfrm>
            <a:off x="720000" y="729257"/>
            <a:ext cx="10753200" cy="451576"/>
          </a:xfrm>
        </p:spPr>
        <p:txBody>
          <a:bodyPr/>
          <a:lstStyle/>
          <a:p>
            <a:r>
              <a:rPr lang="cs-CZ" dirty="0"/>
              <a:t>Obrana proti nepřiměřenému správnímu trestu</a:t>
            </a:r>
          </a:p>
        </p:txBody>
      </p:sp>
      <p:sp>
        <p:nvSpPr>
          <p:cNvPr id="5" name="Zástupný obsah 4">
            <a:extLst>
              <a:ext uri="{FF2B5EF4-FFF2-40B4-BE49-F238E27FC236}">
                <a16:creationId xmlns:a16="http://schemas.microsoft.com/office/drawing/2014/main" id="{498D2BB7-ADEA-439D-BE49-E081B90621DE}"/>
              </a:ext>
            </a:extLst>
          </p:cNvPr>
          <p:cNvSpPr>
            <a:spLocks noGrp="1"/>
          </p:cNvSpPr>
          <p:nvPr>
            <p:ph idx="1"/>
          </p:nvPr>
        </p:nvSpPr>
        <p:spPr/>
        <p:txBody>
          <a:bodyPr/>
          <a:lstStyle/>
          <a:p>
            <a:pPr algn="just">
              <a:buFont typeface="Wingdings" panose="05000000000000000000" pitchFamily="2" charset="2"/>
              <a:buChar char="Ø"/>
            </a:pPr>
            <a:r>
              <a:rPr lang="cs-CZ" dirty="0"/>
              <a:t>V rámci veřejné správy: odvolání (rozhodnutí o přestupku), odpor (příkaz)</a:t>
            </a:r>
          </a:p>
          <a:p>
            <a:pPr algn="just">
              <a:buFont typeface="Wingdings" panose="05000000000000000000" pitchFamily="2" charset="2"/>
              <a:buChar char="Ø"/>
            </a:pPr>
            <a:r>
              <a:rPr lang="cs-CZ" dirty="0"/>
              <a:t>V rámci správního soudnictví: žaloba proti rozhodnutí správního orgánu (§ 65 a násl. SŘS) + moderační právo soudu</a:t>
            </a:r>
          </a:p>
        </p:txBody>
      </p:sp>
    </p:spTree>
    <p:extLst>
      <p:ext uri="{BB962C8B-B14F-4D97-AF65-F5344CB8AC3E}">
        <p14:creationId xmlns:p14="http://schemas.microsoft.com/office/powerpoint/2010/main" val="1700468872"/>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18F7E1B7-257C-4978-8DEA-497A39FA87BE}"/>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ECE1A503-7A12-484A-A9C2-F2EF31BA32FD}"/>
              </a:ext>
            </a:extLst>
          </p:cNvPr>
          <p:cNvSpPr>
            <a:spLocks noGrp="1"/>
          </p:cNvSpPr>
          <p:nvPr>
            <p:ph type="sldNum" sz="quarter" idx="11"/>
          </p:nvPr>
        </p:nvSpPr>
        <p:spPr/>
        <p:txBody>
          <a:bodyPr/>
          <a:lstStyle/>
          <a:p>
            <a:fld id="{0970407D-EE58-4A0B-824B-1D3AE42DD9CF}" type="slidenum">
              <a:rPr lang="cs-CZ" altLang="cs-CZ" smtClean="0"/>
              <a:pPr/>
              <a:t>16</a:t>
            </a:fld>
            <a:endParaRPr lang="cs-CZ" altLang="cs-CZ" dirty="0"/>
          </a:p>
        </p:txBody>
      </p:sp>
      <p:sp>
        <p:nvSpPr>
          <p:cNvPr id="4" name="Nadpis 3">
            <a:extLst>
              <a:ext uri="{FF2B5EF4-FFF2-40B4-BE49-F238E27FC236}">
                <a16:creationId xmlns:a16="http://schemas.microsoft.com/office/drawing/2014/main" id="{69E79720-F3C9-47EA-98E8-4A0A6C3D02BE}"/>
              </a:ext>
            </a:extLst>
          </p:cNvPr>
          <p:cNvSpPr>
            <a:spLocks noGrp="1"/>
          </p:cNvSpPr>
          <p:nvPr>
            <p:ph type="title"/>
          </p:nvPr>
        </p:nvSpPr>
        <p:spPr/>
        <p:txBody>
          <a:bodyPr/>
          <a:lstStyle/>
          <a:p>
            <a:r>
              <a:rPr lang="cs-CZ" dirty="0"/>
              <a:t>Moderační právo soudu</a:t>
            </a:r>
          </a:p>
        </p:txBody>
      </p:sp>
      <p:sp>
        <p:nvSpPr>
          <p:cNvPr id="5" name="Zástupný obsah 4">
            <a:extLst>
              <a:ext uri="{FF2B5EF4-FFF2-40B4-BE49-F238E27FC236}">
                <a16:creationId xmlns:a16="http://schemas.microsoft.com/office/drawing/2014/main" id="{6982E517-7490-46C9-9CBB-2B6DE8F3C167}"/>
              </a:ext>
            </a:extLst>
          </p:cNvPr>
          <p:cNvSpPr>
            <a:spLocks noGrp="1"/>
          </p:cNvSpPr>
          <p:nvPr>
            <p:ph idx="1"/>
          </p:nvPr>
        </p:nvSpPr>
        <p:spPr/>
        <p:txBody>
          <a:bodyPr/>
          <a:lstStyle/>
          <a:p>
            <a:pPr algn="just" eaLnBrk="1" hangingPunct="1">
              <a:lnSpc>
                <a:spcPct val="120000"/>
              </a:lnSpc>
              <a:buFont typeface="Wingdings" panose="05000000000000000000" pitchFamily="2" charset="2"/>
              <a:buChar char="Ø"/>
            </a:pPr>
            <a:r>
              <a:rPr lang="cs-CZ" dirty="0" err="1"/>
              <a:t>Ust</a:t>
            </a:r>
            <a:r>
              <a:rPr lang="cs-CZ" dirty="0"/>
              <a:t>. § 65 odst. 3 + § 78 odst. 2 SŘS</a:t>
            </a:r>
          </a:p>
          <a:p>
            <a:pPr algn="just" eaLnBrk="1" hangingPunct="1">
              <a:lnSpc>
                <a:spcPct val="120000"/>
              </a:lnSpc>
              <a:buFont typeface="Wingdings" panose="05000000000000000000" pitchFamily="2" charset="2"/>
              <a:buChar char="Ø"/>
            </a:pPr>
            <a:r>
              <a:rPr lang="cs-CZ" dirty="0"/>
              <a:t>Podmínky pro jeho aplikaci:</a:t>
            </a:r>
          </a:p>
          <a:p>
            <a:pPr algn="just" eaLnBrk="1" hangingPunct="1">
              <a:lnSpc>
                <a:spcPct val="120000"/>
              </a:lnSpc>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,,1) jde o rozhodnutí podle § 65 odst. 1 SŘS, a to ve 2) věcech správního trestání, 3) jímž se za správní delikt žalobci ukládá trest, 4) který je ve zjevně nepřiměřené výši, 5) vůči čemuž žalobce brojí žalobou, 6) ve které žalobce výslovně navrhne využití moderačního práva, přičemž taková žaloba musí být 7) věcně </a:t>
            </a:r>
            <a:r>
              <a:rPr lang="cs-CZ" sz="1800" i="1" dirty="0" err="1">
                <a:effectLst/>
                <a:latin typeface="Times New Roman" panose="02020603050405020304" pitchFamily="18" charset="0"/>
                <a:ea typeface="Calibri" panose="020F0502020204030204" pitchFamily="34" charset="0"/>
              </a:rPr>
              <a:t>projednatelná</a:t>
            </a:r>
            <a:r>
              <a:rPr lang="cs-CZ" sz="1800" i="1" dirty="0">
                <a:effectLst/>
                <a:latin typeface="Times New Roman" panose="02020603050405020304" pitchFamily="18" charset="0"/>
                <a:ea typeface="Calibri" panose="020F0502020204030204" pitchFamily="34" charset="0"/>
              </a:rPr>
              <a:t> a současně 8) je nedůvodná. Pro využití moderačního práva 9) soud musí být s to vyjít ze skutkového stavu, z něhož vyšel správní orgán, který ale lze dokazováním soudu, nikoliv však v zásadních směrech, doplnit. Tyto podmínky musí být splněny současně.“</a:t>
            </a:r>
          </a:p>
          <a:p>
            <a:pPr algn="just" eaLnBrk="1" hangingPunct="1">
              <a:lnSpc>
                <a:spcPct val="120000"/>
              </a:lnSpc>
              <a:buFont typeface="Wingdings" panose="05000000000000000000" pitchFamily="2" charset="2"/>
              <a:buChar char="Ø"/>
            </a:pPr>
            <a:r>
              <a:rPr lang="cs-CZ" dirty="0"/>
              <a:t>Kasační vs. apelační princip </a:t>
            </a:r>
            <a:r>
              <a:rPr lang="cs-CZ" sz="2000" dirty="0"/>
              <a:t>(snížení trestu v zákonných mezích nebo upuštění)</a:t>
            </a:r>
          </a:p>
          <a:p>
            <a:pPr algn="just" eaLnBrk="1" hangingPunct="1">
              <a:lnSpc>
                <a:spcPct val="120000"/>
              </a:lnSpc>
              <a:buFont typeface="Wingdings" panose="05000000000000000000" pitchFamily="2" charset="2"/>
              <a:buChar char="Ø"/>
            </a:pPr>
            <a:r>
              <a:rPr lang="cs-CZ" dirty="0"/>
              <a:t>Nejsou důvody pro zrušení správního rozhodnutí</a:t>
            </a:r>
          </a:p>
        </p:txBody>
      </p:sp>
    </p:spTree>
    <p:extLst>
      <p:ext uri="{BB962C8B-B14F-4D97-AF65-F5344CB8AC3E}">
        <p14:creationId xmlns:p14="http://schemas.microsoft.com/office/powerpoint/2010/main" val="415251812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AAE7947C-4B58-46A0-B564-07CF16CD1E9E}"/>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EAB7D72D-F0B1-4554-BC3F-C0D62A0FA844}"/>
              </a:ext>
            </a:extLst>
          </p:cNvPr>
          <p:cNvSpPr>
            <a:spLocks noGrp="1"/>
          </p:cNvSpPr>
          <p:nvPr>
            <p:ph type="sldNum" sz="quarter" idx="11"/>
          </p:nvPr>
        </p:nvSpPr>
        <p:spPr/>
        <p:txBody>
          <a:bodyPr/>
          <a:lstStyle/>
          <a:p>
            <a:fld id="{0970407D-EE58-4A0B-824B-1D3AE42DD9CF}" type="slidenum">
              <a:rPr lang="cs-CZ" altLang="cs-CZ" smtClean="0"/>
              <a:pPr/>
              <a:t>17</a:t>
            </a:fld>
            <a:endParaRPr lang="cs-CZ" altLang="cs-CZ" dirty="0"/>
          </a:p>
        </p:txBody>
      </p:sp>
      <p:sp>
        <p:nvSpPr>
          <p:cNvPr id="4" name="Nadpis 3">
            <a:extLst>
              <a:ext uri="{FF2B5EF4-FFF2-40B4-BE49-F238E27FC236}">
                <a16:creationId xmlns:a16="http://schemas.microsoft.com/office/drawing/2014/main" id="{1D11A119-6804-4BB5-83D0-6A2B06A834D5}"/>
              </a:ext>
            </a:extLst>
          </p:cNvPr>
          <p:cNvSpPr>
            <a:spLocks noGrp="1"/>
          </p:cNvSpPr>
          <p:nvPr>
            <p:ph type="title"/>
          </p:nvPr>
        </p:nvSpPr>
        <p:spPr/>
        <p:txBody>
          <a:bodyPr/>
          <a:lstStyle/>
          <a:p>
            <a:r>
              <a:rPr lang="cs-CZ" dirty="0"/>
              <a:t>Moderační právo soudu</a:t>
            </a:r>
          </a:p>
        </p:txBody>
      </p:sp>
      <p:sp>
        <p:nvSpPr>
          <p:cNvPr id="5" name="Zástupný obsah 4">
            <a:extLst>
              <a:ext uri="{FF2B5EF4-FFF2-40B4-BE49-F238E27FC236}">
                <a16:creationId xmlns:a16="http://schemas.microsoft.com/office/drawing/2014/main" id="{0E0DB07C-B75F-47F2-9476-E65082137E31}"/>
              </a:ext>
            </a:extLst>
          </p:cNvPr>
          <p:cNvSpPr>
            <a:spLocks noGrp="1"/>
          </p:cNvSpPr>
          <p:nvPr>
            <p:ph idx="1"/>
          </p:nvPr>
        </p:nvSpPr>
        <p:spPr/>
        <p:txBody>
          <a:bodyPr/>
          <a:lstStyle/>
          <a:p>
            <a:pPr algn="just">
              <a:buFont typeface="Wingdings" panose="05000000000000000000" pitchFamily="2" charset="2"/>
              <a:buChar char="Ø"/>
            </a:pPr>
            <a:r>
              <a:rPr lang="cs-CZ" dirty="0"/>
              <a:t>Zamítnutí žaloby jako nedůvodné, zrušení výroku o správním trestu a nahrazení uvážení správního orgánu o správním trestu vlastním uvážením</a:t>
            </a:r>
          </a:p>
          <a:p>
            <a:pPr algn="just">
              <a:buFont typeface="Wingdings" panose="05000000000000000000" pitchFamily="2" charset="2"/>
              <a:buChar char="Ø"/>
            </a:pPr>
            <a:r>
              <a:rPr lang="cs-CZ" dirty="0"/>
              <a:t>Cíl: dosažení spravedlivého trestu, nikoliv ideálního trestu</a:t>
            </a:r>
          </a:p>
          <a:p>
            <a:pPr algn="just">
              <a:buFont typeface="Wingdings" panose="05000000000000000000" pitchFamily="2" charset="2"/>
              <a:buChar char="Ø"/>
            </a:pPr>
            <a:r>
              <a:rPr lang="cs-CZ" dirty="0"/>
              <a:t>Nutnost uložení pokuty ve </a:t>
            </a:r>
            <a:r>
              <a:rPr lang="cs-CZ" b="1" dirty="0"/>
              <a:t>zjevně </a:t>
            </a:r>
            <a:r>
              <a:rPr lang="cs-CZ" dirty="0"/>
              <a:t>nepřiměřené výši</a:t>
            </a:r>
          </a:p>
        </p:txBody>
      </p:sp>
    </p:spTree>
    <p:extLst>
      <p:ext uri="{BB962C8B-B14F-4D97-AF65-F5344CB8AC3E}">
        <p14:creationId xmlns:p14="http://schemas.microsoft.com/office/powerpoint/2010/main" val="1071765729"/>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644C7C-818E-4BB1-941F-8AA4C16E0E56}"/>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631F829A-BB27-4F67-96A7-DCF8AB76936C}"/>
              </a:ext>
            </a:extLst>
          </p:cNvPr>
          <p:cNvSpPr>
            <a:spLocks noGrp="1"/>
          </p:cNvSpPr>
          <p:nvPr>
            <p:ph type="sldNum" sz="quarter" idx="11"/>
          </p:nvPr>
        </p:nvSpPr>
        <p:spPr/>
        <p:txBody>
          <a:bodyPr/>
          <a:lstStyle/>
          <a:p>
            <a:fld id="{0970407D-EE58-4A0B-824B-1D3AE42DD9CF}" type="slidenum">
              <a:rPr lang="cs-CZ" altLang="cs-CZ" smtClean="0"/>
              <a:pPr/>
              <a:t>18</a:t>
            </a:fld>
            <a:endParaRPr lang="cs-CZ" altLang="cs-CZ" dirty="0"/>
          </a:p>
        </p:txBody>
      </p:sp>
      <p:sp>
        <p:nvSpPr>
          <p:cNvPr id="4" name="Nadpis 3">
            <a:extLst>
              <a:ext uri="{FF2B5EF4-FFF2-40B4-BE49-F238E27FC236}">
                <a16:creationId xmlns:a16="http://schemas.microsoft.com/office/drawing/2014/main" id="{C93779D6-995F-4B64-A578-7758B2DC9A5C}"/>
              </a:ext>
            </a:extLst>
          </p:cNvPr>
          <p:cNvSpPr>
            <a:spLocks noGrp="1"/>
          </p:cNvSpPr>
          <p:nvPr>
            <p:ph type="title"/>
          </p:nvPr>
        </p:nvSpPr>
        <p:spPr/>
        <p:txBody>
          <a:bodyPr/>
          <a:lstStyle/>
          <a:p>
            <a:pPr algn="just"/>
            <a:r>
              <a:rPr lang="cs-CZ" dirty="0"/>
              <a:t>Moderační právo soudu</a:t>
            </a:r>
          </a:p>
        </p:txBody>
      </p:sp>
      <p:sp>
        <p:nvSpPr>
          <p:cNvPr id="5" name="Zástupný obsah 4">
            <a:extLst>
              <a:ext uri="{FF2B5EF4-FFF2-40B4-BE49-F238E27FC236}">
                <a16:creationId xmlns:a16="http://schemas.microsoft.com/office/drawing/2014/main" id="{5C8CF0CE-ACA9-42BF-BEAD-3AE17875F818}"/>
              </a:ext>
            </a:extLst>
          </p:cNvPr>
          <p:cNvSpPr>
            <a:spLocks noGrp="1"/>
          </p:cNvSpPr>
          <p:nvPr>
            <p:ph idx="1"/>
          </p:nvPr>
        </p:nvSpPr>
        <p:spPr/>
        <p:txBody>
          <a:bodyPr/>
          <a:lstStyle/>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,,Zákonným požadavkem, který činí z moderace normu aplikovanou jen výjimečně, je požadavek na ,zjevnou nepřiměřenost‘ správního trestu. Nestačí tedy nepřiměřenost trestu, ale musí tu být dána nepřiměřenost ,zjevná‘. Při úvahách o ,zjevně nepřiměřené‘ výši trestu musí soud vycházet z patřičných zákonných kritérií pro ukládání správního trestu. Moderaci správního trestu musí soud dostatečně a přezkoumatelně odůvodnit.“</a:t>
            </a:r>
          </a:p>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,,Zjevná nepřiměřenost proto nemůže být tak nepřiměřená, až by trest nabyl podobu trestu nezákonného. Pak není místo pro moderační právo, nýbrž je třeba rozhodnutí zrušit.“</a:t>
            </a:r>
            <a:endParaRPr lang="cs-CZ" dirty="0"/>
          </a:p>
          <a:p>
            <a:pPr algn="just">
              <a:buFont typeface="Wingdings" panose="05000000000000000000" pitchFamily="2" charset="2"/>
              <a:buChar char="Ø"/>
            </a:pPr>
            <a:r>
              <a:rPr lang="cs-CZ" dirty="0"/>
              <a:t>Pouze krajské soudy, NSS nemůže provést moderaci</a:t>
            </a:r>
          </a:p>
          <a:p>
            <a:pPr algn="just">
              <a:buFont typeface="Wingdings" panose="05000000000000000000" pitchFamily="2" charset="2"/>
              <a:buChar char="Ø"/>
            </a:pPr>
            <a:r>
              <a:rPr lang="cs-CZ" dirty="0"/>
              <a:t>Nelze provést moderaci ex offo, ale pouze na návrh</a:t>
            </a:r>
          </a:p>
          <a:p>
            <a:endParaRPr lang="cs-CZ" dirty="0"/>
          </a:p>
        </p:txBody>
      </p:sp>
    </p:spTree>
    <p:extLst>
      <p:ext uri="{BB962C8B-B14F-4D97-AF65-F5344CB8AC3E}">
        <p14:creationId xmlns:p14="http://schemas.microsoft.com/office/powerpoint/2010/main" val="3099333330"/>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2D8F0641-642F-4339-BB1C-277E5CC7191F}"/>
              </a:ext>
            </a:extLst>
          </p:cNvPr>
          <p:cNvSpPr>
            <a:spLocks noGrp="1"/>
          </p:cNvSpPr>
          <p:nvPr>
            <p:ph type="ftr" sz="quarter" idx="10"/>
          </p:nvPr>
        </p:nvSpPr>
        <p:spPr>
          <a:xfrm>
            <a:off x="865773" y="5580000"/>
            <a:ext cx="7920000" cy="252000"/>
          </a:xfrm>
        </p:spPr>
        <p:txBody>
          <a:bodyPr/>
          <a:lstStyle/>
          <a:p>
            <a:pPr algn="just"/>
            <a:r>
              <a:rPr lang="cs-CZ" sz="1800" dirty="0" err="1"/>
              <a:t>PrF</a:t>
            </a:r>
            <a:r>
              <a:rPr lang="cs-CZ" sz="1800" dirty="0"/>
              <a:t> MU – katedra správní vědy a správního práva</a:t>
            </a:r>
          </a:p>
        </p:txBody>
      </p:sp>
      <p:sp>
        <p:nvSpPr>
          <p:cNvPr id="3" name="Zástupný symbol pro číslo snímku 2">
            <a:extLst>
              <a:ext uri="{FF2B5EF4-FFF2-40B4-BE49-F238E27FC236}">
                <a16:creationId xmlns:a16="http://schemas.microsoft.com/office/drawing/2014/main" id="{5451A229-1018-4E6D-8CE3-6548B5033960}"/>
              </a:ext>
            </a:extLst>
          </p:cNvPr>
          <p:cNvSpPr>
            <a:spLocks noGrp="1"/>
          </p:cNvSpPr>
          <p:nvPr>
            <p:ph type="sldNum" sz="quarter" idx="11"/>
          </p:nvPr>
        </p:nvSpPr>
        <p:spPr/>
        <p:txBody>
          <a:bodyPr/>
          <a:lstStyle/>
          <a:p>
            <a:fld id="{0970407D-EE58-4A0B-824B-1D3AE42DD9CF}" type="slidenum">
              <a:rPr lang="cs-CZ" altLang="cs-CZ" smtClean="0"/>
              <a:pPr/>
              <a:t>19</a:t>
            </a:fld>
            <a:endParaRPr lang="cs-CZ" altLang="cs-CZ" dirty="0"/>
          </a:p>
        </p:txBody>
      </p:sp>
      <p:sp>
        <p:nvSpPr>
          <p:cNvPr id="4" name="Nadpis 3">
            <a:extLst>
              <a:ext uri="{FF2B5EF4-FFF2-40B4-BE49-F238E27FC236}">
                <a16:creationId xmlns:a16="http://schemas.microsoft.com/office/drawing/2014/main" id="{DD911F3C-3724-4135-80E5-973355B77C53}"/>
              </a:ext>
            </a:extLst>
          </p:cNvPr>
          <p:cNvSpPr>
            <a:spLocks noGrp="1"/>
          </p:cNvSpPr>
          <p:nvPr>
            <p:ph type="title"/>
          </p:nvPr>
        </p:nvSpPr>
        <p:spPr>
          <a:xfrm>
            <a:off x="865773" y="800212"/>
            <a:ext cx="10753200" cy="451576"/>
          </a:xfrm>
        </p:spPr>
        <p:txBody>
          <a:bodyPr/>
          <a:lstStyle/>
          <a:p>
            <a:r>
              <a:rPr lang="cs-CZ" dirty="0"/>
              <a:t>A to je vše …</a:t>
            </a:r>
          </a:p>
        </p:txBody>
      </p:sp>
      <p:sp>
        <p:nvSpPr>
          <p:cNvPr id="5" name="Zástupný obsah 4">
            <a:extLst>
              <a:ext uri="{FF2B5EF4-FFF2-40B4-BE49-F238E27FC236}">
                <a16:creationId xmlns:a16="http://schemas.microsoft.com/office/drawing/2014/main" id="{64A28C25-2640-4505-A8F9-D6B2E512F54A}"/>
              </a:ext>
            </a:extLst>
          </p:cNvPr>
          <p:cNvSpPr>
            <a:spLocks noGrp="1"/>
          </p:cNvSpPr>
          <p:nvPr>
            <p:ph idx="1"/>
          </p:nvPr>
        </p:nvSpPr>
        <p:spPr/>
        <p:txBody>
          <a:bodyPr/>
          <a:lstStyle/>
          <a:p>
            <a:pPr marL="72000" indent="0">
              <a:buNone/>
            </a:pPr>
            <a:r>
              <a:rPr lang="cs-CZ" altLang="cs-CZ" sz="2800" dirty="0"/>
              <a:t>Děkuji za pozornost!</a:t>
            </a:r>
          </a:p>
          <a:p>
            <a:pPr marL="72000" indent="0">
              <a:buNone/>
            </a:pPr>
            <a:r>
              <a:rPr lang="cs-CZ" altLang="cs-CZ" dirty="0"/>
              <a:t>Dotazy???</a:t>
            </a:r>
          </a:p>
          <a:p>
            <a:pPr marL="72000" indent="0">
              <a:buNone/>
            </a:pPr>
            <a:r>
              <a:rPr lang="cs-CZ" altLang="cs-CZ" sz="2800" dirty="0"/>
              <a:t>Kontakt: 420684@mail.muni.cz</a:t>
            </a:r>
          </a:p>
          <a:p>
            <a:pPr marL="72000" indent="0">
              <a:buNone/>
            </a:pPr>
            <a:endParaRPr lang="cs-CZ" dirty="0"/>
          </a:p>
        </p:txBody>
      </p:sp>
    </p:spTree>
    <p:extLst>
      <p:ext uri="{BB962C8B-B14F-4D97-AF65-F5344CB8AC3E}">
        <p14:creationId xmlns:p14="http://schemas.microsoft.com/office/powerpoint/2010/main" val="1452573299"/>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3A0CC1A-13F4-4C28-BE9F-FC1E4568DE1A}"/>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785AB246-1430-4947-ACA1-6F2BDF36F85F}"/>
              </a:ext>
            </a:extLst>
          </p:cNvPr>
          <p:cNvSpPr>
            <a:spLocks noGrp="1"/>
          </p:cNvSpPr>
          <p:nvPr>
            <p:ph type="sldNum" sz="quarter" idx="11"/>
          </p:nvPr>
        </p:nvSpPr>
        <p:spPr/>
        <p:txBody>
          <a:bodyPr/>
          <a:lstStyle/>
          <a:p>
            <a:fld id="{0970407D-EE58-4A0B-824B-1D3AE42DD9CF}" type="slidenum">
              <a:rPr lang="cs-CZ" altLang="cs-CZ" smtClean="0"/>
              <a:pPr/>
              <a:t>2</a:t>
            </a:fld>
            <a:endParaRPr lang="cs-CZ" altLang="cs-CZ" dirty="0"/>
          </a:p>
        </p:txBody>
      </p:sp>
      <p:sp>
        <p:nvSpPr>
          <p:cNvPr id="4" name="Nadpis 3">
            <a:extLst>
              <a:ext uri="{FF2B5EF4-FFF2-40B4-BE49-F238E27FC236}">
                <a16:creationId xmlns:a16="http://schemas.microsoft.com/office/drawing/2014/main" id="{E6C4CF2F-54B4-4E75-88DB-6C13641B798B}"/>
              </a:ext>
            </a:extLst>
          </p:cNvPr>
          <p:cNvSpPr>
            <a:spLocks noGrp="1"/>
          </p:cNvSpPr>
          <p:nvPr>
            <p:ph type="title"/>
          </p:nvPr>
        </p:nvSpPr>
        <p:spPr/>
        <p:txBody>
          <a:bodyPr/>
          <a:lstStyle/>
          <a:p>
            <a:r>
              <a:rPr lang="cs-CZ" dirty="0"/>
              <a:t>Osnova přednášky</a:t>
            </a:r>
          </a:p>
        </p:txBody>
      </p:sp>
      <p:sp>
        <p:nvSpPr>
          <p:cNvPr id="5" name="Zástupný obsah 4">
            <a:extLst>
              <a:ext uri="{FF2B5EF4-FFF2-40B4-BE49-F238E27FC236}">
                <a16:creationId xmlns:a16="http://schemas.microsoft.com/office/drawing/2014/main" id="{B603EA60-29F8-4B3D-893D-F9255B87358C}"/>
              </a:ext>
            </a:extLst>
          </p:cNvPr>
          <p:cNvSpPr>
            <a:spLocks noGrp="1"/>
          </p:cNvSpPr>
          <p:nvPr>
            <p:ph idx="1"/>
          </p:nvPr>
        </p:nvSpPr>
        <p:spPr/>
        <p:txBody>
          <a:bodyPr/>
          <a:lstStyle/>
          <a:p>
            <a:pPr algn="just" eaLnBrk="1" hangingPunct="1">
              <a:buFont typeface="Wingdings" panose="05000000000000000000" pitchFamily="2" charset="2"/>
              <a:buChar char="Ø"/>
            </a:pPr>
            <a:r>
              <a:rPr lang="cs-CZ" altLang="cs-CZ" dirty="0"/>
              <a:t>Správní uvážení</a:t>
            </a:r>
          </a:p>
          <a:p>
            <a:pPr algn="just" eaLnBrk="1" hangingPunct="1">
              <a:buFont typeface="Wingdings" panose="05000000000000000000" pitchFamily="2" charset="2"/>
              <a:buChar char="Ø"/>
            </a:pPr>
            <a:r>
              <a:rPr lang="cs-CZ" altLang="cs-CZ" dirty="0"/>
              <a:t>Určení druhu a výměry správního trestu</a:t>
            </a:r>
          </a:p>
          <a:p>
            <a:pPr algn="just" eaLnBrk="1" hangingPunct="1">
              <a:buFont typeface="Wingdings" panose="05000000000000000000" pitchFamily="2" charset="2"/>
              <a:buChar char="Ø"/>
            </a:pPr>
            <a:r>
              <a:rPr lang="cs-CZ" altLang="cs-CZ" dirty="0"/>
              <a:t>Přiměřenost správního trestu</a:t>
            </a:r>
          </a:p>
          <a:p>
            <a:pPr algn="just" eaLnBrk="1" hangingPunct="1">
              <a:buFont typeface="Wingdings" panose="05000000000000000000" pitchFamily="2" charset="2"/>
              <a:buChar char="Ø"/>
            </a:pPr>
            <a:r>
              <a:rPr lang="cs-CZ" altLang="cs-CZ" dirty="0"/>
              <a:t>Moderační právo soudu</a:t>
            </a:r>
          </a:p>
        </p:txBody>
      </p:sp>
    </p:spTree>
    <p:extLst>
      <p:ext uri="{BB962C8B-B14F-4D97-AF65-F5344CB8AC3E}">
        <p14:creationId xmlns:p14="http://schemas.microsoft.com/office/powerpoint/2010/main" val="1469956488"/>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FA1A440C-2255-4025-94AB-AA4296BE3245}"/>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AF504EE7-07AC-49F3-A5E6-51C9AF3DFBD4}"/>
              </a:ext>
            </a:extLst>
          </p:cNvPr>
          <p:cNvSpPr>
            <a:spLocks noGrp="1"/>
          </p:cNvSpPr>
          <p:nvPr>
            <p:ph type="sldNum" sz="quarter" idx="11"/>
          </p:nvPr>
        </p:nvSpPr>
        <p:spPr/>
        <p:txBody>
          <a:bodyPr/>
          <a:lstStyle/>
          <a:p>
            <a:fld id="{0970407D-EE58-4A0B-824B-1D3AE42DD9CF}" type="slidenum">
              <a:rPr lang="cs-CZ" altLang="cs-CZ" smtClean="0"/>
              <a:pPr/>
              <a:t>3</a:t>
            </a:fld>
            <a:endParaRPr lang="cs-CZ" altLang="cs-CZ" dirty="0"/>
          </a:p>
        </p:txBody>
      </p:sp>
      <p:sp>
        <p:nvSpPr>
          <p:cNvPr id="4" name="Nadpis 3">
            <a:extLst>
              <a:ext uri="{FF2B5EF4-FFF2-40B4-BE49-F238E27FC236}">
                <a16:creationId xmlns:a16="http://schemas.microsoft.com/office/drawing/2014/main" id="{E1934C2E-A9D6-40D3-B9B9-E07951DE50C6}"/>
              </a:ext>
            </a:extLst>
          </p:cNvPr>
          <p:cNvSpPr>
            <a:spLocks noGrp="1"/>
          </p:cNvSpPr>
          <p:nvPr>
            <p:ph type="title"/>
          </p:nvPr>
        </p:nvSpPr>
        <p:spPr/>
        <p:txBody>
          <a:bodyPr/>
          <a:lstStyle/>
          <a:p>
            <a:r>
              <a:rPr lang="cs-CZ" dirty="0"/>
              <a:t>Správní uvážení</a:t>
            </a:r>
          </a:p>
        </p:txBody>
      </p:sp>
      <p:sp>
        <p:nvSpPr>
          <p:cNvPr id="5" name="Zástupný obsah 4">
            <a:extLst>
              <a:ext uri="{FF2B5EF4-FFF2-40B4-BE49-F238E27FC236}">
                <a16:creationId xmlns:a16="http://schemas.microsoft.com/office/drawing/2014/main" id="{ABB7B32B-BE39-4DBC-8BA4-1EE925FFF245}"/>
              </a:ext>
            </a:extLst>
          </p:cNvPr>
          <p:cNvSpPr>
            <a:spLocks noGrp="1"/>
          </p:cNvSpPr>
          <p:nvPr>
            <p:ph idx="1"/>
          </p:nvPr>
        </p:nvSpPr>
        <p:spPr/>
        <p:txBody>
          <a:bodyPr/>
          <a:lstStyle/>
          <a:p>
            <a:pPr algn="just">
              <a:buFont typeface="Wingdings" panose="05000000000000000000" pitchFamily="2" charset="2"/>
              <a:buChar char="Ø"/>
            </a:pPr>
            <a:r>
              <a:rPr lang="cs-CZ" dirty="0"/>
              <a:t>Institut správního práva, nemá vlastní legální definici</a:t>
            </a:r>
          </a:p>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,,Správní uvážení, resp. volné uvážení správního orgánu lze charakterizovat tak, že jde o zákonem založenou volnost tohoto orgánu zvolit při řešení konkrétního případu jedno z více právně možných rozhodnutí, přičemž volná úvaha může být založena pouze zákonem, resp. z něho vyvozenou právní normou.“</a:t>
            </a:r>
          </a:p>
          <a:p>
            <a:pPr algn="just">
              <a:buFont typeface="Wingdings" panose="05000000000000000000" pitchFamily="2" charset="2"/>
              <a:buChar char="Ø"/>
            </a:pPr>
            <a:r>
              <a:rPr lang="cs-CZ" dirty="0">
                <a:ea typeface="Calibri" panose="020F0502020204030204" pitchFamily="34" charset="0"/>
              </a:rPr>
              <a:t>S</a:t>
            </a:r>
            <a:r>
              <a:rPr lang="cs-CZ" dirty="0">
                <a:effectLst/>
                <a:ea typeface="Calibri" panose="020F0502020204030204" pitchFamily="34" charset="0"/>
              </a:rPr>
              <a:t>právní uvážení </a:t>
            </a:r>
            <a:r>
              <a:rPr lang="cs-CZ" sz="1800" i="1" dirty="0">
                <a:effectLst/>
                <a:latin typeface="Times New Roman" panose="02020603050405020304" pitchFamily="18" charset="0"/>
                <a:ea typeface="Calibri" panose="020F0502020204030204" pitchFamily="34" charset="0"/>
              </a:rPr>
              <a:t>,, … přichází v úvahu tehdy, jestliže s existencí určitého skutkového stavu není jednoznačně spojen jediný nutný právní následek“</a:t>
            </a:r>
          </a:p>
          <a:p>
            <a:pPr algn="just">
              <a:buFont typeface="Wingdings" panose="05000000000000000000" pitchFamily="2" charset="2"/>
              <a:buChar char="Ø"/>
            </a:pPr>
            <a:endParaRPr lang="cs-CZ" sz="1800" i="1" dirty="0">
              <a:effectLst/>
              <a:latin typeface="Times New Roman" panose="02020603050405020304" pitchFamily="18" charset="0"/>
              <a:ea typeface="Calibri" panose="020F0502020204030204" pitchFamily="34" charset="0"/>
            </a:endParaRPr>
          </a:p>
          <a:p>
            <a:pPr>
              <a:buFont typeface="Wingdings" panose="05000000000000000000" pitchFamily="2" charset="2"/>
              <a:buChar char="Ø"/>
            </a:pPr>
            <a:endParaRPr lang="cs-CZ" dirty="0"/>
          </a:p>
        </p:txBody>
      </p:sp>
    </p:spTree>
    <p:extLst>
      <p:ext uri="{BB962C8B-B14F-4D97-AF65-F5344CB8AC3E}">
        <p14:creationId xmlns:p14="http://schemas.microsoft.com/office/powerpoint/2010/main" val="403655003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5CCF8AD6-51D9-4AD1-888A-0D7DF2569ED0}"/>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B5A4C976-C9BB-4DD6-89B3-A58FC94BA4DC}"/>
              </a:ext>
            </a:extLst>
          </p:cNvPr>
          <p:cNvSpPr>
            <a:spLocks noGrp="1"/>
          </p:cNvSpPr>
          <p:nvPr>
            <p:ph type="sldNum" sz="quarter" idx="11"/>
          </p:nvPr>
        </p:nvSpPr>
        <p:spPr/>
        <p:txBody>
          <a:bodyPr/>
          <a:lstStyle/>
          <a:p>
            <a:fld id="{0970407D-EE58-4A0B-824B-1D3AE42DD9CF}" type="slidenum">
              <a:rPr lang="cs-CZ" altLang="cs-CZ" smtClean="0"/>
              <a:pPr/>
              <a:t>4</a:t>
            </a:fld>
            <a:endParaRPr lang="cs-CZ" altLang="cs-CZ" dirty="0"/>
          </a:p>
        </p:txBody>
      </p:sp>
      <p:sp>
        <p:nvSpPr>
          <p:cNvPr id="4" name="Nadpis 3">
            <a:extLst>
              <a:ext uri="{FF2B5EF4-FFF2-40B4-BE49-F238E27FC236}">
                <a16:creationId xmlns:a16="http://schemas.microsoft.com/office/drawing/2014/main" id="{948A0FC6-435C-43C0-86FB-F166EDBDF026}"/>
              </a:ext>
            </a:extLst>
          </p:cNvPr>
          <p:cNvSpPr>
            <a:spLocks noGrp="1"/>
          </p:cNvSpPr>
          <p:nvPr>
            <p:ph type="title"/>
          </p:nvPr>
        </p:nvSpPr>
        <p:spPr/>
        <p:txBody>
          <a:bodyPr/>
          <a:lstStyle/>
          <a:p>
            <a:r>
              <a:rPr lang="cs-CZ" dirty="0"/>
              <a:t>Správní uvážení</a:t>
            </a:r>
          </a:p>
        </p:txBody>
      </p:sp>
      <p:sp>
        <p:nvSpPr>
          <p:cNvPr id="5" name="Zástupný obsah 4">
            <a:extLst>
              <a:ext uri="{FF2B5EF4-FFF2-40B4-BE49-F238E27FC236}">
                <a16:creationId xmlns:a16="http://schemas.microsoft.com/office/drawing/2014/main" id="{8DEC227E-FBF6-431D-B70D-CEF79E73C26E}"/>
              </a:ext>
            </a:extLst>
          </p:cNvPr>
          <p:cNvSpPr>
            <a:spLocks noGrp="1"/>
          </p:cNvSpPr>
          <p:nvPr>
            <p:ph idx="1"/>
          </p:nvPr>
        </p:nvSpPr>
        <p:spPr/>
        <p:txBody>
          <a:bodyPr/>
          <a:lstStyle/>
          <a:p>
            <a:pPr algn="just">
              <a:buFont typeface="Wingdings" panose="05000000000000000000" pitchFamily="2" charset="2"/>
              <a:buChar char="Ø"/>
            </a:pPr>
            <a:r>
              <a:rPr lang="cs-CZ" dirty="0"/>
              <a:t>Konstrukce norem musí umožnit užití správního uvážení</a:t>
            </a:r>
          </a:p>
          <a:p>
            <a:pPr algn="just">
              <a:buFont typeface="Wingdings" panose="05000000000000000000" pitchFamily="2" charset="2"/>
              <a:buChar char="Ø"/>
            </a:pPr>
            <a:r>
              <a:rPr lang="cs-CZ" dirty="0"/>
              <a:t>Prostor pro správní uvážení (volba druhu trestu, výměry trestu)</a:t>
            </a:r>
          </a:p>
          <a:p>
            <a:pPr algn="just">
              <a:buFont typeface="Wingdings" panose="05000000000000000000" pitchFamily="2" charset="2"/>
              <a:buChar char="Ø"/>
            </a:pPr>
            <a:r>
              <a:rPr kumimoji="0" lang="cs-CZ" sz="2800" b="0" i="0" u="none" strike="noStrike" kern="0" cap="none" spc="0" normalizeH="0" baseline="0" noProof="0" dirty="0">
                <a:ln>
                  <a:noFill/>
                </a:ln>
                <a:solidFill>
                  <a:srgbClr val="000000"/>
                </a:solidFill>
                <a:effectLst/>
                <a:uLnTx/>
                <a:uFillTx/>
                <a:latin typeface="Arial"/>
                <a:ea typeface="+mn-ea"/>
                <a:cs typeface="+mn-cs"/>
              </a:rPr>
              <a:t>Druhy správních trestů (5), jejich výměra</a:t>
            </a:r>
            <a:endParaRPr lang="cs-CZ" dirty="0"/>
          </a:p>
          <a:p>
            <a:pPr algn="just">
              <a:buFont typeface="Wingdings" panose="05000000000000000000" pitchFamily="2" charset="2"/>
              <a:buChar char="Ø"/>
            </a:pPr>
            <a:r>
              <a:rPr lang="cs-CZ" dirty="0"/>
              <a:t>Nelze vybočit ze zákonných mezí, úvaha v mezích zákona</a:t>
            </a:r>
          </a:p>
          <a:p>
            <a:pPr algn="just">
              <a:buFont typeface="Wingdings" panose="05000000000000000000" pitchFamily="2" charset="2"/>
              <a:buChar char="Ø"/>
            </a:pPr>
            <a:r>
              <a:rPr lang="cs-CZ" dirty="0"/>
              <a:t>Uložení správního trestu jako výsledek správního uvážení</a:t>
            </a:r>
          </a:p>
          <a:p>
            <a:pPr algn="just">
              <a:buFont typeface="Wingdings" panose="05000000000000000000" pitchFamily="2" charset="2"/>
              <a:buChar char="Ø"/>
            </a:pPr>
            <a:endParaRPr lang="cs-CZ" dirty="0"/>
          </a:p>
        </p:txBody>
      </p:sp>
    </p:spTree>
    <p:extLst>
      <p:ext uri="{BB962C8B-B14F-4D97-AF65-F5344CB8AC3E}">
        <p14:creationId xmlns:p14="http://schemas.microsoft.com/office/powerpoint/2010/main" val="2812251991"/>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8566FA97-E049-4224-BC09-553E1E2EF4C9}"/>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A16817AA-342A-4F7D-B474-E6D94208A62D}"/>
              </a:ext>
            </a:extLst>
          </p:cNvPr>
          <p:cNvSpPr>
            <a:spLocks noGrp="1"/>
          </p:cNvSpPr>
          <p:nvPr>
            <p:ph type="sldNum" sz="quarter" idx="11"/>
          </p:nvPr>
        </p:nvSpPr>
        <p:spPr/>
        <p:txBody>
          <a:bodyPr/>
          <a:lstStyle/>
          <a:p>
            <a:fld id="{0970407D-EE58-4A0B-824B-1D3AE42DD9CF}" type="slidenum">
              <a:rPr lang="cs-CZ" altLang="cs-CZ" smtClean="0"/>
              <a:pPr/>
              <a:t>5</a:t>
            </a:fld>
            <a:endParaRPr lang="cs-CZ" altLang="cs-CZ" dirty="0"/>
          </a:p>
        </p:txBody>
      </p:sp>
      <p:sp>
        <p:nvSpPr>
          <p:cNvPr id="4" name="Nadpis 3">
            <a:extLst>
              <a:ext uri="{FF2B5EF4-FFF2-40B4-BE49-F238E27FC236}">
                <a16:creationId xmlns:a16="http://schemas.microsoft.com/office/drawing/2014/main" id="{E27D77A8-A243-4B23-A424-AC5AC9D256A8}"/>
              </a:ext>
            </a:extLst>
          </p:cNvPr>
          <p:cNvSpPr>
            <a:spLocks noGrp="1"/>
          </p:cNvSpPr>
          <p:nvPr>
            <p:ph type="title"/>
          </p:nvPr>
        </p:nvSpPr>
        <p:spPr/>
        <p:txBody>
          <a:bodyPr/>
          <a:lstStyle/>
          <a:p>
            <a:pPr algn="just"/>
            <a:r>
              <a:rPr lang="cs-CZ" dirty="0"/>
              <a:t>Správní uvážení</a:t>
            </a:r>
          </a:p>
        </p:txBody>
      </p:sp>
      <p:sp>
        <p:nvSpPr>
          <p:cNvPr id="5" name="Zástupný obsah 4">
            <a:extLst>
              <a:ext uri="{FF2B5EF4-FFF2-40B4-BE49-F238E27FC236}">
                <a16:creationId xmlns:a16="http://schemas.microsoft.com/office/drawing/2014/main" id="{2B76A6E8-64D1-44DA-8994-37A3F54590B6}"/>
              </a:ext>
            </a:extLst>
          </p:cNvPr>
          <p:cNvSpPr>
            <a:spLocks noGrp="1"/>
          </p:cNvSpPr>
          <p:nvPr>
            <p:ph idx="1"/>
          </p:nvPr>
        </p:nvSpPr>
        <p:spPr/>
        <p:txBody>
          <a:bodyPr/>
          <a:lstStyle/>
          <a:p>
            <a:pPr algn="just">
              <a:buFont typeface="Wingdings" panose="05000000000000000000" pitchFamily="2" charset="2"/>
              <a:buChar char="Ø"/>
            </a:pPr>
            <a:r>
              <a:rPr lang="cs-CZ" i="1" dirty="0"/>
              <a:t>,,Správní orgán dbá, aby přijaté řešení bylo v souladu s veřejným zájmem a aby odpovídalo okolnostem daného případu, jakož i na to, aby při rozhodování skutkově shodných nebo podobných případů nevznikaly nedůvodné rozdíly.“ </a:t>
            </a:r>
            <a:r>
              <a:rPr lang="cs-CZ" sz="2000" dirty="0"/>
              <a:t>(</a:t>
            </a:r>
            <a:r>
              <a:rPr lang="cs-CZ" sz="2000" dirty="0" err="1"/>
              <a:t>ust</a:t>
            </a:r>
            <a:r>
              <a:rPr lang="cs-CZ" sz="2000" dirty="0"/>
              <a:t>. § 2 odst. 4 </a:t>
            </a:r>
            <a:r>
              <a:rPr lang="cs-CZ" sz="2000" dirty="0" err="1"/>
              <a:t>SpŘ</a:t>
            </a:r>
            <a:r>
              <a:rPr lang="cs-CZ" sz="2000" dirty="0"/>
              <a:t>)</a:t>
            </a:r>
          </a:p>
          <a:p>
            <a:pPr algn="just">
              <a:buFont typeface="Wingdings" panose="05000000000000000000" pitchFamily="2" charset="2"/>
              <a:buChar char="Ø"/>
            </a:pPr>
            <a:r>
              <a:rPr lang="cs-CZ" dirty="0"/>
              <a:t>Právní jistota, zásada legitimního očekávání</a:t>
            </a:r>
          </a:p>
          <a:p>
            <a:pPr algn="just">
              <a:buFont typeface="Wingdings" panose="05000000000000000000" pitchFamily="2" charset="2"/>
              <a:buChar char="Ø"/>
            </a:pPr>
            <a:endParaRPr lang="cs-CZ" dirty="0"/>
          </a:p>
          <a:p>
            <a:pPr algn="just">
              <a:buFont typeface="Wingdings" panose="05000000000000000000" pitchFamily="2" charset="2"/>
              <a:buChar char="Ø"/>
            </a:pPr>
            <a:endParaRPr lang="cs-CZ" dirty="0"/>
          </a:p>
          <a:p>
            <a:endParaRPr lang="cs-CZ" dirty="0"/>
          </a:p>
        </p:txBody>
      </p:sp>
    </p:spTree>
    <p:extLst>
      <p:ext uri="{BB962C8B-B14F-4D97-AF65-F5344CB8AC3E}">
        <p14:creationId xmlns:p14="http://schemas.microsoft.com/office/powerpoint/2010/main" val="63993879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E353A85F-5BE5-45B3-A3A4-3375897C89A0}"/>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EA418EA2-AAFD-4D93-A347-AF0DD163DAB8}"/>
              </a:ext>
            </a:extLst>
          </p:cNvPr>
          <p:cNvSpPr>
            <a:spLocks noGrp="1"/>
          </p:cNvSpPr>
          <p:nvPr>
            <p:ph type="sldNum" sz="quarter" idx="11"/>
          </p:nvPr>
        </p:nvSpPr>
        <p:spPr/>
        <p:txBody>
          <a:bodyPr/>
          <a:lstStyle/>
          <a:p>
            <a:fld id="{0970407D-EE58-4A0B-824B-1D3AE42DD9CF}" type="slidenum">
              <a:rPr lang="cs-CZ" altLang="cs-CZ" smtClean="0"/>
              <a:pPr/>
              <a:t>6</a:t>
            </a:fld>
            <a:endParaRPr lang="cs-CZ" altLang="cs-CZ" dirty="0"/>
          </a:p>
        </p:txBody>
      </p:sp>
      <p:sp>
        <p:nvSpPr>
          <p:cNvPr id="4" name="Nadpis 3">
            <a:extLst>
              <a:ext uri="{FF2B5EF4-FFF2-40B4-BE49-F238E27FC236}">
                <a16:creationId xmlns:a16="http://schemas.microsoft.com/office/drawing/2014/main" id="{5D1AECDB-7A3D-4E6C-B5AB-D2722B0A64E8}"/>
              </a:ext>
            </a:extLst>
          </p:cNvPr>
          <p:cNvSpPr>
            <a:spLocks noGrp="1"/>
          </p:cNvSpPr>
          <p:nvPr>
            <p:ph type="title"/>
          </p:nvPr>
        </p:nvSpPr>
        <p:spPr/>
        <p:txBody>
          <a:bodyPr/>
          <a:lstStyle/>
          <a:p>
            <a:pPr algn="just"/>
            <a:r>
              <a:rPr lang="cs-CZ" dirty="0"/>
              <a:t>Správní uvážení</a:t>
            </a:r>
          </a:p>
        </p:txBody>
      </p:sp>
      <p:sp>
        <p:nvSpPr>
          <p:cNvPr id="5" name="Zástupný obsah 4">
            <a:extLst>
              <a:ext uri="{FF2B5EF4-FFF2-40B4-BE49-F238E27FC236}">
                <a16:creationId xmlns:a16="http://schemas.microsoft.com/office/drawing/2014/main" id="{1BB5E6A5-5511-4DB6-BC69-3B1A9975BBC5}"/>
              </a:ext>
            </a:extLst>
          </p:cNvPr>
          <p:cNvSpPr>
            <a:spLocks noGrp="1"/>
          </p:cNvSpPr>
          <p:nvPr>
            <p:ph idx="1"/>
          </p:nvPr>
        </p:nvSpPr>
        <p:spPr/>
        <p:txBody>
          <a:bodyPr/>
          <a:lstStyle/>
          <a:p>
            <a:pPr algn="just">
              <a:buFont typeface="Wingdings" panose="05000000000000000000" pitchFamily="2" charset="2"/>
              <a:buChar char="Ø"/>
            </a:pPr>
            <a:r>
              <a:rPr lang="cs-CZ" dirty="0"/>
              <a:t>Umožňuje zvolit trest nejpřiléhavější = </a:t>
            </a:r>
            <a:r>
              <a:rPr lang="cs-CZ" b="1" dirty="0"/>
              <a:t>zásada individualizace trestu</a:t>
            </a:r>
            <a:r>
              <a:rPr lang="cs-CZ" dirty="0"/>
              <a:t>, přiměřenosti trestu a samozřejmě zásada zákonnosti</a:t>
            </a:r>
          </a:p>
          <a:p>
            <a:pPr algn="just">
              <a:buFont typeface="Wingdings" panose="05000000000000000000" pitchFamily="2" charset="2"/>
              <a:buChar char="Ø"/>
            </a:pPr>
            <a:r>
              <a:rPr lang="cs-CZ" dirty="0"/>
              <a:t>Náležité odůvodnění rozhodnutí při využití správního uvážení</a:t>
            </a:r>
          </a:p>
          <a:p>
            <a:pPr algn="just">
              <a:buFont typeface="Wingdings" panose="05000000000000000000" pitchFamily="2" charset="2"/>
              <a:buChar char="Ø"/>
            </a:pPr>
            <a:r>
              <a:rPr lang="cs-CZ" sz="1800" i="1" dirty="0">
                <a:effectLst/>
                <a:latin typeface="Times New Roman" panose="02020603050405020304" pitchFamily="18" charset="0"/>
                <a:ea typeface="Calibri" panose="020F0502020204030204" pitchFamily="34" charset="0"/>
              </a:rPr>
              <a:t>,,Platí totiž úměra, podle níž čím větší je prostor pro uvážení, čili diskrece volnější, tím obsáhleji a pečlivěji a s větší mírou přesvědčivosti musí být zdůvodněno, proč k určitému řešení správní orgán dospěl, ... , protože se zde uplatňují poměrně volná, resp. neurčitá, obecná kritéria správního rozhodování.“</a:t>
            </a:r>
            <a:endParaRPr lang="cs-CZ" dirty="0"/>
          </a:p>
          <a:p>
            <a:pPr algn="just">
              <a:buFont typeface="Wingdings" panose="05000000000000000000" pitchFamily="2" charset="2"/>
              <a:buChar char="Ø"/>
            </a:pPr>
            <a:endParaRPr lang="cs-CZ" dirty="0"/>
          </a:p>
          <a:p>
            <a:pPr algn="just">
              <a:buFont typeface="Wingdings" panose="05000000000000000000" pitchFamily="2" charset="2"/>
              <a:buChar char="Ø"/>
            </a:pPr>
            <a:endParaRPr lang="cs-CZ" dirty="0"/>
          </a:p>
          <a:p>
            <a:endParaRPr lang="cs-CZ" dirty="0"/>
          </a:p>
        </p:txBody>
      </p:sp>
    </p:spTree>
    <p:extLst>
      <p:ext uri="{BB962C8B-B14F-4D97-AF65-F5344CB8AC3E}">
        <p14:creationId xmlns:p14="http://schemas.microsoft.com/office/powerpoint/2010/main" val="108047212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C48F72B4-D953-436F-853B-C54BB3E7FCF8}"/>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37A7287A-17E4-4CD8-89B3-580FD059E244}"/>
              </a:ext>
            </a:extLst>
          </p:cNvPr>
          <p:cNvSpPr>
            <a:spLocks noGrp="1"/>
          </p:cNvSpPr>
          <p:nvPr>
            <p:ph type="sldNum" sz="quarter" idx="11"/>
          </p:nvPr>
        </p:nvSpPr>
        <p:spPr/>
        <p:txBody>
          <a:bodyPr/>
          <a:lstStyle/>
          <a:p>
            <a:fld id="{0970407D-EE58-4A0B-824B-1D3AE42DD9CF}" type="slidenum">
              <a:rPr lang="cs-CZ" altLang="cs-CZ" smtClean="0"/>
              <a:pPr/>
              <a:t>7</a:t>
            </a:fld>
            <a:endParaRPr lang="cs-CZ" altLang="cs-CZ" dirty="0"/>
          </a:p>
        </p:txBody>
      </p:sp>
      <p:sp>
        <p:nvSpPr>
          <p:cNvPr id="4" name="Nadpis 3">
            <a:extLst>
              <a:ext uri="{FF2B5EF4-FFF2-40B4-BE49-F238E27FC236}">
                <a16:creationId xmlns:a16="http://schemas.microsoft.com/office/drawing/2014/main" id="{E28BD137-D94F-42FE-9BD3-0E9DCE2D94A2}"/>
              </a:ext>
            </a:extLst>
          </p:cNvPr>
          <p:cNvSpPr>
            <a:spLocks noGrp="1"/>
          </p:cNvSpPr>
          <p:nvPr>
            <p:ph type="title"/>
          </p:nvPr>
        </p:nvSpPr>
        <p:spPr/>
        <p:txBody>
          <a:bodyPr/>
          <a:lstStyle/>
          <a:p>
            <a:pPr algn="just"/>
            <a:r>
              <a:rPr lang="cs-CZ" dirty="0"/>
              <a:t>Určení druhu a výměry správního trestu </a:t>
            </a:r>
          </a:p>
        </p:txBody>
      </p:sp>
      <p:sp>
        <p:nvSpPr>
          <p:cNvPr id="5" name="Zástupný obsah 4">
            <a:extLst>
              <a:ext uri="{FF2B5EF4-FFF2-40B4-BE49-F238E27FC236}">
                <a16:creationId xmlns:a16="http://schemas.microsoft.com/office/drawing/2014/main" id="{CCBCB3E1-A4AF-47DC-A407-2339B9F23E86}"/>
              </a:ext>
            </a:extLst>
          </p:cNvPr>
          <p:cNvSpPr>
            <a:spLocks noGrp="1"/>
          </p:cNvSpPr>
          <p:nvPr>
            <p:ph idx="1"/>
          </p:nvPr>
        </p:nvSpPr>
        <p:spPr/>
        <p:txBody>
          <a:bodyPr/>
          <a:lstStyle/>
          <a:p>
            <a:pPr algn="just">
              <a:buFont typeface="Wingdings" panose="05000000000000000000" pitchFamily="2" charset="2"/>
              <a:buChar char="Ø"/>
            </a:pPr>
            <a:r>
              <a:rPr lang="cs-CZ" dirty="0"/>
              <a:t>Zákonné korektivy, kritéria (hlediska) pro ukládání trestu</a:t>
            </a:r>
          </a:p>
          <a:p>
            <a:pPr algn="just">
              <a:buFont typeface="Wingdings" panose="05000000000000000000" pitchFamily="2" charset="2"/>
              <a:buChar char="Ø"/>
            </a:pPr>
            <a:r>
              <a:rPr lang="cs-CZ" dirty="0"/>
              <a:t>Vliv na individualizaci trestu, přiměřenost, …</a:t>
            </a:r>
          </a:p>
          <a:p>
            <a:pPr algn="just">
              <a:buFont typeface="Wingdings" panose="05000000000000000000" pitchFamily="2" charset="2"/>
              <a:buChar char="Ø"/>
            </a:pPr>
            <a:r>
              <a:rPr lang="cs-CZ" dirty="0"/>
              <a:t>Zásada zákonnosti (trestu), individualizace trestu</a:t>
            </a:r>
          </a:p>
          <a:p>
            <a:pPr algn="just">
              <a:buFont typeface="Wingdings" panose="05000000000000000000" pitchFamily="2" charset="2"/>
              <a:buChar char="Ø"/>
            </a:pPr>
            <a:r>
              <a:rPr lang="cs-CZ" dirty="0"/>
              <a:t>Zákonnost trestu a individualizace trestu jako 2 základní principy pro ukládání správního trestu </a:t>
            </a:r>
            <a:r>
              <a:rPr lang="cs-CZ" sz="2000" dirty="0"/>
              <a:t>(např. NSS, č. j. 5 As 20/2005-66)</a:t>
            </a:r>
            <a:endParaRPr lang="cs-CZ" dirty="0"/>
          </a:p>
        </p:txBody>
      </p:sp>
    </p:spTree>
    <p:extLst>
      <p:ext uri="{BB962C8B-B14F-4D97-AF65-F5344CB8AC3E}">
        <p14:creationId xmlns:p14="http://schemas.microsoft.com/office/powerpoint/2010/main" val="386708931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79CA9822-5A16-49EB-ABE1-D180DF52650B}"/>
              </a:ext>
            </a:extLst>
          </p:cNvPr>
          <p:cNvSpPr>
            <a:spLocks noGrp="1"/>
          </p:cNvSpPr>
          <p:nvPr>
            <p:ph type="ftr" sz="quarter" idx="10"/>
          </p:nvPr>
        </p:nvSpPr>
        <p:spPr/>
        <p:txBody>
          <a:bodyPr/>
          <a:lstStyle/>
          <a:p>
            <a:r>
              <a:rPr lang="cs-CZ"/>
              <a:t>Definujte zápatí - název prezentace / pracoviště</a:t>
            </a:r>
            <a:endParaRPr lang="cs-CZ" dirty="0"/>
          </a:p>
        </p:txBody>
      </p:sp>
      <p:sp>
        <p:nvSpPr>
          <p:cNvPr id="3" name="Zástupný symbol pro číslo snímku 2">
            <a:extLst>
              <a:ext uri="{FF2B5EF4-FFF2-40B4-BE49-F238E27FC236}">
                <a16:creationId xmlns:a16="http://schemas.microsoft.com/office/drawing/2014/main" id="{067AA7F1-F3A3-4DFD-B127-ABB0D99213EC}"/>
              </a:ext>
            </a:extLst>
          </p:cNvPr>
          <p:cNvSpPr>
            <a:spLocks noGrp="1"/>
          </p:cNvSpPr>
          <p:nvPr>
            <p:ph type="sldNum" sz="quarter" idx="11"/>
          </p:nvPr>
        </p:nvSpPr>
        <p:spPr/>
        <p:txBody>
          <a:bodyPr/>
          <a:lstStyle/>
          <a:p>
            <a:fld id="{0970407D-EE58-4A0B-824B-1D3AE42DD9CF}" type="slidenum">
              <a:rPr lang="cs-CZ" altLang="cs-CZ" smtClean="0"/>
              <a:pPr/>
              <a:t>8</a:t>
            </a:fld>
            <a:endParaRPr lang="cs-CZ" altLang="cs-CZ" dirty="0"/>
          </a:p>
        </p:txBody>
      </p:sp>
      <p:sp>
        <p:nvSpPr>
          <p:cNvPr id="4" name="Nadpis 3">
            <a:extLst>
              <a:ext uri="{FF2B5EF4-FFF2-40B4-BE49-F238E27FC236}">
                <a16:creationId xmlns:a16="http://schemas.microsoft.com/office/drawing/2014/main" id="{14A76D92-8EAC-40F4-9ADB-A82FFB43DA2F}"/>
              </a:ext>
            </a:extLst>
          </p:cNvPr>
          <p:cNvSpPr>
            <a:spLocks noGrp="1"/>
          </p:cNvSpPr>
          <p:nvPr>
            <p:ph type="title"/>
          </p:nvPr>
        </p:nvSpPr>
        <p:spPr/>
        <p:txBody>
          <a:bodyPr/>
          <a:lstStyle/>
          <a:p>
            <a:r>
              <a:rPr lang="cs-CZ" dirty="0"/>
              <a:t>Určení druhu a výměry správního trestu </a:t>
            </a:r>
          </a:p>
        </p:txBody>
      </p:sp>
      <p:sp>
        <p:nvSpPr>
          <p:cNvPr id="5" name="Zástupný obsah 4">
            <a:extLst>
              <a:ext uri="{FF2B5EF4-FFF2-40B4-BE49-F238E27FC236}">
                <a16:creationId xmlns:a16="http://schemas.microsoft.com/office/drawing/2014/main" id="{48106BD1-2CED-433D-A4FE-DF790FF0AB92}"/>
              </a:ext>
            </a:extLst>
          </p:cNvPr>
          <p:cNvSpPr>
            <a:spLocks noGrp="1"/>
          </p:cNvSpPr>
          <p:nvPr>
            <p:ph idx="1"/>
          </p:nvPr>
        </p:nvSpPr>
        <p:spPr/>
        <p:txBody>
          <a:bodyPr/>
          <a:lstStyle/>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sz="2800" b="0" i="0" u="none" strike="noStrike" kern="0" cap="none" spc="0" normalizeH="0" baseline="0" noProof="0" dirty="0" err="1">
                <a:ln>
                  <a:noFill/>
                </a:ln>
                <a:solidFill>
                  <a:srgbClr val="000000"/>
                </a:solidFill>
                <a:effectLst/>
                <a:uLnTx/>
                <a:uFillTx/>
                <a:latin typeface="Arial"/>
                <a:ea typeface="+mn-ea"/>
                <a:cs typeface="+mn-cs"/>
              </a:rPr>
              <a:t>Ust</a:t>
            </a:r>
            <a:r>
              <a:rPr kumimoji="0" lang="cs-CZ" sz="2800" b="0" i="0" u="none" strike="noStrike" kern="0" cap="none" spc="0" normalizeH="0" baseline="0" noProof="0" dirty="0">
                <a:ln>
                  <a:noFill/>
                </a:ln>
                <a:solidFill>
                  <a:srgbClr val="000000"/>
                </a:solidFill>
                <a:effectLst/>
                <a:uLnTx/>
                <a:uFillTx/>
                <a:latin typeface="Arial"/>
                <a:ea typeface="+mn-ea"/>
                <a:cs typeface="+mn-cs"/>
              </a:rPr>
              <a:t>. § 37 </a:t>
            </a:r>
            <a:r>
              <a:rPr kumimoji="0" lang="cs-CZ" sz="2800" b="0" i="0" u="none" strike="noStrike" kern="0" cap="none" spc="0" normalizeH="0" baseline="0" noProof="0" dirty="0" err="1">
                <a:ln>
                  <a:noFill/>
                </a:ln>
                <a:solidFill>
                  <a:srgbClr val="000000"/>
                </a:solidFill>
                <a:effectLst/>
                <a:uLnTx/>
                <a:uFillTx/>
                <a:latin typeface="Arial"/>
                <a:ea typeface="+mn-ea"/>
                <a:cs typeface="+mn-cs"/>
              </a:rPr>
              <a:t>PřesZ</a:t>
            </a:r>
            <a:r>
              <a:rPr kumimoji="0" lang="cs-CZ" sz="2800" b="0" i="0" u="none" strike="noStrike" kern="0" cap="none" spc="0" normalizeH="0" baseline="0" noProof="0" dirty="0">
                <a:ln>
                  <a:noFill/>
                </a:ln>
                <a:solidFill>
                  <a:srgbClr val="000000"/>
                </a:solidFill>
                <a:effectLst/>
                <a:uLnTx/>
                <a:uFillTx/>
                <a:latin typeface="Arial"/>
                <a:ea typeface="+mn-ea"/>
                <a:cs typeface="+mn-cs"/>
              </a:rPr>
              <a:t>: demonstrativní výčet hledisek zásady individualizace trestu:</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Povaha a závažnost přestupku</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Polehčující a přitěžující okolnosti</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Osobní poměry pachatele přestupku (FO) × PO, PFO: povaha její činnosti</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sz="2000" b="0" i="0" u="none" strike="noStrike" kern="0" cap="none" spc="0" normalizeH="0" baseline="0" noProof="0" dirty="0">
                <a:ln>
                  <a:noFill/>
                </a:ln>
                <a:solidFill>
                  <a:srgbClr val="000000"/>
                </a:solidFill>
                <a:effectLst/>
                <a:uLnTx/>
                <a:uFillTx/>
                <a:latin typeface="Arial"/>
                <a:ea typeface="+mn-ea"/>
                <a:cs typeface="+mn-cs"/>
              </a:rPr>
              <a:t>Mimořádné snížení výměry pokuty</a:t>
            </a:r>
          </a:p>
          <a:p>
            <a:pPr marL="252000" marR="0" lvl="0" indent="-180000" algn="just" defTabSz="914400" rtl="0" eaLnBrk="1" fontAlgn="base" latinLnBrk="0" hangingPunct="1">
              <a:lnSpc>
                <a:spcPct val="150000"/>
              </a:lnSpc>
              <a:spcBef>
                <a:spcPts val="0"/>
              </a:spcBef>
              <a:spcAft>
                <a:spcPct val="0"/>
              </a:spcAft>
              <a:buClr>
                <a:srgbClr val="0000DC"/>
              </a:buClr>
              <a:buSzPct val="100000"/>
              <a:buFont typeface="Wingdings" panose="05000000000000000000" pitchFamily="2" charset="2"/>
              <a:buChar char="Ø"/>
              <a:tabLst/>
              <a:defRPr/>
            </a:pPr>
            <a:r>
              <a:rPr kumimoji="0" lang="cs-CZ" b="0" i="0" u="none" strike="noStrike" kern="0" cap="none" spc="0" normalizeH="0" baseline="0" noProof="0" dirty="0">
                <a:ln>
                  <a:noFill/>
                </a:ln>
                <a:solidFill>
                  <a:srgbClr val="000000"/>
                </a:solidFill>
                <a:effectLst/>
                <a:uLnTx/>
                <a:uFillTx/>
                <a:latin typeface="Arial"/>
                <a:ea typeface="+mn-ea"/>
                <a:cs typeface="+mn-cs"/>
              </a:rPr>
              <a:t>,,hledání ideálního trestu“</a:t>
            </a:r>
          </a:p>
          <a:p>
            <a:endParaRPr lang="cs-CZ" dirty="0"/>
          </a:p>
        </p:txBody>
      </p:sp>
    </p:spTree>
    <p:extLst>
      <p:ext uri="{BB962C8B-B14F-4D97-AF65-F5344CB8AC3E}">
        <p14:creationId xmlns:p14="http://schemas.microsoft.com/office/powerpoint/2010/main" val="28944493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Zástupný symbol pro zápatí 1">
            <a:extLst>
              <a:ext uri="{FF2B5EF4-FFF2-40B4-BE49-F238E27FC236}">
                <a16:creationId xmlns:a16="http://schemas.microsoft.com/office/drawing/2014/main" id="{BAA77A55-7E74-4C29-8180-5C9648EBC802}"/>
              </a:ext>
            </a:extLst>
          </p:cNvPr>
          <p:cNvSpPr>
            <a:spLocks noGrp="1"/>
          </p:cNvSpPr>
          <p:nvPr>
            <p:ph type="ftr" sz="quarter" idx="10"/>
          </p:nvPr>
        </p:nvSpPr>
        <p:spPr/>
        <p:txBody>
          <a:bodyPr/>
          <a:lstStyle/>
          <a:p>
            <a:r>
              <a:rPr lang="cs-CZ" dirty="0" err="1"/>
              <a:t>PrF</a:t>
            </a:r>
            <a:r>
              <a:rPr lang="cs-CZ" dirty="0"/>
              <a:t> MU – katedra správní vědy a správního práva</a:t>
            </a:r>
          </a:p>
        </p:txBody>
      </p:sp>
      <p:sp>
        <p:nvSpPr>
          <p:cNvPr id="3" name="Zástupný symbol pro číslo snímku 2">
            <a:extLst>
              <a:ext uri="{FF2B5EF4-FFF2-40B4-BE49-F238E27FC236}">
                <a16:creationId xmlns:a16="http://schemas.microsoft.com/office/drawing/2014/main" id="{69110EF6-705A-4F78-8CF1-17D4FBB351B5}"/>
              </a:ext>
            </a:extLst>
          </p:cNvPr>
          <p:cNvSpPr>
            <a:spLocks noGrp="1"/>
          </p:cNvSpPr>
          <p:nvPr>
            <p:ph type="sldNum" sz="quarter" idx="11"/>
          </p:nvPr>
        </p:nvSpPr>
        <p:spPr/>
        <p:txBody>
          <a:bodyPr/>
          <a:lstStyle/>
          <a:p>
            <a:fld id="{0970407D-EE58-4A0B-824B-1D3AE42DD9CF}" type="slidenum">
              <a:rPr lang="cs-CZ" altLang="cs-CZ" smtClean="0"/>
              <a:pPr/>
              <a:t>9</a:t>
            </a:fld>
            <a:endParaRPr lang="cs-CZ" altLang="cs-CZ" dirty="0"/>
          </a:p>
        </p:txBody>
      </p:sp>
      <p:sp>
        <p:nvSpPr>
          <p:cNvPr id="4" name="Nadpis 3">
            <a:extLst>
              <a:ext uri="{FF2B5EF4-FFF2-40B4-BE49-F238E27FC236}">
                <a16:creationId xmlns:a16="http://schemas.microsoft.com/office/drawing/2014/main" id="{BF409E87-54CA-4808-A3C3-6EBC2BF7F335}"/>
              </a:ext>
            </a:extLst>
          </p:cNvPr>
          <p:cNvSpPr>
            <a:spLocks noGrp="1"/>
          </p:cNvSpPr>
          <p:nvPr>
            <p:ph type="title"/>
          </p:nvPr>
        </p:nvSpPr>
        <p:spPr/>
        <p:txBody>
          <a:bodyPr/>
          <a:lstStyle/>
          <a:p>
            <a:pPr algn="just"/>
            <a:r>
              <a:rPr lang="cs-CZ" dirty="0"/>
              <a:t>Povaha a závažnost přestupku</a:t>
            </a:r>
          </a:p>
        </p:txBody>
      </p:sp>
      <p:sp>
        <p:nvSpPr>
          <p:cNvPr id="5" name="Zástupný obsah 4">
            <a:extLst>
              <a:ext uri="{FF2B5EF4-FFF2-40B4-BE49-F238E27FC236}">
                <a16:creationId xmlns:a16="http://schemas.microsoft.com/office/drawing/2014/main" id="{235A12FA-E82C-4AFA-BAD8-AC59F9D97865}"/>
              </a:ext>
            </a:extLst>
          </p:cNvPr>
          <p:cNvSpPr>
            <a:spLocks noGrp="1"/>
          </p:cNvSpPr>
          <p:nvPr>
            <p:ph idx="1"/>
          </p:nvPr>
        </p:nvSpPr>
        <p:spPr/>
        <p:txBody>
          <a:bodyPr/>
          <a:lstStyle/>
          <a:p>
            <a:pPr algn="just">
              <a:buFont typeface="Wingdings" panose="05000000000000000000" pitchFamily="2" charset="2"/>
              <a:buChar char="Ø"/>
            </a:pPr>
            <a:r>
              <a:rPr lang="cs-CZ" i="1" dirty="0"/>
              <a:t>Povaha přestupku: </a:t>
            </a:r>
            <a:r>
              <a:rPr lang="cs-CZ" dirty="0"/>
              <a:t>určována zákonnými znaky skutkové podstaty (objekt přestupku, objektivní stránka, subjektivní stránka)</a:t>
            </a:r>
          </a:p>
          <a:p>
            <a:pPr algn="just">
              <a:buFont typeface="Wingdings" panose="05000000000000000000" pitchFamily="2" charset="2"/>
              <a:buChar char="Ø"/>
            </a:pPr>
            <a:r>
              <a:rPr lang="cs-CZ" i="1" dirty="0"/>
              <a:t>Závažnost přestupku: </a:t>
            </a:r>
            <a:r>
              <a:rPr lang="cs-CZ" dirty="0"/>
              <a:t>míra naplnění znaků skutkové podstaty; vyjádřena rozpětím zákonné sazby pro uložení správního trestu</a:t>
            </a:r>
          </a:p>
          <a:p>
            <a:pPr algn="just">
              <a:buFont typeface="Wingdings" panose="05000000000000000000" pitchFamily="2" charset="2"/>
              <a:buChar char="Ø"/>
            </a:pPr>
            <a:r>
              <a:rPr lang="cs-CZ" dirty="0"/>
              <a:t>(druh a význam chráněného zájmu, význam a rozsah následku přestupku, způsob spáchání přestupku, okolnosti spáchání přestupku, možnost odstranění poruchy, způsobená škoda, …)</a:t>
            </a:r>
            <a:endParaRPr lang="cs-CZ" i="1" dirty="0"/>
          </a:p>
          <a:p>
            <a:pPr algn="just">
              <a:buFont typeface="Wingdings" panose="05000000000000000000" pitchFamily="2" charset="2"/>
              <a:buChar char="Ø"/>
            </a:pPr>
            <a:endParaRPr lang="cs-CZ" dirty="0"/>
          </a:p>
        </p:txBody>
      </p:sp>
    </p:spTree>
    <p:extLst>
      <p:ext uri="{BB962C8B-B14F-4D97-AF65-F5344CB8AC3E}">
        <p14:creationId xmlns:p14="http://schemas.microsoft.com/office/powerpoint/2010/main" val="3748267183"/>
      </p:ext>
    </p:extLst>
  </p:cSld>
  <p:clrMapOvr>
    <a:masterClrMapping/>
  </p:clrMapOvr>
</p:sld>
</file>

<file path=ppt/theme/theme1.xml><?xml version="1.0" encoding="utf-8"?>
<a:theme xmlns:a="http://schemas.openxmlformats.org/drawingml/2006/main" name="Prezentace_MU_CZ">
  <a:themeElements>
    <a:clrScheme name="MUNI MED">
      <a:dk1>
        <a:srgbClr val="000000"/>
      </a:dk1>
      <a:lt1>
        <a:srgbClr val="FFFFFF"/>
      </a:lt1>
      <a:dk2>
        <a:srgbClr val="0000DC"/>
      </a:dk2>
      <a:lt2>
        <a:srgbClr val="FFC000"/>
      </a:lt2>
      <a:accent1>
        <a:srgbClr val="0000DC"/>
      </a:accent1>
      <a:accent2>
        <a:srgbClr val="F01928"/>
      </a:accent2>
      <a:accent3>
        <a:srgbClr val="00AF3F"/>
      </a:accent3>
      <a:accent4>
        <a:srgbClr val="4BC8FF"/>
      </a:accent4>
      <a:accent5>
        <a:srgbClr val="FF7300"/>
      </a:accent5>
      <a:accent6>
        <a:srgbClr val="B9006E"/>
      </a:accent6>
      <a:hlink>
        <a:srgbClr val="0000DC"/>
      </a:hlink>
      <a:folHlink>
        <a:srgbClr val="5AC8AF"/>
      </a:folHlink>
    </a:clrScheme>
    <a:fontScheme name="Office – klasické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cs-CZ" sz="2400" b="0" i="0" u="none" strike="noStrike" cap="none" normalizeH="0" baseline="0" smtClean="0">
            <a:ln>
              <a:noFill/>
            </a:ln>
            <a:solidFill>
              <a:schemeClr val="tx1"/>
            </a:solidFill>
            <a:effectLst/>
            <a:latin typeface="Tahoma" pitchFamily="34" charset="0"/>
          </a:defRPr>
        </a:defPPr>
      </a:lstStyle>
    </a:lnDef>
  </a:objectDefaults>
  <a:extraClrSchemeLst>
    <a:extraClrScheme>
      <a:clrScheme name="Směsi 1">
        <a:dk1>
          <a:srgbClr val="969696"/>
        </a:dk1>
        <a:lt1>
          <a:srgbClr val="FFFFFF"/>
        </a:lt1>
        <a:dk2>
          <a:srgbClr val="000000"/>
        </a:dk2>
        <a:lt2>
          <a:srgbClr val="DDDDDD"/>
        </a:lt2>
        <a:accent1>
          <a:srgbClr val="00E4A8"/>
        </a:accent1>
        <a:accent2>
          <a:srgbClr val="3333CC"/>
        </a:accent2>
        <a:accent3>
          <a:srgbClr val="AAAAAA"/>
        </a:accent3>
        <a:accent4>
          <a:srgbClr val="DADADA"/>
        </a:accent4>
        <a:accent5>
          <a:srgbClr val="AAEFD1"/>
        </a:accent5>
        <a:accent6>
          <a:srgbClr val="2D2DB9"/>
        </a:accent6>
        <a:hlink>
          <a:srgbClr val="FF5050"/>
        </a:hlink>
        <a:folHlink>
          <a:srgbClr val="FFCF01"/>
        </a:folHlink>
      </a:clrScheme>
      <a:clrMap bg1="dk2" tx1="lt1" bg2="dk1" tx2="lt2" accent1="accent1" accent2="accent2" accent3="accent3" accent4="accent4" accent5="accent5" accent6="accent6" hlink="hlink" folHlink="folHlink"/>
    </a:extraClrScheme>
    <a:extraClrScheme>
      <a:clrScheme name="Směsi 2">
        <a:dk1>
          <a:srgbClr val="000000"/>
        </a:dk1>
        <a:lt1>
          <a:srgbClr val="FFFFFF"/>
        </a:lt1>
        <a:dk2>
          <a:srgbClr val="333399"/>
        </a:dk2>
        <a:lt2>
          <a:srgbClr val="1C1C1C"/>
        </a:lt2>
        <a:accent1>
          <a:srgbClr val="00E4A8"/>
        </a:accent1>
        <a:accent2>
          <a:srgbClr val="FFCF01"/>
        </a:accent2>
        <a:accent3>
          <a:srgbClr val="FFFFFF"/>
        </a:accent3>
        <a:accent4>
          <a:srgbClr val="000000"/>
        </a:accent4>
        <a:accent5>
          <a:srgbClr val="AAEFD1"/>
        </a:accent5>
        <a:accent6>
          <a:srgbClr val="E7BB01"/>
        </a:accent6>
        <a:hlink>
          <a:srgbClr val="FF0000"/>
        </a:hlink>
        <a:folHlink>
          <a:srgbClr val="3333CC"/>
        </a:folHlink>
      </a:clrScheme>
      <a:clrMap bg1="lt1" tx1="dk1" bg2="lt2" tx2="dk2" accent1="accent1" accent2="accent2" accent3="accent3" accent4="accent4" accent5="accent5" accent6="accent6" hlink="hlink" folHlink="folHlink"/>
    </a:extraClrScheme>
    <a:extraClrScheme>
      <a:clrScheme name="Směsi 3">
        <a:dk1>
          <a:srgbClr val="000000"/>
        </a:dk1>
        <a:lt1>
          <a:srgbClr val="FFFFFF"/>
        </a:lt1>
        <a:dk2>
          <a:srgbClr val="000000"/>
        </a:dk2>
        <a:lt2>
          <a:srgbClr val="5F5F5F"/>
        </a:lt2>
        <a:accent1>
          <a:srgbClr val="EAEAEA"/>
        </a:accent1>
        <a:accent2>
          <a:srgbClr val="808080"/>
        </a:accent2>
        <a:accent3>
          <a:srgbClr val="FFFFFF"/>
        </a:accent3>
        <a:accent4>
          <a:srgbClr val="000000"/>
        </a:accent4>
        <a:accent5>
          <a:srgbClr val="F3F3F3"/>
        </a:accent5>
        <a:accent6>
          <a:srgbClr val="737373"/>
        </a:accent6>
        <a:hlink>
          <a:srgbClr val="4D4D4D"/>
        </a:hlink>
        <a:folHlink>
          <a:srgbClr val="C0C0C0"/>
        </a:folHlink>
      </a:clrScheme>
      <a:clrMap bg1="lt1" tx1="dk1" bg2="lt2" tx2="dk2" accent1="accent1" accent2="accent2" accent3="accent3" accent4="accent4" accent5="accent5" accent6="accent6" hlink="hlink" folHlink="folHlink"/>
    </a:extraClrScheme>
    <a:extraClrScheme>
      <a:clrScheme name="Směsi 4">
        <a:dk1>
          <a:srgbClr val="000094"/>
        </a:dk1>
        <a:lt1>
          <a:srgbClr val="FFFFFF"/>
        </a:lt1>
        <a:dk2>
          <a:srgbClr val="0000CC"/>
        </a:dk2>
        <a:lt2>
          <a:srgbClr val="FFFFCC"/>
        </a:lt2>
        <a:accent1>
          <a:srgbClr val="3193FF"/>
        </a:accent1>
        <a:accent2>
          <a:srgbClr val="9900FF"/>
        </a:accent2>
        <a:accent3>
          <a:srgbClr val="AAAAE2"/>
        </a:accent3>
        <a:accent4>
          <a:srgbClr val="DADADA"/>
        </a:accent4>
        <a:accent5>
          <a:srgbClr val="ADC8FF"/>
        </a:accent5>
        <a:accent6>
          <a:srgbClr val="8A00E7"/>
        </a:accent6>
        <a:hlink>
          <a:srgbClr val="FF3399"/>
        </a:hlink>
        <a:folHlink>
          <a:srgbClr val="FFCC00"/>
        </a:folHlink>
      </a:clrScheme>
      <a:clrMap bg1="dk2" tx1="lt1" bg2="dk1" tx2="lt2" accent1="accent1" accent2="accent2" accent3="accent3" accent4="accent4" accent5="accent5" accent6="accent6" hlink="hlink" folHlink="folHlink"/>
    </a:extraClrScheme>
    <a:extraClrScheme>
      <a:clrScheme name="Směsi 5">
        <a:dk1>
          <a:srgbClr val="000000"/>
        </a:dk1>
        <a:lt1>
          <a:srgbClr val="FFFFFF"/>
        </a:lt1>
        <a:dk2>
          <a:srgbClr val="000066"/>
        </a:dk2>
        <a:lt2>
          <a:srgbClr val="333333"/>
        </a:lt2>
        <a:accent1>
          <a:srgbClr val="C4709A"/>
        </a:accent1>
        <a:accent2>
          <a:srgbClr val="4B4EB5"/>
        </a:accent2>
        <a:accent3>
          <a:srgbClr val="FFFFFF"/>
        </a:accent3>
        <a:accent4>
          <a:srgbClr val="000000"/>
        </a:accent4>
        <a:accent5>
          <a:srgbClr val="DEBBCA"/>
        </a:accent5>
        <a:accent6>
          <a:srgbClr val="4346A4"/>
        </a:accent6>
        <a:hlink>
          <a:srgbClr val="C481CF"/>
        </a:hlink>
        <a:folHlink>
          <a:srgbClr val="76B749"/>
        </a:folHlink>
      </a:clrScheme>
      <a:clrMap bg1="lt1" tx1="dk1" bg2="lt2" tx2="dk2" accent1="accent1" accent2="accent2" accent3="accent3" accent4="accent4" accent5="accent5" accent6="accent6" hlink="hlink" folHlink="folHlink"/>
    </a:extraClrScheme>
    <a:extraClrScheme>
      <a:clrScheme name="Směsi 6">
        <a:dk1>
          <a:srgbClr val="000000"/>
        </a:dk1>
        <a:lt1>
          <a:srgbClr val="FFFFFF"/>
        </a:lt1>
        <a:dk2>
          <a:srgbClr val="6A4076"/>
        </a:dk2>
        <a:lt2>
          <a:srgbClr val="969696"/>
        </a:lt2>
        <a:accent1>
          <a:srgbClr val="DBA9C2"/>
        </a:accent1>
        <a:accent2>
          <a:srgbClr val="E1BF91"/>
        </a:accent2>
        <a:accent3>
          <a:srgbClr val="FFFFFF"/>
        </a:accent3>
        <a:accent4>
          <a:srgbClr val="000000"/>
        </a:accent4>
        <a:accent5>
          <a:srgbClr val="EAD1DD"/>
        </a:accent5>
        <a:accent6>
          <a:srgbClr val="CCAD83"/>
        </a:accent6>
        <a:hlink>
          <a:srgbClr val="B3CE82"/>
        </a:hlink>
        <a:folHlink>
          <a:srgbClr val="B8AD48"/>
        </a:folHlink>
      </a:clrScheme>
      <a:clrMap bg1="lt1" tx1="dk1" bg2="lt2" tx2="dk2" accent1="accent1" accent2="accent2" accent3="accent3" accent4="accent4" accent5="accent5" accent6="accent6" hlink="hlink" folHlink="folHlink"/>
    </a:extraClrScheme>
    <a:extraClrScheme>
      <a:clrScheme name="Směsi 7">
        <a:dk1>
          <a:srgbClr val="000000"/>
        </a:dk1>
        <a:lt1>
          <a:srgbClr val="FFFFFF"/>
        </a:lt1>
        <a:dk2>
          <a:srgbClr val="515F7B"/>
        </a:dk2>
        <a:lt2>
          <a:srgbClr val="808080"/>
        </a:lt2>
        <a:accent1>
          <a:srgbClr val="9FCAD3"/>
        </a:accent1>
        <a:accent2>
          <a:srgbClr val="C0C0C0"/>
        </a:accent2>
        <a:accent3>
          <a:srgbClr val="FFFFFF"/>
        </a:accent3>
        <a:accent4>
          <a:srgbClr val="000000"/>
        </a:accent4>
        <a:accent5>
          <a:srgbClr val="CDE1E6"/>
        </a:accent5>
        <a:accent6>
          <a:srgbClr val="AEAEAE"/>
        </a:accent6>
        <a:hlink>
          <a:srgbClr val="91AFBF"/>
        </a:hlink>
        <a:folHlink>
          <a:srgbClr val="ECEAAC"/>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zentace-LAW-CZ.potx" id="{9368F25A-D07D-4454-BB9E-323E9573381A}" vid="{D76D3162-79D4-49CC-8197-D810905360BE}"/>
    </a:ext>
  </a:extLst>
</a:theme>
</file>

<file path=ppt/theme/theme2.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Motiv systému Offic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46859</Template>
  <TotalTime>1246</TotalTime>
  <Words>1421</Words>
  <Application>Microsoft Office PowerPoint</Application>
  <PresentationFormat>Širokoúhlá obrazovka</PresentationFormat>
  <Paragraphs>130</Paragraphs>
  <Slides>19</Slides>
  <Notes>0</Notes>
  <HiddenSlides>0</HiddenSlides>
  <MMClips>0</MMClips>
  <ScaleCrop>false</ScaleCrop>
  <HeadingPairs>
    <vt:vector size="6" baseType="variant">
      <vt:variant>
        <vt:lpstr>Použitá písma</vt:lpstr>
      </vt:variant>
      <vt:variant>
        <vt:i4>4</vt:i4>
      </vt:variant>
      <vt:variant>
        <vt:lpstr>Motiv</vt:lpstr>
      </vt:variant>
      <vt:variant>
        <vt:i4>1</vt:i4>
      </vt:variant>
      <vt:variant>
        <vt:lpstr>Nadpisy snímků</vt:lpstr>
      </vt:variant>
      <vt:variant>
        <vt:i4>19</vt:i4>
      </vt:variant>
    </vt:vector>
  </HeadingPairs>
  <TitlesOfParts>
    <vt:vector size="24" baseType="lpstr">
      <vt:lpstr>Arial</vt:lpstr>
      <vt:lpstr>Tahoma</vt:lpstr>
      <vt:lpstr>Times New Roman</vt:lpstr>
      <vt:lpstr>Wingdings</vt:lpstr>
      <vt:lpstr>Prezentace_MU_CZ</vt:lpstr>
      <vt:lpstr>Specifika správního uvážení v oblasti správního trestání </vt:lpstr>
      <vt:lpstr>Osnova přednášky</vt:lpstr>
      <vt:lpstr>Správní uvážení</vt:lpstr>
      <vt:lpstr>Správní uvážení</vt:lpstr>
      <vt:lpstr>Správní uvážení</vt:lpstr>
      <vt:lpstr>Správní uvážení</vt:lpstr>
      <vt:lpstr>Určení druhu a výměry správního trestu </vt:lpstr>
      <vt:lpstr>Určení druhu a výměry správního trestu </vt:lpstr>
      <vt:lpstr>Povaha a závažnost přestupku</vt:lpstr>
      <vt:lpstr>Polehčující a přitěžující okolnosti</vt:lpstr>
      <vt:lpstr>Osobní poměry pachatele přestupku (FO)</vt:lpstr>
      <vt:lpstr>Přiměřený správní trest</vt:lpstr>
      <vt:lpstr>Přiměřený správní trest</vt:lpstr>
      <vt:lpstr>Mimořádné snížení výměry pokuty</vt:lpstr>
      <vt:lpstr>Obrana proti nepřiměřenému správnímu trestu</vt:lpstr>
      <vt:lpstr>Moderační právo soudu</vt:lpstr>
      <vt:lpstr>Moderační právo soudu</vt:lpstr>
      <vt:lpstr>Moderační právo soudu</vt:lpstr>
      <vt:lpstr>A to je vše …</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Prezentace aplikace PowerPoint</dc:title>
  <dc:creator>Halml František</dc:creator>
  <cp:lastModifiedBy>Halml František</cp:lastModifiedBy>
  <cp:revision>65</cp:revision>
  <cp:lastPrinted>1601-01-01T00:00:00Z</cp:lastPrinted>
  <dcterms:created xsi:type="dcterms:W3CDTF">2021-04-22T13:47:54Z</dcterms:created>
  <dcterms:modified xsi:type="dcterms:W3CDTF">2022-04-28T08:06:48Z</dcterms:modified>
</cp:coreProperties>
</file>