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0" r:id="rId5"/>
    <p:sldId id="261" r:id="rId6"/>
    <p:sldId id="260" r:id="rId7"/>
    <p:sldId id="262" r:id="rId8"/>
    <p:sldId id="259" r:id="rId9"/>
    <p:sldId id="263" r:id="rId10"/>
    <p:sldId id="257" r:id="rId11"/>
    <p:sldId id="274" r:id="rId12"/>
    <p:sldId id="272" r:id="rId13"/>
    <p:sldId id="264" r:id="rId14"/>
    <p:sldId id="265" r:id="rId15"/>
    <p:sldId id="268" r:id="rId16"/>
    <p:sldId id="266" r:id="rId17"/>
    <p:sldId id="267" r:id="rId18"/>
    <p:sldId id="275" r:id="rId19"/>
    <p:sldId id="277" r:id="rId20"/>
    <p:sldId id="278" r:id="rId21"/>
    <p:sldId id="283" r:id="rId22"/>
    <p:sldId id="279" r:id="rId23"/>
    <p:sldId id="280" r:id="rId24"/>
    <p:sldId id="281" r:id="rId25"/>
    <p:sldId id="282" r:id="rId26"/>
    <p:sldId id="284" r:id="rId27"/>
    <p:sldId id="285" r:id="rId28"/>
    <p:sldId id="276" r:id="rId29"/>
    <p:sldId id="286" r:id="rId30"/>
    <p:sldId id="287" r:id="rId31"/>
    <p:sldId id="288" r:id="rId32"/>
    <p:sldId id="289"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4" autoAdjust="0"/>
    <p:restoredTop sz="94660"/>
  </p:normalViewPr>
  <p:slideViewPr>
    <p:cSldViewPr snapToGrid="0">
      <p:cViewPr varScale="1">
        <p:scale>
          <a:sx n="115" d="100"/>
          <a:sy n="115" d="100"/>
        </p:scale>
        <p:origin x="8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DB602-6503-4869-B5B6-C89343FD061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1E9BC449-2A05-4AA5-B949-B8C858952167}">
      <dgm:prSet/>
      <dgm:spPr/>
      <dgm:t>
        <a:bodyPr/>
        <a:lstStyle/>
        <a:p>
          <a:r>
            <a:rPr lang="cs-CZ"/>
            <a:t>Strach o individuální bezpečnost </a:t>
          </a:r>
        </a:p>
      </dgm:t>
    </dgm:pt>
    <dgm:pt modelId="{A13A1D0C-8D67-487A-9AF7-E23012514F1A}" type="parTrans" cxnId="{96B513EA-F4FD-4029-9650-ECC0199177E7}">
      <dgm:prSet/>
      <dgm:spPr/>
      <dgm:t>
        <a:bodyPr/>
        <a:lstStyle/>
        <a:p>
          <a:endParaRPr lang="cs-CZ"/>
        </a:p>
      </dgm:t>
    </dgm:pt>
    <dgm:pt modelId="{987361E1-E418-487A-8D33-68B536E6E124}" type="sibTrans" cxnId="{96B513EA-F4FD-4029-9650-ECC0199177E7}">
      <dgm:prSet/>
      <dgm:spPr/>
      <dgm:t>
        <a:bodyPr/>
        <a:lstStyle/>
        <a:p>
          <a:endParaRPr lang="cs-CZ"/>
        </a:p>
      </dgm:t>
    </dgm:pt>
    <dgm:pt modelId="{F0015BCD-BE05-4E0D-AEF1-1E5241C9959A}">
      <dgm:prSet/>
      <dgm:spPr/>
      <dgm:t>
        <a:bodyPr/>
        <a:lstStyle/>
        <a:p>
          <a:r>
            <a:rPr lang="cs-CZ" dirty="0"/>
            <a:t>Je technologie bezpečná ?</a:t>
          </a:r>
        </a:p>
      </dgm:t>
    </dgm:pt>
    <dgm:pt modelId="{8D7B32D3-DA9D-4A02-A8EE-7360C02B1EDD}" type="parTrans" cxnId="{55799C43-D5E1-44AE-870E-A9FAA88CDCF7}">
      <dgm:prSet/>
      <dgm:spPr/>
      <dgm:t>
        <a:bodyPr/>
        <a:lstStyle/>
        <a:p>
          <a:endParaRPr lang="cs-CZ"/>
        </a:p>
      </dgm:t>
    </dgm:pt>
    <dgm:pt modelId="{E77A33B9-A23C-4910-A198-A9AF27E4DAE4}" type="sibTrans" cxnId="{55799C43-D5E1-44AE-870E-A9FAA88CDCF7}">
      <dgm:prSet/>
      <dgm:spPr/>
      <dgm:t>
        <a:bodyPr/>
        <a:lstStyle/>
        <a:p>
          <a:endParaRPr lang="cs-CZ"/>
        </a:p>
      </dgm:t>
    </dgm:pt>
    <dgm:pt modelId="{31BD2E14-0EA8-4AAB-B0D5-F9F1F3066C9A}">
      <dgm:prSet/>
      <dgm:spPr/>
      <dgm:t>
        <a:bodyPr/>
        <a:lstStyle/>
        <a:p>
          <a:r>
            <a:rPr lang="cs-CZ"/>
            <a:t>Strach o veřejnou bezpečnost</a:t>
          </a:r>
        </a:p>
      </dgm:t>
    </dgm:pt>
    <dgm:pt modelId="{92D25F1B-6FAE-4B50-A08B-804D9F4A06CB}" type="parTrans" cxnId="{953D47BB-1923-4696-8542-2D7D9BD8705E}">
      <dgm:prSet/>
      <dgm:spPr/>
      <dgm:t>
        <a:bodyPr/>
        <a:lstStyle/>
        <a:p>
          <a:endParaRPr lang="cs-CZ"/>
        </a:p>
      </dgm:t>
    </dgm:pt>
    <dgm:pt modelId="{6E7E8749-8E1E-4530-9AEE-4B846BD81856}" type="sibTrans" cxnId="{953D47BB-1923-4696-8542-2D7D9BD8705E}">
      <dgm:prSet/>
      <dgm:spPr/>
      <dgm:t>
        <a:bodyPr/>
        <a:lstStyle/>
        <a:p>
          <a:endParaRPr lang="cs-CZ"/>
        </a:p>
      </dgm:t>
    </dgm:pt>
    <dgm:pt modelId="{E6D623F5-A6D6-477E-8AA3-FD782D08C141}">
      <dgm:prSet/>
      <dgm:spPr/>
      <dgm:t>
        <a:bodyPr/>
        <a:lstStyle/>
        <a:p>
          <a:r>
            <a:rPr lang="cs-CZ" dirty="0"/>
            <a:t>Získají ostatní národy/teroristé/</a:t>
          </a:r>
          <a:r>
            <a:rPr lang="cs-CZ" dirty="0" err="1"/>
            <a:t>záporáci</a:t>
          </a:r>
          <a:r>
            <a:rPr lang="cs-CZ" dirty="0"/>
            <a:t> převahu?</a:t>
          </a:r>
        </a:p>
      </dgm:t>
    </dgm:pt>
    <dgm:pt modelId="{D3E03496-BE10-42DE-8671-F169BFAB59E4}" type="parTrans" cxnId="{57F0F1A7-5D21-424B-BC08-8B0AB817C58C}">
      <dgm:prSet/>
      <dgm:spPr/>
      <dgm:t>
        <a:bodyPr/>
        <a:lstStyle/>
        <a:p>
          <a:endParaRPr lang="cs-CZ"/>
        </a:p>
      </dgm:t>
    </dgm:pt>
    <dgm:pt modelId="{53AC1AEF-2EA7-46D1-B466-14700227F7AA}" type="sibTrans" cxnId="{57F0F1A7-5D21-424B-BC08-8B0AB817C58C}">
      <dgm:prSet/>
      <dgm:spPr/>
      <dgm:t>
        <a:bodyPr/>
        <a:lstStyle/>
        <a:p>
          <a:endParaRPr lang="cs-CZ"/>
        </a:p>
      </dgm:t>
    </dgm:pt>
    <dgm:pt modelId="{CC3E32BD-1C61-4E28-A636-50A465A2F7BF}">
      <dgm:prSet/>
      <dgm:spPr/>
      <dgm:t>
        <a:bodyPr/>
        <a:lstStyle/>
        <a:p>
          <a:r>
            <a:rPr lang="cs-CZ"/>
            <a:t>Strach o společenský řád</a:t>
          </a:r>
        </a:p>
      </dgm:t>
    </dgm:pt>
    <dgm:pt modelId="{B17D2E02-3C80-472F-BAD0-3A9E26723AA3}" type="parTrans" cxnId="{5796FFCD-0D8B-454D-897D-C2D1DB9A5FBA}">
      <dgm:prSet/>
      <dgm:spPr/>
      <dgm:t>
        <a:bodyPr/>
        <a:lstStyle/>
        <a:p>
          <a:endParaRPr lang="cs-CZ"/>
        </a:p>
      </dgm:t>
    </dgm:pt>
    <dgm:pt modelId="{F1EA0881-23B8-4851-BA22-844CF7E5BC72}" type="sibTrans" cxnId="{5796FFCD-0D8B-454D-897D-C2D1DB9A5FBA}">
      <dgm:prSet/>
      <dgm:spPr/>
      <dgm:t>
        <a:bodyPr/>
        <a:lstStyle/>
        <a:p>
          <a:endParaRPr lang="cs-CZ"/>
        </a:p>
      </dgm:t>
    </dgm:pt>
    <dgm:pt modelId="{C2975016-5F7F-4C59-8C1E-E1CFDB48EC4A}">
      <dgm:prSet/>
      <dgm:spPr/>
      <dgm:t>
        <a:bodyPr/>
        <a:lstStyle/>
        <a:p>
          <a:r>
            <a:rPr lang="cs-CZ" dirty="0" err="1"/>
            <a:t>Změní to </a:t>
          </a:r>
          <a:r>
            <a:rPr lang="cs-CZ" dirty="0"/>
            <a:t>společnost?</a:t>
          </a:r>
        </a:p>
      </dgm:t>
    </dgm:pt>
    <dgm:pt modelId="{7FDE3091-5BD1-4C33-9A82-BBD8B1AE880E}" type="parTrans" cxnId="{55120AB0-52AF-437C-A29E-78D807616013}">
      <dgm:prSet/>
      <dgm:spPr/>
      <dgm:t>
        <a:bodyPr/>
        <a:lstStyle/>
        <a:p>
          <a:endParaRPr lang="cs-CZ"/>
        </a:p>
      </dgm:t>
    </dgm:pt>
    <dgm:pt modelId="{90EDB2F5-528F-49C2-AE9F-E9670B209E7B}" type="sibTrans" cxnId="{55120AB0-52AF-437C-A29E-78D807616013}">
      <dgm:prSet/>
      <dgm:spPr/>
      <dgm:t>
        <a:bodyPr/>
        <a:lstStyle/>
        <a:p>
          <a:endParaRPr lang="cs-CZ"/>
        </a:p>
      </dgm:t>
    </dgm:pt>
    <dgm:pt modelId="{AF455806-E2DD-4CAC-A67C-405E624BD83B}">
      <dgm:prSet/>
      <dgm:spPr/>
      <dgm:t>
        <a:bodyPr/>
        <a:lstStyle/>
        <a:p>
          <a:r>
            <a:rPr lang="cs-CZ" dirty="0"/>
            <a:t>Bude </a:t>
          </a:r>
          <a:r>
            <a:rPr lang="cs-CZ" dirty="0" err="1"/>
            <a:t>zenužita</a:t>
          </a:r>
          <a:r>
            <a:rPr lang="cs-CZ" dirty="0"/>
            <a:t>?</a:t>
          </a:r>
        </a:p>
      </dgm:t>
    </dgm:pt>
    <dgm:pt modelId="{12AD02A4-F2A5-43BD-8CE9-7F4C264EC735}" type="parTrans" cxnId="{35447AAC-E44D-477C-BBA5-FF81186E053E}">
      <dgm:prSet/>
      <dgm:spPr/>
      <dgm:t>
        <a:bodyPr/>
        <a:lstStyle/>
        <a:p>
          <a:endParaRPr lang="cs-CZ"/>
        </a:p>
      </dgm:t>
    </dgm:pt>
    <dgm:pt modelId="{B09516BF-1B3E-44B7-962D-4F206AA78965}" type="sibTrans" cxnId="{35447AAC-E44D-477C-BBA5-FF81186E053E}">
      <dgm:prSet/>
      <dgm:spPr/>
      <dgm:t>
        <a:bodyPr/>
        <a:lstStyle/>
        <a:p>
          <a:endParaRPr lang="cs-CZ"/>
        </a:p>
      </dgm:t>
    </dgm:pt>
    <dgm:pt modelId="{08A1131C-09C8-4668-B021-12DA1643F05C}" type="pres">
      <dgm:prSet presAssocID="{44BDB602-6503-4869-B5B6-C89343FD061A}" presName="linear" presStyleCnt="0">
        <dgm:presLayoutVars>
          <dgm:dir/>
          <dgm:animLvl val="lvl"/>
          <dgm:resizeHandles val="exact"/>
        </dgm:presLayoutVars>
      </dgm:prSet>
      <dgm:spPr/>
    </dgm:pt>
    <dgm:pt modelId="{85C114E0-FF41-4B9B-8BB7-1C8D9156EAA5}" type="pres">
      <dgm:prSet presAssocID="{1E9BC449-2A05-4AA5-B949-B8C858952167}" presName="parentLin" presStyleCnt="0"/>
      <dgm:spPr/>
    </dgm:pt>
    <dgm:pt modelId="{04009D4C-85F3-4400-B30B-7A4753BE176F}" type="pres">
      <dgm:prSet presAssocID="{1E9BC449-2A05-4AA5-B949-B8C858952167}" presName="parentLeftMargin" presStyleLbl="node1" presStyleIdx="0" presStyleCnt="3"/>
      <dgm:spPr/>
    </dgm:pt>
    <dgm:pt modelId="{E8F2C74D-4271-4B04-A7F4-6F889C474DD2}" type="pres">
      <dgm:prSet presAssocID="{1E9BC449-2A05-4AA5-B949-B8C858952167}" presName="parentText" presStyleLbl="node1" presStyleIdx="0" presStyleCnt="3">
        <dgm:presLayoutVars>
          <dgm:chMax val="0"/>
          <dgm:bulletEnabled val="1"/>
        </dgm:presLayoutVars>
      </dgm:prSet>
      <dgm:spPr/>
    </dgm:pt>
    <dgm:pt modelId="{A571B221-2962-4876-9D83-2E6423663998}" type="pres">
      <dgm:prSet presAssocID="{1E9BC449-2A05-4AA5-B949-B8C858952167}" presName="negativeSpace" presStyleCnt="0"/>
      <dgm:spPr/>
    </dgm:pt>
    <dgm:pt modelId="{1F4EEC6C-13E9-45B5-AE44-7D5A10D28AA4}" type="pres">
      <dgm:prSet presAssocID="{1E9BC449-2A05-4AA5-B949-B8C858952167}" presName="childText" presStyleLbl="conFgAcc1" presStyleIdx="0" presStyleCnt="3">
        <dgm:presLayoutVars>
          <dgm:bulletEnabled val="1"/>
        </dgm:presLayoutVars>
      </dgm:prSet>
      <dgm:spPr/>
    </dgm:pt>
    <dgm:pt modelId="{B4C84BED-E697-42F7-9FA2-E3CDD32E892E}" type="pres">
      <dgm:prSet presAssocID="{987361E1-E418-487A-8D33-68B536E6E124}" presName="spaceBetweenRectangles" presStyleCnt="0"/>
      <dgm:spPr/>
    </dgm:pt>
    <dgm:pt modelId="{7363ADFA-0928-4A00-A877-5E7815804B5A}" type="pres">
      <dgm:prSet presAssocID="{31BD2E14-0EA8-4AAB-B0D5-F9F1F3066C9A}" presName="parentLin" presStyleCnt="0"/>
      <dgm:spPr/>
    </dgm:pt>
    <dgm:pt modelId="{4BE69EF9-55C6-46E2-B11D-55C4BAD04375}" type="pres">
      <dgm:prSet presAssocID="{31BD2E14-0EA8-4AAB-B0D5-F9F1F3066C9A}" presName="parentLeftMargin" presStyleLbl="node1" presStyleIdx="0" presStyleCnt="3"/>
      <dgm:spPr/>
    </dgm:pt>
    <dgm:pt modelId="{3FDED5F0-7929-418F-A7D9-67EA85006903}" type="pres">
      <dgm:prSet presAssocID="{31BD2E14-0EA8-4AAB-B0D5-F9F1F3066C9A}" presName="parentText" presStyleLbl="node1" presStyleIdx="1" presStyleCnt="3">
        <dgm:presLayoutVars>
          <dgm:chMax val="0"/>
          <dgm:bulletEnabled val="1"/>
        </dgm:presLayoutVars>
      </dgm:prSet>
      <dgm:spPr/>
    </dgm:pt>
    <dgm:pt modelId="{242775C5-1BC4-4AA8-9D29-225602722B2F}" type="pres">
      <dgm:prSet presAssocID="{31BD2E14-0EA8-4AAB-B0D5-F9F1F3066C9A}" presName="negativeSpace" presStyleCnt="0"/>
      <dgm:spPr/>
    </dgm:pt>
    <dgm:pt modelId="{D0E895A2-69AE-4E90-BA00-94EB4C7A2E33}" type="pres">
      <dgm:prSet presAssocID="{31BD2E14-0EA8-4AAB-B0D5-F9F1F3066C9A}" presName="childText" presStyleLbl="conFgAcc1" presStyleIdx="1" presStyleCnt="3">
        <dgm:presLayoutVars>
          <dgm:bulletEnabled val="1"/>
        </dgm:presLayoutVars>
      </dgm:prSet>
      <dgm:spPr/>
    </dgm:pt>
    <dgm:pt modelId="{659F6EC9-01E7-4553-BEE7-60A5A760FEEC}" type="pres">
      <dgm:prSet presAssocID="{6E7E8749-8E1E-4530-9AEE-4B846BD81856}" presName="spaceBetweenRectangles" presStyleCnt="0"/>
      <dgm:spPr/>
    </dgm:pt>
    <dgm:pt modelId="{902B5424-ADC5-4BC2-9559-F51D95E61166}" type="pres">
      <dgm:prSet presAssocID="{CC3E32BD-1C61-4E28-A636-50A465A2F7BF}" presName="parentLin" presStyleCnt="0"/>
      <dgm:spPr/>
    </dgm:pt>
    <dgm:pt modelId="{EC3566D3-8DB1-440C-9147-683D52B96403}" type="pres">
      <dgm:prSet presAssocID="{CC3E32BD-1C61-4E28-A636-50A465A2F7BF}" presName="parentLeftMargin" presStyleLbl="node1" presStyleIdx="1" presStyleCnt="3"/>
      <dgm:spPr/>
    </dgm:pt>
    <dgm:pt modelId="{FC566599-7BD4-4D83-9FB5-C9847EFDAA2A}" type="pres">
      <dgm:prSet presAssocID="{CC3E32BD-1C61-4E28-A636-50A465A2F7BF}" presName="parentText" presStyleLbl="node1" presStyleIdx="2" presStyleCnt="3">
        <dgm:presLayoutVars>
          <dgm:chMax val="0"/>
          <dgm:bulletEnabled val="1"/>
        </dgm:presLayoutVars>
      </dgm:prSet>
      <dgm:spPr/>
    </dgm:pt>
    <dgm:pt modelId="{282CCFC1-8168-43A2-848D-2CBE8D6E2542}" type="pres">
      <dgm:prSet presAssocID="{CC3E32BD-1C61-4E28-A636-50A465A2F7BF}" presName="negativeSpace" presStyleCnt="0"/>
      <dgm:spPr/>
    </dgm:pt>
    <dgm:pt modelId="{4C1BC715-182F-4F01-AA0F-E86E08D8D395}" type="pres">
      <dgm:prSet presAssocID="{CC3E32BD-1C61-4E28-A636-50A465A2F7BF}" presName="childText" presStyleLbl="conFgAcc1" presStyleIdx="2" presStyleCnt="3">
        <dgm:presLayoutVars>
          <dgm:bulletEnabled val="1"/>
        </dgm:presLayoutVars>
      </dgm:prSet>
      <dgm:spPr/>
    </dgm:pt>
  </dgm:ptLst>
  <dgm:cxnLst>
    <dgm:cxn modelId="{A5338717-8549-4F67-82CD-BCBFE5F4A8EF}" type="presOf" srcId="{44BDB602-6503-4869-B5B6-C89343FD061A}" destId="{08A1131C-09C8-4668-B021-12DA1643F05C}" srcOrd="0" destOrd="0" presId="urn:microsoft.com/office/officeart/2005/8/layout/list1"/>
    <dgm:cxn modelId="{51ADBD1C-E63A-42C5-B1E9-26ACA11C36FB}" type="presOf" srcId="{AF455806-E2DD-4CAC-A67C-405E624BD83B}" destId="{D0E895A2-69AE-4E90-BA00-94EB4C7A2E33}" srcOrd="0" destOrd="0" presId="urn:microsoft.com/office/officeart/2005/8/layout/list1"/>
    <dgm:cxn modelId="{349E7232-C9FF-4710-8DE7-B750D8D48F34}" type="presOf" srcId="{CC3E32BD-1C61-4E28-A636-50A465A2F7BF}" destId="{FC566599-7BD4-4D83-9FB5-C9847EFDAA2A}" srcOrd="1" destOrd="0" presId="urn:microsoft.com/office/officeart/2005/8/layout/list1"/>
    <dgm:cxn modelId="{A244865D-C4B1-43FD-BB13-4E1B16FACFFD}" type="presOf" srcId="{E6D623F5-A6D6-477E-8AA3-FD782D08C141}" destId="{D0E895A2-69AE-4E90-BA00-94EB4C7A2E33}" srcOrd="0" destOrd="1" presId="urn:microsoft.com/office/officeart/2005/8/layout/list1"/>
    <dgm:cxn modelId="{55799C43-D5E1-44AE-870E-A9FAA88CDCF7}" srcId="{1E9BC449-2A05-4AA5-B949-B8C858952167}" destId="{F0015BCD-BE05-4E0D-AEF1-1E5241C9959A}" srcOrd="0" destOrd="0" parTransId="{8D7B32D3-DA9D-4A02-A8EE-7360C02B1EDD}" sibTransId="{E77A33B9-A23C-4910-A198-A9AF27E4DAE4}"/>
    <dgm:cxn modelId="{2D8D4974-E4FA-4369-BE80-5A07DDE4684D}" type="presOf" srcId="{1E9BC449-2A05-4AA5-B949-B8C858952167}" destId="{04009D4C-85F3-4400-B30B-7A4753BE176F}" srcOrd="0" destOrd="0" presId="urn:microsoft.com/office/officeart/2005/8/layout/list1"/>
    <dgm:cxn modelId="{F8321990-D6FD-4756-8FED-A6C99BAAC265}" type="presOf" srcId="{31BD2E14-0EA8-4AAB-B0D5-F9F1F3066C9A}" destId="{4BE69EF9-55C6-46E2-B11D-55C4BAD04375}" srcOrd="0" destOrd="0" presId="urn:microsoft.com/office/officeart/2005/8/layout/list1"/>
    <dgm:cxn modelId="{57F0F1A7-5D21-424B-BC08-8B0AB817C58C}" srcId="{31BD2E14-0EA8-4AAB-B0D5-F9F1F3066C9A}" destId="{E6D623F5-A6D6-477E-8AA3-FD782D08C141}" srcOrd="1" destOrd="0" parTransId="{D3E03496-BE10-42DE-8671-F169BFAB59E4}" sibTransId="{53AC1AEF-2EA7-46D1-B466-14700227F7AA}"/>
    <dgm:cxn modelId="{35447AAC-E44D-477C-BBA5-FF81186E053E}" srcId="{31BD2E14-0EA8-4AAB-B0D5-F9F1F3066C9A}" destId="{AF455806-E2DD-4CAC-A67C-405E624BD83B}" srcOrd="0" destOrd="0" parTransId="{12AD02A4-F2A5-43BD-8CE9-7F4C264EC735}" sibTransId="{B09516BF-1B3E-44B7-962D-4F206AA78965}"/>
    <dgm:cxn modelId="{55120AB0-52AF-437C-A29E-78D807616013}" srcId="{CC3E32BD-1C61-4E28-A636-50A465A2F7BF}" destId="{C2975016-5F7F-4C59-8C1E-E1CFDB48EC4A}" srcOrd="0" destOrd="0" parTransId="{7FDE3091-5BD1-4C33-9A82-BBD8B1AE880E}" sibTransId="{90EDB2F5-528F-49C2-AE9F-E9670B209E7B}"/>
    <dgm:cxn modelId="{953D47BB-1923-4696-8542-2D7D9BD8705E}" srcId="{44BDB602-6503-4869-B5B6-C89343FD061A}" destId="{31BD2E14-0EA8-4AAB-B0D5-F9F1F3066C9A}" srcOrd="1" destOrd="0" parTransId="{92D25F1B-6FAE-4B50-A08B-804D9F4A06CB}" sibTransId="{6E7E8749-8E1E-4530-9AEE-4B846BD81856}"/>
    <dgm:cxn modelId="{D247F5BD-292E-4E68-A1EF-DB3616EC3C40}" type="presOf" srcId="{C2975016-5F7F-4C59-8C1E-E1CFDB48EC4A}" destId="{4C1BC715-182F-4F01-AA0F-E86E08D8D395}" srcOrd="0" destOrd="0" presId="urn:microsoft.com/office/officeart/2005/8/layout/list1"/>
    <dgm:cxn modelId="{6775ADC9-37C0-4553-A5D9-28ADDD71B47C}" type="presOf" srcId="{1E9BC449-2A05-4AA5-B949-B8C858952167}" destId="{E8F2C74D-4271-4B04-A7F4-6F889C474DD2}" srcOrd="1" destOrd="0" presId="urn:microsoft.com/office/officeart/2005/8/layout/list1"/>
    <dgm:cxn modelId="{5796FFCD-0D8B-454D-897D-C2D1DB9A5FBA}" srcId="{44BDB602-6503-4869-B5B6-C89343FD061A}" destId="{CC3E32BD-1C61-4E28-A636-50A465A2F7BF}" srcOrd="2" destOrd="0" parTransId="{B17D2E02-3C80-472F-BAD0-3A9E26723AA3}" sibTransId="{F1EA0881-23B8-4851-BA22-844CF7E5BC72}"/>
    <dgm:cxn modelId="{CFDDDED8-307A-492C-9008-744C9CDAB8A2}" type="presOf" srcId="{CC3E32BD-1C61-4E28-A636-50A465A2F7BF}" destId="{EC3566D3-8DB1-440C-9147-683D52B96403}" srcOrd="0" destOrd="0" presId="urn:microsoft.com/office/officeart/2005/8/layout/list1"/>
    <dgm:cxn modelId="{8264D1D9-37E1-4AE7-ABE0-51F065E27AC2}" type="presOf" srcId="{31BD2E14-0EA8-4AAB-B0D5-F9F1F3066C9A}" destId="{3FDED5F0-7929-418F-A7D9-67EA85006903}" srcOrd="1" destOrd="0" presId="urn:microsoft.com/office/officeart/2005/8/layout/list1"/>
    <dgm:cxn modelId="{E206FBE1-A80E-4BFB-9006-729C53BC2E8A}" type="presOf" srcId="{F0015BCD-BE05-4E0D-AEF1-1E5241C9959A}" destId="{1F4EEC6C-13E9-45B5-AE44-7D5A10D28AA4}" srcOrd="0" destOrd="0" presId="urn:microsoft.com/office/officeart/2005/8/layout/list1"/>
    <dgm:cxn modelId="{96B513EA-F4FD-4029-9650-ECC0199177E7}" srcId="{44BDB602-6503-4869-B5B6-C89343FD061A}" destId="{1E9BC449-2A05-4AA5-B949-B8C858952167}" srcOrd="0" destOrd="0" parTransId="{A13A1D0C-8D67-487A-9AF7-E23012514F1A}" sibTransId="{987361E1-E418-487A-8D33-68B536E6E124}"/>
    <dgm:cxn modelId="{ED980541-79FA-43EF-BF26-4A36A8434DB8}" type="presParOf" srcId="{08A1131C-09C8-4668-B021-12DA1643F05C}" destId="{85C114E0-FF41-4B9B-8BB7-1C8D9156EAA5}" srcOrd="0" destOrd="0" presId="urn:microsoft.com/office/officeart/2005/8/layout/list1"/>
    <dgm:cxn modelId="{D73EF60C-B26A-4C3A-B931-69FE7B3C5B64}" type="presParOf" srcId="{85C114E0-FF41-4B9B-8BB7-1C8D9156EAA5}" destId="{04009D4C-85F3-4400-B30B-7A4753BE176F}" srcOrd="0" destOrd="0" presId="urn:microsoft.com/office/officeart/2005/8/layout/list1"/>
    <dgm:cxn modelId="{FEA364EE-7048-4BC3-9419-A6DD27FBE53B}" type="presParOf" srcId="{85C114E0-FF41-4B9B-8BB7-1C8D9156EAA5}" destId="{E8F2C74D-4271-4B04-A7F4-6F889C474DD2}" srcOrd="1" destOrd="0" presId="urn:microsoft.com/office/officeart/2005/8/layout/list1"/>
    <dgm:cxn modelId="{244E9BD2-948D-4197-B4F3-3E5CC01B8097}" type="presParOf" srcId="{08A1131C-09C8-4668-B021-12DA1643F05C}" destId="{A571B221-2962-4876-9D83-2E6423663998}" srcOrd="1" destOrd="0" presId="urn:microsoft.com/office/officeart/2005/8/layout/list1"/>
    <dgm:cxn modelId="{2EE944CE-4985-431A-832A-B7FFE16F78E5}" type="presParOf" srcId="{08A1131C-09C8-4668-B021-12DA1643F05C}" destId="{1F4EEC6C-13E9-45B5-AE44-7D5A10D28AA4}" srcOrd="2" destOrd="0" presId="urn:microsoft.com/office/officeart/2005/8/layout/list1"/>
    <dgm:cxn modelId="{3D932FA2-C770-48FE-B00C-933EC455F690}" type="presParOf" srcId="{08A1131C-09C8-4668-B021-12DA1643F05C}" destId="{B4C84BED-E697-42F7-9FA2-E3CDD32E892E}" srcOrd="3" destOrd="0" presId="urn:microsoft.com/office/officeart/2005/8/layout/list1"/>
    <dgm:cxn modelId="{43C7D0F3-3801-455B-BA9A-E8070A3FCAFA}" type="presParOf" srcId="{08A1131C-09C8-4668-B021-12DA1643F05C}" destId="{7363ADFA-0928-4A00-A877-5E7815804B5A}" srcOrd="4" destOrd="0" presId="urn:microsoft.com/office/officeart/2005/8/layout/list1"/>
    <dgm:cxn modelId="{6B04AD7D-9F2E-4F0F-A284-1A7C421613E7}" type="presParOf" srcId="{7363ADFA-0928-4A00-A877-5E7815804B5A}" destId="{4BE69EF9-55C6-46E2-B11D-55C4BAD04375}" srcOrd="0" destOrd="0" presId="urn:microsoft.com/office/officeart/2005/8/layout/list1"/>
    <dgm:cxn modelId="{C94BE788-AB07-4D44-A4EA-3603E90F929D}" type="presParOf" srcId="{7363ADFA-0928-4A00-A877-5E7815804B5A}" destId="{3FDED5F0-7929-418F-A7D9-67EA85006903}" srcOrd="1" destOrd="0" presId="urn:microsoft.com/office/officeart/2005/8/layout/list1"/>
    <dgm:cxn modelId="{0B5C62EB-9610-49B0-A48F-DCF8106DEC63}" type="presParOf" srcId="{08A1131C-09C8-4668-B021-12DA1643F05C}" destId="{242775C5-1BC4-4AA8-9D29-225602722B2F}" srcOrd="5" destOrd="0" presId="urn:microsoft.com/office/officeart/2005/8/layout/list1"/>
    <dgm:cxn modelId="{FF4A304D-312D-42FE-9E12-4DCF086404E8}" type="presParOf" srcId="{08A1131C-09C8-4668-B021-12DA1643F05C}" destId="{D0E895A2-69AE-4E90-BA00-94EB4C7A2E33}" srcOrd="6" destOrd="0" presId="urn:microsoft.com/office/officeart/2005/8/layout/list1"/>
    <dgm:cxn modelId="{BBDE687D-466F-454F-BAD4-FCC207E6944E}" type="presParOf" srcId="{08A1131C-09C8-4668-B021-12DA1643F05C}" destId="{659F6EC9-01E7-4553-BEE7-60A5A760FEEC}" srcOrd="7" destOrd="0" presId="urn:microsoft.com/office/officeart/2005/8/layout/list1"/>
    <dgm:cxn modelId="{9417E10B-E58F-41DD-8492-3253B6CD90D8}" type="presParOf" srcId="{08A1131C-09C8-4668-B021-12DA1643F05C}" destId="{902B5424-ADC5-4BC2-9559-F51D95E61166}" srcOrd="8" destOrd="0" presId="urn:microsoft.com/office/officeart/2005/8/layout/list1"/>
    <dgm:cxn modelId="{6BDA5CCC-B6C9-4F3E-BFAB-8022AD835391}" type="presParOf" srcId="{902B5424-ADC5-4BC2-9559-F51D95E61166}" destId="{EC3566D3-8DB1-440C-9147-683D52B96403}" srcOrd="0" destOrd="0" presId="urn:microsoft.com/office/officeart/2005/8/layout/list1"/>
    <dgm:cxn modelId="{FB79113A-2548-4D51-ABAD-CB13CA0D1BDC}" type="presParOf" srcId="{902B5424-ADC5-4BC2-9559-F51D95E61166}" destId="{FC566599-7BD4-4D83-9FB5-C9847EFDAA2A}" srcOrd="1" destOrd="0" presId="urn:microsoft.com/office/officeart/2005/8/layout/list1"/>
    <dgm:cxn modelId="{3898A24D-81A8-40DA-A987-8C700358B21F}" type="presParOf" srcId="{08A1131C-09C8-4668-B021-12DA1643F05C}" destId="{282CCFC1-8168-43A2-848D-2CBE8D6E2542}" srcOrd="9" destOrd="0" presId="urn:microsoft.com/office/officeart/2005/8/layout/list1"/>
    <dgm:cxn modelId="{E9BB5B1E-5692-4217-85A7-12B0B9DC9E6E}" type="presParOf" srcId="{08A1131C-09C8-4668-B021-12DA1643F05C}" destId="{4C1BC715-182F-4F01-AA0F-E86E08D8D39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102F7C-E6A2-41FD-AA01-9D2545F1773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1DBB3489-98BE-4685-8891-3CC4532BDA8E}">
      <dgm:prSet custT="1"/>
      <dgm:spPr/>
      <dgm:t>
        <a:bodyPr/>
        <a:lstStyle/>
        <a:p>
          <a:r>
            <a:rPr lang="cs-CZ" sz="1800" b="0" i="0" dirty="0"/>
            <a:t>Čl. 5 Smluvní strany musí přijmout nezbytná opatření k zajištění náležité kvality genetických služeb a dohlédnout, aby:</a:t>
          </a:r>
          <a:endParaRPr lang="cs-CZ" sz="1800" dirty="0"/>
        </a:p>
      </dgm:t>
    </dgm:pt>
    <dgm:pt modelId="{ADAC07CD-E653-42D0-9F55-118FBFCE65AB}" type="parTrans" cxnId="{B941F66E-3F96-43E7-9537-58AECBAD8572}">
      <dgm:prSet/>
      <dgm:spPr/>
      <dgm:t>
        <a:bodyPr/>
        <a:lstStyle/>
        <a:p>
          <a:endParaRPr lang="cs-CZ"/>
        </a:p>
      </dgm:t>
    </dgm:pt>
    <dgm:pt modelId="{C440050D-7530-4F4D-B497-B713A9394593}" type="sibTrans" cxnId="{B941F66E-3F96-43E7-9537-58AECBAD8572}">
      <dgm:prSet/>
      <dgm:spPr/>
      <dgm:t>
        <a:bodyPr/>
        <a:lstStyle/>
        <a:p>
          <a:endParaRPr lang="cs-CZ"/>
        </a:p>
      </dgm:t>
    </dgm:pt>
    <dgm:pt modelId="{8707E5B0-897A-4266-BB65-B8E68A29CD36}">
      <dgm:prSet custT="1"/>
      <dgm:spPr/>
      <dgm:t>
        <a:bodyPr/>
        <a:lstStyle/>
        <a:p>
          <a:r>
            <a:rPr lang="cs-CZ" sz="1800" b="1" i="0" dirty="0"/>
            <a:t>a.</a:t>
          </a:r>
          <a:r>
            <a:rPr lang="cs-CZ" sz="1800" b="0" i="0" dirty="0"/>
            <a:t> genetické testy obecně splňovaly přijatá kritéria vědecké a klinické platnosti;</a:t>
          </a:r>
          <a:endParaRPr lang="cs-CZ" sz="1800" dirty="0"/>
        </a:p>
      </dgm:t>
    </dgm:pt>
    <dgm:pt modelId="{6B765162-19BC-4D66-BC10-D8B3F808867C}" type="parTrans" cxnId="{E5970766-05F5-4758-BA08-CAB16671A9D4}">
      <dgm:prSet/>
      <dgm:spPr/>
      <dgm:t>
        <a:bodyPr/>
        <a:lstStyle/>
        <a:p>
          <a:endParaRPr lang="cs-CZ"/>
        </a:p>
      </dgm:t>
    </dgm:pt>
    <dgm:pt modelId="{0D01DF22-36E5-4EEF-B9E2-23F9C0456979}" type="sibTrans" cxnId="{E5970766-05F5-4758-BA08-CAB16671A9D4}">
      <dgm:prSet/>
      <dgm:spPr/>
      <dgm:t>
        <a:bodyPr/>
        <a:lstStyle/>
        <a:p>
          <a:endParaRPr lang="cs-CZ"/>
        </a:p>
      </dgm:t>
    </dgm:pt>
    <dgm:pt modelId="{02829D70-FD1E-4C16-9512-780E6BF85477}">
      <dgm:prSet custT="1"/>
      <dgm:spPr/>
      <dgm:t>
        <a:bodyPr/>
        <a:lstStyle/>
        <a:p>
          <a:r>
            <a:rPr lang="cs-CZ" sz="1800" b="1" i="0" dirty="0"/>
            <a:t>b.</a:t>
          </a:r>
          <a:r>
            <a:rPr lang="cs-CZ" sz="1800" b="0" i="0" dirty="0"/>
            <a:t> v každé laboratoři byl implementován program zajištění kvality a tyto laboratoře byly předmětem pravidelného monitorování,</a:t>
          </a:r>
          <a:endParaRPr lang="cs-CZ" sz="1800" dirty="0"/>
        </a:p>
      </dgm:t>
    </dgm:pt>
    <dgm:pt modelId="{D17D1DB5-5B9D-4E96-A551-B5CAD1A1D952}" type="parTrans" cxnId="{7569B3EE-0971-40D7-B45C-4820F2262F7E}">
      <dgm:prSet/>
      <dgm:spPr/>
      <dgm:t>
        <a:bodyPr/>
        <a:lstStyle/>
        <a:p>
          <a:endParaRPr lang="cs-CZ"/>
        </a:p>
      </dgm:t>
    </dgm:pt>
    <dgm:pt modelId="{697C841D-948A-4936-A62C-66A7E5E94662}" type="sibTrans" cxnId="{7569B3EE-0971-40D7-B45C-4820F2262F7E}">
      <dgm:prSet/>
      <dgm:spPr/>
      <dgm:t>
        <a:bodyPr/>
        <a:lstStyle/>
        <a:p>
          <a:endParaRPr lang="cs-CZ"/>
        </a:p>
      </dgm:t>
    </dgm:pt>
    <dgm:pt modelId="{70282A86-3500-4248-85AC-A066EE827666}">
      <dgm:prSet custT="1"/>
      <dgm:spPr/>
      <dgm:t>
        <a:bodyPr/>
        <a:lstStyle/>
        <a:p>
          <a:r>
            <a:rPr lang="cs-CZ" sz="1800" b="1" i="0" dirty="0"/>
            <a:t>c.</a:t>
          </a:r>
          <a:r>
            <a:rPr lang="cs-CZ" sz="1800" b="0" i="0" dirty="0"/>
            <a:t> osoby poskytující genetické služby měly příslušnou kvalifikaci, která jim umožní, aby svou roli vykonávaly v souladu s profesními povinnostmi a standardy.</a:t>
          </a:r>
          <a:endParaRPr lang="cs-CZ" sz="1800" dirty="0"/>
        </a:p>
      </dgm:t>
    </dgm:pt>
    <dgm:pt modelId="{F6640243-1C45-41AD-9C6D-559EBD8A100D}" type="parTrans" cxnId="{E94D8B6A-5B14-4EB3-93B0-8890F5F9DF0D}">
      <dgm:prSet/>
      <dgm:spPr/>
      <dgm:t>
        <a:bodyPr/>
        <a:lstStyle/>
        <a:p>
          <a:endParaRPr lang="cs-CZ"/>
        </a:p>
      </dgm:t>
    </dgm:pt>
    <dgm:pt modelId="{AD10050E-C323-4DAE-A259-6F76E552237F}" type="sibTrans" cxnId="{E94D8B6A-5B14-4EB3-93B0-8890F5F9DF0D}">
      <dgm:prSet/>
      <dgm:spPr/>
      <dgm:t>
        <a:bodyPr/>
        <a:lstStyle/>
        <a:p>
          <a:endParaRPr lang="cs-CZ"/>
        </a:p>
      </dgm:t>
    </dgm:pt>
    <dgm:pt modelId="{D07CB4DB-86CB-490E-B418-2B7C4F549687}">
      <dgm:prSet custT="1"/>
      <dgm:spPr/>
      <dgm:t>
        <a:bodyPr/>
        <a:lstStyle/>
        <a:p>
          <a:r>
            <a:rPr lang="cs-CZ" sz="1800" b="1" i="0" dirty="0"/>
            <a:t>Čl. 6 Klinický přínos </a:t>
          </a:r>
          <a:r>
            <a:rPr lang="cs-CZ" sz="1800" b="0" i="0" dirty="0"/>
            <a:t>genetického testu </a:t>
          </a:r>
          <a:endParaRPr lang="cs-CZ" sz="1800" dirty="0"/>
        </a:p>
      </dgm:t>
    </dgm:pt>
    <dgm:pt modelId="{6F58EC7A-E59D-43BC-A27B-13043BB79D1D}" type="parTrans" cxnId="{4D0A4B00-8E37-4455-B606-BCA0F3D2BC91}">
      <dgm:prSet/>
      <dgm:spPr/>
      <dgm:t>
        <a:bodyPr/>
        <a:lstStyle/>
        <a:p>
          <a:endParaRPr lang="cs-CZ"/>
        </a:p>
      </dgm:t>
    </dgm:pt>
    <dgm:pt modelId="{7A21AE04-5A5D-44C1-AED1-E4901F321D7A}" type="sibTrans" cxnId="{4D0A4B00-8E37-4455-B606-BCA0F3D2BC91}">
      <dgm:prSet/>
      <dgm:spPr/>
      <dgm:t>
        <a:bodyPr/>
        <a:lstStyle/>
        <a:p>
          <a:endParaRPr lang="cs-CZ"/>
        </a:p>
      </dgm:t>
    </dgm:pt>
    <dgm:pt modelId="{F3BD47EF-73A0-42A7-9B49-586187B35838}">
      <dgm:prSet custT="1"/>
      <dgm:spPr/>
      <dgm:t>
        <a:bodyPr/>
        <a:lstStyle/>
        <a:p>
          <a:r>
            <a:rPr lang="cs-CZ" sz="1800" b="0" i="0" dirty="0"/>
            <a:t>musí být hlavním kritériem při rozhodování o jeho provedení na jedinci nebo skupině osob.</a:t>
          </a:r>
          <a:endParaRPr lang="cs-CZ" sz="1800" dirty="0"/>
        </a:p>
      </dgm:t>
    </dgm:pt>
    <dgm:pt modelId="{22754CD8-8C23-437D-A835-AF7B777647B4}" type="parTrans" cxnId="{4D6F8141-56CD-45DB-B2B4-F937C873F19D}">
      <dgm:prSet/>
      <dgm:spPr/>
      <dgm:t>
        <a:bodyPr/>
        <a:lstStyle/>
        <a:p>
          <a:endParaRPr lang="cs-CZ"/>
        </a:p>
      </dgm:t>
    </dgm:pt>
    <dgm:pt modelId="{375B2989-5991-444A-9637-FD17B0338AE5}" type="sibTrans" cxnId="{4D6F8141-56CD-45DB-B2B4-F937C873F19D}">
      <dgm:prSet/>
      <dgm:spPr/>
      <dgm:t>
        <a:bodyPr/>
        <a:lstStyle/>
        <a:p>
          <a:endParaRPr lang="cs-CZ"/>
        </a:p>
      </dgm:t>
    </dgm:pt>
    <dgm:pt modelId="{EF38F80A-B539-486A-B1BB-CFB16DBEB644}">
      <dgm:prSet custT="1"/>
      <dgm:spPr/>
      <dgm:t>
        <a:bodyPr/>
        <a:lstStyle/>
        <a:p>
          <a:r>
            <a:rPr lang="cs-CZ" sz="1800" b="1" i="0" dirty="0"/>
            <a:t>Čl. 7 Individualizovaný dohled</a:t>
          </a:r>
          <a:endParaRPr lang="cs-CZ" sz="1800" dirty="0"/>
        </a:p>
      </dgm:t>
    </dgm:pt>
    <dgm:pt modelId="{7E29D746-ACB1-48A7-8151-E0BF29843AA2}" type="parTrans" cxnId="{410B950D-80E5-4020-914A-E7E2EC150A36}">
      <dgm:prSet/>
      <dgm:spPr/>
      <dgm:t>
        <a:bodyPr/>
        <a:lstStyle/>
        <a:p>
          <a:endParaRPr lang="cs-CZ"/>
        </a:p>
      </dgm:t>
    </dgm:pt>
    <dgm:pt modelId="{9CF7235A-2470-48D1-83AA-336B0B676B74}" type="sibTrans" cxnId="{410B950D-80E5-4020-914A-E7E2EC150A36}">
      <dgm:prSet/>
      <dgm:spPr/>
      <dgm:t>
        <a:bodyPr/>
        <a:lstStyle/>
        <a:p>
          <a:endParaRPr lang="cs-CZ"/>
        </a:p>
      </dgm:t>
    </dgm:pt>
    <dgm:pt modelId="{87DAD2A2-1DE7-417E-B68A-349430D39239}">
      <dgm:prSet custT="1"/>
      <dgm:spPr/>
      <dgm:t>
        <a:bodyPr/>
        <a:lstStyle/>
        <a:p>
          <a:r>
            <a:rPr lang="cs-CZ" sz="1800" b="0" i="0" dirty="0"/>
            <a:t>Genetický test pro zdravotní účely lze provést pouze pod individualizovaným lékařským dohledem.</a:t>
          </a:r>
          <a:endParaRPr lang="cs-CZ" sz="1800" dirty="0"/>
        </a:p>
      </dgm:t>
    </dgm:pt>
    <dgm:pt modelId="{DD054CE7-7CEC-45D5-A2CD-9979FC9F9A92}" type="parTrans" cxnId="{2B1642F3-9827-409E-ABFB-E69BDAE68FEE}">
      <dgm:prSet/>
      <dgm:spPr/>
      <dgm:t>
        <a:bodyPr/>
        <a:lstStyle/>
        <a:p>
          <a:endParaRPr lang="cs-CZ"/>
        </a:p>
      </dgm:t>
    </dgm:pt>
    <dgm:pt modelId="{4A686210-76E3-4AE0-97A9-094339C0F98D}" type="sibTrans" cxnId="{2B1642F3-9827-409E-ABFB-E69BDAE68FEE}">
      <dgm:prSet/>
      <dgm:spPr/>
      <dgm:t>
        <a:bodyPr/>
        <a:lstStyle/>
        <a:p>
          <a:endParaRPr lang="cs-CZ"/>
        </a:p>
      </dgm:t>
    </dgm:pt>
    <dgm:pt modelId="{C98B23AF-1F0D-4B97-8BF3-E2AFDF8D8778}" type="pres">
      <dgm:prSet presAssocID="{FD102F7C-E6A2-41FD-AA01-9D2545F17731}" presName="linear" presStyleCnt="0">
        <dgm:presLayoutVars>
          <dgm:dir/>
          <dgm:animLvl val="lvl"/>
          <dgm:resizeHandles val="exact"/>
        </dgm:presLayoutVars>
      </dgm:prSet>
      <dgm:spPr/>
    </dgm:pt>
    <dgm:pt modelId="{24DB8528-87AB-4EF5-892B-1515B5BD6262}" type="pres">
      <dgm:prSet presAssocID="{1DBB3489-98BE-4685-8891-3CC4532BDA8E}" presName="parentLin" presStyleCnt="0"/>
      <dgm:spPr/>
    </dgm:pt>
    <dgm:pt modelId="{8692B1B6-472C-45F4-96B3-6F715C03DFCA}" type="pres">
      <dgm:prSet presAssocID="{1DBB3489-98BE-4685-8891-3CC4532BDA8E}" presName="parentLeftMargin" presStyleLbl="node1" presStyleIdx="0" presStyleCnt="3"/>
      <dgm:spPr/>
    </dgm:pt>
    <dgm:pt modelId="{FD3A0DFF-9243-415D-B5E6-AAA70F11751B}" type="pres">
      <dgm:prSet presAssocID="{1DBB3489-98BE-4685-8891-3CC4532BDA8E}" presName="parentText" presStyleLbl="node1" presStyleIdx="0" presStyleCnt="3">
        <dgm:presLayoutVars>
          <dgm:chMax val="0"/>
          <dgm:bulletEnabled val="1"/>
        </dgm:presLayoutVars>
      </dgm:prSet>
      <dgm:spPr/>
    </dgm:pt>
    <dgm:pt modelId="{9D013E5B-0715-44E8-A4DB-B62069B1795E}" type="pres">
      <dgm:prSet presAssocID="{1DBB3489-98BE-4685-8891-3CC4532BDA8E}" presName="negativeSpace" presStyleCnt="0"/>
      <dgm:spPr/>
    </dgm:pt>
    <dgm:pt modelId="{465EDA56-8664-4B9B-A1DF-E18F6352040A}" type="pres">
      <dgm:prSet presAssocID="{1DBB3489-98BE-4685-8891-3CC4532BDA8E}" presName="childText" presStyleLbl="conFgAcc1" presStyleIdx="0" presStyleCnt="3">
        <dgm:presLayoutVars>
          <dgm:bulletEnabled val="1"/>
        </dgm:presLayoutVars>
      </dgm:prSet>
      <dgm:spPr/>
    </dgm:pt>
    <dgm:pt modelId="{C3437B7B-AFD5-43A6-BB9B-2AC58EAD3F48}" type="pres">
      <dgm:prSet presAssocID="{C440050D-7530-4F4D-B497-B713A9394593}" presName="spaceBetweenRectangles" presStyleCnt="0"/>
      <dgm:spPr/>
    </dgm:pt>
    <dgm:pt modelId="{6FD369A6-9AA6-42F5-AEFD-AF8D1375E5CD}" type="pres">
      <dgm:prSet presAssocID="{D07CB4DB-86CB-490E-B418-2B7C4F549687}" presName="parentLin" presStyleCnt="0"/>
      <dgm:spPr/>
    </dgm:pt>
    <dgm:pt modelId="{C3227166-2B2C-4240-AAD2-9826955E7954}" type="pres">
      <dgm:prSet presAssocID="{D07CB4DB-86CB-490E-B418-2B7C4F549687}" presName="parentLeftMargin" presStyleLbl="node1" presStyleIdx="0" presStyleCnt="3"/>
      <dgm:spPr/>
    </dgm:pt>
    <dgm:pt modelId="{1E883155-1EC5-44DB-A19C-8A52AB42F5E2}" type="pres">
      <dgm:prSet presAssocID="{D07CB4DB-86CB-490E-B418-2B7C4F549687}" presName="parentText" presStyleLbl="node1" presStyleIdx="1" presStyleCnt="3">
        <dgm:presLayoutVars>
          <dgm:chMax val="0"/>
          <dgm:bulletEnabled val="1"/>
        </dgm:presLayoutVars>
      </dgm:prSet>
      <dgm:spPr/>
    </dgm:pt>
    <dgm:pt modelId="{A63BDD3B-EABD-41F5-A27F-78864FF66FD2}" type="pres">
      <dgm:prSet presAssocID="{D07CB4DB-86CB-490E-B418-2B7C4F549687}" presName="negativeSpace" presStyleCnt="0"/>
      <dgm:spPr/>
    </dgm:pt>
    <dgm:pt modelId="{DDD9E857-A457-40AE-B605-AF2BBC81B479}" type="pres">
      <dgm:prSet presAssocID="{D07CB4DB-86CB-490E-B418-2B7C4F549687}" presName="childText" presStyleLbl="conFgAcc1" presStyleIdx="1" presStyleCnt="3">
        <dgm:presLayoutVars>
          <dgm:bulletEnabled val="1"/>
        </dgm:presLayoutVars>
      </dgm:prSet>
      <dgm:spPr/>
    </dgm:pt>
    <dgm:pt modelId="{F619E408-CB29-45F9-8503-B22B1B3535C5}" type="pres">
      <dgm:prSet presAssocID="{7A21AE04-5A5D-44C1-AED1-E4901F321D7A}" presName="spaceBetweenRectangles" presStyleCnt="0"/>
      <dgm:spPr/>
    </dgm:pt>
    <dgm:pt modelId="{8D1E8429-271C-4D3E-B796-8381AC40D9A0}" type="pres">
      <dgm:prSet presAssocID="{EF38F80A-B539-486A-B1BB-CFB16DBEB644}" presName="parentLin" presStyleCnt="0"/>
      <dgm:spPr/>
    </dgm:pt>
    <dgm:pt modelId="{A00C37E9-29C4-4CB9-9E69-9380D4241B72}" type="pres">
      <dgm:prSet presAssocID="{EF38F80A-B539-486A-B1BB-CFB16DBEB644}" presName="parentLeftMargin" presStyleLbl="node1" presStyleIdx="1" presStyleCnt="3"/>
      <dgm:spPr/>
    </dgm:pt>
    <dgm:pt modelId="{310D599E-B0B9-4F2C-913D-F5A0B096D61F}" type="pres">
      <dgm:prSet presAssocID="{EF38F80A-B539-486A-B1BB-CFB16DBEB644}" presName="parentText" presStyleLbl="node1" presStyleIdx="2" presStyleCnt="3">
        <dgm:presLayoutVars>
          <dgm:chMax val="0"/>
          <dgm:bulletEnabled val="1"/>
        </dgm:presLayoutVars>
      </dgm:prSet>
      <dgm:spPr/>
    </dgm:pt>
    <dgm:pt modelId="{718AD573-1042-43E8-9648-836A20647A41}" type="pres">
      <dgm:prSet presAssocID="{EF38F80A-B539-486A-B1BB-CFB16DBEB644}" presName="negativeSpace" presStyleCnt="0"/>
      <dgm:spPr/>
    </dgm:pt>
    <dgm:pt modelId="{BB4F640A-6DAD-4C5D-B58B-694C5C8478DE}" type="pres">
      <dgm:prSet presAssocID="{EF38F80A-B539-486A-B1BB-CFB16DBEB644}" presName="childText" presStyleLbl="conFgAcc1" presStyleIdx="2" presStyleCnt="3">
        <dgm:presLayoutVars>
          <dgm:bulletEnabled val="1"/>
        </dgm:presLayoutVars>
      </dgm:prSet>
      <dgm:spPr/>
    </dgm:pt>
  </dgm:ptLst>
  <dgm:cxnLst>
    <dgm:cxn modelId="{4D0A4B00-8E37-4455-B606-BCA0F3D2BC91}" srcId="{FD102F7C-E6A2-41FD-AA01-9D2545F17731}" destId="{D07CB4DB-86CB-490E-B418-2B7C4F549687}" srcOrd="1" destOrd="0" parTransId="{6F58EC7A-E59D-43BC-A27B-13043BB79D1D}" sibTransId="{7A21AE04-5A5D-44C1-AED1-E4901F321D7A}"/>
    <dgm:cxn modelId="{9C1A0208-E9B5-40F0-93EE-862D5E8B0009}" type="presOf" srcId="{87DAD2A2-1DE7-417E-B68A-349430D39239}" destId="{BB4F640A-6DAD-4C5D-B58B-694C5C8478DE}" srcOrd="0" destOrd="0" presId="urn:microsoft.com/office/officeart/2005/8/layout/list1"/>
    <dgm:cxn modelId="{410B950D-80E5-4020-914A-E7E2EC150A36}" srcId="{FD102F7C-E6A2-41FD-AA01-9D2545F17731}" destId="{EF38F80A-B539-486A-B1BB-CFB16DBEB644}" srcOrd="2" destOrd="0" parTransId="{7E29D746-ACB1-48A7-8151-E0BF29843AA2}" sibTransId="{9CF7235A-2470-48D1-83AA-336B0B676B74}"/>
    <dgm:cxn modelId="{B28E760E-30E5-40ED-BF28-79592F6F8115}" type="presOf" srcId="{EF38F80A-B539-486A-B1BB-CFB16DBEB644}" destId="{A00C37E9-29C4-4CB9-9E69-9380D4241B72}" srcOrd="0" destOrd="0" presId="urn:microsoft.com/office/officeart/2005/8/layout/list1"/>
    <dgm:cxn modelId="{8E2B832F-4A8C-4905-8CC0-A0C3F387304F}" type="presOf" srcId="{70282A86-3500-4248-85AC-A066EE827666}" destId="{465EDA56-8664-4B9B-A1DF-E18F6352040A}" srcOrd="0" destOrd="2" presId="urn:microsoft.com/office/officeart/2005/8/layout/list1"/>
    <dgm:cxn modelId="{4D6F8141-56CD-45DB-B2B4-F937C873F19D}" srcId="{D07CB4DB-86CB-490E-B418-2B7C4F549687}" destId="{F3BD47EF-73A0-42A7-9B49-586187B35838}" srcOrd="0" destOrd="0" parTransId="{22754CD8-8C23-437D-A835-AF7B777647B4}" sibTransId="{375B2989-5991-444A-9637-FD17B0338AE5}"/>
    <dgm:cxn modelId="{E5970766-05F5-4758-BA08-CAB16671A9D4}" srcId="{1DBB3489-98BE-4685-8891-3CC4532BDA8E}" destId="{8707E5B0-897A-4266-BB65-B8E68A29CD36}" srcOrd="0" destOrd="0" parTransId="{6B765162-19BC-4D66-BC10-D8B3F808867C}" sibTransId="{0D01DF22-36E5-4EEF-B9E2-23F9C0456979}"/>
    <dgm:cxn modelId="{E94D8B6A-5B14-4EB3-93B0-8890F5F9DF0D}" srcId="{1DBB3489-98BE-4685-8891-3CC4532BDA8E}" destId="{70282A86-3500-4248-85AC-A066EE827666}" srcOrd="2" destOrd="0" parTransId="{F6640243-1C45-41AD-9C6D-559EBD8A100D}" sibTransId="{AD10050E-C323-4DAE-A259-6F76E552237F}"/>
    <dgm:cxn modelId="{5366686C-3CDF-4B64-9CEE-EBFF6ACB25BB}" type="presOf" srcId="{1DBB3489-98BE-4685-8891-3CC4532BDA8E}" destId="{FD3A0DFF-9243-415D-B5E6-AAA70F11751B}" srcOrd="1" destOrd="0" presId="urn:microsoft.com/office/officeart/2005/8/layout/list1"/>
    <dgm:cxn modelId="{B941F66E-3F96-43E7-9537-58AECBAD8572}" srcId="{FD102F7C-E6A2-41FD-AA01-9D2545F17731}" destId="{1DBB3489-98BE-4685-8891-3CC4532BDA8E}" srcOrd="0" destOrd="0" parTransId="{ADAC07CD-E653-42D0-9F55-118FBFCE65AB}" sibTransId="{C440050D-7530-4F4D-B497-B713A9394593}"/>
    <dgm:cxn modelId="{AC8B7770-E9B2-4848-A9F9-FB724F5BDDDC}" type="presOf" srcId="{D07CB4DB-86CB-490E-B418-2B7C4F549687}" destId="{1E883155-1EC5-44DB-A19C-8A52AB42F5E2}" srcOrd="1" destOrd="0" presId="urn:microsoft.com/office/officeart/2005/8/layout/list1"/>
    <dgm:cxn modelId="{699EE880-7E3B-4A7F-A46B-E495D73FE8EA}" type="presOf" srcId="{D07CB4DB-86CB-490E-B418-2B7C4F549687}" destId="{C3227166-2B2C-4240-AAD2-9826955E7954}" srcOrd="0" destOrd="0" presId="urn:microsoft.com/office/officeart/2005/8/layout/list1"/>
    <dgm:cxn modelId="{1D2F3C95-A9F8-4EDD-BACD-FFFB73B46110}" type="presOf" srcId="{8707E5B0-897A-4266-BB65-B8E68A29CD36}" destId="{465EDA56-8664-4B9B-A1DF-E18F6352040A}" srcOrd="0" destOrd="0" presId="urn:microsoft.com/office/officeart/2005/8/layout/list1"/>
    <dgm:cxn modelId="{74AB9BBA-A499-45B7-BEC4-ED382EDE552A}" type="presOf" srcId="{FD102F7C-E6A2-41FD-AA01-9D2545F17731}" destId="{C98B23AF-1F0D-4B97-8BF3-E2AFDF8D8778}" srcOrd="0" destOrd="0" presId="urn:microsoft.com/office/officeart/2005/8/layout/list1"/>
    <dgm:cxn modelId="{28F011D2-F2DE-41C7-B3A5-17A498F32E75}" type="presOf" srcId="{02829D70-FD1E-4C16-9512-780E6BF85477}" destId="{465EDA56-8664-4B9B-A1DF-E18F6352040A}" srcOrd="0" destOrd="1" presId="urn:microsoft.com/office/officeart/2005/8/layout/list1"/>
    <dgm:cxn modelId="{E9243DD6-2BE6-4664-AC0F-2278CE869E53}" type="presOf" srcId="{F3BD47EF-73A0-42A7-9B49-586187B35838}" destId="{DDD9E857-A457-40AE-B605-AF2BBC81B479}" srcOrd="0" destOrd="0" presId="urn:microsoft.com/office/officeart/2005/8/layout/list1"/>
    <dgm:cxn modelId="{B22F4CD8-6BAB-4488-ACDB-3E8831EEB386}" type="presOf" srcId="{EF38F80A-B539-486A-B1BB-CFB16DBEB644}" destId="{310D599E-B0B9-4F2C-913D-F5A0B096D61F}" srcOrd="1" destOrd="0" presId="urn:microsoft.com/office/officeart/2005/8/layout/list1"/>
    <dgm:cxn modelId="{460D86E9-2807-40F1-9067-3983AA89550F}" type="presOf" srcId="{1DBB3489-98BE-4685-8891-3CC4532BDA8E}" destId="{8692B1B6-472C-45F4-96B3-6F715C03DFCA}" srcOrd="0" destOrd="0" presId="urn:microsoft.com/office/officeart/2005/8/layout/list1"/>
    <dgm:cxn modelId="{7569B3EE-0971-40D7-B45C-4820F2262F7E}" srcId="{1DBB3489-98BE-4685-8891-3CC4532BDA8E}" destId="{02829D70-FD1E-4C16-9512-780E6BF85477}" srcOrd="1" destOrd="0" parTransId="{D17D1DB5-5B9D-4E96-A551-B5CAD1A1D952}" sibTransId="{697C841D-948A-4936-A62C-66A7E5E94662}"/>
    <dgm:cxn modelId="{2B1642F3-9827-409E-ABFB-E69BDAE68FEE}" srcId="{EF38F80A-B539-486A-B1BB-CFB16DBEB644}" destId="{87DAD2A2-1DE7-417E-B68A-349430D39239}" srcOrd="0" destOrd="0" parTransId="{DD054CE7-7CEC-45D5-A2CD-9979FC9F9A92}" sibTransId="{4A686210-76E3-4AE0-97A9-094339C0F98D}"/>
    <dgm:cxn modelId="{F7A0C07E-A1F8-4A9D-AED2-9781AE7A95B3}" type="presParOf" srcId="{C98B23AF-1F0D-4B97-8BF3-E2AFDF8D8778}" destId="{24DB8528-87AB-4EF5-892B-1515B5BD6262}" srcOrd="0" destOrd="0" presId="urn:microsoft.com/office/officeart/2005/8/layout/list1"/>
    <dgm:cxn modelId="{5C3A536B-4EC3-4D6D-893D-B16E7B260A14}" type="presParOf" srcId="{24DB8528-87AB-4EF5-892B-1515B5BD6262}" destId="{8692B1B6-472C-45F4-96B3-6F715C03DFCA}" srcOrd="0" destOrd="0" presId="urn:microsoft.com/office/officeart/2005/8/layout/list1"/>
    <dgm:cxn modelId="{E0D7FA31-5D12-4BC7-A018-5030AD883FA8}" type="presParOf" srcId="{24DB8528-87AB-4EF5-892B-1515B5BD6262}" destId="{FD3A0DFF-9243-415D-B5E6-AAA70F11751B}" srcOrd="1" destOrd="0" presId="urn:microsoft.com/office/officeart/2005/8/layout/list1"/>
    <dgm:cxn modelId="{4C8711F0-2D00-4E61-9B82-5E3AF584460A}" type="presParOf" srcId="{C98B23AF-1F0D-4B97-8BF3-E2AFDF8D8778}" destId="{9D013E5B-0715-44E8-A4DB-B62069B1795E}" srcOrd="1" destOrd="0" presId="urn:microsoft.com/office/officeart/2005/8/layout/list1"/>
    <dgm:cxn modelId="{ADAB9367-DD4F-4101-A0F1-63E72CB3B780}" type="presParOf" srcId="{C98B23AF-1F0D-4B97-8BF3-E2AFDF8D8778}" destId="{465EDA56-8664-4B9B-A1DF-E18F6352040A}" srcOrd="2" destOrd="0" presId="urn:microsoft.com/office/officeart/2005/8/layout/list1"/>
    <dgm:cxn modelId="{3B4ADE10-BB4E-41F1-8A63-FBB1F60F5391}" type="presParOf" srcId="{C98B23AF-1F0D-4B97-8BF3-E2AFDF8D8778}" destId="{C3437B7B-AFD5-43A6-BB9B-2AC58EAD3F48}" srcOrd="3" destOrd="0" presId="urn:microsoft.com/office/officeart/2005/8/layout/list1"/>
    <dgm:cxn modelId="{78367D04-F426-4F47-AD33-5365B1EC5D34}" type="presParOf" srcId="{C98B23AF-1F0D-4B97-8BF3-E2AFDF8D8778}" destId="{6FD369A6-9AA6-42F5-AEFD-AF8D1375E5CD}" srcOrd="4" destOrd="0" presId="urn:microsoft.com/office/officeart/2005/8/layout/list1"/>
    <dgm:cxn modelId="{AA1F250A-B0B5-42B7-9687-C9F87FAD8608}" type="presParOf" srcId="{6FD369A6-9AA6-42F5-AEFD-AF8D1375E5CD}" destId="{C3227166-2B2C-4240-AAD2-9826955E7954}" srcOrd="0" destOrd="0" presId="urn:microsoft.com/office/officeart/2005/8/layout/list1"/>
    <dgm:cxn modelId="{7E571F85-2D3E-45A0-B504-41339048C7EF}" type="presParOf" srcId="{6FD369A6-9AA6-42F5-AEFD-AF8D1375E5CD}" destId="{1E883155-1EC5-44DB-A19C-8A52AB42F5E2}" srcOrd="1" destOrd="0" presId="urn:microsoft.com/office/officeart/2005/8/layout/list1"/>
    <dgm:cxn modelId="{D4707BBF-53DA-4852-AC36-E8143B617333}" type="presParOf" srcId="{C98B23AF-1F0D-4B97-8BF3-E2AFDF8D8778}" destId="{A63BDD3B-EABD-41F5-A27F-78864FF66FD2}" srcOrd="5" destOrd="0" presId="urn:microsoft.com/office/officeart/2005/8/layout/list1"/>
    <dgm:cxn modelId="{44C23C14-9772-4A38-BDDA-EE2104AF0550}" type="presParOf" srcId="{C98B23AF-1F0D-4B97-8BF3-E2AFDF8D8778}" destId="{DDD9E857-A457-40AE-B605-AF2BBC81B479}" srcOrd="6" destOrd="0" presId="urn:microsoft.com/office/officeart/2005/8/layout/list1"/>
    <dgm:cxn modelId="{B2312818-A9AC-443D-B737-C8C26E356474}" type="presParOf" srcId="{C98B23AF-1F0D-4B97-8BF3-E2AFDF8D8778}" destId="{F619E408-CB29-45F9-8503-B22B1B3535C5}" srcOrd="7" destOrd="0" presId="urn:microsoft.com/office/officeart/2005/8/layout/list1"/>
    <dgm:cxn modelId="{34A55A52-09C8-460C-9FEB-377AAB61563E}" type="presParOf" srcId="{C98B23AF-1F0D-4B97-8BF3-E2AFDF8D8778}" destId="{8D1E8429-271C-4D3E-B796-8381AC40D9A0}" srcOrd="8" destOrd="0" presId="urn:microsoft.com/office/officeart/2005/8/layout/list1"/>
    <dgm:cxn modelId="{354C0720-00B1-4C55-AA84-6C76935869E0}" type="presParOf" srcId="{8D1E8429-271C-4D3E-B796-8381AC40D9A0}" destId="{A00C37E9-29C4-4CB9-9E69-9380D4241B72}" srcOrd="0" destOrd="0" presId="urn:microsoft.com/office/officeart/2005/8/layout/list1"/>
    <dgm:cxn modelId="{78B2512E-AF18-4D1F-9B19-928309C575D4}" type="presParOf" srcId="{8D1E8429-271C-4D3E-B796-8381AC40D9A0}" destId="{310D599E-B0B9-4F2C-913D-F5A0B096D61F}" srcOrd="1" destOrd="0" presId="urn:microsoft.com/office/officeart/2005/8/layout/list1"/>
    <dgm:cxn modelId="{23C6CA0D-22B8-4E15-A337-3D37EBF25FDD}" type="presParOf" srcId="{C98B23AF-1F0D-4B97-8BF3-E2AFDF8D8778}" destId="{718AD573-1042-43E8-9648-836A20647A41}" srcOrd="9" destOrd="0" presId="urn:microsoft.com/office/officeart/2005/8/layout/list1"/>
    <dgm:cxn modelId="{FE77A0C5-0390-4AFD-BE1A-FF33CF91FC66}" type="presParOf" srcId="{C98B23AF-1F0D-4B97-8BF3-E2AFDF8D8778}" destId="{BB4F640A-6DAD-4C5D-B58B-694C5C8478D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FB650B-8AA6-45F2-9221-B83105A70A1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69B79E92-E7AC-4B59-AB75-A74AE4A00796}">
      <dgm:prSet/>
      <dgm:spPr/>
      <dgm:t>
        <a:bodyPr/>
        <a:lstStyle/>
        <a:p>
          <a:r>
            <a:rPr lang="cs-CZ"/>
            <a:t>1. Pokud se uvažuje o provedení genetického testu, musí být dotyčné osobě s předstihem poskytnuty odpovídající informace, a to především o účelu a povaze testu a o významu jeho výsledků.</a:t>
          </a:r>
        </a:p>
      </dgm:t>
    </dgm:pt>
    <dgm:pt modelId="{9149C698-0C35-4B88-BA04-A6193956EF91}" type="parTrans" cxnId="{2709510E-13D8-474C-900F-337934FCFB1B}">
      <dgm:prSet/>
      <dgm:spPr/>
      <dgm:t>
        <a:bodyPr/>
        <a:lstStyle/>
        <a:p>
          <a:endParaRPr lang="cs-CZ"/>
        </a:p>
      </dgm:t>
    </dgm:pt>
    <dgm:pt modelId="{A1DDE741-BE82-4896-90C5-1ECC56E11FD2}" type="sibTrans" cxnId="{2709510E-13D8-474C-900F-337934FCFB1B}">
      <dgm:prSet/>
      <dgm:spPr/>
      <dgm:t>
        <a:bodyPr/>
        <a:lstStyle/>
        <a:p>
          <a:endParaRPr lang="cs-CZ"/>
        </a:p>
      </dgm:t>
    </dgm:pt>
    <dgm:pt modelId="{28273DD7-0A18-439E-B8C8-47107030A49C}">
      <dgm:prSet/>
      <dgm:spPr/>
      <dgm:t>
        <a:bodyPr/>
        <a:lstStyle/>
        <a:p>
          <a:r>
            <a:rPr lang="cs-CZ"/>
            <a:t>2. Při prediktivních genetických testech uvedených v článku 12 Úmluvy o lidských právech a biomedicíně musí být dotyčné osobě k dispozici odpovídající genetické poradenství. Toto se týká následujících testů:</a:t>
          </a:r>
        </a:p>
      </dgm:t>
    </dgm:pt>
    <dgm:pt modelId="{96CF36A1-6B9A-43BC-9B4C-4A4E0BD18A67}" type="parTrans" cxnId="{B2E1C005-BA61-4CA9-972D-7506CD34E95B}">
      <dgm:prSet/>
      <dgm:spPr/>
      <dgm:t>
        <a:bodyPr/>
        <a:lstStyle/>
        <a:p>
          <a:endParaRPr lang="cs-CZ"/>
        </a:p>
      </dgm:t>
    </dgm:pt>
    <dgm:pt modelId="{7C956B10-9E40-4EF5-AA44-7E5B39FC95F2}" type="sibTrans" cxnId="{B2E1C005-BA61-4CA9-972D-7506CD34E95B}">
      <dgm:prSet/>
      <dgm:spPr/>
      <dgm:t>
        <a:bodyPr/>
        <a:lstStyle/>
        <a:p>
          <a:endParaRPr lang="cs-CZ"/>
        </a:p>
      </dgm:t>
    </dgm:pt>
    <dgm:pt modelId="{97F0DF10-8804-4ED6-BEB4-A191CCFC3C20}">
      <dgm:prSet/>
      <dgm:spPr/>
      <dgm:t>
        <a:bodyPr/>
        <a:lstStyle/>
        <a:p>
          <a:r>
            <a:rPr lang="cs-CZ"/>
            <a:t>- testy predikující monogenní onemocnění,</a:t>
          </a:r>
        </a:p>
      </dgm:t>
    </dgm:pt>
    <dgm:pt modelId="{DC4C4BCA-7E86-471B-A335-197F9C8560B0}" type="parTrans" cxnId="{BE65C96B-4DF5-48ED-80B7-51D7A328989E}">
      <dgm:prSet/>
      <dgm:spPr/>
      <dgm:t>
        <a:bodyPr/>
        <a:lstStyle/>
        <a:p>
          <a:endParaRPr lang="cs-CZ"/>
        </a:p>
      </dgm:t>
    </dgm:pt>
    <dgm:pt modelId="{19437FE4-274B-46D4-89ED-A219AF5A77A3}" type="sibTrans" cxnId="{BE65C96B-4DF5-48ED-80B7-51D7A328989E}">
      <dgm:prSet/>
      <dgm:spPr/>
      <dgm:t>
        <a:bodyPr/>
        <a:lstStyle/>
        <a:p>
          <a:endParaRPr lang="cs-CZ"/>
        </a:p>
      </dgm:t>
    </dgm:pt>
    <dgm:pt modelId="{311A5EA4-4FF4-4C64-8992-4BB457B06923}">
      <dgm:prSet/>
      <dgm:spPr/>
      <dgm:t>
        <a:bodyPr/>
        <a:lstStyle/>
        <a:p>
          <a:r>
            <a:rPr lang="cs-CZ"/>
            <a:t>- testy sloužící k odhalení genetických predispozic nebo genetické vnímavosti k 	výskytu onemocnění,</a:t>
          </a:r>
        </a:p>
      </dgm:t>
    </dgm:pt>
    <dgm:pt modelId="{4BE581DE-45BC-41AA-860F-72834051D135}" type="parTrans" cxnId="{9D58F575-ED4D-477F-AB41-30EEA168F6B1}">
      <dgm:prSet/>
      <dgm:spPr/>
      <dgm:t>
        <a:bodyPr/>
        <a:lstStyle/>
        <a:p>
          <a:endParaRPr lang="cs-CZ"/>
        </a:p>
      </dgm:t>
    </dgm:pt>
    <dgm:pt modelId="{0CC7721A-48E0-4C61-9332-F4327BC5AEDE}" type="sibTrans" cxnId="{9D58F575-ED4D-477F-AB41-30EEA168F6B1}">
      <dgm:prSet/>
      <dgm:spPr/>
      <dgm:t>
        <a:bodyPr/>
        <a:lstStyle/>
        <a:p>
          <a:endParaRPr lang="cs-CZ"/>
        </a:p>
      </dgm:t>
    </dgm:pt>
    <dgm:pt modelId="{2BD90F01-67D3-42B9-8E2E-3EBB8869D98E}">
      <dgm:prSet/>
      <dgm:spPr/>
      <dgm:t>
        <a:bodyPr/>
        <a:lstStyle/>
        <a:p>
          <a:r>
            <a:rPr lang="cs-CZ"/>
            <a:t>- testy sloužící k identifikaci zdravého nosiče genu odpovědného za onemocnění.</a:t>
          </a:r>
        </a:p>
      </dgm:t>
    </dgm:pt>
    <dgm:pt modelId="{62B80178-D2CA-48EB-A73B-35809CD74ED0}" type="parTrans" cxnId="{68D7531A-9876-457C-B92A-45F81120D5BD}">
      <dgm:prSet/>
      <dgm:spPr/>
      <dgm:t>
        <a:bodyPr/>
        <a:lstStyle/>
        <a:p>
          <a:endParaRPr lang="cs-CZ"/>
        </a:p>
      </dgm:t>
    </dgm:pt>
    <dgm:pt modelId="{4FB42ADD-ECFC-468D-A9AD-CEE236624719}" type="sibTrans" cxnId="{68D7531A-9876-457C-B92A-45F81120D5BD}">
      <dgm:prSet/>
      <dgm:spPr/>
      <dgm:t>
        <a:bodyPr/>
        <a:lstStyle/>
        <a:p>
          <a:endParaRPr lang="cs-CZ"/>
        </a:p>
      </dgm:t>
    </dgm:pt>
    <dgm:pt modelId="{597A1C70-CA29-49C1-B1A9-DE44371FDC5E}">
      <dgm:prSet/>
      <dgm:spPr/>
      <dgm:t>
        <a:bodyPr/>
        <a:lstStyle/>
        <a:p>
          <a:r>
            <a:rPr lang="cs-CZ"/>
            <a:t>Forma a rozsah tohoto genetického poradenství musí být definovány v souladu s dopady výsledků testu a jejich významem pro jedince nebo členy jeho rodiny, včetně možných dopadů týkajících se reprodukční volby.</a:t>
          </a:r>
        </a:p>
      </dgm:t>
    </dgm:pt>
    <dgm:pt modelId="{42801F67-011A-4373-8875-79D3A80B2212}" type="parTrans" cxnId="{CD64693C-8325-41B4-AA87-6AA3E5FA1487}">
      <dgm:prSet/>
      <dgm:spPr/>
      <dgm:t>
        <a:bodyPr/>
        <a:lstStyle/>
        <a:p>
          <a:endParaRPr lang="cs-CZ"/>
        </a:p>
      </dgm:t>
    </dgm:pt>
    <dgm:pt modelId="{A9D41024-3850-4558-B96F-91814F279998}" type="sibTrans" cxnId="{CD64693C-8325-41B4-AA87-6AA3E5FA1487}">
      <dgm:prSet/>
      <dgm:spPr/>
      <dgm:t>
        <a:bodyPr/>
        <a:lstStyle/>
        <a:p>
          <a:endParaRPr lang="cs-CZ"/>
        </a:p>
      </dgm:t>
    </dgm:pt>
    <dgm:pt modelId="{4BBCA185-50DB-4BD5-ACBA-F77C4A78712C}">
      <dgm:prSet/>
      <dgm:spPr/>
      <dgm:t>
        <a:bodyPr/>
        <a:lstStyle/>
        <a:p>
          <a:r>
            <a:rPr lang="cs-CZ"/>
            <a:t>Genetické poradenství musí být poskytováno nedirektivním způsobem.</a:t>
          </a:r>
        </a:p>
      </dgm:t>
    </dgm:pt>
    <dgm:pt modelId="{789F3DE7-02F9-4AAF-AE27-954B77539B23}" type="parTrans" cxnId="{514FC611-8AD5-46F7-8E24-B93A0EF5FCBA}">
      <dgm:prSet/>
      <dgm:spPr/>
      <dgm:t>
        <a:bodyPr/>
        <a:lstStyle/>
        <a:p>
          <a:endParaRPr lang="cs-CZ"/>
        </a:p>
      </dgm:t>
    </dgm:pt>
    <dgm:pt modelId="{A6A2F9DB-7884-4373-AE3D-E63A549A18B1}" type="sibTrans" cxnId="{514FC611-8AD5-46F7-8E24-B93A0EF5FCBA}">
      <dgm:prSet/>
      <dgm:spPr/>
      <dgm:t>
        <a:bodyPr/>
        <a:lstStyle/>
        <a:p>
          <a:endParaRPr lang="cs-CZ"/>
        </a:p>
      </dgm:t>
    </dgm:pt>
    <dgm:pt modelId="{A674E7E3-6A7F-4786-8C72-0E8A213305AA}" type="pres">
      <dgm:prSet presAssocID="{B2FB650B-8AA6-45F2-9221-B83105A70A19}" presName="linear" presStyleCnt="0">
        <dgm:presLayoutVars>
          <dgm:animLvl val="lvl"/>
          <dgm:resizeHandles val="exact"/>
        </dgm:presLayoutVars>
      </dgm:prSet>
      <dgm:spPr/>
    </dgm:pt>
    <dgm:pt modelId="{CAABB479-00E7-4DE6-B842-B79D1FEC5E21}" type="pres">
      <dgm:prSet presAssocID="{69B79E92-E7AC-4B59-AB75-A74AE4A00796}" presName="parentText" presStyleLbl="node1" presStyleIdx="0" presStyleCnt="4">
        <dgm:presLayoutVars>
          <dgm:chMax val="0"/>
          <dgm:bulletEnabled val="1"/>
        </dgm:presLayoutVars>
      </dgm:prSet>
      <dgm:spPr/>
    </dgm:pt>
    <dgm:pt modelId="{DE0DC9DB-92C7-4CC3-8540-08C3C969647D}" type="pres">
      <dgm:prSet presAssocID="{A1DDE741-BE82-4896-90C5-1ECC56E11FD2}" presName="spacer" presStyleCnt="0"/>
      <dgm:spPr/>
    </dgm:pt>
    <dgm:pt modelId="{25FE33CF-3282-4CFD-846A-DFC923833E86}" type="pres">
      <dgm:prSet presAssocID="{28273DD7-0A18-439E-B8C8-47107030A49C}" presName="parentText" presStyleLbl="node1" presStyleIdx="1" presStyleCnt="4">
        <dgm:presLayoutVars>
          <dgm:chMax val="0"/>
          <dgm:bulletEnabled val="1"/>
        </dgm:presLayoutVars>
      </dgm:prSet>
      <dgm:spPr/>
    </dgm:pt>
    <dgm:pt modelId="{BA3E9ED2-D5B8-4EDB-BA9F-52F980B5CFCB}" type="pres">
      <dgm:prSet presAssocID="{28273DD7-0A18-439E-B8C8-47107030A49C}" presName="childText" presStyleLbl="revTx" presStyleIdx="0" presStyleCnt="1">
        <dgm:presLayoutVars>
          <dgm:bulletEnabled val="1"/>
        </dgm:presLayoutVars>
      </dgm:prSet>
      <dgm:spPr/>
    </dgm:pt>
    <dgm:pt modelId="{E9BC5B1C-F12C-4849-8CAF-D06B90549A52}" type="pres">
      <dgm:prSet presAssocID="{597A1C70-CA29-49C1-B1A9-DE44371FDC5E}" presName="parentText" presStyleLbl="node1" presStyleIdx="2" presStyleCnt="4">
        <dgm:presLayoutVars>
          <dgm:chMax val="0"/>
          <dgm:bulletEnabled val="1"/>
        </dgm:presLayoutVars>
      </dgm:prSet>
      <dgm:spPr/>
    </dgm:pt>
    <dgm:pt modelId="{AB409C76-573F-4AC4-B0C6-450ADBC101EE}" type="pres">
      <dgm:prSet presAssocID="{A9D41024-3850-4558-B96F-91814F279998}" presName="spacer" presStyleCnt="0"/>
      <dgm:spPr/>
    </dgm:pt>
    <dgm:pt modelId="{48A15538-2D12-4ED5-8296-51718D6DF117}" type="pres">
      <dgm:prSet presAssocID="{4BBCA185-50DB-4BD5-ACBA-F77C4A78712C}" presName="parentText" presStyleLbl="node1" presStyleIdx="3" presStyleCnt="4">
        <dgm:presLayoutVars>
          <dgm:chMax val="0"/>
          <dgm:bulletEnabled val="1"/>
        </dgm:presLayoutVars>
      </dgm:prSet>
      <dgm:spPr/>
    </dgm:pt>
  </dgm:ptLst>
  <dgm:cxnLst>
    <dgm:cxn modelId="{B2E1C005-BA61-4CA9-972D-7506CD34E95B}" srcId="{B2FB650B-8AA6-45F2-9221-B83105A70A19}" destId="{28273DD7-0A18-439E-B8C8-47107030A49C}" srcOrd="1" destOrd="0" parTransId="{96CF36A1-6B9A-43BC-9B4C-4A4E0BD18A67}" sibTransId="{7C956B10-9E40-4EF5-AA44-7E5B39FC95F2}"/>
    <dgm:cxn modelId="{2709510E-13D8-474C-900F-337934FCFB1B}" srcId="{B2FB650B-8AA6-45F2-9221-B83105A70A19}" destId="{69B79E92-E7AC-4B59-AB75-A74AE4A00796}" srcOrd="0" destOrd="0" parTransId="{9149C698-0C35-4B88-BA04-A6193956EF91}" sibTransId="{A1DDE741-BE82-4896-90C5-1ECC56E11FD2}"/>
    <dgm:cxn modelId="{514FC611-8AD5-46F7-8E24-B93A0EF5FCBA}" srcId="{B2FB650B-8AA6-45F2-9221-B83105A70A19}" destId="{4BBCA185-50DB-4BD5-ACBA-F77C4A78712C}" srcOrd="3" destOrd="0" parTransId="{789F3DE7-02F9-4AAF-AE27-954B77539B23}" sibTransId="{A6A2F9DB-7884-4373-AE3D-E63A549A18B1}"/>
    <dgm:cxn modelId="{68D7531A-9876-457C-B92A-45F81120D5BD}" srcId="{28273DD7-0A18-439E-B8C8-47107030A49C}" destId="{2BD90F01-67D3-42B9-8E2E-3EBB8869D98E}" srcOrd="2" destOrd="0" parTransId="{62B80178-D2CA-48EB-A73B-35809CD74ED0}" sibTransId="{4FB42ADD-ECFC-468D-A9AD-CEE236624719}"/>
    <dgm:cxn modelId="{5E11CC2E-74AC-4735-9A68-0BC140FF262A}" type="presOf" srcId="{B2FB650B-8AA6-45F2-9221-B83105A70A19}" destId="{A674E7E3-6A7F-4786-8C72-0E8A213305AA}" srcOrd="0" destOrd="0" presId="urn:microsoft.com/office/officeart/2005/8/layout/vList2"/>
    <dgm:cxn modelId="{CD64693C-8325-41B4-AA87-6AA3E5FA1487}" srcId="{B2FB650B-8AA6-45F2-9221-B83105A70A19}" destId="{597A1C70-CA29-49C1-B1A9-DE44371FDC5E}" srcOrd="2" destOrd="0" parTransId="{42801F67-011A-4373-8875-79D3A80B2212}" sibTransId="{A9D41024-3850-4558-B96F-91814F279998}"/>
    <dgm:cxn modelId="{F2E8A342-5DA6-40FB-AC2B-B12A70E2BC6C}" type="presOf" srcId="{311A5EA4-4FF4-4C64-8992-4BB457B06923}" destId="{BA3E9ED2-D5B8-4EDB-BA9F-52F980B5CFCB}" srcOrd="0" destOrd="1" presId="urn:microsoft.com/office/officeart/2005/8/layout/vList2"/>
    <dgm:cxn modelId="{BE65C96B-4DF5-48ED-80B7-51D7A328989E}" srcId="{28273DD7-0A18-439E-B8C8-47107030A49C}" destId="{97F0DF10-8804-4ED6-BEB4-A191CCFC3C20}" srcOrd="0" destOrd="0" parTransId="{DC4C4BCA-7E86-471B-A335-197F9C8560B0}" sibTransId="{19437FE4-274B-46D4-89ED-A219AF5A77A3}"/>
    <dgm:cxn modelId="{9D58F575-ED4D-477F-AB41-30EEA168F6B1}" srcId="{28273DD7-0A18-439E-B8C8-47107030A49C}" destId="{311A5EA4-4FF4-4C64-8992-4BB457B06923}" srcOrd="1" destOrd="0" parTransId="{4BE581DE-45BC-41AA-860F-72834051D135}" sibTransId="{0CC7721A-48E0-4C61-9332-F4327BC5AEDE}"/>
    <dgm:cxn modelId="{6AB6229A-ECA7-4B77-9253-35D8DE3B2AD3}" type="presOf" srcId="{4BBCA185-50DB-4BD5-ACBA-F77C4A78712C}" destId="{48A15538-2D12-4ED5-8296-51718D6DF117}" srcOrd="0" destOrd="0" presId="urn:microsoft.com/office/officeart/2005/8/layout/vList2"/>
    <dgm:cxn modelId="{00A686A6-A1B9-4ABB-9900-1A105E3855BE}" type="presOf" srcId="{69B79E92-E7AC-4B59-AB75-A74AE4A00796}" destId="{CAABB479-00E7-4DE6-B842-B79D1FEC5E21}" srcOrd="0" destOrd="0" presId="urn:microsoft.com/office/officeart/2005/8/layout/vList2"/>
    <dgm:cxn modelId="{C5A4CFB5-DA77-4249-8154-C764AA1750AF}" type="presOf" srcId="{597A1C70-CA29-49C1-B1A9-DE44371FDC5E}" destId="{E9BC5B1C-F12C-4849-8CAF-D06B90549A52}" srcOrd="0" destOrd="0" presId="urn:microsoft.com/office/officeart/2005/8/layout/vList2"/>
    <dgm:cxn modelId="{BE77D4D6-20C1-4FAA-9F3B-EB5E9D2553F9}" type="presOf" srcId="{28273DD7-0A18-439E-B8C8-47107030A49C}" destId="{25FE33CF-3282-4CFD-846A-DFC923833E86}" srcOrd="0" destOrd="0" presId="urn:microsoft.com/office/officeart/2005/8/layout/vList2"/>
    <dgm:cxn modelId="{C49155F1-74D7-49A9-9519-45027F0EBF81}" type="presOf" srcId="{2BD90F01-67D3-42B9-8E2E-3EBB8869D98E}" destId="{BA3E9ED2-D5B8-4EDB-BA9F-52F980B5CFCB}" srcOrd="0" destOrd="2" presId="urn:microsoft.com/office/officeart/2005/8/layout/vList2"/>
    <dgm:cxn modelId="{3B4072FD-FBF8-489B-8D56-05F11C2C9878}" type="presOf" srcId="{97F0DF10-8804-4ED6-BEB4-A191CCFC3C20}" destId="{BA3E9ED2-D5B8-4EDB-BA9F-52F980B5CFCB}" srcOrd="0" destOrd="0" presId="urn:microsoft.com/office/officeart/2005/8/layout/vList2"/>
    <dgm:cxn modelId="{99766FAF-AE56-4CBC-A9A0-D881FF9C989D}" type="presParOf" srcId="{A674E7E3-6A7F-4786-8C72-0E8A213305AA}" destId="{CAABB479-00E7-4DE6-B842-B79D1FEC5E21}" srcOrd="0" destOrd="0" presId="urn:microsoft.com/office/officeart/2005/8/layout/vList2"/>
    <dgm:cxn modelId="{0388EA6F-A4DE-435B-B7A0-60082229E189}" type="presParOf" srcId="{A674E7E3-6A7F-4786-8C72-0E8A213305AA}" destId="{DE0DC9DB-92C7-4CC3-8540-08C3C969647D}" srcOrd="1" destOrd="0" presId="urn:microsoft.com/office/officeart/2005/8/layout/vList2"/>
    <dgm:cxn modelId="{37153B3F-869C-4F5F-872E-D639D63980AA}" type="presParOf" srcId="{A674E7E3-6A7F-4786-8C72-0E8A213305AA}" destId="{25FE33CF-3282-4CFD-846A-DFC923833E86}" srcOrd="2" destOrd="0" presId="urn:microsoft.com/office/officeart/2005/8/layout/vList2"/>
    <dgm:cxn modelId="{D30B0B89-1C22-4655-85A4-F6F6E2F9A355}" type="presParOf" srcId="{A674E7E3-6A7F-4786-8C72-0E8A213305AA}" destId="{BA3E9ED2-D5B8-4EDB-BA9F-52F980B5CFCB}" srcOrd="3" destOrd="0" presId="urn:microsoft.com/office/officeart/2005/8/layout/vList2"/>
    <dgm:cxn modelId="{A6F3DDCD-33B7-4E92-8E93-E0E9FEE2BC40}" type="presParOf" srcId="{A674E7E3-6A7F-4786-8C72-0E8A213305AA}" destId="{E9BC5B1C-F12C-4849-8CAF-D06B90549A52}" srcOrd="4" destOrd="0" presId="urn:microsoft.com/office/officeart/2005/8/layout/vList2"/>
    <dgm:cxn modelId="{8CB34003-DC64-4076-8230-320AD5BA9CDF}" type="presParOf" srcId="{A674E7E3-6A7F-4786-8C72-0E8A213305AA}" destId="{AB409C76-573F-4AC4-B0C6-450ADBC101EE}" srcOrd="5" destOrd="0" presId="urn:microsoft.com/office/officeart/2005/8/layout/vList2"/>
    <dgm:cxn modelId="{F9144ECA-0E37-4E74-9D80-5BF2FB5066DA}" type="presParOf" srcId="{A674E7E3-6A7F-4786-8C72-0E8A213305AA}" destId="{48A15538-2D12-4ED5-8296-51718D6DF11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0D482F-4448-45F2-92EA-201A16F98C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2E6D3492-5CBF-4C0B-A8A9-71B40D913172}">
      <dgm:prSet/>
      <dgm:spPr/>
      <dgm:t>
        <a:bodyPr/>
        <a:lstStyle/>
        <a:p>
          <a:r>
            <a:rPr lang="cs-CZ"/>
            <a:t>Článek 9 Souhlas</a:t>
          </a:r>
        </a:p>
      </dgm:t>
    </dgm:pt>
    <dgm:pt modelId="{C9D18422-E0BC-4B90-92C3-3836902DD6FD}" type="parTrans" cxnId="{4C8DF4E7-C59D-4BDD-9971-669F74188635}">
      <dgm:prSet/>
      <dgm:spPr/>
      <dgm:t>
        <a:bodyPr/>
        <a:lstStyle/>
        <a:p>
          <a:endParaRPr lang="cs-CZ"/>
        </a:p>
      </dgm:t>
    </dgm:pt>
    <dgm:pt modelId="{22386461-83E8-42BE-AE7C-9C29093435BD}" type="sibTrans" cxnId="{4C8DF4E7-C59D-4BDD-9971-669F74188635}">
      <dgm:prSet/>
      <dgm:spPr/>
      <dgm:t>
        <a:bodyPr/>
        <a:lstStyle/>
        <a:p>
          <a:endParaRPr lang="cs-CZ"/>
        </a:p>
      </dgm:t>
    </dgm:pt>
    <dgm:pt modelId="{22ECE4E2-B874-435B-9092-9134A23EE430}">
      <dgm:prSet/>
      <dgm:spPr/>
      <dgm:t>
        <a:bodyPr/>
        <a:lstStyle/>
        <a:p>
          <a:r>
            <a:rPr lang="cs-CZ" dirty="0"/>
            <a:t>Genetický test lze provádět pouze poté, co dotyčná osoba vyslovila s tímto svobodný a informovaný souhlas. Dotyčná osoba může kdykoliv svobodně souhlas odvolat.</a:t>
          </a:r>
        </a:p>
      </dgm:t>
    </dgm:pt>
    <dgm:pt modelId="{0F78F3CA-DDFC-4A5C-90D3-C91C1FE8EEC1}" type="parTrans" cxnId="{2F6986F0-C489-4B4E-8B98-AF7B808BC903}">
      <dgm:prSet/>
      <dgm:spPr/>
      <dgm:t>
        <a:bodyPr/>
        <a:lstStyle/>
        <a:p>
          <a:endParaRPr lang="cs-CZ"/>
        </a:p>
      </dgm:t>
    </dgm:pt>
    <dgm:pt modelId="{67AD9AF3-6464-4359-8BFB-34560271D9DC}" type="sibTrans" cxnId="{2F6986F0-C489-4B4E-8B98-AF7B808BC903}">
      <dgm:prSet/>
      <dgm:spPr/>
      <dgm:t>
        <a:bodyPr/>
        <a:lstStyle/>
        <a:p>
          <a:endParaRPr lang="cs-CZ"/>
        </a:p>
      </dgm:t>
    </dgm:pt>
    <dgm:pt modelId="{9CF46065-6A6A-4768-ADC8-B42B01FB48AC}">
      <dgm:prSet/>
      <dgm:spPr/>
      <dgm:t>
        <a:bodyPr/>
        <a:lstStyle/>
        <a:p>
          <a:r>
            <a:rPr lang="cs-CZ"/>
            <a:t>Článek 10 Ochrana osob neschopných vyslovit souhlas</a:t>
          </a:r>
        </a:p>
      </dgm:t>
    </dgm:pt>
    <dgm:pt modelId="{68C071C0-936F-4B33-8CF7-99551D6F1CD9}" type="parTrans" cxnId="{50AE8DDB-3684-4E37-A6A8-B1A7FE6E0979}">
      <dgm:prSet/>
      <dgm:spPr/>
      <dgm:t>
        <a:bodyPr/>
        <a:lstStyle/>
        <a:p>
          <a:endParaRPr lang="cs-CZ"/>
        </a:p>
      </dgm:t>
    </dgm:pt>
    <dgm:pt modelId="{48EFCDF3-2DBD-422A-87ED-799A7C1E3642}" type="sibTrans" cxnId="{50AE8DDB-3684-4E37-A6A8-B1A7FE6E0979}">
      <dgm:prSet/>
      <dgm:spPr/>
      <dgm:t>
        <a:bodyPr/>
        <a:lstStyle/>
        <a:p>
          <a:endParaRPr lang="cs-CZ"/>
        </a:p>
      </dgm:t>
    </dgm:pt>
    <dgm:pt modelId="{D89CB42C-3107-4C23-BCFD-0D436AE99776}">
      <dgm:prSet/>
      <dgm:spPr/>
      <dgm:t>
        <a:bodyPr/>
        <a:lstStyle/>
        <a:p>
          <a:r>
            <a:rPr lang="cs-CZ" dirty="0"/>
            <a:t>Pod podmínkou článku 13 tohoto Protokolu lze genetický test provádět na osobě, která není schopna vyslovit souhlas, pouze pro její přímý prospěch.</a:t>
          </a:r>
        </a:p>
      </dgm:t>
    </dgm:pt>
    <dgm:pt modelId="{7528A079-4F96-4564-83FA-AB560BC0A64D}" type="parTrans" cxnId="{29B20879-E972-417B-8176-764118D9A3A6}">
      <dgm:prSet/>
      <dgm:spPr/>
      <dgm:t>
        <a:bodyPr/>
        <a:lstStyle/>
        <a:p>
          <a:endParaRPr lang="cs-CZ"/>
        </a:p>
      </dgm:t>
    </dgm:pt>
    <dgm:pt modelId="{19CC740F-2B07-4DCD-9A61-A1DA280092E7}" type="sibTrans" cxnId="{29B20879-E972-417B-8176-764118D9A3A6}">
      <dgm:prSet/>
      <dgm:spPr/>
      <dgm:t>
        <a:bodyPr/>
        <a:lstStyle/>
        <a:p>
          <a:endParaRPr lang="cs-CZ"/>
        </a:p>
      </dgm:t>
    </dgm:pt>
    <dgm:pt modelId="{8A009F6D-E9AA-4B97-9358-911305C23D5B}">
      <dgm:prSet/>
      <dgm:spPr/>
      <dgm:t>
        <a:bodyPr/>
        <a:lstStyle/>
        <a:p>
          <a:r>
            <a:rPr lang="cs-CZ" dirty="0"/>
            <a:t>Tam, kde nezletilý nemá podle zákona způsobilost vyslovit souhlas, musí být genetický test na jeho osobě odložen do doby, kdy dosáhne způsobilosti, vyjma případů, kde by případný odklad znamenal zhoršení zdravotního stavu nebo negativně ovlivnil blahobyt dotčené osoby.</a:t>
          </a:r>
        </a:p>
      </dgm:t>
    </dgm:pt>
    <dgm:pt modelId="{3712B664-4136-44C1-AD31-A89A64FDE22A}" type="parTrans" cxnId="{50325546-6C3F-46CC-B756-E7CBF78B3E26}">
      <dgm:prSet/>
      <dgm:spPr/>
      <dgm:t>
        <a:bodyPr/>
        <a:lstStyle/>
        <a:p>
          <a:endParaRPr lang="cs-CZ"/>
        </a:p>
      </dgm:t>
    </dgm:pt>
    <dgm:pt modelId="{80C35DFD-37F8-4439-9608-6867A5A904CC}" type="sibTrans" cxnId="{50325546-6C3F-46CC-B756-E7CBF78B3E26}">
      <dgm:prSet/>
      <dgm:spPr/>
      <dgm:t>
        <a:bodyPr/>
        <a:lstStyle/>
        <a:p>
          <a:endParaRPr lang="cs-CZ"/>
        </a:p>
      </dgm:t>
    </dgm:pt>
    <dgm:pt modelId="{748C0678-69B5-44FB-9828-6CC596B164C6}" type="pres">
      <dgm:prSet presAssocID="{840D482F-4448-45F2-92EA-201A16F98C3F}" presName="linear" presStyleCnt="0">
        <dgm:presLayoutVars>
          <dgm:dir/>
          <dgm:animLvl val="lvl"/>
          <dgm:resizeHandles val="exact"/>
        </dgm:presLayoutVars>
      </dgm:prSet>
      <dgm:spPr/>
    </dgm:pt>
    <dgm:pt modelId="{05135EA7-5A82-4662-97E0-A5C4AFF15A5D}" type="pres">
      <dgm:prSet presAssocID="{2E6D3492-5CBF-4C0B-A8A9-71B40D913172}" presName="parentLin" presStyleCnt="0"/>
      <dgm:spPr/>
    </dgm:pt>
    <dgm:pt modelId="{DEBD7A66-6DE5-4D74-B450-0F67C1281528}" type="pres">
      <dgm:prSet presAssocID="{2E6D3492-5CBF-4C0B-A8A9-71B40D913172}" presName="parentLeftMargin" presStyleLbl="node1" presStyleIdx="0" presStyleCnt="2"/>
      <dgm:spPr/>
    </dgm:pt>
    <dgm:pt modelId="{62685C66-7A0D-4A58-8AA9-4520AB3C03AC}" type="pres">
      <dgm:prSet presAssocID="{2E6D3492-5CBF-4C0B-A8A9-71B40D913172}" presName="parentText" presStyleLbl="node1" presStyleIdx="0" presStyleCnt="2">
        <dgm:presLayoutVars>
          <dgm:chMax val="0"/>
          <dgm:bulletEnabled val="1"/>
        </dgm:presLayoutVars>
      </dgm:prSet>
      <dgm:spPr/>
    </dgm:pt>
    <dgm:pt modelId="{48CB65F3-DFED-4BF6-BDA1-1F03B27E9D31}" type="pres">
      <dgm:prSet presAssocID="{2E6D3492-5CBF-4C0B-A8A9-71B40D913172}" presName="negativeSpace" presStyleCnt="0"/>
      <dgm:spPr/>
    </dgm:pt>
    <dgm:pt modelId="{C4AD96A2-97D1-4457-87DC-830BAD221F2B}" type="pres">
      <dgm:prSet presAssocID="{2E6D3492-5CBF-4C0B-A8A9-71B40D913172}" presName="childText" presStyleLbl="conFgAcc1" presStyleIdx="0" presStyleCnt="2">
        <dgm:presLayoutVars>
          <dgm:bulletEnabled val="1"/>
        </dgm:presLayoutVars>
      </dgm:prSet>
      <dgm:spPr/>
    </dgm:pt>
    <dgm:pt modelId="{3E9180CC-3025-4990-86CB-00E4C89B2D7C}" type="pres">
      <dgm:prSet presAssocID="{22386461-83E8-42BE-AE7C-9C29093435BD}" presName="spaceBetweenRectangles" presStyleCnt="0"/>
      <dgm:spPr/>
    </dgm:pt>
    <dgm:pt modelId="{0F997775-DF5B-4E93-8133-E664049DD146}" type="pres">
      <dgm:prSet presAssocID="{9CF46065-6A6A-4768-ADC8-B42B01FB48AC}" presName="parentLin" presStyleCnt="0"/>
      <dgm:spPr/>
    </dgm:pt>
    <dgm:pt modelId="{126773D5-6580-48CE-91B8-8BE929513E1D}" type="pres">
      <dgm:prSet presAssocID="{9CF46065-6A6A-4768-ADC8-B42B01FB48AC}" presName="parentLeftMargin" presStyleLbl="node1" presStyleIdx="0" presStyleCnt="2"/>
      <dgm:spPr/>
    </dgm:pt>
    <dgm:pt modelId="{8DD8D676-1D7D-4ACB-AB7D-6B7A7AD4A7D4}" type="pres">
      <dgm:prSet presAssocID="{9CF46065-6A6A-4768-ADC8-B42B01FB48AC}" presName="parentText" presStyleLbl="node1" presStyleIdx="1" presStyleCnt="2">
        <dgm:presLayoutVars>
          <dgm:chMax val="0"/>
          <dgm:bulletEnabled val="1"/>
        </dgm:presLayoutVars>
      </dgm:prSet>
      <dgm:spPr/>
    </dgm:pt>
    <dgm:pt modelId="{A48E581E-6C54-4913-9611-1151AD3DF859}" type="pres">
      <dgm:prSet presAssocID="{9CF46065-6A6A-4768-ADC8-B42B01FB48AC}" presName="negativeSpace" presStyleCnt="0"/>
      <dgm:spPr/>
    </dgm:pt>
    <dgm:pt modelId="{67E78C5C-45FE-4B64-8FA9-9CF0FA707E4B}" type="pres">
      <dgm:prSet presAssocID="{9CF46065-6A6A-4768-ADC8-B42B01FB48AC}" presName="childText" presStyleLbl="conFgAcc1" presStyleIdx="1" presStyleCnt="2">
        <dgm:presLayoutVars>
          <dgm:bulletEnabled val="1"/>
        </dgm:presLayoutVars>
      </dgm:prSet>
      <dgm:spPr/>
    </dgm:pt>
  </dgm:ptLst>
  <dgm:cxnLst>
    <dgm:cxn modelId="{8AFED307-12A9-46C9-8EF8-478E428862A9}" type="presOf" srcId="{9CF46065-6A6A-4768-ADC8-B42B01FB48AC}" destId="{126773D5-6580-48CE-91B8-8BE929513E1D}" srcOrd="0" destOrd="0" presId="urn:microsoft.com/office/officeart/2005/8/layout/list1"/>
    <dgm:cxn modelId="{ABBE3009-A38B-4C19-BA08-4F9DC079E7F1}" type="presOf" srcId="{22ECE4E2-B874-435B-9092-9134A23EE430}" destId="{C4AD96A2-97D1-4457-87DC-830BAD221F2B}" srcOrd="0" destOrd="0" presId="urn:microsoft.com/office/officeart/2005/8/layout/list1"/>
    <dgm:cxn modelId="{98E8581A-7991-4F6E-9F5D-926434B90CC9}" type="presOf" srcId="{8A009F6D-E9AA-4B97-9358-911305C23D5B}" destId="{67E78C5C-45FE-4B64-8FA9-9CF0FA707E4B}" srcOrd="0" destOrd="1" presId="urn:microsoft.com/office/officeart/2005/8/layout/list1"/>
    <dgm:cxn modelId="{80C27833-8DFD-4AF9-9CA7-18CE22DB090C}" type="presOf" srcId="{D89CB42C-3107-4C23-BCFD-0D436AE99776}" destId="{67E78C5C-45FE-4B64-8FA9-9CF0FA707E4B}" srcOrd="0" destOrd="0" presId="urn:microsoft.com/office/officeart/2005/8/layout/list1"/>
    <dgm:cxn modelId="{50325546-6C3F-46CC-B756-E7CBF78B3E26}" srcId="{9CF46065-6A6A-4768-ADC8-B42B01FB48AC}" destId="{8A009F6D-E9AA-4B97-9358-911305C23D5B}" srcOrd="1" destOrd="0" parTransId="{3712B664-4136-44C1-AD31-A89A64FDE22A}" sibTransId="{80C35DFD-37F8-4439-9608-6867A5A904CC}"/>
    <dgm:cxn modelId="{29B20879-E972-417B-8176-764118D9A3A6}" srcId="{9CF46065-6A6A-4768-ADC8-B42B01FB48AC}" destId="{D89CB42C-3107-4C23-BCFD-0D436AE99776}" srcOrd="0" destOrd="0" parTransId="{7528A079-4F96-4564-83FA-AB560BC0A64D}" sibTransId="{19CC740F-2B07-4DCD-9A61-A1DA280092E7}"/>
    <dgm:cxn modelId="{2A8CF27D-F4C8-45C7-8EE7-997EAF19957C}" type="presOf" srcId="{2E6D3492-5CBF-4C0B-A8A9-71B40D913172}" destId="{62685C66-7A0D-4A58-8AA9-4520AB3C03AC}" srcOrd="1" destOrd="0" presId="urn:microsoft.com/office/officeart/2005/8/layout/list1"/>
    <dgm:cxn modelId="{D4A1C29A-C926-43F2-B851-983DED9C2C90}" type="presOf" srcId="{840D482F-4448-45F2-92EA-201A16F98C3F}" destId="{748C0678-69B5-44FB-9828-6CC596B164C6}" srcOrd="0" destOrd="0" presId="urn:microsoft.com/office/officeart/2005/8/layout/list1"/>
    <dgm:cxn modelId="{4F8468B8-E031-4CCC-89CC-057E6EA77482}" type="presOf" srcId="{9CF46065-6A6A-4768-ADC8-B42B01FB48AC}" destId="{8DD8D676-1D7D-4ACB-AB7D-6B7A7AD4A7D4}" srcOrd="1" destOrd="0" presId="urn:microsoft.com/office/officeart/2005/8/layout/list1"/>
    <dgm:cxn modelId="{4F463ECF-470D-4E06-8AA3-4A3EC9BB0008}" type="presOf" srcId="{2E6D3492-5CBF-4C0B-A8A9-71B40D913172}" destId="{DEBD7A66-6DE5-4D74-B450-0F67C1281528}" srcOrd="0" destOrd="0" presId="urn:microsoft.com/office/officeart/2005/8/layout/list1"/>
    <dgm:cxn modelId="{50AE8DDB-3684-4E37-A6A8-B1A7FE6E0979}" srcId="{840D482F-4448-45F2-92EA-201A16F98C3F}" destId="{9CF46065-6A6A-4768-ADC8-B42B01FB48AC}" srcOrd="1" destOrd="0" parTransId="{68C071C0-936F-4B33-8CF7-99551D6F1CD9}" sibTransId="{48EFCDF3-2DBD-422A-87ED-799A7C1E3642}"/>
    <dgm:cxn modelId="{4C8DF4E7-C59D-4BDD-9971-669F74188635}" srcId="{840D482F-4448-45F2-92EA-201A16F98C3F}" destId="{2E6D3492-5CBF-4C0B-A8A9-71B40D913172}" srcOrd="0" destOrd="0" parTransId="{C9D18422-E0BC-4B90-92C3-3836902DD6FD}" sibTransId="{22386461-83E8-42BE-AE7C-9C29093435BD}"/>
    <dgm:cxn modelId="{2F6986F0-C489-4B4E-8B98-AF7B808BC903}" srcId="{2E6D3492-5CBF-4C0B-A8A9-71B40D913172}" destId="{22ECE4E2-B874-435B-9092-9134A23EE430}" srcOrd="0" destOrd="0" parTransId="{0F78F3CA-DDFC-4A5C-90D3-C91C1FE8EEC1}" sibTransId="{67AD9AF3-6464-4359-8BFB-34560271D9DC}"/>
    <dgm:cxn modelId="{684E25E4-C51E-4DFB-87DB-461F472FB4F9}" type="presParOf" srcId="{748C0678-69B5-44FB-9828-6CC596B164C6}" destId="{05135EA7-5A82-4662-97E0-A5C4AFF15A5D}" srcOrd="0" destOrd="0" presId="urn:microsoft.com/office/officeart/2005/8/layout/list1"/>
    <dgm:cxn modelId="{57059009-2773-4D35-9334-9103BB2175C5}" type="presParOf" srcId="{05135EA7-5A82-4662-97E0-A5C4AFF15A5D}" destId="{DEBD7A66-6DE5-4D74-B450-0F67C1281528}" srcOrd="0" destOrd="0" presId="urn:microsoft.com/office/officeart/2005/8/layout/list1"/>
    <dgm:cxn modelId="{781080BC-D07E-401C-8E8C-0242545DEC0E}" type="presParOf" srcId="{05135EA7-5A82-4662-97E0-A5C4AFF15A5D}" destId="{62685C66-7A0D-4A58-8AA9-4520AB3C03AC}" srcOrd="1" destOrd="0" presId="urn:microsoft.com/office/officeart/2005/8/layout/list1"/>
    <dgm:cxn modelId="{98D7A7FD-3827-4010-98FD-AB65D247786B}" type="presParOf" srcId="{748C0678-69B5-44FB-9828-6CC596B164C6}" destId="{48CB65F3-DFED-4BF6-BDA1-1F03B27E9D31}" srcOrd="1" destOrd="0" presId="urn:microsoft.com/office/officeart/2005/8/layout/list1"/>
    <dgm:cxn modelId="{16A3F590-A994-4A20-880F-DCD1653702FE}" type="presParOf" srcId="{748C0678-69B5-44FB-9828-6CC596B164C6}" destId="{C4AD96A2-97D1-4457-87DC-830BAD221F2B}" srcOrd="2" destOrd="0" presId="urn:microsoft.com/office/officeart/2005/8/layout/list1"/>
    <dgm:cxn modelId="{145619DF-9590-4B0A-9EB9-62F4E815B93A}" type="presParOf" srcId="{748C0678-69B5-44FB-9828-6CC596B164C6}" destId="{3E9180CC-3025-4990-86CB-00E4C89B2D7C}" srcOrd="3" destOrd="0" presId="urn:microsoft.com/office/officeart/2005/8/layout/list1"/>
    <dgm:cxn modelId="{C606DC26-8A41-4D2A-804C-EC703DCBF243}" type="presParOf" srcId="{748C0678-69B5-44FB-9828-6CC596B164C6}" destId="{0F997775-DF5B-4E93-8133-E664049DD146}" srcOrd="4" destOrd="0" presId="urn:microsoft.com/office/officeart/2005/8/layout/list1"/>
    <dgm:cxn modelId="{3FA6B27B-B505-43A4-94C6-CC386C3CA81E}" type="presParOf" srcId="{0F997775-DF5B-4E93-8133-E664049DD146}" destId="{126773D5-6580-48CE-91B8-8BE929513E1D}" srcOrd="0" destOrd="0" presId="urn:microsoft.com/office/officeart/2005/8/layout/list1"/>
    <dgm:cxn modelId="{EA1AA2EE-C1DD-4F2E-9BA0-ADA4F1EED697}" type="presParOf" srcId="{0F997775-DF5B-4E93-8133-E664049DD146}" destId="{8DD8D676-1D7D-4ACB-AB7D-6B7A7AD4A7D4}" srcOrd="1" destOrd="0" presId="urn:microsoft.com/office/officeart/2005/8/layout/list1"/>
    <dgm:cxn modelId="{9B49E0CB-CA10-4024-BEF5-CA892D70FED7}" type="presParOf" srcId="{748C0678-69B5-44FB-9828-6CC596B164C6}" destId="{A48E581E-6C54-4913-9611-1151AD3DF859}" srcOrd="5" destOrd="0" presId="urn:microsoft.com/office/officeart/2005/8/layout/list1"/>
    <dgm:cxn modelId="{7AAA22F9-056F-4015-A274-4963452B58A9}" type="presParOf" srcId="{748C0678-69B5-44FB-9828-6CC596B164C6}" destId="{67E78C5C-45FE-4B64-8FA9-9CF0FA707E4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87A5CD-C3BA-415B-915E-F92322B18C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C44AD959-5ED2-4EDE-BB00-60E941D2E4A9}">
      <dgm:prSet/>
      <dgm:spPr/>
      <dgm:t>
        <a:bodyPr/>
        <a:lstStyle/>
        <a:p>
          <a:r>
            <a:rPr lang="cs-CZ" b="1" i="0"/>
            <a:t>Testy ve prospěch členů rodiny</a:t>
          </a:r>
          <a:endParaRPr lang="cs-CZ"/>
        </a:p>
      </dgm:t>
    </dgm:pt>
    <dgm:pt modelId="{979D9C39-4C69-4916-B56C-0AAFD1C22CD6}" type="parTrans" cxnId="{8E293B01-451B-48B7-BD5B-9C3E089FFB3B}">
      <dgm:prSet/>
      <dgm:spPr/>
      <dgm:t>
        <a:bodyPr/>
        <a:lstStyle/>
        <a:p>
          <a:endParaRPr lang="cs-CZ"/>
        </a:p>
      </dgm:t>
    </dgm:pt>
    <dgm:pt modelId="{9EA2ABEF-8068-44F8-824C-939BE2FE4C8C}" type="sibTrans" cxnId="{8E293B01-451B-48B7-BD5B-9C3E089FFB3B}">
      <dgm:prSet/>
      <dgm:spPr/>
      <dgm:t>
        <a:bodyPr/>
        <a:lstStyle/>
        <a:p>
          <a:endParaRPr lang="cs-CZ"/>
        </a:p>
      </dgm:t>
    </dgm:pt>
    <dgm:pt modelId="{2C9EF801-1EB7-464D-A0AE-F683EF7711E0}">
      <dgm:prSet/>
      <dgm:spPr/>
      <dgm:t>
        <a:bodyPr/>
        <a:lstStyle/>
        <a:p>
          <a:r>
            <a:rPr lang="cs-CZ" b="1" i="0"/>
            <a:t>Testy na osobách neschopných vyslovit souhlas</a:t>
          </a:r>
          <a:endParaRPr lang="cs-CZ"/>
        </a:p>
      </dgm:t>
    </dgm:pt>
    <dgm:pt modelId="{0004EF9D-2A9B-4585-86D6-C4D33615E193}" type="parTrans" cxnId="{A2BEEB09-8E92-4958-BC43-5B2EFCC79D6A}">
      <dgm:prSet/>
      <dgm:spPr/>
      <dgm:t>
        <a:bodyPr/>
        <a:lstStyle/>
        <a:p>
          <a:endParaRPr lang="cs-CZ"/>
        </a:p>
      </dgm:t>
    </dgm:pt>
    <dgm:pt modelId="{02E4F03A-5F9F-4959-9869-A9B9BCB508AF}" type="sibTrans" cxnId="{A2BEEB09-8E92-4958-BC43-5B2EFCC79D6A}">
      <dgm:prSet/>
      <dgm:spPr/>
      <dgm:t>
        <a:bodyPr/>
        <a:lstStyle/>
        <a:p>
          <a:endParaRPr lang="cs-CZ"/>
        </a:p>
      </dgm:t>
    </dgm:pt>
    <dgm:pt modelId="{85DFC978-C8E6-469E-9E93-1D237E1BC078}">
      <dgm:prSet/>
      <dgm:spPr/>
      <dgm:t>
        <a:bodyPr/>
        <a:lstStyle/>
        <a:p>
          <a:r>
            <a:rPr lang="cs-CZ" b="1" i="0"/>
            <a:t>Testy na biologických materiálech v případech, kdy není možné kontaktovat dotyčnou osobu</a:t>
          </a:r>
          <a:endParaRPr lang="cs-CZ"/>
        </a:p>
      </dgm:t>
    </dgm:pt>
    <dgm:pt modelId="{C8273C34-B8D8-45B9-8101-8562D6A52C2F}" type="parTrans" cxnId="{F325D671-5BDE-48BD-B1B9-8A0253048683}">
      <dgm:prSet/>
      <dgm:spPr/>
      <dgm:t>
        <a:bodyPr/>
        <a:lstStyle/>
        <a:p>
          <a:endParaRPr lang="cs-CZ"/>
        </a:p>
      </dgm:t>
    </dgm:pt>
    <dgm:pt modelId="{12916692-F2EA-41C6-9235-520391CDBEFA}" type="sibTrans" cxnId="{F325D671-5BDE-48BD-B1B9-8A0253048683}">
      <dgm:prSet/>
      <dgm:spPr/>
      <dgm:t>
        <a:bodyPr/>
        <a:lstStyle/>
        <a:p>
          <a:endParaRPr lang="cs-CZ"/>
        </a:p>
      </dgm:t>
    </dgm:pt>
    <dgm:pt modelId="{077A83CF-6FC7-4CA7-8704-5D5A0E18A10E}">
      <dgm:prSet/>
      <dgm:spPr/>
      <dgm:t>
        <a:bodyPr/>
        <a:lstStyle/>
        <a:p>
          <a:r>
            <a:rPr lang="cs-CZ" b="1" i="0"/>
            <a:t>Testy na zemřelých osobách</a:t>
          </a:r>
          <a:endParaRPr lang="cs-CZ"/>
        </a:p>
      </dgm:t>
    </dgm:pt>
    <dgm:pt modelId="{A4D8937D-0FB2-4ED5-90A6-F917B047A706}" type="parTrans" cxnId="{CD6B17ED-0263-432F-8D5C-CCAA10DFB6B6}">
      <dgm:prSet/>
      <dgm:spPr/>
      <dgm:t>
        <a:bodyPr/>
        <a:lstStyle/>
        <a:p>
          <a:endParaRPr lang="cs-CZ"/>
        </a:p>
      </dgm:t>
    </dgm:pt>
    <dgm:pt modelId="{D6B3E4B8-032A-4580-82B2-5F763EFDFA82}" type="sibTrans" cxnId="{CD6B17ED-0263-432F-8D5C-CCAA10DFB6B6}">
      <dgm:prSet/>
      <dgm:spPr/>
      <dgm:t>
        <a:bodyPr/>
        <a:lstStyle/>
        <a:p>
          <a:endParaRPr lang="cs-CZ"/>
        </a:p>
      </dgm:t>
    </dgm:pt>
    <dgm:pt modelId="{EA6ECFA4-0A17-4246-84BB-ECD75D75FBA7}">
      <dgm:prSet/>
      <dgm:spPr/>
      <dgm:t>
        <a:bodyPr/>
        <a:lstStyle/>
        <a:p>
          <a:r>
            <a:rPr lang="cs-CZ" b="1" i="0" dirty="0"/>
            <a:t>Osobní život a právo na informace</a:t>
          </a:r>
          <a:endParaRPr lang="cs-CZ" dirty="0"/>
        </a:p>
      </dgm:t>
    </dgm:pt>
    <dgm:pt modelId="{3743F247-6DBE-4D62-808C-380DCFDBF906}" type="parTrans" cxnId="{86BC2E85-B8CA-40EA-872D-D129BB905163}">
      <dgm:prSet/>
      <dgm:spPr/>
      <dgm:t>
        <a:bodyPr/>
        <a:lstStyle/>
        <a:p>
          <a:endParaRPr lang="cs-CZ"/>
        </a:p>
      </dgm:t>
    </dgm:pt>
    <dgm:pt modelId="{B97AA92F-D0CD-4E15-A4CF-9A835B9602C5}" type="sibTrans" cxnId="{86BC2E85-B8CA-40EA-872D-D129BB905163}">
      <dgm:prSet/>
      <dgm:spPr/>
      <dgm:t>
        <a:bodyPr/>
        <a:lstStyle/>
        <a:p>
          <a:endParaRPr lang="cs-CZ"/>
        </a:p>
      </dgm:t>
    </dgm:pt>
    <dgm:pt modelId="{D851F8E7-4E83-4F04-B934-D311B5AF611F}">
      <dgm:prSet/>
      <dgm:spPr/>
      <dgm:t>
        <a:bodyPr/>
        <a:lstStyle/>
        <a:p>
          <a:r>
            <a:rPr lang="cs-CZ" b="1"/>
            <a:t>Úcta k osobnímu životu a právo na informace</a:t>
          </a:r>
          <a:endParaRPr lang="cs-CZ" dirty="0"/>
        </a:p>
      </dgm:t>
    </dgm:pt>
    <dgm:pt modelId="{8ED7BE67-8E9B-4075-A45B-BAEBF449B627}" type="parTrans" cxnId="{B353ABA8-5683-4FE5-B62E-F77BD49C57AE}">
      <dgm:prSet/>
      <dgm:spPr/>
    </dgm:pt>
    <dgm:pt modelId="{2ACC052E-954A-4937-87B0-E00F28C66952}" type="sibTrans" cxnId="{B353ABA8-5683-4FE5-B62E-F77BD49C57AE}">
      <dgm:prSet/>
      <dgm:spPr/>
    </dgm:pt>
    <dgm:pt modelId="{899129C3-FAAC-4C6F-ADED-0E1152DE7142}">
      <dgm:prSet/>
      <dgm:spPr/>
      <dgm:t>
        <a:bodyPr/>
        <a:lstStyle/>
        <a:p>
          <a:r>
            <a:rPr lang="cs-CZ" b="1" i="0"/>
            <a:t>Biologické vzorky</a:t>
          </a:r>
          <a:endParaRPr lang="cs-CZ"/>
        </a:p>
      </dgm:t>
    </dgm:pt>
    <dgm:pt modelId="{5C07742A-049E-46C9-9276-A18CC1A90424}" type="parTrans" cxnId="{B11FE2BC-05B8-4D42-BE8E-E1519C81242B}">
      <dgm:prSet/>
      <dgm:spPr/>
      <dgm:t>
        <a:bodyPr/>
        <a:lstStyle/>
        <a:p>
          <a:endParaRPr lang="cs-CZ"/>
        </a:p>
      </dgm:t>
    </dgm:pt>
    <dgm:pt modelId="{C5A57808-B0B5-495C-8283-A5E7149ABC25}" type="sibTrans" cxnId="{B11FE2BC-05B8-4D42-BE8E-E1519C81242B}">
      <dgm:prSet/>
      <dgm:spPr/>
      <dgm:t>
        <a:bodyPr/>
        <a:lstStyle/>
        <a:p>
          <a:endParaRPr lang="cs-CZ"/>
        </a:p>
      </dgm:t>
    </dgm:pt>
    <dgm:pt modelId="{AED05ABC-E397-461D-BB2F-5E2753C65519}">
      <dgm:prSet/>
      <dgm:spPr/>
      <dgm:t>
        <a:bodyPr/>
        <a:lstStyle/>
        <a:p>
          <a:r>
            <a:rPr lang="cs-CZ" b="1" i="0"/>
            <a:t>Informace závažné pro členy rodiny</a:t>
          </a:r>
          <a:endParaRPr lang="cs-CZ"/>
        </a:p>
      </dgm:t>
    </dgm:pt>
    <dgm:pt modelId="{9BC08E0D-938F-4D03-92DF-2AF9C6A408E3}" type="parTrans" cxnId="{9C9B6693-B1AA-455D-B006-DBD20F6D99A8}">
      <dgm:prSet/>
      <dgm:spPr/>
      <dgm:t>
        <a:bodyPr/>
        <a:lstStyle/>
        <a:p>
          <a:endParaRPr lang="cs-CZ"/>
        </a:p>
      </dgm:t>
    </dgm:pt>
    <dgm:pt modelId="{11762F32-2A1D-45B0-9C2D-C893DAB66C4C}" type="sibTrans" cxnId="{9C9B6693-B1AA-455D-B006-DBD20F6D99A8}">
      <dgm:prSet/>
      <dgm:spPr/>
      <dgm:t>
        <a:bodyPr/>
        <a:lstStyle/>
        <a:p>
          <a:endParaRPr lang="cs-CZ"/>
        </a:p>
      </dgm:t>
    </dgm:pt>
    <dgm:pt modelId="{4DD2655B-B674-4829-BEBA-F050643E201F}">
      <dgm:prSet/>
      <dgm:spPr/>
      <dgm:t>
        <a:bodyPr/>
        <a:lstStyle/>
        <a:p>
          <a:r>
            <a:rPr lang="cs-CZ" b="1" i="0"/>
            <a:t>Programy genetického screeningu pro zdravotní účely</a:t>
          </a:r>
          <a:endParaRPr lang="cs-CZ"/>
        </a:p>
      </dgm:t>
    </dgm:pt>
    <dgm:pt modelId="{69B9BA23-E6D2-4F6D-ADFB-AD85FAE219DA}" type="parTrans" cxnId="{90B8C6B1-002A-4BDA-8344-C0CE7AACE23C}">
      <dgm:prSet/>
      <dgm:spPr/>
      <dgm:t>
        <a:bodyPr/>
        <a:lstStyle/>
        <a:p>
          <a:endParaRPr lang="cs-CZ"/>
        </a:p>
      </dgm:t>
    </dgm:pt>
    <dgm:pt modelId="{438FF301-5865-4A11-8FA8-96BD614B60ED}" type="sibTrans" cxnId="{90B8C6B1-002A-4BDA-8344-C0CE7AACE23C}">
      <dgm:prSet/>
      <dgm:spPr/>
      <dgm:t>
        <a:bodyPr/>
        <a:lstStyle/>
        <a:p>
          <a:endParaRPr lang="cs-CZ"/>
        </a:p>
      </dgm:t>
    </dgm:pt>
    <dgm:pt modelId="{D88420BB-1EA9-4395-B843-09A51587F152}">
      <dgm:prSet/>
      <dgm:spPr/>
      <dgm:t>
        <a:bodyPr/>
        <a:lstStyle/>
        <a:p>
          <a:endParaRPr lang="cs-CZ"/>
        </a:p>
      </dgm:t>
    </dgm:pt>
    <dgm:pt modelId="{9410298B-455A-4EEE-85D7-594445B295CC}" type="parTrans" cxnId="{954DA02D-762B-48D7-9A79-5C8045731772}">
      <dgm:prSet/>
      <dgm:spPr/>
      <dgm:t>
        <a:bodyPr/>
        <a:lstStyle/>
        <a:p>
          <a:endParaRPr lang="cs-CZ"/>
        </a:p>
      </dgm:t>
    </dgm:pt>
    <dgm:pt modelId="{3074201A-F0B9-4282-992E-63BEC33E635B}" type="sibTrans" cxnId="{954DA02D-762B-48D7-9A79-5C8045731772}">
      <dgm:prSet/>
      <dgm:spPr/>
      <dgm:t>
        <a:bodyPr/>
        <a:lstStyle/>
        <a:p>
          <a:endParaRPr lang="cs-CZ"/>
        </a:p>
      </dgm:t>
    </dgm:pt>
    <dgm:pt modelId="{E1FD596E-D636-4295-9E7C-1CD65291A27B}" type="pres">
      <dgm:prSet presAssocID="{BE87A5CD-C3BA-415B-915E-F92322B18C6F}" presName="linear" presStyleCnt="0">
        <dgm:presLayoutVars>
          <dgm:animLvl val="lvl"/>
          <dgm:resizeHandles val="exact"/>
        </dgm:presLayoutVars>
      </dgm:prSet>
      <dgm:spPr/>
    </dgm:pt>
    <dgm:pt modelId="{473F98D3-0C38-4902-9A8C-D88280EF3980}" type="pres">
      <dgm:prSet presAssocID="{C44AD959-5ED2-4EDE-BB00-60E941D2E4A9}" presName="parentText" presStyleLbl="node1" presStyleIdx="0" presStyleCnt="4">
        <dgm:presLayoutVars>
          <dgm:chMax val="0"/>
          <dgm:bulletEnabled val="1"/>
        </dgm:presLayoutVars>
      </dgm:prSet>
      <dgm:spPr/>
    </dgm:pt>
    <dgm:pt modelId="{D1AD56F1-90B6-448C-99A7-4FFB82294458}" type="pres">
      <dgm:prSet presAssocID="{C44AD959-5ED2-4EDE-BB00-60E941D2E4A9}" presName="childText" presStyleLbl="revTx" presStyleIdx="0" presStyleCnt="2">
        <dgm:presLayoutVars>
          <dgm:bulletEnabled val="1"/>
        </dgm:presLayoutVars>
      </dgm:prSet>
      <dgm:spPr/>
    </dgm:pt>
    <dgm:pt modelId="{CD38B706-9001-4A67-88B1-6481FEC69271}" type="pres">
      <dgm:prSet presAssocID="{EA6ECFA4-0A17-4246-84BB-ECD75D75FBA7}" presName="parentText" presStyleLbl="node1" presStyleIdx="1" presStyleCnt="4">
        <dgm:presLayoutVars>
          <dgm:chMax val="0"/>
          <dgm:bulletEnabled val="1"/>
        </dgm:presLayoutVars>
      </dgm:prSet>
      <dgm:spPr/>
    </dgm:pt>
    <dgm:pt modelId="{2047B11C-298F-47DF-A05E-DD6E59696170}" type="pres">
      <dgm:prSet presAssocID="{EA6ECFA4-0A17-4246-84BB-ECD75D75FBA7}" presName="childText" presStyleLbl="revTx" presStyleIdx="1" presStyleCnt="2">
        <dgm:presLayoutVars>
          <dgm:bulletEnabled val="1"/>
        </dgm:presLayoutVars>
      </dgm:prSet>
      <dgm:spPr/>
    </dgm:pt>
    <dgm:pt modelId="{8B899B9E-AF4B-4C93-ACB9-745EEB953BBF}" type="pres">
      <dgm:prSet presAssocID="{4DD2655B-B674-4829-BEBA-F050643E201F}" presName="parentText" presStyleLbl="node1" presStyleIdx="2" presStyleCnt="4">
        <dgm:presLayoutVars>
          <dgm:chMax val="0"/>
          <dgm:bulletEnabled val="1"/>
        </dgm:presLayoutVars>
      </dgm:prSet>
      <dgm:spPr/>
    </dgm:pt>
    <dgm:pt modelId="{4A3911C8-CFB8-4D61-B34E-CA79A2718FE1}" type="pres">
      <dgm:prSet presAssocID="{438FF301-5865-4A11-8FA8-96BD614B60ED}" presName="spacer" presStyleCnt="0"/>
      <dgm:spPr/>
    </dgm:pt>
    <dgm:pt modelId="{0B770307-0EF3-4D67-8C44-ADDBCB6F9F31}" type="pres">
      <dgm:prSet presAssocID="{D88420BB-1EA9-4395-B843-09A51587F152}" presName="parentText" presStyleLbl="node1" presStyleIdx="3" presStyleCnt="4">
        <dgm:presLayoutVars>
          <dgm:chMax val="0"/>
          <dgm:bulletEnabled val="1"/>
        </dgm:presLayoutVars>
      </dgm:prSet>
      <dgm:spPr/>
    </dgm:pt>
  </dgm:ptLst>
  <dgm:cxnLst>
    <dgm:cxn modelId="{8E293B01-451B-48B7-BD5B-9C3E089FFB3B}" srcId="{BE87A5CD-C3BA-415B-915E-F92322B18C6F}" destId="{C44AD959-5ED2-4EDE-BB00-60E941D2E4A9}" srcOrd="0" destOrd="0" parTransId="{979D9C39-4C69-4916-B56C-0AAFD1C22CD6}" sibTransId="{9EA2ABEF-8068-44F8-824C-939BE2FE4C8C}"/>
    <dgm:cxn modelId="{A2BEEB09-8E92-4958-BC43-5B2EFCC79D6A}" srcId="{C44AD959-5ED2-4EDE-BB00-60E941D2E4A9}" destId="{2C9EF801-1EB7-464D-A0AE-F683EF7711E0}" srcOrd="0" destOrd="0" parTransId="{0004EF9D-2A9B-4585-86D6-C4D33615E193}" sibTransId="{02E4F03A-5F9F-4959-9869-A9B9BCB508AF}"/>
    <dgm:cxn modelId="{09058525-ABA7-4F76-936F-63D00D636741}" type="presOf" srcId="{D88420BB-1EA9-4395-B843-09A51587F152}" destId="{0B770307-0EF3-4D67-8C44-ADDBCB6F9F31}" srcOrd="0" destOrd="0" presId="urn:microsoft.com/office/officeart/2005/8/layout/vList2"/>
    <dgm:cxn modelId="{DA1B992A-9C38-41CF-9E19-BA8C79638CB5}" type="presOf" srcId="{4DD2655B-B674-4829-BEBA-F050643E201F}" destId="{8B899B9E-AF4B-4C93-ACB9-745EEB953BBF}" srcOrd="0" destOrd="0" presId="urn:microsoft.com/office/officeart/2005/8/layout/vList2"/>
    <dgm:cxn modelId="{954DA02D-762B-48D7-9A79-5C8045731772}" srcId="{BE87A5CD-C3BA-415B-915E-F92322B18C6F}" destId="{D88420BB-1EA9-4395-B843-09A51587F152}" srcOrd="3" destOrd="0" parTransId="{9410298B-455A-4EEE-85D7-594445B295CC}" sibTransId="{3074201A-F0B9-4282-992E-63BEC33E635B}"/>
    <dgm:cxn modelId="{9345AC5E-FFBE-4C6F-A997-33DE927D55CC}" type="presOf" srcId="{077A83CF-6FC7-4CA7-8704-5D5A0E18A10E}" destId="{D1AD56F1-90B6-448C-99A7-4FFB82294458}" srcOrd="0" destOrd="2" presId="urn:microsoft.com/office/officeart/2005/8/layout/vList2"/>
    <dgm:cxn modelId="{F325D671-5BDE-48BD-B1B9-8A0253048683}" srcId="{C44AD959-5ED2-4EDE-BB00-60E941D2E4A9}" destId="{85DFC978-C8E6-469E-9E93-1D237E1BC078}" srcOrd="1" destOrd="0" parTransId="{C8273C34-B8D8-45B9-8101-8562D6A52C2F}" sibTransId="{12916692-F2EA-41C6-9235-520391CDBEFA}"/>
    <dgm:cxn modelId="{82657B79-BE1F-4600-BF32-B0FF13090322}" type="presOf" srcId="{EA6ECFA4-0A17-4246-84BB-ECD75D75FBA7}" destId="{CD38B706-9001-4A67-88B1-6481FEC69271}" srcOrd="0" destOrd="0" presId="urn:microsoft.com/office/officeart/2005/8/layout/vList2"/>
    <dgm:cxn modelId="{87C23F83-E182-4E5F-B346-EDDF5B46CE8A}" type="presOf" srcId="{2C9EF801-1EB7-464D-A0AE-F683EF7711E0}" destId="{D1AD56F1-90B6-448C-99A7-4FFB82294458}" srcOrd="0" destOrd="0" presId="urn:microsoft.com/office/officeart/2005/8/layout/vList2"/>
    <dgm:cxn modelId="{86BC2E85-B8CA-40EA-872D-D129BB905163}" srcId="{BE87A5CD-C3BA-415B-915E-F92322B18C6F}" destId="{EA6ECFA4-0A17-4246-84BB-ECD75D75FBA7}" srcOrd="1" destOrd="0" parTransId="{3743F247-6DBE-4D62-808C-380DCFDBF906}" sibTransId="{B97AA92F-D0CD-4E15-A4CF-9A835B9602C5}"/>
    <dgm:cxn modelId="{9C9B6693-B1AA-455D-B006-DBD20F6D99A8}" srcId="{EA6ECFA4-0A17-4246-84BB-ECD75D75FBA7}" destId="{AED05ABC-E397-461D-BB2F-5E2753C65519}" srcOrd="2" destOrd="0" parTransId="{9BC08E0D-938F-4D03-92DF-2AF9C6A408E3}" sibTransId="{11762F32-2A1D-45B0-9C2D-C893DAB66C4C}"/>
    <dgm:cxn modelId="{0EAFD595-4E2D-444E-BB4C-3C2ED83804B2}" type="presOf" srcId="{AED05ABC-E397-461D-BB2F-5E2753C65519}" destId="{2047B11C-298F-47DF-A05E-DD6E59696170}" srcOrd="0" destOrd="2" presId="urn:microsoft.com/office/officeart/2005/8/layout/vList2"/>
    <dgm:cxn modelId="{C0C9C2A0-B3AA-4673-9820-F4CB7A1A4BD3}" type="presOf" srcId="{85DFC978-C8E6-469E-9E93-1D237E1BC078}" destId="{D1AD56F1-90B6-448C-99A7-4FFB82294458}" srcOrd="0" destOrd="1" presId="urn:microsoft.com/office/officeart/2005/8/layout/vList2"/>
    <dgm:cxn modelId="{B353ABA8-5683-4FE5-B62E-F77BD49C57AE}" srcId="{EA6ECFA4-0A17-4246-84BB-ECD75D75FBA7}" destId="{D851F8E7-4E83-4F04-B934-D311B5AF611F}" srcOrd="0" destOrd="0" parTransId="{8ED7BE67-8E9B-4075-A45B-BAEBF449B627}" sibTransId="{2ACC052E-954A-4937-87B0-E00F28C66952}"/>
    <dgm:cxn modelId="{90B8C6B1-002A-4BDA-8344-C0CE7AACE23C}" srcId="{BE87A5CD-C3BA-415B-915E-F92322B18C6F}" destId="{4DD2655B-B674-4829-BEBA-F050643E201F}" srcOrd="2" destOrd="0" parTransId="{69B9BA23-E6D2-4F6D-ADFB-AD85FAE219DA}" sibTransId="{438FF301-5865-4A11-8FA8-96BD614B60ED}"/>
    <dgm:cxn modelId="{640C72B2-0B6E-48A2-8EA4-F3B5AE406581}" type="presOf" srcId="{899129C3-FAAC-4C6F-ADED-0E1152DE7142}" destId="{2047B11C-298F-47DF-A05E-DD6E59696170}" srcOrd="0" destOrd="1" presId="urn:microsoft.com/office/officeart/2005/8/layout/vList2"/>
    <dgm:cxn modelId="{B11FE2BC-05B8-4D42-BE8E-E1519C81242B}" srcId="{EA6ECFA4-0A17-4246-84BB-ECD75D75FBA7}" destId="{899129C3-FAAC-4C6F-ADED-0E1152DE7142}" srcOrd="1" destOrd="0" parTransId="{5C07742A-049E-46C9-9276-A18CC1A90424}" sibTransId="{C5A57808-B0B5-495C-8283-A5E7149ABC25}"/>
    <dgm:cxn modelId="{2888CADC-0BA5-4939-BA64-5EFEB0CE0518}" type="presOf" srcId="{C44AD959-5ED2-4EDE-BB00-60E941D2E4A9}" destId="{473F98D3-0C38-4902-9A8C-D88280EF3980}" srcOrd="0" destOrd="0" presId="urn:microsoft.com/office/officeart/2005/8/layout/vList2"/>
    <dgm:cxn modelId="{E6F747E5-35EC-4BC1-80EA-0BCDDE5A4736}" type="presOf" srcId="{D851F8E7-4E83-4F04-B934-D311B5AF611F}" destId="{2047B11C-298F-47DF-A05E-DD6E59696170}" srcOrd="0" destOrd="0" presId="urn:microsoft.com/office/officeart/2005/8/layout/vList2"/>
    <dgm:cxn modelId="{CD6B17ED-0263-432F-8D5C-CCAA10DFB6B6}" srcId="{C44AD959-5ED2-4EDE-BB00-60E941D2E4A9}" destId="{077A83CF-6FC7-4CA7-8704-5D5A0E18A10E}" srcOrd="2" destOrd="0" parTransId="{A4D8937D-0FB2-4ED5-90A6-F917B047A706}" sibTransId="{D6B3E4B8-032A-4580-82B2-5F763EFDFA82}"/>
    <dgm:cxn modelId="{49ECF8F6-4EAB-4C8A-891D-33C0F030F8A9}" type="presOf" srcId="{BE87A5CD-C3BA-415B-915E-F92322B18C6F}" destId="{E1FD596E-D636-4295-9E7C-1CD65291A27B}" srcOrd="0" destOrd="0" presId="urn:microsoft.com/office/officeart/2005/8/layout/vList2"/>
    <dgm:cxn modelId="{056EF186-66E0-44AA-81DB-2C0274BF68D2}" type="presParOf" srcId="{E1FD596E-D636-4295-9E7C-1CD65291A27B}" destId="{473F98D3-0C38-4902-9A8C-D88280EF3980}" srcOrd="0" destOrd="0" presId="urn:microsoft.com/office/officeart/2005/8/layout/vList2"/>
    <dgm:cxn modelId="{F372D149-B264-4284-964E-DB9EAF1A10FB}" type="presParOf" srcId="{E1FD596E-D636-4295-9E7C-1CD65291A27B}" destId="{D1AD56F1-90B6-448C-99A7-4FFB82294458}" srcOrd="1" destOrd="0" presId="urn:microsoft.com/office/officeart/2005/8/layout/vList2"/>
    <dgm:cxn modelId="{28806AE3-6F95-45CE-8D6F-3870CCDE01E3}" type="presParOf" srcId="{E1FD596E-D636-4295-9E7C-1CD65291A27B}" destId="{CD38B706-9001-4A67-88B1-6481FEC69271}" srcOrd="2" destOrd="0" presId="urn:microsoft.com/office/officeart/2005/8/layout/vList2"/>
    <dgm:cxn modelId="{F094C05F-979D-4986-AFE5-F159DCAD2E15}" type="presParOf" srcId="{E1FD596E-D636-4295-9E7C-1CD65291A27B}" destId="{2047B11C-298F-47DF-A05E-DD6E59696170}" srcOrd="3" destOrd="0" presId="urn:microsoft.com/office/officeart/2005/8/layout/vList2"/>
    <dgm:cxn modelId="{75DBB3B2-3E2C-49AB-8712-E054B6F07029}" type="presParOf" srcId="{E1FD596E-D636-4295-9E7C-1CD65291A27B}" destId="{8B899B9E-AF4B-4C93-ACB9-745EEB953BBF}" srcOrd="4" destOrd="0" presId="urn:microsoft.com/office/officeart/2005/8/layout/vList2"/>
    <dgm:cxn modelId="{AF56026D-7D36-4213-9CAE-162F0BDBFAFA}" type="presParOf" srcId="{E1FD596E-D636-4295-9E7C-1CD65291A27B}" destId="{4A3911C8-CFB8-4D61-B34E-CA79A2718FE1}" srcOrd="5" destOrd="0" presId="urn:microsoft.com/office/officeart/2005/8/layout/vList2"/>
    <dgm:cxn modelId="{25257549-DDBC-423C-8918-F9D81D5AE195}" type="presParOf" srcId="{E1FD596E-D636-4295-9E7C-1CD65291A27B}" destId="{0B770307-0EF3-4D67-8C44-ADDBCB6F9F3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87DE79-FDA9-42BB-A9D6-E717AAAC062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1E9D5D5E-1192-4EED-8FCC-DEA2190B1593}">
      <dgm:prSet/>
      <dgm:spPr/>
      <dgm:t>
        <a:bodyPr/>
        <a:lstStyle/>
        <a:p>
          <a:r>
            <a:rPr lang="cs-CZ" b="1" i="0"/>
            <a:t>a)</a:t>
          </a:r>
          <a:r>
            <a:rPr lang="cs-CZ" b="0" i="0"/>
            <a:t> zdravotních služeb, a to</a:t>
          </a:r>
          <a:endParaRPr lang="cs-CZ"/>
        </a:p>
      </dgm:t>
    </dgm:pt>
    <dgm:pt modelId="{E0667FD0-EEDB-4B54-9496-D6AE151D6CFD}" type="parTrans" cxnId="{460364C2-51FC-4B71-80F5-47B7F1D24FD5}">
      <dgm:prSet/>
      <dgm:spPr/>
      <dgm:t>
        <a:bodyPr/>
        <a:lstStyle/>
        <a:p>
          <a:endParaRPr lang="cs-CZ"/>
        </a:p>
      </dgm:t>
    </dgm:pt>
    <dgm:pt modelId="{E6C7AFA5-D11C-4C77-B63C-360420B92C2B}" type="sibTrans" cxnId="{460364C2-51FC-4B71-80F5-47B7F1D24FD5}">
      <dgm:prSet/>
      <dgm:spPr/>
      <dgm:t>
        <a:bodyPr/>
        <a:lstStyle/>
        <a:p>
          <a:endParaRPr lang="cs-CZ"/>
        </a:p>
      </dgm:t>
    </dgm:pt>
    <dgm:pt modelId="{3F99F44B-34C3-4B0C-BED2-B019C33BFC5B}">
      <dgm:prSet/>
      <dgm:spPr/>
      <dgm:t>
        <a:bodyPr/>
        <a:lstStyle/>
        <a:p>
          <a:r>
            <a:rPr lang="cs-CZ" b="1" i="0" dirty="0"/>
            <a:t>1.</a:t>
          </a:r>
          <a:r>
            <a:rPr lang="cs-CZ" b="0" i="0" dirty="0"/>
            <a:t> k </a:t>
          </a:r>
          <a:r>
            <a:rPr lang="cs-CZ" b="0" i="0" dirty="0" err="1"/>
            <a:t>preimplantační</a:t>
          </a:r>
          <a:r>
            <a:rPr lang="cs-CZ" b="0" i="0" dirty="0"/>
            <a:t> diagnostice v rámci asistované reprodukce,</a:t>
          </a:r>
          <a:endParaRPr lang="cs-CZ" dirty="0"/>
        </a:p>
      </dgm:t>
    </dgm:pt>
    <dgm:pt modelId="{96F21B13-3EC1-438B-BA1F-1A8362718AB4}" type="parTrans" cxnId="{0C004015-1AE0-4965-908A-BBAD808DC96A}">
      <dgm:prSet/>
      <dgm:spPr/>
      <dgm:t>
        <a:bodyPr/>
        <a:lstStyle/>
        <a:p>
          <a:endParaRPr lang="cs-CZ"/>
        </a:p>
      </dgm:t>
    </dgm:pt>
    <dgm:pt modelId="{77033A51-80D4-4618-8A19-9D86B88E4ED3}" type="sibTrans" cxnId="{0C004015-1AE0-4965-908A-BBAD808DC96A}">
      <dgm:prSet/>
      <dgm:spPr/>
      <dgm:t>
        <a:bodyPr/>
        <a:lstStyle/>
        <a:p>
          <a:endParaRPr lang="cs-CZ"/>
        </a:p>
      </dgm:t>
    </dgm:pt>
    <dgm:pt modelId="{912FA898-8585-4291-B27A-B0EAACFF8863}">
      <dgm:prSet/>
      <dgm:spPr/>
      <dgm:t>
        <a:bodyPr/>
        <a:lstStyle/>
        <a:p>
          <a:r>
            <a:rPr lang="cs-CZ" b="1" i="0" dirty="0"/>
            <a:t>2.</a:t>
          </a:r>
          <a:r>
            <a:rPr lang="cs-CZ" b="0" i="0" dirty="0"/>
            <a:t> k diagnostice geneticky podmíněných onemocnění, vrozených vad a získaných genetických změn,</a:t>
          </a:r>
          <a:endParaRPr lang="cs-CZ" dirty="0"/>
        </a:p>
      </dgm:t>
    </dgm:pt>
    <dgm:pt modelId="{31DEB056-ED1F-4032-9410-CA277CD1E8BD}" type="parTrans" cxnId="{D2D4B736-D6EF-46BB-9674-53A8EE79CA28}">
      <dgm:prSet/>
      <dgm:spPr/>
      <dgm:t>
        <a:bodyPr/>
        <a:lstStyle/>
        <a:p>
          <a:endParaRPr lang="cs-CZ"/>
        </a:p>
      </dgm:t>
    </dgm:pt>
    <dgm:pt modelId="{75FC6F6B-34E5-4923-B844-3B7E041BA4E1}" type="sibTrans" cxnId="{D2D4B736-D6EF-46BB-9674-53A8EE79CA28}">
      <dgm:prSet/>
      <dgm:spPr/>
      <dgm:t>
        <a:bodyPr/>
        <a:lstStyle/>
        <a:p>
          <a:endParaRPr lang="cs-CZ"/>
        </a:p>
      </dgm:t>
    </dgm:pt>
    <dgm:pt modelId="{BD13167D-B348-480B-8AD4-1F8E1EB3A69F}">
      <dgm:prSet/>
      <dgm:spPr/>
      <dgm:t>
        <a:bodyPr/>
        <a:lstStyle/>
        <a:p>
          <a:r>
            <a:rPr lang="cs-CZ" b="1" i="0" dirty="0"/>
            <a:t>3.</a:t>
          </a:r>
          <a:r>
            <a:rPr lang="cs-CZ" b="0" i="0" dirty="0"/>
            <a:t> ke stanovení míry predispozice ke vzniku onemocnění a vrozených vad,</a:t>
          </a:r>
          <a:endParaRPr lang="cs-CZ" dirty="0"/>
        </a:p>
      </dgm:t>
    </dgm:pt>
    <dgm:pt modelId="{71AF52CE-C77E-417E-88DE-91D5B94789A5}" type="parTrans" cxnId="{C6A3C778-B9BE-4718-BA7F-CFED23EDFD8E}">
      <dgm:prSet/>
      <dgm:spPr/>
      <dgm:t>
        <a:bodyPr/>
        <a:lstStyle/>
        <a:p>
          <a:endParaRPr lang="cs-CZ"/>
        </a:p>
      </dgm:t>
    </dgm:pt>
    <dgm:pt modelId="{A58CA006-FB32-4004-AECD-E192194D2F18}" type="sibTrans" cxnId="{C6A3C778-B9BE-4718-BA7F-CFED23EDFD8E}">
      <dgm:prSet/>
      <dgm:spPr/>
      <dgm:t>
        <a:bodyPr/>
        <a:lstStyle/>
        <a:p>
          <a:endParaRPr lang="cs-CZ"/>
        </a:p>
      </dgm:t>
    </dgm:pt>
    <dgm:pt modelId="{45E362AD-D22B-4161-872F-1F780BA1E303}">
      <dgm:prSet/>
      <dgm:spPr/>
      <dgm:t>
        <a:bodyPr/>
        <a:lstStyle/>
        <a:p>
          <a:r>
            <a:rPr lang="cs-CZ" b="1" i="0" dirty="0"/>
            <a:t>4.</a:t>
          </a:r>
          <a:r>
            <a:rPr lang="cs-CZ" b="0" i="0" dirty="0"/>
            <a:t> ke stanovení bezpříznakového přenašečství variant lidského genomu způsobujícího onemocnění nebo vrozené vady,</a:t>
          </a:r>
          <a:endParaRPr lang="cs-CZ" dirty="0"/>
        </a:p>
      </dgm:t>
    </dgm:pt>
    <dgm:pt modelId="{700B6DFA-7339-4F1D-AD6B-1C8376669937}" type="parTrans" cxnId="{F12A721E-51D3-474F-99F5-549B625F3677}">
      <dgm:prSet/>
      <dgm:spPr/>
      <dgm:t>
        <a:bodyPr/>
        <a:lstStyle/>
        <a:p>
          <a:endParaRPr lang="cs-CZ"/>
        </a:p>
      </dgm:t>
    </dgm:pt>
    <dgm:pt modelId="{2B3EB4B0-7C85-49F6-8488-07AAFB8877AC}" type="sibTrans" cxnId="{F12A721E-51D3-474F-99F5-549B625F3677}">
      <dgm:prSet/>
      <dgm:spPr/>
      <dgm:t>
        <a:bodyPr/>
        <a:lstStyle/>
        <a:p>
          <a:endParaRPr lang="cs-CZ"/>
        </a:p>
      </dgm:t>
    </dgm:pt>
    <dgm:pt modelId="{FBA4201A-6517-4117-BDF9-9F10473E7F34}">
      <dgm:prSet/>
      <dgm:spPr/>
      <dgm:t>
        <a:bodyPr/>
        <a:lstStyle/>
        <a:p>
          <a:r>
            <a:rPr lang="cs-CZ" b="1" i="0" dirty="0"/>
            <a:t>5.</a:t>
          </a:r>
          <a:r>
            <a:rPr lang="cs-CZ" b="0" i="0" dirty="0"/>
            <a:t> k optimalizaci léčby a sledování její efektivity a</a:t>
          </a:r>
          <a:endParaRPr lang="cs-CZ" dirty="0"/>
        </a:p>
      </dgm:t>
    </dgm:pt>
    <dgm:pt modelId="{8BE71452-49EB-4F33-90E6-A45B3A4582DC}" type="parTrans" cxnId="{1F3A38E9-85AB-4E9B-8D7A-E7DD3E383271}">
      <dgm:prSet/>
      <dgm:spPr/>
      <dgm:t>
        <a:bodyPr/>
        <a:lstStyle/>
        <a:p>
          <a:endParaRPr lang="cs-CZ"/>
        </a:p>
      </dgm:t>
    </dgm:pt>
    <dgm:pt modelId="{72B737C2-C8EF-430C-9ABC-2664EA412528}" type="sibTrans" cxnId="{1F3A38E9-85AB-4E9B-8D7A-E7DD3E383271}">
      <dgm:prSet/>
      <dgm:spPr/>
      <dgm:t>
        <a:bodyPr/>
        <a:lstStyle/>
        <a:p>
          <a:endParaRPr lang="cs-CZ"/>
        </a:p>
      </dgm:t>
    </dgm:pt>
    <dgm:pt modelId="{E16D170A-11D9-41F3-AF41-431435E48925}">
      <dgm:prSet/>
      <dgm:spPr/>
      <dgm:t>
        <a:bodyPr/>
        <a:lstStyle/>
        <a:p>
          <a:r>
            <a:rPr lang="cs-CZ" b="1" i="0"/>
            <a:t>b)</a:t>
          </a:r>
          <a:r>
            <a:rPr lang="cs-CZ" b="0" i="0"/>
            <a:t> biomedicínského výzkumu spojeného se zdravím a jeho poruchami.</a:t>
          </a:r>
          <a:endParaRPr lang="cs-CZ"/>
        </a:p>
      </dgm:t>
    </dgm:pt>
    <dgm:pt modelId="{D92265C3-A45A-498C-9BF2-D0CAFEA2FBB6}" type="parTrans" cxnId="{2BB2F82E-04D2-4620-976A-83D553E3FD3E}">
      <dgm:prSet/>
      <dgm:spPr/>
      <dgm:t>
        <a:bodyPr/>
        <a:lstStyle/>
        <a:p>
          <a:endParaRPr lang="cs-CZ"/>
        </a:p>
      </dgm:t>
    </dgm:pt>
    <dgm:pt modelId="{A6BC445F-70C4-451B-9AAB-03068A0D9766}" type="sibTrans" cxnId="{2BB2F82E-04D2-4620-976A-83D553E3FD3E}">
      <dgm:prSet/>
      <dgm:spPr/>
      <dgm:t>
        <a:bodyPr/>
        <a:lstStyle/>
        <a:p>
          <a:endParaRPr lang="cs-CZ"/>
        </a:p>
      </dgm:t>
    </dgm:pt>
    <dgm:pt modelId="{C36B5C61-A7ED-4015-83E8-90FC6C573D59}" type="pres">
      <dgm:prSet presAssocID="{8C87DE79-FDA9-42BB-A9D6-E717AAAC062D}" presName="linear" presStyleCnt="0">
        <dgm:presLayoutVars>
          <dgm:dir/>
          <dgm:animLvl val="lvl"/>
          <dgm:resizeHandles val="exact"/>
        </dgm:presLayoutVars>
      </dgm:prSet>
      <dgm:spPr/>
    </dgm:pt>
    <dgm:pt modelId="{A21D6472-4D06-428E-8712-6153C61F6973}" type="pres">
      <dgm:prSet presAssocID="{1E9D5D5E-1192-4EED-8FCC-DEA2190B1593}" presName="parentLin" presStyleCnt="0"/>
      <dgm:spPr/>
    </dgm:pt>
    <dgm:pt modelId="{B96C40C5-E82F-4BA5-9B92-16507C16DB31}" type="pres">
      <dgm:prSet presAssocID="{1E9D5D5E-1192-4EED-8FCC-DEA2190B1593}" presName="parentLeftMargin" presStyleLbl="node1" presStyleIdx="0" presStyleCnt="2"/>
      <dgm:spPr/>
    </dgm:pt>
    <dgm:pt modelId="{14F932DC-E64A-45F9-B038-400871398EBF}" type="pres">
      <dgm:prSet presAssocID="{1E9D5D5E-1192-4EED-8FCC-DEA2190B1593}" presName="parentText" presStyleLbl="node1" presStyleIdx="0" presStyleCnt="2">
        <dgm:presLayoutVars>
          <dgm:chMax val="0"/>
          <dgm:bulletEnabled val="1"/>
        </dgm:presLayoutVars>
      </dgm:prSet>
      <dgm:spPr/>
    </dgm:pt>
    <dgm:pt modelId="{1D9A99A3-ACFD-45EA-AA72-08F55AB416D7}" type="pres">
      <dgm:prSet presAssocID="{1E9D5D5E-1192-4EED-8FCC-DEA2190B1593}" presName="negativeSpace" presStyleCnt="0"/>
      <dgm:spPr/>
    </dgm:pt>
    <dgm:pt modelId="{BADA7DE5-FD51-4513-8ED2-548A8C673338}" type="pres">
      <dgm:prSet presAssocID="{1E9D5D5E-1192-4EED-8FCC-DEA2190B1593}" presName="childText" presStyleLbl="conFgAcc1" presStyleIdx="0" presStyleCnt="2">
        <dgm:presLayoutVars>
          <dgm:bulletEnabled val="1"/>
        </dgm:presLayoutVars>
      </dgm:prSet>
      <dgm:spPr/>
    </dgm:pt>
    <dgm:pt modelId="{131157A5-0B37-4F5C-8642-D53B72844343}" type="pres">
      <dgm:prSet presAssocID="{E6C7AFA5-D11C-4C77-B63C-360420B92C2B}" presName="spaceBetweenRectangles" presStyleCnt="0"/>
      <dgm:spPr/>
    </dgm:pt>
    <dgm:pt modelId="{B4B87FB2-77F7-49C4-B93B-B40D471E9B49}" type="pres">
      <dgm:prSet presAssocID="{E16D170A-11D9-41F3-AF41-431435E48925}" presName="parentLin" presStyleCnt="0"/>
      <dgm:spPr/>
    </dgm:pt>
    <dgm:pt modelId="{226DC5E4-A1CE-4C33-AA09-FB42B4033413}" type="pres">
      <dgm:prSet presAssocID="{E16D170A-11D9-41F3-AF41-431435E48925}" presName="parentLeftMargin" presStyleLbl="node1" presStyleIdx="0" presStyleCnt="2"/>
      <dgm:spPr/>
    </dgm:pt>
    <dgm:pt modelId="{921455E1-D323-4483-9FC4-D3A0AB73791C}" type="pres">
      <dgm:prSet presAssocID="{E16D170A-11D9-41F3-AF41-431435E48925}" presName="parentText" presStyleLbl="node1" presStyleIdx="1" presStyleCnt="2">
        <dgm:presLayoutVars>
          <dgm:chMax val="0"/>
          <dgm:bulletEnabled val="1"/>
        </dgm:presLayoutVars>
      </dgm:prSet>
      <dgm:spPr/>
    </dgm:pt>
    <dgm:pt modelId="{87744146-32E9-4A8B-B601-EEA505E6E1AE}" type="pres">
      <dgm:prSet presAssocID="{E16D170A-11D9-41F3-AF41-431435E48925}" presName="negativeSpace" presStyleCnt="0"/>
      <dgm:spPr/>
    </dgm:pt>
    <dgm:pt modelId="{33939629-BB21-49D7-BC3F-115089922573}" type="pres">
      <dgm:prSet presAssocID="{E16D170A-11D9-41F3-AF41-431435E48925}" presName="childText" presStyleLbl="conFgAcc1" presStyleIdx="1" presStyleCnt="2">
        <dgm:presLayoutVars>
          <dgm:bulletEnabled val="1"/>
        </dgm:presLayoutVars>
      </dgm:prSet>
      <dgm:spPr/>
    </dgm:pt>
  </dgm:ptLst>
  <dgm:cxnLst>
    <dgm:cxn modelId="{C7F9BC12-E645-4E83-81AE-E61ED8D27143}" type="presOf" srcId="{E16D170A-11D9-41F3-AF41-431435E48925}" destId="{226DC5E4-A1CE-4C33-AA09-FB42B4033413}" srcOrd="0" destOrd="0" presId="urn:microsoft.com/office/officeart/2005/8/layout/list1"/>
    <dgm:cxn modelId="{0C004015-1AE0-4965-908A-BBAD808DC96A}" srcId="{1E9D5D5E-1192-4EED-8FCC-DEA2190B1593}" destId="{3F99F44B-34C3-4B0C-BED2-B019C33BFC5B}" srcOrd="0" destOrd="0" parTransId="{96F21B13-3EC1-438B-BA1F-1A8362718AB4}" sibTransId="{77033A51-80D4-4618-8A19-9D86B88E4ED3}"/>
    <dgm:cxn modelId="{F12A721E-51D3-474F-99F5-549B625F3677}" srcId="{1E9D5D5E-1192-4EED-8FCC-DEA2190B1593}" destId="{45E362AD-D22B-4161-872F-1F780BA1E303}" srcOrd="3" destOrd="0" parTransId="{700B6DFA-7339-4F1D-AD6B-1C8376669937}" sibTransId="{2B3EB4B0-7C85-49F6-8488-07AAFB8877AC}"/>
    <dgm:cxn modelId="{DD395721-10D4-4A96-9291-3CD967647F65}" type="presOf" srcId="{3F99F44B-34C3-4B0C-BED2-B019C33BFC5B}" destId="{BADA7DE5-FD51-4513-8ED2-548A8C673338}" srcOrd="0" destOrd="0" presId="urn:microsoft.com/office/officeart/2005/8/layout/list1"/>
    <dgm:cxn modelId="{AE62A023-AED0-4045-A043-9CA897167EC2}" type="presOf" srcId="{45E362AD-D22B-4161-872F-1F780BA1E303}" destId="{BADA7DE5-FD51-4513-8ED2-548A8C673338}" srcOrd="0" destOrd="3" presId="urn:microsoft.com/office/officeart/2005/8/layout/list1"/>
    <dgm:cxn modelId="{2BB2F82E-04D2-4620-976A-83D553E3FD3E}" srcId="{8C87DE79-FDA9-42BB-A9D6-E717AAAC062D}" destId="{E16D170A-11D9-41F3-AF41-431435E48925}" srcOrd="1" destOrd="0" parTransId="{D92265C3-A45A-498C-9BF2-D0CAFEA2FBB6}" sibTransId="{A6BC445F-70C4-451B-9AAB-03068A0D9766}"/>
    <dgm:cxn modelId="{D2D4B736-D6EF-46BB-9674-53A8EE79CA28}" srcId="{1E9D5D5E-1192-4EED-8FCC-DEA2190B1593}" destId="{912FA898-8585-4291-B27A-B0EAACFF8863}" srcOrd="1" destOrd="0" parTransId="{31DEB056-ED1F-4032-9410-CA277CD1E8BD}" sibTransId="{75FC6F6B-34E5-4923-B844-3B7E041BA4E1}"/>
    <dgm:cxn modelId="{29F8075C-BF67-4219-8420-06777312FF8C}" type="presOf" srcId="{1E9D5D5E-1192-4EED-8FCC-DEA2190B1593}" destId="{14F932DC-E64A-45F9-B038-400871398EBF}" srcOrd="1" destOrd="0" presId="urn:microsoft.com/office/officeart/2005/8/layout/list1"/>
    <dgm:cxn modelId="{8EA88776-CA01-4B65-8392-FAAE9D91D08B}" type="presOf" srcId="{FBA4201A-6517-4117-BDF9-9F10473E7F34}" destId="{BADA7DE5-FD51-4513-8ED2-548A8C673338}" srcOrd="0" destOrd="4" presId="urn:microsoft.com/office/officeart/2005/8/layout/list1"/>
    <dgm:cxn modelId="{C6A3C778-B9BE-4718-BA7F-CFED23EDFD8E}" srcId="{1E9D5D5E-1192-4EED-8FCC-DEA2190B1593}" destId="{BD13167D-B348-480B-8AD4-1F8E1EB3A69F}" srcOrd="2" destOrd="0" parTransId="{71AF52CE-C77E-417E-88DE-91D5B94789A5}" sibTransId="{A58CA006-FB32-4004-AECD-E192194D2F18}"/>
    <dgm:cxn modelId="{C81CE47E-F2B6-4D10-9A43-3D211207683A}" type="presOf" srcId="{1E9D5D5E-1192-4EED-8FCC-DEA2190B1593}" destId="{B96C40C5-E82F-4BA5-9B92-16507C16DB31}" srcOrd="0" destOrd="0" presId="urn:microsoft.com/office/officeart/2005/8/layout/list1"/>
    <dgm:cxn modelId="{7A9BD384-46D9-47D6-A2EE-AA3122EA99A1}" type="presOf" srcId="{912FA898-8585-4291-B27A-B0EAACFF8863}" destId="{BADA7DE5-FD51-4513-8ED2-548A8C673338}" srcOrd="0" destOrd="1" presId="urn:microsoft.com/office/officeart/2005/8/layout/list1"/>
    <dgm:cxn modelId="{B11B2EB4-28A7-4D68-BF29-CD95E0F229B7}" type="presOf" srcId="{8C87DE79-FDA9-42BB-A9D6-E717AAAC062D}" destId="{C36B5C61-A7ED-4015-83E8-90FC6C573D59}" srcOrd="0" destOrd="0" presId="urn:microsoft.com/office/officeart/2005/8/layout/list1"/>
    <dgm:cxn modelId="{505525B8-6748-4956-A59A-7B795923D39D}" type="presOf" srcId="{E16D170A-11D9-41F3-AF41-431435E48925}" destId="{921455E1-D323-4483-9FC4-D3A0AB73791C}" srcOrd="1" destOrd="0" presId="urn:microsoft.com/office/officeart/2005/8/layout/list1"/>
    <dgm:cxn modelId="{460364C2-51FC-4B71-80F5-47B7F1D24FD5}" srcId="{8C87DE79-FDA9-42BB-A9D6-E717AAAC062D}" destId="{1E9D5D5E-1192-4EED-8FCC-DEA2190B1593}" srcOrd="0" destOrd="0" parTransId="{E0667FD0-EEDB-4B54-9496-D6AE151D6CFD}" sibTransId="{E6C7AFA5-D11C-4C77-B63C-360420B92C2B}"/>
    <dgm:cxn modelId="{1F3A38E9-85AB-4E9B-8D7A-E7DD3E383271}" srcId="{1E9D5D5E-1192-4EED-8FCC-DEA2190B1593}" destId="{FBA4201A-6517-4117-BDF9-9F10473E7F34}" srcOrd="4" destOrd="0" parTransId="{8BE71452-49EB-4F33-90E6-A45B3A4582DC}" sibTransId="{72B737C2-C8EF-430C-9ABC-2664EA412528}"/>
    <dgm:cxn modelId="{56C66DE9-F3D5-4152-B529-E88EA33D6602}" type="presOf" srcId="{BD13167D-B348-480B-8AD4-1F8E1EB3A69F}" destId="{BADA7DE5-FD51-4513-8ED2-548A8C673338}" srcOrd="0" destOrd="2" presId="urn:microsoft.com/office/officeart/2005/8/layout/list1"/>
    <dgm:cxn modelId="{A488C25A-5C31-4260-8DD8-683A39FB8878}" type="presParOf" srcId="{C36B5C61-A7ED-4015-83E8-90FC6C573D59}" destId="{A21D6472-4D06-428E-8712-6153C61F6973}" srcOrd="0" destOrd="0" presId="urn:microsoft.com/office/officeart/2005/8/layout/list1"/>
    <dgm:cxn modelId="{79077EA0-1DF6-4167-8DAD-1669C89FC931}" type="presParOf" srcId="{A21D6472-4D06-428E-8712-6153C61F6973}" destId="{B96C40C5-E82F-4BA5-9B92-16507C16DB31}" srcOrd="0" destOrd="0" presId="urn:microsoft.com/office/officeart/2005/8/layout/list1"/>
    <dgm:cxn modelId="{97C9ED5B-446F-43CE-B386-BBD569FF59B0}" type="presParOf" srcId="{A21D6472-4D06-428E-8712-6153C61F6973}" destId="{14F932DC-E64A-45F9-B038-400871398EBF}" srcOrd="1" destOrd="0" presId="urn:microsoft.com/office/officeart/2005/8/layout/list1"/>
    <dgm:cxn modelId="{53C4064F-4F52-4976-8043-8ED921A444F1}" type="presParOf" srcId="{C36B5C61-A7ED-4015-83E8-90FC6C573D59}" destId="{1D9A99A3-ACFD-45EA-AA72-08F55AB416D7}" srcOrd="1" destOrd="0" presId="urn:microsoft.com/office/officeart/2005/8/layout/list1"/>
    <dgm:cxn modelId="{DCFB2969-8BA4-4056-A41B-64F159211415}" type="presParOf" srcId="{C36B5C61-A7ED-4015-83E8-90FC6C573D59}" destId="{BADA7DE5-FD51-4513-8ED2-548A8C673338}" srcOrd="2" destOrd="0" presId="urn:microsoft.com/office/officeart/2005/8/layout/list1"/>
    <dgm:cxn modelId="{AC00C92B-EFC0-4C43-AAE1-56431C2AD047}" type="presParOf" srcId="{C36B5C61-A7ED-4015-83E8-90FC6C573D59}" destId="{131157A5-0B37-4F5C-8642-D53B72844343}" srcOrd="3" destOrd="0" presId="urn:microsoft.com/office/officeart/2005/8/layout/list1"/>
    <dgm:cxn modelId="{4B3CD359-8F2B-43B0-8404-86867486FB47}" type="presParOf" srcId="{C36B5C61-A7ED-4015-83E8-90FC6C573D59}" destId="{B4B87FB2-77F7-49C4-B93B-B40D471E9B49}" srcOrd="4" destOrd="0" presId="urn:microsoft.com/office/officeart/2005/8/layout/list1"/>
    <dgm:cxn modelId="{2DFAE64D-B5B0-4C55-BBF7-13D7AF6E25FC}" type="presParOf" srcId="{B4B87FB2-77F7-49C4-B93B-B40D471E9B49}" destId="{226DC5E4-A1CE-4C33-AA09-FB42B4033413}" srcOrd="0" destOrd="0" presId="urn:microsoft.com/office/officeart/2005/8/layout/list1"/>
    <dgm:cxn modelId="{E856BD3F-B14E-49E6-83B2-2EE789A520C2}" type="presParOf" srcId="{B4B87FB2-77F7-49C4-B93B-B40D471E9B49}" destId="{921455E1-D323-4483-9FC4-D3A0AB73791C}" srcOrd="1" destOrd="0" presId="urn:microsoft.com/office/officeart/2005/8/layout/list1"/>
    <dgm:cxn modelId="{6C3C2BA4-DBE7-4184-B76F-BD3984A5B4AC}" type="presParOf" srcId="{C36B5C61-A7ED-4015-83E8-90FC6C573D59}" destId="{87744146-32E9-4A8B-B601-EEA505E6E1AE}" srcOrd="5" destOrd="0" presId="urn:microsoft.com/office/officeart/2005/8/layout/list1"/>
    <dgm:cxn modelId="{7892F8C2-5423-42F0-A08E-29992663AFFF}" type="presParOf" srcId="{C36B5C61-A7ED-4015-83E8-90FC6C573D59}" destId="{33939629-BB21-49D7-BC3F-11508992257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9261AD-F34B-4D6F-8E14-82465B8CAC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7413A1A9-AEFB-4019-94BA-A1F06A9C7A3F}">
      <dgm:prSet/>
      <dgm:spPr/>
      <dgm:t>
        <a:bodyPr/>
        <a:lstStyle/>
        <a:p>
          <a:r>
            <a:rPr lang="cs-CZ" dirty="0" err="1"/>
            <a:t>Strach o individuální </a:t>
          </a:r>
          <a:r>
            <a:rPr lang="cs-CZ" dirty="0"/>
            <a:t>bezpečnost </a:t>
          </a:r>
        </a:p>
      </dgm:t>
    </dgm:pt>
    <dgm:pt modelId="{1429C7DB-C213-4751-BB25-E74CBA2BABD8}" type="parTrans" cxnId="{69CB48C4-9F39-4671-BA61-FAD81E5314A5}">
      <dgm:prSet/>
      <dgm:spPr/>
      <dgm:t>
        <a:bodyPr/>
        <a:lstStyle/>
        <a:p>
          <a:endParaRPr lang="cs-CZ"/>
        </a:p>
      </dgm:t>
    </dgm:pt>
    <dgm:pt modelId="{18745959-6119-4F34-B9D2-0C7BD5E1F1DC}" type="sibTrans" cxnId="{69CB48C4-9F39-4671-BA61-FAD81E5314A5}">
      <dgm:prSet/>
      <dgm:spPr/>
      <dgm:t>
        <a:bodyPr/>
        <a:lstStyle/>
        <a:p>
          <a:endParaRPr lang="cs-CZ"/>
        </a:p>
      </dgm:t>
    </dgm:pt>
    <dgm:pt modelId="{09B63EAA-9DFC-4D61-A1C7-BF5093D9A08E}">
      <dgm:prSet/>
      <dgm:spPr/>
      <dgm:t>
        <a:bodyPr/>
        <a:lstStyle/>
        <a:p>
          <a:r>
            <a:rPr lang="cs-CZ" dirty="0"/>
            <a:t>Předpokládaná fyzická zranění</a:t>
          </a:r>
        </a:p>
      </dgm:t>
    </dgm:pt>
    <dgm:pt modelId="{6321FA73-8FFC-4DA2-8ABB-BBD0376F53AA}" type="parTrans" cxnId="{50CF7A13-F8F0-4619-9FB2-FD1C59CB6B6E}">
      <dgm:prSet/>
      <dgm:spPr/>
      <dgm:t>
        <a:bodyPr/>
        <a:lstStyle/>
        <a:p>
          <a:endParaRPr lang="cs-CZ"/>
        </a:p>
      </dgm:t>
    </dgm:pt>
    <dgm:pt modelId="{0FADEC1F-9325-4125-8430-50ACE4F8228C}" type="sibTrans" cxnId="{50CF7A13-F8F0-4619-9FB2-FD1C59CB6B6E}">
      <dgm:prSet/>
      <dgm:spPr/>
      <dgm:t>
        <a:bodyPr/>
        <a:lstStyle/>
        <a:p>
          <a:endParaRPr lang="cs-CZ"/>
        </a:p>
      </dgm:t>
    </dgm:pt>
    <dgm:pt modelId="{4AB40A9E-6E82-457B-9EE5-FBBA05F2AC9F}">
      <dgm:prSet/>
      <dgm:spPr/>
      <dgm:t>
        <a:bodyPr/>
        <a:lstStyle/>
        <a:p>
          <a:r>
            <a:rPr lang="cs-CZ" dirty="0" err="1"/>
            <a:t>Strach o </a:t>
          </a:r>
          <a:r>
            <a:rPr lang="cs-CZ" dirty="0"/>
            <a:t>veřejnou </a:t>
          </a:r>
          <a:r>
            <a:rPr lang="cs-CZ" dirty="0" err="1"/>
            <a:t>bezpečnost</a:t>
          </a:r>
          <a:endParaRPr lang="cs-CZ" dirty="0"/>
        </a:p>
      </dgm:t>
    </dgm:pt>
    <dgm:pt modelId="{1D5E0EE9-B323-4C62-B419-FA2276D4F94C}" type="parTrans" cxnId="{1C95579B-5EB9-4212-999D-9568F2CA9150}">
      <dgm:prSet/>
      <dgm:spPr/>
      <dgm:t>
        <a:bodyPr/>
        <a:lstStyle/>
        <a:p>
          <a:endParaRPr lang="cs-CZ"/>
        </a:p>
      </dgm:t>
    </dgm:pt>
    <dgm:pt modelId="{77991950-A67F-45D1-AD9D-02CF7E78B890}" type="sibTrans" cxnId="{1C95579B-5EB9-4212-999D-9568F2CA9150}">
      <dgm:prSet/>
      <dgm:spPr/>
      <dgm:t>
        <a:bodyPr/>
        <a:lstStyle/>
        <a:p>
          <a:endParaRPr lang="cs-CZ"/>
        </a:p>
      </dgm:t>
    </dgm:pt>
    <dgm:pt modelId="{65ADFBAA-A822-4E76-9A8F-35B3398BE79B}">
      <dgm:prSet/>
      <dgm:spPr/>
      <dgm:t>
        <a:bodyPr/>
        <a:lstStyle/>
        <a:p>
          <a:r>
            <a:rPr lang="cs-CZ" dirty="0"/>
            <a:t>Nepředpokládali změnu klimatu</a:t>
          </a:r>
        </a:p>
      </dgm:t>
    </dgm:pt>
    <dgm:pt modelId="{5DE759C5-121B-4540-99C7-5D9B847E431E}" type="parTrans" cxnId="{F84299BB-587E-4E24-B805-669D855F8B78}">
      <dgm:prSet/>
      <dgm:spPr/>
      <dgm:t>
        <a:bodyPr/>
        <a:lstStyle/>
        <a:p>
          <a:endParaRPr lang="cs-CZ"/>
        </a:p>
      </dgm:t>
    </dgm:pt>
    <dgm:pt modelId="{22811000-8075-4230-9B1C-BA9802FDAD52}" type="sibTrans" cxnId="{F84299BB-587E-4E24-B805-669D855F8B78}">
      <dgm:prSet/>
      <dgm:spPr/>
      <dgm:t>
        <a:bodyPr/>
        <a:lstStyle/>
        <a:p>
          <a:endParaRPr lang="cs-CZ"/>
        </a:p>
      </dgm:t>
    </dgm:pt>
    <dgm:pt modelId="{7BCDF396-A402-47E0-9F9D-762A8CDB0C2A}">
      <dgm:prSet/>
      <dgm:spPr/>
      <dgm:t>
        <a:bodyPr/>
        <a:lstStyle/>
        <a:p>
          <a:r>
            <a:rPr lang="cs-CZ"/>
            <a:t>Strach o společenský řád</a:t>
          </a:r>
        </a:p>
      </dgm:t>
    </dgm:pt>
    <dgm:pt modelId="{1001B4DA-B038-48E2-95F7-354DA04698D9}" type="parTrans" cxnId="{3F1F12D0-E7C2-4F42-9B8B-8C7B2C9B6105}">
      <dgm:prSet/>
      <dgm:spPr/>
      <dgm:t>
        <a:bodyPr/>
        <a:lstStyle/>
        <a:p>
          <a:endParaRPr lang="cs-CZ"/>
        </a:p>
      </dgm:t>
    </dgm:pt>
    <dgm:pt modelId="{B15B0310-EFF1-4549-8122-A152F65B87D7}" type="sibTrans" cxnId="{3F1F12D0-E7C2-4F42-9B8B-8C7B2C9B6105}">
      <dgm:prSet/>
      <dgm:spPr/>
      <dgm:t>
        <a:bodyPr/>
        <a:lstStyle/>
        <a:p>
          <a:endParaRPr lang="cs-CZ"/>
        </a:p>
      </dgm:t>
    </dgm:pt>
    <dgm:pt modelId="{25AD69FC-A16D-49B0-8391-9FB264AED1AA}">
      <dgm:prSet/>
      <dgm:spPr/>
      <dgm:t>
        <a:bodyPr/>
        <a:lstStyle/>
        <a:p>
          <a:r>
            <a:rPr lang="cs-CZ" dirty="0" err="1"/>
            <a:t>Nepředvídal problémy v silniční dopravě</a:t>
          </a:r>
          <a:endParaRPr lang="cs-CZ" dirty="0"/>
        </a:p>
      </dgm:t>
    </dgm:pt>
    <dgm:pt modelId="{09B6FB70-CF04-4F1B-AA62-1CD88D3E4B44}" type="parTrans" cxnId="{A04DC70F-8D74-4757-A835-19D78711703F}">
      <dgm:prSet/>
      <dgm:spPr/>
      <dgm:t>
        <a:bodyPr/>
        <a:lstStyle/>
        <a:p>
          <a:endParaRPr lang="cs-CZ"/>
        </a:p>
      </dgm:t>
    </dgm:pt>
    <dgm:pt modelId="{B86D1A06-CDB4-4760-B8B7-CE987A1F2BEC}" type="sibTrans" cxnId="{A04DC70F-8D74-4757-A835-19D78711703F}">
      <dgm:prSet/>
      <dgm:spPr/>
      <dgm:t>
        <a:bodyPr/>
        <a:lstStyle/>
        <a:p>
          <a:endParaRPr lang="cs-CZ"/>
        </a:p>
      </dgm:t>
    </dgm:pt>
    <dgm:pt modelId="{D5C747A6-57F5-4D01-8ADB-7BD1A8D6CAC8}">
      <dgm:prSet/>
      <dgm:spPr/>
      <dgm:t>
        <a:bodyPr/>
        <a:lstStyle/>
        <a:p>
          <a:r>
            <a:rPr lang="cs-CZ" dirty="0"/>
            <a:t>Předpokládali války a řešili: "uhlí a ocel"</a:t>
          </a:r>
        </a:p>
      </dgm:t>
    </dgm:pt>
    <dgm:pt modelId="{5CCFAB3A-B14A-4F28-A0F7-FB50EEAEC922}" type="parTrans" cxnId="{273FBC0B-EB96-4C6A-8216-038A735B8CBF}">
      <dgm:prSet/>
      <dgm:spPr/>
      <dgm:t>
        <a:bodyPr/>
        <a:lstStyle/>
        <a:p>
          <a:endParaRPr lang="cs-CZ"/>
        </a:p>
      </dgm:t>
    </dgm:pt>
    <dgm:pt modelId="{125FDD98-FBE1-4F5E-91A0-C2333B69EEBC}" type="sibTrans" cxnId="{273FBC0B-EB96-4C6A-8216-038A735B8CBF}">
      <dgm:prSet/>
      <dgm:spPr/>
      <dgm:t>
        <a:bodyPr/>
        <a:lstStyle/>
        <a:p>
          <a:endParaRPr lang="cs-CZ"/>
        </a:p>
      </dgm:t>
    </dgm:pt>
    <dgm:pt modelId="{FE933EFE-FD50-415E-96D8-42A4119E250B}">
      <dgm:prSet/>
      <dgm:spPr/>
      <dgm:t>
        <a:bodyPr/>
        <a:lstStyle/>
        <a:p>
          <a:r>
            <a:rPr lang="cs-CZ" dirty="0"/>
            <a:t>Zaměření</a:t>
          </a:r>
          <a:r>
            <a:rPr lang="cs-CZ" dirty="0" err="1"/>
            <a:t> na práva zaměstnanců</a:t>
          </a:r>
          <a:endParaRPr lang="cs-CZ" dirty="0"/>
        </a:p>
      </dgm:t>
    </dgm:pt>
    <dgm:pt modelId="{9D17A29F-1EFB-43FD-B502-927BDC9D9F2E}" type="parTrans" cxnId="{33F52694-5EAF-49A8-B832-0E1C2855FF94}">
      <dgm:prSet/>
      <dgm:spPr/>
      <dgm:t>
        <a:bodyPr/>
        <a:lstStyle/>
        <a:p>
          <a:endParaRPr lang="cs-CZ"/>
        </a:p>
      </dgm:t>
    </dgm:pt>
    <dgm:pt modelId="{2CF68BF7-1FA3-47EC-8B9B-4DEB4B9D8C29}" type="sibTrans" cxnId="{33F52694-5EAF-49A8-B832-0E1C2855FF94}">
      <dgm:prSet/>
      <dgm:spPr/>
      <dgm:t>
        <a:bodyPr/>
        <a:lstStyle/>
        <a:p>
          <a:endParaRPr lang="cs-CZ"/>
        </a:p>
      </dgm:t>
    </dgm:pt>
    <dgm:pt modelId="{89C135DB-3725-4FD9-B6A1-029FD7C4D30E}" type="pres">
      <dgm:prSet presAssocID="{869261AD-F34B-4D6F-8E14-82465B8CAC40}" presName="linear" presStyleCnt="0">
        <dgm:presLayoutVars>
          <dgm:dir/>
          <dgm:animLvl val="lvl"/>
          <dgm:resizeHandles val="exact"/>
        </dgm:presLayoutVars>
      </dgm:prSet>
      <dgm:spPr/>
    </dgm:pt>
    <dgm:pt modelId="{90A33E38-45AC-45D2-8F62-FAC2C5D2C5DA}" type="pres">
      <dgm:prSet presAssocID="{7413A1A9-AEFB-4019-94BA-A1F06A9C7A3F}" presName="parentLin" presStyleCnt="0"/>
      <dgm:spPr/>
    </dgm:pt>
    <dgm:pt modelId="{1C1108A2-8252-41D0-AB0A-EC59074C82F0}" type="pres">
      <dgm:prSet presAssocID="{7413A1A9-AEFB-4019-94BA-A1F06A9C7A3F}" presName="parentLeftMargin" presStyleLbl="node1" presStyleIdx="0" presStyleCnt="3"/>
      <dgm:spPr/>
    </dgm:pt>
    <dgm:pt modelId="{B7CCBAA7-9668-41E4-A077-BA304D1C0A2A}" type="pres">
      <dgm:prSet presAssocID="{7413A1A9-AEFB-4019-94BA-A1F06A9C7A3F}" presName="parentText" presStyleLbl="node1" presStyleIdx="0" presStyleCnt="3">
        <dgm:presLayoutVars>
          <dgm:chMax val="0"/>
          <dgm:bulletEnabled val="1"/>
        </dgm:presLayoutVars>
      </dgm:prSet>
      <dgm:spPr/>
    </dgm:pt>
    <dgm:pt modelId="{0DCEB505-2E56-4494-B1C3-68B40904FEF5}" type="pres">
      <dgm:prSet presAssocID="{7413A1A9-AEFB-4019-94BA-A1F06A9C7A3F}" presName="negativeSpace" presStyleCnt="0"/>
      <dgm:spPr/>
    </dgm:pt>
    <dgm:pt modelId="{276BB73F-DF52-49FB-811D-E894157AB374}" type="pres">
      <dgm:prSet presAssocID="{7413A1A9-AEFB-4019-94BA-A1F06A9C7A3F}" presName="childText" presStyleLbl="conFgAcc1" presStyleIdx="0" presStyleCnt="3">
        <dgm:presLayoutVars>
          <dgm:bulletEnabled val="1"/>
        </dgm:presLayoutVars>
      </dgm:prSet>
      <dgm:spPr/>
    </dgm:pt>
    <dgm:pt modelId="{730646B4-6585-4457-A0AB-F361DAD63B6D}" type="pres">
      <dgm:prSet presAssocID="{18745959-6119-4F34-B9D2-0C7BD5E1F1DC}" presName="spaceBetweenRectangles" presStyleCnt="0"/>
      <dgm:spPr/>
    </dgm:pt>
    <dgm:pt modelId="{42F6CC74-B6B8-4B39-ABB5-0394E58E8D28}" type="pres">
      <dgm:prSet presAssocID="{4AB40A9E-6E82-457B-9EE5-FBBA05F2AC9F}" presName="parentLin" presStyleCnt="0"/>
      <dgm:spPr/>
    </dgm:pt>
    <dgm:pt modelId="{019403B5-D861-438F-903B-AF5EC671BB06}" type="pres">
      <dgm:prSet presAssocID="{4AB40A9E-6E82-457B-9EE5-FBBA05F2AC9F}" presName="parentLeftMargin" presStyleLbl="node1" presStyleIdx="0" presStyleCnt="3"/>
      <dgm:spPr/>
    </dgm:pt>
    <dgm:pt modelId="{9BA10258-F950-4898-9FE2-0973E04031B4}" type="pres">
      <dgm:prSet presAssocID="{4AB40A9E-6E82-457B-9EE5-FBBA05F2AC9F}" presName="parentText" presStyleLbl="node1" presStyleIdx="1" presStyleCnt="3">
        <dgm:presLayoutVars>
          <dgm:chMax val="0"/>
          <dgm:bulletEnabled val="1"/>
        </dgm:presLayoutVars>
      </dgm:prSet>
      <dgm:spPr/>
    </dgm:pt>
    <dgm:pt modelId="{E49EC731-BF32-4A4D-82D1-D5AC1031CB2F}" type="pres">
      <dgm:prSet presAssocID="{4AB40A9E-6E82-457B-9EE5-FBBA05F2AC9F}" presName="negativeSpace" presStyleCnt="0"/>
      <dgm:spPr/>
    </dgm:pt>
    <dgm:pt modelId="{FA71B084-CDBB-4CF5-9961-C545FD9841B8}" type="pres">
      <dgm:prSet presAssocID="{4AB40A9E-6E82-457B-9EE5-FBBA05F2AC9F}" presName="childText" presStyleLbl="conFgAcc1" presStyleIdx="1" presStyleCnt="3">
        <dgm:presLayoutVars>
          <dgm:bulletEnabled val="1"/>
        </dgm:presLayoutVars>
      </dgm:prSet>
      <dgm:spPr/>
    </dgm:pt>
    <dgm:pt modelId="{F89C0B33-B412-4835-BCA4-95E14690B7C7}" type="pres">
      <dgm:prSet presAssocID="{77991950-A67F-45D1-AD9D-02CF7E78B890}" presName="spaceBetweenRectangles" presStyleCnt="0"/>
      <dgm:spPr/>
    </dgm:pt>
    <dgm:pt modelId="{E106FD62-A5E9-474D-86B9-747141B098B1}" type="pres">
      <dgm:prSet presAssocID="{7BCDF396-A402-47E0-9F9D-762A8CDB0C2A}" presName="parentLin" presStyleCnt="0"/>
      <dgm:spPr/>
    </dgm:pt>
    <dgm:pt modelId="{D57143AB-4740-43F2-B27E-AB7D1A964966}" type="pres">
      <dgm:prSet presAssocID="{7BCDF396-A402-47E0-9F9D-762A8CDB0C2A}" presName="parentLeftMargin" presStyleLbl="node1" presStyleIdx="1" presStyleCnt="3"/>
      <dgm:spPr/>
    </dgm:pt>
    <dgm:pt modelId="{915258E8-688A-49E2-83C4-F8BABA9F4AEB}" type="pres">
      <dgm:prSet presAssocID="{7BCDF396-A402-47E0-9F9D-762A8CDB0C2A}" presName="parentText" presStyleLbl="node1" presStyleIdx="2" presStyleCnt="3">
        <dgm:presLayoutVars>
          <dgm:chMax val="0"/>
          <dgm:bulletEnabled val="1"/>
        </dgm:presLayoutVars>
      </dgm:prSet>
      <dgm:spPr/>
    </dgm:pt>
    <dgm:pt modelId="{114970BB-37D6-48BA-9E9D-182C2187633F}" type="pres">
      <dgm:prSet presAssocID="{7BCDF396-A402-47E0-9F9D-762A8CDB0C2A}" presName="negativeSpace" presStyleCnt="0"/>
      <dgm:spPr/>
    </dgm:pt>
    <dgm:pt modelId="{7765B742-EB35-47B7-A75D-6732F1DFB4F9}" type="pres">
      <dgm:prSet presAssocID="{7BCDF396-A402-47E0-9F9D-762A8CDB0C2A}" presName="childText" presStyleLbl="conFgAcc1" presStyleIdx="2" presStyleCnt="3">
        <dgm:presLayoutVars>
          <dgm:bulletEnabled val="1"/>
        </dgm:presLayoutVars>
      </dgm:prSet>
      <dgm:spPr/>
    </dgm:pt>
  </dgm:ptLst>
  <dgm:cxnLst>
    <dgm:cxn modelId="{273FBC0B-EB96-4C6A-8216-038A735B8CBF}" srcId="{4AB40A9E-6E82-457B-9EE5-FBBA05F2AC9F}" destId="{D5C747A6-57F5-4D01-8ADB-7BD1A8D6CAC8}" srcOrd="0" destOrd="0" parTransId="{5CCFAB3A-B14A-4F28-A0F7-FB50EEAEC922}" sibTransId="{125FDD98-FBE1-4F5E-91A0-C2333B69EEBC}"/>
    <dgm:cxn modelId="{A04DC70F-8D74-4757-A835-19D78711703F}" srcId="{7BCDF396-A402-47E0-9F9D-762A8CDB0C2A}" destId="{25AD69FC-A16D-49B0-8391-9FB264AED1AA}" srcOrd="1" destOrd="0" parTransId="{09B6FB70-CF04-4F1B-AA62-1CD88D3E4B44}" sibTransId="{B86D1A06-CDB4-4760-B8B7-CE987A1F2BEC}"/>
    <dgm:cxn modelId="{50CF7A13-F8F0-4619-9FB2-FD1C59CB6B6E}" srcId="{7413A1A9-AEFB-4019-94BA-A1F06A9C7A3F}" destId="{09B63EAA-9DFC-4D61-A1C7-BF5093D9A08E}" srcOrd="0" destOrd="0" parTransId="{6321FA73-8FFC-4DA2-8ABB-BBD0376F53AA}" sibTransId="{0FADEC1F-9325-4125-8430-50ACE4F8228C}"/>
    <dgm:cxn modelId="{9E23AE2D-9084-4689-9665-CCD8C8DDA0E6}" type="presOf" srcId="{4AB40A9E-6E82-457B-9EE5-FBBA05F2AC9F}" destId="{019403B5-D861-438F-903B-AF5EC671BB06}" srcOrd="0" destOrd="0" presId="urn:microsoft.com/office/officeart/2005/8/layout/list1"/>
    <dgm:cxn modelId="{2C95BA30-211E-4106-8D8B-2DB0016DFC24}" type="presOf" srcId="{4AB40A9E-6E82-457B-9EE5-FBBA05F2AC9F}" destId="{9BA10258-F950-4898-9FE2-0973E04031B4}" srcOrd="1" destOrd="0" presId="urn:microsoft.com/office/officeart/2005/8/layout/list1"/>
    <dgm:cxn modelId="{CAA34338-A5FA-4A3C-9D31-90B3F1CE2BC0}" type="presOf" srcId="{25AD69FC-A16D-49B0-8391-9FB264AED1AA}" destId="{7765B742-EB35-47B7-A75D-6732F1DFB4F9}" srcOrd="0" destOrd="1" presId="urn:microsoft.com/office/officeart/2005/8/layout/list1"/>
    <dgm:cxn modelId="{888DB168-BAA8-4E6F-921F-1E42F1FE44B3}" type="presOf" srcId="{FE933EFE-FD50-415E-96D8-42A4119E250B}" destId="{7765B742-EB35-47B7-A75D-6732F1DFB4F9}" srcOrd="0" destOrd="0" presId="urn:microsoft.com/office/officeart/2005/8/layout/list1"/>
    <dgm:cxn modelId="{F59FF951-6707-4B05-9DD1-BB122F1C47D8}" type="presOf" srcId="{7BCDF396-A402-47E0-9F9D-762A8CDB0C2A}" destId="{D57143AB-4740-43F2-B27E-AB7D1A964966}" srcOrd="0" destOrd="0" presId="urn:microsoft.com/office/officeart/2005/8/layout/list1"/>
    <dgm:cxn modelId="{898FA454-0C9B-4508-9BEF-D22DE3F54375}" type="presOf" srcId="{65ADFBAA-A822-4E76-9A8F-35B3398BE79B}" destId="{FA71B084-CDBB-4CF5-9961-C545FD9841B8}" srcOrd="0" destOrd="1" presId="urn:microsoft.com/office/officeart/2005/8/layout/list1"/>
    <dgm:cxn modelId="{0C889583-2D54-4EB1-8A85-677A611BD265}" type="presOf" srcId="{869261AD-F34B-4D6F-8E14-82465B8CAC40}" destId="{89C135DB-3725-4FD9-B6A1-029FD7C4D30E}" srcOrd="0" destOrd="0" presId="urn:microsoft.com/office/officeart/2005/8/layout/list1"/>
    <dgm:cxn modelId="{D799B392-BD9F-46F5-B895-B614117F77F6}" type="presOf" srcId="{7BCDF396-A402-47E0-9F9D-762A8CDB0C2A}" destId="{915258E8-688A-49E2-83C4-F8BABA9F4AEB}" srcOrd="1" destOrd="0" presId="urn:microsoft.com/office/officeart/2005/8/layout/list1"/>
    <dgm:cxn modelId="{8FEB4B93-2B59-4828-8E86-F754BAC71E3C}" type="presOf" srcId="{09B63EAA-9DFC-4D61-A1C7-BF5093D9A08E}" destId="{276BB73F-DF52-49FB-811D-E894157AB374}" srcOrd="0" destOrd="0" presId="urn:microsoft.com/office/officeart/2005/8/layout/list1"/>
    <dgm:cxn modelId="{33F52694-5EAF-49A8-B832-0E1C2855FF94}" srcId="{7BCDF396-A402-47E0-9F9D-762A8CDB0C2A}" destId="{FE933EFE-FD50-415E-96D8-42A4119E250B}" srcOrd="0" destOrd="0" parTransId="{9D17A29F-1EFB-43FD-B502-927BDC9D9F2E}" sibTransId="{2CF68BF7-1FA3-47EC-8B9B-4DEB4B9D8C29}"/>
    <dgm:cxn modelId="{1C95579B-5EB9-4212-999D-9568F2CA9150}" srcId="{869261AD-F34B-4D6F-8E14-82465B8CAC40}" destId="{4AB40A9E-6E82-457B-9EE5-FBBA05F2AC9F}" srcOrd="1" destOrd="0" parTransId="{1D5E0EE9-B323-4C62-B419-FA2276D4F94C}" sibTransId="{77991950-A67F-45D1-AD9D-02CF7E78B890}"/>
    <dgm:cxn modelId="{F84299BB-587E-4E24-B805-669D855F8B78}" srcId="{4AB40A9E-6E82-457B-9EE5-FBBA05F2AC9F}" destId="{65ADFBAA-A822-4E76-9A8F-35B3398BE79B}" srcOrd="1" destOrd="0" parTransId="{5DE759C5-121B-4540-99C7-5D9B847E431E}" sibTransId="{22811000-8075-4230-9B1C-BA9802FDAD52}"/>
    <dgm:cxn modelId="{69CB48C4-9F39-4671-BA61-FAD81E5314A5}" srcId="{869261AD-F34B-4D6F-8E14-82465B8CAC40}" destId="{7413A1A9-AEFB-4019-94BA-A1F06A9C7A3F}" srcOrd="0" destOrd="0" parTransId="{1429C7DB-C213-4751-BB25-E74CBA2BABD8}" sibTransId="{18745959-6119-4F34-B9D2-0C7BD5E1F1DC}"/>
    <dgm:cxn modelId="{583FDCCB-4677-41D3-8E69-3C5A996A870C}" type="presOf" srcId="{7413A1A9-AEFB-4019-94BA-A1F06A9C7A3F}" destId="{1C1108A2-8252-41D0-AB0A-EC59074C82F0}" srcOrd="0" destOrd="0" presId="urn:microsoft.com/office/officeart/2005/8/layout/list1"/>
    <dgm:cxn modelId="{3F1F12D0-E7C2-4F42-9B8B-8C7B2C9B6105}" srcId="{869261AD-F34B-4D6F-8E14-82465B8CAC40}" destId="{7BCDF396-A402-47E0-9F9D-762A8CDB0C2A}" srcOrd="2" destOrd="0" parTransId="{1001B4DA-B038-48E2-95F7-354DA04698D9}" sibTransId="{B15B0310-EFF1-4549-8122-A152F65B87D7}"/>
    <dgm:cxn modelId="{DFFC83D5-FF2D-43F8-865F-95F7BCACF349}" type="presOf" srcId="{7413A1A9-AEFB-4019-94BA-A1F06A9C7A3F}" destId="{B7CCBAA7-9668-41E4-A077-BA304D1C0A2A}" srcOrd="1" destOrd="0" presId="urn:microsoft.com/office/officeart/2005/8/layout/list1"/>
    <dgm:cxn modelId="{CCD6A3E9-C5AC-4F4C-B8F0-F288A5CFE3E3}" type="presOf" srcId="{D5C747A6-57F5-4D01-8ADB-7BD1A8D6CAC8}" destId="{FA71B084-CDBB-4CF5-9961-C545FD9841B8}" srcOrd="0" destOrd="0" presId="urn:microsoft.com/office/officeart/2005/8/layout/list1"/>
    <dgm:cxn modelId="{3B9BFDAA-7166-4F1E-BF00-531FC6B469D0}" type="presParOf" srcId="{89C135DB-3725-4FD9-B6A1-029FD7C4D30E}" destId="{90A33E38-45AC-45D2-8F62-FAC2C5D2C5DA}" srcOrd="0" destOrd="0" presId="urn:microsoft.com/office/officeart/2005/8/layout/list1"/>
    <dgm:cxn modelId="{B25DAD96-F29B-402F-BFB7-53D811934C6F}" type="presParOf" srcId="{90A33E38-45AC-45D2-8F62-FAC2C5D2C5DA}" destId="{1C1108A2-8252-41D0-AB0A-EC59074C82F0}" srcOrd="0" destOrd="0" presId="urn:microsoft.com/office/officeart/2005/8/layout/list1"/>
    <dgm:cxn modelId="{27FB2F21-1CFB-49F7-A131-8F338CA1D834}" type="presParOf" srcId="{90A33E38-45AC-45D2-8F62-FAC2C5D2C5DA}" destId="{B7CCBAA7-9668-41E4-A077-BA304D1C0A2A}" srcOrd="1" destOrd="0" presId="urn:microsoft.com/office/officeart/2005/8/layout/list1"/>
    <dgm:cxn modelId="{B69B95E8-6DCA-4D94-B15B-33567FC21DA6}" type="presParOf" srcId="{89C135DB-3725-4FD9-B6A1-029FD7C4D30E}" destId="{0DCEB505-2E56-4494-B1C3-68B40904FEF5}" srcOrd="1" destOrd="0" presId="urn:microsoft.com/office/officeart/2005/8/layout/list1"/>
    <dgm:cxn modelId="{44AA5774-3582-46F1-AFC7-4FE6E3C48862}" type="presParOf" srcId="{89C135DB-3725-4FD9-B6A1-029FD7C4D30E}" destId="{276BB73F-DF52-49FB-811D-E894157AB374}" srcOrd="2" destOrd="0" presId="urn:microsoft.com/office/officeart/2005/8/layout/list1"/>
    <dgm:cxn modelId="{88F8294E-C3EE-450F-8E50-63051CE1B01B}" type="presParOf" srcId="{89C135DB-3725-4FD9-B6A1-029FD7C4D30E}" destId="{730646B4-6585-4457-A0AB-F361DAD63B6D}" srcOrd="3" destOrd="0" presId="urn:microsoft.com/office/officeart/2005/8/layout/list1"/>
    <dgm:cxn modelId="{5F9BA618-CB73-4B61-A0F5-CB9FBBD31031}" type="presParOf" srcId="{89C135DB-3725-4FD9-B6A1-029FD7C4D30E}" destId="{42F6CC74-B6B8-4B39-ABB5-0394E58E8D28}" srcOrd="4" destOrd="0" presId="urn:microsoft.com/office/officeart/2005/8/layout/list1"/>
    <dgm:cxn modelId="{E69957CB-3C85-49F0-930D-8C832F83A3C0}" type="presParOf" srcId="{42F6CC74-B6B8-4B39-ABB5-0394E58E8D28}" destId="{019403B5-D861-438F-903B-AF5EC671BB06}" srcOrd="0" destOrd="0" presId="urn:microsoft.com/office/officeart/2005/8/layout/list1"/>
    <dgm:cxn modelId="{626092B6-45A4-4E05-89D9-E79314CCA310}" type="presParOf" srcId="{42F6CC74-B6B8-4B39-ABB5-0394E58E8D28}" destId="{9BA10258-F950-4898-9FE2-0973E04031B4}" srcOrd="1" destOrd="0" presId="urn:microsoft.com/office/officeart/2005/8/layout/list1"/>
    <dgm:cxn modelId="{B669B88A-5F39-4970-BCA9-D056D3081264}" type="presParOf" srcId="{89C135DB-3725-4FD9-B6A1-029FD7C4D30E}" destId="{E49EC731-BF32-4A4D-82D1-D5AC1031CB2F}" srcOrd="5" destOrd="0" presId="urn:microsoft.com/office/officeart/2005/8/layout/list1"/>
    <dgm:cxn modelId="{7E564942-62E3-42A9-93E0-41DEA297D431}" type="presParOf" srcId="{89C135DB-3725-4FD9-B6A1-029FD7C4D30E}" destId="{FA71B084-CDBB-4CF5-9961-C545FD9841B8}" srcOrd="6" destOrd="0" presId="urn:microsoft.com/office/officeart/2005/8/layout/list1"/>
    <dgm:cxn modelId="{BDF62938-0D22-4476-89FF-B15CDE536047}" type="presParOf" srcId="{89C135DB-3725-4FD9-B6A1-029FD7C4D30E}" destId="{F89C0B33-B412-4835-BCA4-95E14690B7C7}" srcOrd="7" destOrd="0" presId="urn:microsoft.com/office/officeart/2005/8/layout/list1"/>
    <dgm:cxn modelId="{99916B90-4287-4453-95E8-A3CAD515F7E3}" type="presParOf" srcId="{89C135DB-3725-4FD9-B6A1-029FD7C4D30E}" destId="{E106FD62-A5E9-474D-86B9-747141B098B1}" srcOrd="8" destOrd="0" presId="urn:microsoft.com/office/officeart/2005/8/layout/list1"/>
    <dgm:cxn modelId="{1A43B875-E457-49C1-9B51-26B79B94607A}" type="presParOf" srcId="{E106FD62-A5E9-474D-86B9-747141B098B1}" destId="{D57143AB-4740-43F2-B27E-AB7D1A964966}" srcOrd="0" destOrd="0" presId="urn:microsoft.com/office/officeart/2005/8/layout/list1"/>
    <dgm:cxn modelId="{02A4EE2A-6FAD-4E9D-877F-E20DB6B47CBA}" type="presParOf" srcId="{E106FD62-A5E9-474D-86B9-747141B098B1}" destId="{915258E8-688A-49E2-83C4-F8BABA9F4AEB}" srcOrd="1" destOrd="0" presId="urn:microsoft.com/office/officeart/2005/8/layout/list1"/>
    <dgm:cxn modelId="{23AF6A65-6790-40EF-8477-6795BABC8509}" type="presParOf" srcId="{89C135DB-3725-4FD9-B6A1-029FD7C4D30E}" destId="{114970BB-37D6-48BA-9E9D-182C2187633F}" srcOrd="9" destOrd="0" presId="urn:microsoft.com/office/officeart/2005/8/layout/list1"/>
    <dgm:cxn modelId="{AE0E0158-0AA3-4AF3-9433-677990947ED4}" type="presParOf" srcId="{89C135DB-3725-4FD9-B6A1-029FD7C4D30E}" destId="{7765B742-EB35-47B7-A75D-6732F1DFB4F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4D2B6E-E04E-4496-A881-A1A05A7B6BCB}"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cs-CZ"/>
        </a:p>
      </dgm:t>
    </dgm:pt>
    <dgm:pt modelId="{06B68C5F-E042-4E05-BD13-164EF07C5395}">
      <dgm:prSet/>
      <dgm:spPr/>
      <dgm:t>
        <a:bodyPr/>
        <a:lstStyle/>
        <a:p>
          <a:r>
            <a:rPr lang="cs-CZ" b="1" dirty="0"/>
            <a:t>Regulujeme předmět</a:t>
          </a:r>
        </a:p>
      </dgm:t>
    </dgm:pt>
    <dgm:pt modelId="{85EE5750-F8B9-476E-A10D-E8024B4C2BB4}" type="parTrans" cxnId="{89F46E21-C142-4910-AD50-4F6C54D970F5}">
      <dgm:prSet/>
      <dgm:spPr/>
      <dgm:t>
        <a:bodyPr/>
        <a:lstStyle/>
        <a:p>
          <a:endParaRPr lang="cs-CZ"/>
        </a:p>
      </dgm:t>
    </dgm:pt>
    <dgm:pt modelId="{D8B4EC82-AAF4-48B3-B238-DC87EB413466}" type="sibTrans" cxnId="{89F46E21-C142-4910-AD50-4F6C54D970F5}">
      <dgm:prSet/>
      <dgm:spPr/>
      <dgm:t>
        <a:bodyPr/>
        <a:lstStyle/>
        <a:p>
          <a:endParaRPr lang="cs-CZ"/>
        </a:p>
      </dgm:t>
    </dgm:pt>
    <dgm:pt modelId="{26C59237-3969-452D-AF46-2A0C5A1CBFF7}">
      <dgm:prSet/>
      <dgm:spPr/>
      <dgm:t>
        <a:bodyPr/>
        <a:lstStyle/>
        <a:p>
          <a:r>
            <a:rPr lang="cs-CZ" dirty="0"/>
            <a:t>Zaměřujeme se na předmět(y) zosobňující technologii </a:t>
          </a:r>
        </a:p>
      </dgm:t>
    </dgm:pt>
    <dgm:pt modelId="{2A319D06-F66C-49BB-87A1-3A17A5EF9716}" type="parTrans" cxnId="{D42ED41E-C160-4898-A6BE-B2A06B80C485}">
      <dgm:prSet/>
      <dgm:spPr/>
      <dgm:t>
        <a:bodyPr/>
        <a:lstStyle/>
        <a:p>
          <a:endParaRPr lang="cs-CZ"/>
        </a:p>
      </dgm:t>
    </dgm:pt>
    <dgm:pt modelId="{F9F0FAC6-6AED-418D-8545-9D65C17D1C2F}" type="sibTrans" cxnId="{D42ED41E-C160-4898-A6BE-B2A06B80C485}">
      <dgm:prSet/>
      <dgm:spPr/>
      <dgm:t>
        <a:bodyPr/>
        <a:lstStyle/>
        <a:p>
          <a:endParaRPr lang="cs-CZ"/>
        </a:p>
      </dgm:t>
    </dgm:pt>
    <dgm:pt modelId="{CBFDADAA-C261-4998-A85D-E9334C3165C6}">
      <dgm:prSet/>
      <dgm:spPr/>
      <dgm:t>
        <a:bodyPr/>
        <a:lstStyle/>
        <a:p>
          <a:r>
            <a:rPr lang="cs-CZ"/>
            <a:t>Výrobek/nástroj/přístroj/lék </a:t>
          </a:r>
        </a:p>
      </dgm:t>
    </dgm:pt>
    <dgm:pt modelId="{CA992BBD-33F2-4A86-9AD3-466CD2B9517B}" type="parTrans" cxnId="{979E621B-5E59-44FA-BC5E-0DEA7A180DF9}">
      <dgm:prSet/>
      <dgm:spPr/>
      <dgm:t>
        <a:bodyPr/>
        <a:lstStyle/>
        <a:p>
          <a:endParaRPr lang="cs-CZ"/>
        </a:p>
      </dgm:t>
    </dgm:pt>
    <dgm:pt modelId="{C3FD4072-F141-44F2-A0E8-FC6974BB6127}" type="sibTrans" cxnId="{979E621B-5E59-44FA-BC5E-0DEA7A180DF9}">
      <dgm:prSet/>
      <dgm:spPr/>
      <dgm:t>
        <a:bodyPr/>
        <a:lstStyle/>
        <a:p>
          <a:endParaRPr lang="cs-CZ"/>
        </a:p>
      </dgm:t>
    </dgm:pt>
    <dgm:pt modelId="{9E42AFF6-5321-46D6-9D5F-2441694F6DF6}">
      <dgm:prSet/>
      <dgm:spPr/>
      <dgm:t>
        <a:bodyPr/>
        <a:lstStyle/>
        <a:p>
          <a:r>
            <a:rPr lang="cs-CZ" b="1" dirty="0"/>
            <a:t>Regulujeme proces</a:t>
          </a:r>
        </a:p>
      </dgm:t>
    </dgm:pt>
    <dgm:pt modelId="{ABF59895-786E-4E2A-BC7D-5A2D3F2A0B53}" type="parTrans" cxnId="{6687F9F5-DF14-483D-94F3-F2F475998A36}">
      <dgm:prSet/>
      <dgm:spPr/>
      <dgm:t>
        <a:bodyPr/>
        <a:lstStyle/>
        <a:p>
          <a:endParaRPr lang="cs-CZ"/>
        </a:p>
      </dgm:t>
    </dgm:pt>
    <dgm:pt modelId="{2E2F95FC-31FF-4F5A-99E9-10EC03B4EDA5}" type="sibTrans" cxnId="{6687F9F5-DF14-483D-94F3-F2F475998A36}">
      <dgm:prSet/>
      <dgm:spPr/>
      <dgm:t>
        <a:bodyPr/>
        <a:lstStyle/>
        <a:p>
          <a:endParaRPr lang="cs-CZ"/>
        </a:p>
      </dgm:t>
    </dgm:pt>
    <dgm:pt modelId="{9A3798D2-90E4-4AF4-A53C-1F508C36F187}">
      <dgm:prSet/>
      <dgm:spPr/>
      <dgm:t>
        <a:bodyPr/>
        <a:lstStyle/>
        <a:p>
          <a:r>
            <a:rPr lang="cs-CZ"/>
            <a:t>Zaměřuje se na to, jak člověk technologii používá a jak s ní komunikuje.</a:t>
          </a:r>
        </a:p>
      </dgm:t>
    </dgm:pt>
    <dgm:pt modelId="{6A68669E-793F-4719-9837-2009DDD91452}" type="parTrans" cxnId="{E2CB2906-CB0B-43D1-A948-ED3882F7BB0C}">
      <dgm:prSet/>
      <dgm:spPr/>
      <dgm:t>
        <a:bodyPr/>
        <a:lstStyle/>
        <a:p>
          <a:endParaRPr lang="cs-CZ"/>
        </a:p>
      </dgm:t>
    </dgm:pt>
    <dgm:pt modelId="{6FD89708-8802-4DD7-96FA-2AD1097B2675}" type="sibTrans" cxnId="{E2CB2906-CB0B-43D1-A948-ED3882F7BB0C}">
      <dgm:prSet/>
      <dgm:spPr/>
      <dgm:t>
        <a:bodyPr/>
        <a:lstStyle/>
        <a:p>
          <a:endParaRPr lang="cs-CZ"/>
        </a:p>
      </dgm:t>
    </dgm:pt>
    <dgm:pt modelId="{C3F0466D-A317-4157-8D31-76621F811D10}">
      <dgm:prSet/>
      <dgm:spPr/>
      <dgm:t>
        <a:bodyPr/>
        <a:lstStyle/>
        <a:p>
          <a:r>
            <a:rPr lang="cs-CZ" dirty="0"/>
            <a:t>Pokyny, osvědčené postupy</a:t>
          </a:r>
        </a:p>
      </dgm:t>
    </dgm:pt>
    <dgm:pt modelId="{19A9ADCD-171F-412C-A967-E3C8EFB87288}" type="parTrans" cxnId="{D2562F8A-5CE9-4A78-8A4D-801D821A598F}">
      <dgm:prSet/>
      <dgm:spPr/>
      <dgm:t>
        <a:bodyPr/>
        <a:lstStyle/>
        <a:p>
          <a:endParaRPr lang="cs-CZ"/>
        </a:p>
      </dgm:t>
    </dgm:pt>
    <dgm:pt modelId="{9339B445-575D-48A4-ABE3-762233917177}" type="sibTrans" cxnId="{D2562F8A-5CE9-4A78-8A4D-801D821A598F}">
      <dgm:prSet/>
      <dgm:spPr/>
      <dgm:t>
        <a:bodyPr/>
        <a:lstStyle/>
        <a:p>
          <a:endParaRPr lang="cs-CZ"/>
        </a:p>
      </dgm:t>
    </dgm:pt>
    <dgm:pt modelId="{B1B39BEA-48C3-4297-9DA2-FAB84210B0F5}" type="pres">
      <dgm:prSet presAssocID="{BD4D2B6E-E04E-4496-A881-A1A05A7B6BCB}" presName="Name0" presStyleCnt="0">
        <dgm:presLayoutVars>
          <dgm:dir/>
          <dgm:animLvl val="lvl"/>
          <dgm:resizeHandles val="exact"/>
        </dgm:presLayoutVars>
      </dgm:prSet>
      <dgm:spPr/>
    </dgm:pt>
    <dgm:pt modelId="{E93513FF-04A2-4225-A1FB-537EAE732618}" type="pres">
      <dgm:prSet presAssocID="{06B68C5F-E042-4E05-BD13-164EF07C5395}" presName="composite" presStyleCnt="0"/>
      <dgm:spPr/>
    </dgm:pt>
    <dgm:pt modelId="{6DBE835A-765F-424D-AB0B-409B82D9F8A6}" type="pres">
      <dgm:prSet presAssocID="{06B68C5F-E042-4E05-BD13-164EF07C5395}" presName="parTx" presStyleLbl="alignNode1" presStyleIdx="0" presStyleCnt="2">
        <dgm:presLayoutVars>
          <dgm:chMax val="0"/>
          <dgm:chPref val="0"/>
          <dgm:bulletEnabled val="1"/>
        </dgm:presLayoutVars>
      </dgm:prSet>
      <dgm:spPr/>
    </dgm:pt>
    <dgm:pt modelId="{0F0A5ACC-0944-484F-9C77-59B584C140B9}" type="pres">
      <dgm:prSet presAssocID="{06B68C5F-E042-4E05-BD13-164EF07C5395}" presName="desTx" presStyleLbl="alignAccFollowNode1" presStyleIdx="0" presStyleCnt="2">
        <dgm:presLayoutVars>
          <dgm:bulletEnabled val="1"/>
        </dgm:presLayoutVars>
      </dgm:prSet>
      <dgm:spPr/>
    </dgm:pt>
    <dgm:pt modelId="{C0FC9831-27FE-4206-9399-FCBFE79A5656}" type="pres">
      <dgm:prSet presAssocID="{D8B4EC82-AAF4-48B3-B238-DC87EB413466}" presName="space" presStyleCnt="0"/>
      <dgm:spPr/>
    </dgm:pt>
    <dgm:pt modelId="{8916D20E-562F-45AC-997A-B84FC3C8DAFD}" type="pres">
      <dgm:prSet presAssocID="{9E42AFF6-5321-46D6-9D5F-2441694F6DF6}" presName="composite" presStyleCnt="0"/>
      <dgm:spPr/>
    </dgm:pt>
    <dgm:pt modelId="{CBBC4354-9391-45B6-ADA3-6D2AB026EDEF}" type="pres">
      <dgm:prSet presAssocID="{9E42AFF6-5321-46D6-9D5F-2441694F6DF6}" presName="parTx" presStyleLbl="alignNode1" presStyleIdx="1" presStyleCnt="2">
        <dgm:presLayoutVars>
          <dgm:chMax val="0"/>
          <dgm:chPref val="0"/>
          <dgm:bulletEnabled val="1"/>
        </dgm:presLayoutVars>
      </dgm:prSet>
      <dgm:spPr/>
    </dgm:pt>
    <dgm:pt modelId="{407D13F4-A545-40F5-9CD6-52C7958237B8}" type="pres">
      <dgm:prSet presAssocID="{9E42AFF6-5321-46D6-9D5F-2441694F6DF6}" presName="desTx" presStyleLbl="alignAccFollowNode1" presStyleIdx="1" presStyleCnt="2">
        <dgm:presLayoutVars>
          <dgm:bulletEnabled val="1"/>
        </dgm:presLayoutVars>
      </dgm:prSet>
      <dgm:spPr/>
    </dgm:pt>
  </dgm:ptLst>
  <dgm:cxnLst>
    <dgm:cxn modelId="{E2CB2906-CB0B-43D1-A948-ED3882F7BB0C}" srcId="{9E42AFF6-5321-46D6-9D5F-2441694F6DF6}" destId="{9A3798D2-90E4-4AF4-A53C-1F508C36F187}" srcOrd="0" destOrd="0" parTransId="{6A68669E-793F-4719-9837-2009DDD91452}" sibTransId="{6FD89708-8802-4DD7-96FA-2AD1097B2675}"/>
    <dgm:cxn modelId="{555C180F-2095-4157-BC10-48E3FD2790C9}" type="presOf" srcId="{06B68C5F-E042-4E05-BD13-164EF07C5395}" destId="{6DBE835A-765F-424D-AB0B-409B82D9F8A6}" srcOrd="0" destOrd="0" presId="urn:microsoft.com/office/officeart/2005/8/layout/hList1"/>
    <dgm:cxn modelId="{979E621B-5E59-44FA-BC5E-0DEA7A180DF9}" srcId="{06B68C5F-E042-4E05-BD13-164EF07C5395}" destId="{CBFDADAA-C261-4998-A85D-E9334C3165C6}" srcOrd="1" destOrd="0" parTransId="{CA992BBD-33F2-4A86-9AD3-466CD2B9517B}" sibTransId="{C3FD4072-F141-44F2-A0E8-FC6974BB6127}"/>
    <dgm:cxn modelId="{D42ED41E-C160-4898-A6BE-B2A06B80C485}" srcId="{06B68C5F-E042-4E05-BD13-164EF07C5395}" destId="{26C59237-3969-452D-AF46-2A0C5A1CBFF7}" srcOrd="0" destOrd="0" parTransId="{2A319D06-F66C-49BB-87A1-3A17A5EF9716}" sibTransId="{F9F0FAC6-6AED-418D-8545-9D65C17D1C2F}"/>
    <dgm:cxn modelId="{89F46E21-C142-4910-AD50-4F6C54D970F5}" srcId="{BD4D2B6E-E04E-4496-A881-A1A05A7B6BCB}" destId="{06B68C5F-E042-4E05-BD13-164EF07C5395}" srcOrd="0" destOrd="0" parTransId="{85EE5750-F8B9-476E-A10D-E8024B4C2BB4}" sibTransId="{D8B4EC82-AAF4-48B3-B238-DC87EB413466}"/>
    <dgm:cxn modelId="{802EB75B-5FBE-4C13-B2AD-CE1D9C658907}" type="presOf" srcId="{26C59237-3969-452D-AF46-2A0C5A1CBFF7}" destId="{0F0A5ACC-0944-484F-9C77-59B584C140B9}" srcOrd="0" destOrd="0" presId="urn:microsoft.com/office/officeart/2005/8/layout/hList1"/>
    <dgm:cxn modelId="{FD12E261-6ED9-439B-9BA5-1E87CF3B39E8}" type="presOf" srcId="{9E42AFF6-5321-46D6-9D5F-2441694F6DF6}" destId="{CBBC4354-9391-45B6-ADA3-6D2AB026EDEF}" srcOrd="0" destOrd="0" presId="urn:microsoft.com/office/officeart/2005/8/layout/hList1"/>
    <dgm:cxn modelId="{20DEAA78-4668-4B4D-A870-3785BFD6D330}" type="presOf" srcId="{9A3798D2-90E4-4AF4-A53C-1F508C36F187}" destId="{407D13F4-A545-40F5-9CD6-52C7958237B8}" srcOrd="0" destOrd="0" presId="urn:microsoft.com/office/officeart/2005/8/layout/hList1"/>
    <dgm:cxn modelId="{D2562F8A-5CE9-4A78-8A4D-801D821A598F}" srcId="{9E42AFF6-5321-46D6-9D5F-2441694F6DF6}" destId="{C3F0466D-A317-4157-8D31-76621F811D10}" srcOrd="1" destOrd="0" parTransId="{19A9ADCD-171F-412C-A967-E3C8EFB87288}" sibTransId="{9339B445-575D-48A4-ABE3-762233917177}"/>
    <dgm:cxn modelId="{D83FAEA1-AC8E-4906-A35D-A976A1145B8A}" type="presOf" srcId="{CBFDADAA-C261-4998-A85D-E9334C3165C6}" destId="{0F0A5ACC-0944-484F-9C77-59B584C140B9}" srcOrd="0" destOrd="1" presId="urn:microsoft.com/office/officeart/2005/8/layout/hList1"/>
    <dgm:cxn modelId="{B536A8E5-26EE-4705-B6DA-6BC52E69ADD1}" type="presOf" srcId="{BD4D2B6E-E04E-4496-A881-A1A05A7B6BCB}" destId="{B1B39BEA-48C3-4297-9DA2-FAB84210B0F5}" srcOrd="0" destOrd="0" presId="urn:microsoft.com/office/officeart/2005/8/layout/hList1"/>
    <dgm:cxn modelId="{620DE7EE-96E9-4CAB-AB42-3D11D7856692}" type="presOf" srcId="{C3F0466D-A317-4157-8D31-76621F811D10}" destId="{407D13F4-A545-40F5-9CD6-52C7958237B8}" srcOrd="0" destOrd="1" presId="urn:microsoft.com/office/officeart/2005/8/layout/hList1"/>
    <dgm:cxn modelId="{6687F9F5-DF14-483D-94F3-F2F475998A36}" srcId="{BD4D2B6E-E04E-4496-A881-A1A05A7B6BCB}" destId="{9E42AFF6-5321-46D6-9D5F-2441694F6DF6}" srcOrd="1" destOrd="0" parTransId="{ABF59895-786E-4E2A-BC7D-5A2D3F2A0B53}" sibTransId="{2E2F95FC-31FF-4F5A-99E9-10EC03B4EDA5}"/>
    <dgm:cxn modelId="{2078F7B9-B627-438C-98AC-885C4E087948}" type="presParOf" srcId="{B1B39BEA-48C3-4297-9DA2-FAB84210B0F5}" destId="{E93513FF-04A2-4225-A1FB-537EAE732618}" srcOrd="0" destOrd="0" presId="urn:microsoft.com/office/officeart/2005/8/layout/hList1"/>
    <dgm:cxn modelId="{6264FD11-1613-4D6C-B81A-6049EDD1C836}" type="presParOf" srcId="{E93513FF-04A2-4225-A1FB-537EAE732618}" destId="{6DBE835A-765F-424D-AB0B-409B82D9F8A6}" srcOrd="0" destOrd="0" presId="urn:microsoft.com/office/officeart/2005/8/layout/hList1"/>
    <dgm:cxn modelId="{59F6921C-A89A-4358-B82E-DB35609E88BC}" type="presParOf" srcId="{E93513FF-04A2-4225-A1FB-537EAE732618}" destId="{0F0A5ACC-0944-484F-9C77-59B584C140B9}" srcOrd="1" destOrd="0" presId="urn:microsoft.com/office/officeart/2005/8/layout/hList1"/>
    <dgm:cxn modelId="{5E82337B-1C3B-4816-93B5-7D574EB30AB4}" type="presParOf" srcId="{B1B39BEA-48C3-4297-9DA2-FAB84210B0F5}" destId="{C0FC9831-27FE-4206-9399-FCBFE79A5656}" srcOrd="1" destOrd="0" presId="urn:microsoft.com/office/officeart/2005/8/layout/hList1"/>
    <dgm:cxn modelId="{5CD600B6-8F79-4299-A417-05E5B4DD4024}" type="presParOf" srcId="{B1B39BEA-48C3-4297-9DA2-FAB84210B0F5}" destId="{8916D20E-562F-45AC-997A-B84FC3C8DAFD}" srcOrd="2" destOrd="0" presId="urn:microsoft.com/office/officeart/2005/8/layout/hList1"/>
    <dgm:cxn modelId="{151A66C1-DA67-47DC-B3CD-9A9BF87C9E44}" type="presParOf" srcId="{8916D20E-562F-45AC-997A-B84FC3C8DAFD}" destId="{CBBC4354-9391-45B6-ADA3-6D2AB026EDEF}" srcOrd="0" destOrd="0" presId="urn:microsoft.com/office/officeart/2005/8/layout/hList1"/>
    <dgm:cxn modelId="{59A54B27-BBB0-451A-8242-FB3EAEE5C94F}" type="presParOf" srcId="{8916D20E-562F-45AC-997A-B84FC3C8DAFD}" destId="{407D13F4-A545-40F5-9CD6-52C7958237B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490A8B-7767-4C82-8A6D-5DAB9253B766}"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cs-CZ"/>
        </a:p>
      </dgm:t>
    </dgm:pt>
    <dgm:pt modelId="{01F0F04D-8E54-4103-A62C-505D7A47E46B}">
      <dgm:prSet/>
      <dgm:spPr/>
      <dgm:t>
        <a:bodyPr/>
        <a:lstStyle/>
        <a:p>
          <a:r>
            <a:rPr lang="cs-CZ"/>
            <a:t>Strach o individuální bezpečnost </a:t>
          </a:r>
        </a:p>
      </dgm:t>
    </dgm:pt>
    <dgm:pt modelId="{4918C4C0-770B-4CB2-99F7-D3F6DEB96630}" type="parTrans" cxnId="{2E241E94-F55D-4472-AE2B-C2F9F5FE248D}">
      <dgm:prSet/>
      <dgm:spPr/>
      <dgm:t>
        <a:bodyPr/>
        <a:lstStyle/>
        <a:p>
          <a:endParaRPr lang="cs-CZ"/>
        </a:p>
      </dgm:t>
    </dgm:pt>
    <dgm:pt modelId="{1D8D3C4D-BB41-466E-BFBE-569FCA50780F}" type="sibTrans" cxnId="{2E241E94-F55D-4472-AE2B-C2F9F5FE248D}">
      <dgm:prSet/>
      <dgm:spPr/>
      <dgm:t>
        <a:bodyPr/>
        <a:lstStyle/>
        <a:p>
          <a:endParaRPr lang="cs-CZ"/>
        </a:p>
      </dgm:t>
    </dgm:pt>
    <dgm:pt modelId="{91F2F760-086D-4EE2-9743-AF81DC6C602F}">
      <dgm:prSet/>
      <dgm:spPr/>
      <dgm:t>
        <a:bodyPr/>
        <a:lstStyle/>
        <a:p>
          <a:r>
            <a:rPr lang="cs-CZ" dirty="0" err="1"/>
            <a:t>Uplatňování pravidel </a:t>
          </a:r>
          <a:r>
            <a:rPr lang="cs-CZ" dirty="0"/>
            <a:t>pro </a:t>
          </a:r>
          <a:r>
            <a:rPr lang="cs-CZ" dirty="0" err="1"/>
            <a:t>experimentální léčbu</a:t>
          </a:r>
          <a:endParaRPr lang="cs-CZ" dirty="0"/>
        </a:p>
      </dgm:t>
    </dgm:pt>
    <dgm:pt modelId="{E9347B45-3412-427E-BEDC-8C17CEC057B2}" type="parTrans" cxnId="{0AA54A8F-3439-4CDF-8FFD-E2C4602AEB4B}">
      <dgm:prSet/>
      <dgm:spPr/>
      <dgm:t>
        <a:bodyPr/>
        <a:lstStyle/>
        <a:p>
          <a:endParaRPr lang="cs-CZ"/>
        </a:p>
      </dgm:t>
    </dgm:pt>
    <dgm:pt modelId="{E116867E-5785-449F-B474-A7365C6E0E06}" type="sibTrans" cxnId="{0AA54A8F-3439-4CDF-8FFD-E2C4602AEB4B}">
      <dgm:prSet/>
      <dgm:spPr/>
      <dgm:t>
        <a:bodyPr/>
        <a:lstStyle/>
        <a:p>
          <a:endParaRPr lang="cs-CZ"/>
        </a:p>
      </dgm:t>
    </dgm:pt>
    <dgm:pt modelId="{AF7273BD-2CF7-4832-A846-C93EEEB7806D}">
      <dgm:prSet/>
      <dgm:spPr/>
      <dgm:t>
        <a:bodyPr/>
        <a:lstStyle/>
        <a:p>
          <a:r>
            <a:rPr lang="cs-CZ"/>
            <a:t>Uplatňování pravidel bezpečnosti léčivých přípravků a zdravotnických prostředků</a:t>
          </a:r>
        </a:p>
      </dgm:t>
    </dgm:pt>
    <dgm:pt modelId="{059379BB-0892-4F21-83AC-AEDE5FEA438C}" type="parTrans" cxnId="{DCAA2765-AE7F-4635-B43D-8911E72560B7}">
      <dgm:prSet/>
      <dgm:spPr/>
      <dgm:t>
        <a:bodyPr/>
        <a:lstStyle/>
        <a:p>
          <a:endParaRPr lang="cs-CZ"/>
        </a:p>
      </dgm:t>
    </dgm:pt>
    <dgm:pt modelId="{A5C88D14-7C67-4ABE-9AEE-DE5287C4EAA1}" type="sibTrans" cxnId="{DCAA2765-AE7F-4635-B43D-8911E72560B7}">
      <dgm:prSet/>
      <dgm:spPr/>
      <dgm:t>
        <a:bodyPr/>
        <a:lstStyle/>
        <a:p>
          <a:endParaRPr lang="cs-CZ"/>
        </a:p>
      </dgm:t>
    </dgm:pt>
    <dgm:pt modelId="{1F9B52F7-C0E7-41AA-9FD3-52A8266A78C6}">
      <dgm:prSet/>
      <dgm:spPr/>
      <dgm:t>
        <a:bodyPr/>
        <a:lstStyle/>
        <a:p>
          <a:r>
            <a:rPr lang="cs-CZ"/>
            <a:t>Strach o veřejnou bezpečnost</a:t>
          </a:r>
        </a:p>
      </dgm:t>
    </dgm:pt>
    <dgm:pt modelId="{FE7A8F61-4C85-48AC-B628-37E0EA5BA4A7}" type="parTrans" cxnId="{6CACD04B-742B-42CE-A106-02FE676163B2}">
      <dgm:prSet/>
      <dgm:spPr/>
      <dgm:t>
        <a:bodyPr/>
        <a:lstStyle/>
        <a:p>
          <a:endParaRPr lang="cs-CZ"/>
        </a:p>
      </dgm:t>
    </dgm:pt>
    <dgm:pt modelId="{9D761189-1E82-4613-B84A-91C1EC25FAA4}" type="sibTrans" cxnId="{6CACD04B-742B-42CE-A106-02FE676163B2}">
      <dgm:prSet/>
      <dgm:spPr/>
      <dgm:t>
        <a:bodyPr/>
        <a:lstStyle/>
        <a:p>
          <a:endParaRPr lang="cs-CZ"/>
        </a:p>
      </dgm:t>
    </dgm:pt>
    <dgm:pt modelId="{80E7435F-80B0-46A0-88CE-91116B7EC715}">
      <dgm:prSet/>
      <dgm:spPr/>
      <dgm:t>
        <a:bodyPr/>
        <a:lstStyle/>
        <a:p>
          <a:r>
            <a:rPr lang="cs-CZ"/>
            <a:t>Výzvy k mezinárodní regulaci </a:t>
          </a:r>
        </a:p>
      </dgm:t>
    </dgm:pt>
    <dgm:pt modelId="{83C3891F-A555-41CA-A355-3112567CCAD1}" type="parTrans" cxnId="{BB2F57F7-0B56-44D2-8B2E-97EA1F052407}">
      <dgm:prSet/>
      <dgm:spPr/>
      <dgm:t>
        <a:bodyPr/>
        <a:lstStyle/>
        <a:p>
          <a:endParaRPr lang="cs-CZ"/>
        </a:p>
      </dgm:t>
    </dgm:pt>
    <dgm:pt modelId="{1A8436FF-6B24-44DE-AF0E-CB8E2D49DA36}" type="sibTrans" cxnId="{BB2F57F7-0B56-44D2-8B2E-97EA1F052407}">
      <dgm:prSet/>
      <dgm:spPr/>
      <dgm:t>
        <a:bodyPr/>
        <a:lstStyle/>
        <a:p>
          <a:endParaRPr lang="cs-CZ"/>
        </a:p>
      </dgm:t>
    </dgm:pt>
    <dgm:pt modelId="{AF14C4DE-6F6B-428C-AC2D-80C21AA80E65}">
      <dgm:prSet/>
      <dgm:spPr/>
      <dgm:t>
        <a:bodyPr/>
        <a:lstStyle/>
        <a:p>
          <a:r>
            <a:rPr lang="cs-CZ"/>
            <a:t>Pokusy o uplatnění stávajících mezinárodních pravidel</a:t>
          </a:r>
        </a:p>
      </dgm:t>
    </dgm:pt>
    <dgm:pt modelId="{2537E62A-DA2E-4F3D-B1CF-CD38A3F40CD2}" type="parTrans" cxnId="{83428492-6D17-4C4C-9B41-AA49D01CE3AF}">
      <dgm:prSet/>
      <dgm:spPr/>
      <dgm:t>
        <a:bodyPr/>
        <a:lstStyle/>
        <a:p>
          <a:endParaRPr lang="cs-CZ"/>
        </a:p>
      </dgm:t>
    </dgm:pt>
    <dgm:pt modelId="{63713DB9-59E4-4244-AAA3-1D1FBC13D711}" type="sibTrans" cxnId="{83428492-6D17-4C4C-9B41-AA49D01CE3AF}">
      <dgm:prSet/>
      <dgm:spPr/>
      <dgm:t>
        <a:bodyPr/>
        <a:lstStyle/>
        <a:p>
          <a:endParaRPr lang="cs-CZ"/>
        </a:p>
      </dgm:t>
    </dgm:pt>
    <dgm:pt modelId="{74E101AD-F10F-4446-B1AC-082FCC75ED25}">
      <dgm:prSet/>
      <dgm:spPr/>
      <dgm:t>
        <a:bodyPr/>
        <a:lstStyle/>
        <a:p>
          <a:r>
            <a:rPr lang="cs-CZ"/>
            <a:t>Strach o společenský řád</a:t>
          </a:r>
        </a:p>
      </dgm:t>
    </dgm:pt>
    <dgm:pt modelId="{6D56DBC6-1D97-415A-97E9-C1B8C94FF4DF}" type="parTrans" cxnId="{052E6955-B6EE-4565-BCCC-7FDBD9A09BB2}">
      <dgm:prSet/>
      <dgm:spPr/>
      <dgm:t>
        <a:bodyPr/>
        <a:lstStyle/>
        <a:p>
          <a:endParaRPr lang="cs-CZ"/>
        </a:p>
      </dgm:t>
    </dgm:pt>
    <dgm:pt modelId="{DA357D34-6AF1-434B-BD00-53A60966BF82}" type="sibTrans" cxnId="{052E6955-B6EE-4565-BCCC-7FDBD9A09BB2}">
      <dgm:prSet/>
      <dgm:spPr/>
      <dgm:t>
        <a:bodyPr/>
        <a:lstStyle/>
        <a:p>
          <a:endParaRPr lang="cs-CZ"/>
        </a:p>
      </dgm:t>
    </dgm:pt>
    <dgm:pt modelId="{F3D4EFF8-80A3-4C78-8C14-C12F0BBB3269}">
      <dgm:prSet/>
      <dgm:spPr/>
      <dgm:t>
        <a:bodyPr/>
        <a:lstStyle/>
        <a:p>
          <a:r>
            <a:rPr lang="cs-CZ"/>
            <a:t>Debata o vylepšení vs. léčbě</a:t>
          </a:r>
        </a:p>
      </dgm:t>
    </dgm:pt>
    <dgm:pt modelId="{998741B6-8918-4D76-A78A-D56920AE7439}" type="parTrans" cxnId="{FDA2E861-DA35-465C-815A-211A97B120EE}">
      <dgm:prSet/>
      <dgm:spPr/>
      <dgm:t>
        <a:bodyPr/>
        <a:lstStyle/>
        <a:p>
          <a:endParaRPr lang="cs-CZ"/>
        </a:p>
      </dgm:t>
    </dgm:pt>
    <dgm:pt modelId="{AA137A48-7257-4539-9D51-C587CB1CE3BB}" type="sibTrans" cxnId="{FDA2E861-DA35-465C-815A-211A97B120EE}">
      <dgm:prSet/>
      <dgm:spPr/>
      <dgm:t>
        <a:bodyPr/>
        <a:lstStyle/>
        <a:p>
          <a:endParaRPr lang="cs-CZ"/>
        </a:p>
      </dgm:t>
    </dgm:pt>
    <dgm:pt modelId="{1C3BCC4E-E2A4-4990-8A8C-6398D3F27D9B}">
      <dgm:prSet/>
      <dgm:spPr/>
      <dgm:t>
        <a:bodyPr/>
        <a:lstStyle/>
        <a:p>
          <a:r>
            <a:rPr lang="cs-CZ"/>
            <a:t>Rozdíl mezi somatickou a zárodečnou linií</a:t>
          </a:r>
        </a:p>
      </dgm:t>
    </dgm:pt>
    <dgm:pt modelId="{9CABE033-0947-40D1-BCEB-CE19B3DBFD27}" type="parTrans" cxnId="{20B768AD-143C-4FE7-A201-FCCEF0055CCC}">
      <dgm:prSet/>
      <dgm:spPr/>
      <dgm:t>
        <a:bodyPr/>
        <a:lstStyle/>
        <a:p>
          <a:endParaRPr lang="cs-CZ"/>
        </a:p>
      </dgm:t>
    </dgm:pt>
    <dgm:pt modelId="{75E6D926-893A-4024-8A58-9C07328363F0}" type="sibTrans" cxnId="{20B768AD-143C-4FE7-A201-FCCEF0055CCC}">
      <dgm:prSet/>
      <dgm:spPr/>
      <dgm:t>
        <a:bodyPr/>
        <a:lstStyle/>
        <a:p>
          <a:endParaRPr lang="cs-CZ"/>
        </a:p>
      </dgm:t>
    </dgm:pt>
    <dgm:pt modelId="{440F00B8-10AA-481E-81C8-5ECC5838AE36}" type="pres">
      <dgm:prSet presAssocID="{66490A8B-7767-4C82-8A6D-5DAB9253B766}" presName="linear" presStyleCnt="0">
        <dgm:presLayoutVars>
          <dgm:dir/>
          <dgm:animLvl val="lvl"/>
          <dgm:resizeHandles val="exact"/>
        </dgm:presLayoutVars>
      </dgm:prSet>
      <dgm:spPr/>
    </dgm:pt>
    <dgm:pt modelId="{EEE1AF33-263B-4026-9342-F5ED29906B81}" type="pres">
      <dgm:prSet presAssocID="{01F0F04D-8E54-4103-A62C-505D7A47E46B}" presName="parentLin" presStyleCnt="0"/>
      <dgm:spPr/>
    </dgm:pt>
    <dgm:pt modelId="{44F54350-A663-4A46-85E7-60D075419BA4}" type="pres">
      <dgm:prSet presAssocID="{01F0F04D-8E54-4103-A62C-505D7A47E46B}" presName="parentLeftMargin" presStyleLbl="node1" presStyleIdx="0" presStyleCnt="3"/>
      <dgm:spPr/>
    </dgm:pt>
    <dgm:pt modelId="{59C01E75-1904-4AFD-BC71-2882374195D8}" type="pres">
      <dgm:prSet presAssocID="{01F0F04D-8E54-4103-A62C-505D7A47E46B}" presName="parentText" presStyleLbl="node1" presStyleIdx="0" presStyleCnt="3">
        <dgm:presLayoutVars>
          <dgm:chMax val="0"/>
          <dgm:bulletEnabled val="1"/>
        </dgm:presLayoutVars>
      </dgm:prSet>
      <dgm:spPr/>
    </dgm:pt>
    <dgm:pt modelId="{ACE61CEE-76B1-480F-8456-1EEB4D43FC5F}" type="pres">
      <dgm:prSet presAssocID="{01F0F04D-8E54-4103-A62C-505D7A47E46B}" presName="negativeSpace" presStyleCnt="0"/>
      <dgm:spPr/>
    </dgm:pt>
    <dgm:pt modelId="{71512432-5166-47FD-BAD0-B0CA2AB1A5A7}" type="pres">
      <dgm:prSet presAssocID="{01F0F04D-8E54-4103-A62C-505D7A47E46B}" presName="childText" presStyleLbl="conFgAcc1" presStyleIdx="0" presStyleCnt="3" custLinFactNeighborY="22807">
        <dgm:presLayoutVars>
          <dgm:bulletEnabled val="1"/>
        </dgm:presLayoutVars>
      </dgm:prSet>
      <dgm:spPr/>
    </dgm:pt>
    <dgm:pt modelId="{D9BD6E0D-8F65-4FA3-A0B5-3AE45EC72ED2}" type="pres">
      <dgm:prSet presAssocID="{1D8D3C4D-BB41-466E-BFBE-569FCA50780F}" presName="spaceBetweenRectangles" presStyleCnt="0"/>
      <dgm:spPr/>
    </dgm:pt>
    <dgm:pt modelId="{2AE7AC2B-65A5-4363-B54D-E83251560AF8}" type="pres">
      <dgm:prSet presAssocID="{1F9B52F7-C0E7-41AA-9FD3-52A8266A78C6}" presName="parentLin" presStyleCnt="0"/>
      <dgm:spPr/>
    </dgm:pt>
    <dgm:pt modelId="{5B6B9541-E805-4936-BB2A-0A2B4675D8D5}" type="pres">
      <dgm:prSet presAssocID="{1F9B52F7-C0E7-41AA-9FD3-52A8266A78C6}" presName="parentLeftMargin" presStyleLbl="node1" presStyleIdx="0" presStyleCnt="3"/>
      <dgm:spPr/>
    </dgm:pt>
    <dgm:pt modelId="{34169301-7EEB-4A3C-9CA2-FA69639D75EB}" type="pres">
      <dgm:prSet presAssocID="{1F9B52F7-C0E7-41AA-9FD3-52A8266A78C6}" presName="parentText" presStyleLbl="node1" presStyleIdx="1" presStyleCnt="3">
        <dgm:presLayoutVars>
          <dgm:chMax val="0"/>
          <dgm:bulletEnabled val="1"/>
        </dgm:presLayoutVars>
      </dgm:prSet>
      <dgm:spPr/>
    </dgm:pt>
    <dgm:pt modelId="{0E2BB42C-6050-4031-A111-B4091605AE4B}" type="pres">
      <dgm:prSet presAssocID="{1F9B52F7-C0E7-41AA-9FD3-52A8266A78C6}" presName="negativeSpace" presStyleCnt="0"/>
      <dgm:spPr/>
    </dgm:pt>
    <dgm:pt modelId="{1D90075C-30FB-410D-B696-86B2F72D218B}" type="pres">
      <dgm:prSet presAssocID="{1F9B52F7-C0E7-41AA-9FD3-52A8266A78C6}" presName="childText" presStyleLbl="conFgAcc1" presStyleIdx="1" presStyleCnt="3">
        <dgm:presLayoutVars>
          <dgm:bulletEnabled val="1"/>
        </dgm:presLayoutVars>
      </dgm:prSet>
      <dgm:spPr/>
    </dgm:pt>
    <dgm:pt modelId="{735FE38A-AA0E-4709-AE50-667BC0414D1D}" type="pres">
      <dgm:prSet presAssocID="{9D761189-1E82-4613-B84A-91C1EC25FAA4}" presName="spaceBetweenRectangles" presStyleCnt="0"/>
      <dgm:spPr/>
    </dgm:pt>
    <dgm:pt modelId="{82C41067-4C63-40DE-834B-7DE8D5337811}" type="pres">
      <dgm:prSet presAssocID="{74E101AD-F10F-4446-B1AC-082FCC75ED25}" presName="parentLin" presStyleCnt="0"/>
      <dgm:spPr/>
    </dgm:pt>
    <dgm:pt modelId="{C2892B1B-FCE0-4E9D-9802-2F9D9DE02835}" type="pres">
      <dgm:prSet presAssocID="{74E101AD-F10F-4446-B1AC-082FCC75ED25}" presName="parentLeftMargin" presStyleLbl="node1" presStyleIdx="1" presStyleCnt="3"/>
      <dgm:spPr/>
    </dgm:pt>
    <dgm:pt modelId="{3DCFF23E-388A-4C44-A875-AD3176E862F7}" type="pres">
      <dgm:prSet presAssocID="{74E101AD-F10F-4446-B1AC-082FCC75ED25}" presName="parentText" presStyleLbl="node1" presStyleIdx="2" presStyleCnt="3">
        <dgm:presLayoutVars>
          <dgm:chMax val="0"/>
          <dgm:bulletEnabled val="1"/>
        </dgm:presLayoutVars>
      </dgm:prSet>
      <dgm:spPr/>
    </dgm:pt>
    <dgm:pt modelId="{5F253725-6ADF-416E-8482-28B3CC6D4FED}" type="pres">
      <dgm:prSet presAssocID="{74E101AD-F10F-4446-B1AC-082FCC75ED25}" presName="negativeSpace" presStyleCnt="0"/>
      <dgm:spPr/>
    </dgm:pt>
    <dgm:pt modelId="{906F5794-2269-4CDF-BB6E-9B4E118E89E9}" type="pres">
      <dgm:prSet presAssocID="{74E101AD-F10F-4446-B1AC-082FCC75ED25}" presName="childText" presStyleLbl="conFgAcc1" presStyleIdx="2" presStyleCnt="3">
        <dgm:presLayoutVars>
          <dgm:bulletEnabled val="1"/>
        </dgm:presLayoutVars>
      </dgm:prSet>
      <dgm:spPr/>
    </dgm:pt>
  </dgm:ptLst>
  <dgm:cxnLst>
    <dgm:cxn modelId="{A2D5D705-738D-4E8E-A969-2185036ADF3B}" type="presOf" srcId="{66490A8B-7767-4C82-8A6D-5DAB9253B766}" destId="{440F00B8-10AA-481E-81C8-5ECC5838AE36}" srcOrd="0" destOrd="0" presId="urn:microsoft.com/office/officeart/2005/8/layout/list1"/>
    <dgm:cxn modelId="{1CD9EA07-E8B8-47FE-B9EA-492239A9CA10}" type="presOf" srcId="{01F0F04D-8E54-4103-A62C-505D7A47E46B}" destId="{59C01E75-1904-4AFD-BC71-2882374195D8}" srcOrd="1" destOrd="0" presId="urn:microsoft.com/office/officeart/2005/8/layout/list1"/>
    <dgm:cxn modelId="{1FD2250A-BC23-4089-9FB1-5AA3F0A53BBE}" type="presOf" srcId="{AF7273BD-2CF7-4832-A846-C93EEEB7806D}" destId="{71512432-5166-47FD-BAD0-B0CA2AB1A5A7}" srcOrd="0" destOrd="1" presId="urn:microsoft.com/office/officeart/2005/8/layout/list1"/>
    <dgm:cxn modelId="{24C23241-0B1B-4666-8845-C26BCDF03EC9}" type="presOf" srcId="{1F9B52F7-C0E7-41AA-9FD3-52A8266A78C6}" destId="{34169301-7EEB-4A3C-9CA2-FA69639D75EB}" srcOrd="1" destOrd="0" presId="urn:microsoft.com/office/officeart/2005/8/layout/list1"/>
    <dgm:cxn modelId="{FDA2E861-DA35-465C-815A-211A97B120EE}" srcId="{74E101AD-F10F-4446-B1AC-082FCC75ED25}" destId="{F3D4EFF8-80A3-4C78-8C14-C12F0BBB3269}" srcOrd="0" destOrd="0" parTransId="{998741B6-8918-4D76-A78A-D56920AE7439}" sibTransId="{AA137A48-7257-4539-9D51-C587CB1CE3BB}"/>
    <dgm:cxn modelId="{DCAA2765-AE7F-4635-B43D-8911E72560B7}" srcId="{01F0F04D-8E54-4103-A62C-505D7A47E46B}" destId="{AF7273BD-2CF7-4832-A846-C93EEEB7806D}" srcOrd="1" destOrd="0" parTransId="{059379BB-0892-4F21-83AC-AEDE5FEA438C}" sibTransId="{A5C88D14-7C67-4ABE-9AEE-DE5287C4EAA1}"/>
    <dgm:cxn modelId="{6CACD04B-742B-42CE-A106-02FE676163B2}" srcId="{66490A8B-7767-4C82-8A6D-5DAB9253B766}" destId="{1F9B52F7-C0E7-41AA-9FD3-52A8266A78C6}" srcOrd="1" destOrd="0" parTransId="{FE7A8F61-4C85-48AC-B628-37E0EA5BA4A7}" sibTransId="{9D761189-1E82-4613-B84A-91C1EC25FAA4}"/>
    <dgm:cxn modelId="{DF57B36F-CB50-4669-A181-A084A084088F}" type="presOf" srcId="{1F9B52F7-C0E7-41AA-9FD3-52A8266A78C6}" destId="{5B6B9541-E805-4936-BB2A-0A2B4675D8D5}" srcOrd="0" destOrd="0" presId="urn:microsoft.com/office/officeart/2005/8/layout/list1"/>
    <dgm:cxn modelId="{052E6955-B6EE-4565-BCCC-7FDBD9A09BB2}" srcId="{66490A8B-7767-4C82-8A6D-5DAB9253B766}" destId="{74E101AD-F10F-4446-B1AC-082FCC75ED25}" srcOrd="2" destOrd="0" parTransId="{6D56DBC6-1D97-415A-97E9-C1B8C94FF4DF}" sibTransId="{DA357D34-6AF1-434B-BD00-53A60966BF82}"/>
    <dgm:cxn modelId="{A3A9AB7A-CE05-4E8F-8E9C-475A3D5D4CCB}" type="presOf" srcId="{74E101AD-F10F-4446-B1AC-082FCC75ED25}" destId="{C2892B1B-FCE0-4E9D-9802-2F9D9DE02835}" srcOrd="0" destOrd="0" presId="urn:microsoft.com/office/officeart/2005/8/layout/list1"/>
    <dgm:cxn modelId="{362BF87D-16A4-4500-B145-28AA272F4183}" type="presOf" srcId="{01F0F04D-8E54-4103-A62C-505D7A47E46B}" destId="{44F54350-A663-4A46-85E7-60D075419BA4}" srcOrd="0" destOrd="0" presId="urn:microsoft.com/office/officeart/2005/8/layout/list1"/>
    <dgm:cxn modelId="{84C7D885-EDFD-47C9-ABFC-EC401A34BF53}" type="presOf" srcId="{AF14C4DE-6F6B-428C-AC2D-80C21AA80E65}" destId="{1D90075C-30FB-410D-B696-86B2F72D218B}" srcOrd="0" destOrd="1" presId="urn:microsoft.com/office/officeart/2005/8/layout/list1"/>
    <dgm:cxn modelId="{E1868F88-23A5-47A2-8C12-8CFFB28FA34C}" type="presOf" srcId="{1C3BCC4E-E2A4-4990-8A8C-6398D3F27D9B}" destId="{906F5794-2269-4CDF-BB6E-9B4E118E89E9}" srcOrd="0" destOrd="1" presId="urn:microsoft.com/office/officeart/2005/8/layout/list1"/>
    <dgm:cxn modelId="{0AA54A8F-3439-4CDF-8FFD-E2C4602AEB4B}" srcId="{01F0F04D-8E54-4103-A62C-505D7A47E46B}" destId="{91F2F760-086D-4EE2-9743-AF81DC6C602F}" srcOrd="0" destOrd="0" parTransId="{E9347B45-3412-427E-BEDC-8C17CEC057B2}" sibTransId="{E116867E-5785-449F-B474-A7365C6E0E06}"/>
    <dgm:cxn modelId="{83428492-6D17-4C4C-9B41-AA49D01CE3AF}" srcId="{1F9B52F7-C0E7-41AA-9FD3-52A8266A78C6}" destId="{AF14C4DE-6F6B-428C-AC2D-80C21AA80E65}" srcOrd="1" destOrd="0" parTransId="{2537E62A-DA2E-4F3D-B1CF-CD38A3F40CD2}" sibTransId="{63713DB9-59E4-4244-AAA3-1D1FBC13D711}"/>
    <dgm:cxn modelId="{2E241E94-F55D-4472-AE2B-C2F9F5FE248D}" srcId="{66490A8B-7767-4C82-8A6D-5DAB9253B766}" destId="{01F0F04D-8E54-4103-A62C-505D7A47E46B}" srcOrd="0" destOrd="0" parTransId="{4918C4C0-770B-4CB2-99F7-D3F6DEB96630}" sibTransId="{1D8D3C4D-BB41-466E-BFBE-569FCA50780F}"/>
    <dgm:cxn modelId="{20B768AD-143C-4FE7-A201-FCCEF0055CCC}" srcId="{74E101AD-F10F-4446-B1AC-082FCC75ED25}" destId="{1C3BCC4E-E2A4-4990-8A8C-6398D3F27D9B}" srcOrd="1" destOrd="0" parTransId="{9CABE033-0947-40D1-BCEB-CE19B3DBFD27}" sibTransId="{75E6D926-893A-4024-8A58-9C07328363F0}"/>
    <dgm:cxn modelId="{277765DE-6B93-4122-BC7D-3D9AA496D1E9}" type="presOf" srcId="{80E7435F-80B0-46A0-88CE-91116B7EC715}" destId="{1D90075C-30FB-410D-B696-86B2F72D218B}" srcOrd="0" destOrd="0" presId="urn:microsoft.com/office/officeart/2005/8/layout/list1"/>
    <dgm:cxn modelId="{62C96DE0-B505-43AD-A77A-C584D8096880}" type="presOf" srcId="{91F2F760-086D-4EE2-9743-AF81DC6C602F}" destId="{71512432-5166-47FD-BAD0-B0CA2AB1A5A7}" srcOrd="0" destOrd="0" presId="urn:microsoft.com/office/officeart/2005/8/layout/list1"/>
    <dgm:cxn modelId="{75D6EFE5-F606-4F92-BF06-DC6FF6AFD41E}" type="presOf" srcId="{F3D4EFF8-80A3-4C78-8C14-C12F0BBB3269}" destId="{906F5794-2269-4CDF-BB6E-9B4E118E89E9}" srcOrd="0" destOrd="0" presId="urn:microsoft.com/office/officeart/2005/8/layout/list1"/>
    <dgm:cxn modelId="{BB2F57F7-0B56-44D2-8B2E-97EA1F052407}" srcId="{1F9B52F7-C0E7-41AA-9FD3-52A8266A78C6}" destId="{80E7435F-80B0-46A0-88CE-91116B7EC715}" srcOrd="0" destOrd="0" parTransId="{83C3891F-A555-41CA-A355-3112567CCAD1}" sibTransId="{1A8436FF-6B24-44DE-AF0E-CB8E2D49DA36}"/>
    <dgm:cxn modelId="{2FADDEFE-76C2-4D36-82BB-EFD5AFDCA059}" type="presOf" srcId="{74E101AD-F10F-4446-B1AC-082FCC75ED25}" destId="{3DCFF23E-388A-4C44-A875-AD3176E862F7}" srcOrd="1" destOrd="0" presId="urn:microsoft.com/office/officeart/2005/8/layout/list1"/>
    <dgm:cxn modelId="{21F76628-27A3-490A-AC0D-E573AD226A29}" type="presParOf" srcId="{440F00B8-10AA-481E-81C8-5ECC5838AE36}" destId="{EEE1AF33-263B-4026-9342-F5ED29906B81}" srcOrd="0" destOrd="0" presId="urn:microsoft.com/office/officeart/2005/8/layout/list1"/>
    <dgm:cxn modelId="{DADA6BE9-BC74-4AC9-BF3F-D499268EA308}" type="presParOf" srcId="{EEE1AF33-263B-4026-9342-F5ED29906B81}" destId="{44F54350-A663-4A46-85E7-60D075419BA4}" srcOrd="0" destOrd="0" presId="urn:microsoft.com/office/officeart/2005/8/layout/list1"/>
    <dgm:cxn modelId="{518621D8-24E1-4841-AE62-23F5100CA96E}" type="presParOf" srcId="{EEE1AF33-263B-4026-9342-F5ED29906B81}" destId="{59C01E75-1904-4AFD-BC71-2882374195D8}" srcOrd="1" destOrd="0" presId="urn:microsoft.com/office/officeart/2005/8/layout/list1"/>
    <dgm:cxn modelId="{1828E0BC-A860-42D2-93CF-2988679C8F0C}" type="presParOf" srcId="{440F00B8-10AA-481E-81C8-5ECC5838AE36}" destId="{ACE61CEE-76B1-480F-8456-1EEB4D43FC5F}" srcOrd="1" destOrd="0" presId="urn:microsoft.com/office/officeart/2005/8/layout/list1"/>
    <dgm:cxn modelId="{C028237D-2C6B-4311-9AE2-744B5EA3CC7D}" type="presParOf" srcId="{440F00B8-10AA-481E-81C8-5ECC5838AE36}" destId="{71512432-5166-47FD-BAD0-B0CA2AB1A5A7}" srcOrd="2" destOrd="0" presId="urn:microsoft.com/office/officeart/2005/8/layout/list1"/>
    <dgm:cxn modelId="{76A41BE4-8ABA-4AA8-83E1-D5A7200321AF}" type="presParOf" srcId="{440F00B8-10AA-481E-81C8-5ECC5838AE36}" destId="{D9BD6E0D-8F65-4FA3-A0B5-3AE45EC72ED2}" srcOrd="3" destOrd="0" presId="urn:microsoft.com/office/officeart/2005/8/layout/list1"/>
    <dgm:cxn modelId="{8F0AD769-DC9B-44B5-A7E0-CD9BB12BD88B}" type="presParOf" srcId="{440F00B8-10AA-481E-81C8-5ECC5838AE36}" destId="{2AE7AC2B-65A5-4363-B54D-E83251560AF8}" srcOrd="4" destOrd="0" presId="urn:microsoft.com/office/officeart/2005/8/layout/list1"/>
    <dgm:cxn modelId="{04B632CB-6FE7-4D27-8A7D-8C39E791E5CB}" type="presParOf" srcId="{2AE7AC2B-65A5-4363-B54D-E83251560AF8}" destId="{5B6B9541-E805-4936-BB2A-0A2B4675D8D5}" srcOrd="0" destOrd="0" presId="urn:microsoft.com/office/officeart/2005/8/layout/list1"/>
    <dgm:cxn modelId="{AAFC319C-E940-4932-9EEB-20242CCEE7F7}" type="presParOf" srcId="{2AE7AC2B-65A5-4363-B54D-E83251560AF8}" destId="{34169301-7EEB-4A3C-9CA2-FA69639D75EB}" srcOrd="1" destOrd="0" presId="urn:microsoft.com/office/officeart/2005/8/layout/list1"/>
    <dgm:cxn modelId="{3D396980-D993-435E-ADDB-355959591708}" type="presParOf" srcId="{440F00B8-10AA-481E-81C8-5ECC5838AE36}" destId="{0E2BB42C-6050-4031-A111-B4091605AE4B}" srcOrd="5" destOrd="0" presId="urn:microsoft.com/office/officeart/2005/8/layout/list1"/>
    <dgm:cxn modelId="{421B7531-F556-4CA6-8337-7B7E2B65E260}" type="presParOf" srcId="{440F00B8-10AA-481E-81C8-5ECC5838AE36}" destId="{1D90075C-30FB-410D-B696-86B2F72D218B}" srcOrd="6" destOrd="0" presId="urn:microsoft.com/office/officeart/2005/8/layout/list1"/>
    <dgm:cxn modelId="{8E25E387-505A-4BEF-A8FA-588FBBC1476B}" type="presParOf" srcId="{440F00B8-10AA-481E-81C8-5ECC5838AE36}" destId="{735FE38A-AA0E-4709-AE50-667BC0414D1D}" srcOrd="7" destOrd="0" presId="urn:microsoft.com/office/officeart/2005/8/layout/list1"/>
    <dgm:cxn modelId="{31F74E07-53D0-4139-A95F-EC080ED81A18}" type="presParOf" srcId="{440F00B8-10AA-481E-81C8-5ECC5838AE36}" destId="{82C41067-4C63-40DE-834B-7DE8D5337811}" srcOrd="8" destOrd="0" presId="urn:microsoft.com/office/officeart/2005/8/layout/list1"/>
    <dgm:cxn modelId="{FD70FC4E-E500-4F52-B043-2BB589BD8E75}" type="presParOf" srcId="{82C41067-4C63-40DE-834B-7DE8D5337811}" destId="{C2892B1B-FCE0-4E9D-9802-2F9D9DE02835}" srcOrd="0" destOrd="0" presId="urn:microsoft.com/office/officeart/2005/8/layout/list1"/>
    <dgm:cxn modelId="{1FB91ADC-38AD-4255-B391-CB7207EA2DBE}" type="presParOf" srcId="{82C41067-4C63-40DE-834B-7DE8D5337811}" destId="{3DCFF23E-388A-4C44-A875-AD3176E862F7}" srcOrd="1" destOrd="0" presId="urn:microsoft.com/office/officeart/2005/8/layout/list1"/>
    <dgm:cxn modelId="{87AB8113-0F74-4D2C-AE59-BF14E7CB260B}" type="presParOf" srcId="{440F00B8-10AA-481E-81C8-5ECC5838AE36}" destId="{5F253725-6ADF-416E-8482-28B3CC6D4FED}" srcOrd="9" destOrd="0" presId="urn:microsoft.com/office/officeart/2005/8/layout/list1"/>
    <dgm:cxn modelId="{A8CA0EAF-3C42-4CF1-BEF1-7FC7C31E663C}" type="presParOf" srcId="{440F00B8-10AA-481E-81C8-5ECC5838AE36}" destId="{906F5794-2269-4CDF-BB6E-9B4E118E89E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B8A036-059E-4E4A-BDD9-877EF14DC1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9E769C48-32DD-40F4-8247-BF47EE019E4B}">
      <dgm:prSet custT="1"/>
      <dgm:spPr/>
      <dgm:t>
        <a:bodyPr/>
        <a:lstStyle/>
        <a:p>
          <a:r>
            <a:rPr lang="cs-CZ" sz="2000" dirty="0"/>
            <a:t>Moratorium na </a:t>
          </a:r>
          <a:r>
            <a:rPr lang="cs-CZ" sz="2000" dirty="0" err="1"/>
            <a:t>klinické aplikace</a:t>
          </a:r>
          <a:endParaRPr lang="cs-CZ" sz="2000" dirty="0"/>
        </a:p>
      </dgm:t>
    </dgm:pt>
    <dgm:pt modelId="{6608F3C1-130A-4D00-A228-3BB47ED94659}" type="parTrans" cxnId="{8364C113-4E6D-42A1-AB96-5BA225E65128}">
      <dgm:prSet/>
      <dgm:spPr/>
      <dgm:t>
        <a:bodyPr/>
        <a:lstStyle/>
        <a:p>
          <a:endParaRPr lang="cs-CZ"/>
        </a:p>
      </dgm:t>
    </dgm:pt>
    <dgm:pt modelId="{E4BD7186-6127-49E3-BDEF-BD9994890B84}" type="sibTrans" cxnId="{8364C113-4E6D-42A1-AB96-5BA225E65128}">
      <dgm:prSet/>
      <dgm:spPr/>
      <dgm:t>
        <a:bodyPr/>
        <a:lstStyle/>
        <a:p>
          <a:endParaRPr lang="cs-CZ"/>
        </a:p>
      </dgm:t>
    </dgm:pt>
    <dgm:pt modelId="{0D300DAE-BAB9-423A-9CFD-C123D167F3F4}">
      <dgm:prSet custT="1"/>
      <dgm:spPr/>
      <dgm:t>
        <a:bodyPr/>
        <a:lstStyle/>
        <a:p>
          <a:r>
            <a:rPr lang="cs-CZ" sz="2000" dirty="0" err="1"/>
            <a:t>Na </a:t>
          </a:r>
          <a:r>
            <a:rPr lang="cs-CZ" sz="2000" dirty="0"/>
            <a:t>základě </a:t>
          </a:r>
          <a:r>
            <a:rPr lang="cs-CZ" sz="2000" dirty="0" err="1"/>
            <a:t>pádných argumentů</a:t>
          </a:r>
          <a:endParaRPr lang="cs-CZ" sz="2000" dirty="0"/>
        </a:p>
      </dgm:t>
    </dgm:pt>
    <dgm:pt modelId="{6A987C0F-A1E8-40BD-AF88-71A716506033}" type="parTrans" cxnId="{16DE72BF-13A7-46F0-8BA0-CB86CC2B8EA8}">
      <dgm:prSet/>
      <dgm:spPr/>
      <dgm:t>
        <a:bodyPr/>
        <a:lstStyle/>
        <a:p>
          <a:endParaRPr lang="cs-CZ"/>
        </a:p>
      </dgm:t>
    </dgm:pt>
    <dgm:pt modelId="{D497AE55-2088-4950-A577-B63D287EFCD0}" type="sibTrans" cxnId="{16DE72BF-13A7-46F0-8BA0-CB86CC2B8EA8}">
      <dgm:prSet/>
      <dgm:spPr/>
      <dgm:t>
        <a:bodyPr/>
        <a:lstStyle/>
        <a:p>
          <a:endParaRPr lang="cs-CZ"/>
        </a:p>
      </dgm:t>
    </dgm:pt>
    <dgm:pt modelId="{52BF82E1-D872-47C4-BA1C-C3F83993338A}">
      <dgm:prSet custT="1"/>
      <dgm:spPr/>
      <dgm:t>
        <a:bodyPr/>
        <a:lstStyle/>
        <a:p>
          <a:r>
            <a:rPr lang="en-GB" sz="2000" dirty="0" err="1"/>
            <a:t>ztrácí </a:t>
          </a:r>
          <a:r>
            <a:rPr lang="en-GB" sz="2000" dirty="0"/>
            <a:t>sílu s každou novou informací, kterou přináší věda.</a:t>
          </a:r>
          <a:endParaRPr lang="cs-CZ" sz="2000" dirty="0"/>
        </a:p>
      </dgm:t>
    </dgm:pt>
    <dgm:pt modelId="{A769A551-6FD7-4C6F-8F10-FCE6E7E08C5E}" type="parTrans" cxnId="{0624378D-7AA5-448D-ADEC-F6CF356FA03F}">
      <dgm:prSet/>
      <dgm:spPr/>
      <dgm:t>
        <a:bodyPr/>
        <a:lstStyle/>
        <a:p>
          <a:endParaRPr lang="cs-CZ"/>
        </a:p>
      </dgm:t>
    </dgm:pt>
    <dgm:pt modelId="{62980689-144B-4AC9-AB85-323B8AF3F010}" type="sibTrans" cxnId="{0624378D-7AA5-448D-ADEC-F6CF356FA03F}">
      <dgm:prSet/>
      <dgm:spPr/>
      <dgm:t>
        <a:bodyPr/>
        <a:lstStyle/>
        <a:p>
          <a:endParaRPr lang="cs-CZ"/>
        </a:p>
      </dgm:t>
    </dgm:pt>
    <dgm:pt modelId="{E2D9AD60-E3A5-4FCE-9B72-96F03BEB27A6}">
      <dgm:prSet custT="1"/>
      <dgm:spPr/>
      <dgm:t>
        <a:bodyPr/>
        <a:lstStyle/>
        <a:p>
          <a:r>
            <a:rPr lang="cs-CZ" sz="2000" dirty="0" err="1"/>
            <a:t>Editace </a:t>
          </a:r>
          <a:r>
            <a:rPr lang="cs-CZ" sz="2000" dirty="0"/>
            <a:t>genomu </a:t>
          </a:r>
          <a:r>
            <a:rPr lang="cs-CZ" sz="2000" dirty="0" err="1"/>
            <a:t>je obor, který se intenzivně věnuje výzkumu.</a:t>
          </a:r>
          <a:endParaRPr lang="cs-CZ" sz="2000" dirty="0"/>
        </a:p>
      </dgm:t>
    </dgm:pt>
    <dgm:pt modelId="{C5B66813-3EF5-45D7-85CB-71F4AEC820B6}" type="parTrans" cxnId="{6E9C55F0-B4D6-44F2-B0E8-3DCBB56CF9FF}">
      <dgm:prSet/>
      <dgm:spPr/>
      <dgm:t>
        <a:bodyPr/>
        <a:lstStyle/>
        <a:p>
          <a:endParaRPr lang="cs-CZ"/>
        </a:p>
      </dgm:t>
    </dgm:pt>
    <dgm:pt modelId="{44F02021-EE99-440E-B8A5-B25F4B291603}" type="sibTrans" cxnId="{6E9C55F0-B4D6-44F2-B0E8-3DCBB56CF9FF}">
      <dgm:prSet/>
      <dgm:spPr/>
      <dgm:t>
        <a:bodyPr/>
        <a:lstStyle/>
        <a:p>
          <a:endParaRPr lang="cs-CZ"/>
        </a:p>
      </dgm:t>
    </dgm:pt>
    <dgm:pt modelId="{4BB0E363-C8CA-4EF6-9DF6-590AE7F74960}">
      <dgm:prSet custT="1"/>
      <dgm:spPr/>
      <dgm:t>
        <a:bodyPr/>
        <a:lstStyle/>
        <a:p>
          <a:r>
            <a:rPr lang="en-GB" sz="2000" dirty="0"/>
            <a:t>Kolekce Core Web of Science obsahuje 30523 dokumentů, v nichž se po roce 2012 objevuje zmínka o CRISPR.</a:t>
          </a:r>
          <a:endParaRPr lang="cs-CZ" sz="2000" dirty="0"/>
        </a:p>
      </dgm:t>
    </dgm:pt>
    <dgm:pt modelId="{9916DC22-7BE8-416C-8555-39630E039848}" type="parTrans" cxnId="{44AF1942-7C1F-4428-93F1-9B2F95B22DDE}">
      <dgm:prSet/>
      <dgm:spPr/>
      <dgm:t>
        <a:bodyPr/>
        <a:lstStyle/>
        <a:p>
          <a:endParaRPr lang="cs-CZ"/>
        </a:p>
      </dgm:t>
    </dgm:pt>
    <dgm:pt modelId="{6F327354-A6EA-4CC7-8933-611889BE68F3}" type="sibTrans" cxnId="{44AF1942-7C1F-4428-93F1-9B2F95B22DDE}">
      <dgm:prSet/>
      <dgm:spPr/>
      <dgm:t>
        <a:bodyPr/>
        <a:lstStyle/>
        <a:p>
          <a:endParaRPr lang="cs-CZ"/>
        </a:p>
      </dgm:t>
    </dgm:pt>
    <dgm:pt modelId="{9036197E-04D3-4352-8FF2-F895B63A646B}">
      <dgm:prSet custT="1"/>
      <dgm:spPr/>
      <dgm:t>
        <a:bodyPr/>
        <a:lstStyle/>
        <a:p>
          <a:r>
            <a:rPr lang="cs-CZ" sz="2000" dirty="0" err="1"/>
            <a:t>Smluvní</a:t>
          </a:r>
          <a:r>
            <a:rPr lang="en-GB" sz="2000" dirty="0"/>
            <a:t> strany </a:t>
          </a:r>
          <a:r>
            <a:rPr lang="cs-CZ" sz="2000" dirty="0"/>
            <a:t>EHCR </a:t>
          </a:r>
          <a:r>
            <a:rPr lang="cs-CZ" sz="2000" dirty="0" err="1"/>
            <a:t>mají </a:t>
          </a:r>
          <a:r>
            <a:rPr lang="en-GB" sz="2000" dirty="0"/>
            <a:t>povinnost revidovat svá pravidla v souladu s vývojem </a:t>
          </a:r>
          <a:r>
            <a:rPr lang="cs-CZ" sz="2000" dirty="0"/>
            <a:t>vědy. </a:t>
          </a:r>
        </a:p>
      </dgm:t>
    </dgm:pt>
    <dgm:pt modelId="{E27EC5C9-1432-4883-8740-19A334DE24A9}" type="parTrans" cxnId="{0D64A0FB-CDCA-42AB-9722-447DEC5942E5}">
      <dgm:prSet/>
      <dgm:spPr/>
      <dgm:t>
        <a:bodyPr/>
        <a:lstStyle/>
        <a:p>
          <a:endParaRPr lang="cs-CZ"/>
        </a:p>
      </dgm:t>
    </dgm:pt>
    <dgm:pt modelId="{395B2F37-0C4C-4F43-8F73-ED64E81F0A4C}" type="sibTrans" cxnId="{0D64A0FB-CDCA-42AB-9722-447DEC5942E5}">
      <dgm:prSet/>
      <dgm:spPr/>
      <dgm:t>
        <a:bodyPr/>
        <a:lstStyle/>
        <a:p>
          <a:endParaRPr lang="cs-CZ"/>
        </a:p>
      </dgm:t>
    </dgm:pt>
    <dgm:pt modelId="{99072F3D-9CDA-4424-8C43-FCCE25DEC88E}" type="pres">
      <dgm:prSet presAssocID="{3AB8A036-059E-4E4A-BDD9-877EF14DC181}" presName="linear" presStyleCnt="0">
        <dgm:presLayoutVars>
          <dgm:dir/>
          <dgm:animLvl val="lvl"/>
          <dgm:resizeHandles val="exact"/>
        </dgm:presLayoutVars>
      </dgm:prSet>
      <dgm:spPr/>
    </dgm:pt>
    <dgm:pt modelId="{63D33CCA-5FE1-4264-A9ED-DD3786C5DF34}" type="pres">
      <dgm:prSet presAssocID="{9E769C48-32DD-40F4-8247-BF47EE019E4B}" presName="parentLin" presStyleCnt="0"/>
      <dgm:spPr/>
    </dgm:pt>
    <dgm:pt modelId="{D5B78158-92B0-4495-B32B-BCBCDB1CDDBD}" type="pres">
      <dgm:prSet presAssocID="{9E769C48-32DD-40F4-8247-BF47EE019E4B}" presName="parentLeftMargin" presStyleLbl="node1" presStyleIdx="0" presStyleCnt="3"/>
      <dgm:spPr/>
    </dgm:pt>
    <dgm:pt modelId="{DDE92A48-CC04-4F86-8ADD-E9A65D4D275A}" type="pres">
      <dgm:prSet presAssocID="{9E769C48-32DD-40F4-8247-BF47EE019E4B}" presName="parentText" presStyleLbl="node1" presStyleIdx="0" presStyleCnt="3">
        <dgm:presLayoutVars>
          <dgm:chMax val="0"/>
          <dgm:bulletEnabled val="1"/>
        </dgm:presLayoutVars>
      </dgm:prSet>
      <dgm:spPr/>
    </dgm:pt>
    <dgm:pt modelId="{FFDDFB7C-73A7-4EE9-8464-221D707887E6}" type="pres">
      <dgm:prSet presAssocID="{9E769C48-32DD-40F4-8247-BF47EE019E4B}" presName="negativeSpace" presStyleCnt="0"/>
      <dgm:spPr/>
    </dgm:pt>
    <dgm:pt modelId="{78BDD99C-0B59-4611-98C8-2174F9661EEE}" type="pres">
      <dgm:prSet presAssocID="{9E769C48-32DD-40F4-8247-BF47EE019E4B}" presName="childText" presStyleLbl="conFgAcc1" presStyleIdx="0" presStyleCnt="3">
        <dgm:presLayoutVars>
          <dgm:bulletEnabled val="1"/>
        </dgm:presLayoutVars>
      </dgm:prSet>
      <dgm:spPr/>
    </dgm:pt>
    <dgm:pt modelId="{416746F9-7544-4C11-84D5-E75CB65AFA6E}" type="pres">
      <dgm:prSet presAssocID="{E4BD7186-6127-49E3-BDEF-BD9994890B84}" presName="spaceBetweenRectangles" presStyleCnt="0"/>
      <dgm:spPr/>
    </dgm:pt>
    <dgm:pt modelId="{2597BA2F-7C86-4E40-8500-454E3DDADF3B}" type="pres">
      <dgm:prSet presAssocID="{E2D9AD60-E3A5-4FCE-9B72-96F03BEB27A6}" presName="parentLin" presStyleCnt="0"/>
      <dgm:spPr/>
    </dgm:pt>
    <dgm:pt modelId="{9581B14F-789D-4BEA-A00A-7E5CE4806F35}" type="pres">
      <dgm:prSet presAssocID="{E2D9AD60-E3A5-4FCE-9B72-96F03BEB27A6}" presName="parentLeftMargin" presStyleLbl="node1" presStyleIdx="0" presStyleCnt="3"/>
      <dgm:spPr/>
    </dgm:pt>
    <dgm:pt modelId="{0C1EC1B3-4749-435C-A5C5-C36F51BD97B9}" type="pres">
      <dgm:prSet presAssocID="{E2D9AD60-E3A5-4FCE-9B72-96F03BEB27A6}" presName="parentText" presStyleLbl="node1" presStyleIdx="1" presStyleCnt="3">
        <dgm:presLayoutVars>
          <dgm:chMax val="0"/>
          <dgm:bulletEnabled val="1"/>
        </dgm:presLayoutVars>
      </dgm:prSet>
      <dgm:spPr/>
    </dgm:pt>
    <dgm:pt modelId="{2D09BE74-F8C8-4CBB-A0A7-C96F10D8A1E9}" type="pres">
      <dgm:prSet presAssocID="{E2D9AD60-E3A5-4FCE-9B72-96F03BEB27A6}" presName="negativeSpace" presStyleCnt="0"/>
      <dgm:spPr/>
    </dgm:pt>
    <dgm:pt modelId="{35F9F0BD-736C-4719-AC6B-758173684870}" type="pres">
      <dgm:prSet presAssocID="{E2D9AD60-E3A5-4FCE-9B72-96F03BEB27A6}" presName="childText" presStyleLbl="conFgAcc1" presStyleIdx="1" presStyleCnt="3">
        <dgm:presLayoutVars>
          <dgm:bulletEnabled val="1"/>
        </dgm:presLayoutVars>
      </dgm:prSet>
      <dgm:spPr/>
    </dgm:pt>
    <dgm:pt modelId="{65C1BB67-F1DC-4C39-8D68-7A933C85CB3D}" type="pres">
      <dgm:prSet presAssocID="{44F02021-EE99-440E-B8A5-B25F4B291603}" presName="spaceBetweenRectangles" presStyleCnt="0"/>
      <dgm:spPr/>
    </dgm:pt>
    <dgm:pt modelId="{DE081FDE-FA5D-481A-851F-CAD5FA9787D8}" type="pres">
      <dgm:prSet presAssocID="{9036197E-04D3-4352-8FF2-F895B63A646B}" presName="parentLin" presStyleCnt="0"/>
      <dgm:spPr/>
    </dgm:pt>
    <dgm:pt modelId="{BD247B19-27DA-47B3-BDD9-65A6C610F150}" type="pres">
      <dgm:prSet presAssocID="{9036197E-04D3-4352-8FF2-F895B63A646B}" presName="parentLeftMargin" presStyleLbl="node1" presStyleIdx="1" presStyleCnt="3"/>
      <dgm:spPr/>
    </dgm:pt>
    <dgm:pt modelId="{333E1E30-AE4F-4187-BBC9-C71ADC2F32CD}" type="pres">
      <dgm:prSet presAssocID="{9036197E-04D3-4352-8FF2-F895B63A646B}" presName="parentText" presStyleLbl="node1" presStyleIdx="2" presStyleCnt="3">
        <dgm:presLayoutVars>
          <dgm:chMax val="0"/>
          <dgm:bulletEnabled val="1"/>
        </dgm:presLayoutVars>
      </dgm:prSet>
      <dgm:spPr/>
    </dgm:pt>
    <dgm:pt modelId="{A37B351F-CC35-40CF-81FA-A446BEEB0790}" type="pres">
      <dgm:prSet presAssocID="{9036197E-04D3-4352-8FF2-F895B63A646B}" presName="negativeSpace" presStyleCnt="0"/>
      <dgm:spPr/>
    </dgm:pt>
    <dgm:pt modelId="{3F418B52-478D-4626-8DD3-6AFFDAD181D4}" type="pres">
      <dgm:prSet presAssocID="{9036197E-04D3-4352-8FF2-F895B63A646B}" presName="childText" presStyleLbl="conFgAcc1" presStyleIdx="2" presStyleCnt="3">
        <dgm:presLayoutVars>
          <dgm:bulletEnabled val="1"/>
        </dgm:presLayoutVars>
      </dgm:prSet>
      <dgm:spPr/>
    </dgm:pt>
  </dgm:ptLst>
  <dgm:cxnLst>
    <dgm:cxn modelId="{8364C113-4E6D-42A1-AB96-5BA225E65128}" srcId="{3AB8A036-059E-4E4A-BDD9-877EF14DC181}" destId="{9E769C48-32DD-40F4-8247-BF47EE019E4B}" srcOrd="0" destOrd="0" parTransId="{6608F3C1-130A-4D00-A228-3BB47ED94659}" sibTransId="{E4BD7186-6127-49E3-BDEF-BD9994890B84}"/>
    <dgm:cxn modelId="{6788B71D-D203-45AB-BFCC-16AFCB31521B}" type="presOf" srcId="{4BB0E363-C8CA-4EF6-9DF6-590AE7F74960}" destId="{35F9F0BD-736C-4719-AC6B-758173684870}" srcOrd="0" destOrd="0" presId="urn:microsoft.com/office/officeart/2005/8/layout/list1"/>
    <dgm:cxn modelId="{FC51C51D-6907-451F-9AFD-300A2FB434B4}" type="presOf" srcId="{9E769C48-32DD-40F4-8247-BF47EE019E4B}" destId="{DDE92A48-CC04-4F86-8ADD-E9A65D4D275A}" srcOrd="1" destOrd="0" presId="urn:microsoft.com/office/officeart/2005/8/layout/list1"/>
    <dgm:cxn modelId="{97863A26-05DC-43F8-A01A-586E8A9D4FCF}" type="presOf" srcId="{9036197E-04D3-4352-8FF2-F895B63A646B}" destId="{BD247B19-27DA-47B3-BDD9-65A6C610F150}" srcOrd="0" destOrd="0" presId="urn:microsoft.com/office/officeart/2005/8/layout/list1"/>
    <dgm:cxn modelId="{6D7F7141-A6AE-4678-BE2D-D6E56CA87B71}" type="presOf" srcId="{9E769C48-32DD-40F4-8247-BF47EE019E4B}" destId="{D5B78158-92B0-4495-B32B-BCBCDB1CDDBD}" srcOrd="0" destOrd="0" presId="urn:microsoft.com/office/officeart/2005/8/layout/list1"/>
    <dgm:cxn modelId="{0B7EBC41-8D83-4466-A858-46ECF2CCFCCC}" type="presOf" srcId="{E2D9AD60-E3A5-4FCE-9B72-96F03BEB27A6}" destId="{9581B14F-789D-4BEA-A00A-7E5CE4806F35}" srcOrd="0" destOrd="0" presId="urn:microsoft.com/office/officeart/2005/8/layout/list1"/>
    <dgm:cxn modelId="{44AF1942-7C1F-4428-93F1-9B2F95B22DDE}" srcId="{E2D9AD60-E3A5-4FCE-9B72-96F03BEB27A6}" destId="{4BB0E363-C8CA-4EF6-9DF6-590AE7F74960}" srcOrd="0" destOrd="0" parTransId="{9916DC22-7BE8-416C-8555-39630E039848}" sibTransId="{6F327354-A6EA-4CC7-8933-611889BE68F3}"/>
    <dgm:cxn modelId="{14FCB864-8518-4114-8198-D288FFB4CAEA}" type="presOf" srcId="{3AB8A036-059E-4E4A-BDD9-877EF14DC181}" destId="{99072F3D-9CDA-4424-8C43-FCCE25DEC88E}" srcOrd="0" destOrd="0" presId="urn:microsoft.com/office/officeart/2005/8/layout/list1"/>
    <dgm:cxn modelId="{0624378D-7AA5-448D-ADEC-F6CF356FA03F}" srcId="{9E769C48-32DD-40F4-8247-BF47EE019E4B}" destId="{52BF82E1-D872-47C4-BA1C-C3F83993338A}" srcOrd="1" destOrd="0" parTransId="{A769A551-6FD7-4C6F-8F10-FCE6E7E08C5E}" sibTransId="{62980689-144B-4AC9-AB85-323B8AF3F010}"/>
    <dgm:cxn modelId="{1AF6FAB2-119D-411F-9AE4-8C9CF8D7C7AE}" type="presOf" srcId="{0D300DAE-BAB9-423A-9CFD-C123D167F3F4}" destId="{78BDD99C-0B59-4611-98C8-2174F9661EEE}" srcOrd="0" destOrd="0" presId="urn:microsoft.com/office/officeart/2005/8/layout/list1"/>
    <dgm:cxn modelId="{B19D95BC-DAB4-470C-8006-28927178936F}" type="presOf" srcId="{9036197E-04D3-4352-8FF2-F895B63A646B}" destId="{333E1E30-AE4F-4187-BBC9-C71ADC2F32CD}" srcOrd="1" destOrd="0" presId="urn:microsoft.com/office/officeart/2005/8/layout/list1"/>
    <dgm:cxn modelId="{16DE72BF-13A7-46F0-8BA0-CB86CC2B8EA8}" srcId="{9E769C48-32DD-40F4-8247-BF47EE019E4B}" destId="{0D300DAE-BAB9-423A-9CFD-C123D167F3F4}" srcOrd="0" destOrd="0" parTransId="{6A987C0F-A1E8-40BD-AF88-71A716506033}" sibTransId="{D497AE55-2088-4950-A577-B63D287EFCD0}"/>
    <dgm:cxn modelId="{028118DB-D84A-4290-8E69-367E48BB3B64}" type="presOf" srcId="{E2D9AD60-E3A5-4FCE-9B72-96F03BEB27A6}" destId="{0C1EC1B3-4749-435C-A5C5-C36F51BD97B9}" srcOrd="1" destOrd="0" presId="urn:microsoft.com/office/officeart/2005/8/layout/list1"/>
    <dgm:cxn modelId="{4AD6E4ED-1B5F-4303-87B8-FE9F08727FE3}" type="presOf" srcId="{52BF82E1-D872-47C4-BA1C-C3F83993338A}" destId="{78BDD99C-0B59-4611-98C8-2174F9661EEE}" srcOrd="0" destOrd="1" presId="urn:microsoft.com/office/officeart/2005/8/layout/list1"/>
    <dgm:cxn modelId="{6E9C55F0-B4D6-44F2-B0E8-3DCBB56CF9FF}" srcId="{3AB8A036-059E-4E4A-BDD9-877EF14DC181}" destId="{E2D9AD60-E3A5-4FCE-9B72-96F03BEB27A6}" srcOrd="1" destOrd="0" parTransId="{C5B66813-3EF5-45D7-85CB-71F4AEC820B6}" sibTransId="{44F02021-EE99-440E-B8A5-B25F4B291603}"/>
    <dgm:cxn modelId="{0D64A0FB-CDCA-42AB-9722-447DEC5942E5}" srcId="{3AB8A036-059E-4E4A-BDD9-877EF14DC181}" destId="{9036197E-04D3-4352-8FF2-F895B63A646B}" srcOrd="2" destOrd="0" parTransId="{E27EC5C9-1432-4883-8740-19A334DE24A9}" sibTransId="{395B2F37-0C4C-4F43-8F73-ED64E81F0A4C}"/>
    <dgm:cxn modelId="{6952B952-4ABE-4C27-9E22-9AA572503E6D}" type="presParOf" srcId="{99072F3D-9CDA-4424-8C43-FCCE25DEC88E}" destId="{63D33CCA-5FE1-4264-A9ED-DD3786C5DF34}" srcOrd="0" destOrd="0" presId="urn:microsoft.com/office/officeart/2005/8/layout/list1"/>
    <dgm:cxn modelId="{4DDAA062-A133-41CB-868B-66FA3A6C7DD6}" type="presParOf" srcId="{63D33CCA-5FE1-4264-A9ED-DD3786C5DF34}" destId="{D5B78158-92B0-4495-B32B-BCBCDB1CDDBD}" srcOrd="0" destOrd="0" presId="urn:microsoft.com/office/officeart/2005/8/layout/list1"/>
    <dgm:cxn modelId="{02C24939-2F96-4A04-A03B-E6D8C20D6F3D}" type="presParOf" srcId="{63D33CCA-5FE1-4264-A9ED-DD3786C5DF34}" destId="{DDE92A48-CC04-4F86-8ADD-E9A65D4D275A}" srcOrd="1" destOrd="0" presId="urn:microsoft.com/office/officeart/2005/8/layout/list1"/>
    <dgm:cxn modelId="{632C442D-ADC1-4BEC-8421-1317A189571B}" type="presParOf" srcId="{99072F3D-9CDA-4424-8C43-FCCE25DEC88E}" destId="{FFDDFB7C-73A7-4EE9-8464-221D707887E6}" srcOrd="1" destOrd="0" presId="urn:microsoft.com/office/officeart/2005/8/layout/list1"/>
    <dgm:cxn modelId="{CB34800E-625E-4191-8941-2EA610E67AF8}" type="presParOf" srcId="{99072F3D-9CDA-4424-8C43-FCCE25DEC88E}" destId="{78BDD99C-0B59-4611-98C8-2174F9661EEE}" srcOrd="2" destOrd="0" presId="urn:microsoft.com/office/officeart/2005/8/layout/list1"/>
    <dgm:cxn modelId="{BD2D8A58-685F-4BF6-94FF-98545E959744}" type="presParOf" srcId="{99072F3D-9CDA-4424-8C43-FCCE25DEC88E}" destId="{416746F9-7544-4C11-84D5-E75CB65AFA6E}" srcOrd="3" destOrd="0" presId="urn:microsoft.com/office/officeart/2005/8/layout/list1"/>
    <dgm:cxn modelId="{E07D9EDD-E280-446D-A588-072D56F5D128}" type="presParOf" srcId="{99072F3D-9CDA-4424-8C43-FCCE25DEC88E}" destId="{2597BA2F-7C86-4E40-8500-454E3DDADF3B}" srcOrd="4" destOrd="0" presId="urn:microsoft.com/office/officeart/2005/8/layout/list1"/>
    <dgm:cxn modelId="{BDDB2646-CB35-4EB3-BD95-C3C165814575}" type="presParOf" srcId="{2597BA2F-7C86-4E40-8500-454E3DDADF3B}" destId="{9581B14F-789D-4BEA-A00A-7E5CE4806F35}" srcOrd="0" destOrd="0" presId="urn:microsoft.com/office/officeart/2005/8/layout/list1"/>
    <dgm:cxn modelId="{108901CE-246B-4204-B0CC-6620256350DE}" type="presParOf" srcId="{2597BA2F-7C86-4E40-8500-454E3DDADF3B}" destId="{0C1EC1B3-4749-435C-A5C5-C36F51BD97B9}" srcOrd="1" destOrd="0" presId="urn:microsoft.com/office/officeart/2005/8/layout/list1"/>
    <dgm:cxn modelId="{EC3BD8E0-8C11-4259-B700-4F6BFE12368F}" type="presParOf" srcId="{99072F3D-9CDA-4424-8C43-FCCE25DEC88E}" destId="{2D09BE74-F8C8-4CBB-A0A7-C96F10D8A1E9}" srcOrd="5" destOrd="0" presId="urn:microsoft.com/office/officeart/2005/8/layout/list1"/>
    <dgm:cxn modelId="{3DA8F6EA-5454-436D-B304-96E8FE4E53EF}" type="presParOf" srcId="{99072F3D-9CDA-4424-8C43-FCCE25DEC88E}" destId="{35F9F0BD-736C-4719-AC6B-758173684870}" srcOrd="6" destOrd="0" presId="urn:microsoft.com/office/officeart/2005/8/layout/list1"/>
    <dgm:cxn modelId="{C8D91344-FCBA-4119-BC00-CD986C232A2B}" type="presParOf" srcId="{99072F3D-9CDA-4424-8C43-FCCE25DEC88E}" destId="{65C1BB67-F1DC-4C39-8D68-7A933C85CB3D}" srcOrd="7" destOrd="0" presId="urn:microsoft.com/office/officeart/2005/8/layout/list1"/>
    <dgm:cxn modelId="{370EC88A-1C12-4E1A-8CEB-48F4B7375EB8}" type="presParOf" srcId="{99072F3D-9CDA-4424-8C43-FCCE25DEC88E}" destId="{DE081FDE-FA5D-481A-851F-CAD5FA9787D8}" srcOrd="8" destOrd="0" presId="urn:microsoft.com/office/officeart/2005/8/layout/list1"/>
    <dgm:cxn modelId="{5172A6FC-8B80-45AA-8B73-A9B72ED203D6}" type="presParOf" srcId="{DE081FDE-FA5D-481A-851F-CAD5FA9787D8}" destId="{BD247B19-27DA-47B3-BDD9-65A6C610F150}" srcOrd="0" destOrd="0" presId="urn:microsoft.com/office/officeart/2005/8/layout/list1"/>
    <dgm:cxn modelId="{46F8FCB1-2504-4A33-A9D8-ED6934566D61}" type="presParOf" srcId="{DE081FDE-FA5D-481A-851F-CAD5FA9787D8}" destId="{333E1E30-AE4F-4187-BBC9-C71ADC2F32CD}" srcOrd="1" destOrd="0" presId="urn:microsoft.com/office/officeart/2005/8/layout/list1"/>
    <dgm:cxn modelId="{C34A449C-95F7-44F8-9EB9-F04DBDB723A3}" type="presParOf" srcId="{99072F3D-9CDA-4424-8C43-FCCE25DEC88E}" destId="{A37B351F-CC35-40CF-81FA-A446BEEB0790}" srcOrd="9" destOrd="0" presId="urn:microsoft.com/office/officeart/2005/8/layout/list1"/>
    <dgm:cxn modelId="{F79278B8-1EA2-4653-849A-65D373A99A90}" type="presParOf" srcId="{99072F3D-9CDA-4424-8C43-FCCE25DEC88E}" destId="{3F418B52-478D-4626-8DD3-6AFFDAD181D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783E53-DA91-42A8-8D32-16C9AB0DFF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98A60D9C-62E2-4E13-8C41-44283B2B2257}">
      <dgm:prSet/>
      <dgm:spPr/>
      <dgm:t>
        <a:bodyPr/>
        <a:lstStyle/>
        <a:p>
          <a:r>
            <a:rPr lang="en-GB"/>
            <a:t>Regulace přístupu na trh pro jednotlivé výrobky, </a:t>
          </a:r>
          <a:endParaRPr lang="cs-CZ"/>
        </a:p>
      </dgm:t>
    </dgm:pt>
    <dgm:pt modelId="{89DAF70A-0867-44F6-8BAC-FDEE622D13B4}" type="parTrans" cxnId="{A188FB5F-6613-46CF-9E22-E35485BD7A6D}">
      <dgm:prSet/>
      <dgm:spPr/>
      <dgm:t>
        <a:bodyPr/>
        <a:lstStyle/>
        <a:p>
          <a:endParaRPr lang="cs-CZ"/>
        </a:p>
      </dgm:t>
    </dgm:pt>
    <dgm:pt modelId="{AB56FF63-8F89-4C1A-87E9-3CAA39AF97B2}" type="sibTrans" cxnId="{A188FB5F-6613-46CF-9E22-E35485BD7A6D}">
      <dgm:prSet/>
      <dgm:spPr/>
      <dgm:t>
        <a:bodyPr/>
        <a:lstStyle/>
        <a:p>
          <a:endParaRPr lang="cs-CZ"/>
        </a:p>
      </dgm:t>
    </dgm:pt>
    <dgm:pt modelId="{D0DD030C-E771-4D48-958E-A778FF9C48DF}">
      <dgm:prSet/>
      <dgm:spPr/>
      <dgm:t>
        <a:bodyPr/>
        <a:lstStyle/>
        <a:p>
          <a:r>
            <a:rPr lang="en-GB" dirty="0" err="1"/>
            <a:t>Výrobce </a:t>
          </a:r>
          <a:r>
            <a:rPr lang="cs-CZ" dirty="0" err="1"/>
            <a:t>musí předložit </a:t>
          </a:r>
          <a:r>
            <a:rPr lang="en-GB" dirty="0"/>
            <a:t>vědecké důkazy, </a:t>
          </a:r>
          <a:r>
            <a:rPr lang="cs-CZ" dirty="0" err="1"/>
            <a:t>že </a:t>
          </a:r>
          <a:r>
            <a:rPr lang="cs-CZ" dirty="0"/>
            <a:t>jeho </a:t>
          </a:r>
          <a:r>
            <a:rPr lang="cs-CZ" dirty="0" err="1"/>
            <a:t>výrobek je bezpečný.</a:t>
          </a:r>
          <a:endParaRPr lang="cs-CZ" dirty="0"/>
        </a:p>
      </dgm:t>
    </dgm:pt>
    <dgm:pt modelId="{AF0487FF-9C08-48FD-B6FF-773929D543FB}" type="parTrans" cxnId="{984421C3-C9F7-44CF-8384-3B8AA55F506B}">
      <dgm:prSet/>
      <dgm:spPr/>
      <dgm:t>
        <a:bodyPr/>
        <a:lstStyle/>
        <a:p>
          <a:endParaRPr lang="cs-CZ"/>
        </a:p>
      </dgm:t>
    </dgm:pt>
    <dgm:pt modelId="{A05889FD-B9C6-421E-B82C-40EB6D0DAA35}" type="sibTrans" cxnId="{984421C3-C9F7-44CF-8384-3B8AA55F506B}">
      <dgm:prSet/>
      <dgm:spPr/>
      <dgm:t>
        <a:bodyPr/>
        <a:lstStyle/>
        <a:p>
          <a:endParaRPr lang="cs-CZ"/>
        </a:p>
      </dgm:t>
    </dgm:pt>
    <dgm:pt modelId="{93088F43-B289-47AB-B17C-2545D58AD6A0}">
      <dgm:prSet/>
      <dgm:spPr/>
      <dgm:t>
        <a:bodyPr/>
        <a:lstStyle/>
        <a:p>
          <a:r>
            <a:rPr lang="en-GB" dirty="0"/>
            <a:t>Zásada předběžné opatrnosti vychází z předpokladu, že žádný výrobek není považován za bezpečný, pokud se neprokáže opak. </a:t>
          </a:r>
          <a:endParaRPr lang="cs-CZ" dirty="0"/>
        </a:p>
      </dgm:t>
    </dgm:pt>
    <dgm:pt modelId="{EBEEE129-B85B-4CAA-838D-DBBCB3DF0E09}" type="parTrans" cxnId="{FE651485-158E-461E-A1B5-1EB0F1DD3F96}">
      <dgm:prSet/>
      <dgm:spPr/>
      <dgm:t>
        <a:bodyPr/>
        <a:lstStyle/>
        <a:p>
          <a:endParaRPr lang="cs-CZ"/>
        </a:p>
      </dgm:t>
    </dgm:pt>
    <dgm:pt modelId="{C1751D65-F8CB-44F3-A54A-F4E5991DDE73}" type="sibTrans" cxnId="{FE651485-158E-461E-A1B5-1EB0F1DD3F96}">
      <dgm:prSet/>
      <dgm:spPr/>
      <dgm:t>
        <a:bodyPr/>
        <a:lstStyle/>
        <a:p>
          <a:endParaRPr lang="cs-CZ"/>
        </a:p>
      </dgm:t>
    </dgm:pt>
    <dgm:pt modelId="{ADDFC59C-4918-4D8A-BB6A-7C2F8F12A4B1}">
      <dgm:prSet/>
      <dgm:spPr/>
      <dgm:t>
        <a:bodyPr/>
        <a:lstStyle/>
        <a:p>
          <a:r>
            <a:rPr lang="cs-CZ" dirty="0" err="1"/>
            <a:t>Podněcuje vytváření nových znalostí</a:t>
          </a:r>
          <a:endParaRPr lang="cs-CZ" dirty="0"/>
        </a:p>
      </dgm:t>
    </dgm:pt>
    <dgm:pt modelId="{AF1A80D5-2BC5-4FCE-800C-98843D687974}" type="parTrans" cxnId="{7C246CCF-6725-459F-A725-2FDE7126B016}">
      <dgm:prSet/>
      <dgm:spPr/>
      <dgm:t>
        <a:bodyPr/>
        <a:lstStyle/>
        <a:p>
          <a:endParaRPr lang="cs-CZ"/>
        </a:p>
      </dgm:t>
    </dgm:pt>
    <dgm:pt modelId="{339F7894-32FC-4288-BF1F-0B787949BDC7}" type="sibTrans" cxnId="{7C246CCF-6725-459F-A725-2FDE7126B016}">
      <dgm:prSet/>
      <dgm:spPr/>
      <dgm:t>
        <a:bodyPr/>
        <a:lstStyle/>
        <a:p>
          <a:endParaRPr lang="cs-CZ"/>
        </a:p>
      </dgm:t>
    </dgm:pt>
    <dgm:pt modelId="{F62EB1A4-7E1C-49CB-82C2-9D89F9C0DD55}">
      <dgm:prSet/>
      <dgm:spPr/>
      <dgm:t>
        <a:bodyPr/>
        <a:lstStyle/>
        <a:p>
          <a:r>
            <a:rPr lang="cs-CZ" dirty="0" err="1"/>
            <a:t>Příklad</a:t>
          </a:r>
          <a:r>
            <a:rPr lang="cs-CZ" dirty="0"/>
            <a:t>: </a:t>
          </a:r>
          <a:r>
            <a:rPr lang="cs-CZ" dirty="0" err="1"/>
            <a:t>Regulace klinických studií</a:t>
          </a:r>
          <a:endParaRPr lang="cs-CZ" dirty="0"/>
        </a:p>
      </dgm:t>
    </dgm:pt>
    <dgm:pt modelId="{98608AC9-2925-47E9-9119-7A0470E6DE65}" type="parTrans" cxnId="{DBA5D463-11FC-4D5E-898E-81FCFAE9D451}">
      <dgm:prSet/>
      <dgm:spPr/>
      <dgm:t>
        <a:bodyPr/>
        <a:lstStyle/>
        <a:p>
          <a:endParaRPr lang="cs-CZ"/>
        </a:p>
      </dgm:t>
    </dgm:pt>
    <dgm:pt modelId="{AFF40E57-34B0-47D6-8E8E-8224BE600161}" type="sibTrans" cxnId="{DBA5D463-11FC-4D5E-898E-81FCFAE9D451}">
      <dgm:prSet/>
      <dgm:spPr/>
      <dgm:t>
        <a:bodyPr/>
        <a:lstStyle/>
        <a:p>
          <a:endParaRPr lang="cs-CZ"/>
        </a:p>
      </dgm:t>
    </dgm:pt>
    <dgm:pt modelId="{C00C1B96-4220-4791-A3FA-98A4CD62AD3A}">
      <dgm:prSet/>
      <dgm:spPr/>
      <dgm:t>
        <a:bodyPr/>
        <a:lstStyle/>
        <a:p>
          <a:r>
            <a:rPr lang="cs-CZ"/>
            <a:t>Normy designu a performativní pravidla</a:t>
          </a:r>
        </a:p>
      </dgm:t>
    </dgm:pt>
    <dgm:pt modelId="{02EAEF5D-2653-4E26-811E-F96952816B8E}" type="parTrans" cxnId="{F2F55878-2DB4-4EE6-AA55-2808E36E1968}">
      <dgm:prSet/>
      <dgm:spPr/>
      <dgm:t>
        <a:bodyPr/>
        <a:lstStyle/>
        <a:p>
          <a:endParaRPr lang="cs-CZ"/>
        </a:p>
      </dgm:t>
    </dgm:pt>
    <dgm:pt modelId="{8B276467-E177-459D-ADDC-F59182B54D8E}" type="sibTrans" cxnId="{F2F55878-2DB4-4EE6-AA55-2808E36E1968}">
      <dgm:prSet/>
      <dgm:spPr/>
      <dgm:t>
        <a:bodyPr/>
        <a:lstStyle/>
        <a:p>
          <a:endParaRPr lang="cs-CZ"/>
        </a:p>
      </dgm:t>
    </dgm:pt>
    <dgm:pt modelId="{BF891228-D860-4F85-BD70-5E069E04670C}">
      <dgm:prSet/>
      <dgm:spPr/>
      <dgm:t>
        <a:bodyPr/>
        <a:lstStyle/>
        <a:p>
          <a:r>
            <a:rPr lang="cs-CZ" dirty="0"/>
            <a:t>Umožňuje </a:t>
          </a:r>
          <a:r>
            <a:rPr lang="cs-CZ" dirty="0" err="1"/>
            <a:t>formovat </a:t>
          </a:r>
          <a:r>
            <a:rPr lang="cs-CZ" dirty="0"/>
            <a:t>technologii </a:t>
          </a:r>
          <a:r>
            <a:rPr lang="cs-CZ" dirty="0" err="1"/>
            <a:t>výzkumu </a:t>
          </a:r>
          <a:r>
            <a:rPr lang="cs-CZ" dirty="0"/>
            <a:t>a </a:t>
          </a:r>
          <a:r>
            <a:rPr lang="cs-CZ" dirty="0" err="1"/>
            <a:t>vývoje směrem k požadovanému výsledku.</a:t>
          </a:r>
          <a:endParaRPr lang="cs-CZ" dirty="0"/>
        </a:p>
      </dgm:t>
    </dgm:pt>
    <dgm:pt modelId="{12CFBAC0-5C26-4DB9-828B-D1C0B6932839}" type="parTrans" cxnId="{B21B235E-94ED-4D58-909B-19FB4C49B135}">
      <dgm:prSet/>
      <dgm:spPr/>
      <dgm:t>
        <a:bodyPr/>
        <a:lstStyle/>
        <a:p>
          <a:endParaRPr lang="cs-CZ"/>
        </a:p>
      </dgm:t>
    </dgm:pt>
    <dgm:pt modelId="{2C6F73FB-F1E9-4931-B77F-C19E37FC554C}" type="sibTrans" cxnId="{B21B235E-94ED-4D58-909B-19FB4C49B135}">
      <dgm:prSet/>
      <dgm:spPr/>
      <dgm:t>
        <a:bodyPr/>
        <a:lstStyle/>
        <a:p>
          <a:endParaRPr lang="cs-CZ"/>
        </a:p>
      </dgm:t>
    </dgm:pt>
    <dgm:pt modelId="{2B4B97F6-7745-40D6-A4BA-557D62D6AB82}">
      <dgm:prSet/>
      <dgm:spPr/>
      <dgm:t>
        <a:bodyPr/>
        <a:lstStyle/>
        <a:p>
          <a:r>
            <a:rPr lang="cs-CZ" dirty="0"/>
            <a:t>Příklad: </a:t>
          </a:r>
          <a:r>
            <a:rPr lang="cs-CZ" dirty="0" err="1"/>
            <a:t>Medical</a:t>
          </a:r>
          <a:r>
            <a:rPr lang="cs-CZ" dirty="0"/>
            <a:t> </a:t>
          </a:r>
          <a:r>
            <a:rPr lang="cs-CZ" dirty="0" err="1"/>
            <a:t>Device</a:t>
          </a:r>
          <a:r>
            <a:rPr lang="cs-CZ" dirty="0"/>
            <a:t> </a:t>
          </a:r>
          <a:r>
            <a:rPr lang="cs-CZ" dirty="0" err="1"/>
            <a:t>Regulation</a:t>
          </a:r>
          <a:r>
            <a:rPr lang="cs-CZ" dirty="0"/>
            <a:t> </a:t>
          </a:r>
        </a:p>
      </dgm:t>
    </dgm:pt>
    <dgm:pt modelId="{38E02689-DFD5-4AE5-AB5D-3885D05ACE01}" type="parTrans" cxnId="{5C9886A6-E411-40DC-B85A-CD5EE5284861}">
      <dgm:prSet/>
      <dgm:spPr/>
      <dgm:t>
        <a:bodyPr/>
        <a:lstStyle/>
        <a:p>
          <a:endParaRPr lang="cs-CZ"/>
        </a:p>
      </dgm:t>
    </dgm:pt>
    <dgm:pt modelId="{82A3F0C6-86B3-4E48-A95D-D80D4EE3B054}" type="sibTrans" cxnId="{5C9886A6-E411-40DC-B85A-CD5EE5284861}">
      <dgm:prSet/>
      <dgm:spPr/>
      <dgm:t>
        <a:bodyPr/>
        <a:lstStyle/>
        <a:p>
          <a:endParaRPr lang="cs-CZ"/>
        </a:p>
      </dgm:t>
    </dgm:pt>
    <dgm:pt modelId="{4EB9A158-7053-4184-98D8-13786165517C}">
      <dgm:prSet/>
      <dgm:spPr/>
      <dgm:t>
        <a:bodyPr/>
        <a:lstStyle/>
        <a:p>
          <a:r>
            <a:rPr lang="cs-CZ" dirty="0"/>
            <a:t>Patentová </a:t>
          </a:r>
          <a:r>
            <a:rPr lang="cs-CZ" dirty="0" err="1"/>
            <a:t>pravidla</a:t>
          </a:r>
          <a:endParaRPr lang="cs-CZ" dirty="0"/>
        </a:p>
      </dgm:t>
    </dgm:pt>
    <dgm:pt modelId="{3F587F44-21FE-4C52-A06C-A0BD9B25DEF7}" type="parTrans" cxnId="{105F2EA4-8055-4DBB-A172-8AB249792D9D}">
      <dgm:prSet/>
      <dgm:spPr/>
      <dgm:t>
        <a:bodyPr/>
        <a:lstStyle/>
        <a:p>
          <a:endParaRPr lang="cs-CZ"/>
        </a:p>
      </dgm:t>
    </dgm:pt>
    <dgm:pt modelId="{A1BFC02A-FCD7-45D5-930B-2E6C94A56323}" type="sibTrans" cxnId="{105F2EA4-8055-4DBB-A172-8AB249792D9D}">
      <dgm:prSet/>
      <dgm:spPr/>
      <dgm:t>
        <a:bodyPr/>
        <a:lstStyle/>
        <a:p>
          <a:endParaRPr lang="cs-CZ"/>
        </a:p>
      </dgm:t>
    </dgm:pt>
    <dgm:pt modelId="{91F39D83-45D7-4CCD-9525-4F7DF923A87A}">
      <dgm:prSet/>
      <dgm:spPr/>
      <dgm:t>
        <a:bodyPr/>
        <a:lstStyle/>
        <a:p>
          <a:r>
            <a:rPr lang="cs-CZ" dirty="0" err="1"/>
            <a:t>Úprava zárodečné linie je vyloučena z patentovatelnosti</a:t>
          </a:r>
          <a:endParaRPr lang="cs-CZ" dirty="0"/>
        </a:p>
      </dgm:t>
    </dgm:pt>
    <dgm:pt modelId="{24E9001A-653F-4A28-A219-DA0D187C06F8}" type="parTrans" cxnId="{D64D00D7-98AC-4962-A7A1-8186D0D274A2}">
      <dgm:prSet/>
      <dgm:spPr/>
      <dgm:t>
        <a:bodyPr/>
        <a:lstStyle/>
        <a:p>
          <a:endParaRPr lang="cs-CZ"/>
        </a:p>
      </dgm:t>
    </dgm:pt>
    <dgm:pt modelId="{3F8D0372-87E0-40B7-9535-B23F18AF4307}" type="sibTrans" cxnId="{D64D00D7-98AC-4962-A7A1-8186D0D274A2}">
      <dgm:prSet/>
      <dgm:spPr/>
      <dgm:t>
        <a:bodyPr/>
        <a:lstStyle/>
        <a:p>
          <a:endParaRPr lang="cs-CZ"/>
        </a:p>
      </dgm:t>
    </dgm:pt>
    <dgm:pt modelId="{1C5016B3-95C3-4E0D-B02C-20DF21E652A9}">
      <dgm:prSet/>
      <dgm:spPr/>
      <dgm:t>
        <a:bodyPr/>
        <a:lstStyle/>
        <a:p>
          <a:r>
            <a:rPr lang="cs-CZ" dirty="0" err="1"/>
            <a:t>Kritika </a:t>
          </a:r>
          <a:r>
            <a:rPr lang="cs-CZ" dirty="0"/>
            <a:t>amerických </a:t>
          </a:r>
          <a:r>
            <a:rPr lang="cs-CZ" dirty="0" err="1"/>
            <a:t>vědců </a:t>
          </a:r>
          <a:r>
            <a:rPr lang="cs-CZ" dirty="0"/>
            <a:t>- </a:t>
          </a:r>
          <a:r>
            <a:rPr lang="cs-CZ" dirty="0" err="1"/>
            <a:t>chybí nám další užitečný nástroj</a:t>
          </a:r>
          <a:r>
            <a:rPr lang="cs-CZ" dirty="0"/>
            <a:t>?</a:t>
          </a:r>
        </a:p>
      </dgm:t>
    </dgm:pt>
    <dgm:pt modelId="{97DC5AEF-EB91-4D48-8335-1D14FC46DB5E}" type="parTrans" cxnId="{8AABF399-5E9A-426E-AD09-B41515CCF8F6}">
      <dgm:prSet/>
      <dgm:spPr/>
      <dgm:t>
        <a:bodyPr/>
        <a:lstStyle/>
        <a:p>
          <a:endParaRPr lang="cs-CZ"/>
        </a:p>
      </dgm:t>
    </dgm:pt>
    <dgm:pt modelId="{D43C9D56-7C75-462F-83BB-B3249A96F4D7}" type="sibTrans" cxnId="{8AABF399-5E9A-426E-AD09-B41515CCF8F6}">
      <dgm:prSet/>
      <dgm:spPr/>
      <dgm:t>
        <a:bodyPr/>
        <a:lstStyle/>
        <a:p>
          <a:endParaRPr lang="cs-CZ"/>
        </a:p>
      </dgm:t>
    </dgm:pt>
    <dgm:pt modelId="{84055D6E-3D59-42A1-8B18-FF2094CF801A}" type="pres">
      <dgm:prSet presAssocID="{21783E53-DA91-42A8-8D32-16C9AB0DFF35}" presName="linear" presStyleCnt="0">
        <dgm:presLayoutVars>
          <dgm:dir/>
          <dgm:animLvl val="lvl"/>
          <dgm:resizeHandles val="exact"/>
        </dgm:presLayoutVars>
      </dgm:prSet>
      <dgm:spPr/>
    </dgm:pt>
    <dgm:pt modelId="{32634974-FFF2-458E-A44F-1E9CE143A521}" type="pres">
      <dgm:prSet presAssocID="{98A60D9C-62E2-4E13-8C41-44283B2B2257}" presName="parentLin" presStyleCnt="0"/>
      <dgm:spPr/>
    </dgm:pt>
    <dgm:pt modelId="{471B6B8A-67B4-4E25-B3A9-6E5392CA78D1}" type="pres">
      <dgm:prSet presAssocID="{98A60D9C-62E2-4E13-8C41-44283B2B2257}" presName="parentLeftMargin" presStyleLbl="node1" presStyleIdx="0" presStyleCnt="3"/>
      <dgm:spPr/>
    </dgm:pt>
    <dgm:pt modelId="{E4A13802-FD2E-4EBA-A6DA-093156929523}" type="pres">
      <dgm:prSet presAssocID="{98A60D9C-62E2-4E13-8C41-44283B2B2257}" presName="parentText" presStyleLbl="node1" presStyleIdx="0" presStyleCnt="3">
        <dgm:presLayoutVars>
          <dgm:chMax val="0"/>
          <dgm:bulletEnabled val="1"/>
        </dgm:presLayoutVars>
      </dgm:prSet>
      <dgm:spPr/>
    </dgm:pt>
    <dgm:pt modelId="{BB7C1A35-6507-434E-92CE-0B1A2CE14E12}" type="pres">
      <dgm:prSet presAssocID="{98A60D9C-62E2-4E13-8C41-44283B2B2257}" presName="negativeSpace" presStyleCnt="0"/>
      <dgm:spPr/>
    </dgm:pt>
    <dgm:pt modelId="{04CD26AA-A85E-4BE9-B089-37A322428366}" type="pres">
      <dgm:prSet presAssocID="{98A60D9C-62E2-4E13-8C41-44283B2B2257}" presName="childText" presStyleLbl="conFgAcc1" presStyleIdx="0" presStyleCnt="3">
        <dgm:presLayoutVars>
          <dgm:bulletEnabled val="1"/>
        </dgm:presLayoutVars>
      </dgm:prSet>
      <dgm:spPr/>
    </dgm:pt>
    <dgm:pt modelId="{6FCC8827-0153-4B47-81C2-0D80DD661D00}" type="pres">
      <dgm:prSet presAssocID="{AB56FF63-8F89-4C1A-87E9-3CAA39AF97B2}" presName="spaceBetweenRectangles" presStyleCnt="0"/>
      <dgm:spPr/>
    </dgm:pt>
    <dgm:pt modelId="{9848E2AC-D595-4B0D-84A5-AF36DF76E16C}" type="pres">
      <dgm:prSet presAssocID="{C00C1B96-4220-4791-A3FA-98A4CD62AD3A}" presName="parentLin" presStyleCnt="0"/>
      <dgm:spPr/>
    </dgm:pt>
    <dgm:pt modelId="{2A148A44-0A17-46CF-8A69-60EB7E7D9E9D}" type="pres">
      <dgm:prSet presAssocID="{C00C1B96-4220-4791-A3FA-98A4CD62AD3A}" presName="parentLeftMargin" presStyleLbl="node1" presStyleIdx="0" presStyleCnt="3"/>
      <dgm:spPr/>
    </dgm:pt>
    <dgm:pt modelId="{64CCFF03-0EF8-41B6-91D6-BD2BB5BE3F78}" type="pres">
      <dgm:prSet presAssocID="{C00C1B96-4220-4791-A3FA-98A4CD62AD3A}" presName="parentText" presStyleLbl="node1" presStyleIdx="1" presStyleCnt="3">
        <dgm:presLayoutVars>
          <dgm:chMax val="0"/>
          <dgm:bulletEnabled val="1"/>
        </dgm:presLayoutVars>
      </dgm:prSet>
      <dgm:spPr/>
    </dgm:pt>
    <dgm:pt modelId="{C78EC338-F552-4E09-86EA-743EEC7493B9}" type="pres">
      <dgm:prSet presAssocID="{C00C1B96-4220-4791-A3FA-98A4CD62AD3A}" presName="negativeSpace" presStyleCnt="0"/>
      <dgm:spPr/>
    </dgm:pt>
    <dgm:pt modelId="{57D1D938-75A6-4ADF-AD13-00B22A64B705}" type="pres">
      <dgm:prSet presAssocID="{C00C1B96-4220-4791-A3FA-98A4CD62AD3A}" presName="childText" presStyleLbl="conFgAcc1" presStyleIdx="1" presStyleCnt="3">
        <dgm:presLayoutVars>
          <dgm:bulletEnabled val="1"/>
        </dgm:presLayoutVars>
      </dgm:prSet>
      <dgm:spPr/>
    </dgm:pt>
    <dgm:pt modelId="{B60067AC-B765-4B67-B545-08177EA3C19F}" type="pres">
      <dgm:prSet presAssocID="{8B276467-E177-459D-ADDC-F59182B54D8E}" presName="spaceBetweenRectangles" presStyleCnt="0"/>
      <dgm:spPr/>
    </dgm:pt>
    <dgm:pt modelId="{9097CEAA-050B-47FA-AE2E-739861B08D39}" type="pres">
      <dgm:prSet presAssocID="{4EB9A158-7053-4184-98D8-13786165517C}" presName="parentLin" presStyleCnt="0"/>
      <dgm:spPr/>
    </dgm:pt>
    <dgm:pt modelId="{CB60CDB4-FF0D-4223-8888-8AF9C35891B9}" type="pres">
      <dgm:prSet presAssocID="{4EB9A158-7053-4184-98D8-13786165517C}" presName="parentLeftMargin" presStyleLbl="node1" presStyleIdx="1" presStyleCnt="3"/>
      <dgm:spPr/>
    </dgm:pt>
    <dgm:pt modelId="{E1B7150E-2B18-463F-95F3-1AA6FAB1DE87}" type="pres">
      <dgm:prSet presAssocID="{4EB9A158-7053-4184-98D8-13786165517C}" presName="parentText" presStyleLbl="node1" presStyleIdx="2" presStyleCnt="3">
        <dgm:presLayoutVars>
          <dgm:chMax val="0"/>
          <dgm:bulletEnabled val="1"/>
        </dgm:presLayoutVars>
      </dgm:prSet>
      <dgm:spPr/>
    </dgm:pt>
    <dgm:pt modelId="{AC294892-6D0C-4232-B846-C35D7EA37712}" type="pres">
      <dgm:prSet presAssocID="{4EB9A158-7053-4184-98D8-13786165517C}" presName="negativeSpace" presStyleCnt="0"/>
      <dgm:spPr/>
    </dgm:pt>
    <dgm:pt modelId="{592F17F7-D2FB-4B27-8517-0561216676D3}" type="pres">
      <dgm:prSet presAssocID="{4EB9A158-7053-4184-98D8-13786165517C}" presName="childText" presStyleLbl="conFgAcc1" presStyleIdx="2" presStyleCnt="3">
        <dgm:presLayoutVars>
          <dgm:bulletEnabled val="1"/>
        </dgm:presLayoutVars>
      </dgm:prSet>
      <dgm:spPr/>
    </dgm:pt>
  </dgm:ptLst>
  <dgm:cxnLst>
    <dgm:cxn modelId="{4BC21025-DAE0-494A-BA8C-38670DDED361}" type="presOf" srcId="{93088F43-B289-47AB-B17C-2545D58AD6A0}" destId="{04CD26AA-A85E-4BE9-B089-37A322428366}" srcOrd="0" destOrd="1" presId="urn:microsoft.com/office/officeart/2005/8/layout/list1"/>
    <dgm:cxn modelId="{84E57526-0666-4CFF-884B-83FC3503B9D5}" type="presOf" srcId="{2B4B97F6-7745-40D6-A4BA-557D62D6AB82}" destId="{57D1D938-75A6-4ADF-AD13-00B22A64B705}" srcOrd="0" destOrd="1" presId="urn:microsoft.com/office/officeart/2005/8/layout/list1"/>
    <dgm:cxn modelId="{A76F1828-636F-427D-8721-E3B3B46C7DD7}" type="presOf" srcId="{98A60D9C-62E2-4E13-8C41-44283B2B2257}" destId="{471B6B8A-67B4-4E25-B3A9-6E5392CA78D1}" srcOrd="0" destOrd="0" presId="urn:microsoft.com/office/officeart/2005/8/layout/list1"/>
    <dgm:cxn modelId="{B21B235E-94ED-4D58-909B-19FB4C49B135}" srcId="{C00C1B96-4220-4791-A3FA-98A4CD62AD3A}" destId="{BF891228-D860-4F85-BD70-5E069E04670C}" srcOrd="0" destOrd="0" parTransId="{12CFBAC0-5C26-4DB9-828B-D1C0B6932839}" sibTransId="{2C6F73FB-F1E9-4931-B77F-C19E37FC554C}"/>
    <dgm:cxn modelId="{A188FB5F-6613-46CF-9E22-E35485BD7A6D}" srcId="{21783E53-DA91-42A8-8D32-16C9AB0DFF35}" destId="{98A60D9C-62E2-4E13-8C41-44283B2B2257}" srcOrd="0" destOrd="0" parTransId="{89DAF70A-0867-44F6-8BAC-FDEE622D13B4}" sibTransId="{AB56FF63-8F89-4C1A-87E9-3CAA39AF97B2}"/>
    <dgm:cxn modelId="{B36FFD5F-3732-4E45-B952-776D3EDE452B}" type="presOf" srcId="{ADDFC59C-4918-4D8A-BB6A-7C2F8F12A4B1}" destId="{04CD26AA-A85E-4BE9-B089-37A322428366}" srcOrd="0" destOrd="2" presId="urn:microsoft.com/office/officeart/2005/8/layout/list1"/>
    <dgm:cxn modelId="{DBA5D463-11FC-4D5E-898E-81FCFAE9D451}" srcId="{98A60D9C-62E2-4E13-8C41-44283B2B2257}" destId="{F62EB1A4-7E1C-49CB-82C2-9D89F9C0DD55}" srcOrd="3" destOrd="0" parTransId="{98608AC9-2925-47E9-9119-7A0470E6DE65}" sibTransId="{AFF40E57-34B0-47D6-8E8E-8224BE600161}"/>
    <dgm:cxn modelId="{0F656A68-A748-4845-A6D3-DE385F6934B3}" type="presOf" srcId="{1C5016B3-95C3-4E0D-B02C-20DF21E652A9}" destId="{592F17F7-D2FB-4B27-8517-0561216676D3}" srcOrd="0" destOrd="1" presId="urn:microsoft.com/office/officeart/2005/8/layout/list1"/>
    <dgm:cxn modelId="{05A6316E-D5AF-4017-A567-CCDEEFD08CA0}" type="presOf" srcId="{4EB9A158-7053-4184-98D8-13786165517C}" destId="{CB60CDB4-FF0D-4223-8888-8AF9C35891B9}" srcOrd="0" destOrd="0" presId="urn:microsoft.com/office/officeart/2005/8/layout/list1"/>
    <dgm:cxn modelId="{3D77F056-E97B-464A-8C34-FA11636D317A}" type="presOf" srcId="{C00C1B96-4220-4791-A3FA-98A4CD62AD3A}" destId="{2A148A44-0A17-46CF-8A69-60EB7E7D9E9D}" srcOrd="0" destOrd="0" presId="urn:microsoft.com/office/officeart/2005/8/layout/list1"/>
    <dgm:cxn modelId="{F2F55878-2DB4-4EE6-AA55-2808E36E1968}" srcId="{21783E53-DA91-42A8-8D32-16C9AB0DFF35}" destId="{C00C1B96-4220-4791-A3FA-98A4CD62AD3A}" srcOrd="1" destOrd="0" parTransId="{02EAEF5D-2653-4E26-811E-F96952816B8E}" sibTransId="{8B276467-E177-459D-ADDC-F59182B54D8E}"/>
    <dgm:cxn modelId="{FE651485-158E-461E-A1B5-1EB0F1DD3F96}" srcId="{98A60D9C-62E2-4E13-8C41-44283B2B2257}" destId="{93088F43-B289-47AB-B17C-2545D58AD6A0}" srcOrd="1" destOrd="0" parTransId="{EBEEE129-B85B-4CAA-838D-DBBCB3DF0E09}" sibTransId="{C1751D65-F8CB-44F3-A54A-F4E5991DDE73}"/>
    <dgm:cxn modelId="{3FFE6693-E1DF-4FCB-80EB-6B8F3CF4C464}" type="presOf" srcId="{C00C1B96-4220-4791-A3FA-98A4CD62AD3A}" destId="{64CCFF03-0EF8-41B6-91D6-BD2BB5BE3F78}" srcOrd="1" destOrd="0" presId="urn:microsoft.com/office/officeart/2005/8/layout/list1"/>
    <dgm:cxn modelId="{8AABF399-5E9A-426E-AD09-B41515CCF8F6}" srcId="{4EB9A158-7053-4184-98D8-13786165517C}" destId="{1C5016B3-95C3-4E0D-B02C-20DF21E652A9}" srcOrd="1" destOrd="0" parTransId="{97DC5AEF-EB91-4D48-8335-1D14FC46DB5E}" sibTransId="{D43C9D56-7C75-462F-83BB-B3249A96F4D7}"/>
    <dgm:cxn modelId="{7EF7F0A1-431E-484C-A9AA-F3D0F1A7143F}" type="presOf" srcId="{F62EB1A4-7E1C-49CB-82C2-9D89F9C0DD55}" destId="{04CD26AA-A85E-4BE9-B089-37A322428366}" srcOrd="0" destOrd="3" presId="urn:microsoft.com/office/officeart/2005/8/layout/list1"/>
    <dgm:cxn modelId="{105F2EA4-8055-4DBB-A172-8AB249792D9D}" srcId="{21783E53-DA91-42A8-8D32-16C9AB0DFF35}" destId="{4EB9A158-7053-4184-98D8-13786165517C}" srcOrd="2" destOrd="0" parTransId="{3F587F44-21FE-4C52-A06C-A0BD9B25DEF7}" sibTransId="{A1BFC02A-FCD7-45D5-930B-2E6C94A56323}"/>
    <dgm:cxn modelId="{5C9886A6-E411-40DC-B85A-CD5EE5284861}" srcId="{C00C1B96-4220-4791-A3FA-98A4CD62AD3A}" destId="{2B4B97F6-7745-40D6-A4BA-557D62D6AB82}" srcOrd="1" destOrd="0" parTransId="{38E02689-DFD5-4AE5-AB5D-3885D05ACE01}" sibTransId="{82A3F0C6-86B3-4E48-A95D-D80D4EE3B054}"/>
    <dgm:cxn modelId="{446ED0A6-F630-428B-9CBC-4FC9A0F46C87}" type="presOf" srcId="{BF891228-D860-4F85-BD70-5E069E04670C}" destId="{57D1D938-75A6-4ADF-AD13-00B22A64B705}" srcOrd="0" destOrd="0" presId="urn:microsoft.com/office/officeart/2005/8/layout/list1"/>
    <dgm:cxn modelId="{49F3FAA9-2A60-4AF7-9AB6-7D217741175E}" type="presOf" srcId="{98A60D9C-62E2-4E13-8C41-44283B2B2257}" destId="{E4A13802-FD2E-4EBA-A6DA-093156929523}" srcOrd="1" destOrd="0" presId="urn:microsoft.com/office/officeart/2005/8/layout/list1"/>
    <dgm:cxn modelId="{9D1528AD-5DDB-43BB-A083-6B5B8996B93C}" type="presOf" srcId="{91F39D83-45D7-4CCD-9525-4F7DF923A87A}" destId="{592F17F7-D2FB-4B27-8517-0561216676D3}" srcOrd="0" destOrd="0" presId="urn:microsoft.com/office/officeart/2005/8/layout/list1"/>
    <dgm:cxn modelId="{984421C3-C9F7-44CF-8384-3B8AA55F506B}" srcId="{98A60D9C-62E2-4E13-8C41-44283B2B2257}" destId="{D0DD030C-E771-4D48-958E-A778FF9C48DF}" srcOrd="0" destOrd="0" parTransId="{AF0487FF-9C08-48FD-B6FF-773929D543FB}" sibTransId="{A05889FD-B9C6-421E-B82C-40EB6D0DAA35}"/>
    <dgm:cxn modelId="{9B15FAC4-D8EE-4643-A1F9-84D508C182C9}" type="presOf" srcId="{4EB9A158-7053-4184-98D8-13786165517C}" destId="{E1B7150E-2B18-463F-95F3-1AA6FAB1DE87}" srcOrd="1" destOrd="0" presId="urn:microsoft.com/office/officeart/2005/8/layout/list1"/>
    <dgm:cxn modelId="{E87A02C7-BEBA-4C2E-82A1-B072D91F2D9B}" type="presOf" srcId="{21783E53-DA91-42A8-8D32-16C9AB0DFF35}" destId="{84055D6E-3D59-42A1-8B18-FF2094CF801A}" srcOrd="0" destOrd="0" presId="urn:microsoft.com/office/officeart/2005/8/layout/list1"/>
    <dgm:cxn modelId="{7C246CCF-6725-459F-A725-2FDE7126B016}" srcId="{98A60D9C-62E2-4E13-8C41-44283B2B2257}" destId="{ADDFC59C-4918-4D8A-BB6A-7C2F8F12A4B1}" srcOrd="2" destOrd="0" parTransId="{AF1A80D5-2BC5-4FCE-800C-98843D687974}" sibTransId="{339F7894-32FC-4288-BF1F-0B787949BDC7}"/>
    <dgm:cxn modelId="{D64D00D7-98AC-4962-A7A1-8186D0D274A2}" srcId="{4EB9A158-7053-4184-98D8-13786165517C}" destId="{91F39D83-45D7-4CCD-9525-4F7DF923A87A}" srcOrd="0" destOrd="0" parTransId="{24E9001A-653F-4A28-A219-DA0D187C06F8}" sibTransId="{3F8D0372-87E0-40B7-9535-B23F18AF4307}"/>
    <dgm:cxn modelId="{6236AFFA-5D59-44CE-B283-CBE80F92728D}" type="presOf" srcId="{D0DD030C-E771-4D48-958E-A778FF9C48DF}" destId="{04CD26AA-A85E-4BE9-B089-37A322428366}" srcOrd="0" destOrd="0" presId="urn:microsoft.com/office/officeart/2005/8/layout/list1"/>
    <dgm:cxn modelId="{D098AA8C-72A2-44F9-BD61-E17A8093E88C}" type="presParOf" srcId="{84055D6E-3D59-42A1-8B18-FF2094CF801A}" destId="{32634974-FFF2-458E-A44F-1E9CE143A521}" srcOrd="0" destOrd="0" presId="urn:microsoft.com/office/officeart/2005/8/layout/list1"/>
    <dgm:cxn modelId="{BA950DA0-C5FA-422F-BADE-ECDD99485F7A}" type="presParOf" srcId="{32634974-FFF2-458E-A44F-1E9CE143A521}" destId="{471B6B8A-67B4-4E25-B3A9-6E5392CA78D1}" srcOrd="0" destOrd="0" presId="urn:microsoft.com/office/officeart/2005/8/layout/list1"/>
    <dgm:cxn modelId="{9222A0F9-9578-41E4-8470-AFB7FDC0D091}" type="presParOf" srcId="{32634974-FFF2-458E-A44F-1E9CE143A521}" destId="{E4A13802-FD2E-4EBA-A6DA-093156929523}" srcOrd="1" destOrd="0" presId="urn:microsoft.com/office/officeart/2005/8/layout/list1"/>
    <dgm:cxn modelId="{5A46CFBA-2B29-4609-B954-13DF1C58AF20}" type="presParOf" srcId="{84055D6E-3D59-42A1-8B18-FF2094CF801A}" destId="{BB7C1A35-6507-434E-92CE-0B1A2CE14E12}" srcOrd="1" destOrd="0" presId="urn:microsoft.com/office/officeart/2005/8/layout/list1"/>
    <dgm:cxn modelId="{92F3F923-5FEF-4DCE-8F14-9FFF8D7AB419}" type="presParOf" srcId="{84055D6E-3D59-42A1-8B18-FF2094CF801A}" destId="{04CD26AA-A85E-4BE9-B089-37A322428366}" srcOrd="2" destOrd="0" presId="urn:microsoft.com/office/officeart/2005/8/layout/list1"/>
    <dgm:cxn modelId="{A9B3888E-9DEA-4B04-8077-CB1C8E0FC449}" type="presParOf" srcId="{84055D6E-3D59-42A1-8B18-FF2094CF801A}" destId="{6FCC8827-0153-4B47-81C2-0D80DD661D00}" srcOrd="3" destOrd="0" presId="urn:microsoft.com/office/officeart/2005/8/layout/list1"/>
    <dgm:cxn modelId="{98DD18DF-00EE-454B-B7F1-5E1FE591C438}" type="presParOf" srcId="{84055D6E-3D59-42A1-8B18-FF2094CF801A}" destId="{9848E2AC-D595-4B0D-84A5-AF36DF76E16C}" srcOrd="4" destOrd="0" presId="urn:microsoft.com/office/officeart/2005/8/layout/list1"/>
    <dgm:cxn modelId="{5EA74A09-3150-496F-8046-1CDFF6F468B1}" type="presParOf" srcId="{9848E2AC-D595-4B0D-84A5-AF36DF76E16C}" destId="{2A148A44-0A17-46CF-8A69-60EB7E7D9E9D}" srcOrd="0" destOrd="0" presId="urn:microsoft.com/office/officeart/2005/8/layout/list1"/>
    <dgm:cxn modelId="{302A58C2-87A5-48FF-BEDE-224512C4E5B6}" type="presParOf" srcId="{9848E2AC-D595-4B0D-84A5-AF36DF76E16C}" destId="{64CCFF03-0EF8-41B6-91D6-BD2BB5BE3F78}" srcOrd="1" destOrd="0" presId="urn:microsoft.com/office/officeart/2005/8/layout/list1"/>
    <dgm:cxn modelId="{816805C3-90FF-4376-B1C9-E80974722102}" type="presParOf" srcId="{84055D6E-3D59-42A1-8B18-FF2094CF801A}" destId="{C78EC338-F552-4E09-86EA-743EEC7493B9}" srcOrd="5" destOrd="0" presId="urn:microsoft.com/office/officeart/2005/8/layout/list1"/>
    <dgm:cxn modelId="{3D914A3F-9A4E-491D-94F5-633545CEC0DD}" type="presParOf" srcId="{84055D6E-3D59-42A1-8B18-FF2094CF801A}" destId="{57D1D938-75A6-4ADF-AD13-00B22A64B705}" srcOrd="6" destOrd="0" presId="urn:microsoft.com/office/officeart/2005/8/layout/list1"/>
    <dgm:cxn modelId="{3DE39029-E034-4B80-850E-3DCA15416E6D}" type="presParOf" srcId="{84055D6E-3D59-42A1-8B18-FF2094CF801A}" destId="{B60067AC-B765-4B67-B545-08177EA3C19F}" srcOrd="7" destOrd="0" presId="urn:microsoft.com/office/officeart/2005/8/layout/list1"/>
    <dgm:cxn modelId="{3D7E513A-5056-42B4-AD30-2066F99D9BDD}" type="presParOf" srcId="{84055D6E-3D59-42A1-8B18-FF2094CF801A}" destId="{9097CEAA-050B-47FA-AE2E-739861B08D39}" srcOrd="8" destOrd="0" presId="urn:microsoft.com/office/officeart/2005/8/layout/list1"/>
    <dgm:cxn modelId="{19BB596F-D9E1-417D-B49D-8D2423A5B609}" type="presParOf" srcId="{9097CEAA-050B-47FA-AE2E-739861B08D39}" destId="{CB60CDB4-FF0D-4223-8888-8AF9C35891B9}" srcOrd="0" destOrd="0" presId="urn:microsoft.com/office/officeart/2005/8/layout/list1"/>
    <dgm:cxn modelId="{2B63D093-090E-49D1-B2EB-C5DA3AD5B32D}" type="presParOf" srcId="{9097CEAA-050B-47FA-AE2E-739861B08D39}" destId="{E1B7150E-2B18-463F-95F3-1AA6FAB1DE87}" srcOrd="1" destOrd="0" presId="urn:microsoft.com/office/officeart/2005/8/layout/list1"/>
    <dgm:cxn modelId="{251485F0-9221-4EDD-B035-D586BA4E98D1}" type="presParOf" srcId="{84055D6E-3D59-42A1-8B18-FF2094CF801A}" destId="{AC294892-6D0C-4232-B846-C35D7EA37712}" srcOrd="9" destOrd="0" presId="urn:microsoft.com/office/officeart/2005/8/layout/list1"/>
    <dgm:cxn modelId="{5FF0FA07-AA13-4FBA-B071-8EE172AFC8EC}" type="presParOf" srcId="{84055D6E-3D59-42A1-8B18-FF2094CF801A}" destId="{592F17F7-D2FB-4B27-8517-0561216676D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3521E1-F10D-4794-8E54-58F5A354A7E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DEFC325C-AEF0-48CA-AF42-ADC1B77ED06B}">
      <dgm:prSet/>
      <dgm:spPr/>
      <dgm:t>
        <a:bodyPr/>
        <a:lstStyle/>
        <a:p>
          <a:r>
            <a:rPr lang="en-US" dirty="0" err="1"/>
            <a:t>Mezinárodní </a:t>
          </a:r>
          <a:r>
            <a:rPr lang="en-US" dirty="0"/>
            <a:t>právo </a:t>
          </a:r>
          <a:r>
            <a:rPr lang="cs-CZ" dirty="0" err="1"/>
            <a:t>upravuje úpravu </a:t>
          </a:r>
          <a:r>
            <a:rPr lang="cs-CZ" dirty="0"/>
            <a:t>genomu ve </a:t>
          </a:r>
          <a:r>
            <a:rPr lang="cs-CZ" dirty="0" err="1"/>
            <a:t>fragmentech</a:t>
          </a:r>
          <a:endParaRPr lang="cs-CZ" dirty="0"/>
        </a:p>
      </dgm:t>
    </dgm:pt>
    <dgm:pt modelId="{E7758C01-2549-499E-966F-F5CEB6C630FC}" type="parTrans" cxnId="{65F2E755-A300-40F5-A7EA-CA2565B6A353}">
      <dgm:prSet/>
      <dgm:spPr/>
      <dgm:t>
        <a:bodyPr/>
        <a:lstStyle/>
        <a:p>
          <a:endParaRPr lang="cs-CZ"/>
        </a:p>
      </dgm:t>
    </dgm:pt>
    <dgm:pt modelId="{9F8B7DA6-E644-4EF4-BFC4-EF4EFCFA436E}" type="sibTrans" cxnId="{65F2E755-A300-40F5-A7EA-CA2565B6A353}">
      <dgm:prSet/>
      <dgm:spPr/>
      <dgm:t>
        <a:bodyPr/>
        <a:lstStyle/>
        <a:p>
          <a:endParaRPr lang="cs-CZ"/>
        </a:p>
      </dgm:t>
    </dgm:pt>
    <dgm:pt modelId="{C366A21C-A08A-419E-AC92-6DCBC606DFF6}">
      <dgm:prSet/>
      <dgm:spPr/>
      <dgm:t>
        <a:bodyPr/>
        <a:lstStyle/>
        <a:p>
          <a:r>
            <a:rPr lang="en-US" dirty="0"/>
            <a:t>Použití editace genomu pouze pro lékařské účely </a:t>
          </a:r>
          <a:endParaRPr lang="cs-CZ" dirty="0"/>
        </a:p>
      </dgm:t>
    </dgm:pt>
    <dgm:pt modelId="{58353217-312F-4BEA-8B2C-DD0E37AFE7A3}" type="parTrans" cxnId="{565D7C5A-12D7-40FB-B158-E092CE81ECF6}">
      <dgm:prSet/>
      <dgm:spPr/>
      <dgm:t>
        <a:bodyPr/>
        <a:lstStyle/>
        <a:p>
          <a:endParaRPr lang="cs-CZ"/>
        </a:p>
      </dgm:t>
    </dgm:pt>
    <dgm:pt modelId="{DEDCD64E-E67D-4E10-B9BE-235452A3DE85}" type="sibTrans" cxnId="{565D7C5A-12D7-40FB-B158-E092CE81ECF6}">
      <dgm:prSet/>
      <dgm:spPr/>
      <dgm:t>
        <a:bodyPr/>
        <a:lstStyle/>
        <a:p>
          <a:endParaRPr lang="cs-CZ"/>
        </a:p>
      </dgm:t>
    </dgm:pt>
    <dgm:pt modelId="{BA6AD441-A3AE-4332-9E79-63FE50A9127A}">
      <dgm:prSet/>
      <dgm:spPr/>
      <dgm:t>
        <a:bodyPr/>
        <a:lstStyle/>
        <a:p>
          <a:r>
            <a:rPr lang="en-US" dirty="0" err="1"/>
            <a:t>Respektování </a:t>
          </a:r>
          <a:r>
            <a:rPr lang="en-US" dirty="0"/>
            <a:t>důstojnosti a lidských práv, </a:t>
          </a:r>
          <a:endParaRPr lang="cs-CZ" dirty="0"/>
        </a:p>
      </dgm:t>
    </dgm:pt>
    <dgm:pt modelId="{ECC907AC-F866-4636-862A-DD53BE825774}" type="parTrans" cxnId="{D94FEB4F-AEA8-4CE4-A2E3-0A893F9376E4}">
      <dgm:prSet/>
      <dgm:spPr/>
      <dgm:t>
        <a:bodyPr/>
        <a:lstStyle/>
        <a:p>
          <a:endParaRPr lang="cs-CZ"/>
        </a:p>
      </dgm:t>
    </dgm:pt>
    <dgm:pt modelId="{FA4D2AC3-0A36-4030-98EA-29A8F0440A50}" type="sibTrans" cxnId="{D94FEB4F-AEA8-4CE4-A2E3-0A893F9376E4}">
      <dgm:prSet/>
      <dgm:spPr/>
      <dgm:t>
        <a:bodyPr/>
        <a:lstStyle/>
        <a:p>
          <a:endParaRPr lang="cs-CZ"/>
        </a:p>
      </dgm:t>
    </dgm:pt>
    <dgm:pt modelId="{FA2D8708-0C88-4349-9F8F-CD1BDB5B325D}">
      <dgm:prSet/>
      <dgm:spPr/>
      <dgm:t>
        <a:bodyPr/>
        <a:lstStyle/>
        <a:p>
          <a:r>
            <a:rPr lang="en-US" dirty="0" err="1"/>
            <a:t>Řízení </a:t>
          </a:r>
          <a:r>
            <a:rPr lang="en-US" dirty="0"/>
            <a:t>rizik a jejich přiměřenost přínosům </a:t>
          </a:r>
          <a:endParaRPr lang="cs-CZ" dirty="0"/>
        </a:p>
      </dgm:t>
    </dgm:pt>
    <dgm:pt modelId="{FCAD4484-2A97-49B0-9FCC-4DAD62D93775}" type="parTrans" cxnId="{EFBAB3F0-6C20-431E-9986-9698A6EE5577}">
      <dgm:prSet/>
      <dgm:spPr/>
      <dgm:t>
        <a:bodyPr/>
        <a:lstStyle/>
        <a:p>
          <a:endParaRPr lang="cs-CZ"/>
        </a:p>
      </dgm:t>
    </dgm:pt>
    <dgm:pt modelId="{A2067BF7-11F4-45DD-9DCA-53FECDCB3A1E}" type="sibTrans" cxnId="{EFBAB3F0-6C20-431E-9986-9698A6EE5577}">
      <dgm:prSet/>
      <dgm:spPr/>
      <dgm:t>
        <a:bodyPr/>
        <a:lstStyle/>
        <a:p>
          <a:endParaRPr lang="cs-CZ"/>
        </a:p>
      </dgm:t>
    </dgm:pt>
    <dgm:pt modelId="{629E9B8B-6979-45EC-BB4D-076A612E254B}">
      <dgm:prSet/>
      <dgm:spPr/>
      <dgm:t>
        <a:bodyPr/>
        <a:lstStyle/>
        <a:p>
          <a:r>
            <a:rPr lang="en-US" dirty="0"/>
            <a:t>Autonomie </a:t>
          </a:r>
          <a:r>
            <a:rPr lang="en-US" dirty="0" err="1"/>
            <a:t>pacienta </a:t>
          </a:r>
          <a:endParaRPr lang="cs-CZ" dirty="0"/>
        </a:p>
      </dgm:t>
    </dgm:pt>
    <dgm:pt modelId="{5D26F4A9-43A9-4F66-9840-4996099E3361}" type="parTrans" cxnId="{860518E9-6A9A-469B-9CC5-E9FDD5891144}">
      <dgm:prSet/>
      <dgm:spPr/>
      <dgm:t>
        <a:bodyPr/>
        <a:lstStyle/>
        <a:p>
          <a:endParaRPr lang="cs-CZ"/>
        </a:p>
      </dgm:t>
    </dgm:pt>
    <dgm:pt modelId="{DD2842A2-277B-4A38-BF1B-F584E40D5C8B}" type="sibTrans" cxnId="{860518E9-6A9A-469B-9CC5-E9FDD5891144}">
      <dgm:prSet/>
      <dgm:spPr/>
      <dgm:t>
        <a:bodyPr/>
        <a:lstStyle/>
        <a:p>
          <a:endParaRPr lang="cs-CZ"/>
        </a:p>
      </dgm:t>
    </dgm:pt>
    <dgm:pt modelId="{5E7EBA6A-0F13-4F7C-86BB-6D6DA29663FC}">
      <dgm:prSet/>
      <dgm:spPr/>
      <dgm:t>
        <a:bodyPr/>
        <a:lstStyle/>
        <a:p>
          <a:r>
            <a:rPr lang="en-US" dirty="0" err="1"/>
            <a:t>Práva </a:t>
          </a:r>
          <a:r>
            <a:rPr lang="en-US" dirty="0"/>
            <a:t>budoucích generací</a:t>
          </a:r>
          <a:endParaRPr lang="cs-CZ" dirty="0"/>
        </a:p>
      </dgm:t>
    </dgm:pt>
    <dgm:pt modelId="{85368B8D-50C9-4C5C-9AF4-4857CD44EDBA}" type="parTrans" cxnId="{501E93A6-7CA2-4341-99D0-1E5E636087A1}">
      <dgm:prSet/>
      <dgm:spPr/>
      <dgm:t>
        <a:bodyPr/>
        <a:lstStyle/>
        <a:p>
          <a:endParaRPr lang="cs-CZ"/>
        </a:p>
      </dgm:t>
    </dgm:pt>
    <dgm:pt modelId="{51D151B0-6A04-42D5-8EEE-E6E6F8C7A384}" type="sibTrans" cxnId="{501E93A6-7CA2-4341-99D0-1E5E636087A1}">
      <dgm:prSet/>
      <dgm:spPr/>
      <dgm:t>
        <a:bodyPr/>
        <a:lstStyle/>
        <a:p>
          <a:endParaRPr lang="cs-CZ"/>
        </a:p>
      </dgm:t>
    </dgm:pt>
    <dgm:pt modelId="{AC66916C-B879-4A02-BAF8-86E0352F6A3E}" type="pres">
      <dgm:prSet presAssocID="{D83521E1-F10D-4794-8E54-58F5A354A7E4}" presName="linear" presStyleCnt="0">
        <dgm:presLayoutVars>
          <dgm:dir/>
          <dgm:animLvl val="lvl"/>
          <dgm:resizeHandles val="exact"/>
        </dgm:presLayoutVars>
      </dgm:prSet>
      <dgm:spPr/>
    </dgm:pt>
    <dgm:pt modelId="{7310A1ED-7E8E-473E-9A39-29BBA77712C3}" type="pres">
      <dgm:prSet presAssocID="{DEFC325C-AEF0-48CA-AF42-ADC1B77ED06B}" presName="parentLin" presStyleCnt="0"/>
      <dgm:spPr/>
    </dgm:pt>
    <dgm:pt modelId="{EEF72396-E7AC-4AD0-98E0-9F84CBA05284}" type="pres">
      <dgm:prSet presAssocID="{DEFC325C-AEF0-48CA-AF42-ADC1B77ED06B}" presName="parentLeftMargin" presStyleLbl="node1" presStyleIdx="0" presStyleCnt="1"/>
      <dgm:spPr/>
    </dgm:pt>
    <dgm:pt modelId="{010839E5-13DE-4189-8239-AF932AEBBCF0}" type="pres">
      <dgm:prSet presAssocID="{DEFC325C-AEF0-48CA-AF42-ADC1B77ED06B}" presName="parentText" presStyleLbl="node1" presStyleIdx="0" presStyleCnt="1">
        <dgm:presLayoutVars>
          <dgm:chMax val="0"/>
          <dgm:bulletEnabled val="1"/>
        </dgm:presLayoutVars>
      </dgm:prSet>
      <dgm:spPr/>
    </dgm:pt>
    <dgm:pt modelId="{392BC2E9-82E0-4222-AFC7-15B832712EEC}" type="pres">
      <dgm:prSet presAssocID="{DEFC325C-AEF0-48CA-AF42-ADC1B77ED06B}" presName="negativeSpace" presStyleCnt="0"/>
      <dgm:spPr/>
    </dgm:pt>
    <dgm:pt modelId="{20FDAD42-CFC5-42B1-82A6-C267722BDB27}" type="pres">
      <dgm:prSet presAssocID="{DEFC325C-AEF0-48CA-AF42-ADC1B77ED06B}" presName="childText" presStyleLbl="conFgAcc1" presStyleIdx="0" presStyleCnt="1">
        <dgm:presLayoutVars>
          <dgm:bulletEnabled val="1"/>
        </dgm:presLayoutVars>
      </dgm:prSet>
      <dgm:spPr/>
    </dgm:pt>
  </dgm:ptLst>
  <dgm:cxnLst>
    <dgm:cxn modelId="{60380328-639E-43DC-928A-C6E0AB4DDADF}" type="presOf" srcId="{BA6AD441-A3AE-4332-9E79-63FE50A9127A}" destId="{20FDAD42-CFC5-42B1-82A6-C267722BDB27}" srcOrd="0" destOrd="1" presId="urn:microsoft.com/office/officeart/2005/8/layout/list1"/>
    <dgm:cxn modelId="{3048BB4D-1B0B-45AE-AC31-447A21BDC413}" type="presOf" srcId="{D83521E1-F10D-4794-8E54-58F5A354A7E4}" destId="{AC66916C-B879-4A02-BAF8-86E0352F6A3E}" srcOrd="0" destOrd="0" presId="urn:microsoft.com/office/officeart/2005/8/layout/list1"/>
    <dgm:cxn modelId="{D94FEB4F-AEA8-4CE4-A2E3-0A893F9376E4}" srcId="{DEFC325C-AEF0-48CA-AF42-ADC1B77ED06B}" destId="{BA6AD441-A3AE-4332-9E79-63FE50A9127A}" srcOrd="1" destOrd="0" parTransId="{ECC907AC-F866-4636-862A-DD53BE825774}" sibTransId="{FA4D2AC3-0A36-4030-98EA-29A8F0440A50}"/>
    <dgm:cxn modelId="{65F2E755-A300-40F5-A7EA-CA2565B6A353}" srcId="{D83521E1-F10D-4794-8E54-58F5A354A7E4}" destId="{DEFC325C-AEF0-48CA-AF42-ADC1B77ED06B}" srcOrd="0" destOrd="0" parTransId="{E7758C01-2549-499E-966F-F5CEB6C630FC}" sibTransId="{9F8B7DA6-E644-4EF4-BFC4-EF4EFCFA436E}"/>
    <dgm:cxn modelId="{565D7C5A-12D7-40FB-B158-E092CE81ECF6}" srcId="{DEFC325C-AEF0-48CA-AF42-ADC1B77ED06B}" destId="{C366A21C-A08A-419E-AC92-6DCBC606DFF6}" srcOrd="0" destOrd="0" parTransId="{58353217-312F-4BEA-8B2C-DD0E37AFE7A3}" sibTransId="{DEDCD64E-E67D-4E10-B9BE-235452A3DE85}"/>
    <dgm:cxn modelId="{507C3A7D-FC0C-43AF-972F-6B0B93F92910}" type="presOf" srcId="{C366A21C-A08A-419E-AC92-6DCBC606DFF6}" destId="{20FDAD42-CFC5-42B1-82A6-C267722BDB27}" srcOrd="0" destOrd="0" presId="urn:microsoft.com/office/officeart/2005/8/layout/list1"/>
    <dgm:cxn modelId="{98128F90-A493-473E-B4EB-5BEAA05DA857}" type="presOf" srcId="{DEFC325C-AEF0-48CA-AF42-ADC1B77ED06B}" destId="{EEF72396-E7AC-4AD0-98E0-9F84CBA05284}" srcOrd="0" destOrd="0" presId="urn:microsoft.com/office/officeart/2005/8/layout/list1"/>
    <dgm:cxn modelId="{D712AE93-A93C-4074-805D-27B744F354AA}" type="presOf" srcId="{629E9B8B-6979-45EC-BB4D-076A612E254B}" destId="{20FDAD42-CFC5-42B1-82A6-C267722BDB27}" srcOrd="0" destOrd="3" presId="urn:microsoft.com/office/officeart/2005/8/layout/list1"/>
    <dgm:cxn modelId="{501E93A6-7CA2-4341-99D0-1E5E636087A1}" srcId="{DEFC325C-AEF0-48CA-AF42-ADC1B77ED06B}" destId="{5E7EBA6A-0F13-4F7C-86BB-6D6DA29663FC}" srcOrd="4" destOrd="0" parTransId="{85368B8D-50C9-4C5C-9AF4-4857CD44EDBA}" sibTransId="{51D151B0-6A04-42D5-8EEE-E6E6F8C7A384}"/>
    <dgm:cxn modelId="{694FAEB4-B386-4EE5-8FCA-8CDBF2EA72B7}" type="presOf" srcId="{FA2D8708-0C88-4349-9F8F-CD1BDB5B325D}" destId="{20FDAD42-CFC5-42B1-82A6-C267722BDB27}" srcOrd="0" destOrd="2" presId="urn:microsoft.com/office/officeart/2005/8/layout/list1"/>
    <dgm:cxn modelId="{4ABC07B5-9506-44CE-9A23-07C7448079C7}" type="presOf" srcId="{5E7EBA6A-0F13-4F7C-86BB-6D6DA29663FC}" destId="{20FDAD42-CFC5-42B1-82A6-C267722BDB27}" srcOrd="0" destOrd="4" presId="urn:microsoft.com/office/officeart/2005/8/layout/list1"/>
    <dgm:cxn modelId="{44071BCC-2853-4DB4-AE28-F25424AE8AFD}" type="presOf" srcId="{DEFC325C-AEF0-48CA-AF42-ADC1B77ED06B}" destId="{010839E5-13DE-4189-8239-AF932AEBBCF0}" srcOrd="1" destOrd="0" presId="urn:microsoft.com/office/officeart/2005/8/layout/list1"/>
    <dgm:cxn modelId="{860518E9-6A9A-469B-9CC5-E9FDD5891144}" srcId="{DEFC325C-AEF0-48CA-AF42-ADC1B77ED06B}" destId="{629E9B8B-6979-45EC-BB4D-076A612E254B}" srcOrd="3" destOrd="0" parTransId="{5D26F4A9-43A9-4F66-9840-4996099E3361}" sibTransId="{DD2842A2-277B-4A38-BF1B-F584E40D5C8B}"/>
    <dgm:cxn modelId="{EFBAB3F0-6C20-431E-9986-9698A6EE5577}" srcId="{DEFC325C-AEF0-48CA-AF42-ADC1B77ED06B}" destId="{FA2D8708-0C88-4349-9F8F-CD1BDB5B325D}" srcOrd="2" destOrd="0" parTransId="{FCAD4484-2A97-49B0-9FCC-4DAD62D93775}" sibTransId="{A2067BF7-11F4-45DD-9DCA-53FECDCB3A1E}"/>
    <dgm:cxn modelId="{95CEDDA1-6995-4AF0-BE7B-FB99D6DF5002}" type="presParOf" srcId="{AC66916C-B879-4A02-BAF8-86E0352F6A3E}" destId="{7310A1ED-7E8E-473E-9A39-29BBA77712C3}" srcOrd="0" destOrd="0" presId="urn:microsoft.com/office/officeart/2005/8/layout/list1"/>
    <dgm:cxn modelId="{46F1F423-92C0-47AA-AD1F-B5111B11EE68}" type="presParOf" srcId="{7310A1ED-7E8E-473E-9A39-29BBA77712C3}" destId="{EEF72396-E7AC-4AD0-98E0-9F84CBA05284}" srcOrd="0" destOrd="0" presId="urn:microsoft.com/office/officeart/2005/8/layout/list1"/>
    <dgm:cxn modelId="{DB394957-ABC5-4F5D-9B07-0CF854F85912}" type="presParOf" srcId="{7310A1ED-7E8E-473E-9A39-29BBA77712C3}" destId="{010839E5-13DE-4189-8239-AF932AEBBCF0}" srcOrd="1" destOrd="0" presId="urn:microsoft.com/office/officeart/2005/8/layout/list1"/>
    <dgm:cxn modelId="{E2FC78A1-DF2A-49F0-82DD-CA2545BAF88A}" type="presParOf" srcId="{AC66916C-B879-4A02-BAF8-86E0352F6A3E}" destId="{392BC2E9-82E0-4222-AFC7-15B832712EEC}" srcOrd="1" destOrd="0" presId="urn:microsoft.com/office/officeart/2005/8/layout/list1"/>
    <dgm:cxn modelId="{CC0C751D-95A2-4ECE-A0BF-F91944EDB468}" type="presParOf" srcId="{AC66916C-B879-4A02-BAF8-86E0352F6A3E}" destId="{20FDAD42-CFC5-42B1-82A6-C267722BDB2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D0E29E-A02A-408D-B6E2-03BEEDEEA2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F83FAD65-69DD-4E56-B3EC-219F1AECCB58}">
      <dgm:prSet/>
      <dgm:spPr/>
      <dgm:t>
        <a:bodyPr/>
        <a:lstStyle/>
        <a:p>
          <a:r>
            <a:rPr lang="cs-CZ" dirty="0"/>
            <a:t>Článek 11 Zákaz diskriminace</a:t>
          </a:r>
        </a:p>
      </dgm:t>
    </dgm:pt>
    <dgm:pt modelId="{1064B4A9-725C-4008-8054-E5D25040D2FD}" type="parTrans" cxnId="{162E075E-0C26-4C52-B977-4678549A3D6C}">
      <dgm:prSet/>
      <dgm:spPr/>
      <dgm:t>
        <a:bodyPr/>
        <a:lstStyle/>
        <a:p>
          <a:endParaRPr lang="cs-CZ"/>
        </a:p>
      </dgm:t>
    </dgm:pt>
    <dgm:pt modelId="{4054A1B9-5883-403F-B6E3-3716CACACAEF}" type="sibTrans" cxnId="{162E075E-0C26-4C52-B977-4678549A3D6C}">
      <dgm:prSet/>
      <dgm:spPr/>
      <dgm:t>
        <a:bodyPr/>
        <a:lstStyle/>
        <a:p>
          <a:endParaRPr lang="cs-CZ"/>
        </a:p>
      </dgm:t>
    </dgm:pt>
    <dgm:pt modelId="{06E9B41F-6351-4199-9A45-F0D11A215D88}">
      <dgm:prSet/>
      <dgm:spPr/>
      <dgm:t>
        <a:bodyPr/>
        <a:lstStyle/>
        <a:p>
          <a:r>
            <a:rPr lang="cs-CZ"/>
            <a:t>Článek 12 Prediktivní genetická vyšetření</a:t>
          </a:r>
        </a:p>
      </dgm:t>
    </dgm:pt>
    <dgm:pt modelId="{6CBFA6F5-34FB-4197-908A-82FABB532992}" type="parTrans" cxnId="{C2433765-4A7B-405E-B0CC-EFB2ACDFBEF9}">
      <dgm:prSet/>
      <dgm:spPr/>
      <dgm:t>
        <a:bodyPr/>
        <a:lstStyle/>
        <a:p>
          <a:endParaRPr lang="cs-CZ"/>
        </a:p>
      </dgm:t>
    </dgm:pt>
    <dgm:pt modelId="{D75EA13B-1E97-43FB-98E3-EA988DF1C2C6}" type="sibTrans" cxnId="{C2433765-4A7B-405E-B0CC-EFB2ACDFBEF9}">
      <dgm:prSet/>
      <dgm:spPr/>
      <dgm:t>
        <a:bodyPr/>
        <a:lstStyle/>
        <a:p>
          <a:endParaRPr lang="cs-CZ"/>
        </a:p>
      </dgm:t>
    </dgm:pt>
    <dgm:pt modelId="{DE953A6C-64D5-4BC7-B6EE-E633CC79255C}">
      <dgm:prSet/>
      <dgm:spPr/>
      <dgm:t>
        <a:bodyPr/>
        <a:lstStyle/>
        <a:p>
          <a:r>
            <a:rPr lang="cs-CZ" dirty="0"/>
            <a:t>Vyšetření, která předpovídají geneticky podmíněné nemoci nebo která slouží k určení nositele genu způsobujícího nemoc nebo k odhalení genetické predispozice nebo náchylnosti k nemoci, </a:t>
          </a:r>
          <a:r>
            <a:rPr lang="cs-CZ" b="1" dirty="0"/>
            <a:t>lze provést pouze pro zdravotní účely </a:t>
          </a:r>
          <a:r>
            <a:rPr lang="cs-CZ" dirty="0"/>
            <a:t>nebo pro vědecký výzkum spojený se zdravotními účely a v návaznosti na odpovídající genetické poradenství.</a:t>
          </a:r>
        </a:p>
      </dgm:t>
    </dgm:pt>
    <dgm:pt modelId="{99674673-BF10-432F-B446-4AED1343D33F}" type="parTrans" cxnId="{F455F568-AB0F-45F6-BFB0-EB4365D61C2A}">
      <dgm:prSet/>
      <dgm:spPr/>
      <dgm:t>
        <a:bodyPr/>
        <a:lstStyle/>
        <a:p>
          <a:endParaRPr lang="cs-CZ"/>
        </a:p>
      </dgm:t>
    </dgm:pt>
    <dgm:pt modelId="{C53D4A3D-512C-4CC9-8CDD-19F55BB76F9D}" type="sibTrans" cxnId="{F455F568-AB0F-45F6-BFB0-EB4365D61C2A}">
      <dgm:prSet/>
      <dgm:spPr/>
      <dgm:t>
        <a:bodyPr/>
        <a:lstStyle/>
        <a:p>
          <a:endParaRPr lang="cs-CZ"/>
        </a:p>
      </dgm:t>
    </dgm:pt>
    <dgm:pt modelId="{F705E76B-D791-4E86-B5E8-A2055EC12D94}">
      <dgm:prSet/>
      <dgm:spPr/>
      <dgm:t>
        <a:bodyPr/>
        <a:lstStyle/>
        <a:p>
          <a:r>
            <a:rPr lang="cs-CZ"/>
            <a:t>Článek 13 Zásahy do lidského genomu</a:t>
          </a:r>
        </a:p>
      </dgm:t>
    </dgm:pt>
    <dgm:pt modelId="{C64AA877-9DC6-4F24-B2B4-39906A1ED567}" type="parTrans" cxnId="{8E5E0C89-05A5-4D16-A8CC-E8FA4DAD63B9}">
      <dgm:prSet/>
      <dgm:spPr/>
      <dgm:t>
        <a:bodyPr/>
        <a:lstStyle/>
        <a:p>
          <a:endParaRPr lang="cs-CZ"/>
        </a:p>
      </dgm:t>
    </dgm:pt>
    <dgm:pt modelId="{1B113EFC-6474-4D29-80F8-BA68B8E1D7AF}" type="sibTrans" cxnId="{8E5E0C89-05A5-4D16-A8CC-E8FA4DAD63B9}">
      <dgm:prSet/>
      <dgm:spPr/>
      <dgm:t>
        <a:bodyPr/>
        <a:lstStyle/>
        <a:p>
          <a:endParaRPr lang="cs-CZ"/>
        </a:p>
      </dgm:t>
    </dgm:pt>
    <dgm:pt modelId="{4B66F4C0-C639-4CDE-81DC-91959FE5274C}">
      <dgm:prSet/>
      <dgm:spPr/>
      <dgm:t>
        <a:bodyPr/>
        <a:lstStyle/>
        <a:p>
          <a:r>
            <a:rPr lang="cs-CZ" b="1" dirty="0"/>
            <a:t>Zásah směřující ke změně lidského genomu lze provádět pouze pro preventivní, diagnostické nebo léčebné účely</a:t>
          </a:r>
          <a:r>
            <a:rPr lang="cs-CZ" dirty="0"/>
            <a:t>, a to pouze tehdy, pokud není </a:t>
          </a:r>
          <a:r>
            <a:rPr lang="cs-CZ" b="1" dirty="0"/>
            <a:t>jeho cílem jakákoliv změna genomu některého z potomků</a:t>
          </a:r>
          <a:r>
            <a:rPr lang="cs-CZ" dirty="0"/>
            <a:t>.</a:t>
          </a:r>
        </a:p>
      </dgm:t>
    </dgm:pt>
    <dgm:pt modelId="{21684906-27DB-432E-82EB-87145D57EED3}" type="parTrans" cxnId="{268CC653-7781-4B17-AEC2-720AB6E893C3}">
      <dgm:prSet/>
      <dgm:spPr/>
      <dgm:t>
        <a:bodyPr/>
        <a:lstStyle/>
        <a:p>
          <a:endParaRPr lang="cs-CZ"/>
        </a:p>
      </dgm:t>
    </dgm:pt>
    <dgm:pt modelId="{601A10F4-2680-4688-A9C3-E497EB88603D}" type="sibTrans" cxnId="{268CC653-7781-4B17-AEC2-720AB6E893C3}">
      <dgm:prSet/>
      <dgm:spPr/>
      <dgm:t>
        <a:bodyPr/>
        <a:lstStyle/>
        <a:p>
          <a:endParaRPr lang="cs-CZ"/>
        </a:p>
      </dgm:t>
    </dgm:pt>
    <dgm:pt modelId="{89987A89-40FF-47FB-ADF2-A92D23957832}">
      <dgm:prSet/>
      <dgm:spPr/>
      <dgm:t>
        <a:bodyPr/>
        <a:lstStyle/>
        <a:p>
          <a:r>
            <a:rPr lang="cs-CZ"/>
            <a:t>Článek 14 Zákaz volby pohlaví</a:t>
          </a:r>
        </a:p>
      </dgm:t>
    </dgm:pt>
    <dgm:pt modelId="{1909F0DF-8269-4253-B9F6-E475ACF09392}" type="parTrans" cxnId="{685D1AD3-D92B-4AF7-846F-367C0E46D3B0}">
      <dgm:prSet/>
      <dgm:spPr/>
      <dgm:t>
        <a:bodyPr/>
        <a:lstStyle/>
        <a:p>
          <a:endParaRPr lang="cs-CZ"/>
        </a:p>
      </dgm:t>
    </dgm:pt>
    <dgm:pt modelId="{937A7CBF-8D08-42B4-81F7-8929992B76D5}" type="sibTrans" cxnId="{685D1AD3-D92B-4AF7-846F-367C0E46D3B0}">
      <dgm:prSet/>
      <dgm:spPr/>
      <dgm:t>
        <a:bodyPr/>
        <a:lstStyle/>
        <a:p>
          <a:endParaRPr lang="cs-CZ"/>
        </a:p>
      </dgm:t>
    </dgm:pt>
    <dgm:pt modelId="{3DBF0BF1-9A08-46D9-8FDD-A75AB5AF2CC4}">
      <dgm:prSet/>
      <dgm:spPr/>
      <dgm:t>
        <a:bodyPr/>
        <a:lstStyle/>
        <a:p>
          <a:r>
            <a:rPr lang="cs-CZ"/>
            <a:t>Použití postupů lékařsky asistované reprodukce nebude dovoleno za účelem volby budoucího pohlaví dítěte, ledaže tak lze předejít vážné dědičné nemoci vázané na pohlaví.</a:t>
          </a:r>
        </a:p>
      </dgm:t>
    </dgm:pt>
    <dgm:pt modelId="{0DA58273-CF26-4CA5-8C4E-50F2EBD2BCF6}" type="parTrans" cxnId="{5B6F6B57-9C0D-40DE-BA6E-D697BE8D1DE7}">
      <dgm:prSet/>
      <dgm:spPr/>
      <dgm:t>
        <a:bodyPr/>
        <a:lstStyle/>
        <a:p>
          <a:endParaRPr lang="cs-CZ"/>
        </a:p>
      </dgm:t>
    </dgm:pt>
    <dgm:pt modelId="{0F96919B-02D2-428C-AFBB-784159791F3A}" type="sibTrans" cxnId="{5B6F6B57-9C0D-40DE-BA6E-D697BE8D1DE7}">
      <dgm:prSet/>
      <dgm:spPr/>
      <dgm:t>
        <a:bodyPr/>
        <a:lstStyle/>
        <a:p>
          <a:endParaRPr lang="cs-CZ"/>
        </a:p>
      </dgm:t>
    </dgm:pt>
    <dgm:pt modelId="{51BE5F00-8ACE-48C4-A8E6-E0F867F42230}">
      <dgm:prSet/>
      <dgm:spPr/>
      <dgm:t>
        <a:bodyPr/>
        <a:lstStyle/>
        <a:p>
          <a:r>
            <a:rPr lang="cs-CZ"/>
            <a:t>Jakákoliv forma diskriminace osoby z důvodu jejího genetického dědictví je zakázána.</a:t>
          </a:r>
        </a:p>
      </dgm:t>
    </dgm:pt>
    <dgm:pt modelId="{7E06FC80-ADB7-4D21-8604-1F543264ED1A}" type="parTrans" cxnId="{8BE70559-1437-4C23-921C-FCFEAE4319DC}">
      <dgm:prSet/>
      <dgm:spPr/>
      <dgm:t>
        <a:bodyPr/>
        <a:lstStyle/>
        <a:p>
          <a:endParaRPr lang="cs-CZ"/>
        </a:p>
      </dgm:t>
    </dgm:pt>
    <dgm:pt modelId="{543D8AE2-AA27-4D4E-ACAE-8FDDAA11C788}" type="sibTrans" cxnId="{8BE70559-1437-4C23-921C-FCFEAE4319DC}">
      <dgm:prSet/>
      <dgm:spPr/>
      <dgm:t>
        <a:bodyPr/>
        <a:lstStyle/>
        <a:p>
          <a:endParaRPr lang="cs-CZ"/>
        </a:p>
      </dgm:t>
    </dgm:pt>
    <dgm:pt modelId="{18E08C5A-4DC1-4E21-8146-4D7BF70B5205}" type="pres">
      <dgm:prSet presAssocID="{29D0E29E-A02A-408D-B6E2-03BEEDEEA256}" presName="linear" presStyleCnt="0">
        <dgm:presLayoutVars>
          <dgm:dir/>
          <dgm:animLvl val="lvl"/>
          <dgm:resizeHandles val="exact"/>
        </dgm:presLayoutVars>
      </dgm:prSet>
      <dgm:spPr/>
    </dgm:pt>
    <dgm:pt modelId="{B13AC7E5-81A0-48CC-AB20-7B0A8CF849BE}" type="pres">
      <dgm:prSet presAssocID="{F83FAD65-69DD-4E56-B3EC-219F1AECCB58}" presName="parentLin" presStyleCnt="0"/>
      <dgm:spPr/>
    </dgm:pt>
    <dgm:pt modelId="{F492756A-C7B0-47D7-A52C-45FC051FE7E6}" type="pres">
      <dgm:prSet presAssocID="{F83FAD65-69DD-4E56-B3EC-219F1AECCB58}" presName="parentLeftMargin" presStyleLbl="node1" presStyleIdx="0" presStyleCnt="4"/>
      <dgm:spPr/>
    </dgm:pt>
    <dgm:pt modelId="{8DC3CBA7-FB73-437A-9B70-05D5FCBD24DB}" type="pres">
      <dgm:prSet presAssocID="{F83FAD65-69DD-4E56-B3EC-219F1AECCB58}" presName="parentText" presStyleLbl="node1" presStyleIdx="0" presStyleCnt="4">
        <dgm:presLayoutVars>
          <dgm:chMax val="0"/>
          <dgm:bulletEnabled val="1"/>
        </dgm:presLayoutVars>
      </dgm:prSet>
      <dgm:spPr/>
    </dgm:pt>
    <dgm:pt modelId="{758541C3-02FA-4339-B1AD-A3E695AA1DB8}" type="pres">
      <dgm:prSet presAssocID="{F83FAD65-69DD-4E56-B3EC-219F1AECCB58}" presName="negativeSpace" presStyleCnt="0"/>
      <dgm:spPr/>
    </dgm:pt>
    <dgm:pt modelId="{4AD61E03-6E64-4485-9D9C-143597EECDB9}" type="pres">
      <dgm:prSet presAssocID="{F83FAD65-69DD-4E56-B3EC-219F1AECCB58}" presName="childText" presStyleLbl="conFgAcc1" presStyleIdx="0" presStyleCnt="4">
        <dgm:presLayoutVars>
          <dgm:bulletEnabled val="1"/>
        </dgm:presLayoutVars>
      </dgm:prSet>
      <dgm:spPr/>
    </dgm:pt>
    <dgm:pt modelId="{A1279C2B-D6D5-4E0B-841B-33CE3824B51D}" type="pres">
      <dgm:prSet presAssocID="{4054A1B9-5883-403F-B6E3-3716CACACAEF}" presName="spaceBetweenRectangles" presStyleCnt="0"/>
      <dgm:spPr/>
    </dgm:pt>
    <dgm:pt modelId="{52BA39CE-79C8-4867-ACEC-A98E683C670D}" type="pres">
      <dgm:prSet presAssocID="{06E9B41F-6351-4199-9A45-F0D11A215D88}" presName="parentLin" presStyleCnt="0"/>
      <dgm:spPr/>
    </dgm:pt>
    <dgm:pt modelId="{EBFBDD39-C2E3-43E7-81E2-BA3285A07C51}" type="pres">
      <dgm:prSet presAssocID="{06E9B41F-6351-4199-9A45-F0D11A215D88}" presName="parentLeftMargin" presStyleLbl="node1" presStyleIdx="0" presStyleCnt="4"/>
      <dgm:spPr/>
    </dgm:pt>
    <dgm:pt modelId="{0EA3581D-9976-4A67-8960-FC718EC94E67}" type="pres">
      <dgm:prSet presAssocID="{06E9B41F-6351-4199-9A45-F0D11A215D88}" presName="parentText" presStyleLbl="node1" presStyleIdx="1" presStyleCnt="4">
        <dgm:presLayoutVars>
          <dgm:chMax val="0"/>
          <dgm:bulletEnabled val="1"/>
        </dgm:presLayoutVars>
      </dgm:prSet>
      <dgm:spPr/>
    </dgm:pt>
    <dgm:pt modelId="{E7853E14-49D0-41C9-8DC5-6BAC1BE04D2A}" type="pres">
      <dgm:prSet presAssocID="{06E9B41F-6351-4199-9A45-F0D11A215D88}" presName="negativeSpace" presStyleCnt="0"/>
      <dgm:spPr/>
    </dgm:pt>
    <dgm:pt modelId="{7E570B74-8D86-4800-B148-527D459BEA79}" type="pres">
      <dgm:prSet presAssocID="{06E9B41F-6351-4199-9A45-F0D11A215D88}" presName="childText" presStyleLbl="conFgAcc1" presStyleIdx="1" presStyleCnt="4">
        <dgm:presLayoutVars>
          <dgm:bulletEnabled val="1"/>
        </dgm:presLayoutVars>
      </dgm:prSet>
      <dgm:spPr/>
    </dgm:pt>
    <dgm:pt modelId="{80BAEE71-BC1B-4088-9CD8-03DF492136DC}" type="pres">
      <dgm:prSet presAssocID="{D75EA13B-1E97-43FB-98E3-EA988DF1C2C6}" presName="spaceBetweenRectangles" presStyleCnt="0"/>
      <dgm:spPr/>
    </dgm:pt>
    <dgm:pt modelId="{F7B48BC8-D05D-4258-932C-CCC1A1DF4E84}" type="pres">
      <dgm:prSet presAssocID="{F705E76B-D791-4E86-B5E8-A2055EC12D94}" presName="parentLin" presStyleCnt="0"/>
      <dgm:spPr/>
    </dgm:pt>
    <dgm:pt modelId="{7C670050-614C-4927-8E98-09104AACE222}" type="pres">
      <dgm:prSet presAssocID="{F705E76B-D791-4E86-B5E8-A2055EC12D94}" presName="parentLeftMargin" presStyleLbl="node1" presStyleIdx="1" presStyleCnt="4"/>
      <dgm:spPr/>
    </dgm:pt>
    <dgm:pt modelId="{53F5FC85-249E-4133-981D-86BD09835CC3}" type="pres">
      <dgm:prSet presAssocID="{F705E76B-D791-4E86-B5E8-A2055EC12D94}" presName="parentText" presStyleLbl="node1" presStyleIdx="2" presStyleCnt="4">
        <dgm:presLayoutVars>
          <dgm:chMax val="0"/>
          <dgm:bulletEnabled val="1"/>
        </dgm:presLayoutVars>
      </dgm:prSet>
      <dgm:spPr/>
    </dgm:pt>
    <dgm:pt modelId="{232D136D-E889-4127-ACD4-3E1204C37C0B}" type="pres">
      <dgm:prSet presAssocID="{F705E76B-D791-4E86-B5E8-A2055EC12D94}" presName="negativeSpace" presStyleCnt="0"/>
      <dgm:spPr/>
    </dgm:pt>
    <dgm:pt modelId="{EC3B23BA-3064-49EC-B7F4-CA6CBEBBF3E1}" type="pres">
      <dgm:prSet presAssocID="{F705E76B-D791-4E86-B5E8-A2055EC12D94}" presName="childText" presStyleLbl="conFgAcc1" presStyleIdx="2" presStyleCnt="4">
        <dgm:presLayoutVars>
          <dgm:bulletEnabled val="1"/>
        </dgm:presLayoutVars>
      </dgm:prSet>
      <dgm:spPr/>
    </dgm:pt>
    <dgm:pt modelId="{B1C7A872-ADC4-412F-88AC-3994203FC777}" type="pres">
      <dgm:prSet presAssocID="{1B113EFC-6474-4D29-80F8-BA68B8E1D7AF}" presName="spaceBetweenRectangles" presStyleCnt="0"/>
      <dgm:spPr/>
    </dgm:pt>
    <dgm:pt modelId="{27A48877-6C69-4F21-8C13-CE0BEB1074BD}" type="pres">
      <dgm:prSet presAssocID="{89987A89-40FF-47FB-ADF2-A92D23957832}" presName="parentLin" presStyleCnt="0"/>
      <dgm:spPr/>
    </dgm:pt>
    <dgm:pt modelId="{9083B62A-FCB6-4B5D-94EF-D5B673361FB3}" type="pres">
      <dgm:prSet presAssocID="{89987A89-40FF-47FB-ADF2-A92D23957832}" presName="parentLeftMargin" presStyleLbl="node1" presStyleIdx="2" presStyleCnt="4"/>
      <dgm:spPr/>
    </dgm:pt>
    <dgm:pt modelId="{608CD114-B27E-4787-AC6D-FEDB6A5A8B5D}" type="pres">
      <dgm:prSet presAssocID="{89987A89-40FF-47FB-ADF2-A92D23957832}" presName="parentText" presStyleLbl="node1" presStyleIdx="3" presStyleCnt="4">
        <dgm:presLayoutVars>
          <dgm:chMax val="0"/>
          <dgm:bulletEnabled val="1"/>
        </dgm:presLayoutVars>
      </dgm:prSet>
      <dgm:spPr/>
    </dgm:pt>
    <dgm:pt modelId="{56751ABE-5C99-400D-B45E-57B9B679BD94}" type="pres">
      <dgm:prSet presAssocID="{89987A89-40FF-47FB-ADF2-A92D23957832}" presName="negativeSpace" presStyleCnt="0"/>
      <dgm:spPr/>
    </dgm:pt>
    <dgm:pt modelId="{4806A258-07B6-4BB3-8D82-71AC832E5A87}" type="pres">
      <dgm:prSet presAssocID="{89987A89-40FF-47FB-ADF2-A92D23957832}" presName="childText" presStyleLbl="conFgAcc1" presStyleIdx="3" presStyleCnt="4">
        <dgm:presLayoutVars>
          <dgm:bulletEnabled val="1"/>
        </dgm:presLayoutVars>
      </dgm:prSet>
      <dgm:spPr/>
    </dgm:pt>
  </dgm:ptLst>
  <dgm:cxnLst>
    <dgm:cxn modelId="{0D93A50F-6581-4C1F-86A9-A3D2696D3A76}" type="presOf" srcId="{06E9B41F-6351-4199-9A45-F0D11A215D88}" destId="{0EA3581D-9976-4A67-8960-FC718EC94E67}" srcOrd="1" destOrd="0" presId="urn:microsoft.com/office/officeart/2005/8/layout/list1"/>
    <dgm:cxn modelId="{B3FDB911-E6CA-4932-85A6-30628B19CEFE}" type="presOf" srcId="{F705E76B-D791-4E86-B5E8-A2055EC12D94}" destId="{7C670050-614C-4927-8E98-09104AACE222}" srcOrd="0" destOrd="0" presId="urn:microsoft.com/office/officeart/2005/8/layout/list1"/>
    <dgm:cxn modelId="{E3C0ED2C-EB93-44BE-A70F-E1E2E9B24740}" type="presOf" srcId="{89987A89-40FF-47FB-ADF2-A92D23957832}" destId="{608CD114-B27E-4787-AC6D-FEDB6A5A8B5D}" srcOrd="1" destOrd="0" presId="urn:microsoft.com/office/officeart/2005/8/layout/list1"/>
    <dgm:cxn modelId="{4FCBB12F-10D5-4565-948B-A2B677DFD3C4}" type="presOf" srcId="{29D0E29E-A02A-408D-B6E2-03BEEDEEA256}" destId="{18E08C5A-4DC1-4E21-8146-4D7BF70B5205}" srcOrd="0" destOrd="0" presId="urn:microsoft.com/office/officeart/2005/8/layout/list1"/>
    <dgm:cxn modelId="{E669823A-0F5D-4C4B-B27D-76FEFA9A265E}" type="presOf" srcId="{89987A89-40FF-47FB-ADF2-A92D23957832}" destId="{9083B62A-FCB6-4B5D-94EF-D5B673361FB3}" srcOrd="0" destOrd="0" presId="urn:microsoft.com/office/officeart/2005/8/layout/list1"/>
    <dgm:cxn modelId="{162E075E-0C26-4C52-B977-4678549A3D6C}" srcId="{29D0E29E-A02A-408D-B6E2-03BEEDEEA256}" destId="{F83FAD65-69DD-4E56-B3EC-219F1AECCB58}" srcOrd="0" destOrd="0" parTransId="{1064B4A9-725C-4008-8054-E5D25040D2FD}" sibTransId="{4054A1B9-5883-403F-B6E3-3716CACACAEF}"/>
    <dgm:cxn modelId="{6598F041-EED2-4E3B-8396-00BB777E6FC1}" type="presOf" srcId="{06E9B41F-6351-4199-9A45-F0D11A215D88}" destId="{EBFBDD39-C2E3-43E7-81E2-BA3285A07C51}" srcOrd="0" destOrd="0" presId="urn:microsoft.com/office/officeart/2005/8/layout/list1"/>
    <dgm:cxn modelId="{C2433765-4A7B-405E-B0CC-EFB2ACDFBEF9}" srcId="{29D0E29E-A02A-408D-B6E2-03BEEDEEA256}" destId="{06E9B41F-6351-4199-9A45-F0D11A215D88}" srcOrd="1" destOrd="0" parTransId="{6CBFA6F5-34FB-4197-908A-82FABB532992}" sibTransId="{D75EA13B-1E97-43FB-98E3-EA988DF1C2C6}"/>
    <dgm:cxn modelId="{F455F568-AB0F-45F6-BFB0-EB4365D61C2A}" srcId="{06E9B41F-6351-4199-9A45-F0D11A215D88}" destId="{DE953A6C-64D5-4BC7-B6EE-E633CC79255C}" srcOrd="0" destOrd="0" parTransId="{99674673-BF10-432F-B446-4AED1343D33F}" sibTransId="{C53D4A3D-512C-4CC9-8CDD-19F55BB76F9D}"/>
    <dgm:cxn modelId="{25843C4C-9641-4DE5-92F4-17C25E0501AB}" type="presOf" srcId="{F83FAD65-69DD-4E56-B3EC-219F1AECCB58}" destId="{8DC3CBA7-FB73-437A-9B70-05D5FCBD24DB}" srcOrd="1" destOrd="0" presId="urn:microsoft.com/office/officeart/2005/8/layout/list1"/>
    <dgm:cxn modelId="{268CC653-7781-4B17-AEC2-720AB6E893C3}" srcId="{F705E76B-D791-4E86-B5E8-A2055EC12D94}" destId="{4B66F4C0-C639-4CDE-81DC-91959FE5274C}" srcOrd="0" destOrd="0" parTransId="{21684906-27DB-432E-82EB-87145D57EED3}" sibTransId="{601A10F4-2680-4688-A9C3-E497EB88603D}"/>
    <dgm:cxn modelId="{5B6F6B57-9C0D-40DE-BA6E-D697BE8D1DE7}" srcId="{89987A89-40FF-47FB-ADF2-A92D23957832}" destId="{3DBF0BF1-9A08-46D9-8FDD-A75AB5AF2CC4}" srcOrd="0" destOrd="0" parTransId="{0DA58273-CF26-4CA5-8C4E-50F2EBD2BCF6}" sibTransId="{0F96919B-02D2-428C-AFBB-784159791F3A}"/>
    <dgm:cxn modelId="{8BE70559-1437-4C23-921C-FCFEAE4319DC}" srcId="{F83FAD65-69DD-4E56-B3EC-219F1AECCB58}" destId="{51BE5F00-8ACE-48C4-A8E6-E0F867F42230}" srcOrd="0" destOrd="0" parTransId="{7E06FC80-ADB7-4D21-8604-1F543264ED1A}" sibTransId="{543D8AE2-AA27-4D4E-ACAE-8FDDAA11C788}"/>
    <dgm:cxn modelId="{8E5E0C89-05A5-4D16-A8CC-E8FA4DAD63B9}" srcId="{29D0E29E-A02A-408D-B6E2-03BEEDEEA256}" destId="{F705E76B-D791-4E86-B5E8-A2055EC12D94}" srcOrd="2" destOrd="0" parTransId="{C64AA877-9DC6-4F24-B2B4-39906A1ED567}" sibTransId="{1B113EFC-6474-4D29-80F8-BA68B8E1D7AF}"/>
    <dgm:cxn modelId="{9CC716A5-6ADC-44D1-8C94-C64FA9C3D14B}" type="presOf" srcId="{F83FAD65-69DD-4E56-B3EC-219F1AECCB58}" destId="{F492756A-C7B0-47D7-A52C-45FC051FE7E6}" srcOrd="0" destOrd="0" presId="urn:microsoft.com/office/officeart/2005/8/layout/list1"/>
    <dgm:cxn modelId="{C0F1FFB4-D408-45F2-AF6A-FCF7E60B7845}" type="presOf" srcId="{DE953A6C-64D5-4BC7-B6EE-E633CC79255C}" destId="{7E570B74-8D86-4800-B148-527D459BEA79}" srcOrd="0" destOrd="0" presId="urn:microsoft.com/office/officeart/2005/8/layout/list1"/>
    <dgm:cxn modelId="{021D18B7-BC6B-49E1-942A-2412BA8DEAB5}" type="presOf" srcId="{51BE5F00-8ACE-48C4-A8E6-E0F867F42230}" destId="{4AD61E03-6E64-4485-9D9C-143597EECDB9}" srcOrd="0" destOrd="0" presId="urn:microsoft.com/office/officeart/2005/8/layout/list1"/>
    <dgm:cxn modelId="{35380AB8-153D-4059-979E-9D5742777CA1}" type="presOf" srcId="{F705E76B-D791-4E86-B5E8-A2055EC12D94}" destId="{53F5FC85-249E-4133-981D-86BD09835CC3}" srcOrd="1" destOrd="0" presId="urn:microsoft.com/office/officeart/2005/8/layout/list1"/>
    <dgm:cxn modelId="{9A6DB4C6-445E-40D0-994B-50A9BE0B31F5}" type="presOf" srcId="{4B66F4C0-C639-4CDE-81DC-91959FE5274C}" destId="{EC3B23BA-3064-49EC-B7F4-CA6CBEBBF3E1}" srcOrd="0" destOrd="0" presId="urn:microsoft.com/office/officeart/2005/8/layout/list1"/>
    <dgm:cxn modelId="{685D1AD3-D92B-4AF7-846F-367C0E46D3B0}" srcId="{29D0E29E-A02A-408D-B6E2-03BEEDEEA256}" destId="{89987A89-40FF-47FB-ADF2-A92D23957832}" srcOrd="3" destOrd="0" parTransId="{1909F0DF-8269-4253-B9F6-E475ACF09392}" sibTransId="{937A7CBF-8D08-42B4-81F7-8929992B76D5}"/>
    <dgm:cxn modelId="{94A4EEDE-E88A-4659-8A35-54296C85FDF9}" type="presOf" srcId="{3DBF0BF1-9A08-46D9-8FDD-A75AB5AF2CC4}" destId="{4806A258-07B6-4BB3-8D82-71AC832E5A87}" srcOrd="0" destOrd="0" presId="urn:microsoft.com/office/officeart/2005/8/layout/list1"/>
    <dgm:cxn modelId="{8A52A6DC-7F5E-4F97-A91E-36E255A5CCD9}" type="presParOf" srcId="{18E08C5A-4DC1-4E21-8146-4D7BF70B5205}" destId="{B13AC7E5-81A0-48CC-AB20-7B0A8CF849BE}" srcOrd="0" destOrd="0" presId="urn:microsoft.com/office/officeart/2005/8/layout/list1"/>
    <dgm:cxn modelId="{BC7A48D6-6C0D-42E9-83DA-4685E50FC06F}" type="presParOf" srcId="{B13AC7E5-81A0-48CC-AB20-7B0A8CF849BE}" destId="{F492756A-C7B0-47D7-A52C-45FC051FE7E6}" srcOrd="0" destOrd="0" presId="urn:microsoft.com/office/officeart/2005/8/layout/list1"/>
    <dgm:cxn modelId="{BD085AFF-E681-4868-B2E6-FCE6CADB1AE7}" type="presParOf" srcId="{B13AC7E5-81A0-48CC-AB20-7B0A8CF849BE}" destId="{8DC3CBA7-FB73-437A-9B70-05D5FCBD24DB}" srcOrd="1" destOrd="0" presId="urn:microsoft.com/office/officeart/2005/8/layout/list1"/>
    <dgm:cxn modelId="{945545E4-1584-4DB1-B75D-F1212524416C}" type="presParOf" srcId="{18E08C5A-4DC1-4E21-8146-4D7BF70B5205}" destId="{758541C3-02FA-4339-B1AD-A3E695AA1DB8}" srcOrd="1" destOrd="0" presId="urn:microsoft.com/office/officeart/2005/8/layout/list1"/>
    <dgm:cxn modelId="{F2F909BA-EB2E-45E1-8911-F08B076400A4}" type="presParOf" srcId="{18E08C5A-4DC1-4E21-8146-4D7BF70B5205}" destId="{4AD61E03-6E64-4485-9D9C-143597EECDB9}" srcOrd="2" destOrd="0" presId="urn:microsoft.com/office/officeart/2005/8/layout/list1"/>
    <dgm:cxn modelId="{D754F7AD-3712-41BE-973D-971B9D7A9628}" type="presParOf" srcId="{18E08C5A-4DC1-4E21-8146-4D7BF70B5205}" destId="{A1279C2B-D6D5-4E0B-841B-33CE3824B51D}" srcOrd="3" destOrd="0" presId="urn:microsoft.com/office/officeart/2005/8/layout/list1"/>
    <dgm:cxn modelId="{6D8D2278-9C95-4BE9-8B60-A41DA5831FCF}" type="presParOf" srcId="{18E08C5A-4DC1-4E21-8146-4D7BF70B5205}" destId="{52BA39CE-79C8-4867-ACEC-A98E683C670D}" srcOrd="4" destOrd="0" presId="urn:microsoft.com/office/officeart/2005/8/layout/list1"/>
    <dgm:cxn modelId="{7510D732-17F0-4C71-B807-F503F4309473}" type="presParOf" srcId="{52BA39CE-79C8-4867-ACEC-A98E683C670D}" destId="{EBFBDD39-C2E3-43E7-81E2-BA3285A07C51}" srcOrd="0" destOrd="0" presId="urn:microsoft.com/office/officeart/2005/8/layout/list1"/>
    <dgm:cxn modelId="{1263F756-19E8-4804-B0BD-3085CB19A4B3}" type="presParOf" srcId="{52BA39CE-79C8-4867-ACEC-A98E683C670D}" destId="{0EA3581D-9976-4A67-8960-FC718EC94E67}" srcOrd="1" destOrd="0" presId="urn:microsoft.com/office/officeart/2005/8/layout/list1"/>
    <dgm:cxn modelId="{E723A960-0BF8-4C47-B250-3074CD0C40E1}" type="presParOf" srcId="{18E08C5A-4DC1-4E21-8146-4D7BF70B5205}" destId="{E7853E14-49D0-41C9-8DC5-6BAC1BE04D2A}" srcOrd="5" destOrd="0" presId="urn:microsoft.com/office/officeart/2005/8/layout/list1"/>
    <dgm:cxn modelId="{B2DCCA14-7D18-4C5A-84FD-F4293C65E63B}" type="presParOf" srcId="{18E08C5A-4DC1-4E21-8146-4D7BF70B5205}" destId="{7E570B74-8D86-4800-B148-527D459BEA79}" srcOrd="6" destOrd="0" presId="urn:microsoft.com/office/officeart/2005/8/layout/list1"/>
    <dgm:cxn modelId="{5EEBE21E-2668-46F9-B4EF-D67B179B322D}" type="presParOf" srcId="{18E08C5A-4DC1-4E21-8146-4D7BF70B5205}" destId="{80BAEE71-BC1B-4088-9CD8-03DF492136DC}" srcOrd="7" destOrd="0" presId="urn:microsoft.com/office/officeart/2005/8/layout/list1"/>
    <dgm:cxn modelId="{D5497DD2-F4B2-4E5B-B653-447377BF2BC1}" type="presParOf" srcId="{18E08C5A-4DC1-4E21-8146-4D7BF70B5205}" destId="{F7B48BC8-D05D-4258-932C-CCC1A1DF4E84}" srcOrd="8" destOrd="0" presId="urn:microsoft.com/office/officeart/2005/8/layout/list1"/>
    <dgm:cxn modelId="{29E12A8B-681B-4CB6-B645-1FF0A22D0EFD}" type="presParOf" srcId="{F7B48BC8-D05D-4258-932C-CCC1A1DF4E84}" destId="{7C670050-614C-4927-8E98-09104AACE222}" srcOrd="0" destOrd="0" presId="urn:microsoft.com/office/officeart/2005/8/layout/list1"/>
    <dgm:cxn modelId="{F1A8ABFD-21E9-464D-9D87-7EF819C06D11}" type="presParOf" srcId="{F7B48BC8-D05D-4258-932C-CCC1A1DF4E84}" destId="{53F5FC85-249E-4133-981D-86BD09835CC3}" srcOrd="1" destOrd="0" presId="urn:microsoft.com/office/officeart/2005/8/layout/list1"/>
    <dgm:cxn modelId="{2B753DF6-A4D9-493B-B948-26A05A2A6FFE}" type="presParOf" srcId="{18E08C5A-4DC1-4E21-8146-4D7BF70B5205}" destId="{232D136D-E889-4127-ACD4-3E1204C37C0B}" srcOrd="9" destOrd="0" presId="urn:microsoft.com/office/officeart/2005/8/layout/list1"/>
    <dgm:cxn modelId="{AB866FB7-9F0B-4C5F-82B6-97B5D8F2AE80}" type="presParOf" srcId="{18E08C5A-4DC1-4E21-8146-4D7BF70B5205}" destId="{EC3B23BA-3064-49EC-B7F4-CA6CBEBBF3E1}" srcOrd="10" destOrd="0" presId="urn:microsoft.com/office/officeart/2005/8/layout/list1"/>
    <dgm:cxn modelId="{9AB82E16-7C73-454C-B4D3-A137BB601DA0}" type="presParOf" srcId="{18E08C5A-4DC1-4E21-8146-4D7BF70B5205}" destId="{B1C7A872-ADC4-412F-88AC-3994203FC777}" srcOrd="11" destOrd="0" presId="urn:microsoft.com/office/officeart/2005/8/layout/list1"/>
    <dgm:cxn modelId="{40501EC4-1947-45B8-9847-3CEE3578B3C6}" type="presParOf" srcId="{18E08C5A-4DC1-4E21-8146-4D7BF70B5205}" destId="{27A48877-6C69-4F21-8C13-CE0BEB1074BD}" srcOrd="12" destOrd="0" presId="urn:microsoft.com/office/officeart/2005/8/layout/list1"/>
    <dgm:cxn modelId="{E93971FD-C7DD-4DEC-B702-37DF22532AA6}" type="presParOf" srcId="{27A48877-6C69-4F21-8C13-CE0BEB1074BD}" destId="{9083B62A-FCB6-4B5D-94EF-D5B673361FB3}" srcOrd="0" destOrd="0" presId="urn:microsoft.com/office/officeart/2005/8/layout/list1"/>
    <dgm:cxn modelId="{2DBF6EE8-F815-42AF-B08D-5272A989F472}" type="presParOf" srcId="{27A48877-6C69-4F21-8C13-CE0BEB1074BD}" destId="{608CD114-B27E-4787-AC6D-FEDB6A5A8B5D}" srcOrd="1" destOrd="0" presId="urn:microsoft.com/office/officeart/2005/8/layout/list1"/>
    <dgm:cxn modelId="{04BCF390-8278-4B17-94F3-B7C2325C3CE2}" type="presParOf" srcId="{18E08C5A-4DC1-4E21-8146-4D7BF70B5205}" destId="{56751ABE-5C99-400D-B45E-57B9B679BD94}" srcOrd="13" destOrd="0" presId="urn:microsoft.com/office/officeart/2005/8/layout/list1"/>
    <dgm:cxn modelId="{DD185533-6C36-406C-BD36-E91E9853A467}" type="presParOf" srcId="{18E08C5A-4DC1-4E21-8146-4D7BF70B5205}" destId="{4806A258-07B6-4BB3-8D82-71AC832E5A8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AA57D6-6BF1-4F53-94BC-D4322896D78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711312EA-A61E-4CFA-B393-5B953E873D5D}">
      <dgm:prSet/>
      <dgm:spPr/>
      <dgm:t>
        <a:bodyPr/>
        <a:lstStyle/>
        <a:p>
          <a:r>
            <a:rPr lang="cs-CZ" dirty="0"/>
            <a:t>Čl. 3 Nadřazenost lidské bytosti</a:t>
          </a:r>
        </a:p>
      </dgm:t>
    </dgm:pt>
    <dgm:pt modelId="{07F06283-D0E4-419E-9AFC-79FBE79C0E1D}" type="parTrans" cxnId="{BE343505-903C-4F33-A58E-5CE646CFA990}">
      <dgm:prSet/>
      <dgm:spPr/>
      <dgm:t>
        <a:bodyPr/>
        <a:lstStyle/>
        <a:p>
          <a:endParaRPr lang="cs-CZ"/>
        </a:p>
      </dgm:t>
    </dgm:pt>
    <dgm:pt modelId="{45539721-7D49-4190-8138-645F692050F4}" type="sibTrans" cxnId="{BE343505-903C-4F33-A58E-5CE646CFA990}">
      <dgm:prSet/>
      <dgm:spPr/>
      <dgm:t>
        <a:bodyPr/>
        <a:lstStyle/>
        <a:p>
          <a:endParaRPr lang="cs-CZ"/>
        </a:p>
      </dgm:t>
    </dgm:pt>
    <dgm:pt modelId="{5AA5110B-8FF6-43CF-87D0-95A70E9220F6}">
      <dgm:prSet/>
      <dgm:spPr/>
      <dgm:t>
        <a:bodyPr/>
        <a:lstStyle/>
        <a:p>
          <a:r>
            <a:rPr lang="cs-CZ"/>
            <a:t>Zájmy a blaho lidské bytosti účastnící se genetických testů, jež se vztahují k tomuto Protokolu, jsou nadřazeny zájmům společnosti nebo vědy.</a:t>
          </a:r>
        </a:p>
      </dgm:t>
    </dgm:pt>
    <dgm:pt modelId="{DFD15840-04E5-4E32-95CE-856A8D15F3A8}" type="parTrans" cxnId="{EACEA679-AB24-4430-9F91-0B3C6C07B8A6}">
      <dgm:prSet/>
      <dgm:spPr/>
      <dgm:t>
        <a:bodyPr/>
        <a:lstStyle/>
        <a:p>
          <a:endParaRPr lang="cs-CZ"/>
        </a:p>
      </dgm:t>
    </dgm:pt>
    <dgm:pt modelId="{F4CB1C37-2F77-4196-AFB0-0C64330A0E33}" type="sibTrans" cxnId="{EACEA679-AB24-4430-9F91-0B3C6C07B8A6}">
      <dgm:prSet/>
      <dgm:spPr/>
      <dgm:t>
        <a:bodyPr/>
        <a:lstStyle/>
        <a:p>
          <a:endParaRPr lang="cs-CZ"/>
        </a:p>
      </dgm:t>
    </dgm:pt>
    <dgm:pt modelId="{5F95E8A5-6F8A-4DE5-B32D-549AB26F2BD5}">
      <dgm:prSet/>
      <dgm:spPr/>
      <dgm:t>
        <a:bodyPr/>
        <a:lstStyle/>
        <a:p>
          <a:r>
            <a:rPr lang="cs-CZ" dirty="0"/>
            <a:t>Čl. 4 Nediskriminace a </a:t>
          </a:r>
          <a:r>
            <a:rPr lang="cs-CZ" dirty="0" err="1"/>
            <a:t>nestigmatizace</a:t>
          </a:r>
          <a:endParaRPr lang="cs-CZ" dirty="0"/>
        </a:p>
      </dgm:t>
    </dgm:pt>
    <dgm:pt modelId="{E1F865D2-6897-43D9-8A5A-142588DA0169}" type="parTrans" cxnId="{FBD2C35A-212E-4982-A9AE-0C36771E7258}">
      <dgm:prSet/>
      <dgm:spPr/>
      <dgm:t>
        <a:bodyPr/>
        <a:lstStyle/>
        <a:p>
          <a:endParaRPr lang="cs-CZ"/>
        </a:p>
      </dgm:t>
    </dgm:pt>
    <dgm:pt modelId="{8991FDF0-840C-47E5-A3D6-7013A1155D87}" type="sibTrans" cxnId="{FBD2C35A-212E-4982-A9AE-0C36771E7258}">
      <dgm:prSet/>
      <dgm:spPr/>
      <dgm:t>
        <a:bodyPr/>
        <a:lstStyle/>
        <a:p>
          <a:endParaRPr lang="cs-CZ"/>
        </a:p>
      </dgm:t>
    </dgm:pt>
    <dgm:pt modelId="{CA63B70F-6099-4638-97C6-695E236149C0}">
      <dgm:prSet/>
      <dgm:spPr/>
      <dgm:t>
        <a:bodyPr/>
        <a:lstStyle/>
        <a:p>
          <a:r>
            <a:rPr lang="cs-CZ"/>
            <a:t>Jakákoli forma diskriminace vůči osobě, ať už jako jedinci nebo jako členu skupiny, na základě genetické dědičnosti je zakázána.</a:t>
          </a:r>
        </a:p>
      </dgm:t>
    </dgm:pt>
    <dgm:pt modelId="{F2A590AC-BBE6-480F-8B95-3A46516C33A8}" type="parTrans" cxnId="{7E5722B2-55BB-4126-AE3A-26D06C3D4583}">
      <dgm:prSet/>
      <dgm:spPr/>
      <dgm:t>
        <a:bodyPr/>
        <a:lstStyle/>
        <a:p>
          <a:endParaRPr lang="cs-CZ"/>
        </a:p>
      </dgm:t>
    </dgm:pt>
    <dgm:pt modelId="{6AF3C1FB-84EC-4FC8-947B-D81FDE790A84}" type="sibTrans" cxnId="{7E5722B2-55BB-4126-AE3A-26D06C3D4583}">
      <dgm:prSet/>
      <dgm:spPr/>
      <dgm:t>
        <a:bodyPr/>
        <a:lstStyle/>
        <a:p>
          <a:endParaRPr lang="cs-CZ"/>
        </a:p>
      </dgm:t>
    </dgm:pt>
    <dgm:pt modelId="{B0D9589F-81E2-42D8-9692-CC9C0D98DA44}">
      <dgm:prSet/>
      <dgm:spPr/>
      <dgm:t>
        <a:bodyPr/>
        <a:lstStyle/>
        <a:p>
          <a:r>
            <a:rPr lang="cs-CZ"/>
            <a:t>Musí být učiněna příslušná opatření, jejichž cílem je předcházet stigmatizaci osob nebo skupin na základě genetických charakteristik.</a:t>
          </a:r>
        </a:p>
      </dgm:t>
    </dgm:pt>
    <dgm:pt modelId="{2A06DDEA-256B-444E-A2D7-D5966A6E235A}" type="parTrans" cxnId="{C75D9C1F-7C2D-423C-BE01-80C291085E1C}">
      <dgm:prSet/>
      <dgm:spPr/>
      <dgm:t>
        <a:bodyPr/>
        <a:lstStyle/>
        <a:p>
          <a:endParaRPr lang="cs-CZ"/>
        </a:p>
      </dgm:t>
    </dgm:pt>
    <dgm:pt modelId="{A48B0CB5-D5B4-491C-8DB5-308A974F897B}" type="sibTrans" cxnId="{C75D9C1F-7C2D-423C-BE01-80C291085E1C}">
      <dgm:prSet/>
      <dgm:spPr/>
      <dgm:t>
        <a:bodyPr/>
        <a:lstStyle/>
        <a:p>
          <a:endParaRPr lang="cs-CZ"/>
        </a:p>
      </dgm:t>
    </dgm:pt>
    <dgm:pt modelId="{AB6C8CF0-A04E-4F23-8844-0D1E8584440E}" type="pres">
      <dgm:prSet presAssocID="{EBAA57D6-6BF1-4F53-94BC-D4322896D78F}" presName="linear" presStyleCnt="0">
        <dgm:presLayoutVars>
          <dgm:dir/>
          <dgm:animLvl val="lvl"/>
          <dgm:resizeHandles val="exact"/>
        </dgm:presLayoutVars>
      </dgm:prSet>
      <dgm:spPr/>
    </dgm:pt>
    <dgm:pt modelId="{459385FD-DD6D-4CA8-9703-400ECAFC4EAF}" type="pres">
      <dgm:prSet presAssocID="{711312EA-A61E-4CFA-B393-5B953E873D5D}" presName="parentLin" presStyleCnt="0"/>
      <dgm:spPr/>
    </dgm:pt>
    <dgm:pt modelId="{1A8FDF18-F663-43C5-B576-645C85F4695E}" type="pres">
      <dgm:prSet presAssocID="{711312EA-A61E-4CFA-B393-5B953E873D5D}" presName="parentLeftMargin" presStyleLbl="node1" presStyleIdx="0" presStyleCnt="2"/>
      <dgm:spPr/>
    </dgm:pt>
    <dgm:pt modelId="{F2FE42F2-31D6-4C5F-B63F-B20C8AF8F182}" type="pres">
      <dgm:prSet presAssocID="{711312EA-A61E-4CFA-B393-5B953E873D5D}" presName="parentText" presStyleLbl="node1" presStyleIdx="0" presStyleCnt="2">
        <dgm:presLayoutVars>
          <dgm:chMax val="0"/>
          <dgm:bulletEnabled val="1"/>
        </dgm:presLayoutVars>
      </dgm:prSet>
      <dgm:spPr/>
    </dgm:pt>
    <dgm:pt modelId="{F569E904-D1F0-45F1-A5E2-A94011CD3E18}" type="pres">
      <dgm:prSet presAssocID="{711312EA-A61E-4CFA-B393-5B953E873D5D}" presName="negativeSpace" presStyleCnt="0"/>
      <dgm:spPr/>
    </dgm:pt>
    <dgm:pt modelId="{FD9F8020-8BF2-4996-8B61-F2EDB7C2E3B2}" type="pres">
      <dgm:prSet presAssocID="{711312EA-A61E-4CFA-B393-5B953E873D5D}" presName="childText" presStyleLbl="conFgAcc1" presStyleIdx="0" presStyleCnt="2">
        <dgm:presLayoutVars>
          <dgm:bulletEnabled val="1"/>
        </dgm:presLayoutVars>
      </dgm:prSet>
      <dgm:spPr/>
    </dgm:pt>
    <dgm:pt modelId="{4B53B039-91C4-4F27-8BC8-21C74A80DE87}" type="pres">
      <dgm:prSet presAssocID="{45539721-7D49-4190-8138-645F692050F4}" presName="spaceBetweenRectangles" presStyleCnt="0"/>
      <dgm:spPr/>
    </dgm:pt>
    <dgm:pt modelId="{12BB0A64-AE53-4C17-B866-B9755EA79D88}" type="pres">
      <dgm:prSet presAssocID="{5F95E8A5-6F8A-4DE5-B32D-549AB26F2BD5}" presName="parentLin" presStyleCnt="0"/>
      <dgm:spPr/>
    </dgm:pt>
    <dgm:pt modelId="{5CD10233-1B62-447A-9935-3F9D220BB578}" type="pres">
      <dgm:prSet presAssocID="{5F95E8A5-6F8A-4DE5-B32D-549AB26F2BD5}" presName="parentLeftMargin" presStyleLbl="node1" presStyleIdx="0" presStyleCnt="2"/>
      <dgm:spPr/>
    </dgm:pt>
    <dgm:pt modelId="{55AB9441-5BF4-4217-A1A2-F770165C00C3}" type="pres">
      <dgm:prSet presAssocID="{5F95E8A5-6F8A-4DE5-B32D-549AB26F2BD5}" presName="parentText" presStyleLbl="node1" presStyleIdx="1" presStyleCnt="2">
        <dgm:presLayoutVars>
          <dgm:chMax val="0"/>
          <dgm:bulletEnabled val="1"/>
        </dgm:presLayoutVars>
      </dgm:prSet>
      <dgm:spPr/>
    </dgm:pt>
    <dgm:pt modelId="{215D4397-EDCD-4E13-8CBC-29960613140C}" type="pres">
      <dgm:prSet presAssocID="{5F95E8A5-6F8A-4DE5-B32D-549AB26F2BD5}" presName="negativeSpace" presStyleCnt="0"/>
      <dgm:spPr/>
    </dgm:pt>
    <dgm:pt modelId="{3A99A97A-5C51-4587-A09B-177AC9F814FE}" type="pres">
      <dgm:prSet presAssocID="{5F95E8A5-6F8A-4DE5-B32D-549AB26F2BD5}" presName="childText" presStyleLbl="conFgAcc1" presStyleIdx="1" presStyleCnt="2">
        <dgm:presLayoutVars>
          <dgm:bulletEnabled val="1"/>
        </dgm:presLayoutVars>
      </dgm:prSet>
      <dgm:spPr/>
    </dgm:pt>
  </dgm:ptLst>
  <dgm:cxnLst>
    <dgm:cxn modelId="{BE343505-903C-4F33-A58E-5CE646CFA990}" srcId="{EBAA57D6-6BF1-4F53-94BC-D4322896D78F}" destId="{711312EA-A61E-4CFA-B393-5B953E873D5D}" srcOrd="0" destOrd="0" parTransId="{07F06283-D0E4-419E-9AFC-79FBE79C0E1D}" sibTransId="{45539721-7D49-4190-8138-645F692050F4}"/>
    <dgm:cxn modelId="{808F1309-59BB-4DDF-BE4D-A591DD6A6388}" type="presOf" srcId="{711312EA-A61E-4CFA-B393-5B953E873D5D}" destId="{1A8FDF18-F663-43C5-B576-645C85F4695E}" srcOrd="0" destOrd="0" presId="urn:microsoft.com/office/officeart/2005/8/layout/list1"/>
    <dgm:cxn modelId="{C75D9C1F-7C2D-423C-BE01-80C291085E1C}" srcId="{5F95E8A5-6F8A-4DE5-B32D-549AB26F2BD5}" destId="{B0D9589F-81E2-42D8-9692-CC9C0D98DA44}" srcOrd="1" destOrd="0" parTransId="{2A06DDEA-256B-444E-A2D7-D5966A6E235A}" sibTransId="{A48B0CB5-D5B4-491C-8DB5-308A974F897B}"/>
    <dgm:cxn modelId="{65C2BB63-C6F2-4EB4-8F73-8D3D70375538}" type="presOf" srcId="{5F95E8A5-6F8A-4DE5-B32D-549AB26F2BD5}" destId="{5CD10233-1B62-447A-9935-3F9D220BB578}" srcOrd="0" destOrd="0" presId="urn:microsoft.com/office/officeart/2005/8/layout/list1"/>
    <dgm:cxn modelId="{A6854064-960B-4142-BA0B-65BFF66B4E1C}" type="presOf" srcId="{EBAA57D6-6BF1-4F53-94BC-D4322896D78F}" destId="{AB6C8CF0-A04E-4F23-8844-0D1E8584440E}" srcOrd="0" destOrd="0" presId="urn:microsoft.com/office/officeart/2005/8/layout/list1"/>
    <dgm:cxn modelId="{DDABAB67-E0F0-4AB0-A6A3-0EB427E59233}" type="presOf" srcId="{711312EA-A61E-4CFA-B393-5B953E873D5D}" destId="{F2FE42F2-31D6-4C5F-B63F-B20C8AF8F182}" srcOrd="1" destOrd="0" presId="urn:microsoft.com/office/officeart/2005/8/layout/list1"/>
    <dgm:cxn modelId="{EACEA679-AB24-4430-9F91-0B3C6C07B8A6}" srcId="{711312EA-A61E-4CFA-B393-5B953E873D5D}" destId="{5AA5110B-8FF6-43CF-87D0-95A70E9220F6}" srcOrd="0" destOrd="0" parTransId="{DFD15840-04E5-4E32-95CE-856A8D15F3A8}" sibTransId="{F4CB1C37-2F77-4196-AFB0-0C64330A0E33}"/>
    <dgm:cxn modelId="{FBD2C35A-212E-4982-A9AE-0C36771E7258}" srcId="{EBAA57D6-6BF1-4F53-94BC-D4322896D78F}" destId="{5F95E8A5-6F8A-4DE5-B32D-549AB26F2BD5}" srcOrd="1" destOrd="0" parTransId="{E1F865D2-6897-43D9-8A5A-142588DA0169}" sibTransId="{8991FDF0-840C-47E5-A3D6-7013A1155D87}"/>
    <dgm:cxn modelId="{0AB2FF7D-030B-4B76-8B87-B35D62A52C81}" type="presOf" srcId="{5F95E8A5-6F8A-4DE5-B32D-549AB26F2BD5}" destId="{55AB9441-5BF4-4217-A1A2-F770165C00C3}" srcOrd="1" destOrd="0" presId="urn:microsoft.com/office/officeart/2005/8/layout/list1"/>
    <dgm:cxn modelId="{7E5722B2-55BB-4126-AE3A-26D06C3D4583}" srcId="{5F95E8A5-6F8A-4DE5-B32D-549AB26F2BD5}" destId="{CA63B70F-6099-4638-97C6-695E236149C0}" srcOrd="0" destOrd="0" parTransId="{F2A590AC-BBE6-480F-8B95-3A46516C33A8}" sibTransId="{6AF3C1FB-84EC-4FC8-947B-D81FDE790A84}"/>
    <dgm:cxn modelId="{4E94E4D5-46DA-4933-9C8B-60B6D8339661}" type="presOf" srcId="{5AA5110B-8FF6-43CF-87D0-95A70E9220F6}" destId="{FD9F8020-8BF2-4996-8B61-F2EDB7C2E3B2}" srcOrd="0" destOrd="0" presId="urn:microsoft.com/office/officeart/2005/8/layout/list1"/>
    <dgm:cxn modelId="{D19136F3-17C9-4442-B1B4-679DE9333B94}" type="presOf" srcId="{CA63B70F-6099-4638-97C6-695E236149C0}" destId="{3A99A97A-5C51-4587-A09B-177AC9F814FE}" srcOrd="0" destOrd="0" presId="urn:microsoft.com/office/officeart/2005/8/layout/list1"/>
    <dgm:cxn modelId="{62298CF3-ACAD-4EC0-9F8C-8165D0D44925}" type="presOf" srcId="{B0D9589F-81E2-42D8-9692-CC9C0D98DA44}" destId="{3A99A97A-5C51-4587-A09B-177AC9F814FE}" srcOrd="0" destOrd="1" presId="urn:microsoft.com/office/officeart/2005/8/layout/list1"/>
    <dgm:cxn modelId="{E5FF80BB-4B1A-4693-AF8E-487FD71925EE}" type="presParOf" srcId="{AB6C8CF0-A04E-4F23-8844-0D1E8584440E}" destId="{459385FD-DD6D-4CA8-9703-400ECAFC4EAF}" srcOrd="0" destOrd="0" presId="urn:microsoft.com/office/officeart/2005/8/layout/list1"/>
    <dgm:cxn modelId="{5A84A77F-F9E6-4083-B0A0-19000C259DFE}" type="presParOf" srcId="{459385FD-DD6D-4CA8-9703-400ECAFC4EAF}" destId="{1A8FDF18-F663-43C5-B576-645C85F4695E}" srcOrd="0" destOrd="0" presId="urn:microsoft.com/office/officeart/2005/8/layout/list1"/>
    <dgm:cxn modelId="{32B76461-D74C-4EAE-A221-1CA125589EE8}" type="presParOf" srcId="{459385FD-DD6D-4CA8-9703-400ECAFC4EAF}" destId="{F2FE42F2-31D6-4C5F-B63F-B20C8AF8F182}" srcOrd="1" destOrd="0" presId="urn:microsoft.com/office/officeart/2005/8/layout/list1"/>
    <dgm:cxn modelId="{2ECC9FEE-4F77-4DC1-8D3A-5436EB7538B6}" type="presParOf" srcId="{AB6C8CF0-A04E-4F23-8844-0D1E8584440E}" destId="{F569E904-D1F0-45F1-A5E2-A94011CD3E18}" srcOrd="1" destOrd="0" presId="urn:microsoft.com/office/officeart/2005/8/layout/list1"/>
    <dgm:cxn modelId="{E4735BFE-CFCB-4D82-9B97-8B2612A099D8}" type="presParOf" srcId="{AB6C8CF0-A04E-4F23-8844-0D1E8584440E}" destId="{FD9F8020-8BF2-4996-8B61-F2EDB7C2E3B2}" srcOrd="2" destOrd="0" presId="urn:microsoft.com/office/officeart/2005/8/layout/list1"/>
    <dgm:cxn modelId="{20B0A7A0-00F1-466F-B1CB-7C9DBC8BB170}" type="presParOf" srcId="{AB6C8CF0-A04E-4F23-8844-0D1E8584440E}" destId="{4B53B039-91C4-4F27-8BC8-21C74A80DE87}" srcOrd="3" destOrd="0" presId="urn:microsoft.com/office/officeart/2005/8/layout/list1"/>
    <dgm:cxn modelId="{01FA12FA-E608-4DFA-AA7E-925078C4D64A}" type="presParOf" srcId="{AB6C8CF0-A04E-4F23-8844-0D1E8584440E}" destId="{12BB0A64-AE53-4C17-B866-B9755EA79D88}" srcOrd="4" destOrd="0" presId="urn:microsoft.com/office/officeart/2005/8/layout/list1"/>
    <dgm:cxn modelId="{FB047080-65D0-4160-990B-F08076842D59}" type="presParOf" srcId="{12BB0A64-AE53-4C17-B866-B9755EA79D88}" destId="{5CD10233-1B62-447A-9935-3F9D220BB578}" srcOrd="0" destOrd="0" presId="urn:microsoft.com/office/officeart/2005/8/layout/list1"/>
    <dgm:cxn modelId="{22D61BEC-58A7-4FCA-A997-B19E8630EB25}" type="presParOf" srcId="{12BB0A64-AE53-4C17-B866-B9755EA79D88}" destId="{55AB9441-5BF4-4217-A1A2-F770165C00C3}" srcOrd="1" destOrd="0" presId="urn:microsoft.com/office/officeart/2005/8/layout/list1"/>
    <dgm:cxn modelId="{91BD540F-6868-442F-9252-4233260F3409}" type="presParOf" srcId="{AB6C8CF0-A04E-4F23-8844-0D1E8584440E}" destId="{215D4397-EDCD-4E13-8CBC-29960613140C}" srcOrd="5" destOrd="0" presId="urn:microsoft.com/office/officeart/2005/8/layout/list1"/>
    <dgm:cxn modelId="{09E7C7EC-6FBA-4950-BB7D-316AE8D532AF}" type="presParOf" srcId="{AB6C8CF0-A04E-4F23-8844-0D1E8584440E}" destId="{3A99A97A-5C51-4587-A09B-177AC9F814F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EEC6C-13E9-45B5-AE44-7D5A10D28AA4}">
      <dsp:nvSpPr>
        <dsp:cNvPr id="0" name=""/>
        <dsp:cNvSpPr/>
      </dsp:nvSpPr>
      <dsp:spPr>
        <a:xfrm>
          <a:off x="0" y="436599"/>
          <a:ext cx="5181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95732" rIns="402150"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dirty="0"/>
            <a:t>Je technologie bezpečná ?</a:t>
          </a:r>
        </a:p>
      </dsp:txBody>
      <dsp:txXfrm>
        <a:off x="0" y="436599"/>
        <a:ext cx="5181600" cy="807975"/>
      </dsp:txXfrm>
    </dsp:sp>
    <dsp:sp modelId="{E8F2C74D-4271-4B04-A7F4-6F889C474DD2}">
      <dsp:nvSpPr>
        <dsp:cNvPr id="0" name=""/>
        <dsp:cNvSpPr/>
      </dsp:nvSpPr>
      <dsp:spPr>
        <a:xfrm>
          <a:off x="259080" y="156159"/>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cs-CZ" sz="1900" kern="1200"/>
            <a:t>Strach o individuální bezpečnost </a:t>
          </a:r>
        </a:p>
      </dsp:txBody>
      <dsp:txXfrm>
        <a:off x="286460" y="183539"/>
        <a:ext cx="3572360" cy="506120"/>
      </dsp:txXfrm>
    </dsp:sp>
    <dsp:sp modelId="{D0E895A2-69AE-4E90-BA00-94EB4C7A2E33}">
      <dsp:nvSpPr>
        <dsp:cNvPr id="0" name=""/>
        <dsp:cNvSpPr/>
      </dsp:nvSpPr>
      <dsp:spPr>
        <a:xfrm>
          <a:off x="0" y="1627614"/>
          <a:ext cx="5181600" cy="1376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95732" rIns="402150"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dirty="0"/>
            <a:t>Bude </a:t>
          </a:r>
          <a:r>
            <a:rPr lang="cs-CZ" sz="1900" kern="1200" dirty="0" err="1"/>
            <a:t>zenužita</a:t>
          </a:r>
          <a:r>
            <a:rPr lang="cs-CZ" sz="1900" kern="1200" dirty="0"/>
            <a:t>?</a:t>
          </a:r>
        </a:p>
        <a:p>
          <a:pPr marL="171450" lvl="1" indent="-171450" algn="l" defTabSz="844550">
            <a:lnSpc>
              <a:spcPct val="90000"/>
            </a:lnSpc>
            <a:spcBef>
              <a:spcPct val="0"/>
            </a:spcBef>
            <a:spcAft>
              <a:spcPct val="15000"/>
            </a:spcAft>
            <a:buChar char="•"/>
          </a:pPr>
          <a:r>
            <a:rPr lang="cs-CZ" sz="1900" kern="1200" dirty="0"/>
            <a:t>Získají ostatní národy/teroristé/</a:t>
          </a:r>
          <a:r>
            <a:rPr lang="cs-CZ" sz="1900" kern="1200" dirty="0" err="1"/>
            <a:t>záporáci</a:t>
          </a:r>
          <a:r>
            <a:rPr lang="cs-CZ" sz="1900" kern="1200" dirty="0"/>
            <a:t> převahu?</a:t>
          </a:r>
        </a:p>
      </dsp:txBody>
      <dsp:txXfrm>
        <a:off x="0" y="1627614"/>
        <a:ext cx="5181600" cy="1376550"/>
      </dsp:txXfrm>
    </dsp:sp>
    <dsp:sp modelId="{3FDED5F0-7929-418F-A7D9-67EA85006903}">
      <dsp:nvSpPr>
        <dsp:cNvPr id="0" name=""/>
        <dsp:cNvSpPr/>
      </dsp:nvSpPr>
      <dsp:spPr>
        <a:xfrm>
          <a:off x="259080" y="1347174"/>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cs-CZ" sz="1900" kern="1200"/>
            <a:t>Strach o veřejnou bezpečnost</a:t>
          </a:r>
        </a:p>
      </dsp:txBody>
      <dsp:txXfrm>
        <a:off x="286460" y="1374554"/>
        <a:ext cx="3572360" cy="506120"/>
      </dsp:txXfrm>
    </dsp:sp>
    <dsp:sp modelId="{4C1BC715-182F-4F01-AA0F-E86E08D8D395}">
      <dsp:nvSpPr>
        <dsp:cNvPr id="0" name=""/>
        <dsp:cNvSpPr/>
      </dsp:nvSpPr>
      <dsp:spPr>
        <a:xfrm>
          <a:off x="0" y="3387204"/>
          <a:ext cx="5181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95732" rIns="402150"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dirty="0" err="1"/>
            <a:t>Změní to </a:t>
          </a:r>
          <a:r>
            <a:rPr lang="cs-CZ" sz="1900" kern="1200" dirty="0"/>
            <a:t>společnost?</a:t>
          </a:r>
        </a:p>
      </dsp:txBody>
      <dsp:txXfrm>
        <a:off x="0" y="3387204"/>
        <a:ext cx="5181600" cy="807975"/>
      </dsp:txXfrm>
    </dsp:sp>
    <dsp:sp modelId="{FC566599-7BD4-4D83-9FB5-C9847EFDAA2A}">
      <dsp:nvSpPr>
        <dsp:cNvPr id="0" name=""/>
        <dsp:cNvSpPr/>
      </dsp:nvSpPr>
      <dsp:spPr>
        <a:xfrm>
          <a:off x="259080" y="3106764"/>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cs-CZ" sz="1900" kern="1200"/>
            <a:t>Strach o společenský řád</a:t>
          </a:r>
        </a:p>
      </dsp:txBody>
      <dsp:txXfrm>
        <a:off x="286460" y="3134144"/>
        <a:ext cx="3572360"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EDA56-8664-4B9B-A1DF-E18F6352040A}">
      <dsp:nvSpPr>
        <dsp:cNvPr id="0" name=""/>
        <dsp:cNvSpPr/>
      </dsp:nvSpPr>
      <dsp:spPr>
        <a:xfrm>
          <a:off x="0" y="265250"/>
          <a:ext cx="10515600" cy="1795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28016" numCol="1" spcCol="1270" anchor="t" anchorCtr="0">
          <a:noAutofit/>
        </a:bodyPr>
        <a:lstStyle/>
        <a:p>
          <a:pPr marL="171450" lvl="1" indent="-171450" algn="l" defTabSz="800100">
            <a:lnSpc>
              <a:spcPct val="90000"/>
            </a:lnSpc>
            <a:spcBef>
              <a:spcPct val="0"/>
            </a:spcBef>
            <a:spcAft>
              <a:spcPct val="15000"/>
            </a:spcAft>
            <a:buChar char="•"/>
          </a:pPr>
          <a:r>
            <a:rPr lang="cs-CZ" sz="1800" b="1" i="0" kern="1200" dirty="0"/>
            <a:t>a.</a:t>
          </a:r>
          <a:r>
            <a:rPr lang="cs-CZ" sz="1800" b="0" i="0" kern="1200" dirty="0"/>
            <a:t> genetické testy obecně splňovaly přijatá kritéria vědecké a klinické platnosti;</a:t>
          </a:r>
          <a:endParaRPr lang="cs-CZ" sz="1800" kern="1200" dirty="0"/>
        </a:p>
        <a:p>
          <a:pPr marL="171450" lvl="1" indent="-171450" algn="l" defTabSz="800100">
            <a:lnSpc>
              <a:spcPct val="90000"/>
            </a:lnSpc>
            <a:spcBef>
              <a:spcPct val="0"/>
            </a:spcBef>
            <a:spcAft>
              <a:spcPct val="15000"/>
            </a:spcAft>
            <a:buChar char="•"/>
          </a:pPr>
          <a:r>
            <a:rPr lang="cs-CZ" sz="1800" b="1" i="0" kern="1200" dirty="0"/>
            <a:t>b.</a:t>
          </a:r>
          <a:r>
            <a:rPr lang="cs-CZ" sz="1800" b="0" i="0" kern="1200" dirty="0"/>
            <a:t> v každé laboratoři byl implementován program zajištění kvality a tyto laboratoře byly předmětem pravidelného monitorování,</a:t>
          </a:r>
          <a:endParaRPr lang="cs-CZ" sz="1800" kern="1200" dirty="0"/>
        </a:p>
        <a:p>
          <a:pPr marL="171450" lvl="1" indent="-171450" algn="l" defTabSz="800100">
            <a:lnSpc>
              <a:spcPct val="90000"/>
            </a:lnSpc>
            <a:spcBef>
              <a:spcPct val="0"/>
            </a:spcBef>
            <a:spcAft>
              <a:spcPct val="15000"/>
            </a:spcAft>
            <a:buChar char="•"/>
          </a:pPr>
          <a:r>
            <a:rPr lang="cs-CZ" sz="1800" b="1" i="0" kern="1200" dirty="0"/>
            <a:t>c.</a:t>
          </a:r>
          <a:r>
            <a:rPr lang="cs-CZ" sz="1800" b="0" i="0" kern="1200" dirty="0"/>
            <a:t> osoby poskytující genetické služby měly příslušnou kvalifikaci, která jim umožní, aby svou roli vykonávaly v souladu s profesními povinnostmi a standardy.</a:t>
          </a:r>
          <a:endParaRPr lang="cs-CZ" sz="1800" kern="1200" dirty="0"/>
        </a:p>
      </dsp:txBody>
      <dsp:txXfrm>
        <a:off x="0" y="265250"/>
        <a:ext cx="10515600" cy="1795500"/>
      </dsp:txXfrm>
    </dsp:sp>
    <dsp:sp modelId="{FD3A0DFF-9243-415D-B5E6-AAA70F11751B}">
      <dsp:nvSpPr>
        <dsp:cNvPr id="0" name=""/>
        <dsp:cNvSpPr/>
      </dsp:nvSpPr>
      <dsp:spPr>
        <a:xfrm>
          <a:off x="525780" y="43850"/>
          <a:ext cx="73609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cs-CZ" sz="1800" b="0" i="0" kern="1200" dirty="0"/>
            <a:t>Čl. 5 Smluvní strany musí přijmout nezbytná opatření k zajištění náležité kvality genetických služeb a dohlédnout, aby:</a:t>
          </a:r>
          <a:endParaRPr lang="cs-CZ" sz="1800" kern="1200" dirty="0"/>
        </a:p>
      </dsp:txBody>
      <dsp:txXfrm>
        <a:off x="547396" y="65466"/>
        <a:ext cx="7317688" cy="399568"/>
      </dsp:txXfrm>
    </dsp:sp>
    <dsp:sp modelId="{DDD9E857-A457-40AE-B605-AF2BBC81B479}">
      <dsp:nvSpPr>
        <dsp:cNvPr id="0" name=""/>
        <dsp:cNvSpPr/>
      </dsp:nvSpPr>
      <dsp:spPr>
        <a:xfrm>
          <a:off x="0" y="2363150"/>
          <a:ext cx="10515600" cy="6969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28016" numCol="1" spcCol="1270" anchor="t" anchorCtr="0">
          <a:noAutofit/>
        </a:bodyPr>
        <a:lstStyle/>
        <a:p>
          <a:pPr marL="171450" lvl="1" indent="-171450" algn="l" defTabSz="800100">
            <a:lnSpc>
              <a:spcPct val="90000"/>
            </a:lnSpc>
            <a:spcBef>
              <a:spcPct val="0"/>
            </a:spcBef>
            <a:spcAft>
              <a:spcPct val="15000"/>
            </a:spcAft>
            <a:buChar char="•"/>
          </a:pPr>
          <a:r>
            <a:rPr lang="cs-CZ" sz="1800" b="0" i="0" kern="1200" dirty="0"/>
            <a:t>musí být hlavním kritériem při rozhodování o jeho provedení na jedinci nebo skupině osob.</a:t>
          </a:r>
          <a:endParaRPr lang="cs-CZ" sz="1800" kern="1200" dirty="0"/>
        </a:p>
      </dsp:txBody>
      <dsp:txXfrm>
        <a:off x="0" y="2363150"/>
        <a:ext cx="10515600" cy="696937"/>
      </dsp:txXfrm>
    </dsp:sp>
    <dsp:sp modelId="{1E883155-1EC5-44DB-A19C-8A52AB42F5E2}">
      <dsp:nvSpPr>
        <dsp:cNvPr id="0" name=""/>
        <dsp:cNvSpPr/>
      </dsp:nvSpPr>
      <dsp:spPr>
        <a:xfrm>
          <a:off x="525780" y="2141750"/>
          <a:ext cx="73609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cs-CZ" sz="1800" b="1" i="0" kern="1200" dirty="0"/>
            <a:t>Čl. 6 Klinický přínos </a:t>
          </a:r>
          <a:r>
            <a:rPr lang="cs-CZ" sz="1800" b="0" i="0" kern="1200" dirty="0"/>
            <a:t>genetického testu </a:t>
          </a:r>
          <a:endParaRPr lang="cs-CZ" sz="1800" kern="1200" dirty="0"/>
        </a:p>
      </dsp:txBody>
      <dsp:txXfrm>
        <a:off x="547396" y="2163366"/>
        <a:ext cx="7317688" cy="399568"/>
      </dsp:txXfrm>
    </dsp:sp>
    <dsp:sp modelId="{BB4F640A-6DAD-4C5D-B58B-694C5C8478DE}">
      <dsp:nvSpPr>
        <dsp:cNvPr id="0" name=""/>
        <dsp:cNvSpPr/>
      </dsp:nvSpPr>
      <dsp:spPr>
        <a:xfrm>
          <a:off x="0" y="3362487"/>
          <a:ext cx="10515600"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28016" numCol="1" spcCol="1270" anchor="t" anchorCtr="0">
          <a:noAutofit/>
        </a:bodyPr>
        <a:lstStyle/>
        <a:p>
          <a:pPr marL="171450" lvl="1" indent="-171450" algn="l" defTabSz="800100">
            <a:lnSpc>
              <a:spcPct val="90000"/>
            </a:lnSpc>
            <a:spcBef>
              <a:spcPct val="0"/>
            </a:spcBef>
            <a:spcAft>
              <a:spcPct val="15000"/>
            </a:spcAft>
            <a:buChar char="•"/>
          </a:pPr>
          <a:r>
            <a:rPr lang="cs-CZ" sz="1800" b="0" i="0" kern="1200" dirty="0"/>
            <a:t>Genetický test pro zdravotní účely lze provést pouze pod individualizovaným lékařským dohledem.</a:t>
          </a:r>
          <a:endParaRPr lang="cs-CZ" sz="1800" kern="1200" dirty="0"/>
        </a:p>
      </dsp:txBody>
      <dsp:txXfrm>
        <a:off x="0" y="3362487"/>
        <a:ext cx="10515600" cy="945000"/>
      </dsp:txXfrm>
    </dsp:sp>
    <dsp:sp modelId="{310D599E-B0B9-4F2C-913D-F5A0B096D61F}">
      <dsp:nvSpPr>
        <dsp:cNvPr id="0" name=""/>
        <dsp:cNvSpPr/>
      </dsp:nvSpPr>
      <dsp:spPr>
        <a:xfrm>
          <a:off x="525780" y="3141087"/>
          <a:ext cx="73609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cs-CZ" sz="1800" b="1" i="0" kern="1200" dirty="0"/>
            <a:t>Čl. 7 Individualizovaný dohled</a:t>
          </a:r>
          <a:endParaRPr lang="cs-CZ" sz="1800" kern="1200" dirty="0"/>
        </a:p>
      </dsp:txBody>
      <dsp:txXfrm>
        <a:off x="547396" y="3162703"/>
        <a:ext cx="7317688" cy="399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BB479-00E7-4DE6-B842-B79D1FEC5E21}">
      <dsp:nvSpPr>
        <dsp:cNvPr id="0" name=""/>
        <dsp:cNvSpPr/>
      </dsp:nvSpPr>
      <dsp:spPr>
        <a:xfrm>
          <a:off x="0" y="328464"/>
          <a:ext cx="10515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1. Pokud se uvažuje o provedení genetického testu, musí být dotyčné osobě s předstihem poskytnuty odpovídající informace, a to především o účelu a povaze testu a o významu jeho výsledků.</a:t>
          </a:r>
        </a:p>
      </dsp:txBody>
      <dsp:txXfrm>
        <a:off x="34954" y="363418"/>
        <a:ext cx="10445692" cy="646132"/>
      </dsp:txXfrm>
    </dsp:sp>
    <dsp:sp modelId="{25FE33CF-3282-4CFD-846A-DFC923833E86}">
      <dsp:nvSpPr>
        <dsp:cNvPr id="0" name=""/>
        <dsp:cNvSpPr/>
      </dsp:nvSpPr>
      <dsp:spPr>
        <a:xfrm>
          <a:off x="0" y="1096344"/>
          <a:ext cx="10515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2. Při prediktivních genetických testech uvedených v článku 12 Úmluvy o lidských právech a biomedicíně musí být dotyčné osobě k dispozici odpovídající genetické poradenství. Toto se týká následujících testů:</a:t>
          </a:r>
        </a:p>
      </dsp:txBody>
      <dsp:txXfrm>
        <a:off x="34954" y="1131298"/>
        <a:ext cx="10445692" cy="646132"/>
      </dsp:txXfrm>
    </dsp:sp>
    <dsp:sp modelId="{BA3E9ED2-D5B8-4EDB-BA9F-52F980B5CFCB}">
      <dsp:nvSpPr>
        <dsp:cNvPr id="0" name=""/>
        <dsp:cNvSpPr/>
      </dsp:nvSpPr>
      <dsp:spPr>
        <a:xfrm>
          <a:off x="0" y="1812384"/>
          <a:ext cx="10515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cs-CZ" sz="1400" kern="1200"/>
            <a:t>- testy predikující monogenní onemocnění,</a:t>
          </a:r>
        </a:p>
        <a:p>
          <a:pPr marL="114300" lvl="1" indent="-114300" algn="l" defTabSz="622300">
            <a:lnSpc>
              <a:spcPct val="90000"/>
            </a:lnSpc>
            <a:spcBef>
              <a:spcPct val="0"/>
            </a:spcBef>
            <a:spcAft>
              <a:spcPct val="20000"/>
            </a:spcAft>
            <a:buChar char="•"/>
          </a:pPr>
          <a:r>
            <a:rPr lang="cs-CZ" sz="1400" kern="1200"/>
            <a:t>- testy sloužící k odhalení genetických predispozic nebo genetické vnímavosti k 	výskytu onemocnění,</a:t>
          </a:r>
        </a:p>
        <a:p>
          <a:pPr marL="114300" lvl="1" indent="-114300" algn="l" defTabSz="622300">
            <a:lnSpc>
              <a:spcPct val="90000"/>
            </a:lnSpc>
            <a:spcBef>
              <a:spcPct val="0"/>
            </a:spcBef>
            <a:spcAft>
              <a:spcPct val="20000"/>
            </a:spcAft>
            <a:buChar char="•"/>
          </a:pPr>
          <a:r>
            <a:rPr lang="cs-CZ" sz="1400" kern="1200"/>
            <a:t>- testy sloužící k identifikaci zdravého nosiče genu odpovědného za onemocnění.</a:t>
          </a:r>
        </a:p>
      </dsp:txBody>
      <dsp:txXfrm>
        <a:off x="0" y="1812384"/>
        <a:ext cx="10515600" cy="726570"/>
      </dsp:txXfrm>
    </dsp:sp>
    <dsp:sp modelId="{E9BC5B1C-F12C-4849-8CAF-D06B90549A52}">
      <dsp:nvSpPr>
        <dsp:cNvPr id="0" name=""/>
        <dsp:cNvSpPr/>
      </dsp:nvSpPr>
      <dsp:spPr>
        <a:xfrm>
          <a:off x="0" y="2538954"/>
          <a:ext cx="10515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Forma a rozsah tohoto genetického poradenství musí být definovány v souladu s dopady výsledků testu a jejich významem pro jedince nebo členy jeho rodiny, včetně možných dopadů týkajících se reprodukční volby.</a:t>
          </a:r>
        </a:p>
      </dsp:txBody>
      <dsp:txXfrm>
        <a:off x="34954" y="2573908"/>
        <a:ext cx="10445692" cy="646132"/>
      </dsp:txXfrm>
    </dsp:sp>
    <dsp:sp modelId="{48A15538-2D12-4ED5-8296-51718D6DF117}">
      <dsp:nvSpPr>
        <dsp:cNvPr id="0" name=""/>
        <dsp:cNvSpPr/>
      </dsp:nvSpPr>
      <dsp:spPr>
        <a:xfrm>
          <a:off x="0" y="3306834"/>
          <a:ext cx="10515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Genetické poradenství musí být poskytováno nedirektivním způsobem.</a:t>
          </a:r>
        </a:p>
      </dsp:txBody>
      <dsp:txXfrm>
        <a:off x="34954" y="3341788"/>
        <a:ext cx="10445692" cy="6461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D96A2-97D1-4457-87DC-830BAD221F2B}">
      <dsp:nvSpPr>
        <dsp:cNvPr id="0" name=""/>
        <dsp:cNvSpPr/>
      </dsp:nvSpPr>
      <dsp:spPr>
        <a:xfrm>
          <a:off x="0" y="478493"/>
          <a:ext cx="10515600"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dirty="0"/>
            <a:t>Genetický test lze provádět pouze poté, co dotyčná osoba vyslovila s tímto svobodný a informovaný souhlas. Dotyčná osoba může kdykoliv svobodně souhlas odvolat.</a:t>
          </a:r>
        </a:p>
      </dsp:txBody>
      <dsp:txXfrm>
        <a:off x="0" y="478493"/>
        <a:ext cx="10515600" cy="1077300"/>
      </dsp:txXfrm>
    </dsp:sp>
    <dsp:sp modelId="{62685C66-7A0D-4A58-8AA9-4520AB3C03AC}">
      <dsp:nvSpPr>
        <dsp:cNvPr id="0" name=""/>
        <dsp:cNvSpPr/>
      </dsp:nvSpPr>
      <dsp:spPr>
        <a:xfrm>
          <a:off x="525780" y="198053"/>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cs-CZ" sz="1900" kern="1200"/>
            <a:t>Článek 9 Souhlas</a:t>
          </a:r>
        </a:p>
      </dsp:txBody>
      <dsp:txXfrm>
        <a:off x="553160" y="225433"/>
        <a:ext cx="7306160" cy="506120"/>
      </dsp:txXfrm>
    </dsp:sp>
    <dsp:sp modelId="{67E78C5C-45FE-4B64-8FA9-9CF0FA707E4B}">
      <dsp:nvSpPr>
        <dsp:cNvPr id="0" name=""/>
        <dsp:cNvSpPr/>
      </dsp:nvSpPr>
      <dsp:spPr>
        <a:xfrm>
          <a:off x="0" y="1938834"/>
          <a:ext cx="10515600" cy="2214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dirty="0"/>
            <a:t>Pod podmínkou článku 13 tohoto Protokolu lze genetický test provádět na osobě, která není schopna vyslovit souhlas, pouze pro její přímý prospěch.</a:t>
          </a:r>
        </a:p>
        <a:p>
          <a:pPr marL="171450" lvl="1" indent="-171450" algn="l" defTabSz="844550">
            <a:lnSpc>
              <a:spcPct val="90000"/>
            </a:lnSpc>
            <a:spcBef>
              <a:spcPct val="0"/>
            </a:spcBef>
            <a:spcAft>
              <a:spcPct val="15000"/>
            </a:spcAft>
            <a:buChar char="•"/>
          </a:pPr>
          <a:r>
            <a:rPr lang="cs-CZ" sz="1900" kern="1200" dirty="0"/>
            <a:t>Tam, kde nezletilý nemá podle zákona způsobilost vyslovit souhlas, musí být genetický test na jeho osobě odložen do doby, kdy dosáhne způsobilosti, vyjma případů, kde by případný odklad znamenal zhoršení zdravotního stavu nebo negativně ovlivnil blahobyt dotčené osoby.</a:t>
          </a:r>
        </a:p>
      </dsp:txBody>
      <dsp:txXfrm>
        <a:off x="0" y="1938834"/>
        <a:ext cx="10515600" cy="2214450"/>
      </dsp:txXfrm>
    </dsp:sp>
    <dsp:sp modelId="{8DD8D676-1D7D-4ACB-AB7D-6B7A7AD4A7D4}">
      <dsp:nvSpPr>
        <dsp:cNvPr id="0" name=""/>
        <dsp:cNvSpPr/>
      </dsp:nvSpPr>
      <dsp:spPr>
        <a:xfrm>
          <a:off x="525780" y="1658394"/>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cs-CZ" sz="1900" kern="1200"/>
            <a:t>Článek 10 Ochrana osob neschopných vyslovit souhlas</a:t>
          </a:r>
        </a:p>
      </dsp:txBody>
      <dsp:txXfrm>
        <a:off x="553160" y="1685774"/>
        <a:ext cx="7306160" cy="506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F98D3-0C38-4902-9A8C-D88280EF3980}">
      <dsp:nvSpPr>
        <dsp:cNvPr id="0" name=""/>
        <dsp:cNvSpPr/>
      </dsp:nvSpPr>
      <dsp:spPr>
        <a:xfrm>
          <a:off x="0" y="110843"/>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1" i="0" kern="1200"/>
            <a:t>Testy ve prospěch členů rodiny</a:t>
          </a:r>
          <a:endParaRPr lang="cs-CZ" sz="2300" kern="1200"/>
        </a:p>
      </dsp:txBody>
      <dsp:txXfrm>
        <a:off x="26930" y="137773"/>
        <a:ext cx="10461740" cy="497795"/>
      </dsp:txXfrm>
    </dsp:sp>
    <dsp:sp modelId="{D1AD56F1-90B6-448C-99A7-4FFB82294458}">
      <dsp:nvSpPr>
        <dsp:cNvPr id="0" name=""/>
        <dsp:cNvSpPr/>
      </dsp:nvSpPr>
      <dsp:spPr>
        <a:xfrm>
          <a:off x="0" y="662498"/>
          <a:ext cx="105156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cs-CZ" sz="1800" b="1" i="0" kern="1200"/>
            <a:t>Testy na osobách neschopných vyslovit souhlas</a:t>
          </a:r>
          <a:endParaRPr lang="cs-CZ" sz="1800" kern="1200"/>
        </a:p>
        <a:p>
          <a:pPr marL="171450" lvl="1" indent="-171450" algn="l" defTabSz="800100">
            <a:lnSpc>
              <a:spcPct val="90000"/>
            </a:lnSpc>
            <a:spcBef>
              <a:spcPct val="0"/>
            </a:spcBef>
            <a:spcAft>
              <a:spcPct val="20000"/>
            </a:spcAft>
            <a:buChar char="•"/>
          </a:pPr>
          <a:r>
            <a:rPr lang="cs-CZ" sz="1800" b="1" i="0" kern="1200"/>
            <a:t>Testy na biologických materiálech v případech, kdy není možné kontaktovat dotyčnou osobu</a:t>
          </a:r>
          <a:endParaRPr lang="cs-CZ" sz="1800" kern="1200"/>
        </a:p>
        <a:p>
          <a:pPr marL="171450" lvl="1" indent="-171450" algn="l" defTabSz="800100">
            <a:lnSpc>
              <a:spcPct val="90000"/>
            </a:lnSpc>
            <a:spcBef>
              <a:spcPct val="0"/>
            </a:spcBef>
            <a:spcAft>
              <a:spcPct val="20000"/>
            </a:spcAft>
            <a:buChar char="•"/>
          </a:pPr>
          <a:r>
            <a:rPr lang="cs-CZ" sz="1800" b="1" i="0" kern="1200"/>
            <a:t>Testy na zemřelých osobách</a:t>
          </a:r>
          <a:endParaRPr lang="cs-CZ" sz="1800" kern="1200"/>
        </a:p>
      </dsp:txBody>
      <dsp:txXfrm>
        <a:off x="0" y="662498"/>
        <a:ext cx="10515600" cy="928395"/>
      </dsp:txXfrm>
    </dsp:sp>
    <dsp:sp modelId="{CD38B706-9001-4A67-88B1-6481FEC69271}">
      <dsp:nvSpPr>
        <dsp:cNvPr id="0" name=""/>
        <dsp:cNvSpPr/>
      </dsp:nvSpPr>
      <dsp:spPr>
        <a:xfrm>
          <a:off x="0" y="1590894"/>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1" i="0" kern="1200" dirty="0"/>
            <a:t>Osobní život a právo na informace</a:t>
          </a:r>
          <a:endParaRPr lang="cs-CZ" sz="2300" kern="1200" dirty="0"/>
        </a:p>
      </dsp:txBody>
      <dsp:txXfrm>
        <a:off x="26930" y="1617824"/>
        <a:ext cx="10461740" cy="497795"/>
      </dsp:txXfrm>
    </dsp:sp>
    <dsp:sp modelId="{2047B11C-298F-47DF-A05E-DD6E59696170}">
      <dsp:nvSpPr>
        <dsp:cNvPr id="0" name=""/>
        <dsp:cNvSpPr/>
      </dsp:nvSpPr>
      <dsp:spPr>
        <a:xfrm>
          <a:off x="0" y="2142548"/>
          <a:ext cx="105156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cs-CZ" sz="1800" b="1" kern="1200"/>
            <a:t>Úcta k osobnímu životu a právo na informace</a:t>
          </a:r>
          <a:endParaRPr lang="cs-CZ" sz="1800" kern="1200" dirty="0"/>
        </a:p>
        <a:p>
          <a:pPr marL="171450" lvl="1" indent="-171450" algn="l" defTabSz="800100">
            <a:lnSpc>
              <a:spcPct val="90000"/>
            </a:lnSpc>
            <a:spcBef>
              <a:spcPct val="0"/>
            </a:spcBef>
            <a:spcAft>
              <a:spcPct val="20000"/>
            </a:spcAft>
            <a:buChar char="•"/>
          </a:pPr>
          <a:r>
            <a:rPr lang="cs-CZ" sz="1800" b="1" i="0" kern="1200"/>
            <a:t>Biologické vzorky</a:t>
          </a:r>
          <a:endParaRPr lang="cs-CZ" sz="1800" kern="1200"/>
        </a:p>
        <a:p>
          <a:pPr marL="171450" lvl="1" indent="-171450" algn="l" defTabSz="800100">
            <a:lnSpc>
              <a:spcPct val="90000"/>
            </a:lnSpc>
            <a:spcBef>
              <a:spcPct val="0"/>
            </a:spcBef>
            <a:spcAft>
              <a:spcPct val="20000"/>
            </a:spcAft>
            <a:buChar char="•"/>
          </a:pPr>
          <a:r>
            <a:rPr lang="cs-CZ" sz="1800" b="1" i="0" kern="1200"/>
            <a:t>Informace závažné pro členy rodiny</a:t>
          </a:r>
          <a:endParaRPr lang="cs-CZ" sz="1800" kern="1200"/>
        </a:p>
      </dsp:txBody>
      <dsp:txXfrm>
        <a:off x="0" y="2142548"/>
        <a:ext cx="10515600" cy="928395"/>
      </dsp:txXfrm>
    </dsp:sp>
    <dsp:sp modelId="{8B899B9E-AF4B-4C93-ACB9-745EEB953BBF}">
      <dsp:nvSpPr>
        <dsp:cNvPr id="0" name=""/>
        <dsp:cNvSpPr/>
      </dsp:nvSpPr>
      <dsp:spPr>
        <a:xfrm>
          <a:off x="0" y="3070944"/>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1" i="0" kern="1200"/>
            <a:t>Programy genetického screeningu pro zdravotní účely</a:t>
          </a:r>
          <a:endParaRPr lang="cs-CZ" sz="2300" kern="1200"/>
        </a:p>
      </dsp:txBody>
      <dsp:txXfrm>
        <a:off x="26930" y="3097874"/>
        <a:ext cx="10461740" cy="497795"/>
      </dsp:txXfrm>
    </dsp:sp>
    <dsp:sp modelId="{0B770307-0EF3-4D67-8C44-ADDBCB6F9F31}">
      <dsp:nvSpPr>
        <dsp:cNvPr id="0" name=""/>
        <dsp:cNvSpPr/>
      </dsp:nvSpPr>
      <dsp:spPr>
        <a:xfrm>
          <a:off x="0" y="3688839"/>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endParaRPr lang="cs-CZ" sz="2300" kern="1200"/>
        </a:p>
      </dsp:txBody>
      <dsp:txXfrm>
        <a:off x="26930" y="3715769"/>
        <a:ext cx="10461740" cy="4977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A7DE5-FD51-4513-8ED2-548A8C673338}">
      <dsp:nvSpPr>
        <dsp:cNvPr id="0" name=""/>
        <dsp:cNvSpPr/>
      </dsp:nvSpPr>
      <dsp:spPr>
        <a:xfrm>
          <a:off x="0" y="681218"/>
          <a:ext cx="10515600" cy="2438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cs-CZ" sz="1800" b="1" i="0" kern="1200" dirty="0"/>
            <a:t>1.</a:t>
          </a:r>
          <a:r>
            <a:rPr lang="cs-CZ" sz="1800" b="0" i="0" kern="1200" dirty="0"/>
            <a:t> k </a:t>
          </a:r>
          <a:r>
            <a:rPr lang="cs-CZ" sz="1800" b="0" i="0" kern="1200" dirty="0" err="1"/>
            <a:t>preimplantační</a:t>
          </a:r>
          <a:r>
            <a:rPr lang="cs-CZ" sz="1800" b="0" i="0" kern="1200" dirty="0"/>
            <a:t> diagnostice v rámci asistované reprodukce,</a:t>
          </a:r>
          <a:endParaRPr lang="cs-CZ" sz="1800" kern="1200" dirty="0"/>
        </a:p>
        <a:p>
          <a:pPr marL="171450" lvl="1" indent="-171450" algn="l" defTabSz="800100">
            <a:lnSpc>
              <a:spcPct val="90000"/>
            </a:lnSpc>
            <a:spcBef>
              <a:spcPct val="0"/>
            </a:spcBef>
            <a:spcAft>
              <a:spcPct val="15000"/>
            </a:spcAft>
            <a:buChar char="•"/>
          </a:pPr>
          <a:r>
            <a:rPr lang="cs-CZ" sz="1800" b="1" i="0" kern="1200" dirty="0"/>
            <a:t>2.</a:t>
          </a:r>
          <a:r>
            <a:rPr lang="cs-CZ" sz="1800" b="0" i="0" kern="1200" dirty="0"/>
            <a:t> k diagnostice geneticky podmíněných onemocnění, vrozených vad a získaných genetických změn,</a:t>
          </a:r>
          <a:endParaRPr lang="cs-CZ" sz="1800" kern="1200" dirty="0"/>
        </a:p>
        <a:p>
          <a:pPr marL="171450" lvl="1" indent="-171450" algn="l" defTabSz="800100">
            <a:lnSpc>
              <a:spcPct val="90000"/>
            </a:lnSpc>
            <a:spcBef>
              <a:spcPct val="0"/>
            </a:spcBef>
            <a:spcAft>
              <a:spcPct val="15000"/>
            </a:spcAft>
            <a:buChar char="•"/>
          </a:pPr>
          <a:r>
            <a:rPr lang="cs-CZ" sz="1800" b="1" i="0" kern="1200" dirty="0"/>
            <a:t>3.</a:t>
          </a:r>
          <a:r>
            <a:rPr lang="cs-CZ" sz="1800" b="0" i="0" kern="1200" dirty="0"/>
            <a:t> ke stanovení míry predispozice ke vzniku onemocnění a vrozených vad,</a:t>
          </a:r>
          <a:endParaRPr lang="cs-CZ" sz="1800" kern="1200" dirty="0"/>
        </a:p>
        <a:p>
          <a:pPr marL="171450" lvl="1" indent="-171450" algn="l" defTabSz="800100">
            <a:lnSpc>
              <a:spcPct val="90000"/>
            </a:lnSpc>
            <a:spcBef>
              <a:spcPct val="0"/>
            </a:spcBef>
            <a:spcAft>
              <a:spcPct val="15000"/>
            </a:spcAft>
            <a:buChar char="•"/>
          </a:pPr>
          <a:r>
            <a:rPr lang="cs-CZ" sz="1800" b="1" i="0" kern="1200" dirty="0"/>
            <a:t>4.</a:t>
          </a:r>
          <a:r>
            <a:rPr lang="cs-CZ" sz="1800" b="0" i="0" kern="1200" dirty="0"/>
            <a:t> ke stanovení bezpříznakového přenašečství variant lidského genomu způsobujícího onemocnění nebo vrozené vady,</a:t>
          </a:r>
          <a:endParaRPr lang="cs-CZ" sz="1800" kern="1200" dirty="0"/>
        </a:p>
        <a:p>
          <a:pPr marL="171450" lvl="1" indent="-171450" algn="l" defTabSz="800100">
            <a:lnSpc>
              <a:spcPct val="90000"/>
            </a:lnSpc>
            <a:spcBef>
              <a:spcPct val="0"/>
            </a:spcBef>
            <a:spcAft>
              <a:spcPct val="15000"/>
            </a:spcAft>
            <a:buChar char="•"/>
          </a:pPr>
          <a:r>
            <a:rPr lang="cs-CZ" sz="1800" b="1" i="0" kern="1200" dirty="0"/>
            <a:t>5.</a:t>
          </a:r>
          <a:r>
            <a:rPr lang="cs-CZ" sz="1800" b="0" i="0" kern="1200" dirty="0"/>
            <a:t> k optimalizaci léčby a sledování její efektivity a</a:t>
          </a:r>
          <a:endParaRPr lang="cs-CZ" sz="1800" kern="1200" dirty="0"/>
        </a:p>
      </dsp:txBody>
      <dsp:txXfrm>
        <a:off x="0" y="681218"/>
        <a:ext cx="10515600" cy="2438100"/>
      </dsp:txXfrm>
    </dsp:sp>
    <dsp:sp modelId="{14F932DC-E64A-45F9-B038-400871398EBF}">
      <dsp:nvSpPr>
        <dsp:cNvPr id="0" name=""/>
        <dsp:cNvSpPr/>
      </dsp:nvSpPr>
      <dsp:spPr>
        <a:xfrm>
          <a:off x="525780" y="415538"/>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cs-CZ" sz="1800" b="1" i="0" kern="1200"/>
            <a:t>a)</a:t>
          </a:r>
          <a:r>
            <a:rPr lang="cs-CZ" sz="1800" b="0" i="0" kern="1200"/>
            <a:t> zdravotních služeb, a to</a:t>
          </a:r>
          <a:endParaRPr lang="cs-CZ" sz="1800" kern="1200"/>
        </a:p>
      </dsp:txBody>
      <dsp:txXfrm>
        <a:off x="551719" y="441477"/>
        <a:ext cx="7309042" cy="479482"/>
      </dsp:txXfrm>
    </dsp:sp>
    <dsp:sp modelId="{33939629-BB21-49D7-BC3F-115089922573}">
      <dsp:nvSpPr>
        <dsp:cNvPr id="0" name=""/>
        <dsp:cNvSpPr/>
      </dsp:nvSpPr>
      <dsp:spPr>
        <a:xfrm>
          <a:off x="0" y="3482199"/>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1455E1-D323-4483-9FC4-D3A0AB73791C}">
      <dsp:nvSpPr>
        <dsp:cNvPr id="0" name=""/>
        <dsp:cNvSpPr/>
      </dsp:nvSpPr>
      <dsp:spPr>
        <a:xfrm>
          <a:off x="525780" y="3216518"/>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cs-CZ" sz="1800" b="1" i="0" kern="1200"/>
            <a:t>b)</a:t>
          </a:r>
          <a:r>
            <a:rPr lang="cs-CZ" sz="1800" b="0" i="0" kern="1200"/>
            <a:t> biomedicínského výzkumu spojeného se zdravím a jeho poruchami.</a:t>
          </a:r>
          <a:endParaRPr lang="cs-CZ" sz="1800" kern="1200"/>
        </a:p>
      </dsp:txBody>
      <dsp:txXfrm>
        <a:off x="551719" y="3242457"/>
        <a:ext cx="73090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BB73F-DF52-49FB-811D-E894157AB374}">
      <dsp:nvSpPr>
        <dsp:cNvPr id="0" name=""/>
        <dsp:cNvSpPr/>
      </dsp:nvSpPr>
      <dsp:spPr>
        <a:xfrm>
          <a:off x="0" y="421636"/>
          <a:ext cx="5181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95732" rIns="402150"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dirty="0"/>
            <a:t>Předpokládaná fyzická zranění</a:t>
          </a:r>
        </a:p>
      </dsp:txBody>
      <dsp:txXfrm>
        <a:off x="0" y="421636"/>
        <a:ext cx="5181600" cy="807975"/>
      </dsp:txXfrm>
    </dsp:sp>
    <dsp:sp modelId="{B7CCBAA7-9668-41E4-A077-BA304D1C0A2A}">
      <dsp:nvSpPr>
        <dsp:cNvPr id="0" name=""/>
        <dsp:cNvSpPr/>
      </dsp:nvSpPr>
      <dsp:spPr>
        <a:xfrm>
          <a:off x="259080" y="141196"/>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cs-CZ" sz="1900" kern="1200" dirty="0" err="1"/>
            <a:t>Strach o individuální </a:t>
          </a:r>
          <a:r>
            <a:rPr lang="cs-CZ" sz="1900" kern="1200" dirty="0"/>
            <a:t>bezpečnost </a:t>
          </a:r>
        </a:p>
      </dsp:txBody>
      <dsp:txXfrm>
        <a:off x="286460" y="168576"/>
        <a:ext cx="3572360" cy="506120"/>
      </dsp:txXfrm>
    </dsp:sp>
    <dsp:sp modelId="{FA71B084-CDBB-4CF5-9961-C545FD9841B8}">
      <dsp:nvSpPr>
        <dsp:cNvPr id="0" name=""/>
        <dsp:cNvSpPr/>
      </dsp:nvSpPr>
      <dsp:spPr>
        <a:xfrm>
          <a:off x="0" y="1612651"/>
          <a:ext cx="5181600" cy="11072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95732" rIns="402150"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dirty="0"/>
            <a:t>Předpokládali války a řešili: "uhlí a ocel"</a:t>
          </a:r>
        </a:p>
        <a:p>
          <a:pPr marL="171450" lvl="1" indent="-171450" algn="l" defTabSz="844550">
            <a:lnSpc>
              <a:spcPct val="90000"/>
            </a:lnSpc>
            <a:spcBef>
              <a:spcPct val="0"/>
            </a:spcBef>
            <a:spcAft>
              <a:spcPct val="15000"/>
            </a:spcAft>
            <a:buChar char="•"/>
          </a:pPr>
          <a:r>
            <a:rPr lang="cs-CZ" sz="1900" kern="1200" dirty="0"/>
            <a:t>Nepředpokládali změnu klimatu</a:t>
          </a:r>
        </a:p>
      </dsp:txBody>
      <dsp:txXfrm>
        <a:off x="0" y="1612651"/>
        <a:ext cx="5181600" cy="1107225"/>
      </dsp:txXfrm>
    </dsp:sp>
    <dsp:sp modelId="{9BA10258-F950-4898-9FE2-0973E04031B4}">
      <dsp:nvSpPr>
        <dsp:cNvPr id="0" name=""/>
        <dsp:cNvSpPr/>
      </dsp:nvSpPr>
      <dsp:spPr>
        <a:xfrm>
          <a:off x="259080" y="1332211"/>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cs-CZ" sz="1900" kern="1200" dirty="0" err="1"/>
            <a:t>Strach o </a:t>
          </a:r>
          <a:r>
            <a:rPr lang="cs-CZ" sz="1900" kern="1200" dirty="0"/>
            <a:t>veřejnou </a:t>
          </a:r>
          <a:r>
            <a:rPr lang="cs-CZ" sz="1900" kern="1200" dirty="0" err="1"/>
            <a:t>bezpečnost</a:t>
          </a:r>
          <a:endParaRPr lang="cs-CZ" sz="1900" kern="1200" dirty="0"/>
        </a:p>
      </dsp:txBody>
      <dsp:txXfrm>
        <a:off x="286460" y="1359591"/>
        <a:ext cx="3572360" cy="506120"/>
      </dsp:txXfrm>
    </dsp:sp>
    <dsp:sp modelId="{7765B742-EB35-47B7-A75D-6732F1DFB4F9}">
      <dsp:nvSpPr>
        <dsp:cNvPr id="0" name=""/>
        <dsp:cNvSpPr/>
      </dsp:nvSpPr>
      <dsp:spPr>
        <a:xfrm>
          <a:off x="0" y="3102916"/>
          <a:ext cx="5181600" cy="11072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95732" rIns="402150"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dirty="0"/>
            <a:t>Zaměření</a:t>
          </a:r>
          <a:r>
            <a:rPr lang="cs-CZ" sz="1900" kern="1200" dirty="0" err="1"/>
            <a:t> na práva zaměstnanců</a:t>
          </a:r>
          <a:endParaRPr lang="cs-CZ" sz="1900" kern="1200" dirty="0"/>
        </a:p>
        <a:p>
          <a:pPr marL="171450" lvl="1" indent="-171450" algn="l" defTabSz="844550">
            <a:lnSpc>
              <a:spcPct val="90000"/>
            </a:lnSpc>
            <a:spcBef>
              <a:spcPct val="0"/>
            </a:spcBef>
            <a:spcAft>
              <a:spcPct val="15000"/>
            </a:spcAft>
            <a:buChar char="•"/>
          </a:pPr>
          <a:r>
            <a:rPr lang="cs-CZ" sz="1900" kern="1200" dirty="0" err="1"/>
            <a:t>Nepředvídal problémy v silniční dopravě</a:t>
          </a:r>
          <a:endParaRPr lang="cs-CZ" sz="1900" kern="1200" dirty="0"/>
        </a:p>
      </dsp:txBody>
      <dsp:txXfrm>
        <a:off x="0" y="3102916"/>
        <a:ext cx="5181600" cy="1107225"/>
      </dsp:txXfrm>
    </dsp:sp>
    <dsp:sp modelId="{915258E8-688A-49E2-83C4-F8BABA9F4AEB}">
      <dsp:nvSpPr>
        <dsp:cNvPr id="0" name=""/>
        <dsp:cNvSpPr/>
      </dsp:nvSpPr>
      <dsp:spPr>
        <a:xfrm>
          <a:off x="259080" y="2822476"/>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cs-CZ" sz="1900" kern="1200"/>
            <a:t>Strach o společenský řád</a:t>
          </a:r>
        </a:p>
      </dsp:txBody>
      <dsp:txXfrm>
        <a:off x="286460" y="2849856"/>
        <a:ext cx="357236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835A-765F-424D-AB0B-409B82D9F8A6}">
      <dsp:nvSpPr>
        <dsp:cNvPr id="0" name=""/>
        <dsp:cNvSpPr/>
      </dsp:nvSpPr>
      <dsp:spPr>
        <a:xfrm>
          <a:off x="51" y="703302"/>
          <a:ext cx="4913783" cy="83520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cs-CZ" sz="2900" b="1" kern="1200" dirty="0"/>
            <a:t>Regulujeme předmět</a:t>
          </a:r>
        </a:p>
      </dsp:txBody>
      <dsp:txXfrm>
        <a:off x="51" y="703302"/>
        <a:ext cx="4913783" cy="835200"/>
      </dsp:txXfrm>
    </dsp:sp>
    <dsp:sp modelId="{0F0A5ACC-0944-484F-9C77-59B584C140B9}">
      <dsp:nvSpPr>
        <dsp:cNvPr id="0" name=""/>
        <dsp:cNvSpPr/>
      </dsp:nvSpPr>
      <dsp:spPr>
        <a:xfrm>
          <a:off x="51" y="1538502"/>
          <a:ext cx="4913783" cy="2109532"/>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cs-CZ" sz="2900" kern="1200" dirty="0"/>
            <a:t>Zaměřujeme se na předmět(y) zosobňující technologii </a:t>
          </a:r>
        </a:p>
        <a:p>
          <a:pPr marL="285750" lvl="1" indent="-285750" algn="l" defTabSz="1289050">
            <a:lnSpc>
              <a:spcPct val="90000"/>
            </a:lnSpc>
            <a:spcBef>
              <a:spcPct val="0"/>
            </a:spcBef>
            <a:spcAft>
              <a:spcPct val="15000"/>
            </a:spcAft>
            <a:buChar char="•"/>
          </a:pPr>
          <a:r>
            <a:rPr lang="cs-CZ" sz="2900" kern="1200"/>
            <a:t>Výrobek/nástroj/přístroj/lék </a:t>
          </a:r>
        </a:p>
      </dsp:txBody>
      <dsp:txXfrm>
        <a:off x="51" y="1538502"/>
        <a:ext cx="4913783" cy="2109532"/>
      </dsp:txXfrm>
    </dsp:sp>
    <dsp:sp modelId="{CBBC4354-9391-45B6-ADA3-6D2AB026EDEF}">
      <dsp:nvSpPr>
        <dsp:cNvPr id="0" name=""/>
        <dsp:cNvSpPr/>
      </dsp:nvSpPr>
      <dsp:spPr>
        <a:xfrm>
          <a:off x="5601764" y="703302"/>
          <a:ext cx="4913783" cy="83520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cs-CZ" sz="2900" b="1" kern="1200" dirty="0"/>
            <a:t>Regulujeme proces</a:t>
          </a:r>
        </a:p>
      </dsp:txBody>
      <dsp:txXfrm>
        <a:off x="5601764" y="703302"/>
        <a:ext cx="4913783" cy="835200"/>
      </dsp:txXfrm>
    </dsp:sp>
    <dsp:sp modelId="{407D13F4-A545-40F5-9CD6-52C7958237B8}">
      <dsp:nvSpPr>
        <dsp:cNvPr id="0" name=""/>
        <dsp:cNvSpPr/>
      </dsp:nvSpPr>
      <dsp:spPr>
        <a:xfrm>
          <a:off x="5601764" y="1538502"/>
          <a:ext cx="4913783" cy="2109532"/>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cs-CZ" sz="2900" kern="1200"/>
            <a:t>Zaměřuje se na to, jak člověk technologii používá a jak s ní komunikuje.</a:t>
          </a:r>
        </a:p>
        <a:p>
          <a:pPr marL="285750" lvl="1" indent="-285750" algn="l" defTabSz="1289050">
            <a:lnSpc>
              <a:spcPct val="90000"/>
            </a:lnSpc>
            <a:spcBef>
              <a:spcPct val="0"/>
            </a:spcBef>
            <a:spcAft>
              <a:spcPct val="15000"/>
            </a:spcAft>
            <a:buChar char="•"/>
          </a:pPr>
          <a:r>
            <a:rPr lang="cs-CZ" sz="2900" kern="1200" dirty="0"/>
            <a:t>Pokyny, osvědčené postupy</a:t>
          </a:r>
        </a:p>
      </dsp:txBody>
      <dsp:txXfrm>
        <a:off x="5601764" y="1538502"/>
        <a:ext cx="4913783" cy="2109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12432-5166-47FD-BAD0-B0CA2AB1A5A7}">
      <dsp:nvSpPr>
        <dsp:cNvPr id="0" name=""/>
        <dsp:cNvSpPr/>
      </dsp:nvSpPr>
      <dsp:spPr>
        <a:xfrm>
          <a:off x="0" y="394372"/>
          <a:ext cx="10515600" cy="104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err="1"/>
            <a:t>Uplatňování pravidel </a:t>
          </a:r>
          <a:r>
            <a:rPr lang="cs-CZ" sz="1800" kern="1200" dirty="0"/>
            <a:t>pro </a:t>
          </a:r>
          <a:r>
            <a:rPr lang="cs-CZ" sz="1800" kern="1200" dirty="0" err="1"/>
            <a:t>experimentální léčbu</a:t>
          </a:r>
          <a:endParaRPr lang="cs-CZ" sz="1800" kern="1200" dirty="0"/>
        </a:p>
        <a:p>
          <a:pPr marL="171450" lvl="1" indent="-171450" algn="l" defTabSz="800100">
            <a:lnSpc>
              <a:spcPct val="90000"/>
            </a:lnSpc>
            <a:spcBef>
              <a:spcPct val="0"/>
            </a:spcBef>
            <a:spcAft>
              <a:spcPct val="15000"/>
            </a:spcAft>
            <a:buChar char="•"/>
          </a:pPr>
          <a:r>
            <a:rPr lang="cs-CZ" sz="1800" kern="1200"/>
            <a:t>Uplatňování pravidel bezpečnosti léčivých přípravků a zdravotnických prostředků</a:t>
          </a:r>
        </a:p>
      </dsp:txBody>
      <dsp:txXfrm>
        <a:off x="0" y="394372"/>
        <a:ext cx="10515600" cy="1048950"/>
      </dsp:txXfrm>
    </dsp:sp>
    <dsp:sp modelId="{59C01E75-1904-4AFD-BC71-2882374195D8}">
      <dsp:nvSpPr>
        <dsp:cNvPr id="0" name=""/>
        <dsp:cNvSpPr/>
      </dsp:nvSpPr>
      <dsp:spPr>
        <a:xfrm>
          <a:off x="525780" y="106523"/>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cs-CZ" sz="1800" kern="1200"/>
            <a:t>Strach o individuální bezpečnost </a:t>
          </a:r>
        </a:p>
      </dsp:txBody>
      <dsp:txXfrm>
        <a:off x="551719" y="132462"/>
        <a:ext cx="7309042" cy="479482"/>
      </dsp:txXfrm>
    </dsp:sp>
    <dsp:sp modelId="{1D90075C-30FB-410D-B696-86B2F72D218B}">
      <dsp:nvSpPr>
        <dsp:cNvPr id="0" name=""/>
        <dsp:cNvSpPr/>
      </dsp:nvSpPr>
      <dsp:spPr>
        <a:xfrm>
          <a:off x="0" y="1784034"/>
          <a:ext cx="10515600" cy="104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Výzvy k mezinárodní regulaci </a:t>
          </a:r>
        </a:p>
        <a:p>
          <a:pPr marL="171450" lvl="1" indent="-171450" algn="l" defTabSz="800100">
            <a:lnSpc>
              <a:spcPct val="90000"/>
            </a:lnSpc>
            <a:spcBef>
              <a:spcPct val="0"/>
            </a:spcBef>
            <a:spcAft>
              <a:spcPct val="15000"/>
            </a:spcAft>
            <a:buChar char="•"/>
          </a:pPr>
          <a:r>
            <a:rPr lang="cs-CZ" sz="1800" kern="1200"/>
            <a:t>Pokusy o uplatnění stávajících mezinárodních pravidel</a:t>
          </a:r>
        </a:p>
      </dsp:txBody>
      <dsp:txXfrm>
        <a:off x="0" y="1784034"/>
        <a:ext cx="10515600" cy="1048950"/>
      </dsp:txXfrm>
    </dsp:sp>
    <dsp:sp modelId="{34169301-7EEB-4A3C-9CA2-FA69639D75EB}">
      <dsp:nvSpPr>
        <dsp:cNvPr id="0" name=""/>
        <dsp:cNvSpPr/>
      </dsp:nvSpPr>
      <dsp:spPr>
        <a:xfrm>
          <a:off x="525780" y="1518353"/>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cs-CZ" sz="1800" kern="1200"/>
            <a:t>Strach o veřejnou bezpečnost</a:t>
          </a:r>
        </a:p>
      </dsp:txBody>
      <dsp:txXfrm>
        <a:off x="551719" y="1544292"/>
        <a:ext cx="7309042" cy="479482"/>
      </dsp:txXfrm>
    </dsp:sp>
    <dsp:sp modelId="{906F5794-2269-4CDF-BB6E-9B4E118E89E9}">
      <dsp:nvSpPr>
        <dsp:cNvPr id="0" name=""/>
        <dsp:cNvSpPr/>
      </dsp:nvSpPr>
      <dsp:spPr>
        <a:xfrm>
          <a:off x="0" y="3195864"/>
          <a:ext cx="10515600" cy="104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Debata o vylepšení vs. léčbě</a:t>
          </a:r>
        </a:p>
        <a:p>
          <a:pPr marL="171450" lvl="1" indent="-171450" algn="l" defTabSz="800100">
            <a:lnSpc>
              <a:spcPct val="90000"/>
            </a:lnSpc>
            <a:spcBef>
              <a:spcPct val="0"/>
            </a:spcBef>
            <a:spcAft>
              <a:spcPct val="15000"/>
            </a:spcAft>
            <a:buChar char="•"/>
          </a:pPr>
          <a:r>
            <a:rPr lang="cs-CZ" sz="1800" kern="1200"/>
            <a:t>Rozdíl mezi somatickou a zárodečnou linií</a:t>
          </a:r>
        </a:p>
      </dsp:txBody>
      <dsp:txXfrm>
        <a:off x="0" y="3195864"/>
        <a:ext cx="10515600" cy="1048950"/>
      </dsp:txXfrm>
    </dsp:sp>
    <dsp:sp modelId="{3DCFF23E-388A-4C44-A875-AD3176E862F7}">
      <dsp:nvSpPr>
        <dsp:cNvPr id="0" name=""/>
        <dsp:cNvSpPr/>
      </dsp:nvSpPr>
      <dsp:spPr>
        <a:xfrm>
          <a:off x="525780" y="2930184"/>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cs-CZ" sz="1800" kern="1200"/>
            <a:t>Strach o společenský řád</a:t>
          </a:r>
        </a:p>
      </dsp:txBody>
      <dsp:txXfrm>
        <a:off x="551719" y="2956123"/>
        <a:ext cx="730904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DD99C-0B59-4611-98C8-2174F9661EEE}">
      <dsp:nvSpPr>
        <dsp:cNvPr id="0" name=""/>
        <dsp:cNvSpPr/>
      </dsp:nvSpPr>
      <dsp:spPr>
        <a:xfrm>
          <a:off x="0" y="378391"/>
          <a:ext cx="10515600"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42240" numCol="1" spcCol="1270" anchor="t" anchorCtr="0">
          <a:noAutofit/>
        </a:bodyPr>
        <a:lstStyle/>
        <a:p>
          <a:pPr marL="228600" lvl="1" indent="-228600" algn="l" defTabSz="889000">
            <a:lnSpc>
              <a:spcPct val="90000"/>
            </a:lnSpc>
            <a:spcBef>
              <a:spcPct val="0"/>
            </a:spcBef>
            <a:spcAft>
              <a:spcPct val="15000"/>
            </a:spcAft>
            <a:buChar char="•"/>
          </a:pPr>
          <a:r>
            <a:rPr lang="cs-CZ" sz="2000" kern="1200" dirty="0" err="1"/>
            <a:t>Na </a:t>
          </a:r>
          <a:r>
            <a:rPr lang="cs-CZ" sz="2000" kern="1200" dirty="0"/>
            <a:t>základě </a:t>
          </a:r>
          <a:r>
            <a:rPr lang="cs-CZ" sz="2000" kern="1200" dirty="0" err="1"/>
            <a:t>pádných argumentů</a:t>
          </a:r>
          <a:endParaRPr lang="cs-CZ" sz="2000" kern="1200" dirty="0"/>
        </a:p>
        <a:p>
          <a:pPr marL="228600" lvl="1" indent="-228600" algn="l" defTabSz="889000">
            <a:lnSpc>
              <a:spcPct val="90000"/>
            </a:lnSpc>
            <a:spcBef>
              <a:spcPct val="0"/>
            </a:spcBef>
            <a:spcAft>
              <a:spcPct val="15000"/>
            </a:spcAft>
            <a:buChar char="•"/>
          </a:pPr>
          <a:r>
            <a:rPr lang="en-GB" sz="2000" kern="1200" dirty="0" err="1"/>
            <a:t>ztrácí </a:t>
          </a:r>
          <a:r>
            <a:rPr lang="en-GB" sz="2000" kern="1200" dirty="0"/>
            <a:t>sílu s každou novou informací, kterou přináší věda.</a:t>
          </a:r>
          <a:endParaRPr lang="cs-CZ" sz="2000" kern="1200" dirty="0"/>
        </a:p>
      </dsp:txBody>
      <dsp:txXfrm>
        <a:off x="0" y="378391"/>
        <a:ext cx="10515600" cy="1231650"/>
      </dsp:txXfrm>
    </dsp:sp>
    <dsp:sp modelId="{DDE92A48-CC04-4F86-8ADD-E9A65D4D275A}">
      <dsp:nvSpPr>
        <dsp:cNvPr id="0" name=""/>
        <dsp:cNvSpPr/>
      </dsp:nvSpPr>
      <dsp:spPr>
        <a:xfrm>
          <a:off x="525780" y="38911"/>
          <a:ext cx="736092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cs-CZ" sz="2000" kern="1200" dirty="0"/>
            <a:t>Moratorium na </a:t>
          </a:r>
          <a:r>
            <a:rPr lang="cs-CZ" sz="2000" kern="1200" dirty="0" err="1"/>
            <a:t>klinické aplikace</a:t>
          </a:r>
          <a:endParaRPr lang="cs-CZ" sz="2000" kern="1200" dirty="0"/>
        </a:p>
      </dsp:txBody>
      <dsp:txXfrm>
        <a:off x="558924" y="72055"/>
        <a:ext cx="7294632" cy="612672"/>
      </dsp:txXfrm>
    </dsp:sp>
    <dsp:sp modelId="{35F9F0BD-736C-4719-AC6B-758173684870}">
      <dsp:nvSpPr>
        <dsp:cNvPr id="0" name=""/>
        <dsp:cNvSpPr/>
      </dsp:nvSpPr>
      <dsp:spPr>
        <a:xfrm>
          <a:off x="0" y="2073721"/>
          <a:ext cx="10515600" cy="11954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Kolekce Core Web of Science obsahuje 30523 dokumentů, v nichž se po roce 2012 objevuje zmínka o CRISPR.</a:t>
          </a:r>
          <a:endParaRPr lang="cs-CZ" sz="2000" kern="1200" dirty="0"/>
        </a:p>
      </dsp:txBody>
      <dsp:txXfrm>
        <a:off x="0" y="2073721"/>
        <a:ext cx="10515600" cy="1195424"/>
      </dsp:txXfrm>
    </dsp:sp>
    <dsp:sp modelId="{0C1EC1B3-4749-435C-A5C5-C36F51BD97B9}">
      <dsp:nvSpPr>
        <dsp:cNvPr id="0" name=""/>
        <dsp:cNvSpPr/>
      </dsp:nvSpPr>
      <dsp:spPr>
        <a:xfrm>
          <a:off x="525780" y="1734241"/>
          <a:ext cx="736092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cs-CZ" sz="2000" kern="1200" dirty="0" err="1"/>
            <a:t>Editace </a:t>
          </a:r>
          <a:r>
            <a:rPr lang="cs-CZ" sz="2000" kern="1200" dirty="0"/>
            <a:t>genomu </a:t>
          </a:r>
          <a:r>
            <a:rPr lang="cs-CZ" sz="2000" kern="1200" dirty="0" err="1"/>
            <a:t>je obor, který se intenzivně věnuje výzkumu.</a:t>
          </a:r>
          <a:endParaRPr lang="cs-CZ" sz="2000" kern="1200" dirty="0"/>
        </a:p>
      </dsp:txBody>
      <dsp:txXfrm>
        <a:off x="558924" y="1767385"/>
        <a:ext cx="7294632" cy="612672"/>
      </dsp:txXfrm>
    </dsp:sp>
    <dsp:sp modelId="{3F418B52-478D-4626-8DD3-6AFFDAD181D4}">
      <dsp:nvSpPr>
        <dsp:cNvPr id="0" name=""/>
        <dsp:cNvSpPr/>
      </dsp:nvSpPr>
      <dsp:spPr>
        <a:xfrm>
          <a:off x="0" y="3732826"/>
          <a:ext cx="105156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3E1E30-AE4F-4187-BBC9-C71ADC2F32CD}">
      <dsp:nvSpPr>
        <dsp:cNvPr id="0" name=""/>
        <dsp:cNvSpPr/>
      </dsp:nvSpPr>
      <dsp:spPr>
        <a:xfrm>
          <a:off x="525780" y="3393346"/>
          <a:ext cx="736092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cs-CZ" sz="2000" kern="1200" dirty="0" err="1"/>
            <a:t>Smluvní</a:t>
          </a:r>
          <a:r>
            <a:rPr lang="en-GB" sz="2000" kern="1200" dirty="0"/>
            <a:t> strany </a:t>
          </a:r>
          <a:r>
            <a:rPr lang="cs-CZ" sz="2000" kern="1200" dirty="0"/>
            <a:t>EHCR </a:t>
          </a:r>
          <a:r>
            <a:rPr lang="cs-CZ" sz="2000" kern="1200" dirty="0" err="1"/>
            <a:t>mají </a:t>
          </a:r>
          <a:r>
            <a:rPr lang="en-GB" sz="2000" kern="1200" dirty="0"/>
            <a:t>povinnost revidovat svá pravidla v souladu s vývojem </a:t>
          </a:r>
          <a:r>
            <a:rPr lang="cs-CZ" sz="2000" kern="1200" dirty="0"/>
            <a:t>vědy. </a:t>
          </a:r>
        </a:p>
      </dsp:txBody>
      <dsp:txXfrm>
        <a:off x="558924" y="3426490"/>
        <a:ext cx="7294632"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D26AA-A85E-4BE9-B089-37A322428366}">
      <dsp:nvSpPr>
        <dsp:cNvPr id="0" name=""/>
        <dsp:cNvSpPr/>
      </dsp:nvSpPr>
      <dsp:spPr>
        <a:xfrm>
          <a:off x="0" y="306593"/>
          <a:ext cx="10515600" cy="1606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err="1"/>
            <a:t>Výrobce </a:t>
          </a:r>
          <a:r>
            <a:rPr lang="cs-CZ" sz="1500" kern="1200" dirty="0" err="1"/>
            <a:t>musí předložit </a:t>
          </a:r>
          <a:r>
            <a:rPr lang="en-GB" sz="1500" kern="1200" dirty="0"/>
            <a:t>vědecké důkazy, </a:t>
          </a:r>
          <a:r>
            <a:rPr lang="cs-CZ" sz="1500" kern="1200" dirty="0" err="1"/>
            <a:t>že </a:t>
          </a:r>
          <a:r>
            <a:rPr lang="cs-CZ" sz="1500" kern="1200" dirty="0"/>
            <a:t>jeho </a:t>
          </a:r>
          <a:r>
            <a:rPr lang="cs-CZ" sz="1500" kern="1200" dirty="0" err="1"/>
            <a:t>výrobek je bezpečný.</a:t>
          </a:r>
          <a:endParaRPr lang="cs-CZ" sz="1500" kern="1200" dirty="0"/>
        </a:p>
        <a:p>
          <a:pPr marL="114300" lvl="1" indent="-114300" algn="l" defTabSz="666750">
            <a:lnSpc>
              <a:spcPct val="90000"/>
            </a:lnSpc>
            <a:spcBef>
              <a:spcPct val="0"/>
            </a:spcBef>
            <a:spcAft>
              <a:spcPct val="15000"/>
            </a:spcAft>
            <a:buChar char="•"/>
          </a:pPr>
          <a:r>
            <a:rPr lang="en-GB" sz="1500" kern="1200" dirty="0"/>
            <a:t>Zásada předběžné opatrnosti vychází z předpokladu, že žádný výrobek není považován za bezpečný, pokud se neprokáže opak. </a:t>
          </a:r>
          <a:endParaRPr lang="cs-CZ" sz="1500" kern="1200" dirty="0"/>
        </a:p>
        <a:p>
          <a:pPr marL="114300" lvl="1" indent="-114300" algn="l" defTabSz="666750">
            <a:lnSpc>
              <a:spcPct val="90000"/>
            </a:lnSpc>
            <a:spcBef>
              <a:spcPct val="0"/>
            </a:spcBef>
            <a:spcAft>
              <a:spcPct val="15000"/>
            </a:spcAft>
            <a:buChar char="•"/>
          </a:pPr>
          <a:r>
            <a:rPr lang="cs-CZ" sz="1500" kern="1200" dirty="0" err="1"/>
            <a:t>Podněcuje vytváření nových znalostí</a:t>
          </a:r>
          <a:endParaRPr lang="cs-CZ" sz="1500" kern="1200" dirty="0"/>
        </a:p>
        <a:p>
          <a:pPr marL="114300" lvl="1" indent="-114300" algn="l" defTabSz="666750">
            <a:lnSpc>
              <a:spcPct val="90000"/>
            </a:lnSpc>
            <a:spcBef>
              <a:spcPct val="0"/>
            </a:spcBef>
            <a:spcAft>
              <a:spcPct val="15000"/>
            </a:spcAft>
            <a:buChar char="•"/>
          </a:pPr>
          <a:r>
            <a:rPr lang="cs-CZ" sz="1500" kern="1200" dirty="0" err="1"/>
            <a:t>Příklad</a:t>
          </a:r>
          <a:r>
            <a:rPr lang="cs-CZ" sz="1500" kern="1200" dirty="0"/>
            <a:t>: </a:t>
          </a:r>
          <a:r>
            <a:rPr lang="cs-CZ" sz="1500" kern="1200" dirty="0" err="1"/>
            <a:t>Regulace klinických studií</a:t>
          </a:r>
          <a:endParaRPr lang="cs-CZ" sz="1500" kern="1200" dirty="0"/>
        </a:p>
      </dsp:txBody>
      <dsp:txXfrm>
        <a:off x="0" y="306593"/>
        <a:ext cx="10515600" cy="1606500"/>
      </dsp:txXfrm>
    </dsp:sp>
    <dsp:sp modelId="{E4A13802-FD2E-4EBA-A6DA-093156929523}">
      <dsp:nvSpPr>
        <dsp:cNvPr id="0" name=""/>
        <dsp:cNvSpPr/>
      </dsp:nvSpPr>
      <dsp:spPr>
        <a:xfrm>
          <a:off x="525780" y="85193"/>
          <a:ext cx="73609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kern="1200"/>
            <a:t>Regulace přístupu na trh pro jednotlivé výrobky, </a:t>
          </a:r>
          <a:endParaRPr lang="cs-CZ" sz="1500" kern="1200"/>
        </a:p>
      </dsp:txBody>
      <dsp:txXfrm>
        <a:off x="547396" y="106809"/>
        <a:ext cx="7317688" cy="399568"/>
      </dsp:txXfrm>
    </dsp:sp>
    <dsp:sp modelId="{57D1D938-75A6-4ADF-AD13-00B22A64B705}">
      <dsp:nvSpPr>
        <dsp:cNvPr id="0" name=""/>
        <dsp:cNvSpPr/>
      </dsp:nvSpPr>
      <dsp:spPr>
        <a:xfrm>
          <a:off x="0" y="2215494"/>
          <a:ext cx="10515600" cy="874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cs-CZ" sz="1500" kern="1200" dirty="0"/>
            <a:t>Umožňuje </a:t>
          </a:r>
          <a:r>
            <a:rPr lang="cs-CZ" sz="1500" kern="1200" dirty="0" err="1"/>
            <a:t>formovat </a:t>
          </a:r>
          <a:r>
            <a:rPr lang="cs-CZ" sz="1500" kern="1200" dirty="0"/>
            <a:t>technologii </a:t>
          </a:r>
          <a:r>
            <a:rPr lang="cs-CZ" sz="1500" kern="1200" dirty="0" err="1"/>
            <a:t>výzkumu </a:t>
          </a:r>
          <a:r>
            <a:rPr lang="cs-CZ" sz="1500" kern="1200" dirty="0"/>
            <a:t>a </a:t>
          </a:r>
          <a:r>
            <a:rPr lang="cs-CZ" sz="1500" kern="1200" dirty="0" err="1"/>
            <a:t>vývoje směrem k požadovanému výsledku.</a:t>
          </a:r>
          <a:endParaRPr lang="cs-CZ" sz="1500" kern="1200" dirty="0"/>
        </a:p>
        <a:p>
          <a:pPr marL="114300" lvl="1" indent="-114300" algn="l" defTabSz="666750">
            <a:lnSpc>
              <a:spcPct val="90000"/>
            </a:lnSpc>
            <a:spcBef>
              <a:spcPct val="0"/>
            </a:spcBef>
            <a:spcAft>
              <a:spcPct val="15000"/>
            </a:spcAft>
            <a:buChar char="•"/>
          </a:pPr>
          <a:r>
            <a:rPr lang="cs-CZ" sz="1500" kern="1200" dirty="0"/>
            <a:t>Příklad: </a:t>
          </a:r>
          <a:r>
            <a:rPr lang="cs-CZ" sz="1500" kern="1200" dirty="0" err="1"/>
            <a:t>Medical</a:t>
          </a:r>
          <a:r>
            <a:rPr lang="cs-CZ" sz="1500" kern="1200" dirty="0"/>
            <a:t> </a:t>
          </a:r>
          <a:r>
            <a:rPr lang="cs-CZ" sz="1500" kern="1200" dirty="0" err="1"/>
            <a:t>Device</a:t>
          </a:r>
          <a:r>
            <a:rPr lang="cs-CZ" sz="1500" kern="1200" dirty="0"/>
            <a:t> </a:t>
          </a:r>
          <a:r>
            <a:rPr lang="cs-CZ" sz="1500" kern="1200" dirty="0" err="1"/>
            <a:t>Regulation</a:t>
          </a:r>
          <a:r>
            <a:rPr lang="cs-CZ" sz="1500" kern="1200" dirty="0"/>
            <a:t> </a:t>
          </a:r>
        </a:p>
      </dsp:txBody>
      <dsp:txXfrm>
        <a:off x="0" y="2215494"/>
        <a:ext cx="10515600" cy="874125"/>
      </dsp:txXfrm>
    </dsp:sp>
    <dsp:sp modelId="{64CCFF03-0EF8-41B6-91D6-BD2BB5BE3F78}">
      <dsp:nvSpPr>
        <dsp:cNvPr id="0" name=""/>
        <dsp:cNvSpPr/>
      </dsp:nvSpPr>
      <dsp:spPr>
        <a:xfrm>
          <a:off x="525780" y="1994094"/>
          <a:ext cx="73609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cs-CZ" sz="1500" kern="1200"/>
            <a:t>Normy designu a performativní pravidla</a:t>
          </a:r>
        </a:p>
      </dsp:txBody>
      <dsp:txXfrm>
        <a:off x="547396" y="2015710"/>
        <a:ext cx="7317688" cy="399568"/>
      </dsp:txXfrm>
    </dsp:sp>
    <dsp:sp modelId="{592F17F7-D2FB-4B27-8517-0561216676D3}">
      <dsp:nvSpPr>
        <dsp:cNvPr id="0" name=""/>
        <dsp:cNvSpPr/>
      </dsp:nvSpPr>
      <dsp:spPr>
        <a:xfrm>
          <a:off x="0" y="3392019"/>
          <a:ext cx="10515600" cy="874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cs-CZ" sz="1500" kern="1200" dirty="0" err="1"/>
            <a:t>Úprava zárodečné linie je vyloučena z patentovatelnosti</a:t>
          </a:r>
          <a:endParaRPr lang="cs-CZ" sz="1500" kern="1200" dirty="0"/>
        </a:p>
        <a:p>
          <a:pPr marL="114300" lvl="1" indent="-114300" algn="l" defTabSz="666750">
            <a:lnSpc>
              <a:spcPct val="90000"/>
            </a:lnSpc>
            <a:spcBef>
              <a:spcPct val="0"/>
            </a:spcBef>
            <a:spcAft>
              <a:spcPct val="15000"/>
            </a:spcAft>
            <a:buChar char="•"/>
          </a:pPr>
          <a:r>
            <a:rPr lang="cs-CZ" sz="1500" kern="1200" dirty="0" err="1"/>
            <a:t>Kritika </a:t>
          </a:r>
          <a:r>
            <a:rPr lang="cs-CZ" sz="1500" kern="1200" dirty="0"/>
            <a:t>amerických </a:t>
          </a:r>
          <a:r>
            <a:rPr lang="cs-CZ" sz="1500" kern="1200" dirty="0" err="1"/>
            <a:t>vědců </a:t>
          </a:r>
          <a:r>
            <a:rPr lang="cs-CZ" sz="1500" kern="1200" dirty="0"/>
            <a:t>- </a:t>
          </a:r>
          <a:r>
            <a:rPr lang="cs-CZ" sz="1500" kern="1200" dirty="0" err="1"/>
            <a:t>chybí nám další užitečný nástroj</a:t>
          </a:r>
          <a:r>
            <a:rPr lang="cs-CZ" sz="1500" kern="1200" dirty="0"/>
            <a:t>?</a:t>
          </a:r>
        </a:p>
      </dsp:txBody>
      <dsp:txXfrm>
        <a:off x="0" y="3392019"/>
        <a:ext cx="10515600" cy="874125"/>
      </dsp:txXfrm>
    </dsp:sp>
    <dsp:sp modelId="{E1B7150E-2B18-463F-95F3-1AA6FAB1DE87}">
      <dsp:nvSpPr>
        <dsp:cNvPr id="0" name=""/>
        <dsp:cNvSpPr/>
      </dsp:nvSpPr>
      <dsp:spPr>
        <a:xfrm>
          <a:off x="525780" y="3170619"/>
          <a:ext cx="73609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cs-CZ" sz="1500" kern="1200" dirty="0"/>
            <a:t>Patentová </a:t>
          </a:r>
          <a:r>
            <a:rPr lang="cs-CZ" sz="1500" kern="1200" dirty="0" err="1"/>
            <a:t>pravidla</a:t>
          </a:r>
          <a:endParaRPr lang="cs-CZ" sz="1500" kern="1200" dirty="0"/>
        </a:p>
      </dsp:txBody>
      <dsp:txXfrm>
        <a:off x="547396" y="3192235"/>
        <a:ext cx="7317688"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DAD42-CFC5-42B1-82A6-C267722BDB27}">
      <dsp:nvSpPr>
        <dsp:cNvPr id="0" name=""/>
        <dsp:cNvSpPr/>
      </dsp:nvSpPr>
      <dsp:spPr>
        <a:xfrm>
          <a:off x="0" y="1206099"/>
          <a:ext cx="10515600" cy="2249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Použití editace genomu pouze pro lékařské účely </a:t>
          </a:r>
          <a:endParaRPr lang="cs-CZ" sz="2100" kern="1200" dirty="0"/>
        </a:p>
        <a:p>
          <a:pPr marL="228600" lvl="1" indent="-228600" algn="l" defTabSz="933450">
            <a:lnSpc>
              <a:spcPct val="90000"/>
            </a:lnSpc>
            <a:spcBef>
              <a:spcPct val="0"/>
            </a:spcBef>
            <a:spcAft>
              <a:spcPct val="15000"/>
            </a:spcAft>
            <a:buChar char="•"/>
          </a:pPr>
          <a:r>
            <a:rPr lang="en-US" sz="2100" kern="1200" dirty="0" err="1"/>
            <a:t>Respektování </a:t>
          </a:r>
          <a:r>
            <a:rPr lang="en-US" sz="2100" kern="1200" dirty="0"/>
            <a:t>důstojnosti a lidských práv, </a:t>
          </a:r>
          <a:endParaRPr lang="cs-CZ" sz="2100" kern="1200" dirty="0"/>
        </a:p>
        <a:p>
          <a:pPr marL="228600" lvl="1" indent="-228600" algn="l" defTabSz="933450">
            <a:lnSpc>
              <a:spcPct val="90000"/>
            </a:lnSpc>
            <a:spcBef>
              <a:spcPct val="0"/>
            </a:spcBef>
            <a:spcAft>
              <a:spcPct val="15000"/>
            </a:spcAft>
            <a:buChar char="•"/>
          </a:pPr>
          <a:r>
            <a:rPr lang="en-US" sz="2100" kern="1200" dirty="0" err="1"/>
            <a:t>Řízení </a:t>
          </a:r>
          <a:r>
            <a:rPr lang="en-US" sz="2100" kern="1200" dirty="0"/>
            <a:t>rizik a jejich přiměřenost přínosům </a:t>
          </a:r>
          <a:endParaRPr lang="cs-CZ" sz="2100" kern="1200" dirty="0"/>
        </a:p>
        <a:p>
          <a:pPr marL="228600" lvl="1" indent="-228600" algn="l" defTabSz="933450">
            <a:lnSpc>
              <a:spcPct val="90000"/>
            </a:lnSpc>
            <a:spcBef>
              <a:spcPct val="0"/>
            </a:spcBef>
            <a:spcAft>
              <a:spcPct val="15000"/>
            </a:spcAft>
            <a:buChar char="•"/>
          </a:pPr>
          <a:r>
            <a:rPr lang="en-US" sz="2100" kern="1200" dirty="0"/>
            <a:t>Autonomie </a:t>
          </a:r>
          <a:r>
            <a:rPr lang="en-US" sz="2100" kern="1200" dirty="0" err="1"/>
            <a:t>pacienta </a:t>
          </a:r>
          <a:endParaRPr lang="cs-CZ" sz="2100" kern="1200" dirty="0"/>
        </a:p>
        <a:p>
          <a:pPr marL="228600" lvl="1" indent="-228600" algn="l" defTabSz="933450">
            <a:lnSpc>
              <a:spcPct val="90000"/>
            </a:lnSpc>
            <a:spcBef>
              <a:spcPct val="0"/>
            </a:spcBef>
            <a:spcAft>
              <a:spcPct val="15000"/>
            </a:spcAft>
            <a:buChar char="•"/>
          </a:pPr>
          <a:r>
            <a:rPr lang="en-US" sz="2100" kern="1200" dirty="0" err="1"/>
            <a:t>Práva </a:t>
          </a:r>
          <a:r>
            <a:rPr lang="en-US" sz="2100" kern="1200" dirty="0"/>
            <a:t>budoucích generací</a:t>
          </a:r>
          <a:endParaRPr lang="cs-CZ" sz="2100" kern="1200" dirty="0"/>
        </a:p>
      </dsp:txBody>
      <dsp:txXfrm>
        <a:off x="0" y="1206099"/>
        <a:ext cx="10515600" cy="2249100"/>
      </dsp:txXfrm>
    </dsp:sp>
    <dsp:sp modelId="{010839E5-13DE-4189-8239-AF932AEBBCF0}">
      <dsp:nvSpPr>
        <dsp:cNvPr id="0" name=""/>
        <dsp:cNvSpPr/>
      </dsp:nvSpPr>
      <dsp:spPr>
        <a:xfrm>
          <a:off x="525780" y="896139"/>
          <a:ext cx="73609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n-US" sz="2100" kern="1200" dirty="0" err="1"/>
            <a:t>Mezinárodní </a:t>
          </a:r>
          <a:r>
            <a:rPr lang="en-US" sz="2100" kern="1200" dirty="0"/>
            <a:t>právo </a:t>
          </a:r>
          <a:r>
            <a:rPr lang="cs-CZ" sz="2100" kern="1200" dirty="0" err="1"/>
            <a:t>upravuje úpravu </a:t>
          </a:r>
          <a:r>
            <a:rPr lang="cs-CZ" sz="2100" kern="1200" dirty="0"/>
            <a:t>genomu ve </a:t>
          </a:r>
          <a:r>
            <a:rPr lang="cs-CZ" sz="2100" kern="1200" dirty="0" err="1"/>
            <a:t>fragmentech</a:t>
          </a:r>
          <a:endParaRPr lang="cs-CZ" sz="2100" kern="1200" dirty="0"/>
        </a:p>
      </dsp:txBody>
      <dsp:txXfrm>
        <a:off x="556042" y="926401"/>
        <a:ext cx="7300396"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61E03-6E64-4485-9D9C-143597EECDB9}">
      <dsp:nvSpPr>
        <dsp:cNvPr id="0" name=""/>
        <dsp:cNvSpPr/>
      </dsp:nvSpPr>
      <dsp:spPr>
        <a:xfrm>
          <a:off x="0" y="268029"/>
          <a:ext cx="10515600" cy="595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cs-CZ" sz="1400" kern="1200"/>
            <a:t>Jakákoliv forma diskriminace osoby z důvodu jejího genetického dědictví je zakázána.</a:t>
          </a:r>
        </a:p>
      </dsp:txBody>
      <dsp:txXfrm>
        <a:off x="0" y="268029"/>
        <a:ext cx="10515600" cy="595350"/>
      </dsp:txXfrm>
    </dsp:sp>
    <dsp:sp modelId="{8DC3CBA7-FB73-437A-9B70-05D5FCBD24DB}">
      <dsp:nvSpPr>
        <dsp:cNvPr id="0" name=""/>
        <dsp:cNvSpPr/>
      </dsp:nvSpPr>
      <dsp:spPr>
        <a:xfrm>
          <a:off x="525780" y="61388"/>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cs-CZ" sz="1400" kern="1200" dirty="0"/>
            <a:t>Článek 11 Zákaz diskriminace</a:t>
          </a:r>
        </a:p>
      </dsp:txBody>
      <dsp:txXfrm>
        <a:off x="545955" y="81563"/>
        <a:ext cx="7320570" cy="372930"/>
      </dsp:txXfrm>
    </dsp:sp>
    <dsp:sp modelId="{7E570B74-8D86-4800-B148-527D459BEA79}">
      <dsp:nvSpPr>
        <dsp:cNvPr id="0" name=""/>
        <dsp:cNvSpPr/>
      </dsp:nvSpPr>
      <dsp:spPr>
        <a:xfrm>
          <a:off x="0" y="1145619"/>
          <a:ext cx="10515600" cy="992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cs-CZ" sz="1400" kern="1200" dirty="0"/>
            <a:t>Vyšetření, která předpovídají geneticky podmíněné nemoci nebo která slouží k určení nositele genu způsobujícího nemoc nebo k odhalení genetické predispozice nebo náchylnosti k nemoci, </a:t>
          </a:r>
          <a:r>
            <a:rPr lang="cs-CZ" sz="1400" b="1" kern="1200" dirty="0"/>
            <a:t>lze provést pouze pro zdravotní účely </a:t>
          </a:r>
          <a:r>
            <a:rPr lang="cs-CZ" sz="1400" kern="1200" dirty="0"/>
            <a:t>nebo pro vědecký výzkum spojený se zdravotními účely a v návaznosti na odpovídající genetické poradenství.</a:t>
          </a:r>
        </a:p>
      </dsp:txBody>
      <dsp:txXfrm>
        <a:off x="0" y="1145619"/>
        <a:ext cx="10515600" cy="992250"/>
      </dsp:txXfrm>
    </dsp:sp>
    <dsp:sp modelId="{0EA3581D-9976-4A67-8960-FC718EC94E67}">
      <dsp:nvSpPr>
        <dsp:cNvPr id="0" name=""/>
        <dsp:cNvSpPr/>
      </dsp:nvSpPr>
      <dsp:spPr>
        <a:xfrm>
          <a:off x="525780" y="938979"/>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cs-CZ" sz="1400" kern="1200"/>
            <a:t>Článek 12 Prediktivní genetická vyšetření</a:t>
          </a:r>
        </a:p>
      </dsp:txBody>
      <dsp:txXfrm>
        <a:off x="545955" y="959154"/>
        <a:ext cx="7320570" cy="372930"/>
      </dsp:txXfrm>
    </dsp:sp>
    <dsp:sp modelId="{EC3B23BA-3064-49EC-B7F4-CA6CBEBBF3E1}">
      <dsp:nvSpPr>
        <dsp:cNvPr id="0" name=""/>
        <dsp:cNvSpPr/>
      </dsp:nvSpPr>
      <dsp:spPr>
        <a:xfrm>
          <a:off x="0" y="2420109"/>
          <a:ext cx="10515600"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cs-CZ" sz="1400" b="1" kern="1200" dirty="0"/>
            <a:t>Zásah směřující ke změně lidského genomu lze provádět pouze pro preventivní, diagnostické nebo léčebné účely</a:t>
          </a:r>
          <a:r>
            <a:rPr lang="cs-CZ" sz="1400" kern="1200" dirty="0"/>
            <a:t>, a to pouze tehdy, pokud není </a:t>
          </a:r>
          <a:r>
            <a:rPr lang="cs-CZ" sz="1400" b="1" kern="1200" dirty="0"/>
            <a:t>jeho cílem jakákoliv změna genomu některého z potomků</a:t>
          </a:r>
          <a:r>
            <a:rPr lang="cs-CZ" sz="1400" kern="1200" dirty="0"/>
            <a:t>.</a:t>
          </a:r>
        </a:p>
      </dsp:txBody>
      <dsp:txXfrm>
        <a:off x="0" y="2420109"/>
        <a:ext cx="10515600" cy="793800"/>
      </dsp:txXfrm>
    </dsp:sp>
    <dsp:sp modelId="{53F5FC85-249E-4133-981D-86BD09835CC3}">
      <dsp:nvSpPr>
        <dsp:cNvPr id="0" name=""/>
        <dsp:cNvSpPr/>
      </dsp:nvSpPr>
      <dsp:spPr>
        <a:xfrm>
          <a:off x="525780" y="2213469"/>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cs-CZ" sz="1400" kern="1200"/>
            <a:t>Článek 13 Zásahy do lidského genomu</a:t>
          </a:r>
        </a:p>
      </dsp:txBody>
      <dsp:txXfrm>
        <a:off x="545955" y="2233644"/>
        <a:ext cx="7320570" cy="372930"/>
      </dsp:txXfrm>
    </dsp:sp>
    <dsp:sp modelId="{4806A258-07B6-4BB3-8D82-71AC832E5A87}">
      <dsp:nvSpPr>
        <dsp:cNvPr id="0" name=""/>
        <dsp:cNvSpPr/>
      </dsp:nvSpPr>
      <dsp:spPr>
        <a:xfrm>
          <a:off x="0" y="3496149"/>
          <a:ext cx="10515600"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cs-CZ" sz="1400" kern="1200"/>
            <a:t>Použití postupů lékařsky asistované reprodukce nebude dovoleno za účelem volby budoucího pohlaví dítěte, ledaže tak lze předejít vážné dědičné nemoci vázané na pohlaví.</a:t>
          </a:r>
        </a:p>
      </dsp:txBody>
      <dsp:txXfrm>
        <a:off x="0" y="3496149"/>
        <a:ext cx="10515600" cy="793800"/>
      </dsp:txXfrm>
    </dsp:sp>
    <dsp:sp modelId="{608CD114-B27E-4787-AC6D-FEDB6A5A8B5D}">
      <dsp:nvSpPr>
        <dsp:cNvPr id="0" name=""/>
        <dsp:cNvSpPr/>
      </dsp:nvSpPr>
      <dsp:spPr>
        <a:xfrm>
          <a:off x="525780" y="3289508"/>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cs-CZ" sz="1400" kern="1200"/>
            <a:t>Článek 14 Zákaz volby pohlaví</a:t>
          </a:r>
        </a:p>
      </dsp:txBody>
      <dsp:txXfrm>
        <a:off x="545955" y="3309683"/>
        <a:ext cx="7320570"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8020-8BF2-4996-8B61-F2EDB7C2E3B2}">
      <dsp:nvSpPr>
        <dsp:cNvPr id="0" name=""/>
        <dsp:cNvSpPr/>
      </dsp:nvSpPr>
      <dsp:spPr>
        <a:xfrm>
          <a:off x="0" y="465331"/>
          <a:ext cx="10515600"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cs-CZ" sz="2300" kern="1200"/>
            <a:t>Zájmy a blaho lidské bytosti účastnící se genetických testů, jež se vztahují k tomuto Protokolu, jsou nadřazeny zájmům společnosti nebo vědy.</a:t>
          </a:r>
        </a:p>
      </dsp:txBody>
      <dsp:txXfrm>
        <a:off x="0" y="465331"/>
        <a:ext cx="10515600" cy="1304100"/>
      </dsp:txXfrm>
    </dsp:sp>
    <dsp:sp modelId="{F2FE42F2-31D6-4C5F-B63F-B20C8AF8F182}">
      <dsp:nvSpPr>
        <dsp:cNvPr id="0" name=""/>
        <dsp:cNvSpPr/>
      </dsp:nvSpPr>
      <dsp:spPr>
        <a:xfrm>
          <a:off x="525780" y="125851"/>
          <a:ext cx="736092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cs-CZ" sz="2300" kern="1200" dirty="0"/>
            <a:t>Čl. 3 Nadřazenost lidské bytosti</a:t>
          </a:r>
        </a:p>
      </dsp:txBody>
      <dsp:txXfrm>
        <a:off x="558924" y="158995"/>
        <a:ext cx="7294632" cy="612672"/>
      </dsp:txXfrm>
    </dsp:sp>
    <dsp:sp modelId="{3A99A97A-5C51-4587-A09B-177AC9F814FE}">
      <dsp:nvSpPr>
        <dsp:cNvPr id="0" name=""/>
        <dsp:cNvSpPr/>
      </dsp:nvSpPr>
      <dsp:spPr>
        <a:xfrm>
          <a:off x="0" y="2233111"/>
          <a:ext cx="10515600" cy="1992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cs-CZ" sz="2300" kern="1200"/>
            <a:t>Jakákoli forma diskriminace vůči osobě, ať už jako jedinci nebo jako členu skupiny, na základě genetické dědičnosti je zakázána.</a:t>
          </a:r>
        </a:p>
        <a:p>
          <a:pPr marL="228600" lvl="1" indent="-228600" algn="l" defTabSz="1022350">
            <a:lnSpc>
              <a:spcPct val="90000"/>
            </a:lnSpc>
            <a:spcBef>
              <a:spcPct val="0"/>
            </a:spcBef>
            <a:spcAft>
              <a:spcPct val="15000"/>
            </a:spcAft>
            <a:buChar char="•"/>
          </a:pPr>
          <a:r>
            <a:rPr lang="cs-CZ" sz="2300" kern="1200"/>
            <a:t>Musí být učiněna příslušná opatření, jejichž cílem je předcházet stigmatizaci osob nebo skupin na základě genetických charakteristik.</a:t>
          </a:r>
        </a:p>
      </dsp:txBody>
      <dsp:txXfrm>
        <a:off x="0" y="2233111"/>
        <a:ext cx="10515600" cy="1992375"/>
      </dsp:txXfrm>
    </dsp:sp>
    <dsp:sp modelId="{55AB9441-5BF4-4217-A1A2-F770165C00C3}">
      <dsp:nvSpPr>
        <dsp:cNvPr id="0" name=""/>
        <dsp:cNvSpPr/>
      </dsp:nvSpPr>
      <dsp:spPr>
        <a:xfrm>
          <a:off x="525780" y="1893631"/>
          <a:ext cx="736092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cs-CZ" sz="2300" kern="1200" dirty="0"/>
            <a:t>Čl. 4 Nediskriminace a </a:t>
          </a:r>
          <a:r>
            <a:rPr lang="cs-CZ" sz="2300" kern="1200" dirty="0" err="1"/>
            <a:t>nestigmatizace</a:t>
          </a:r>
          <a:endParaRPr lang="cs-CZ" sz="2300" kern="1200" dirty="0"/>
        </a:p>
      </dsp:txBody>
      <dsp:txXfrm>
        <a:off x="558924" y="1926775"/>
        <a:ext cx="729463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2F685-FA37-4B3D-9604-476B8CD4D17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CF6C693-7E64-44C4-836E-9C40E5A749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507396D-E293-4C6D-92C8-C1456155904A}"/>
              </a:ext>
            </a:extLst>
          </p:cNvPr>
          <p:cNvSpPr>
            <a:spLocks noGrp="1"/>
          </p:cNvSpPr>
          <p:nvPr>
            <p:ph type="dt" sz="half" idx="10"/>
          </p:nvPr>
        </p:nvSpPr>
        <p:spPr/>
        <p:txBody>
          <a:bodyPr/>
          <a:lstStyle/>
          <a:p>
            <a:fld id="{70BE106B-CA55-4FEB-AA5A-306093DE3175}" type="datetimeFigureOut">
              <a:rPr lang="cs-CZ" smtClean="0"/>
              <a:t>26.04.2022</a:t>
            </a:fld>
            <a:endParaRPr lang="cs-CZ"/>
          </a:p>
        </p:txBody>
      </p:sp>
      <p:sp>
        <p:nvSpPr>
          <p:cNvPr id="5" name="Zástupný symbol pro zápatí 4">
            <a:extLst>
              <a:ext uri="{FF2B5EF4-FFF2-40B4-BE49-F238E27FC236}">
                <a16:creationId xmlns:a16="http://schemas.microsoft.com/office/drawing/2014/main" id="{63E76A5D-BD81-44DF-A5AF-20109AB999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8172BA6-EDB4-4080-B553-107ED1BAFB62}"/>
              </a:ext>
            </a:extLst>
          </p:cNvPr>
          <p:cNvSpPr>
            <a:spLocks noGrp="1"/>
          </p:cNvSpPr>
          <p:nvPr>
            <p:ph type="sldNum" sz="quarter" idx="12"/>
          </p:nvPr>
        </p:nvSpPr>
        <p:spPr/>
        <p:txBody>
          <a:bodyPr/>
          <a:lstStyle/>
          <a:p>
            <a:fld id="{38D22719-E037-4A9F-833B-110A7DB7E14B}" type="slidenum">
              <a:rPr lang="cs-CZ" smtClean="0"/>
              <a:t>‹#›</a:t>
            </a:fld>
            <a:endParaRPr lang="cs-CZ"/>
          </a:p>
        </p:txBody>
      </p:sp>
    </p:spTree>
    <p:extLst>
      <p:ext uri="{BB962C8B-B14F-4D97-AF65-F5344CB8AC3E}">
        <p14:creationId xmlns:p14="http://schemas.microsoft.com/office/powerpoint/2010/main" val="335202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A8368B-A0FF-470C-8E76-6B02E378637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37182E0-B869-4225-8F73-E2EB0C3059D3}"/>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47D33AC-0EE7-40EB-9589-12508C103B2A}"/>
              </a:ext>
            </a:extLst>
          </p:cNvPr>
          <p:cNvSpPr>
            <a:spLocks noGrp="1"/>
          </p:cNvSpPr>
          <p:nvPr>
            <p:ph type="dt" sz="half" idx="10"/>
          </p:nvPr>
        </p:nvSpPr>
        <p:spPr/>
        <p:txBody>
          <a:bodyPr/>
          <a:lstStyle/>
          <a:p>
            <a:fld id="{70BE106B-CA55-4FEB-AA5A-306093DE3175}" type="datetimeFigureOut">
              <a:rPr lang="cs-CZ" smtClean="0"/>
              <a:t>26.04.2022</a:t>
            </a:fld>
            <a:endParaRPr lang="cs-CZ"/>
          </a:p>
        </p:txBody>
      </p:sp>
      <p:sp>
        <p:nvSpPr>
          <p:cNvPr id="5" name="Zástupný symbol pro zápatí 4">
            <a:extLst>
              <a:ext uri="{FF2B5EF4-FFF2-40B4-BE49-F238E27FC236}">
                <a16:creationId xmlns:a16="http://schemas.microsoft.com/office/drawing/2014/main" id="{4907591E-7747-4CDE-888B-5509D110E99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6DBFCAA-2377-487F-8B74-D3CE7925C864}"/>
              </a:ext>
            </a:extLst>
          </p:cNvPr>
          <p:cNvSpPr>
            <a:spLocks noGrp="1"/>
          </p:cNvSpPr>
          <p:nvPr>
            <p:ph type="sldNum" sz="quarter" idx="12"/>
          </p:nvPr>
        </p:nvSpPr>
        <p:spPr/>
        <p:txBody>
          <a:bodyPr/>
          <a:lstStyle/>
          <a:p>
            <a:fld id="{38D22719-E037-4A9F-833B-110A7DB7E14B}" type="slidenum">
              <a:rPr lang="cs-CZ" smtClean="0"/>
              <a:t>‹#›</a:t>
            </a:fld>
            <a:endParaRPr lang="cs-CZ"/>
          </a:p>
        </p:txBody>
      </p:sp>
    </p:spTree>
    <p:extLst>
      <p:ext uri="{BB962C8B-B14F-4D97-AF65-F5344CB8AC3E}">
        <p14:creationId xmlns:p14="http://schemas.microsoft.com/office/powerpoint/2010/main" val="131465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7EE684F-78A0-4E60-9E58-9FE3B499EF4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54A8419-32D6-4E69-A5A6-7A9CDD0F8403}"/>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C06A3C3-352E-46E8-9BF8-538177F18279}"/>
              </a:ext>
            </a:extLst>
          </p:cNvPr>
          <p:cNvSpPr>
            <a:spLocks noGrp="1"/>
          </p:cNvSpPr>
          <p:nvPr>
            <p:ph type="dt" sz="half" idx="10"/>
          </p:nvPr>
        </p:nvSpPr>
        <p:spPr/>
        <p:txBody>
          <a:bodyPr/>
          <a:lstStyle/>
          <a:p>
            <a:fld id="{70BE106B-CA55-4FEB-AA5A-306093DE3175}" type="datetimeFigureOut">
              <a:rPr lang="cs-CZ" smtClean="0"/>
              <a:t>26.04.2022</a:t>
            </a:fld>
            <a:endParaRPr lang="cs-CZ"/>
          </a:p>
        </p:txBody>
      </p:sp>
      <p:sp>
        <p:nvSpPr>
          <p:cNvPr id="5" name="Zástupný symbol pro zápatí 4">
            <a:extLst>
              <a:ext uri="{FF2B5EF4-FFF2-40B4-BE49-F238E27FC236}">
                <a16:creationId xmlns:a16="http://schemas.microsoft.com/office/drawing/2014/main" id="{9EFBCCEE-DD47-4234-AF8B-AC88457C8A8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F5F7000-7689-4FEB-A5AC-AABBB2E50142}"/>
              </a:ext>
            </a:extLst>
          </p:cNvPr>
          <p:cNvSpPr>
            <a:spLocks noGrp="1"/>
          </p:cNvSpPr>
          <p:nvPr>
            <p:ph type="sldNum" sz="quarter" idx="12"/>
          </p:nvPr>
        </p:nvSpPr>
        <p:spPr/>
        <p:txBody>
          <a:bodyPr/>
          <a:lstStyle/>
          <a:p>
            <a:fld id="{38D22719-E037-4A9F-833B-110A7DB7E14B}" type="slidenum">
              <a:rPr lang="cs-CZ" smtClean="0"/>
              <a:t>‹#›</a:t>
            </a:fld>
            <a:endParaRPr lang="cs-CZ"/>
          </a:p>
        </p:txBody>
      </p:sp>
    </p:spTree>
    <p:extLst>
      <p:ext uri="{BB962C8B-B14F-4D97-AF65-F5344CB8AC3E}">
        <p14:creationId xmlns:p14="http://schemas.microsoft.com/office/powerpoint/2010/main" val="272469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227400652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8AD98E-9ED7-48C7-8D60-188A589932A8}"/>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D8C4342-4192-43FB-9305-A70774837DD4}"/>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23075A5-E982-4C8C-BA39-4912E486A1EE}"/>
              </a:ext>
            </a:extLst>
          </p:cNvPr>
          <p:cNvSpPr>
            <a:spLocks noGrp="1"/>
          </p:cNvSpPr>
          <p:nvPr>
            <p:ph type="dt" sz="half" idx="10"/>
          </p:nvPr>
        </p:nvSpPr>
        <p:spPr/>
        <p:txBody>
          <a:bodyPr/>
          <a:lstStyle/>
          <a:p>
            <a:fld id="{70BE106B-CA55-4FEB-AA5A-306093DE3175}" type="datetimeFigureOut">
              <a:rPr lang="cs-CZ" smtClean="0"/>
              <a:t>26.04.2022</a:t>
            </a:fld>
            <a:endParaRPr lang="cs-CZ"/>
          </a:p>
        </p:txBody>
      </p:sp>
      <p:sp>
        <p:nvSpPr>
          <p:cNvPr id="5" name="Zástupný symbol pro zápatí 4">
            <a:extLst>
              <a:ext uri="{FF2B5EF4-FFF2-40B4-BE49-F238E27FC236}">
                <a16:creationId xmlns:a16="http://schemas.microsoft.com/office/drawing/2014/main" id="{43798E9A-0C92-4916-BF71-40DAC380C70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DFA67CE-EE17-4AFD-88EA-140A7FCF13BF}"/>
              </a:ext>
            </a:extLst>
          </p:cNvPr>
          <p:cNvSpPr>
            <a:spLocks noGrp="1"/>
          </p:cNvSpPr>
          <p:nvPr>
            <p:ph type="sldNum" sz="quarter" idx="12"/>
          </p:nvPr>
        </p:nvSpPr>
        <p:spPr/>
        <p:txBody>
          <a:bodyPr/>
          <a:lstStyle/>
          <a:p>
            <a:fld id="{38D22719-E037-4A9F-833B-110A7DB7E14B}" type="slidenum">
              <a:rPr lang="cs-CZ" smtClean="0"/>
              <a:t>‹#›</a:t>
            </a:fld>
            <a:endParaRPr lang="cs-CZ"/>
          </a:p>
        </p:txBody>
      </p:sp>
    </p:spTree>
    <p:extLst>
      <p:ext uri="{BB962C8B-B14F-4D97-AF65-F5344CB8AC3E}">
        <p14:creationId xmlns:p14="http://schemas.microsoft.com/office/powerpoint/2010/main" val="265705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7BAC88-E22C-4284-ABE8-21C08E0CA49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92E162B7-C8D1-4614-BE6B-D1D1158F4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D003F153-28D1-4632-B3F1-F5FF1370F5C6}"/>
              </a:ext>
            </a:extLst>
          </p:cNvPr>
          <p:cNvSpPr>
            <a:spLocks noGrp="1"/>
          </p:cNvSpPr>
          <p:nvPr>
            <p:ph type="dt" sz="half" idx="10"/>
          </p:nvPr>
        </p:nvSpPr>
        <p:spPr/>
        <p:txBody>
          <a:bodyPr/>
          <a:lstStyle/>
          <a:p>
            <a:fld id="{70BE106B-CA55-4FEB-AA5A-306093DE3175}" type="datetimeFigureOut">
              <a:rPr lang="cs-CZ" smtClean="0"/>
              <a:t>26.04.2022</a:t>
            </a:fld>
            <a:endParaRPr lang="cs-CZ"/>
          </a:p>
        </p:txBody>
      </p:sp>
      <p:sp>
        <p:nvSpPr>
          <p:cNvPr id="5" name="Zástupný symbol pro zápatí 4">
            <a:extLst>
              <a:ext uri="{FF2B5EF4-FFF2-40B4-BE49-F238E27FC236}">
                <a16:creationId xmlns:a16="http://schemas.microsoft.com/office/drawing/2014/main" id="{5F2CD7F0-EF9D-40F6-9AE5-FA0A2032D60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16A87A0-8ED0-4646-AF39-66595334A449}"/>
              </a:ext>
            </a:extLst>
          </p:cNvPr>
          <p:cNvSpPr>
            <a:spLocks noGrp="1"/>
          </p:cNvSpPr>
          <p:nvPr>
            <p:ph type="sldNum" sz="quarter" idx="12"/>
          </p:nvPr>
        </p:nvSpPr>
        <p:spPr/>
        <p:txBody>
          <a:bodyPr/>
          <a:lstStyle/>
          <a:p>
            <a:fld id="{38D22719-E037-4A9F-833B-110A7DB7E14B}" type="slidenum">
              <a:rPr lang="cs-CZ" smtClean="0"/>
              <a:t>‹#›</a:t>
            </a:fld>
            <a:endParaRPr lang="cs-CZ"/>
          </a:p>
        </p:txBody>
      </p:sp>
    </p:spTree>
    <p:extLst>
      <p:ext uri="{BB962C8B-B14F-4D97-AF65-F5344CB8AC3E}">
        <p14:creationId xmlns:p14="http://schemas.microsoft.com/office/powerpoint/2010/main" val="3967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A4A9DB-320A-4430-91A2-94B40AE4DEE7}"/>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F28A4FD5-53B9-4EC5-9367-A2445F8D0B61}"/>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06292944-C856-45C3-97C8-6124A772B09A}"/>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DB1D6A0-553F-4A97-BE4E-1D340546229E}"/>
              </a:ext>
            </a:extLst>
          </p:cNvPr>
          <p:cNvSpPr>
            <a:spLocks noGrp="1"/>
          </p:cNvSpPr>
          <p:nvPr>
            <p:ph type="dt" sz="half" idx="10"/>
          </p:nvPr>
        </p:nvSpPr>
        <p:spPr/>
        <p:txBody>
          <a:bodyPr/>
          <a:lstStyle/>
          <a:p>
            <a:fld id="{70BE106B-CA55-4FEB-AA5A-306093DE3175}" type="datetimeFigureOut">
              <a:rPr lang="cs-CZ" smtClean="0"/>
              <a:t>26.04.2022</a:t>
            </a:fld>
            <a:endParaRPr lang="cs-CZ"/>
          </a:p>
        </p:txBody>
      </p:sp>
      <p:sp>
        <p:nvSpPr>
          <p:cNvPr id="6" name="Zástupný symbol pro zápatí 5">
            <a:extLst>
              <a:ext uri="{FF2B5EF4-FFF2-40B4-BE49-F238E27FC236}">
                <a16:creationId xmlns:a16="http://schemas.microsoft.com/office/drawing/2014/main" id="{123F300C-E0F7-4A5C-B8A3-E5260F0DD83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8491C2A-89E9-4F73-AA6F-A9CD5472AF74}"/>
              </a:ext>
            </a:extLst>
          </p:cNvPr>
          <p:cNvSpPr>
            <a:spLocks noGrp="1"/>
          </p:cNvSpPr>
          <p:nvPr>
            <p:ph type="sldNum" sz="quarter" idx="12"/>
          </p:nvPr>
        </p:nvSpPr>
        <p:spPr/>
        <p:txBody>
          <a:bodyPr/>
          <a:lstStyle/>
          <a:p>
            <a:fld id="{38D22719-E037-4A9F-833B-110A7DB7E14B}" type="slidenum">
              <a:rPr lang="cs-CZ" smtClean="0"/>
              <a:t>‹#›</a:t>
            </a:fld>
            <a:endParaRPr lang="cs-CZ"/>
          </a:p>
        </p:txBody>
      </p:sp>
    </p:spTree>
    <p:extLst>
      <p:ext uri="{BB962C8B-B14F-4D97-AF65-F5344CB8AC3E}">
        <p14:creationId xmlns:p14="http://schemas.microsoft.com/office/powerpoint/2010/main" val="255188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B4A618-E505-470C-B41F-51C6AA525CE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EB0C08FF-EBE1-41FB-A1EB-82B02D85F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BCC0A94-13D8-4DA5-A487-838E26513934}"/>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406F63DE-1833-435E-AF4E-5983B2A6A2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45EABA90-2890-47DC-8C2B-B03B39633618}"/>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2B75AD9-4154-4547-8949-2F0C4F08A512}"/>
              </a:ext>
            </a:extLst>
          </p:cNvPr>
          <p:cNvSpPr>
            <a:spLocks noGrp="1"/>
          </p:cNvSpPr>
          <p:nvPr>
            <p:ph type="dt" sz="half" idx="10"/>
          </p:nvPr>
        </p:nvSpPr>
        <p:spPr/>
        <p:txBody>
          <a:bodyPr/>
          <a:lstStyle/>
          <a:p>
            <a:fld id="{70BE106B-CA55-4FEB-AA5A-306093DE3175}" type="datetimeFigureOut">
              <a:rPr lang="cs-CZ" smtClean="0"/>
              <a:t>26.04.2022</a:t>
            </a:fld>
            <a:endParaRPr lang="cs-CZ"/>
          </a:p>
        </p:txBody>
      </p:sp>
      <p:sp>
        <p:nvSpPr>
          <p:cNvPr id="8" name="Zástupný symbol pro zápatí 7">
            <a:extLst>
              <a:ext uri="{FF2B5EF4-FFF2-40B4-BE49-F238E27FC236}">
                <a16:creationId xmlns:a16="http://schemas.microsoft.com/office/drawing/2014/main" id="{411A7E18-0E52-48F3-9DA0-12B0C17BB21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A67524D-DA37-4272-BD65-E39B2287419B}"/>
              </a:ext>
            </a:extLst>
          </p:cNvPr>
          <p:cNvSpPr>
            <a:spLocks noGrp="1"/>
          </p:cNvSpPr>
          <p:nvPr>
            <p:ph type="sldNum" sz="quarter" idx="12"/>
          </p:nvPr>
        </p:nvSpPr>
        <p:spPr/>
        <p:txBody>
          <a:bodyPr/>
          <a:lstStyle/>
          <a:p>
            <a:fld id="{38D22719-E037-4A9F-833B-110A7DB7E14B}" type="slidenum">
              <a:rPr lang="cs-CZ" smtClean="0"/>
              <a:t>‹#›</a:t>
            </a:fld>
            <a:endParaRPr lang="cs-CZ"/>
          </a:p>
        </p:txBody>
      </p:sp>
    </p:spTree>
    <p:extLst>
      <p:ext uri="{BB962C8B-B14F-4D97-AF65-F5344CB8AC3E}">
        <p14:creationId xmlns:p14="http://schemas.microsoft.com/office/powerpoint/2010/main" val="111003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E6D7F4-6F6C-448C-8C41-9D718C5E4C6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A0C7440-F3C1-440F-9188-6A388C1F2F16}"/>
              </a:ext>
            </a:extLst>
          </p:cNvPr>
          <p:cNvSpPr>
            <a:spLocks noGrp="1"/>
          </p:cNvSpPr>
          <p:nvPr>
            <p:ph type="dt" sz="half" idx="10"/>
          </p:nvPr>
        </p:nvSpPr>
        <p:spPr/>
        <p:txBody>
          <a:bodyPr/>
          <a:lstStyle/>
          <a:p>
            <a:fld id="{70BE106B-CA55-4FEB-AA5A-306093DE3175}" type="datetimeFigureOut">
              <a:rPr lang="cs-CZ" smtClean="0"/>
              <a:t>26.04.2022</a:t>
            </a:fld>
            <a:endParaRPr lang="cs-CZ"/>
          </a:p>
        </p:txBody>
      </p:sp>
      <p:sp>
        <p:nvSpPr>
          <p:cNvPr id="4" name="Zástupný symbol pro zápatí 3">
            <a:extLst>
              <a:ext uri="{FF2B5EF4-FFF2-40B4-BE49-F238E27FC236}">
                <a16:creationId xmlns:a16="http://schemas.microsoft.com/office/drawing/2014/main" id="{3487CEEA-4B5F-4B74-BDA0-9D37E89A1CD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EB4372E-AEED-4CCD-AA05-E19BEC852185}"/>
              </a:ext>
            </a:extLst>
          </p:cNvPr>
          <p:cNvSpPr>
            <a:spLocks noGrp="1"/>
          </p:cNvSpPr>
          <p:nvPr>
            <p:ph type="sldNum" sz="quarter" idx="12"/>
          </p:nvPr>
        </p:nvSpPr>
        <p:spPr/>
        <p:txBody>
          <a:bodyPr/>
          <a:lstStyle/>
          <a:p>
            <a:fld id="{38D22719-E037-4A9F-833B-110A7DB7E14B}" type="slidenum">
              <a:rPr lang="cs-CZ" smtClean="0"/>
              <a:t>‹#›</a:t>
            </a:fld>
            <a:endParaRPr lang="cs-CZ"/>
          </a:p>
        </p:txBody>
      </p:sp>
    </p:spTree>
    <p:extLst>
      <p:ext uri="{BB962C8B-B14F-4D97-AF65-F5344CB8AC3E}">
        <p14:creationId xmlns:p14="http://schemas.microsoft.com/office/powerpoint/2010/main" val="217864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0845770-D4F4-4847-85AA-E9C5D1A0A856}"/>
              </a:ext>
            </a:extLst>
          </p:cNvPr>
          <p:cNvSpPr>
            <a:spLocks noGrp="1"/>
          </p:cNvSpPr>
          <p:nvPr>
            <p:ph type="dt" sz="half" idx="10"/>
          </p:nvPr>
        </p:nvSpPr>
        <p:spPr/>
        <p:txBody>
          <a:bodyPr/>
          <a:lstStyle/>
          <a:p>
            <a:fld id="{70BE106B-CA55-4FEB-AA5A-306093DE3175}" type="datetimeFigureOut">
              <a:rPr lang="cs-CZ" smtClean="0"/>
              <a:t>26.04.2022</a:t>
            </a:fld>
            <a:endParaRPr lang="cs-CZ"/>
          </a:p>
        </p:txBody>
      </p:sp>
      <p:sp>
        <p:nvSpPr>
          <p:cNvPr id="3" name="Zástupný symbol pro zápatí 2">
            <a:extLst>
              <a:ext uri="{FF2B5EF4-FFF2-40B4-BE49-F238E27FC236}">
                <a16:creationId xmlns:a16="http://schemas.microsoft.com/office/drawing/2014/main" id="{36256CAB-92E2-4A0A-99F8-529FD49DDCD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5FB1F9A-0653-4919-A62F-4005EC4D50E1}"/>
              </a:ext>
            </a:extLst>
          </p:cNvPr>
          <p:cNvSpPr>
            <a:spLocks noGrp="1"/>
          </p:cNvSpPr>
          <p:nvPr>
            <p:ph type="sldNum" sz="quarter" idx="12"/>
          </p:nvPr>
        </p:nvSpPr>
        <p:spPr/>
        <p:txBody>
          <a:bodyPr/>
          <a:lstStyle/>
          <a:p>
            <a:fld id="{38D22719-E037-4A9F-833B-110A7DB7E14B}" type="slidenum">
              <a:rPr lang="cs-CZ" smtClean="0"/>
              <a:t>‹#›</a:t>
            </a:fld>
            <a:endParaRPr lang="cs-CZ"/>
          </a:p>
        </p:txBody>
      </p:sp>
    </p:spTree>
    <p:extLst>
      <p:ext uri="{BB962C8B-B14F-4D97-AF65-F5344CB8AC3E}">
        <p14:creationId xmlns:p14="http://schemas.microsoft.com/office/powerpoint/2010/main" val="35615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7DAA5E-729A-434C-A267-36F68DA6E7C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22095E14-8AE8-468B-B96D-90431CA0B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5A9251AB-2AFC-49DA-91E2-92327A05C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46375B6-A786-482F-B251-BAE5DBBB624D}"/>
              </a:ext>
            </a:extLst>
          </p:cNvPr>
          <p:cNvSpPr>
            <a:spLocks noGrp="1"/>
          </p:cNvSpPr>
          <p:nvPr>
            <p:ph type="dt" sz="half" idx="10"/>
          </p:nvPr>
        </p:nvSpPr>
        <p:spPr/>
        <p:txBody>
          <a:bodyPr/>
          <a:lstStyle/>
          <a:p>
            <a:fld id="{70BE106B-CA55-4FEB-AA5A-306093DE3175}" type="datetimeFigureOut">
              <a:rPr lang="cs-CZ" smtClean="0"/>
              <a:t>26.04.2022</a:t>
            </a:fld>
            <a:endParaRPr lang="cs-CZ"/>
          </a:p>
        </p:txBody>
      </p:sp>
      <p:sp>
        <p:nvSpPr>
          <p:cNvPr id="6" name="Zástupný symbol pro zápatí 5">
            <a:extLst>
              <a:ext uri="{FF2B5EF4-FFF2-40B4-BE49-F238E27FC236}">
                <a16:creationId xmlns:a16="http://schemas.microsoft.com/office/drawing/2014/main" id="{BAADA79C-63F7-461E-BF3A-8334944B721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28FC92-4C64-47CC-B0B2-8027A4B45CD6}"/>
              </a:ext>
            </a:extLst>
          </p:cNvPr>
          <p:cNvSpPr>
            <a:spLocks noGrp="1"/>
          </p:cNvSpPr>
          <p:nvPr>
            <p:ph type="sldNum" sz="quarter" idx="12"/>
          </p:nvPr>
        </p:nvSpPr>
        <p:spPr/>
        <p:txBody>
          <a:bodyPr/>
          <a:lstStyle/>
          <a:p>
            <a:fld id="{38D22719-E037-4A9F-833B-110A7DB7E14B}" type="slidenum">
              <a:rPr lang="cs-CZ" smtClean="0"/>
              <a:t>‹#›</a:t>
            </a:fld>
            <a:endParaRPr lang="cs-CZ"/>
          </a:p>
        </p:txBody>
      </p:sp>
    </p:spTree>
    <p:extLst>
      <p:ext uri="{BB962C8B-B14F-4D97-AF65-F5344CB8AC3E}">
        <p14:creationId xmlns:p14="http://schemas.microsoft.com/office/powerpoint/2010/main" val="280247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217718-EF5A-4A46-98A5-8B3E82633B5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4D43FBB-D9EB-4533-9D26-42E80A3DD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B08454BB-9119-4564-B191-2C0EEE3CE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4D2C5E8-EA1D-4B9A-BA86-C0773232D04F}"/>
              </a:ext>
            </a:extLst>
          </p:cNvPr>
          <p:cNvSpPr>
            <a:spLocks noGrp="1"/>
          </p:cNvSpPr>
          <p:nvPr>
            <p:ph type="dt" sz="half" idx="10"/>
          </p:nvPr>
        </p:nvSpPr>
        <p:spPr/>
        <p:txBody>
          <a:bodyPr/>
          <a:lstStyle/>
          <a:p>
            <a:fld id="{70BE106B-CA55-4FEB-AA5A-306093DE3175}" type="datetimeFigureOut">
              <a:rPr lang="cs-CZ" smtClean="0"/>
              <a:t>26.04.2022</a:t>
            </a:fld>
            <a:endParaRPr lang="cs-CZ"/>
          </a:p>
        </p:txBody>
      </p:sp>
      <p:sp>
        <p:nvSpPr>
          <p:cNvPr id="6" name="Zástupný symbol pro zápatí 5">
            <a:extLst>
              <a:ext uri="{FF2B5EF4-FFF2-40B4-BE49-F238E27FC236}">
                <a16:creationId xmlns:a16="http://schemas.microsoft.com/office/drawing/2014/main" id="{A9C1381F-1A18-4FEC-AA5B-EEDFC2E5B1C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5C4A60A-EAEE-497D-8E32-950BE1FE28CE}"/>
              </a:ext>
            </a:extLst>
          </p:cNvPr>
          <p:cNvSpPr>
            <a:spLocks noGrp="1"/>
          </p:cNvSpPr>
          <p:nvPr>
            <p:ph type="sldNum" sz="quarter" idx="12"/>
          </p:nvPr>
        </p:nvSpPr>
        <p:spPr/>
        <p:txBody>
          <a:bodyPr/>
          <a:lstStyle/>
          <a:p>
            <a:fld id="{38D22719-E037-4A9F-833B-110A7DB7E14B}" type="slidenum">
              <a:rPr lang="cs-CZ" smtClean="0"/>
              <a:t>‹#›</a:t>
            </a:fld>
            <a:endParaRPr lang="cs-CZ"/>
          </a:p>
        </p:txBody>
      </p:sp>
    </p:spTree>
    <p:extLst>
      <p:ext uri="{BB962C8B-B14F-4D97-AF65-F5344CB8AC3E}">
        <p14:creationId xmlns:p14="http://schemas.microsoft.com/office/powerpoint/2010/main" val="231250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766F6D4-47CC-4EC7-83DC-BBAADF8E4C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4D8E997C-63CE-4AF2-A80D-7A507148A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9AC40D8-9084-4089-A58C-EB6889A67F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E106B-CA55-4FEB-AA5A-306093DE3175}" type="datetimeFigureOut">
              <a:rPr lang="cs-CZ" smtClean="0"/>
              <a:t>26.04.2022</a:t>
            </a:fld>
            <a:endParaRPr lang="cs-CZ"/>
          </a:p>
        </p:txBody>
      </p:sp>
      <p:sp>
        <p:nvSpPr>
          <p:cNvPr id="5" name="Zástupný symbol pro zápatí 4">
            <a:extLst>
              <a:ext uri="{FF2B5EF4-FFF2-40B4-BE49-F238E27FC236}">
                <a16:creationId xmlns:a16="http://schemas.microsoft.com/office/drawing/2014/main" id="{387860A5-2735-4CB9-87F7-4544BAD76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A04D828-F9D8-4985-8BE5-6C7321BC9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22719-E037-4A9F-833B-110A7DB7E14B}" type="slidenum">
              <a:rPr lang="cs-CZ" smtClean="0"/>
              <a:t>‹#›</a:t>
            </a:fld>
            <a:endParaRPr lang="cs-CZ"/>
          </a:p>
        </p:txBody>
      </p:sp>
    </p:spTree>
    <p:extLst>
      <p:ext uri="{BB962C8B-B14F-4D97-AF65-F5344CB8AC3E}">
        <p14:creationId xmlns:p14="http://schemas.microsoft.com/office/powerpoint/2010/main" val="1291658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57BB8-6C40-4BB1-84C9-4F7CFF2B78FF}"/>
              </a:ext>
            </a:extLst>
          </p:cNvPr>
          <p:cNvSpPr>
            <a:spLocks noGrp="1"/>
          </p:cNvSpPr>
          <p:nvPr>
            <p:ph type="title"/>
          </p:nvPr>
        </p:nvSpPr>
        <p:spPr/>
        <p:txBody>
          <a:bodyPr>
            <a:normAutofit fontScale="90000"/>
          </a:bodyPr>
          <a:lstStyle/>
          <a:p>
            <a:r>
              <a:rPr lang="cs-CZ" b="1" dirty="0"/>
              <a:t>Genová terapie a </a:t>
            </a:r>
            <a:r>
              <a:rPr lang="en-GB" b="1" dirty="0" err="1"/>
              <a:t>editace</a:t>
            </a:r>
            <a:r>
              <a:rPr lang="en-GB" b="1" dirty="0"/>
              <a:t> </a:t>
            </a:r>
            <a:r>
              <a:rPr lang="en-GB" b="1" dirty="0" err="1"/>
              <a:t>genomu</a:t>
            </a:r>
            <a:r>
              <a:rPr lang="en-GB" b="1" dirty="0"/>
              <a:t> </a:t>
            </a:r>
            <a:r>
              <a:rPr lang="cs-CZ" b="1" dirty="0"/>
              <a:t>jako zdravotní služba</a:t>
            </a:r>
            <a:endParaRPr lang="cs-CZ" dirty="0"/>
          </a:p>
        </p:txBody>
      </p:sp>
      <p:sp>
        <p:nvSpPr>
          <p:cNvPr id="3" name="Podnadpis 2">
            <a:extLst>
              <a:ext uri="{FF2B5EF4-FFF2-40B4-BE49-F238E27FC236}">
                <a16:creationId xmlns:a16="http://schemas.microsoft.com/office/drawing/2014/main" id="{6F59C8BE-5F10-4B8A-BB46-39D9508BA3BB}"/>
              </a:ext>
            </a:extLst>
          </p:cNvPr>
          <p:cNvSpPr>
            <a:spLocks noGrp="1"/>
          </p:cNvSpPr>
          <p:nvPr>
            <p:ph type="subTitle" idx="1"/>
          </p:nvPr>
        </p:nvSpPr>
        <p:spPr/>
        <p:txBody>
          <a:bodyPr>
            <a:normAutofit fontScale="85000" lnSpcReduction="20000"/>
          </a:bodyPr>
          <a:lstStyle/>
          <a:p>
            <a:r>
              <a:rPr lang="cs-CZ" dirty="0"/>
              <a:t>Michal Koščík</a:t>
            </a:r>
          </a:p>
          <a:p>
            <a:r>
              <a:rPr lang="cs-CZ" dirty="0"/>
              <a:t>Eliška Vladíková</a:t>
            </a:r>
          </a:p>
        </p:txBody>
      </p:sp>
    </p:spTree>
    <p:extLst>
      <p:ext uri="{BB962C8B-B14F-4D97-AF65-F5344CB8AC3E}">
        <p14:creationId xmlns:p14="http://schemas.microsoft.com/office/powerpoint/2010/main" val="232908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1AA077-3906-417F-AB08-43AE721ECEFE}"/>
              </a:ext>
            </a:extLst>
          </p:cNvPr>
          <p:cNvSpPr>
            <a:spLocks noGrp="1"/>
          </p:cNvSpPr>
          <p:nvPr>
            <p:ph type="title"/>
          </p:nvPr>
        </p:nvSpPr>
        <p:spPr/>
        <p:txBody>
          <a:bodyPr/>
          <a:lstStyle/>
          <a:p>
            <a:pPr lvl="0"/>
            <a:r>
              <a:rPr lang="en-GB" dirty="0"/>
              <a:t>Objektová regulace jako první krok z moratoria</a:t>
            </a:r>
            <a:endParaRPr lang="cs-CZ" dirty="0"/>
          </a:p>
        </p:txBody>
      </p:sp>
      <p:graphicFrame>
        <p:nvGraphicFramePr>
          <p:cNvPr id="4" name="Content Placeholder 3">
            <a:extLst>
              <a:ext uri="{FF2B5EF4-FFF2-40B4-BE49-F238E27FC236}">
                <a16:creationId xmlns:a16="http://schemas.microsoft.com/office/drawing/2014/main" id="{594C4C68-EE3D-4306-9203-62BAF08674DF}"/>
              </a:ext>
            </a:extLst>
          </p:cNvPr>
          <p:cNvGraphicFramePr>
            <a:graphicFrameLocks noGrp="1"/>
          </p:cNvGraphicFramePr>
          <p:nvPr>
            <p:ph idx="1"/>
            <p:extLst>
              <p:ext uri="{D42A27DB-BD31-4B8C-83A1-F6EECF244321}">
                <p14:modId xmlns:p14="http://schemas.microsoft.com/office/powerpoint/2010/main" val="29003558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28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4A13802-FD2E-4EBA-A6DA-0931569295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4CD26AA-A85E-4BE9-B089-37A32242836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4CCFF03-0EF8-41B6-91D6-BD2BB5BE3F7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7D1D938-75A6-4ADF-AD13-00B22A64B70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1B7150E-2B18-463F-95F3-1AA6FAB1DE8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92F17F7-D2FB-4B27-8517-0561216676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922CD-5BEF-4AB4-B445-5437EA8D2F6B}"/>
              </a:ext>
            </a:extLst>
          </p:cNvPr>
          <p:cNvSpPr>
            <a:spLocks noGrp="1"/>
          </p:cNvSpPr>
          <p:nvPr>
            <p:ph type="ctrTitle"/>
          </p:nvPr>
        </p:nvSpPr>
        <p:spPr/>
        <p:txBody>
          <a:bodyPr/>
          <a:lstStyle/>
          <a:p>
            <a:r>
              <a:rPr lang="cs-CZ" dirty="0"/>
              <a:t>Regulace procesů</a:t>
            </a:r>
          </a:p>
        </p:txBody>
      </p:sp>
      <p:sp>
        <p:nvSpPr>
          <p:cNvPr id="4" name="Subtitle 3">
            <a:extLst>
              <a:ext uri="{FF2B5EF4-FFF2-40B4-BE49-F238E27FC236}">
                <a16:creationId xmlns:a16="http://schemas.microsoft.com/office/drawing/2014/main" id="{FEE0845E-4B4E-40B6-9671-91F3021AECF0}"/>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09109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DD13-5747-43F6-8B58-B2F6A9E38C3D}"/>
              </a:ext>
            </a:extLst>
          </p:cNvPr>
          <p:cNvSpPr>
            <a:spLocks noGrp="1"/>
          </p:cNvSpPr>
          <p:nvPr>
            <p:ph type="title"/>
          </p:nvPr>
        </p:nvSpPr>
        <p:spPr/>
        <p:txBody>
          <a:bodyPr>
            <a:normAutofit fontScale="90000"/>
          </a:bodyPr>
          <a:lstStyle/>
          <a:p>
            <a:r>
              <a:rPr lang="en-US" dirty="0" err="1"/>
              <a:t>Yotova </a:t>
            </a:r>
            <a:r>
              <a:rPr lang="en-US" dirty="0"/>
              <a:t>R (2020) </a:t>
            </a:r>
            <a:r>
              <a:rPr lang="en-US" dirty="0" err="1"/>
              <a:t>Regulace </a:t>
            </a:r>
            <a:r>
              <a:rPr lang="en-US" dirty="0"/>
              <a:t>editace genomu podle mezinárodního práva v oblasti lidských práv. </a:t>
            </a:r>
            <a:endParaRPr lang="cs-CZ" dirty="0"/>
          </a:p>
        </p:txBody>
      </p:sp>
      <p:graphicFrame>
        <p:nvGraphicFramePr>
          <p:cNvPr id="4" name="Content Placeholder 3">
            <a:extLst>
              <a:ext uri="{FF2B5EF4-FFF2-40B4-BE49-F238E27FC236}">
                <a16:creationId xmlns:a16="http://schemas.microsoft.com/office/drawing/2014/main" id="{AD1583E4-CD23-4E19-85F0-CADFA38F428C}"/>
              </a:ext>
            </a:extLst>
          </p:cNvPr>
          <p:cNvGraphicFramePr>
            <a:graphicFrameLocks noGrp="1"/>
          </p:cNvGraphicFramePr>
          <p:nvPr>
            <p:ph idx="1"/>
            <p:extLst>
              <p:ext uri="{D42A27DB-BD31-4B8C-83A1-F6EECF244321}">
                <p14:modId xmlns:p14="http://schemas.microsoft.com/office/powerpoint/2010/main" val="4498597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1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9690-A5CB-457F-9CA8-0FDADF7A1766}"/>
              </a:ext>
            </a:extLst>
          </p:cNvPr>
          <p:cNvSpPr>
            <a:spLocks noGrp="1"/>
          </p:cNvSpPr>
          <p:nvPr>
            <p:ph type="title"/>
          </p:nvPr>
        </p:nvSpPr>
        <p:spPr/>
        <p:txBody>
          <a:bodyPr>
            <a:normAutofit fontScale="90000"/>
          </a:bodyPr>
          <a:lstStyle/>
          <a:p>
            <a:r>
              <a:rPr lang="en-US" dirty="0"/>
              <a:t>Baylis F, </a:t>
            </a:r>
            <a:r>
              <a:rPr lang="en-US" dirty="0" err="1"/>
              <a:t>Darnovsky </a:t>
            </a:r>
            <a:r>
              <a:rPr lang="en-US" dirty="0"/>
              <a:t>M, Hasson K a další (2020) Human Germline and Heritable Genome Editing: Globální politické prostředí</a:t>
            </a:r>
            <a:r>
              <a:rPr lang="cs-CZ" dirty="0"/>
              <a:t>:</a:t>
            </a:r>
          </a:p>
        </p:txBody>
      </p:sp>
      <p:pic>
        <p:nvPicPr>
          <p:cNvPr id="5" name="Content Placeholder 4">
            <a:extLst>
              <a:ext uri="{FF2B5EF4-FFF2-40B4-BE49-F238E27FC236}">
                <a16:creationId xmlns:a16="http://schemas.microsoft.com/office/drawing/2014/main" id="{48E2BCB8-6DD0-44C9-9596-02960F6D74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12468"/>
            <a:ext cx="4844020" cy="4351338"/>
          </a:xfrm>
        </p:spPr>
      </p:pic>
      <p:pic>
        <p:nvPicPr>
          <p:cNvPr id="9" name="Picture 8">
            <a:extLst>
              <a:ext uri="{FF2B5EF4-FFF2-40B4-BE49-F238E27FC236}">
                <a16:creationId xmlns:a16="http://schemas.microsoft.com/office/drawing/2014/main" id="{3A57E682-84A3-4356-84A7-406965295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460" y="1860220"/>
            <a:ext cx="5078340" cy="4032159"/>
          </a:xfrm>
          <a:prstGeom prst="rect">
            <a:avLst/>
          </a:prstGeom>
        </p:spPr>
      </p:pic>
    </p:spTree>
    <p:extLst>
      <p:ext uri="{BB962C8B-B14F-4D97-AF65-F5344CB8AC3E}">
        <p14:creationId xmlns:p14="http://schemas.microsoft.com/office/powerpoint/2010/main" val="1765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CB220E-808D-45A6-AF11-98675FE2BA43}"/>
              </a:ext>
            </a:extLst>
          </p:cNvPr>
          <p:cNvSpPr>
            <a:spLocks noGrp="1"/>
          </p:cNvSpPr>
          <p:nvPr>
            <p:ph type="title"/>
          </p:nvPr>
        </p:nvSpPr>
        <p:spPr/>
        <p:txBody>
          <a:bodyPr>
            <a:noAutofit/>
          </a:bodyPr>
          <a:lstStyle/>
          <a:p>
            <a:r>
              <a:rPr lang="cs-CZ" sz="3600" dirty="0"/>
              <a:t>Přibližné </a:t>
            </a:r>
            <a:r>
              <a:rPr lang="en-GB" sz="3600" dirty="0" err="1"/>
              <a:t>rozdělení</a:t>
            </a:r>
            <a:r>
              <a:rPr lang="en-GB" sz="3600" dirty="0"/>
              <a:t> kompetencí v oblasti věcné a procesní regulace</a:t>
            </a:r>
            <a:endParaRPr lang="cs-CZ" sz="3600" dirty="0"/>
          </a:p>
        </p:txBody>
      </p:sp>
      <p:graphicFrame>
        <p:nvGraphicFramePr>
          <p:cNvPr id="4" name="Content Placeholder 3">
            <a:extLst>
              <a:ext uri="{FF2B5EF4-FFF2-40B4-BE49-F238E27FC236}">
                <a16:creationId xmlns:a16="http://schemas.microsoft.com/office/drawing/2014/main" id="{2838545A-1AA3-459C-BEB9-30F36E569BB2}"/>
              </a:ext>
            </a:extLst>
          </p:cNvPr>
          <p:cNvGraphicFramePr>
            <a:graphicFrameLocks noGrp="1"/>
          </p:cNvGraphicFramePr>
          <p:nvPr>
            <p:ph idx="1"/>
            <p:extLst>
              <p:ext uri="{D42A27DB-BD31-4B8C-83A1-F6EECF244321}">
                <p14:modId xmlns:p14="http://schemas.microsoft.com/office/powerpoint/2010/main" val="2150435506"/>
              </p:ext>
            </p:extLst>
          </p:nvPr>
        </p:nvGraphicFramePr>
        <p:xfrm>
          <a:off x="838200" y="1825625"/>
          <a:ext cx="10514754" cy="4467480"/>
        </p:xfrm>
        <a:graphic>
          <a:graphicData uri="http://schemas.openxmlformats.org/drawingml/2006/table">
            <a:tbl>
              <a:tblPr firstRow="1" firstCol="1" bandRow="1">
                <a:tableStyleId>{7E9639D4-E3E2-4D34-9284-5A2195B3D0D7}</a:tableStyleId>
              </a:tblPr>
              <a:tblGrid>
                <a:gridCol w="2615610">
                  <a:extLst>
                    <a:ext uri="{9D8B030D-6E8A-4147-A177-3AD203B41FA5}">
                      <a16:colId xmlns:a16="http://schemas.microsoft.com/office/drawing/2014/main" val="2144569170"/>
                    </a:ext>
                  </a:extLst>
                </a:gridCol>
                <a:gridCol w="2631067">
                  <a:extLst>
                    <a:ext uri="{9D8B030D-6E8A-4147-A177-3AD203B41FA5}">
                      <a16:colId xmlns:a16="http://schemas.microsoft.com/office/drawing/2014/main" val="820280870"/>
                    </a:ext>
                  </a:extLst>
                </a:gridCol>
                <a:gridCol w="2635822">
                  <a:extLst>
                    <a:ext uri="{9D8B030D-6E8A-4147-A177-3AD203B41FA5}">
                      <a16:colId xmlns:a16="http://schemas.microsoft.com/office/drawing/2014/main" val="2181813286"/>
                    </a:ext>
                  </a:extLst>
                </a:gridCol>
                <a:gridCol w="2632255">
                  <a:extLst>
                    <a:ext uri="{9D8B030D-6E8A-4147-A177-3AD203B41FA5}">
                      <a16:colId xmlns:a16="http://schemas.microsoft.com/office/drawing/2014/main" val="3176464105"/>
                    </a:ext>
                  </a:extLst>
                </a:gridCol>
              </a:tblGrid>
              <a:tr h="81675">
                <a:tc>
                  <a:txBody>
                    <a:bodyPr/>
                    <a:lstStyle/>
                    <a:p>
                      <a:pPr>
                        <a:lnSpc>
                          <a:spcPct val="150000"/>
                        </a:lnSpc>
                        <a:spcBef>
                          <a:spcPts val="1200"/>
                        </a:spcBef>
                        <a:spcAft>
                          <a:spcPts val="1200"/>
                        </a:spcAft>
                      </a:pPr>
                      <a:r>
                        <a:rPr lang="en-GB" sz="700" dirty="0">
                          <a:effectLst/>
                        </a:rPr>
                        <a:t> </a:t>
                      </a:r>
                      <a:endParaRPr lang="cs-CZ" sz="800" dirty="0">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tc>
                <a:tc>
                  <a:txBody>
                    <a:bodyPr/>
                    <a:lstStyle/>
                    <a:p>
                      <a:pPr>
                        <a:lnSpc>
                          <a:spcPct val="150000"/>
                        </a:lnSpc>
                        <a:spcBef>
                          <a:spcPts val="1200"/>
                        </a:spcBef>
                        <a:spcAft>
                          <a:spcPts val="1200"/>
                        </a:spcAft>
                      </a:pPr>
                      <a:r>
                        <a:rPr lang="en-GB" sz="1100" dirty="0">
                          <a:effectLst/>
                        </a:rPr>
                        <a:t>Mezinárodní právo</a:t>
                      </a:r>
                      <a:endParaRPr lang="cs-CZ"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tc>
                <a:tc>
                  <a:txBody>
                    <a:bodyPr/>
                    <a:lstStyle/>
                    <a:p>
                      <a:pPr>
                        <a:lnSpc>
                          <a:spcPct val="150000"/>
                        </a:lnSpc>
                        <a:spcBef>
                          <a:spcPts val="1200"/>
                        </a:spcBef>
                        <a:spcAft>
                          <a:spcPts val="1200"/>
                        </a:spcAft>
                      </a:pPr>
                      <a:r>
                        <a:rPr lang="en-GB" sz="1100" dirty="0">
                          <a:effectLst/>
                        </a:rPr>
                        <a:t>Sekundární právo EU</a:t>
                      </a:r>
                      <a:endParaRPr lang="cs-CZ"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tc>
                <a:tc>
                  <a:txBody>
                    <a:bodyPr/>
                    <a:lstStyle/>
                    <a:p>
                      <a:pPr>
                        <a:lnSpc>
                          <a:spcPct val="150000"/>
                        </a:lnSpc>
                        <a:spcBef>
                          <a:spcPts val="1200"/>
                        </a:spcBef>
                        <a:spcAft>
                          <a:spcPts val="1200"/>
                        </a:spcAft>
                      </a:pPr>
                      <a:r>
                        <a:rPr lang="en-GB" sz="1200" dirty="0">
                          <a:effectLst/>
                        </a:rPr>
                        <a:t>Vnitrostátní právo</a:t>
                      </a:r>
                      <a:endParaRPr lang="cs-CZ" sz="1200" dirty="0">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tc>
                <a:extLst>
                  <a:ext uri="{0D108BD9-81ED-4DB2-BD59-A6C34878D82A}">
                    <a16:rowId xmlns:a16="http://schemas.microsoft.com/office/drawing/2014/main" val="449140409"/>
                  </a:ext>
                </a:extLst>
              </a:tr>
              <a:tr h="81675">
                <a:tc>
                  <a:txBody>
                    <a:bodyPr/>
                    <a:lstStyle/>
                    <a:p>
                      <a:pPr>
                        <a:lnSpc>
                          <a:spcPct val="150000"/>
                        </a:lnSpc>
                        <a:spcBef>
                          <a:spcPts val="1200"/>
                        </a:spcBef>
                        <a:spcAft>
                          <a:spcPts val="1200"/>
                        </a:spcAft>
                      </a:pPr>
                      <a:endParaRPr lang="cs-CZ" sz="800" dirty="0">
                        <a:solidFill>
                          <a:schemeClr val="bg1"/>
                        </a:solidFill>
                        <a:effectLst/>
                        <a:latin typeface="+mn-lt"/>
                        <a:ea typeface="Calibri" panose="020F0502020204030204" pitchFamily="34" charset="0"/>
                        <a:cs typeface="Times New Roman" panose="02020603050405020304" pitchFamily="18" charset="0"/>
                      </a:endParaRPr>
                    </a:p>
                  </a:txBody>
                  <a:tcPr marL="52622" marR="52622" marT="0" marB="0">
                    <a:solidFill>
                      <a:schemeClr val="tx1"/>
                    </a:solidFill>
                  </a:tcPr>
                </a:tc>
                <a:tc>
                  <a:txBody>
                    <a:bodyPr/>
                    <a:lstStyle/>
                    <a:p>
                      <a:pPr>
                        <a:lnSpc>
                          <a:spcPct val="150000"/>
                        </a:lnSpc>
                        <a:spcBef>
                          <a:spcPts val="1200"/>
                        </a:spcBef>
                        <a:spcAft>
                          <a:spcPts val="1200"/>
                        </a:spcAft>
                      </a:pPr>
                      <a:r>
                        <a:rPr lang="cs-CZ" sz="1100" dirty="0">
                          <a:solidFill>
                            <a:schemeClr val="bg1"/>
                          </a:solidFill>
                          <a:effectLst/>
                        </a:rPr>
                        <a:t>Veřejná </a:t>
                      </a:r>
                      <a:r>
                        <a:rPr lang="cs-CZ" sz="1100" dirty="0" err="1">
                          <a:solidFill>
                            <a:schemeClr val="bg1"/>
                          </a:solidFill>
                          <a:effectLst/>
                        </a:rPr>
                        <a:t>bezpečnost</a:t>
                      </a:r>
                      <a:endParaRPr lang="cs-CZ" sz="11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solidFill>
                      <a:schemeClr val="tx1"/>
                    </a:solidFill>
                  </a:tcPr>
                </a:tc>
                <a:tc>
                  <a:txBody>
                    <a:bodyPr/>
                    <a:lstStyle/>
                    <a:p>
                      <a:pPr>
                        <a:lnSpc>
                          <a:spcPct val="150000"/>
                        </a:lnSpc>
                        <a:spcBef>
                          <a:spcPts val="1200"/>
                        </a:spcBef>
                        <a:spcAft>
                          <a:spcPts val="1200"/>
                        </a:spcAft>
                      </a:pPr>
                      <a:r>
                        <a:rPr lang="cs-CZ" sz="1100" dirty="0" err="1">
                          <a:solidFill>
                            <a:schemeClr val="bg1"/>
                          </a:solidFill>
                          <a:effectLst/>
                        </a:rPr>
                        <a:t>Bezpečnost </a:t>
                      </a:r>
                      <a:r>
                        <a:rPr lang="cs-CZ" sz="1100" dirty="0">
                          <a:solidFill>
                            <a:schemeClr val="bg1"/>
                          </a:solidFill>
                          <a:effectLst/>
                        </a:rPr>
                        <a:t>technologie</a:t>
                      </a:r>
                      <a:endParaRPr lang="cs-CZ" sz="11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solidFill>
                      <a:schemeClr val="tx1"/>
                    </a:solidFill>
                  </a:tcPr>
                </a:tc>
                <a:tc>
                  <a:txBody>
                    <a:bodyPr/>
                    <a:lstStyle/>
                    <a:p>
                      <a:pPr>
                        <a:lnSpc>
                          <a:spcPct val="150000"/>
                        </a:lnSpc>
                        <a:spcBef>
                          <a:spcPts val="1200"/>
                        </a:spcBef>
                        <a:spcAft>
                          <a:spcPts val="1200"/>
                        </a:spcAft>
                      </a:pPr>
                      <a:r>
                        <a:rPr lang="cs-CZ" sz="1200" dirty="0" err="1">
                          <a:solidFill>
                            <a:schemeClr val="bg1"/>
                          </a:solidFill>
                          <a:effectLst/>
                        </a:rPr>
                        <a:t>Řád </a:t>
                      </a:r>
                      <a:r>
                        <a:rPr lang="cs-CZ" sz="1200" dirty="0">
                          <a:solidFill>
                            <a:schemeClr val="bg1"/>
                          </a:solidFill>
                          <a:effectLst/>
                        </a:rPr>
                        <a:t>společnosti</a:t>
                      </a:r>
                      <a:endParaRPr lang="cs-CZ" sz="12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solidFill>
                      <a:schemeClr val="tx1"/>
                    </a:solidFill>
                  </a:tcPr>
                </a:tc>
                <a:extLst>
                  <a:ext uri="{0D108BD9-81ED-4DB2-BD59-A6C34878D82A}">
                    <a16:rowId xmlns:a16="http://schemas.microsoft.com/office/drawing/2014/main" val="531305360"/>
                  </a:ext>
                </a:extLst>
              </a:tr>
              <a:tr h="1726330">
                <a:tc>
                  <a:txBody>
                    <a:bodyPr/>
                    <a:lstStyle/>
                    <a:p>
                      <a:pPr>
                        <a:lnSpc>
                          <a:spcPct val="100000"/>
                        </a:lnSpc>
                        <a:spcBef>
                          <a:spcPts val="1200"/>
                        </a:spcBef>
                        <a:spcAft>
                          <a:spcPts val="1200"/>
                        </a:spcAft>
                      </a:pPr>
                      <a:r>
                        <a:rPr lang="cs-CZ" sz="1100" dirty="0">
                          <a:effectLst/>
                        </a:rPr>
                        <a:t>R</a:t>
                      </a:r>
                      <a:r>
                        <a:rPr lang="en-GB" sz="1100" dirty="0" err="1">
                          <a:effectLst/>
                        </a:rPr>
                        <a:t>egulace</a:t>
                      </a:r>
                      <a:r>
                        <a:rPr lang="cs-CZ" sz="1100" dirty="0">
                          <a:effectLst/>
                        </a:rPr>
                        <a:t> předmětu</a:t>
                      </a:r>
                      <a:endParaRPr lang="cs-CZ" sz="1200" dirty="0">
                        <a:effectLst/>
                      </a:endParaRPr>
                    </a:p>
                    <a:p>
                      <a:pPr>
                        <a:lnSpc>
                          <a:spcPct val="100000"/>
                        </a:lnSpc>
                        <a:spcBef>
                          <a:spcPts val="1200"/>
                        </a:spcBef>
                        <a:spcAft>
                          <a:spcPts val="1200"/>
                        </a:spcAft>
                      </a:pPr>
                      <a:r>
                        <a:rPr lang="en-GB" sz="1100" dirty="0">
                          <a:effectLst/>
                        </a:rPr>
                        <a:t>(jak by měla být technologie navržena)</a:t>
                      </a:r>
                      <a:endParaRPr lang="cs-CZ"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solidFill>
                      <a:schemeClr val="tx2">
                        <a:lumMod val="20000"/>
                        <a:lumOff val="80000"/>
                      </a:schemeClr>
                    </a:solidFill>
                  </a:tcPr>
                </a:tc>
                <a:tc>
                  <a:txBody>
                    <a:bodyPr/>
                    <a:lstStyle/>
                    <a:p>
                      <a:pPr>
                        <a:lnSpc>
                          <a:spcPct val="100000"/>
                        </a:lnSpc>
                        <a:spcBef>
                          <a:spcPts val="1200"/>
                        </a:spcBef>
                        <a:spcAft>
                          <a:spcPts val="1200"/>
                        </a:spcAft>
                      </a:pPr>
                      <a:endParaRPr lang="cs-CZ" sz="1100" dirty="0">
                        <a:effectLst/>
                      </a:endParaRPr>
                    </a:p>
                    <a:p>
                      <a:pPr marL="0" marR="0" lvl="0" indent="0" algn="l" defTabSz="914400" rtl="0" eaLnBrk="1" fontAlgn="auto" latinLnBrk="0" hangingPunct="1">
                        <a:lnSpc>
                          <a:spcPct val="100000"/>
                        </a:lnSpc>
                        <a:spcBef>
                          <a:spcPts val="1200"/>
                        </a:spcBef>
                        <a:spcAft>
                          <a:spcPts val="1200"/>
                        </a:spcAft>
                        <a:buClrTx/>
                        <a:buSzTx/>
                        <a:buFontTx/>
                        <a:buNone/>
                        <a:tabLst/>
                        <a:defRPr/>
                      </a:pPr>
                      <a:r>
                        <a:rPr lang="cs-CZ" sz="1100" dirty="0">
                          <a:effectLst/>
                        </a:rPr>
                        <a:t>Obecná ochrana duševního vlastnictví </a:t>
                      </a:r>
                      <a:br>
                        <a:rPr lang="cs-CZ" sz="1100" dirty="0">
                          <a:effectLst/>
                        </a:rPr>
                      </a:br>
                      <a:r>
                        <a:rPr lang="cs-CZ" sz="1100" dirty="0">
                          <a:effectLst/>
                        </a:rPr>
                        <a:t>(WTO a WIPO)</a:t>
                      </a:r>
                      <a:endParaRPr lang="cs-CZ" sz="1200" b="1"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0000"/>
                        </a:lnSpc>
                        <a:spcBef>
                          <a:spcPts val="1200"/>
                        </a:spcBef>
                        <a:spcAft>
                          <a:spcPts val="1200"/>
                        </a:spcAft>
                      </a:pPr>
                      <a:endParaRPr lang="cs-CZ" sz="1100" dirty="0">
                        <a:effectLst/>
                      </a:endParaRPr>
                    </a:p>
                  </a:txBody>
                  <a:tcPr marL="52622" marR="52622" marT="0" marB="0">
                    <a:solidFill>
                      <a:schemeClr val="tx2">
                        <a:lumMod val="20000"/>
                        <a:lumOff val="80000"/>
                      </a:schemeClr>
                    </a:solidFill>
                  </a:tcPr>
                </a:tc>
                <a:tc>
                  <a:txBody>
                    <a:bodyPr/>
                    <a:lstStyle/>
                    <a:p>
                      <a:pPr>
                        <a:lnSpc>
                          <a:spcPct val="100000"/>
                        </a:lnSpc>
                        <a:spcBef>
                          <a:spcPts val="1200"/>
                        </a:spcBef>
                        <a:spcAft>
                          <a:spcPts val="1200"/>
                        </a:spcAft>
                      </a:pPr>
                      <a:r>
                        <a:rPr lang="en-GB" sz="1100" dirty="0">
                          <a:effectLst/>
                        </a:rPr>
                        <a:t>Bezpečnost a účinnost léčivých přípravků</a:t>
                      </a:r>
                      <a:endParaRPr lang="cs-CZ" sz="1100" dirty="0">
                        <a:effectLst/>
                      </a:endParaRPr>
                    </a:p>
                    <a:p>
                      <a:pPr>
                        <a:lnSpc>
                          <a:spcPct val="100000"/>
                        </a:lnSpc>
                        <a:spcBef>
                          <a:spcPts val="1200"/>
                        </a:spcBef>
                        <a:spcAft>
                          <a:spcPts val="1200"/>
                        </a:spcAft>
                      </a:pPr>
                      <a:r>
                        <a:rPr lang="en-GB" sz="1100" dirty="0">
                          <a:effectLst/>
                        </a:rPr>
                        <a:t>Standardizace výrobků a povolení k uvedení na trh </a:t>
                      </a:r>
                      <a:endParaRPr lang="cs-CZ" sz="1200" dirty="0">
                        <a:effectLst/>
                      </a:endParaRPr>
                    </a:p>
                    <a:p>
                      <a:pPr>
                        <a:lnSpc>
                          <a:spcPct val="100000"/>
                        </a:lnSpc>
                        <a:spcBef>
                          <a:spcPts val="1200"/>
                        </a:spcBef>
                        <a:spcAft>
                          <a:spcPts val="1200"/>
                        </a:spcAft>
                      </a:pPr>
                      <a:r>
                        <a:rPr lang="en-GB" sz="1100" dirty="0">
                          <a:effectLst/>
                        </a:rPr>
                        <a:t>Kvalifikace zdravotnických pracovníků</a:t>
                      </a:r>
                      <a:endParaRPr lang="cs-CZ" sz="1200" dirty="0">
                        <a:effectLst/>
                      </a:endParaRPr>
                    </a:p>
                    <a:p>
                      <a:pPr>
                        <a:lnSpc>
                          <a:spcPct val="100000"/>
                        </a:lnSpc>
                        <a:spcBef>
                          <a:spcPts val="1200"/>
                        </a:spcBef>
                        <a:spcAft>
                          <a:spcPts val="1200"/>
                        </a:spcAft>
                      </a:pPr>
                      <a:r>
                        <a:rPr lang="en-GB" sz="1100" dirty="0">
                          <a:effectLst/>
                        </a:rPr>
                        <a:t>Ochrana duševního vlastnictví</a:t>
                      </a:r>
                      <a:endParaRPr lang="cs-CZ"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solidFill>
                      <a:schemeClr val="tx2">
                        <a:lumMod val="20000"/>
                        <a:lumOff val="80000"/>
                      </a:schemeClr>
                    </a:solidFill>
                  </a:tcPr>
                </a:tc>
                <a:tc>
                  <a:txBody>
                    <a:bodyPr/>
                    <a:lstStyle/>
                    <a:p>
                      <a:pPr>
                        <a:lnSpc>
                          <a:spcPct val="100000"/>
                        </a:lnSpc>
                        <a:spcBef>
                          <a:spcPts val="1200"/>
                        </a:spcBef>
                        <a:spcAft>
                          <a:spcPts val="1200"/>
                        </a:spcAft>
                      </a:pPr>
                      <a:r>
                        <a:rPr lang="en-GB" sz="1100" dirty="0">
                          <a:effectLst/>
                        </a:rPr>
                        <a:t>Standard péče</a:t>
                      </a:r>
                      <a:endParaRPr lang="cs-CZ" sz="1200" b="1" dirty="0">
                        <a:effectLst/>
                      </a:endParaRPr>
                    </a:p>
                  </a:txBody>
                  <a:tcPr marL="52622" marR="52622" marT="0" marB="0">
                    <a:solidFill>
                      <a:schemeClr val="tx2">
                        <a:lumMod val="20000"/>
                        <a:lumOff val="80000"/>
                      </a:schemeClr>
                    </a:solidFill>
                  </a:tcPr>
                </a:tc>
                <a:extLst>
                  <a:ext uri="{0D108BD9-81ED-4DB2-BD59-A6C34878D82A}">
                    <a16:rowId xmlns:a16="http://schemas.microsoft.com/office/drawing/2014/main" val="2918696169"/>
                  </a:ext>
                </a:extLst>
              </a:tr>
              <a:tr h="2094854">
                <a:tc>
                  <a:txBody>
                    <a:bodyPr/>
                    <a:lstStyle/>
                    <a:p>
                      <a:pPr>
                        <a:lnSpc>
                          <a:spcPct val="100000"/>
                        </a:lnSpc>
                        <a:spcBef>
                          <a:spcPts val="1200"/>
                        </a:spcBef>
                        <a:spcAft>
                          <a:spcPts val="1200"/>
                        </a:spcAft>
                      </a:pPr>
                      <a:r>
                        <a:rPr lang="cs-CZ" sz="1100" dirty="0">
                          <a:effectLst/>
                        </a:rPr>
                        <a:t>R</a:t>
                      </a:r>
                      <a:r>
                        <a:rPr lang="en-GB" sz="1100" dirty="0" err="1">
                          <a:effectLst/>
                        </a:rPr>
                        <a:t>egulace</a:t>
                      </a:r>
                      <a:r>
                        <a:rPr lang="cs-CZ" sz="1100" dirty="0">
                          <a:effectLst/>
                        </a:rPr>
                        <a:t> procesu</a:t>
                      </a:r>
                      <a:endParaRPr lang="cs-CZ" sz="1200" dirty="0">
                        <a:effectLst/>
                      </a:endParaRPr>
                    </a:p>
                    <a:p>
                      <a:pPr>
                        <a:lnSpc>
                          <a:spcPct val="100000"/>
                        </a:lnSpc>
                        <a:spcBef>
                          <a:spcPts val="1200"/>
                        </a:spcBef>
                        <a:spcAft>
                          <a:spcPts val="1200"/>
                        </a:spcAft>
                      </a:pPr>
                      <a:r>
                        <a:rPr lang="en-GB" sz="1100" dirty="0">
                          <a:effectLst/>
                        </a:rPr>
                        <a:t>(jak by se </a:t>
                      </a:r>
                      <a:r>
                        <a:rPr lang="en-GB" sz="1100" dirty="0" err="1">
                          <a:effectLst/>
                        </a:rPr>
                        <a:t>měla</a:t>
                      </a:r>
                      <a:r>
                        <a:rPr lang="en-GB" sz="1100" dirty="0">
                          <a:effectLst/>
                        </a:rPr>
                        <a:t> </a:t>
                      </a:r>
                      <a:r>
                        <a:rPr lang="en-GB" sz="1100" dirty="0" err="1">
                          <a:effectLst/>
                        </a:rPr>
                        <a:t>technologie</a:t>
                      </a:r>
                      <a:r>
                        <a:rPr lang="en-GB" sz="1100" dirty="0">
                          <a:effectLst/>
                        </a:rPr>
                        <a:t> </a:t>
                      </a:r>
                      <a:r>
                        <a:rPr lang="en-GB" sz="1100" dirty="0" err="1">
                          <a:effectLst/>
                        </a:rPr>
                        <a:t>používat</a:t>
                      </a:r>
                      <a:r>
                        <a:rPr lang="en-GB" sz="1100" dirty="0">
                          <a:effectLst/>
                        </a:rPr>
                        <a:t>)</a:t>
                      </a:r>
                      <a:endParaRPr lang="cs-CZ"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tc>
                <a:tc>
                  <a:txBody>
                    <a:bodyPr/>
                    <a:lstStyle/>
                    <a:p>
                      <a:pPr>
                        <a:lnSpc>
                          <a:spcPct val="100000"/>
                        </a:lnSpc>
                        <a:spcBef>
                          <a:spcPts val="1200"/>
                        </a:spcBef>
                        <a:spcAft>
                          <a:spcPts val="1200"/>
                        </a:spcAft>
                      </a:pPr>
                      <a:r>
                        <a:rPr lang="en-GB" sz="1100" dirty="0">
                          <a:effectLst/>
                        </a:rPr>
                        <a:t>Použití editace genomu pouze pro lékařské účely</a:t>
                      </a:r>
                      <a:endParaRPr lang="cs-CZ" sz="1200" dirty="0">
                        <a:effectLst/>
                      </a:endParaRPr>
                    </a:p>
                    <a:p>
                      <a:pPr>
                        <a:lnSpc>
                          <a:spcPct val="100000"/>
                        </a:lnSpc>
                        <a:spcBef>
                          <a:spcPts val="1200"/>
                        </a:spcBef>
                        <a:spcAft>
                          <a:spcPts val="1200"/>
                        </a:spcAft>
                      </a:pPr>
                      <a:r>
                        <a:rPr lang="en-GB" sz="1100" dirty="0">
                          <a:effectLst/>
                        </a:rPr>
                        <a:t>Zákaz eugeniky </a:t>
                      </a:r>
                      <a:endParaRPr lang="cs-CZ" sz="1200" dirty="0">
                        <a:effectLst/>
                      </a:endParaRPr>
                    </a:p>
                    <a:p>
                      <a:pPr>
                        <a:lnSpc>
                          <a:spcPct val="100000"/>
                        </a:lnSpc>
                        <a:spcBef>
                          <a:spcPts val="1200"/>
                        </a:spcBef>
                        <a:spcAft>
                          <a:spcPts val="1200"/>
                        </a:spcAft>
                      </a:pPr>
                      <a:r>
                        <a:rPr lang="en-GB" sz="1100" dirty="0">
                          <a:effectLst/>
                        </a:rPr>
                        <a:t>Zákaz vyzbrojování</a:t>
                      </a:r>
                      <a:endParaRPr lang="cs-CZ" sz="1100" dirty="0">
                        <a:effectLst/>
                      </a:endParaRPr>
                    </a:p>
                    <a:p>
                      <a:pPr>
                        <a:lnSpc>
                          <a:spcPct val="100000"/>
                        </a:lnSpc>
                        <a:spcBef>
                          <a:spcPts val="1200"/>
                        </a:spcBef>
                        <a:spcAft>
                          <a:spcPts val="1200"/>
                        </a:spcAft>
                      </a:pPr>
                      <a:r>
                        <a:rPr lang="en-US" sz="1200" dirty="0" err="1">
                          <a:effectLst/>
                        </a:rPr>
                        <a:t>Respektování </a:t>
                      </a:r>
                      <a:r>
                        <a:rPr lang="en-US" sz="1200" dirty="0">
                          <a:effectLst/>
                        </a:rPr>
                        <a:t>důstojnosti a lidských práv</a:t>
                      </a:r>
                      <a:endParaRPr lang="cs-CZ" sz="1200" b="1" dirty="0">
                        <a:effectLst/>
                      </a:endParaRPr>
                    </a:p>
                  </a:txBody>
                  <a:tcPr marL="52622" marR="52622" marT="0" marB="0"/>
                </a:tc>
                <a:tc>
                  <a:txBody>
                    <a:bodyPr/>
                    <a:lstStyle/>
                    <a:p>
                      <a:pPr>
                        <a:lnSpc>
                          <a:spcPct val="100000"/>
                        </a:lnSpc>
                        <a:spcBef>
                          <a:spcPts val="1200"/>
                        </a:spcBef>
                        <a:spcAft>
                          <a:spcPts val="1200"/>
                        </a:spcAft>
                      </a:pPr>
                      <a:r>
                        <a:rPr lang="en-GB" sz="1100" dirty="0">
                          <a:effectLst/>
                        </a:rPr>
                        <a:t>Přeshraniční přístup ke zdravotní péči</a:t>
                      </a:r>
                      <a:endParaRPr lang="cs-CZ" sz="1200" dirty="0">
                        <a:effectLst/>
                      </a:endParaRPr>
                    </a:p>
                    <a:p>
                      <a:pPr>
                        <a:lnSpc>
                          <a:spcPct val="100000"/>
                        </a:lnSpc>
                        <a:spcBef>
                          <a:spcPts val="1200"/>
                        </a:spcBef>
                        <a:spcAft>
                          <a:spcPts val="1200"/>
                        </a:spcAft>
                      </a:pPr>
                      <a:r>
                        <a:rPr lang="en-GB" sz="1100" dirty="0">
                          <a:effectLst/>
                        </a:rPr>
                        <a:t> </a:t>
                      </a:r>
                      <a:endParaRPr lang="cs-CZ"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tc>
                <a:tc>
                  <a:txBody>
                    <a:bodyPr/>
                    <a:lstStyle/>
                    <a:p>
                      <a:pPr>
                        <a:lnSpc>
                          <a:spcPct val="100000"/>
                        </a:lnSpc>
                        <a:spcBef>
                          <a:spcPts val="1200"/>
                        </a:spcBef>
                        <a:spcAft>
                          <a:spcPts val="1200"/>
                        </a:spcAft>
                      </a:pPr>
                      <a:r>
                        <a:rPr lang="en-GB" sz="1100" dirty="0">
                          <a:effectLst/>
                        </a:rPr>
                        <a:t>Etická přijatelnost jednotlivých terapií</a:t>
                      </a:r>
                      <a:endParaRPr lang="cs-CZ" sz="1200" dirty="0">
                        <a:effectLst/>
                      </a:endParaRPr>
                    </a:p>
                    <a:p>
                      <a:pPr>
                        <a:lnSpc>
                          <a:spcPct val="100000"/>
                        </a:lnSpc>
                        <a:spcBef>
                          <a:spcPts val="1200"/>
                        </a:spcBef>
                        <a:spcAft>
                          <a:spcPts val="1200"/>
                        </a:spcAft>
                      </a:pPr>
                      <a:r>
                        <a:rPr lang="en-GB" sz="1100" dirty="0">
                          <a:effectLst/>
                        </a:rPr>
                        <a:t>Práva pacienta před zahájením péče, v jejím průběhu a po jejím ukončení</a:t>
                      </a:r>
                      <a:endParaRPr lang="cs-CZ" sz="1200" dirty="0">
                        <a:effectLst/>
                      </a:endParaRPr>
                    </a:p>
                    <a:p>
                      <a:pPr>
                        <a:lnSpc>
                          <a:spcPct val="100000"/>
                        </a:lnSpc>
                        <a:spcBef>
                          <a:spcPts val="1200"/>
                        </a:spcBef>
                        <a:spcAft>
                          <a:spcPts val="1200"/>
                        </a:spcAft>
                      </a:pPr>
                      <a:r>
                        <a:rPr lang="en-GB" sz="1100" dirty="0">
                          <a:effectLst/>
                        </a:rPr>
                        <a:t>Přístup k léčbě a úhradě nákladů</a:t>
                      </a:r>
                      <a:endParaRPr lang="cs-CZ" sz="1200" dirty="0">
                        <a:effectLst/>
                      </a:endParaRPr>
                    </a:p>
                    <a:p>
                      <a:pPr>
                        <a:lnSpc>
                          <a:spcPct val="100000"/>
                        </a:lnSpc>
                        <a:spcBef>
                          <a:spcPts val="1200"/>
                        </a:spcBef>
                        <a:spcAft>
                          <a:spcPts val="1200"/>
                        </a:spcAft>
                      </a:pPr>
                      <a:r>
                        <a:rPr lang="en-GB" sz="1100" dirty="0">
                          <a:effectLst/>
                        </a:rPr>
                        <a:t>Odpovědnost a úhrada</a:t>
                      </a:r>
                      <a:endParaRPr lang="cs-CZ" sz="1200" dirty="0">
                        <a:effectLst/>
                      </a:endParaRPr>
                    </a:p>
                    <a:p>
                      <a:pPr>
                        <a:lnSpc>
                          <a:spcPct val="100000"/>
                        </a:lnSpc>
                        <a:spcBef>
                          <a:spcPts val="1200"/>
                        </a:spcBef>
                        <a:spcAft>
                          <a:spcPts val="1200"/>
                        </a:spcAft>
                      </a:pPr>
                      <a:r>
                        <a:rPr lang="en-GB" sz="1100" dirty="0">
                          <a:effectLst/>
                        </a:rPr>
                        <a:t> </a:t>
                      </a:r>
                      <a:endParaRPr lang="cs-CZ"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52622" marR="52622" marT="0" marB="0"/>
                </a:tc>
                <a:extLst>
                  <a:ext uri="{0D108BD9-81ED-4DB2-BD59-A6C34878D82A}">
                    <a16:rowId xmlns:a16="http://schemas.microsoft.com/office/drawing/2014/main" val="2426279198"/>
                  </a:ext>
                </a:extLst>
              </a:tr>
            </a:tbl>
          </a:graphicData>
        </a:graphic>
      </p:graphicFrame>
      <p:sp>
        <p:nvSpPr>
          <p:cNvPr id="7" name="TextBox 6">
            <a:extLst>
              <a:ext uri="{FF2B5EF4-FFF2-40B4-BE49-F238E27FC236}">
                <a16:creationId xmlns:a16="http://schemas.microsoft.com/office/drawing/2014/main" id="{612F19A7-1B70-4F06-99F0-74E5A7C63512}"/>
              </a:ext>
            </a:extLst>
          </p:cNvPr>
          <p:cNvSpPr txBox="1"/>
          <p:nvPr/>
        </p:nvSpPr>
        <p:spPr>
          <a:xfrm>
            <a:off x="9132916" y="5908100"/>
            <a:ext cx="282078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3200" dirty="0"/>
              <a:t>SOFT LAW ZÁKON ?</a:t>
            </a:r>
          </a:p>
        </p:txBody>
      </p:sp>
    </p:spTree>
    <p:extLst>
      <p:ext uri="{BB962C8B-B14F-4D97-AF65-F5344CB8AC3E}">
        <p14:creationId xmlns:p14="http://schemas.microsoft.com/office/powerpoint/2010/main" val="212210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570EE0-6138-43E1-8730-3E0E639ADD4B}"/>
              </a:ext>
            </a:extLst>
          </p:cNvPr>
          <p:cNvSpPr>
            <a:spLocks noGrp="1"/>
          </p:cNvSpPr>
          <p:nvPr>
            <p:ph type="ctrTitle"/>
          </p:nvPr>
        </p:nvSpPr>
        <p:spPr/>
        <p:txBody>
          <a:bodyPr/>
          <a:lstStyle/>
          <a:p>
            <a:r>
              <a:rPr lang="cs-CZ" dirty="0"/>
              <a:t>České právo</a:t>
            </a:r>
          </a:p>
        </p:txBody>
      </p:sp>
      <p:sp>
        <p:nvSpPr>
          <p:cNvPr id="5" name="Subtitle 4">
            <a:extLst>
              <a:ext uri="{FF2B5EF4-FFF2-40B4-BE49-F238E27FC236}">
                <a16:creationId xmlns:a16="http://schemas.microsoft.com/office/drawing/2014/main" id="{54BE9F0D-11E6-40FF-A639-1E7E1BC9A94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87871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8DA0-452A-45B1-936C-14D62A209270}"/>
              </a:ext>
            </a:extLst>
          </p:cNvPr>
          <p:cNvSpPr>
            <a:spLocks noGrp="1"/>
          </p:cNvSpPr>
          <p:nvPr>
            <p:ph type="title"/>
          </p:nvPr>
        </p:nvSpPr>
        <p:spPr/>
        <p:txBody>
          <a:bodyPr>
            <a:normAutofit/>
          </a:bodyPr>
          <a:lstStyle/>
          <a:p>
            <a:r>
              <a:rPr lang="pt-BR" dirty="0"/>
              <a:t>Úmluva o lidských právech a biomedicíně</a:t>
            </a:r>
            <a:br>
              <a:rPr lang="cs-CZ" dirty="0"/>
            </a:br>
            <a:r>
              <a:rPr lang="cs-CZ" sz="1600" dirty="0"/>
              <a:t>96/2001 Sb. m. s.</a:t>
            </a:r>
          </a:p>
        </p:txBody>
      </p:sp>
      <p:graphicFrame>
        <p:nvGraphicFramePr>
          <p:cNvPr id="4" name="Content Placeholder 3">
            <a:extLst>
              <a:ext uri="{FF2B5EF4-FFF2-40B4-BE49-F238E27FC236}">
                <a16:creationId xmlns:a16="http://schemas.microsoft.com/office/drawing/2014/main" id="{53574061-CC53-47F0-83A3-A930513F8E0B}"/>
              </a:ext>
            </a:extLst>
          </p:cNvPr>
          <p:cNvGraphicFramePr>
            <a:graphicFrameLocks noGrp="1"/>
          </p:cNvGraphicFramePr>
          <p:nvPr>
            <p:ph idx="1"/>
            <p:extLst>
              <p:ext uri="{D42A27DB-BD31-4B8C-83A1-F6EECF244321}">
                <p14:modId xmlns:p14="http://schemas.microsoft.com/office/powerpoint/2010/main" val="33551695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0727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0920-EB00-4DBA-8580-D5632940A444}"/>
              </a:ext>
            </a:extLst>
          </p:cNvPr>
          <p:cNvSpPr>
            <a:spLocks noGrp="1"/>
          </p:cNvSpPr>
          <p:nvPr>
            <p:ph type="title"/>
          </p:nvPr>
        </p:nvSpPr>
        <p:spPr/>
        <p:txBody>
          <a:bodyPr/>
          <a:lstStyle/>
          <a:p>
            <a:r>
              <a:rPr lang="cs-CZ" dirty="0"/>
              <a:t>Dodatkový protokol k úmluvě</a:t>
            </a:r>
          </a:p>
        </p:txBody>
      </p:sp>
      <p:graphicFrame>
        <p:nvGraphicFramePr>
          <p:cNvPr id="4" name="Content Placeholder 3">
            <a:extLst>
              <a:ext uri="{FF2B5EF4-FFF2-40B4-BE49-F238E27FC236}">
                <a16:creationId xmlns:a16="http://schemas.microsoft.com/office/drawing/2014/main" id="{DB1E074C-0EB7-4D1D-BB49-6622406B061A}"/>
              </a:ext>
            </a:extLst>
          </p:cNvPr>
          <p:cNvGraphicFramePr>
            <a:graphicFrameLocks noGrp="1"/>
          </p:cNvGraphicFramePr>
          <p:nvPr>
            <p:ph idx="1"/>
            <p:extLst>
              <p:ext uri="{D42A27DB-BD31-4B8C-83A1-F6EECF244321}">
                <p14:modId xmlns:p14="http://schemas.microsoft.com/office/powerpoint/2010/main" val="22020335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735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0E2F-20AA-450D-BA98-CF1249522B20}"/>
              </a:ext>
            </a:extLst>
          </p:cNvPr>
          <p:cNvSpPr>
            <a:spLocks noGrp="1"/>
          </p:cNvSpPr>
          <p:nvPr>
            <p:ph type="title"/>
          </p:nvPr>
        </p:nvSpPr>
        <p:spPr/>
        <p:txBody>
          <a:bodyPr/>
          <a:lstStyle/>
          <a:p>
            <a:r>
              <a:rPr lang="cs-CZ" dirty="0"/>
              <a:t>Dodatkový protokol k úmluvě</a:t>
            </a:r>
          </a:p>
        </p:txBody>
      </p:sp>
      <p:sp>
        <p:nvSpPr>
          <p:cNvPr id="3" name="Content Placeholder 2">
            <a:extLst>
              <a:ext uri="{FF2B5EF4-FFF2-40B4-BE49-F238E27FC236}">
                <a16:creationId xmlns:a16="http://schemas.microsoft.com/office/drawing/2014/main" id="{798B9C7C-252F-42CF-8BAF-C429EBCB003D}"/>
              </a:ext>
            </a:extLst>
          </p:cNvPr>
          <p:cNvSpPr>
            <a:spLocks noGrp="1"/>
          </p:cNvSpPr>
          <p:nvPr>
            <p:ph idx="1"/>
          </p:nvPr>
        </p:nvSpPr>
        <p:spPr/>
        <p:txBody>
          <a:bodyPr/>
          <a:lstStyle/>
          <a:p>
            <a:r>
              <a:rPr lang="cs-CZ" b="0" i="0" dirty="0">
                <a:solidFill>
                  <a:srgbClr val="000000"/>
                </a:solidFill>
                <a:effectLst/>
                <a:latin typeface="Arial" panose="020B0604020202020204" pitchFamily="34" charset="0"/>
              </a:rPr>
              <a:t>Tento Protokol se vztahuje na testy prováděné pro zdravotní účely, které zahrnují analýzu vzorků lidského původu, a mají za cíl především identifikovat genetické charakteristiky osoby, dědičné nebo získané během raného prenatálního vývoje (dále jen „genetické testy“)</a:t>
            </a:r>
            <a:endParaRPr lang="cs-CZ" dirty="0"/>
          </a:p>
        </p:txBody>
      </p:sp>
    </p:spTree>
    <p:extLst>
      <p:ext uri="{BB962C8B-B14F-4D97-AF65-F5344CB8AC3E}">
        <p14:creationId xmlns:p14="http://schemas.microsoft.com/office/powerpoint/2010/main" val="3146571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D7B7-75EC-4D92-8B65-3E1A1E56F686}"/>
              </a:ext>
            </a:extLst>
          </p:cNvPr>
          <p:cNvSpPr>
            <a:spLocks noGrp="1"/>
          </p:cNvSpPr>
          <p:nvPr>
            <p:ph type="title"/>
          </p:nvPr>
        </p:nvSpPr>
        <p:spPr/>
        <p:txBody>
          <a:bodyPr/>
          <a:lstStyle/>
          <a:p>
            <a:r>
              <a:rPr lang="cs-CZ" dirty="0"/>
              <a:t>Genetické služby</a:t>
            </a:r>
          </a:p>
        </p:txBody>
      </p:sp>
      <p:graphicFrame>
        <p:nvGraphicFramePr>
          <p:cNvPr id="4" name="Content Placeholder 3">
            <a:extLst>
              <a:ext uri="{FF2B5EF4-FFF2-40B4-BE49-F238E27FC236}">
                <a16:creationId xmlns:a16="http://schemas.microsoft.com/office/drawing/2014/main" id="{88BFFEF4-7E20-495A-91BB-98BA880D5430}"/>
              </a:ext>
            </a:extLst>
          </p:cNvPr>
          <p:cNvGraphicFramePr>
            <a:graphicFrameLocks noGrp="1"/>
          </p:cNvGraphicFramePr>
          <p:nvPr>
            <p:ph idx="1"/>
            <p:extLst>
              <p:ext uri="{D42A27DB-BD31-4B8C-83A1-F6EECF244321}">
                <p14:modId xmlns:p14="http://schemas.microsoft.com/office/powerpoint/2010/main" val="13385055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08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3E8FE3-8D28-4A78-ADA8-06D56E2C5B26}"/>
              </a:ext>
            </a:extLst>
          </p:cNvPr>
          <p:cNvSpPr>
            <a:spLocks noGrp="1"/>
          </p:cNvSpPr>
          <p:nvPr>
            <p:ph type="title"/>
          </p:nvPr>
        </p:nvSpPr>
        <p:spPr/>
        <p:txBody>
          <a:bodyPr/>
          <a:lstStyle/>
          <a:p>
            <a:r>
              <a:rPr lang="cs-CZ" dirty="0"/>
              <a:t>Nová technologie = </a:t>
            </a:r>
            <a:br>
              <a:rPr lang="cs-CZ" dirty="0"/>
            </a:br>
            <a:r>
              <a:rPr lang="cs-CZ" dirty="0"/>
              <a:t>právní úprava řízená strachem? </a:t>
            </a:r>
          </a:p>
        </p:txBody>
      </p:sp>
      <p:graphicFrame>
        <p:nvGraphicFramePr>
          <p:cNvPr id="4" name="Content Placeholder 3">
            <a:extLst>
              <a:ext uri="{FF2B5EF4-FFF2-40B4-BE49-F238E27FC236}">
                <a16:creationId xmlns:a16="http://schemas.microsoft.com/office/drawing/2014/main" id="{8FAAB933-41F8-4C5B-BD3F-4D998537792B}"/>
              </a:ext>
            </a:extLst>
          </p:cNvPr>
          <p:cNvGraphicFramePr>
            <a:graphicFrameLocks noGrp="1"/>
          </p:cNvGraphicFramePr>
          <p:nvPr>
            <p:ph sz="half" idx="1"/>
            <p:extLst>
              <p:ext uri="{D42A27DB-BD31-4B8C-83A1-F6EECF244321}">
                <p14:modId xmlns:p14="http://schemas.microsoft.com/office/powerpoint/2010/main" val="1505063215"/>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Content Placeholder 10">
            <a:extLst>
              <a:ext uri="{FF2B5EF4-FFF2-40B4-BE49-F238E27FC236}">
                <a16:creationId xmlns:a16="http://schemas.microsoft.com/office/drawing/2014/main" id="{757BC44D-5A8C-43B5-A212-282DCFC80379}"/>
              </a:ext>
            </a:extLst>
          </p:cNvPr>
          <p:cNvPicPr>
            <a:picLocks noGrp="1" noChangeAspect="1"/>
          </p:cNvPicPr>
          <p:nvPr>
            <p:ph sz="half" idx="2"/>
          </p:nvPr>
        </p:nvPicPr>
        <p:blipFill>
          <a:blip r:embed="rId7"/>
          <a:stretch>
            <a:fillRect/>
          </a:stretch>
        </p:blipFill>
        <p:spPr>
          <a:xfrm>
            <a:off x="7395557" y="2032829"/>
            <a:ext cx="1266304" cy="895910"/>
          </a:xfrm>
          <a:prstGeom prst="rect">
            <a:avLst/>
          </a:prstGeom>
        </p:spPr>
      </p:pic>
      <p:pic>
        <p:nvPicPr>
          <p:cNvPr id="2050" name="Picture 2" descr="Artificial intelligence AI icon 2565586 Vector Art at Vecteezy">
            <a:extLst>
              <a:ext uri="{FF2B5EF4-FFF2-40B4-BE49-F238E27FC236}">
                <a16:creationId xmlns:a16="http://schemas.microsoft.com/office/drawing/2014/main" id="{F03299CA-58E9-41BE-B3B9-C84C92B067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1861" y="1690688"/>
            <a:ext cx="1520935" cy="15209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wnload Facebook Logo Circle Black Transparent - Logo Fb Vector PNG Image  with No Background - PNGkey.com">
            <a:extLst>
              <a:ext uri="{FF2B5EF4-FFF2-40B4-BE49-F238E27FC236}">
                <a16:creationId xmlns:a16="http://schemas.microsoft.com/office/drawing/2014/main" id="{DAA5613F-B917-48AB-876E-1DEBCFE177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8726" y="3297226"/>
            <a:ext cx="832547" cy="832547"/>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descr="Syringe Injection Drug Steroid - Vaccine Clipart Png, Transparent Png ,  Transparent Png Image - PNGitem">
            <a:extLst>
              <a:ext uri="{FF2B5EF4-FFF2-40B4-BE49-F238E27FC236}">
                <a16:creationId xmlns:a16="http://schemas.microsoft.com/office/drawing/2014/main" id="{74B4967F-94EE-486C-A466-8B3AA56E64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60" name="Picture 12" descr="vaccine clipart transparent background - Clip Art Library">
            <a:extLst>
              <a:ext uri="{FF2B5EF4-FFF2-40B4-BE49-F238E27FC236}">
                <a16:creationId xmlns:a16="http://schemas.microsoft.com/office/drawing/2014/main" id="{DAE5C9CC-87D2-4197-8779-3BBE42DD2C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2746" y="3253917"/>
            <a:ext cx="919163" cy="9191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utonomous Car Icon Isolated on White Background. Self-driving Vehicle  Pictogram. Smart Car Sign with Gps Signal. Vector Stock Vector -  Illustration of online, autopilot: 148245342">
            <a:extLst>
              <a:ext uri="{FF2B5EF4-FFF2-40B4-BE49-F238E27FC236}">
                <a16:creationId xmlns:a16="http://schemas.microsoft.com/office/drawing/2014/main" id="{B5AF778B-31EB-4B20-8D06-D24182575B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5557" y="4537186"/>
            <a:ext cx="3219450"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9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8F2C74D-4271-4B04-A7F4-6F889C474DD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FDED5F0-7929-418F-A7D9-67EA8500690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FC566599-7BD4-4D83-9FB5-C9847EFDAA2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F4EEC6C-13E9-45B5-AE44-7D5A10D28AA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0E895A2-69AE-4E90-BA00-94EB4C7A2E3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4C1BC715-182F-4F01-AA0F-E86E08D8D39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E53B-9744-4B70-B30A-D960BABCEE50}"/>
              </a:ext>
            </a:extLst>
          </p:cNvPr>
          <p:cNvSpPr>
            <a:spLocks noGrp="1"/>
          </p:cNvSpPr>
          <p:nvPr>
            <p:ph type="title"/>
          </p:nvPr>
        </p:nvSpPr>
        <p:spPr/>
        <p:txBody>
          <a:bodyPr/>
          <a:lstStyle/>
          <a:p>
            <a:endParaRPr lang="cs-CZ"/>
          </a:p>
        </p:txBody>
      </p:sp>
      <p:pic>
        <p:nvPicPr>
          <p:cNvPr id="5" name="Content Placeholder 4">
            <a:extLst>
              <a:ext uri="{FF2B5EF4-FFF2-40B4-BE49-F238E27FC236}">
                <a16:creationId xmlns:a16="http://schemas.microsoft.com/office/drawing/2014/main" id="{42D0CFFF-5672-4A63-A84C-5B218D1AE5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0165" y="526472"/>
            <a:ext cx="7176390" cy="5417734"/>
          </a:xfrm>
        </p:spPr>
      </p:pic>
    </p:spTree>
    <p:extLst>
      <p:ext uri="{BB962C8B-B14F-4D97-AF65-F5344CB8AC3E}">
        <p14:creationId xmlns:p14="http://schemas.microsoft.com/office/powerpoint/2010/main" val="1293122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1D01-5C2F-411B-A4A7-9DD3F4F6C5A2}"/>
              </a:ext>
            </a:extLst>
          </p:cNvPr>
          <p:cNvSpPr>
            <a:spLocks noGrp="1"/>
          </p:cNvSpPr>
          <p:nvPr>
            <p:ph type="title"/>
          </p:nvPr>
        </p:nvSpPr>
        <p:spPr/>
        <p:txBody>
          <a:bodyPr/>
          <a:lstStyle/>
          <a:p>
            <a:endParaRPr lang="cs-CZ"/>
          </a:p>
        </p:txBody>
      </p:sp>
      <p:pic>
        <p:nvPicPr>
          <p:cNvPr id="5" name="Content Placeholder 4">
            <a:extLst>
              <a:ext uri="{FF2B5EF4-FFF2-40B4-BE49-F238E27FC236}">
                <a16:creationId xmlns:a16="http://schemas.microsoft.com/office/drawing/2014/main" id="{956800D4-3CAA-4CC4-9510-3388B86EE0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0283" y="203040"/>
            <a:ext cx="7761221" cy="6212221"/>
          </a:xfrm>
        </p:spPr>
      </p:pic>
    </p:spTree>
    <p:extLst>
      <p:ext uri="{BB962C8B-B14F-4D97-AF65-F5344CB8AC3E}">
        <p14:creationId xmlns:p14="http://schemas.microsoft.com/office/powerpoint/2010/main" val="2556394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9FAD-7048-48E3-828F-F5639EC388D4}"/>
              </a:ext>
            </a:extLst>
          </p:cNvPr>
          <p:cNvSpPr>
            <a:spLocks noGrp="1"/>
          </p:cNvSpPr>
          <p:nvPr>
            <p:ph type="title"/>
          </p:nvPr>
        </p:nvSpPr>
        <p:spPr/>
        <p:txBody>
          <a:bodyPr/>
          <a:lstStyle/>
          <a:p>
            <a:r>
              <a:rPr lang="cs-CZ" dirty="0"/>
              <a:t>Informace a genetické poradenství</a:t>
            </a:r>
          </a:p>
        </p:txBody>
      </p:sp>
      <p:graphicFrame>
        <p:nvGraphicFramePr>
          <p:cNvPr id="4" name="Content Placeholder 3">
            <a:extLst>
              <a:ext uri="{FF2B5EF4-FFF2-40B4-BE49-F238E27FC236}">
                <a16:creationId xmlns:a16="http://schemas.microsoft.com/office/drawing/2014/main" id="{84DE546A-7288-467A-8C8E-AADDD3619CC6}"/>
              </a:ext>
            </a:extLst>
          </p:cNvPr>
          <p:cNvGraphicFramePr>
            <a:graphicFrameLocks noGrp="1"/>
          </p:cNvGraphicFramePr>
          <p:nvPr>
            <p:ph idx="1"/>
            <p:extLst>
              <p:ext uri="{D42A27DB-BD31-4B8C-83A1-F6EECF244321}">
                <p14:modId xmlns:p14="http://schemas.microsoft.com/office/powerpoint/2010/main" val="27386316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703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0F5A-FD1E-4554-AB82-B728BFCAF4B9}"/>
              </a:ext>
            </a:extLst>
          </p:cNvPr>
          <p:cNvSpPr>
            <a:spLocks noGrp="1"/>
          </p:cNvSpPr>
          <p:nvPr>
            <p:ph type="title"/>
          </p:nvPr>
        </p:nvSpPr>
        <p:spPr/>
        <p:txBody>
          <a:bodyPr/>
          <a:lstStyle/>
          <a:p>
            <a:r>
              <a:rPr lang="cs-CZ" dirty="0"/>
              <a:t>Souhlas</a:t>
            </a:r>
          </a:p>
        </p:txBody>
      </p:sp>
      <p:graphicFrame>
        <p:nvGraphicFramePr>
          <p:cNvPr id="4" name="Content Placeholder 3">
            <a:extLst>
              <a:ext uri="{FF2B5EF4-FFF2-40B4-BE49-F238E27FC236}">
                <a16:creationId xmlns:a16="http://schemas.microsoft.com/office/drawing/2014/main" id="{1B2D0495-A7C7-4550-8DD1-7BEAD9689F1F}"/>
              </a:ext>
            </a:extLst>
          </p:cNvPr>
          <p:cNvGraphicFramePr>
            <a:graphicFrameLocks noGrp="1"/>
          </p:cNvGraphicFramePr>
          <p:nvPr>
            <p:ph idx="1"/>
            <p:extLst>
              <p:ext uri="{D42A27DB-BD31-4B8C-83A1-F6EECF244321}">
                <p14:modId xmlns:p14="http://schemas.microsoft.com/office/powerpoint/2010/main" val="1862605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55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13C3-DC99-487F-9DBA-70E79C1FDE80}"/>
              </a:ext>
            </a:extLst>
          </p:cNvPr>
          <p:cNvSpPr>
            <a:spLocks noGrp="1"/>
          </p:cNvSpPr>
          <p:nvPr>
            <p:ph type="title"/>
          </p:nvPr>
        </p:nvSpPr>
        <p:spPr/>
        <p:txBody>
          <a:bodyPr/>
          <a:lstStyle/>
          <a:p>
            <a:r>
              <a:rPr lang="cs-CZ" dirty="0"/>
              <a:t>Další problémy</a:t>
            </a:r>
          </a:p>
        </p:txBody>
      </p:sp>
      <p:graphicFrame>
        <p:nvGraphicFramePr>
          <p:cNvPr id="4" name="Content Placeholder 3">
            <a:extLst>
              <a:ext uri="{FF2B5EF4-FFF2-40B4-BE49-F238E27FC236}">
                <a16:creationId xmlns:a16="http://schemas.microsoft.com/office/drawing/2014/main" id="{984A401C-050E-47D5-B42F-3EA428501620}"/>
              </a:ext>
            </a:extLst>
          </p:cNvPr>
          <p:cNvGraphicFramePr>
            <a:graphicFrameLocks noGrp="1"/>
          </p:cNvGraphicFramePr>
          <p:nvPr>
            <p:ph idx="1"/>
            <p:extLst>
              <p:ext uri="{D42A27DB-BD31-4B8C-83A1-F6EECF244321}">
                <p14:modId xmlns:p14="http://schemas.microsoft.com/office/powerpoint/2010/main" val="2695170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738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1FC46-985C-4670-927B-8C9BBCEC704C}"/>
              </a:ext>
            </a:extLst>
          </p:cNvPr>
          <p:cNvSpPr>
            <a:spLocks noGrp="1"/>
          </p:cNvSpPr>
          <p:nvPr>
            <p:ph type="ctrTitle"/>
          </p:nvPr>
        </p:nvSpPr>
        <p:spPr/>
        <p:txBody>
          <a:bodyPr/>
          <a:lstStyle/>
          <a:p>
            <a:r>
              <a:rPr lang="cs-CZ" dirty="0"/>
              <a:t>Zákon o specifických zdravotních službách</a:t>
            </a:r>
          </a:p>
        </p:txBody>
      </p:sp>
      <p:sp>
        <p:nvSpPr>
          <p:cNvPr id="4" name="Subtitle 3">
            <a:extLst>
              <a:ext uri="{FF2B5EF4-FFF2-40B4-BE49-F238E27FC236}">
                <a16:creationId xmlns:a16="http://schemas.microsoft.com/office/drawing/2014/main" id="{9B85C216-7A81-4A69-94F9-2D9332B24EEC}"/>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113170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6DF-E25B-4929-8F18-A3EA510F0254}"/>
              </a:ext>
            </a:extLst>
          </p:cNvPr>
          <p:cNvSpPr>
            <a:spLocks noGrp="1"/>
          </p:cNvSpPr>
          <p:nvPr>
            <p:ph type="title"/>
          </p:nvPr>
        </p:nvSpPr>
        <p:spPr/>
        <p:txBody>
          <a:bodyPr/>
          <a:lstStyle/>
          <a:p>
            <a:r>
              <a:rPr lang="cs-CZ" dirty="0"/>
              <a:t>§3 Asistovaná reprodukce</a:t>
            </a:r>
          </a:p>
        </p:txBody>
      </p:sp>
      <p:sp>
        <p:nvSpPr>
          <p:cNvPr id="3" name="Content Placeholder 2">
            <a:extLst>
              <a:ext uri="{FF2B5EF4-FFF2-40B4-BE49-F238E27FC236}">
                <a16:creationId xmlns:a16="http://schemas.microsoft.com/office/drawing/2014/main" id="{A9DACBBF-6D89-4616-859B-F3FF3BF962C7}"/>
              </a:ext>
            </a:extLst>
          </p:cNvPr>
          <p:cNvSpPr>
            <a:spLocks noGrp="1"/>
          </p:cNvSpPr>
          <p:nvPr>
            <p:ph idx="1"/>
          </p:nvPr>
        </p:nvSpPr>
        <p:spPr/>
        <p:txBody>
          <a:bodyPr/>
          <a:lstStyle/>
          <a:p>
            <a:r>
              <a:rPr lang="cs-CZ" b="0" i="0" dirty="0">
                <a:solidFill>
                  <a:srgbClr val="000000"/>
                </a:solidFill>
                <a:effectLst/>
                <a:latin typeface="Arial" panose="020B0604020202020204" pitchFamily="34" charset="0"/>
              </a:rPr>
              <a:t>Zárodečné buňky a lidská embrya mohou být použita pouze pro umělé oplodnění. To neplatí, jde-li o lidská embrya nevyužitá pro umělé oplodnění, která lze použít pro výzkum na lidských kmenových embryonálních buňkách za podmínek a pro účely stanovené zákonem upravujícím výzkum na lidských kmenových embryonálních buňkách</a:t>
            </a:r>
            <a:endParaRPr lang="cs-CZ" dirty="0"/>
          </a:p>
        </p:txBody>
      </p:sp>
    </p:spTree>
    <p:extLst>
      <p:ext uri="{BB962C8B-B14F-4D97-AF65-F5344CB8AC3E}">
        <p14:creationId xmlns:p14="http://schemas.microsoft.com/office/powerpoint/2010/main" val="85702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0468-258F-4BD2-8985-E6F05E84490F}"/>
              </a:ext>
            </a:extLst>
          </p:cNvPr>
          <p:cNvSpPr>
            <a:spLocks noGrp="1"/>
          </p:cNvSpPr>
          <p:nvPr>
            <p:ph type="title"/>
          </p:nvPr>
        </p:nvSpPr>
        <p:spPr/>
        <p:txBody>
          <a:bodyPr/>
          <a:lstStyle/>
          <a:p>
            <a:r>
              <a:rPr lang="cs-CZ" dirty="0"/>
              <a:t>Genetické vyšetření - definice</a:t>
            </a:r>
          </a:p>
        </p:txBody>
      </p:sp>
      <p:sp>
        <p:nvSpPr>
          <p:cNvPr id="3" name="Content Placeholder 2">
            <a:extLst>
              <a:ext uri="{FF2B5EF4-FFF2-40B4-BE49-F238E27FC236}">
                <a16:creationId xmlns:a16="http://schemas.microsoft.com/office/drawing/2014/main" id="{C70A3B3F-9C4D-400F-B250-6251E892055C}"/>
              </a:ext>
            </a:extLst>
          </p:cNvPr>
          <p:cNvSpPr>
            <a:spLocks noGrp="1"/>
          </p:cNvSpPr>
          <p:nvPr>
            <p:ph idx="1"/>
          </p:nvPr>
        </p:nvSpPr>
        <p:spPr/>
        <p:txBody>
          <a:bodyPr/>
          <a:lstStyle/>
          <a:p>
            <a:r>
              <a:rPr lang="cs-CZ" b="0" i="0" dirty="0">
                <a:solidFill>
                  <a:srgbClr val="000000"/>
                </a:solidFill>
                <a:effectLst/>
                <a:latin typeface="Arial" panose="020B0604020202020204" pitchFamily="34" charset="0"/>
              </a:rPr>
              <a:t>Genetické vyšetření zahrnuje klinické a genetické laboratorní vyšetření</a:t>
            </a:r>
            <a:r>
              <a:rPr lang="cs-CZ" b="0" i="0">
                <a:solidFill>
                  <a:srgbClr val="000000"/>
                </a:solidFill>
                <a:effectLst/>
                <a:latin typeface="Arial" panose="020B0604020202020204" pitchFamily="34" charset="0"/>
              </a:rPr>
              <a:t>; </a:t>
            </a:r>
          </a:p>
          <a:p>
            <a:r>
              <a:rPr lang="cs-CZ" b="0" i="0">
                <a:solidFill>
                  <a:srgbClr val="000000"/>
                </a:solidFill>
                <a:effectLst/>
                <a:latin typeface="Arial" panose="020B0604020202020204" pitchFamily="34" charset="0"/>
              </a:rPr>
              <a:t>slouží </a:t>
            </a:r>
            <a:r>
              <a:rPr lang="cs-CZ" b="0" i="0" dirty="0">
                <a:solidFill>
                  <a:srgbClr val="000000"/>
                </a:solidFill>
                <a:effectLst/>
                <a:latin typeface="Arial" panose="020B0604020202020204" pitchFamily="34" charset="0"/>
              </a:rPr>
              <a:t>ke stanovení podílu variant v lidském genomu na rozvoj nemoci u vyšetřované osoby nebo jejích potomků.</a:t>
            </a:r>
          </a:p>
          <a:p>
            <a:r>
              <a:rPr lang="cs-CZ" b="0" i="0" dirty="0">
                <a:solidFill>
                  <a:srgbClr val="000000"/>
                </a:solidFill>
                <a:effectLst/>
                <a:latin typeface="Arial" panose="020B0604020202020204" pitchFamily="34" charset="0"/>
              </a:rPr>
              <a:t>Genetická laboratorní vyšetření může provádět pouze poskytovatel, který má v oprávnění k poskytování zdravotních služeb obor lékařská genetika nebo klinická genetika anebo laboratoř klinické genetiky </a:t>
            </a:r>
            <a:endParaRPr lang="cs-CZ" dirty="0"/>
          </a:p>
        </p:txBody>
      </p:sp>
    </p:spTree>
    <p:extLst>
      <p:ext uri="{BB962C8B-B14F-4D97-AF65-F5344CB8AC3E}">
        <p14:creationId xmlns:p14="http://schemas.microsoft.com/office/powerpoint/2010/main" val="2568711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B88E-38C2-4536-AF51-374BD23625F0}"/>
              </a:ext>
            </a:extLst>
          </p:cNvPr>
          <p:cNvSpPr>
            <a:spLocks noGrp="1"/>
          </p:cNvSpPr>
          <p:nvPr>
            <p:ph type="title"/>
          </p:nvPr>
        </p:nvSpPr>
        <p:spPr/>
        <p:txBody>
          <a:bodyPr>
            <a:normAutofit fontScale="90000"/>
          </a:bodyPr>
          <a:lstStyle/>
          <a:p>
            <a:r>
              <a:rPr lang="cs-CZ" b="0" i="0" dirty="0">
                <a:solidFill>
                  <a:srgbClr val="000000"/>
                </a:solidFill>
                <a:effectLst/>
                <a:latin typeface="Arial" panose="020B0604020202020204" pitchFamily="34" charset="0"/>
              </a:rPr>
              <a:t>Genetická vyšetření v oblasti zdravotnictví lze nabízet nebo provádět pouze pro účely</a:t>
            </a:r>
            <a:br>
              <a:rPr lang="cs-CZ" b="0" i="0" dirty="0">
                <a:solidFill>
                  <a:srgbClr val="000000"/>
                </a:solidFill>
                <a:effectLst/>
                <a:latin typeface="Arial" panose="020B0604020202020204" pitchFamily="34" charset="0"/>
              </a:rPr>
            </a:br>
            <a:endParaRPr lang="cs-CZ" dirty="0"/>
          </a:p>
        </p:txBody>
      </p:sp>
      <p:graphicFrame>
        <p:nvGraphicFramePr>
          <p:cNvPr id="4" name="Content Placeholder 3">
            <a:extLst>
              <a:ext uri="{FF2B5EF4-FFF2-40B4-BE49-F238E27FC236}">
                <a16:creationId xmlns:a16="http://schemas.microsoft.com/office/drawing/2014/main" id="{92CF7930-97D3-486F-B54A-AEA0462415DD}"/>
              </a:ext>
            </a:extLst>
          </p:cNvPr>
          <p:cNvGraphicFramePr>
            <a:graphicFrameLocks noGrp="1"/>
          </p:cNvGraphicFramePr>
          <p:nvPr>
            <p:ph idx="1"/>
            <p:extLst>
              <p:ext uri="{D42A27DB-BD31-4B8C-83A1-F6EECF244321}">
                <p14:modId xmlns:p14="http://schemas.microsoft.com/office/powerpoint/2010/main" val="27867500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749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BB85-DBAF-4C21-9084-9DDAB6384EAC}"/>
              </a:ext>
            </a:extLst>
          </p:cNvPr>
          <p:cNvSpPr>
            <a:spLocks noGrp="1"/>
          </p:cNvSpPr>
          <p:nvPr>
            <p:ph type="title"/>
          </p:nvPr>
        </p:nvSpPr>
        <p:spPr/>
        <p:txBody>
          <a:bodyPr/>
          <a:lstStyle/>
          <a:p>
            <a:r>
              <a:rPr lang="cs-CZ" dirty="0"/>
              <a:t>Širší společenské problémy</a:t>
            </a:r>
          </a:p>
        </p:txBody>
      </p:sp>
      <p:sp>
        <p:nvSpPr>
          <p:cNvPr id="3" name="Content Placeholder 2">
            <a:extLst>
              <a:ext uri="{FF2B5EF4-FFF2-40B4-BE49-F238E27FC236}">
                <a16:creationId xmlns:a16="http://schemas.microsoft.com/office/drawing/2014/main" id="{3C856BEE-D143-4081-BD5F-B7EE78B395ED}"/>
              </a:ext>
            </a:extLst>
          </p:cNvPr>
          <p:cNvSpPr>
            <a:spLocks noGrp="1"/>
          </p:cNvSpPr>
          <p:nvPr>
            <p:ph idx="1"/>
          </p:nvPr>
        </p:nvSpPr>
        <p:spPr/>
        <p:txBody>
          <a:bodyPr/>
          <a:lstStyle/>
          <a:p>
            <a:r>
              <a:rPr lang="cs-CZ" dirty="0"/>
              <a:t>Využití genetiky mimo léčebné účely</a:t>
            </a:r>
          </a:p>
          <a:p>
            <a:pPr lvl="1"/>
            <a:r>
              <a:rPr lang="cs-CZ" dirty="0"/>
              <a:t>Rodičovské testy</a:t>
            </a:r>
          </a:p>
          <a:p>
            <a:pPr lvl="1"/>
            <a:r>
              <a:rPr lang="cs-CZ" dirty="0"/>
              <a:t>Testy předpokladů pro jiné věci</a:t>
            </a:r>
          </a:p>
          <a:p>
            <a:r>
              <a:rPr lang="cs-CZ" dirty="0"/>
              <a:t>Ochrana údajů před zneužitím</a:t>
            </a:r>
          </a:p>
          <a:p>
            <a:pPr lvl="1"/>
            <a:r>
              <a:rPr lang="cs-CZ" dirty="0"/>
              <a:t>Ochrana před „dobrovolným“ předáváním</a:t>
            </a:r>
          </a:p>
          <a:p>
            <a:r>
              <a:rPr lang="cs-CZ" dirty="0"/>
              <a:t>Medicínská turistika</a:t>
            </a:r>
          </a:p>
          <a:p>
            <a:r>
              <a:rPr lang="cs-CZ" dirty="0"/>
              <a:t>Komercializace a etické hranice</a:t>
            </a:r>
          </a:p>
          <a:p>
            <a:pPr lvl="1"/>
            <a:endParaRPr lang="cs-CZ" dirty="0"/>
          </a:p>
        </p:txBody>
      </p:sp>
    </p:spTree>
    <p:extLst>
      <p:ext uri="{BB962C8B-B14F-4D97-AF65-F5344CB8AC3E}">
        <p14:creationId xmlns:p14="http://schemas.microsoft.com/office/powerpoint/2010/main" val="283970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965982-7B91-4FE0-B95C-2393B33C6BB3}"/>
              </a:ext>
            </a:extLst>
          </p:cNvPr>
          <p:cNvSpPr>
            <a:spLocks noGrp="1"/>
          </p:cNvSpPr>
          <p:nvPr>
            <p:ph type="title"/>
          </p:nvPr>
        </p:nvSpPr>
        <p:spPr/>
        <p:txBody>
          <a:bodyPr/>
          <a:lstStyle/>
          <a:p>
            <a:r>
              <a:rPr lang="cs-CZ" dirty="0"/>
              <a:t>Příklad regulace:</a:t>
            </a:r>
            <a:br>
              <a:rPr lang="cs-CZ" dirty="0"/>
            </a:br>
            <a:r>
              <a:rPr lang="cs-CZ" dirty="0"/>
              <a:t>Parní technologie jako nová technologie</a:t>
            </a:r>
          </a:p>
        </p:txBody>
      </p:sp>
      <p:pic>
        <p:nvPicPr>
          <p:cNvPr id="4" name="Picture 2" descr="Early Car, with Man in front with a Red Flag. Original artwork for Treasure.">
            <a:extLst>
              <a:ext uri="{FF2B5EF4-FFF2-40B4-BE49-F238E27FC236}">
                <a16:creationId xmlns:a16="http://schemas.microsoft.com/office/drawing/2014/main" id="{22271EC9-8F0D-4BF1-8141-8C5BF0196FC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62312" y="1825625"/>
            <a:ext cx="5133375" cy="43513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ontent Placeholder 2">
            <a:extLst>
              <a:ext uri="{FF2B5EF4-FFF2-40B4-BE49-F238E27FC236}">
                <a16:creationId xmlns:a16="http://schemas.microsoft.com/office/drawing/2014/main" id="{1270C3EA-971D-4B90-8792-77318D222FFD}"/>
              </a:ext>
            </a:extLst>
          </p:cNvPr>
          <p:cNvGraphicFramePr>
            <a:graphicFrameLocks noGrp="1"/>
          </p:cNvGraphicFramePr>
          <p:nvPr>
            <p:ph sz="half" idx="2"/>
            <p:extLst>
              <p:ext uri="{D42A27DB-BD31-4B8C-83A1-F6EECF244321}">
                <p14:modId xmlns:p14="http://schemas.microsoft.com/office/powerpoint/2010/main" val="230473656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57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B7CCBAA7-9668-41E4-A077-BA304D1C0A2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76BB73F-DF52-49FB-811D-E894157AB37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9BA10258-F950-4898-9FE2-0973E04031B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A71B084-CDBB-4CF5-9961-C545FD9841B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915258E8-688A-49E2-83C4-F8BABA9F4AE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7765B742-EB35-47B7-A75D-6732F1DFB4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A61A49B-CE0B-47EA-B8C9-2869D6B9391C}"/>
              </a:ext>
            </a:extLst>
          </p:cNvPr>
          <p:cNvGraphicFramePr>
            <a:graphicFrameLocks noGrp="1"/>
          </p:cNvGraphicFramePr>
          <p:nvPr>
            <p:ph idx="1"/>
            <p:extLst>
              <p:ext uri="{D42A27DB-BD31-4B8C-83A1-F6EECF244321}">
                <p14:modId xmlns:p14="http://schemas.microsoft.com/office/powerpoint/2010/main" val="198701499"/>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118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46F327-EE93-470D-B8C0-57909FB11D65}"/>
              </a:ext>
            </a:extLst>
          </p:cNvPr>
          <p:cNvSpPr>
            <a:spLocks noGrp="1"/>
          </p:cNvSpPr>
          <p:nvPr>
            <p:ph type="title"/>
          </p:nvPr>
        </p:nvSpPr>
        <p:spPr/>
        <p:txBody>
          <a:bodyPr/>
          <a:lstStyle/>
          <a:p>
            <a:r>
              <a:rPr lang="cs-CZ" dirty="0"/>
              <a:t>Právní úprava editace genomu</a:t>
            </a:r>
          </a:p>
        </p:txBody>
      </p:sp>
      <p:graphicFrame>
        <p:nvGraphicFramePr>
          <p:cNvPr id="4" name="Content Placeholder 3">
            <a:extLst>
              <a:ext uri="{FF2B5EF4-FFF2-40B4-BE49-F238E27FC236}">
                <a16:creationId xmlns:a16="http://schemas.microsoft.com/office/drawing/2014/main" id="{37D3A399-AA44-4B59-9BEE-9DBD31403362}"/>
              </a:ext>
            </a:extLst>
          </p:cNvPr>
          <p:cNvGraphicFramePr>
            <a:graphicFrameLocks noGrp="1"/>
          </p:cNvGraphicFramePr>
          <p:nvPr>
            <p:ph idx="1"/>
            <p:extLst>
              <p:ext uri="{D42A27DB-BD31-4B8C-83A1-F6EECF244321}">
                <p14:modId xmlns:p14="http://schemas.microsoft.com/office/powerpoint/2010/main" val="9694148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39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9C01E75-1904-4AFD-BC71-2882374195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1512432-5166-47FD-BAD0-B0CA2AB1A5A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4169301-7EEB-4A3C-9CA2-FA69639D75E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D90075C-30FB-410D-B696-86B2F72D218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DCFF23E-388A-4C44-A875-AD3176E862F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06F5794-2269-4CDF-BB6E-9B4E118E89E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BF9694-14B4-445B-9987-16924517E905}"/>
              </a:ext>
            </a:extLst>
          </p:cNvPr>
          <p:cNvSpPr>
            <a:spLocks noGrp="1"/>
          </p:cNvSpPr>
          <p:nvPr>
            <p:ph type="title"/>
          </p:nvPr>
        </p:nvSpPr>
        <p:spPr/>
        <p:txBody>
          <a:bodyPr/>
          <a:lstStyle/>
          <a:p>
            <a:r>
              <a:rPr lang="cs-CZ" dirty="0"/>
              <a:t>Zásada předběžné opatrnosti</a:t>
            </a:r>
          </a:p>
        </p:txBody>
      </p:sp>
      <p:graphicFrame>
        <p:nvGraphicFramePr>
          <p:cNvPr id="3" name="Content Placeholder 2">
            <a:extLst>
              <a:ext uri="{FF2B5EF4-FFF2-40B4-BE49-F238E27FC236}">
                <a16:creationId xmlns:a16="http://schemas.microsoft.com/office/drawing/2014/main" id="{593068BF-A56A-4240-BF8A-0D02B77CA3A7}"/>
              </a:ext>
            </a:extLst>
          </p:cNvPr>
          <p:cNvGraphicFramePr>
            <a:graphicFrameLocks noGrp="1"/>
          </p:cNvGraphicFramePr>
          <p:nvPr>
            <p:ph idx="1"/>
            <p:extLst>
              <p:ext uri="{D42A27DB-BD31-4B8C-83A1-F6EECF244321}">
                <p14:modId xmlns:p14="http://schemas.microsoft.com/office/powerpoint/2010/main" val="12873411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66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DDE92A48-CC04-4F86-8ADD-E9A65D4D275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0C1EC1B3-4749-435C-A5C5-C36F51BD97B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333E1E30-AE4F-4187-BBC9-C71ADC2F32C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78BDD99C-0B59-4611-98C8-2174F9661EE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35F9F0BD-736C-4719-AC6B-75817368487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3F418B52-478D-4626-8DD3-6AFFDAD181D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FEEE14-B51D-4035-B2F8-AD44F28DA083}"/>
              </a:ext>
            </a:extLst>
          </p:cNvPr>
          <p:cNvSpPr>
            <a:spLocks noGrp="1"/>
          </p:cNvSpPr>
          <p:nvPr>
            <p:ph type="title"/>
          </p:nvPr>
        </p:nvSpPr>
        <p:spPr/>
        <p:txBody>
          <a:bodyPr/>
          <a:lstStyle/>
          <a:p>
            <a:r>
              <a:rPr lang="cs-CZ" dirty="0" err="1"/>
              <a:t>Posuny v regulaci</a:t>
            </a:r>
            <a:endParaRPr lang="cs-CZ" dirty="0"/>
          </a:p>
        </p:txBody>
      </p:sp>
      <p:pic>
        <p:nvPicPr>
          <p:cNvPr id="1026" name="Picture 2" descr="Early Car, with Man in front with a Red Flag. Original artwork for Treasure.">
            <a:extLst>
              <a:ext uri="{FF2B5EF4-FFF2-40B4-BE49-F238E27FC236}">
                <a16:creationId xmlns:a16="http://schemas.microsoft.com/office/drawing/2014/main" id="{9FB7CAAA-96EF-4B92-9C91-4D1217F9FE6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5024" b="-240"/>
          <a:stretch/>
        </p:blipFill>
        <p:spPr bwMode="auto">
          <a:xfrm>
            <a:off x="989127" y="2138363"/>
            <a:ext cx="4429125" cy="291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ta Punch">
            <a:extLst>
              <a:ext uri="{FF2B5EF4-FFF2-40B4-BE49-F238E27FC236}">
                <a16:creationId xmlns:a16="http://schemas.microsoft.com/office/drawing/2014/main" id="{9A0092D3-3021-4389-B88E-BF3F66732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38363"/>
            <a:ext cx="5106873" cy="28717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3B67E9-F077-47D9-9387-214BEBC35BED}"/>
              </a:ext>
            </a:extLst>
          </p:cNvPr>
          <p:cNvSpPr txBox="1"/>
          <p:nvPr/>
        </p:nvSpPr>
        <p:spPr>
          <a:xfrm>
            <a:off x="989127" y="5264728"/>
            <a:ext cx="479291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cs-CZ" dirty="0" err="1"/>
              <a:t>Opatrnost </a:t>
            </a:r>
            <a:r>
              <a:rPr lang="cs-CZ" dirty="0"/>
              <a:t>- </a:t>
            </a:r>
            <a:r>
              <a:rPr lang="cs-CZ" dirty="0" err="1"/>
              <a:t>obavy vyplývající z nedostatečných znalostí</a:t>
            </a:r>
            <a:endParaRPr lang="cs-CZ" dirty="0"/>
          </a:p>
        </p:txBody>
      </p:sp>
      <p:sp>
        <p:nvSpPr>
          <p:cNvPr id="8" name="TextBox 7">
            <a:extLst>
              <a:ext uri="{FF2B5EF4-FFF2-40B4-BE49-F238E27FC236}">
                <a16:creationId xmlns:a16="http://schemas.microsoft.com/office/drawing/2014/main" id="{ED64A824-E23C-4DD0-90FE-6E65B6667AB9}"/>
              </a:ext>
            </a:extLst>
          </p:cNvPr>
          <p:cNvSpPr txBox="1"/>
          <p:nvPr/>
        </p:nvSpPr>
        <p:spPr>
          <a:xfrm>
            <a:off x="6096000" y="5273159"/>
            <a:ext cx="45905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cs-CZ" dirty="0" err="1"/>
              <a:t>Podrobná regulace na </a:t>
            </a:r>
            <a:r>
              <a:rPr lang="cs-CZ" dirty="0"/>
              <a:t>základě </a:t>
            </a:r>
            <a:r>
              <a:rPr lang="cs-CZ" dirty="0" err="1"/>
              <a:t>aktuálních poznatků</a:t>
            </a:r>
            <a:endParaRPr lang="cs-CZ" dirty="0"/>
          </a:p>
        </p:txBody>
      </p:sp>
    </p:spTree>
    <p:extLst>
      <p:ext uri="{BB962C8B-B14F-4D97-AF65-F5344CB8AC3E}">
        <p14:creationId xmlns:p14="http://schemas.microsoft.com/office/powerpoint/2010/main" val="260520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3EA3-22B0-4642-B05C-A22CF64806AC}"/>
              </a:ext>
            </a:extLst>
          </p:cNvPr>
          <p:cNvSpPr>
            <a:spLocks noGrp="1"/>
          </p:cNvSpPr>
          <p:nvPr>
            <p:ph type="title"/>
          </p:nvPr>
        </p:nvSpPr>
        <p:spPr/>
        <p:txBody>
          <a:bodyPr/>
          <a:lstStyle/>
          <a:p>
            <a:r>
              <a:rPr lang="cs-CZ" dirty="0"/>
              <a:t>CRISPR </a:t>
            </a:r>
            <a:r>
              <a:rPr lang="cs-CZ" dirty="0" err="1"/>
              <a:t>publikované práce od roku </a:t>
            </a:r>
            <a:r>
              <a:rPr lang="cs-CZ" dirty="0"/>
              <a:t>2012</a:t>
            </a:r>
          </a:p>
        </p:txBody>
      </p:sp>
      <p:pic>
        <p:nvPicPr>
          <p:cNvPr id="4" name="Obrázek 2">
            <a:extLst>
              <a:ext uri="{FF2B5EF4-FFF2-40B4-BE49-F238E27FC236}">
                <a16:creationId xmlns:a16="http://schemas.microsoft.com/office/drawing/2014/main" id="{AB17B291-BC0E-4FA5-9174-4ADD15C21804}"/>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4059" y="1690688"/>
            <a:ext cx="10749741" cy="5009803"/>
          </a:xfrm>
          <a:prstGeom prst="rect">
            <a:avLst/>
          </a:prstGeom>
          <a:noFill/>
          <a:ln>
            <a:noFill/>
          </a:ln>
        </p:spPr>
      </p:pic>
    </p:spTree>
    <p:extLst>
      <p:ext uri="{BB962C8B-B14F-4D97-AF65-F5344CB8AC3E}">
        <p14:creationId xmlns:p14="http://schemas.microsoft.com/office/powerpoint/2010/main" val="331446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922CD-5BEF-4AB4-B445-5437EA8D2F6B}"/>
              </a:ext>
            </a:extLst>
          </p:cNvPr>
          <p:cNvSpPr>
            <a:spLocks noGrp="1"/>
          </p:cNvSpPr>
          <p:nvPr>
            <p:ph type="ctrTitle"/>
          </p:nvPr>
        </p:nvSpPr>
        <p:spPr/>
        <p:txBody>
          <a:bodyPr/>
          <a:lstStyle/>
          <a:p>
            <a:r>
              <a:rPr lang="cs-CZ" dirty="0"/>
              <a:t>Regulace předmětů a nástrojů nové technologie </a:t>
            </a:r>
          </a:p>
        </p:txBody>
      </p:sp>
      <p:sp>
        <p:nvSpPr>
          <p:cNvPr id="4" name="Subtitle 3">
            <a:extLst>
              <a:ext uri="{FF2B5EF4-FFF2-40B4-BE49-F238E27FC236}">
                <a16:creationId xmlns:a16="http://schemas.microsoft.com/office/drawing/2014/main" id="{FEE0845E-4B4E-40B6-9671-91F3021AECF0}"/>
              </a:ext>
            </a:extLst>
          </p:cNvPr>
          <p:cNvSpPr>
            <a:spLocks noGrp="1"/>
          </p:cNvSpPr>
          <p:nvPr>
            <p:ph type="subTitle" idx="1"/>
          </p:nvPr>
        </p:nvSpPr>
        <p:spPr/>
        <p:txBody>
          <a:bodyPr/>
          <a:lstStyle/>
          <a:p>
            <a:r>
              <a:rPr lang="cs-CZ"/>
              <a:t>První krok z moratoria</a:t>
            </a:r>
            <a:endParaRPr lang="cs-CZ" dirty="0"/>
          </a:p>
        </p:txBody>
      </p:sp>
    </p:spTree>
    <p:extLst>
      <p:ext uri="{BB962C8B-B14F-4D97-AF65-F5344CB8AC3E}">
        <p14:creationId xmlns:p14="http://schemas.microsoft.com/office/powerpoint/2010/main" val="223599465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8E22D467BD6394890839F134F1D7ED7" ma:contentTypeVersion="13" ma:contentTypeDescription="Vytvoří nový dokument" ma:contentTypeScope="" ma:versionID="087e53c795fe530a4054799c840d18d2">
  <xsd:schema xmlns:xsd="http://www.w3.org/2001/XMLSchema" xmlns:xs="http://www.w3.org/2001/XMLSchema" xmlns:p="http://schemas.microsoft.com/office/2006/metadata/properties" xmlns:ns3="29726392-0747-4bf0-abc5-25453ffb13fa" xmlns:ns4="fd501932-2290-45a7-8c8d-276020c65a55" targetNamespace="http://schemas.microsoft.com/office/2006/metadata/properties" ma:root="true" ma:fieldsID="9c56d0780653ba933bc421d502c18f3d" ns3:_="" ns4:_="">
    <xsd:import namespace="29726392-0747-4bf0-abc5-25453ffb13fa"/>
    <xsd:import namespace="fd501932-2290-45a7-8c8d-276020c65a55"/>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26392-0747-4bf0-abc5-25453ffb13fa" elementFormDefault="qualified">
    <xsd:import namespace="http://schemas.microsoft.com/office/2006/documentManagement/types"/>
    <xsd:import namespace="http://schemas.microsoft.com/office/infopath/2007/PartnerControls"/>
    <xsd:element name="SharedWithDetails" ma:index="8" nillable="true" ma:displayName="Sdílené s podrobnostmi" ma:internalName="SharedWithDetails" ma:readOnly="true">
      <xsd:simpleType>
        <xsd:restriction base="dms:Note">
          <xsd:maxLength value="255"/>
        </xsd:restriction>
      </xsd:simpleType>
    </xsd:element>
    <xsd:element name="SharedWithUsers" ma:index="9"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501932-2290-45a7-8c8d-276020c65a5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31FA3-F18C-4906-BE09-3960D0BABB9B}">
  <ds:schemaRefs>
    <ds:schemaRef ds:uri="http://schemas.microsoft.com/office/2006/documentManagement/types"/>
    <ds:schemaRef ds:uri="29726392-0747-4bf0-abc5-25453ffb13fa"/>
    <ds:schemaRef ds:uri="http://schemas.microsoft.com/office/infopath/2007/PartnerControls"/>
    <ds:schemaRef ds:uri="fd501932-2290-45a7-8c8d-276020c65a55"/>
    <ds:schemaRef ds:uri="http://purl.org/dc/terms/"/>
    <ds:schemaRef ds:uri="http://schemas.microsoft.com/office/2006/metadata/properties"/>
    <ds:schemaRef ds:uri="http://purl.org/dc/dcmityp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9F9E0C34-0486-456B-BB7F-87B0A2F8D5E2}">
  <ds:schemaRefs>
    <ds:schemaRef ds:uri="http://schemas.microsoft.com/sharepoint/v3/contenttype/forms"/>
  </ds:schemaRefs>
</ds:datastoreItem>
</file>

<file path=customXml/itemProps3.xml><?xml version="1.0" encoding="utf-8"?>
<ds:datastoreItem xmlns:ds="http://schemas.openxmlformats.org/officeDocument/2006/customXml" ds:itemID="{05B3AB9B-E9AB-4B7C-A7F4-142AA562D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726392-0747-4bf0-abc5-25453ffb13fa"/>
    <ds:schemaRef ds:uri="fd501932-2290-45a7-8c8d-276020c65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240</TotalTime>
  <Words>1533</Words>
  <Application>Microsoft Office PowerPoint</Application>
  <PresentationFormat>Widescreen</PresentationFormat>
  <Paragraphs>175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Georgia</vt:lpstr>
      <vt:lpstr>Motiv Office</vt:lpstr>
      <vt:lpstr>Genová terapie a editace genomu jako zdravotní služba</vt:lpstr>
      <vt:lpstr>Nová technologie =  právní úprava řízená strachem? </vt:lpstr>
      <vt:lpstr>Příklad regulace: Parní technologie jako nová technologie</vt:lpstr>
      <vt:lpstr>PowerPoint Presentation</vt:lpstr>
      <vt:lpstr>Právní úprava editace genomu</vt:lpstr>
      <vt:lpstr>Zásada předběžné opatrnosti</vt:lpstr>
      <vt:lpstr>Posuny v regulaci</vt:lpstr>
      <vt:lpstr>CRISPR publikované práce od roku 2012</vt:lpstr>
      <vt:lpstr>Regulace předmětů a nástrojů nové technologie </vt:lpstr>
      <vt:lpstr>Objektová regulace jako první krok z moratoria</vt:lpstr>
      <vt:lpstr>Regulace procesů</vt:lpstr>
      <vt:lpstr>Yotova R (2020) Regulace editace genomu podle mezinárodního práva v oblasti lidských práv. </vt:lpstr>
      <vt:lpstr>Baylis F, Darnovsky M, Hasson K a další (2020) Human Germline and Heritable Genome Editing: Globální politické prostředí:</vt:lpstr>
      <vt:lpstr>Přibližné rozdělení kompetencí v oblasti věcné a procesní regulace</vt:lpstr>
      <vt:lpstr>České právo</vt:lpstr>
      <vt:lpstr>Úmluva o lidských právech a biomedicíně 96/2001 Sb. m. s.</vt:lpstr>
      <vt:lpstr>Dodatkový protokol k úmluvě</vt:lpstr>
      <vt:lpstr>Dodatkový protokol k úmluvě</vt:lpstr>
      <vt:lpstr>Genetické služby</vt:lpstr>
      <vt:lpstr>PowerPoint Presentation</vt:lpstr>
      <vt:lpstr>PowerPoint Presentation</vt:lpstr>
      <vt:lpstr>Informace a genetické poradenství</vt:lpstr>
      <vt:lpstr>Souhlas</vt:lpstr>
      <vt:lpstr>Další problémy</vt:lpstr>
      <vt:lpstr>Zákon o specifických zdravotních službách</vt:lpstr>
      <vt:lpstr>§3 Asistovaná reprodukce</vt:lpstr>
      <vt:lpstr>Genetické vyšetření - definice</vt:lpstr>
      <vt:lpstr>Genetická vyšetření v oblasti zdravotnictví lze nabízet nebo provádět pouze pro účely </vt:lpstr>
      <vt:lpstr>Širší společenské problémy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Michal Koščík</dc:creator>
  <cp:keywords>, docId:6A8A4A7EBA163BEF511A695CF85B6D32</cp:keywords>
  <cp:lastModifiedBy>Michal Koščík</cp:lastModifiedBy>
  <cp:revision>21</cp:revision>
  <dcterms:created xsi:type="dcterms:W3CDTF">2021-11-03T13:58:52Z</dcterms:created>
  <dcterms:modified xsi:type="dcterms:W3CDTF">2022-04-26T15:34:43Z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0x01010058E22D467BD6394890839F134F1D7ED7</vt:lpwstr>
  </property>
</Properties>
</file>