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3"/>
  </p:notesMasterIdLst>
  <p:handoutMasterIdLst>
    <p:handoutMasterId r:id="rId44"/>
  </p:handoutMasterIdLst>
  <p:sldIdLst>
    <p:sldId id="261" r:id="rId2"/>
    <p:sldId id="338" r:id="rId3"/>
    <p:sldId id="354" r:id="rId4"/>
    <p:sldId id="339" r:id="rId5"/>
    <p:sldId id="355" r:id="rId6"/>
    <p:sldId id="391" r:id="rId7"/>
    <p:sldId id="340" r:id="rId8"/>
    <p:sldId id="341" r:id="rId9"/>
    <p:sldId id="399" r:id="rId10"/>
    <p:sldId id="400" r:id="rId11"/>
    <p:sldId id="401" r:id="rId12"/>
    <p:sldId id="342" r:id="rId13"/>
    <p:sldId id="322" r:id="rId14"/>
    <p:sldId id="333" r:id="rId15"/>
    <p:sldId id="330" r:id="rId16"/>
    <p:sldId id="392" r:id="rId17"/>
    <p:sldId id="394" r:id="rId18"/>
    <p:sldId id="393" r:id="rId19"/>
    <p:sldId id="395" r:id="rId20"/>
    <p:sldId id="396" r:id="rId21"/>
    <p:sldId id="343" r:id="rId22"/>
    <p:sldId id="379" r:id="rId23"/>
    <p:sldId id="407" r:id="rId24"/>
    <p:sldId id="398" r:id="rId25"/>
    <p:sldId id="397" r:id="rId26"/>
    <p:sldId id="344" r:id="rId27"/>
    <p:sldId id="345" r:id="rId28"/>
    <p:sldId id="402" r:id="rId29"/>
    <p:sldId id="403" r:id="rId30"/>
    <p:sldId id="404" r:id="rId31"/>
    <p:sldId id="405" r:id="rId32"/>
    <p:sldId id="346" r:id="rId33"/>
    <p:sldId id="329" r:id="rId34"/>
    <p:sldId id="347" r:id="rId35"/>
    <p:sldId id="406" r:id="rId36"/>
    <p:sldId id="348" r:id="rId37"/>
    <p:sldId id="349" r:id="rId38"/>
    <p:sldId id="408" r:id="rId39"/>
    <p:sldId id="409" r:id="rId40"/>
    <p:sldId id="410" r:id="rId41"/>
    <p:sldId id="352" r:id="rId4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E33300-7180-4AD2-BF40-4C968DF41DF0}" v="168" dt="2022-03-06T15:31:43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8" autoAdjust="0"/>
    <p:restoredTop sz="83835" autoAdjust="0"/>
  </p:normalViewPr>
  <p:slideViewPr>
    <p:cSldViewPr snapToGrid="0">
      <p:cViewPr varScale="1">
        <p:scale>
          <a:sx n="90" d="100"/>
          <a:sy n="90" d="100"/>
        </p:scale>
        <p:origin x="1308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as Hadamcik" userId="b894adbb9fcd8678" providerId="LiveId" clId="{F7E33300-7180-4AD2-BF40-4C968DF41DF0}"/>
    <pc:docChg chg="undo custSel addSld delSld modSld sldOrd">
      <pc:chgData name="Lukas Hadamcik" userId="b894adbb9fcd8678" providerId="LiveId" clId="{F7E33300-7180-4AD2-BF40-4C968DF41DF0}" dt="2022-03-10T21:51:14.140" v="2245" actId="20577"/>
      <pc:docMkLst>
        <pc:docMk/>
      </pc:docMkLst>
      <pc:sldChg chg="addSp delSp modSp mod">
        <pc:chgData name="Lukas Hadamcik" userId="b894adbb9fcd8678" providerId="LiveId" clId="{F7E33300-7180-4AD2-BF40-4C968DF41DF0}" dt="2022-03-05T19:19:26.771" v="2198" actId="478"/>
        <pc:sldMkLst>
          <pc:docMk/>
          <pc:sldMk cId="3610336174" sldId="261"/>
        </pc:sldMkLst>
        <pc:spChg chg="del mod">
          <ac:chgData name="Lukas Hadamcik" userId="b894adbb9fcd8678" providerId="LiveId" clId="{F7E33300-7180-4AD2-BF40-4C968DF41DF0}" dt="2022-03-05T19:19:26.771" v="2198" actId="478"/>
          <ac:spMkLst>
            <pc:docMk/>
            <pc:sldMk cId="3610336174" sldId="261"/>
            <ac:spMk id="2" creationId="{B96AD0BD-6F73-4A9E-803E-DB583969D36D}"/>
          </ac:spMkLst>
        </pc:spChg>
        <pc:spChg chg="mod">
          <ac:chgData name="Lukas Hadamcik" userId="b894adbb9fcd8678" providerId="LiveId" clId="{F7E33300-7180-4AD2-BF40-4C968DF41DF0}" dt="2022-03-04T16:21:55.108" v="19" actId="20577"/>
          <ac:spMkLst>
            <pc:docMk/>
            <pc:sldMk cId="3610336174" sldId="261"/>
            <ac:spMk id="4" creationId="{437D84D2-C8F5-43E5-AA55-DD6106B2283A}"/>
          </ac:spMkLst>
        </pc:spChg>
        <pc:spChg chg="add del">
          <ac:chgData name="Lukas Hadamcik" userId="b894adbb9fcd8678" providerId="LiveId" clId="{F7E33300-7180-4AD2-BF40-4C968DF41DF0}" dt="2022-03-04T16:23:02.762" v="43" actId="22"/>
          <ac:spMkLst>
            <pc:docMk/>
            <pc:sldMk cId="3610336174" sldId="261"/>
            <ac:spMk id="6" creationId="{21BC71DB-F413-4F17-A7D9-057928B9A6CE}"/>
          </ac:spMkLst>
        </pc:spChg>
      </pc:sldChg>
      <pc:sldChg chg="delSp modSp del mod">
        <pc:chgData name="Lukas Hadamcik" userId="b894adbb9fcd8678" providerId="LiveId" clId="{F7E33300-7180-4AD2-BF40-4C968DF41DF0}" dt="2022-03-05T19:18:53.519" v="2189" actId="478"/>
        <pc:sldMkLst>
          <pc:docMk/>
          <pc:sldMk cId="0" sldId="322"/>
        </pc:sldMkLst>
        <pc:spChg chg="mod">
          <ac:chgData name="Lukas Hadamcik" userId="b894adbb9fcd8678" providerId="LiveId" clId="{F7E33300-7180-4AD2-BF40-4C968DF41DF0}" dt="2022-03-04T22:51:05.323" v="529" actId="20577"/>
          <ac:spMkLst>
            <pc:docMk/>
            <pc:sldMk cId="0" sldId="322"/>
            <ac:spMk id="3" creationId="{00000000-0000-0000-0000-000000000000}"/>
          </ac:spMkLst>
        </pc:spChg>
        <pc:spChg chg="del mod">
          <ac:chgData name="Lukas Hadamcik" userId="b894adbb9fcd8678" providerId="LiveId" clId="{F7E33300-7180-4AD2-BF40-4C968DF41DF0}" dt="2022-03-05T19:18:53.519" v="2189" actId="478"/>
          <ac:spMkLst>
            <pc:docMk/>
            <pc:sldMk cId="0" sldId="322"/>
            <ac:spMk id="4" creationId="{00000000-0000-0000-0000-000000000000}"/>
          </ac:spMkLst>
        </pc:spChg>
        <pc:spChg chg="mod">
          <ac:chgData name="Lukas Hadamcik" userId="b894adbb9fcd8678" providerId="LiveId" clId="{F7E33300-7180-4AD2-BF40-4C968DF41DF0}" dt="2022-03-04T22:49:28.829" v="486" actId="20577"/>
          <ac:spMkLst>
            <pc:docMk/>
            <pc:sldMk cId="0" sldId="322"/>
            <ac:spMk id="43009" creationId="{00000000-0000-0000-0000-000000000000}"/>
          </ac:spMkLst>
        </pc:spChg>
      </pc:sldChg>
      <pc:sldChg chg="delSp modSp mod">
        <pc:chgData name="Lukas Hadamcik" userId="b894adbb9fcd8678" providerId="LiveId" clId="{F7E33300-7180-4AD2-BF40-4C968DF41DF0}" dt="2022-03-10T21:49:33.762" v="2243" actId="2710"/>
        <pc:sldMkLst>
          <pc:docMk/>
          <pc:sldMk cId="0" sldId="329"/>
        </pc:sldMkLst>
        <pc:spChg chg="del">
          <ac:chgData name="Lukas Hadamcik" userId="b894adbb9fcd8678" providerId="LiveId" clId="{F7E33300-7180-4AD2-BF40-4C968DF41DF0}" dt="2022-03-05T19:17:09.086" v="2163" actId="478"/>
          <ac:spMkLst>
            <pc:docMk/>
            <pc:sldMk cId="0" sldId="329"/>
            <ac:spMk id="4" creationId="{00000000-0000-0000-0000-000000000000}"/>
          </ac:spMkLst>
        </pc:spChg>
        <pc:spChg chg="mod">
          <ac:chgData name="Lukas Hadamcik" userId="b894adbb9fcd8678" providerId="LiveId" clId="{F7E33300-7180-4AD2-BF40-4C968DF41DF0}" dt="2022-03-05T15:54:30.763" v="1096" actId="14100"/>
          <ac:spMkLst>
            <pc:docMk/>
            <pc:sldMk cId="0" sldId="329"/>
            <ac:spMk id="53249" creationId="{00000000-0000-0000-0000-000000000000}"/>
          </ac:spMkLst>
        </pc:spChg>
        <pc:spChg chg="mod">
          <ac:chgData name="Lukas Hadamcik" userId="b894adbb9fcd8678" providerId="LiveId" clId="{F7E33300-7180-4AD2-BF40-4C968DF41DF0}" dt="2022-03-10T21:49:33.762" v="2243" actId="2710"/>
          <ac:spMkLst>
            <pc:docMk/>
            <pc:sldMk cId="0" sldId="329"/>
            <ac:spMk id="53250" creationId="{00000000-0000-0000-0000-000000000000}"/>
          </ac:spMkLst>
        </pc:spChg>
      </pc:sldChg>
      <pc:sldChg chg="delSp modSp del mod">
        <pc:chgData name="Lukas Hadamcik" userId="b894adbb9fcd8678" providerId="LiveId" clId="{F7E33300-7180-4AD2-BF40-4C968DF41DF0}" dt="2022-03-05T19:18:35.739" v="2187" actId="1076"/>
        <pc:sldMkLst>
          <pc:docMk/>
          <pc:sldMk cId="0" sldId="330"/>
        </pc:sldMkLst>
        <pc:spChg chg="del">
          <ac:chgData name="Lukas Hadamcik" userId="b894adbb9fcd8678" providerId="LiveId" clId="{F7E33300-7180-4AD2-BF40-4C968DF41DF0}" dt="2022-03-05T19:18:26.989" v="2185" actId="478"/>
          <ac:spMkLst>
            <pc:docMk/>
            <pc:sldMk cId="0" sldId="330"/>
            <ac:spMk id="4" creationId="{00000000-0000-0000-0000-000000000000}"/>
          </ac:spMkLst>
        </pc:spChg>
        <pc:spChg chg="mod">
          <ac:chgData name="Lukas Hadamcik" userId="b894adbb9fcd8678" providerId="LiveId" clId="{F7E33300-7180-4AD2-BF40-4C968DF41DF0}" dt="2022-03-05T19:18:35.739" v="2187" actId="1076"/>
          <ac:spMkLst>
            <pc:docMk/>
            <pc:sldMk cId="0" sldId="330"/>
            <ac:spMk id="5" creationId="{00000000-0000-0000-0000-000000000000}"/>
          </ac:spMkLst>
        </pc:spChg>
        <pc:spChg chg="mod">
          <ac:chgData name="Lukas Hadamcik" userId="b894adbb9fcd8678" providerId="LiveId" clId="{F7E33300-7180-4AD2-BF40-4C968DF41DF0}" dt="2022-03-04T22:52:43.908" v="543" actId="20577"/>
          <ac:spMkLst>
            <pc:docMk/>
            <pc:sldMk cId="0" sldId="330"/>
            <ac:spMk id="44033" creationId="{00000000-0000-0000-0000-000000000000}"/>
          </ac:spMkLst>
        </pc:spChg>
        <pc:spChg chg="mod">
          <ac:chgData name="Lukas Hadamcik" userId="b894adbb9fcd8678" providerId="LiveId" clId="{F7E33300-7180-4AD2-BF40-4C968DF41DF0}" dt="2022-03-04T22:53:44.116" v="552" actId="15"/>
          <ac:spMkLst>
            <pc:docMk/>
            <pc:sldMk cId="0" sldId="330"/>
            <ac:spMk id="44034" creationId="{00000000-0000-0000-0000-000000000000}"/>
          </ac:spMkLst>
        </pc:spChg>
      </pc:sldChg>
      <pc:sldChg chg="addSp modSp del mod">
        <pc:chgData name="Lukas Hadamcik" userId="b894adbb9fcd8678" providerId="LiveId" clId="{F7E33300-7180-4AD2-BF40-4C968DF41DF0}" dt="2022-03-05T19:18:48.707" v="2188"/>
        <pc:sldMkLst>
          <pc:docMk/>
          <pc:sldMk cId="0" sldId="333"/>
        </pc:sldMkLst>
        <pc:spChg chg="add mod">
          <ac:chgData name="Lukas Hadamcik" userId="b894adbb9fcd8678" providerId="LiveId" clId="{F7E33300-7180-4AD2-BF40-4C968DF41DF0}" dt="2022-03-05T19:18:48.707" v="2188"/>
          <ac:spMkLst>
            <pc:docMk/>
            <pc:sldMk cId="0" sldId="333"/>
            <ac:spMk id="4" creationId="{4753032B-0307-49F1-A195-F2B6559F2962}"/>
          </ac:spMkLst>
        </pc:spChg>
        <pc:spChg chg="mod">
          <ac:chgData name="Lukas Hadamcik" userId="b894adbb9fcd8678" providerId="LiveId" clId="{F7E33300-7180-4AD2-BF40-4C968DF41DF0}" dt="2022-03-04T22:51:21.820" v="533" actId="20577"/>
          <ac:spMkLst>
            <pc:docMk/>
            <pc:sldMk cId="0" sldId="333"/>
            <ac:spMk id="58370" creationId="{00000000-0000-0000-0000-000000000000}"/>
          </ac:spMkLst>
        </pc:spChg>
        <pc:spChg chg="mod">
          <ac:chgData name="Lukas Hadamcik" userId="b894adbb9fcd8678" providerId="LiveId" clId="{F7E33300-7180-4AD2-BF40-4C968DF41DF0}" dt="2022-03-04T22:52:35.779" v="540" actId="15"/>
          <ac:spMkLst>
            <pc:docMk/>
            <pc:sldMk cId="0" sldId="333"/>
            <ac:spMk id="58371" creationId="{00000000-0000-0000-0000-000000000000}"/>
          </ac:spMkLst>
        </pc:spChg>
      </pc:sldChg>
      <pc:sldChg chg="addSp delSp modSp mod ord">
        <pc:chgData name="Lukas Hadamcik" userId="b894adbb9fcd8678" providerId="LiveId" clId="{F7E33300-7180-4AD2-BF40-4C968DF41DF0}" dt="2022-03-05T19:19:23.471" v="2197" actId="478"/>
        <pc:sldMkLst>
          <pc:docMk/>
          <pc:sldMk cId="1254497132" sldId="338"/>
        </pc:sldMkLst>
        <pc:spChg chg="del">
          <ac:chgData name="Lukas Hadamcik" userId="b894adbb9fcd8678" providerId="LiveId" clId="{F7E33300-7180-4AD2-BF40-4C968DF41DF0}" dt="2022-03-05T19:19:23.471" v="2197" actId="478"/>
          <ac:spMkLst>
            <pc:docMk/>
            <pc:sldMk cId="1254497132" sldId="338"/>
            <ac:spMk id="2" creationId="{00000000-0000-0000-0000-000000000000}"/>
          </ac:spMkLst>
        </pc:spChg>
        <pc:spChg chg="mod">
          <ac:chgData name="Lukas Hadamcik" userId="b894adbb9fcd8678" providerId="LiveId" clId="{F7E33300-7180-4AD2-BF40-4C968DF41DF0}" dt="2022-03-04T16:23:31.158" v="46"/>
          <ac:spMkLst>
            <pc:docMk/>
            <pc:sldMk cId="1254497132" sldId="338"/>
            <ac:spMk id="4" creationId="{00000000-0000-0000-0000-000000000000}"/>
          </ac:spMkLst>
        </pc:spChg>
        <pc:spChg chg="del mod">
          <ac:chgData name="Lukas Hadamcik" userId="b894adbb9fcd8678" providerId="LiveId" clId="{F7E33300-7180-4AD2-BF40-4C968DF41DF0}" dt="2022-03-04T16:24:05.687" v="53" actId="478"/>
          <ac:spMkLst>
            <pc:docMk/>
            <pc:sldMk cId="1254497132" sldId="338"/>
            <ac:spMk id="5" creationId="{00000000-0000-0000-0000-000000000000}"/>
          </ac:spMkLst>
        </pc:spChg>
        <pc:spChg chg="add mod">
          <ac:chgData name="Lukas Hadamcik" userId="b894adbb9fcd8678" providerId="LiveId" clId="{F7E33300-7180-4AD2-BF40-4C968DF41DF0}" dt="2022-03-04T16:24:45.988" v="66" actId="9"/>
          <ac:spMkLst>
            <pc:docMk/>
            <pc:sldMk cId="1254497132" sldId="338"/>
            <ac:spMk id="9" creationId="{F032BE73-41B3-49DA-BA39-21652B011D3B}"/>
          </ac:spMkLst>
        </pc:spChg>
        <pc:picChg chg="add del">
          <ac:chgData name="Lukas Hadamcik" userId="b894adbb9fcd8678" providerId="LiveId" clId="{F7E33300-7180-4AD2-BF40-4C968DF41DF0}" dt="2022-03-04T16:24:02.926" v="52" actId="22"/>
          <ac:picMkLst>
            <pc:docMk/>
            <pc:sldMk cId="1254497132" sldId="338"/>
            <ac:picMk id="7" creationId="{F71E6B55-7EDB-4769-B5CC-0D5FF70C970C}"/>
          </ac:picMkLst>
        </pc:picChg>
        <pc:picChg chg="add del">
          <ac:chgData name="Lukas Hadamcik" userId="b894adbb9fcd8678" providerId="LiveId" clId="{F7E33300-7180-4AD2-BF40-4C968DF41DF0}" dt="2022-03-04T16:24:14.101" v="57" actId="22"/>
          <ac:picMkLst>
            <pc:docMk/>
            <pc:sldMk cId="1254497132" sldId="338"/>
            <ac:picMk id="11" creationId="{3FD4512F-932A-49AA-933D-0E47E3313BE6}"/>
          </ac:picMkLst>
        </pc:picChg>
      </pc:sldChg>
      <pc:sldChg chg="delSp modSp mod">
        <pc:chgData name="Lukas Hadamcik" userId="b894adbb9fcd8678" providerId="LiveId" clId="{F7E33300-7180-4AD2-BF40-4C968DF41DF0}" dt="2022-03-05T19:19:19.601" v="2195" actId="478"/>
        <pc:sldMkLst>
          <pc:docMk/>
          <pc:sldMk cId="1254497132" sldId="339"/>
        </pc:sldMkLst>
        <pc:spChg chg="del">
          <ac:chgData name="Lukas Hadamcik" userId="b894adbb9fcd8678" providerId="LiveId" clId="{F7E33300-7180-4AD2-BF40-4C968DF41DF0}" dt="2022-03-05T19:19:19.601" v="2195" actId="478"/>
          <ac:spMkLst>
            <pc:docMk/>
            <pc:sldMk cId="1254497132" sldId="339"/>
            <ac:spMk id="2" creationId="{00000000-0000-0000-0000-000000000000}"/>
          </ac:spMkLst>
        </pc:spChg>
        <pc:spChg chg="mod">
          <ac:chgData name="Lukas Hadamcik" userId="b894adbb9fcd8678" providerId="LiveId" clId="{F7E33300-7180-4AD2-BF40-4C968DF41DF0}" dt="2022-03-04T16:31:35.751" v="206" actId="20577"/>
          <ac:spMkLst>
            <pc:docMk/>
            <pc:sldMk cId="1254497132" sldId="339"/>
            <ac:spMk id="5" creationId="{00000000-0000-0000-0000-000000000000}"/>
          </ac:spMkLst>
        </pc:spChg>
      </pc:sldChg>
      <pc:sldChg chg="delSp">
        <pc:chgData name="Lukas Hadamcik" userId="b894adbb9fcd8678" providerId="LiveId" clId="{F7E33300-7180-4AD2-BF40-4C968DF41DF0}" dt="2022-03-05T19:19:09.299" v="2193" actId="478"/>
        <pc:sldMkLst>
          <pc:docMk/>
          <pc:sldMk cId="1254497132" sldId="340"/>
        </pc:sldMkLst>
        <pc:spChg chg="del">
          <ac:chgData name="Lukas Hadamcik" userId="b894adbb9fcd8678" providerId="LiveId" clId="{F7E33300-7180-4AD2-BF40-4C968DF41DF0}" dt="2022-03-05T19:19:09.299" v="2193" actId="478"/>
          <ac:spMkLst>
            <pc:docMk/>
            <pc:sldMk cId="1254497132" sldId="340"/>
            <ac:spMk id="2" creationId="{00000000-0000-0000-0000-000000000000}"/>
          </ac:spMkLst>
        </pc:spChg>
      </pc:sldChg>
      <pc:sldChg chg="delSp modSp mod">
        <pc:chgData name="Lukas Hadamcik" userId="b894adbb9fcd8678" providerId="LiveId" clId="{F7E33300-7180-4AD2-BF40-4C968DF41DF0}" dt="2022-03-05T19:19:07.197" v="2192" actId="478"/>
        <pc:sldMkLst>
          <pc:docMk/>
          <pc:sldMk cId="1254497132" sldId="341"/>
        </pc:sldMkLst>
        <pc:spChg chg="del">
          <ac:chgData name="Lukas Hadamcik" userId="b894adbb9fcd8678" providerId="LiveId" clId="{F7E33300-7180-4AD2-BF40-4C968DF41DF0}" dt="2022-03-05T19:19:07.197" v="2192" actId="478"/>
          <ac:spMkLst>
            <pc:docMk/>
            <pc:sldMk cId="1254497132" sldId="341"/>
            <ac:spMk id="2" creationId="{00000000-0000-0000-0000-000000000000}"/>
          </ac:spMkLst>
        </pc:spChg>
        <pc:spChg chg="mod">
          <ac:chgData name="Lukas Hadamcik" userId="b894adbb9fcd8678" providerId="LiveId" clId="{F7E33300-7180-4AD2-BF40-4C968DF41DF0}" dt="2022-03-05T14:50:08.580" v="875" actId="20577"/>
          <ac:spMkLst>
            <pc:docMk/>
            <pc:sldMk cId="1254497132" sldId="341"/>
            <ac:spMk id="5" creationId="{00000000-0000-0000-0000-000000000000}"/>
          </ac:spMkLst>
        </pc:spChg>
      </pc:sldChg>
      <pc:sldChg chg="delSp modSp mod">
        <pc:chgData name="Lukas Hadamcik" userId="b894adbb9fcd8678" providerId="LiveId" clId="{F7E33300-7180-4AD2-BF40-4C968DF41DF0}" dt="2022-03-06T15:29:41.316" v="2200" actId="6549"/>
        <pc:sldMkLst>
          <pc:docMk/>
          <pc:sldMk cId="2993515171" sldId="342"/>
        </pc:sldMkLst>
        <pc:spChg chg="del">
          <ac:chgData name="Lukas Hadamcik" userId="b894adbb9fcd8678" providerId="LiveId" clId="{F7E33300-7180-4AD2-BF40-4C968DF41DF0}" dt="2022-03-05T19:18:57.022" v="2190" actId="478"/>
          <ac:spMkLst>
            <pc:docMk/>
            <pc:sldMk cId="2993515171" sldId="342"/>
            <ac:spMk id="2" creationId="{00000000-0000-0000-0000-000000000000}"/>
          </ac:spMkLst>
        </pc:spChg>
        <pc:spChg chg="mod">
          <ac:chgData name="Lukas Hadamcik" userId="b894adbb9fcd8678" providerId="LiveId" clId="{F7E33300-7180-4AD2-BF40-4C968DF41DF0}" dt="2022-03-06T15:29:41.316" v="2200" actId="6549"/>
          <ac:spMkLst>
            <pc:docMk/>
            <pc:sldMk cId="2993515171" sldId="342"/>
            <ac:spMk id="5" creationId="{00000000-0000-0000-0000-000000000000}"/>
          </ac:spMkLst>
        </pc:spChg>
      </pc:sldChg>
      <pc:sldChg chg="delSp modSp mod">
        <pc:chgData name="Lukas Hadamcik" userId="b894adbb9fcd8678" providerId="LiveId" clId="{F7E33300-7180-4AD2-BF40-4C968DF41DF0}" dt="2022-03-10T21:34:16.432" v="2208" actId="6549"/>
        <pc:sldMkLst>
          <pc:docMk/>
          <pc:sldMk cId="1645939284" sldId="343"/>
        </pc:sldMkLst>
        <pc:spChg chg="del">
          <ac:chgData name="Lukas Hadamcik" userId="b894adbb9fcd8678" providerId="LiveId" clId="{F7E33300-7180-4AD2-BF40-4C968DF41DF0}" dt="2022-03-05T19:17:54.158" v="2177" actId="478"/>
          <ac:spMkLst>
            <pc:docMk/>
            <pc:sldMk cId="1645939284" sldId="343"/>
            <ac:spMk id="2" creationId="{00000000-0000-0000-0000-000000000000}"/>
          </ac:spMkLst>
        </pc:spChg>
        <pc:spChg chg="mod">
          <ac:chgData name="Lukas Hadamcik" userId="b894adbb9fcd8678" providerId="LiveId" clId="{F7E33300-7180-4AD2-BF40-4C968DF41DF0}" dt="2022-03-10T21:34:16.432" v="2208" actId="6549"/>
          <ac:spMkLst>
            <pc:docMk/>
            <pc:sldMk cId="1645939284" sldId="343"/>
            <ac:spMk id="5" creationId="{00000000-0000-0000-0000-000000000000}"/>
          </ac:spMkLst>
        </pc:spChg>
      </pc:sldChg>
      <pc:sldChg chg="delSp">
        <pc:chgData name="Lukas Hadamcik" userId="b894adbb9fcd8678" providerId="LiveId" clId="{F7E33300-7180-4AD2-BF40-4C968DF41DF0}" dt="2022-03-05T19:17:35.985" v="2172" actId="478"/>
        <pc:sldMkLst>
          <pc:docMk/>
          <pc:sldMk cId="2234889759" sldId="344"/>
        </pc:sldMkLst>
        <pc:spChg chg="del">
          <ac:chgData name="Lukas Hadamcik" userId="b894adbb9fcd8678" providerId="LiveId" clId="{F7E33300-7180-4AD2-BF40-4C968DF41DF0}" dt="2022-03-05T19:17:35.985" v="2172" actId="478"/>
          <ac:spMkLst>
            <pc:docMk/>
            <pc:sldMk cId="2234889759" sldId="344"/>
            <ac:spMk id="2" creationId="{00000000-0000-0000-0000-000000000000}"/>
          </ac:spMkLst>
        </pc:spChg>
      </pc:sldChg>
      <pc:sldChg chg="delSp add del">
        <pc:chgData name="Lukas Hadamcik" userId="b894adbb9fcd8678" providerId="LiveId" clId="{F7E33300-7180-4AD2-BF40-4C968DF41DF0}" dt="2022-03-05T19:17:30.939" v="2171" actId="478"/>
        <pc:sldMkLst>
          <pc:docMk/>
          <pc:sldMk cId="954260784" sldId="345"/>
        </pc:sldMkLst>
        <pc:spChg chg="del">
          <ac:chgData name="Lukas Hadamcik" userId="b894adbb9fcd8678" providerId="LiveId" clId="{F7E33300-7180-4AD2-BF40-4C968DF41DF0}" dt="2022-03-05T19:17:30.939" v="2171" actId="478"/>
          <ac:spMkLst>
            <pc:docMk/>
            <pc:sldMk cId="954260784" sldId="345"/>
            <ac:spMk id="2" creationId="{00000000-0000-0000-0000-000000000000}"/>
          </ac:spMkLst>
        </pc:spChg>
      </pc:sldChg>
      <pc:sldChg chg="delSp">
        <pc:chgData name="Lukas Hadamcik" userId="b894adbb9fcd8678" providerId="LiveId" clId="{F7E33300-7180-4AD2-BF40-4C968DF41DF0}" dt="2022-03-05T19:17:11.014" v="2164" actId="478"/>
        <pc:sldMkLst>
          <pc:docMk/>
          <pc:sldMk cId="3210155248" sldId="346"/>
        </pc:sldMkLst>
        <pc:spChg chg="del">
          <ac:chgData name="Lukas Hadamcik" userId="b894adbb9fcd8678" providerId="LiveId" clId="{F7E33300-7180-4AD2-BF40-4C968DF41DF0}" dt="2022-03-05T19:17:11.014" v="2164" actId="478"/>
          <ac:spMkLst>
            <pc:docMk/>
            <pc:sldMk cId="3210155248" sldId="346"/>
            <ac:spMk id="2" creationId="{00000000-0000-0000-0000-000000000000}"/>
          </ac:spMkLst>
        </pc:spChg>
      </pc:sldChg>
      <pc:sldChg chg="delSp modSp mod">
        <pc:chgData name="Lukas Hadamcik" userId="b894adbb9fcd8678" providerId="LiveId" clId="{F7E33300-7180-4AD2-BF40-4C968DF41DF0}" dt="2022-03-05T19:17:02.150" v="2162" actId="478"/>
        <pc:sldMkLst>
          <pc:docMk/>
          <pc:sldMk cId="3135001375" sldId="347"/>
        </pc:sldMkLst>
        <pc:spChg chg="del">
          <ac:chgData name="Lukas Hadamcik" userId="b894adbb9fcd8678" providerId="LiveId" clId="{F7E33300-7180-4AD2-BF40-4C968DF41DF0}" dt="2022-03-05T19:17:02.150" v="2162" actId="478"/>
          <ac:spMkLst>
            <pc:docMk/>
            <pc:sldMk cId="3135001375" sldId="347"/>
            <ac:spMk id="2" creationId="{00000000-0000-0000-0000-000000000000}"/>
          </ac:spMkLst>
        </pc:spChg>
        <pc:spChg chg="mod">
          <ac:chgData name="Lukas Hadamcik" userId="b894adbb9fcd8678" providerId="LiveId" clId="{F7E33300-7180-4AD2-BF40-4C968DF41DF0}" dt="2022-03-05T15:57:45.448" v="1139" actId="6549"/>
          <ac:spMkLst>
            <pc:docMk/>
            <pc:sldMk cId="3135001375" sldId="347"/>
            <ac:spMk id="5" creationId="{00000000-0000-0000-0000-000000000000}"/>
          </ac:spMkLst>
        </pc:spChg>
      </pc:sldChg>
      <pc:sldChg chg="delSp">
        <pc:chgData name="Lukas Hadamcik" userId="b894adbb9fcd8678" providerId="LiveId" clId="{F7E33300-7180-4AD2-BF40-4C968DF41DF0}" dt="2022-03-05T19:16:57.307" v="2160" actId="478"/>
        <pc:sldMkLst>
          <pc:docMk/>
          <pc:sldMk cId="1612865062" sldId="348"/>
        </pc:sldMkLst>
        <pc:spChg chg="del">
          <ac:chgData name="Lukas Hadamcik" userId="b894adbb9fcd8678" providerId="LiveId" clId="{F7E33300-7180-4AD2-BF40-4C968DF41DF0}" dt="2022-03-05T19:16:57.307" v="2160" actId="478"/>
          <ac:spMkLst>
            <pc:docMk/>
            <pc:sldMk cId="1612865062" sldId="348"/>
            <ac:spMk id="2" creationId="{00000000-0000-0000-0000-000000000000}"/>
          </ac:spMkLst>
        </pc:spChg>
      </pc:sldChg>
      <pc:sldChg chg="addSp delSp modSp mod delAnim modAnim">
        <pc:chgData name="Lukas Hadamcik" userId="b894adbb9fcd8678" providerId="LiveId" clId="{F7E33300-7180-4AD2-BF40-4C968DF41DF0}" dt="2022-03-10T21:51:14.140" v="2245" actId="20577"/>
        <pc:sldMkLst>
          <pc:docMk/>
          <pc:sldMk cId="3915243771" sldId="349"/>
        </pc:sldMkLst>
        <pc:spChg chg="del">
          <ac:chgData name="Lukas Hadamcik" userId="b894adbb9fcd8678" providerId="LiveId" clId="{F7E33300-7180-4AD2-BF40-4C968DF41DF0}" dt="2022-03-05T19:16:48.978" v="2159" actId="478"/>
          <ac:spMkLst>
            <pc:docMk/>
            <pc:sldMk cId="3915243771" sldId="349"/>
            <ac:spMk id="2" creationId="{00000000-0000-0000-0000-000000000000}"/>
          </ac:spMkLst>
        </pc:spChg>
        <pc:spChg chg="mod">
          <ac:chgData name="Lukas Hadamcik" userId="b894adbb9fcd8678" providerId="LiveId" clId="{F7E33300-7180-4AD2-BF40-4C968DF41DF0}" dt="2022-03-10T21:51:14.140" v="2245" actId="20577"/>
          <ac:spMkLst>
            <pc:docMk/>
            <pc:sldMk cId="3915243771" sldId="349"/>
            <ac:spMk id="5" creationId="{00000000-0000-0000-0000-000000000000}"/>
          </ac:spMkLst>
        </pc:spChg>
        <pc:picChg chg="add del mod">
          <ac:chgData name="Lukas Hadamcik" userId="b894adbb9fcd8678" providerId="LiveId" clId="{F7E33300-7180-4AD2-BF40-4C968DF41DF0}" dt="2022-03-05T18:24:37.853" v="1445" actId="478"/>
          <ac:picMkLst>
            <pc:docMk/>
            <pc:sldMk cId="3915243771" sldId="349"/>
            <ac:picMk id="7" creationId="{0551EC5A-88C3-4C53-8792-261C2357B79A}"/>
          </ac:picMkLst>
        </pc:picChg>
      </pc:sldChg>
      <pc:sldChg chg="modSp mod">
        <pc:chgData name="Lukas Hadamcik" userId="b894adbb9fcd8678" providerId="LiveId" clId="{F7E33300-7180-4AD2-BF40-4C968DF41DF0}" dt="2022-03-05T19:16:41.552" v="2156" actId="6549"/>
        <pc:sldMkLst>
          <pc:docMk/>
          <pc:sldMk cId="3059584368" sldId="352"/>
        </pc:sldMkLst>
        <pc:spChg chg="mod">
          <ac:chgData name="Lukas Hadamcik" userId="b894adbb9fcd8678" providerId="LiveId" clId="{F7E33300-7180-4AD2-BF40-4C968DF41DF0}" dt="2022-03-05T19:16:41.552" v="2156" actId="6549"/>
          <ac:spMkLst>
            <pc:docMk/>
            <pc:sldMk cId="3059584368" sldId="352"/>
            <ac:spMk id="2" creationId="{00000000-0000-0000-0000-000000000000}"/>
          </ac:spMkLst>
        </pc:spChg>
      </pc:sldChg>
      <pc:sldChg chg="new del">
        <pc:chgData name="Lukas Hadamcik" userId="b894adbb9fcd8678" providerId="LiveId" clId="{F7E33300-7180-4AD2-BF40-4C968DF41DF0}" dt="2022-03-04T16:22:51.068" v="41" actId="47"/>
        <pc:sldMkLst>
          <pc:docMk/>
          <pc:sldMk cId="2624796067" sldId="353"/>
        </pc:sldMkLst>
      </pc:sldChg>
      <pc:sldChg chg="del">
        <pc:chgData name="Lukas Hadamcik" userId="b894adbb9fcd8678" providerId="LiveId" clId="{F7E33300-7180-4AD2-BF40-4C968DF41DF0}" dt="2022-03-04T16:30:07.713" v="123" actId="47"/>
        <pc:sldMkLst>
          <pc:docMk/>
          <pc:sldMk cId="3082165771" sldId="353"/>
        </pc:sldMkLst>
      </pc:sldChg>
      <pc:sldChg chg="add del">
        <pc:chgData name="Lukas Hadamcik" userId="b894adbb9fcd8678" providerId="LiveId" clId="{F7E33300-7180-4AD2-BF40-4C968DF41DF0}" dt="2022-03-04T16:23:19.586" v="45"/>
        <pc:sldMkLst>
          <pc:docMk/>
          <pc:sldMk cId="519556383" sldId="354"/>
        </pc:sldMkLst>
      </pc:sldChg>
      <pc:sldChg chg="delSp modSp mod">
        <pc:chgData name="Lukas Hadamcik" userId="b894adbb9fcd8678" providerId="LiveId" clId="{F7E33300-7180-4AD2-BF40-4C968DF41DF0}" dt="2022-03-05T19:19:21.158" v="2196" actId="478"/>
        <pc:sldMkLst>
          <pc:docMk/>
          <pc:sldMk cId="4153146119" sldId="354"/>
        </pc:sldMkLst>
        <pc:spChg chg="del">
          <ac:chgData name="Lukas Hadamcik" userId="b894adbb9fcd8678" providerId="LiveId" clId="{F7E33300-7180-4AD2-BF40-4C968DF41DF0}" dt="2022-03-05T19:19:21.158" v="2196" actId="478"/>
          <ac:spMkLst>
            <pc:docMk/>
            <pc:sldMk cId="4153146119" sldId="354"/>
            <ac:spMk id="2" creationId="{00000000-0000-0000-0000-000000000000}"/>
          </ac:spMkLst>
        </pc:spChg>
        <pc:spChg chg="mod">
          <ac:chgData name="Lukas Hadamcik" userId="b894adbb9fcd8678" providerId="LiveId" clId="{F7E33300-7180-4AD2-BF40-4C968DF41DF0}" dt="2022-03-04T16:27:01.285" v="69"/>
          <ac:spMkLst>
            <pc:docMk/>
            <pc:sldMk cId="4153146119" sldId="354"/>
            <ac:spMk id="4" creationId="{00000000-0000-0000-0000-000000000000}"/>
          </ac:spMkLst>
        </pc:spChg>
        <pc:spChg chg="mod">
          <ac:chgData name="Lukas Hadamcik" userId="b894adbb9fcd8678" providerId="LiveId" clId="{F7E33300-7180-4AD2-BF40-4C968DF41DF0}" dt="2022-03-04T17:49:12.803" v="475" actId="14100"/>
          <ac:spMkLst>
            <pc:docMk/>
            <pc:sldMk cId="4153146119" sldId="354"/>
            <ac:spMk id="9" creationId="{F032BE73-41B3-49DA-BA39-21652B011D3B}"/>
          </ac:spMkLst>
        </pc:spChg>
      </pc:sldChg>
      <pc:sldChg chg="delSp modSp add mod">
        <pc:chgData name="Lukas Hadamcik" userId="b894adbb9fcd8678" providerId="LiveId" clId="{F7E33300-7180-4AD2-BF40-4C968DF41DF0}" dt="2022-03-05T19:19:17.062" v="2194" actId="478"/>
        <pc:sldMkLst>
          <pc:docMk/>
          <pc:sldMk cId="4037258473" sldId="355"/>
        </pc:sldMkLst>
        <pc:spChg chg="del">
          <ac:chgData name="Lukas Hadamcik" userId="b894adbb9fcd8678" providerId="LiveId" clId="{F7E33300-7180-4AD2-BF40-4C968DF41DF0}" dt="2022-03-05T19:19:17.062" v="2194" actId="478"/>
          <ac:spMkLst>
            <pc:docMk/>
            <pc:sldMk cId="4037258473" sldId="355"/>
            <ac:spMk id="2" creationId="{00000000-0000-0000-0000-000000000000}"/>
          </ac:spMkLst>
        </pc:spChg>
        <pc:spChg chg="mod">
          <ac:chgData name="Lukas Hadamcik" userId="b894adbb9fcd8678" providerId="LiveId" clId="{F7E33300-7180-4AD2-BF40-4C968DF41DF0}" dt="2022-03-04T16:32:12.479" v="247" actId="20577"/>
          <ac:spMkLst>
            <pc:docMk/>
            <pc:sldMk cId="4037258473" sldId="355"/>
            <ac:spMk id="4" creationId="{00000000-0000-0000-0000-000000000000}"/>
          </ac:spMkLst>
        </pc:spChg>
        <pc:spChg chg="mod">
          <ac:chgData name="Lukas Hadamcik" userId="b894adbb9fcd8678" providerId="LiveId" clId="{F7E33300-7180-4AD2-BF40-4C968DF41DF0}" dt="2022-03-04T16:34:25.011" v="472" actId="14100"/>
          <ac:spMkLst>
            <pc:docMk/>
            <pc:sldMk cId="4037258473" sldId="355"/>
            <ac:spMk id="5" creationId="{00000000-0000-0000-0000-000000000000}"/>
          </ac:spMkLst>
        </pc:spChg>
      </pc:sldChg>
      <pc:sldChg chg="delSp add">
        <pc:chgData name="Lukas Hadamcik" userId="b894adbb9fcd8678" providerId="LiveId" clId="{F7E33300-7180-4AD2-BF40-4C968DF41DF0}" dt="2022-03-05T19:17:49.779" v="2176" actId="478"/>
        <pc:sldMkLst>
          <pc:docMk/>
          <pc:sldMk cId="3735497297" sldId="379"/>
        </pc:sldMkLst>
        <pc:spChg chg="del">
          <ac:chgData name="Lukas Hadamcik" userId="b894adbb9fcd8678" providerId="LiveId" clId="{F7E33300-7180-4AD2-BF40-4C968DF41DF0}" dt="2022-03-05T19:17:49.779" v="2176" actId="478"/>
          <ac:spMkLst>
            <pc:docMk/>
            <pc:sldMk cId="3735497297" sldId="379"/>
            <ac:spMk id="2" creationId="{00000000-0000-0000-0000-000000000000}"/>
          </ac:spMkLst>
        </pc:spChg>
      </pc:sldChg>
      <pc:sldChg chg="delSp modSp new mod">
        <pc:chgData name="Lukas Hadamcik" userId="b894adbb9fcd8678" providerId="LiveId" clId="{F7E33300-7180-4AD2-BF40-4C968DF41DF0}" dt="2022-03-05T19:18:25.147" v="2184" actId="478"/>
        <pc:sldMkLst>
          <pc:docMk/>
          <pc:sldMk cId="1733250813" sldId="392"/>
        </pc:sldMkLst>
        <pc:spChg chg="mod">
          <ac:chgData name="Lukas Hadamcik" userId="b894adbb9fcd8678" providerId="LiveId" clId="{F7E33300-7180-4AD2-BF40-4C968DF41DF0}" dt="2022-03-05T14:34:19.191" v="562"/>
          <ac:spMkLst>
            <pc:docMk/>
            <pc:sldMk cId="1733250813" sldId="392"/>
            <ac:spMk id="2" creationId="{358BAB5F-603F-4698-8E74-EC1EEEE7E03E}"/>
          </ac:spMkLst>
        </pc:spChg>
        <pc:spChg chg="mod">
          <ac:chgData name="Lukas Hadamcik" userId="b894adbb9fcd8678" providerId="LiveId" clId="{F7E33300-7180-4AD2-BF40-4C968DF41DF0}" dt="2022-03-05T14:35:07.832" v="602" actId="20577"/>
          <ac:spMkLst>
            <pc:docMk/>
            <pc:sldMk cId="1733250813" sldId="392"/>
            <ac:spMk id="3" creationId="{A0935E9C-256D-4D8A-8F60-C6A20B4698A2}"/>
          </ac:spMkLst>
        </pc:spChg>
        <pc:spChg chg="del">
          <ac:chgData name="Lukas Hadamcik" userId="b894adbb9fcd8678" providerId="LiveId" clId="{F7E33300-7180-4AD2-BF40-4C968DF41DF0}" dt="2022-03-05T19:18:25.147" v="2184" actId="478"/>
          <ac:spMkLst>
            <pc:docMk/>
            <pc:sldMk cId="1733250813" sldId="392"/>
            <ac:spMk id="4" creationId="{A715B445-C1A3-4B36-A5BD-9E9EA6150545}"/>
          </ac:spMkLst>
        </pc:spChg>
      </pc:sldChg>
      <pc:sldChg chg="delSp modSp new mod">
        <pc:chgData name="Lukas Hadamcik" userId="b894adbb9fcd8678" providerId="LiveId" clId="{F7E33300-7180-4AD2-BF40-4C968DF41DF0}" dt="2022-03-05T19:18:12.812" v="2180" actId="478"/>
        <pc:sldMkLst>
          <pc:docMk/>
          <pc:sldMk cId="3933709856" sldId="393"/>
        </pc:sldMkLst>
        <pc:spChg chg="mod">
          <ac:chgData name="Lukas Hadamcik" userId="b894adbb9fcd8678" providerId="LiveId" clId="{F7E33300-7180-4AD2-BF40-4C968DF41DF0}" dt="2022-03-05T14:36:34.932" v="623" actId="20577"/>
          <ac:spMkLst>
            <pc:docMk/>
            <pc:sldMk cId="3933709856" sldId="393"/>
            <ac:spMk id="2" creationId="{77820EA3-1E27-482B-AB1C-46500E94AC58}"/>
          </ac:spMkLst>
        </pc:spChg>
        <pc:spChg chg="mod">
          <ac:chgData name="Lukas Hadamcik" userId="b894adbb9fcd8678" providerId="LiveId" clId="{F7E33300-7180-4AD2-BF40-4C968DF41DF0}" dt="2022-03-05T14:37:41.056" v="660" actId="14"/>
          <ac:spMkLst>
            <pc:docMk/>
            <pc:sldMk cId="3933709856" sldId="393"/>
            <ac:spMk id="3" creationId="{753D7669-67D3-4C06-A5C3-FD58F7607EEE}"/>
          </ac:spMkLst>
        </pc:spChg>
        <pc:spChg chg="del">
          <ac:chgData name="Lukas Hadamcik" userId="b894adbb9fcd8678" providerId="LiveId" clId="{F7E33300-7180-4AD2-BF40-4C968DF41DF0}" dt="2022-03-05T19:18:12.812" v="2180" actId="478"/>
          <ac:spMkLst>
            <pc:docMk/>
            <pc:sldMk cId="3933709856" sldId="393"/>
            <ac:spMk id="4" creationId="{85635279-685B-4DD4-860E-38EB43F0DED3}"/>
          </ac:spMkLst>
        </pc:spChg>
      </pc:sldChg>
      <pc:sldChg chg="addSp delSp modSp new mod">
        <pc:chgData name="Lukas Hadamcik" userId="b894adbb9fcd8678" providerId="LiveId" clId="{F7E33300-7180-4AD2-BF40-4C968DF41DF0}" dt="2022-03-06T15:31:23.242" v="2204" actId="20577"/>
        <pc:sldMkLst>
          <pc:docMk/>
          <pc:sldMk cId="272579997" sldId="394"/>
        </pc:sldMkLst>
        <pc:spChg chg="mod">
          <ac:chgData name="Lukas Hadamcik" userId="b894adbb9fcd8678" providerId="LiveId" clId="{F7E33300-7180-4AD2-BF40-4C968DF41DF0}" dt="2022-03-05T14:38:38.844" v="681" actId="20577"/>
          <ac:spMkLst>
            <pc:docMk/>
            <pc:sldMk cId="272579997" sldId="394"/>
            <ac:spMk id="2" creationId="{D8F0441A-B1FD-4341-8FD0-0C1567AB32E7}"/>
          </ac:spMkLst>
        </pc:spChg>
        <pc:spChg chg="mod">
          <ac:chgData name="Lukas Hadamcik" userId="b894adbb9fcd8678" providerId="LiveId" clId="{F7E33300-7180-4AD2-BF40-4C968DF41DF0}" dt="2022-03-06T15:31:23.242" v="2204" actId="20577"/>
          <ac:spMkLst>
            <pc:docMk/>
            <pc:sldMk cId="272579997" sldId="394"/>
            <ac:spMk id="3" creationId="{D646F86B-0E7F-494A-9432-C99ED34F43CB}"/>
          </ac:spMkLst>
        </pc:spChg>
        <pc:spChg chg="add del">
          <ac:chgData name="Lukas Hadamcik" userId="b894adbb9fcd8678" providerId="LiveId" clId="{F7E33300-7180-4AD2-BF40-4C968DF41DF0}" dt="2022-03-05T19:18:23.205" v="2183" actId="478"/>
          <ac:spMkLst>
            <pc:docMk/>
            <pc:sldMk cId="272579997" sldId="394"/>
            <ac:spMk id="4" creationId="{45F0DA5C-E73C-4554-8C05-65978DD0D04A}"/>
          </ac:spMkLst>
        </pc:spChg>
      </pc:sldChg>
      <pc:sldChg chg="delSp modSp new mod">
        <pc:chgData name="Lukas Hadamcik" userId="b894adbb9fcd8678" providerId="LiveId" clId="{F7E33300-7180-4AD2-BF40-4C968DF41DF0}" dt="2022-03-05T19:18:10.182" v="2179" actId="478"/>
        <pc:sldMkLst>
          <pc:docMk/>
          <pc:sldMk cId="170793016" sldId="395"/>
        </pc:sldMkLst>
        <pc:spChg chg="mod">
          <ac:chgData name="Lukas Hadamcik" userId="b894adbb9fcd8678" providerId="LiveId" clId="{F7E33300-7180-4AD2-BF40-4C968DF41DF0}" dt="2022-03-05T14:41:24.004" v="772" actId="20577"/>
          <ac:spMkLst>
            <pc:docMk/>
            <pc:sldMk cId="170793016" sldId="395"/>
            <ac:spMk id="2" creationId="{C39D4B1A-93D0-4431-B6EF-0AA846FD3212}"/>
          </ac:spMkLst>
        </pc:spChg>
        <pc:spChg chg="mod">
          <ac:chgData name="Lukas Hadamcik" userId="b894adbb9fcd8678" providerId="LiveId" clId="{F7E33300-7180-4AD2-BF40-4C968DF41DF0}" dt="2022-03-05T14:41:58.965" v="786" actId="20577"/>
          <ac:spMkLst>
            <pc:docMk/>
            <pc:sldMk cId="170793016" sldId="395"/>
            <ac:spMk id="3" creationId="{7E1F0DB5-2E59-4442-ACC5-E3013655A7DE}"/>
          </ac:spMkLst>
        </pc:spChg>
        <pc:spChg chg="del">
          <ac:chgData name="Lukas Hadamcik" userId="b894adbb9fcd8678" providerId="LiveId" clId="{F7E33300-7180-4AD2-BF40-4C968DF41DF0}" dt="2022-03-05T19:18:10.182" v="2179" actId="478"/>
          <ac:spMkLst>
            <pc:docMk/>
            <pc:sldMk cId="170793016" sldId="395"/>
            <ac:spMk id="4" creationId="{0CEAFC3B-CC54-43E7-865E-C5204179D8B8}"/>
          </ac:spMkLst>
        </pc:spChg>
      </pc:sldChg>
      <pc:sldChg chg="delSp">
        <pc:chgData name="Lukas Hadamcik" userId="b894adbb9fcd8678" providerId="LiveId" clId="{F7E33300-7180-4AD2-BF40-4C968DF41DF0}" dt="2022-03-05T19:17:57.766" v="2178" actId="478"/>
        <pc:sldMkLst>
          <pc:docMk/>
          <pc:sldMk cId="2911214618" sldId="396"/>
        </pc:sldMkLst>
        <pc:spChg chg="del">
          <ac:chgData name="Lukas Hadamcik" userId="b894adbb9fcd8678" providerId="LiveId" clId="{F7E33300-7180-4AD2-BF40-4C968DF41DF0}" dt="2022-03-05T19:17:57.766" v="2178" actId="478"/>
          <ac:spMkLst>
            <pc:docMk/>
            <pc:sldMk cId="2911214618" sldId="396"/>
            <ac:spMk id="2" creationId="{00000000-0000-0000-0000-000000000000}"/>
          </ac:spMkLst>
        </pc:spChg>
      </pc:sldChg>
      <pc:sldChg chg="delSp modSp add mod">
        <pc:chgData name="Lukas Hadamcik" userId="b894adbb9fcd8678" providerId="LiveId" clId="{F7E33300-7180-4AD2-BF40-4C968DF41DF0}" dt="2022-03-10T21:41:47.187" v="2241" actId="20577"/>
        <pc:sldMkLst>
          <pc:docMk/>
          <pc:sldMk cId="4087766858" sldId="397"/>
        </pc:sldMkLst>
        <pc:spChg chg="del">
          <ac:chgData name="Lukas Hadamcik" userId="b894adbb9fcd8678" providerId="LiveId" clId="{F7E33300-7180-4AD2-BF40-4C968DF41DF0}" dt="2022-03-05T19:17:37.611" v="2173" actId="478"/>
          <ac:spMkLst>
            <pc:docMk/>
            <pc:sldMk cId="4087766858" sldId="397"/>
            <ac:spMk id="2" creationId="{00000000-0000-0000-0000-000000000000}"/>
          </ac:spMkLst>
        </pc:spChg>
        <pc:spChg chg="mod">
          <ac:chgData name="Lukas Hadamcik" userId="b894adbb9fcd8678" providerId="LiveId" clId="{F7E33300-7180-4AD2-BF40-4C968DF41DF0}" dt="2022-03-05T14:46:53.191" v="816" actId="20577"/>
          <ac:spMkLst>
            <pc:docMk/>
            <pc:sldMk cId="4087766858" sldId="397"/>
            <ac:spMk id="4" creationId="{00000000-0000-0000-0000-000000000000}"/>
          </ac:spMkLst>
        </pc:spChg>
        <pc:spChg chg="mod">
          <ac:chgData name="Lukas Hadamcik" userId="b894adbb9fcd8678" providerId="LiveId" clId="{F7E33300-7180-4AD2-BF40-4C968DF41DF0}" dt="2022-03-10T21:41:47.187" v="2241" actId="20577"/>
          <ac:spMkLst>
            <pc:docMk/>
            <pc:sldMk cId="4087766858" sldId="397"/>
            <ac:spMk id="5" creationId="{00000000-0000-0000-0000-000000000000}"/>
          </ac:spMkLst>
        </pc:spChg>
      </pc:sldChg>
      <pc:sldChg chg="delSp add">
        <pc:chgData name="Lukas Hadamcik" userId="b894adbb9fcd8678" providerId="LiveId" clId="{F7E33300-7180-4AD2-BF40-4C968DF41DF0}" dt="2022-03-05T19:17:41.379" v="2174" actId="478"/>
        <pc:sldMkLst>
          <pc:docMk/>
          <pc:sldMk cId="145835509" sldId="398"/>
        </pc:sldMkLst>
        <pc:spChg chg="del">
          <ac:chgData name="Lukas Hadamcik" userId="b894adbb9fcd8678" providerId="LiveId" clId="{F7E33300-7180-4AD2-BF40-4C968DF41DF0}" dt="2022-03-05T19:17:41.379" v="2174" actId="478"/>
          <ac:spMkLst>
            <pc:docMk/>
            <pc:sldMk cId="145835509" sldId="398"/>
            <ac:spMk id="2" creationId="{00000000-0000-0000-0000-000000000000}"/>
          </ac:spMkLst>
        </pc:spChg>
      </pc:sldChg>
      <pc:sldChg chg="add">
        <pc:chgData name="Lukas Hadamcik" userId="b894adbb9fcd8678" providerId="LiveId" clId="{F7E33300-7180-4AD2-BF40-4C968DF41DF0}" dt="2022-03-05T14:50:28.571" v="876"/>
        <pc:sldMkLst>
          <pc:docMk/>
          <pc:sldMk cId="3937857424" sldId="399"/>
        </pc:sldMkLst>
      </pc:sldChg>
      <pc:sldChg chg="add">
        <pc:chgData name="Lukas Hadamcik" userId="b894adbb9fcd8678" providerId="LiveId" clId="{F7E33300-7180-4AD2-BF40-4C968DF41DF0}" dt="2022-03-05T14:50:33.988" v="877"/>
        <pc:sldMkLst>
          <pc:docMk/>
          <pc:sldMk cId="2567601388" sldId="400"/>
        </pc:sldMkLst>
      </pc:sldChg>
      <pc:sldChg chg="delSp modSp add mod modAnim">
        <pc:chgData name="Lukas Hadamcik" userId="b894adbb9fcd8678" providerId="LiveId" clId="{F7E33300-7180-4AD2-BF40-4C968DF41DF0}" dt="2022-03-05T19:19:00.595" v="2191" actId="478"/>
        <pc:sldMkLst>
          <pc:docMk/>
          <pc:sldMk cId="1939431044" sldId="401"/>
        </pc:sldMkLst>
        <pc:spChg chg="del">
          <ac:chgData name="Lukas Hadamcik" userId="b894adbb9fcd8678" providerId="LiveId" clId="{F7E33300-7180-4AD2-BF40-4C968DF41DF0}" dt="2022-03-05T19:19:00.595" v="2191" actId="478"/>
          <ac:spMkLst>
            <pc:docMk/>
            <pc:sldMk cId="1939431044" sldId="401"/>
            <ac:spMk id="2" creationId="{00000000-0000-0000-0000-000000000000}"/>
          </ac:spMkLst>
        </pc:spChg>
        <pc:spChg chg="mod">
          <ac:chgData name="Lukas Hadamcik" userId="b894adbb9fcd8678" providerId="LiveId" clId="{F7E33300-7180-4AD2-BF40-4C968DF41DF0}" dt="2022-03-05T14:57:34.612" v="910" actId="20577"/>
          <ac:spMkLst>
            <pc:docMk/>
            <pc:sldMk cId="1939431044" sldId="401"/>
            <ac:spMk id="4" creationId="{00000000-0000-0000-0000-000000000000}"/>
          </ac:spMkLst>
        </pc:spChg>
        <pc:spChg chg="mod">
          <ac:chgData name="Lukas Hadamcik" userId="b894adbb9fcd8678" providerId="LiveId" clId="{F7E33300-7180-4AD2-BF40-4C968DF41DF0}" dt="2022-03-05T15:00:52.210" v="939" actId="255"/>
          <ac:spMkLst>
            <pc:docMk/>
            <pc:sldMk cId="1939431044" sldId="401"/>
            <ac:spMk id="5" creationId="{00000000-0000-0000-0000-000000000000}"/>
          </ac:spMkLst>
        </pc:spChg>
      </pc:sldChg>
      <pc:sldChg chg="delSp modSp add mod">
        <pc:chgData name="Lukas Hadamcik" userId="b894adbb9fcd8678" providerId="LiveId" clId="{F7E33300-7180-4AD2-BF40-4C968DF41DF0}" dt="2022-03-05T19:17:24.635" v="2168" actId="478"/>
        <pc:sldMkLst>
          <pc:docMk/>
          <pc:sldMk cId="603731915" sldId="402"/>
        </pc:sldMkLst>
        <pc:spChg chg="del">
          <ac:chgData name="Lukas Hadamcik" userId="b894adbb9fcd8678" providerId="LiveId" clId="{F7E33300-7180-4AD2-BF40-4C968DF41DF0}" dt="2022-03-05T19:17:24.635" v="2168" actId="478"/>
          <ac:spMkLst>
            <pc:docMk/>
            <pc:sldMk cId="603731915" sldId="402"/>
            <ac:spMk id="2" creationId="{00000000-0000-0000-0000-000000000000}"/>
          </ac:spMkLst>
        </pc:spChg>
        <pc:spChg chg="mod">
          <ac:chgData name="Lukas Hadamcik" userId="b894adbb9fcd8678" providerId="LiveId" clId="{F7E33300-7180-4AD2-BF40-4C968DF41DF0}" dt="2022-03-05T15:40:00.422" v="995" actId="20577"/>
          <ac:spMkLst>
            <pc:docMk/>
            <pc:sldMk cId="603731915" sldId="402"/>
            <ac:spMk id="4" creationId="{00000000-0000-0000-0000-000000000000}"/>
          </ac:spMkLst>
        </pc:spChg>
        <pc:spChg chg="mod">
          <ac:chgData name="Lukas Hadamcik" userId="b894adbb9fcd8678" providerId="LiveId" clId="{F7E33300-7180-4AD2-BF40-4C968DF41DF0}" dt="2022-03-05T15:39:31.695" v="980" actId="113"/>
          <ac:spMkLst>
            <pc:docMk/>
            <pc:sldMk cId="603731915" sldId="402"/>
            <ac:spMk id="5" creationId="{00000000-0000-0000-0000-000000000000}"/>
          </ac:spMkLst>
        </pc:spChg>
      </pc:sldChg>
      <pc:sldChg chg="add del">
        <pc:chgData name="Lukas Hadamcik" userId="b894adbb9fcd8678" providerId="LiveId" clId="{F7E33300-7180-4AD2-BF40-4C968DF41DF0}" dt="2022-03-05T15:37:51.504" v="974"/>
        <pc:sldMkLst>
          <pc:docMk/>
          <pc:sldMk cId="2862119301" sldId="403"/>
        </pc:sldMkLst>
      </pc:sldChg>
      <pc:sldChg chg="delSp modSp add mod">
        <pc:chgData name="Lukas Hadamcik" userId="b894adbb9fcd8678" providerId="LiveId" clId="{F7E33300-7180-4AD2-BF40-4C968DF41DF0}" dt="2022-03-05T19:17:21.385" v="2167" actId="478"/>
        <pc:sldMkLst>
          <pc:docMk/>
          <pc:sldMk cId="2886409296" sldId="403"/>
        </pc:sldMkLst>
        <pc:spChg chg="del">
          <ac:chgData name="Lukas Hadamcik" userId="b894adbb9fcd8678" providerId="LiveId" clId="{F7E33300-7180-4AD2-BF40-4C968DF41DF0}" dt="2022-03-05T19:17:21.385" v="2167" actId="478"/>
          <ac:spMkLst>
            <pc:docMk/>
            <pc:sldMk cId="2886409296" sldId="403"/>
            <ac:spMk id="2" creationId="{00000000-0000-0000-0000-000000000000}"/>
          </ac:spMkLst>
        </pc:spChg>
        <pc:spChg chg="mod">
          <ac:chgData name="Lukas Hadamcik" userId="b894adbb9fcd8678" providerId="LiveId" clId="{F7E33300-7180-4AD2-BF40-4C968DF41DF0}" dt="2022-03-05T15:41:06.701" v="1010" actId="20577"/>
          <ac:spMkLst>
            <pc:docMk/>
            <pc:sldMk cId="2886409296" sldId="403"/>
            <ac:spMk id="4" creationId="{00000000-0000-0000-0000-000000000000}"/>
          </ac:spMkLst>
        </pc:spChg>
        <pc:spChg chg="mod">
          <ac:chgData name="Lukas Hadamcik" userId="b894adbb9fcd8678" providerId="LiveId" clId="{F7E33300-7180-4AD2-BF40-4C968DF41DF0}" dt="2022-03-05T15:43:24.624" v="1018" actId="115"/>
          <ac:spMkLst>
            <pc:docMk/>
            <pc:sldMk cId="2886409296" sldId="403"/>
            <ac:spMk id="5" creationId="{00000000-0000-0000-0000-000000000000}"/>
          </ac:spMkLst>
        </pc:spChg>
      </pc:sldChg>
      <pc:sldChg chg="addSp delSp modSp add mod">
        <pc:chgData name="Lukas Hadamcik" userId="b894adbb9fcd8678" providerId="LiveId" clId="{F7E33300-7180-4AD2-BF40-4C968DF41DF0}" dt="2022-03-05T19:17:19.687" v="2166" actId="478"/>
        <pc:sldMkLst>
          <pc:docMk/>
          <pc:sldMk cId="141235962" sldId="404"/>
        </pc:sldMkLst>
        <pc:spChg chg="del">
          <ac:chgData name="Lukas Hadamcik" userId="b894adbb9fcd8678" providerId="LiveId" clId="{F7E33300-7180-4AD2-BF40-4C968DF41DF0}" dt="2022-03-05T19:17:19.687" v="2166" actId="478"/>
          <ac:spMkLst>
            <pc:docMk/>
            <pc:sldMk cId="141235962" sldId="404"/>
            <ac:spMk id="2" creationId="{00000000-0000-0000-0000-000000000000}"/>
          </ac:spMkLst>
        </pc:spChg>
        <pc:spChg chg="mod">
          <ac:chgData name="Lukas Hadamcik" userId="b894adbb9fcd8678" providerId="LiveId" clId="{F7E33300-7180-4AD2-BF40-4C968DF41DF0}" dt="2022-03-05T15:45:15.214" v="1071" actId="20577"/>
          <ac:spMkLst>
            <pc:docMk/>
            <pc:sldMk cId="141235962" sldId="404"/>
            <ac:spMk id="4" creationId="{00000000-0000-0000-0000-000000000000}"/>
          </ac:spMkLst>
        </pc:spChg>
        <pc:spChg chg="mod">
          <ac:chgData name="Lukas Hadamcik" userId="b894adbb9fcd8678" providerId="LiveId" clId="{F7E33300-7180-4AD2-BF40-4C968DF41DF0}" dt="2022-03-05T15:48:42.415" v="1083" actId="20577"/>
          <ac:spMkLst>
            <pc:docMk/>
            <pc:sldMk cId="141235962" sldId="404"/>
            <ac:spMk id="5" creationId="{00000000-0000-0000-0000-000000000000}"/>
          </ac:spMkLst>
        </pc:spChg>
        <pc:spChg chg="add del">
          <ac:chgData name="Lukas Hadamcik" userId="b894adbb9fcd8678" providerId="LiveId" clId="{F7E33300-7180-4AD2-BF40-4C968DF41DF0}" dt="2022-03-05T15:49:11.942" v="1085" actId="22"/>
          <ac:spMkLst>
            <pc:docMk/>
            <pc:sldMk cId="141235962" sldId="404"/>
            <ac:spMk id="7" creationId="{9439DB19-12F5-404C-9345-B22B5454DA22}"/>
          </ac:spMkLst>
        </pc:spChg>
      </pc:sldChg>
      <pc:sldChg chg="add del">
        <pc:chgData name="Lukas Hadamcik" userId="b894adbb9fcd8678" providerId="LiveId" clId="{F7E33300-7180-4AD2-BF40-4C968DF41DF0}" dt="2022-03-05T15:42:08.031" v="1012"/>
        <pc:sldMkLst>
          <pc:docMk/>
          <pc:sldMk cId="808678358" sldId="404"/>
        </pc:sldMkLst>
      </pc:sldChg>
      <pc:sldChg chg="delSp modSp mod">
        <pc:chgData name="Lukas Hadamcik" userId="b894adbb9fcd8678" providerId="LiveId" clId="{F7E33300-7180-4AD2-BF40-4C968DF41DF0}" dt="2022-03-05T19:17:13.326" v="2165" actId="478"/>
        <pc:sldMkLst>
          <pc:docMk/>
          <pc:sldMk cId="3867550933" sldId="405"/>
        </pc:sldMkLst>
        <pc:spChg chg="del">
          <ac:chgData name="Lukas Hadamcik" userId="b894adbb9fcd8678" providerId="LiveId" clId="{F7E33300-7180-4AD2-BF40-4C968DF41DF0}" dt="2022-03-05T19:17:13.326" v="2165" actId="478"/>
          <ac:spMkLst>
            <pc:docMk/>
            <pc:sldMk cId="3867550933" sldId="405"/>
            <ac:spMk id="2" creationId="{00000000-0000-0000-0000-000000000000}"/>
          </ac:spMkLst>
        </pc:spChg>
        <pc:spChg chg="mod">
          <ac:chgData name="Lukas Hadamcik" userId="b894adbb9fcd8678" providerId="LiveId" clId="{F7E33300-7180-4AD2-BF40-4C968DF41DF0}" dt="2022-03-05T15:49:28.844" v="1091" actId="20577"/>
          <ac:spMkLst>
            <pc:docMk/>
            <pc:sldMk cId="3867550933" sldId="405"/>
            <ac:spMk id="4" creationId="{00000000-0000-0000-0000-000000000000}"/>
          </ac:spMkLst>
        </pc:spChg>
        <pc:spChg chg="mod">
          <ac:chgData name="Lukas Hadamcik" userId="b894adbb9fcd8678" providerId="LiveId" clId="{F7E33300-7180-4AD2-BF40-4C968DF41DF0}" dt="2022-03-05T15:49:50.807" v="1093" actId="113"/>
          <ac:spMkLst>
            <pc:docMk/>
            <pc:sldMk cId="3867550933" sldId="405"/>
            <ac:spMk id="5" creationId="{00000000-0000-0000-0000-000000000000}"/>
          </ac:spMkLst>
        </pc:spChg>
      </pc:sldChg>
      <pc:sldChg chg="delSp modSp mod">
        <pc:chgData name="Lukas Hadamcik" userId="b894adbb9fcd8678" providerId="LiveId" clId="{F7E33300-7180-4AD2-BF40-4C968DF41DF0}" dt="2022-03-06T15:33:02.643" v="2207" actId="20577"/>
        <pc:sldMkLst>
          <pc:docMk/>
          <pc:sldMk cId="1048835943" sldId="406"/>
        </pc:sldMkLst>
        <pc:spChg chg="mod">
          <ac:chgData name="Lukas Hadamcik" userId="b894adbb9fcd8678" providerId="LiveId" clId="{F7E33300-7180-4AD2-BF40-4C968DF41DF0}" dt="2022-03-05T15:58:08.223" v="1161" actId="20577"/>
          <ac:spMkLst>
            <pc:docMk/>
            <pc:sldMk cId="1048835943" sldId="406"/>
            <ac:spMk id="2" creationId="{00000000-0000-0000-0000-000000000000}"/>
          </ac:spMkLst>
        </pc:spChg>
        <pc:spChg chg="mod">
          <ac:chgData name="Lukas Hadamcik" userId="b894adbb9fcd8678" providerId="LiveId" clId="{F7E33300-7180-4AD2-BF40-4C968DF41DF0}" dt="2022-03-06T15:33:02.643" v="2207" actId="20577"/>
          <ac:spMkLst>
            <pc:docMk/>
            <pc:sldMk cId="1048835943" sldId="406"/>
            <ac:spMk id="3" creationId="{00000000-0000-0000-0000-000000000000}"/>
          </ac:spMkLst>
        </pc:spChg>
        <pc:spChg chg="del">
          <ac:chgData name="Lukas Hadamcik" userId="b894adbb9fcd8678" providerId="LiveId" clId="{F7E33300-7180-4AD2-BF40-4C968DF41DF0}" dt="2022-03-05T19:16:59.550" v="2161" actId="478"/>
          <ac:spMkLst>
            <pc:docMk/>
            <pc:sldMk cId="1048835943" sldId="406"/>
            <ac:spMk id="4" creationId="{00000000-0000-0000-0000-000000000000}"/>
          </ac:spMkLst>
        </pc:spChg>
      </pc:sldChg>
      <pc:sldChg chg="delSp modSp add del">
        <pc:chgData name="Lukas Hadamcik" userId="b894adbb9fcd8678" providerId="LiveId" clId="{F7E33300-7180-4AD2-BF40-4C968DF41DF0}" dt="2022-03-06T15:31:43.710" v="2205" actId="123"/>
        <pc:sldMkLst>
          <pc:docMk/>
          <pc:sldMk cId="1099532550" sldId="407"/>
        </pc:sldMkLst>
        <pc:spChg chg="del">
          <ac:chgData name="Lukas Hadamcik" userId="b894adbb9fcd8678" providerId="LiveId" clId="{F7E33300-7180-4AD2-BF40-4C968DF41DF0}" dt="2022-03-05T19:17:46.142" v="2175" actId="478"/>
          <ac:spMkLst>
            <pc:docMk/>
            <pc:sldMk cId="1099532550" sldId="407"/>
            <ac:spMk id="2" creationId="{00000000-0000-0000-0000-000000000000}"/>
          </ac:spMkLst>
        </pc:spChg>
        <pc:spChg chg="mod">
          <ac:chgData name="Lukas Hadamcik" userId="b894adbb9fcd8678" providerId="LiveId" clId="{F7E33300-7180-4AD2-BF40-4C968DF41DF0}" dt="2022-03-06T15:31:43.710" v="2205" actId="123"/>
          <ac:spMkLst>
            <pc:docMk/>
            <pc:sldMk cId="1099532550" sldId="407"/>
            <ac:spMk id="4" creationId="{099B848D-87DB-4415-8D17-086E5A91A1F1}"/>
          </ac:spMkLst>
        </pc:spChg>
      </pc:sldChg>
      <pc:sldChg chg="addSp delSp modSp add mod addAnim delAnim">
        <pc:chgData name="Lukas Hadamcik" userId="b894adbb9fcd8678" providerId="LiveId" clId="{F7E33300-7180-4AD2-BF40-4C968DF41DF0}" dt="2022-03-05T19:16:46.691" v="2158" actId="478"/>
        <pc:sldMkLst>
          <pc:docMk/>
          <pc:sldMk cId="3252644332" sldId="408"/>
        </pc:sldMkLst>
        <pc:spChg chg="del">
          <ac:chgData name="Lukas Hadamcik" userId="b894adbb9fcd8678" providerId="LiveId" clId="{F7E33300-7180-4AD2-BF40-4C968DF41DF0}" dt="2022-03-05T19:16:46.691" v="2158" actId="478"/>
          <ac:spMkLst>
            <pc:docMk/>
            <pc:sldMk cId="3252644332" sldId="408"/>
            <ac:spMk id="2" creationId="{00000000-0000-0000-0000-000000000000}"/>
          </ac:spMkLst>
        </pc:spChg>
        <pc:spChg chg="mod">
          <ac:chgData name="Lukas Hadamcik" userId="b894adbb9fcd8678" providerId="LiveId" clId="{F7E33300-7180-4AD2-BF40-4C968DF41DF0}" dt="2022-03-05T18:25:09.507" v="1455" actId="20577"/>
          <ac:spMkLst>
            <pc:docMk/>
            <pc:sldMk cId="3252644332" sldId="408"/>
            <ac:spMk id="4" creationId="{00000000-0000-0000-0000-000000000000}"/>
          </ac:spMkLst>
        </pc:spChg>
        <pc:spChg chg="mod">
          <ac:chgData name="Lukas Hadamcik" userId="b894adbb9fcd8678" providerId="LiveId" clId="{F7E33300-7180-4AD2-BF40-4C968DF41DF0}" dt="2022-03-05T18:38:29.158" v="1529"/>
          <ac:spMkLst>
            <pc:docMk/>
            <pc:sldMk cId="3252644332" sldId="408"/>
            <ac:spMk id="5" creationId="{00000000-0000-0000-0000-000000000000}"/>
          </ac:spMkLst>
        </pc:spChg>
        <pc:picChg chg="add del ord">
          <ac:chgData name="Lukas Hadamcik" userId="b894adbb9fcd8678" providerId="LiveId" clId="{F7E33300-7180-4AD2-BF40-4C968DF41DF0}" dt="2022-03-05T18:24:59.029" v="1447" actId="478"/>
          <ac:picMkLst>
            <pc:docMk/>
            <pc:sldMk cId="3252644332" sldId="408"/>
            <ac:picMk id="7" creationId="{0551EC5A-88C3-4C53-8792-261C2357B79A}"/>
          </ac:picMkLst>
        </pc:picChg>
      </pc:sldChg>
      <pc:sldChg chg="addSp delSp modSp add mod modAnim">
        <pc:chgData name="Lukas Hadamcik" userId="b894adbb9fcd8678" providerId="LiveId" clId="{F7E33300-7180-4AD2-BF40-4C968DF41DF0}" dt="2022-03-05T19:16:44.867" v="2157" actId="478"/>
        <pc:sldMkLst>
          <pc:docMk/>
          <pc:sldMk cId="1530661379" sldId="409"/>
        </pc:sldMkLst>
        <pc:spChg chg="del">
          <ac:chgData name="Lukas Hadamcik" userId="b894adbb9fcd8678" providerId="LiveId" clId="{F7E33300-7180-4AD2-BF40-4C968DF41DF0}" dt="2022-03-05T19:16:44.867" v="2157" actId="478"/>
          <ac:spMkLst>
            <pc:docMk/>
            <pc:sldMk cId="1530661379" sldId="409"/>
            <ac:spMk id="2" creationId="{00000000-0000-0000-0000-000000000000}"/>
          </ac:spMkLst>
        </pc:spChg>
        <pc:spChg chg="mod">
          <ac:chgData name="Lukas Hadamcik" userId="b894adbb9fcd8678" providerId="LiveId" clId="{F7E33300-7180-4AD2-BF40-4C968DF41DF0}" dt="2022-03-05T18:39:05.003" v="1563" actId="20577"/>
          <ac:spMkLst>
            <pc:docMk/>
            <pc:sldMk cId="1530661379" sldId="409"/>
            <ac:spMk id="4" creationId="{00000000-0000-0000-0000-000000000000}"/>
          </ac:spMkLst>
        </pc:spChg>
        <pc:spChg chg="mod">
          <ac:chgData name="Lukas Hadamcik" userId="b894adbb9fcd8678" providerId="LiveId" clId="{F7E33300-7180-4AD2-BF40-4C968DF41DF0}" dt="2022-03-05T18:39:48.747" v="1627" actId="14100"/>
          <ac:spMkLst>
            <pc:docMk/>
            <pc:sldMk cId="1530661379" sldId="409"/>
            <ac:spMk id="5" creationId="{00000000-0000-0000-0000-000000000000}"/>
          </ac:spMkLst>
        </pc:spChg>
        <pc:spChg chg="add mod">
          <ac:chgData name="Lukas Hadamcik" userId="b894adbb9fcd8678" providerId="LiveId" clId="{F7E33300-7180-4AD2-BF40-4C968DF41DF0}" dt="2022-03-05T18:43:33.499" v="1659" actId="20577"/>
          <ac:spMkLst>
            <pc:docMk/>
            <pc:sldMk cId="1530661379" sldId="409"/>
            <ac:spMk id="6" creationId="{CF52C9AC-CDF3-4AD2-8C95-BF0B0DB35B0B}"/>
          </ac:spMkLst>
        </pc:spChg>
        <pc:spChg chg="add mod">
          <ac:chgData name="Lukas Hadamcik" userId="b894adbb9fcd8678" providerId="LiveId" clId="{F7E33300-7180-4AD2-BF40-4C968DF41DF0}" dt="2022-03-05T18:42:31.721" v="1651" actId="20577"/>
          <ac:spMkLst>
            <pc:docMk/>
            <pc:sldMk cId="1530661379" sldId="409"/>
            <ac:spMk id="7" creationId="{AABAF833-9E56-4457-BFE2-AC5153F23633}"/>
          </ac:spMkLst>
        </pc:spChg>
        <pc:spChg chg="add del">
          <ac:chgData name="Lukas Hadamcik" userId="b894adbb9fcd8678" providerId="LiveId" clId="{F7E33300-7180-4AD2-BF40-4C968DF41DF0}" dt="2022-03-05T18:45:32.909" v="1663" actId="22"/>
          <ac:spMkLst>
            <pc:docMk/>
            <pc:sldMk cId="1530661379" sldId="409"/>
            <ac:spMk id="9" creationId="{EA403EFE-B940-4D43-A70F-F7855B46DBF7}"/>
          </ac:spMkLst>
        </pc:spChg>
      </pc:sldChg>
      <pc:sldChg chg="addSp delSp modSp add mod delAnim modAnim">
        <pc:chgData name="Lukas Hadamcik" userId="b894adbb9fcd8678" providerId="LiveId" clId="{F7E33300-7180-4AD2-BF40-4C968DF41DF0}" dt="2022-03-05T19:16:38.126" v="2155" actId="6549"/>
        <pc:sldMkLst>
          <pc:docMk/>
          <pc:sldMk cId="32273862" sldId="410"/>
        </pc:sldMkLst>
        <pc:spChg chg="mod">
          <ac:chgData name="Lukas Hadamcik" userId="b894adbb9fcd8678" providerId="LiveId" clId="{F7E33300-7180-4AD2-BF40-4C968DF41DF0}" dt="2022-03-05T19:16:38.126" v="2155" actId="6549"/>
          <ac:spMkLst>
            <pc:docMk/>
            <pc:sldMk cId="32273862" sldId="410"/>
            <ac:spMk id="2" creationId="{00000000-0000-0000-0000-000000000000}"/>
          </ac:spMkLst>
        </pc:spChg>
        <pc:spChg chg="mod">
          <ac:chgData name="Lukas Hadamcik" userId="b894adbb9fcd8678" providerId="LiveId" clId="{F7E33300-7180-4AD2-BF40-4C968DF41DF0}" dt="2022-03-05T18:45:43.310" v="1671" actId="20577"/>
          <ac:spMkLst>
            <pc:docMk/>
            <pc:sldMk cId="32273862" sldId="410"/>
            <ac:spMk id="4" creationId="{00000000-0000-0000-0000-000000000000}"/>
          </ac:spMkLst>
        </pc:spChg>
        <pc:spChg chg="mod">
          <ac:chgData name="Lukas Hadamcik" userId="b894adbb9fcd8678" providerId="LiveId" clId="{F7E33300-7180-4AD2-BF40-4C968DF41DF0}" dt="2022-03-05T18:55:04.620" v="2150" actId="20577"/>
          <ac:spMkLst>
            <pc:docMk/>
            <pc:sldMk cId="32273862" sldId="410"/>
            <ac:spMk id="5" creationId="{00000000-0000-0000-0000-000000000000}"/>
          </ac:spMkLst>
        </pc:spChg>
        <pc:spChg chg="del">
          <ac:chgData name="Lukas Hadamcik" userId="b894adbb9fcd8678" providerId="LiveId" clId="{F7E33300-7180-4AD2-BF40-4C968DF41DF0}" dt="2022-03-05T18:46:31.092" v="1672" actId="478"/>
          <ac:spMkLst>
            <pc:docMk/>
            <pc:sldMk cId="32273862" sldId="410"/>
            <ac:spMk id="6" creationId="{CF52C9AC-CDF3-4AD2-8C95-BF0B0DB35B0B}"/>
          </ac:spMkLst>
        </pc:spChg>
        <pc:spChg chg="del">
          <ac:chgData name="Lukas Hadamcik" userId="b894adbb9fcd8678" providerId="LiveId" clId="{F7E33300-7180-4AD2-BF40-4C968DF41DF0}" dt="2022-03-05T18:46:32.504" v="1673" actId="478"/>
          <ac:spMkLst>
            <pc:docMk/>
            <pc:sldMk cId="32273862" sldId="410"/>
            <ac:spMk id="7" creationId="{AABAF833-9E56-4457-BFE2-AC5153F23633}"/>
          </ac:spMkLst>
        </pc:spChg>
        <pc:picChg chg="add mod">
          <ac:chgData name="Lukas Hadamcik" userId="b894adbb9fcd8678" providerId="LiveId" clId="{F7E33300-7180-4AD2-BF40-4C968DF41DF0}" dt="2022-03-05T18:55:26.195" v="2153" actId="14100"/>
          <ac:picMkLst>
            <pc:docMk/>
            <pc:sldMk cId="32273862" sldId="410"/>
            <ac:picMk id="9" creationId="{105305B6-E2DA-48B3-87D9-28C5826C4A8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3999" y="6228000"/>
            <a:ext cx="304797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 algn="l"/>
            <a:fld id="{0DE708CC-0C3F-4567-9698-B54C0F35BD31}" type="slidenum">
              <a:rPr lang="cs-CZ" altLang="cs-CZ" smtClean="0"/>
              <a:pPr algn="l"/>
              <a:t>‹#›</a:t>
            </a:fld>
            <a:endParaRPr lang="cs-CZ" alt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4E9C526-F9E2-493E-8E4A-29B7948639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8797" y="1871999"/>
            <a:ext cx="3312000" cy="3960000"/>
          </a:xfrm>
        </p:spPr>
        <p:txBody>
          <a:bodyPr/>
          <a:lstStyle>
            <a:lvl1pPr>
              <a:lnSpc>
                <a:spcPts val="2300"/>
              </a:lnSpc>
              <a:defRPr sz="2000">
                <a:solidFill>
                  <a:schemeClr val="tx2"/>
                </a:solidFill>
              </a:defRPr>
            </a:lvl1pPr>
            <a:lvl2pPr>
              <a:lnSpc>
                <a:spcPts val="2300"/>
              </a:lnSpc>
              <a:defRPr sz="2000">
                <a:solidFill>
                  <a:schemeClr val="tx2"/>
                </a:solidFill>
              </a:defRPr>
            </a:lvl2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D9B1B16E-C592-4760-9D83-22FA9763E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0001" y="1872000"/>
            <a:ext cx="7153200" cy="3960000"/>
          </a:xfrm>
        </p:spPr>
        <p:txBody>
          <a:bodyPr numCol="2" spcCol="288000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600FB58D-598D-4588-A1F6-D6BA04F89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052AF5FE-F020-4775-A5D1-07BD66BDF4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negativ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58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fot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02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160" y="2477312"/>
            <a:ext cx="2352060" cy="162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07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fakulta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523" y="2286498"/>
            <a:ext cx="5027383" cy="22644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76429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MUNI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957" y="2477312"/>
            <a:ext cx="5672086" cy="16200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6132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49EA8-4222-4D0C-852F-972981E3AB6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3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872000"/>
            <a:ext cx="10753200" cy="3960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500000"/>
            <a:ext cx="3312000" cy="133200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čty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9AA65E3F-0195-4D36-8526-0CE1096786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52003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838FFA5A-2B52-4640-999A-0FA707EA213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952003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5C10658A-98D8-4556-87CE-64E54F171B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59537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3" name="Zástupný symbol pro obsah 12">
            <a:extLst>
              <a:ext uri="{FF2B5EF4-FFF2-40B4-BE49-F238E27FC236}">
                <a16:creationId xmlns:a16="http://schemas.microsoft.com/office/drawing/2014/main" id="{68E7CFC0-159E-4EF0-9E07-70CA5454E32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459537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B0153366-7BB7-41A8-92B2-286A307A4C6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12465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5" name="Zástupný symbol pro obsah 12">
            <a:extLst>
              <a:ext uri="{FF2B5EF4-FFF2-40B4-BE49-F238E27FC236}">
                <a16:creationId xmlns:a16="http://schemas.microsoft.com/office/drawing/2014/main" id="{6206BCD2-CB4B-4872-B733-6E6D82EBEAF8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212465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0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871999"/>
            <a:ext cx="5218413" cy="3690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1872000"/>
            <a:ext cx="5220000" cy="3960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720000"/>
            <a:ext cx="10753200" cy="5112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12">
            <a:extLst>
              <a:ext uri="{FF2B5EF4-FFF2-40B4-BE49-F238E27FC236}">
                <a16:creationId xmlns:a16="http://schemas.microsoft.com/office/drawing/2014/main" id="{6AC77FAA-7A24-4042-9EC0-03189B9567D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719999"/>
            <a:ext cx="5218413" cy="4824766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01B2AE5E-5079-489F-B918-D5D9F938E9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719999"/>
            <a:ext cx="5220000" cy="5111999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13">
            <a:extLst>
              <a:ext uri="{FF2B5EF4-FFF2-40B4-BE49-F238E27FC236}">
                <a16:creationId xmlns:a16="http://schemas.microsoft.com/office/drawing/2014/main" id="{56D7E9DF-7CA0-41ED-B50E-DAFFDA4ABC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72000"/>
            <a:ext cx="10753200" cy="3960000"/>
          </a:xfrm>
          <a:prstGeom prst="rect">
            <a:avLst/>
          </a:prstGeom>
        </p:spPr>
        <p:txBody>
          <a:bodyPr/>
          <a:lstStyle>
            <a:lvl1pPr marL="252000" indent="-180000"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/>
            </a:lvl1pPr>
            <a:lvl2pPr marL="504000" indent="-180000">
              <a:buClr>
                <a:schemeClr val="tx2"/>
              </a:buClr>
              <a:buFont typeface="Arial" panose="020B0604020202020204" pitchFamily="34" charset="0"/>
              <a:buChar char="̶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cs-CZ" altLang="cs-CZ" sz="10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306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73" r:id="rId3"/>
    <p:sldLayoutId id="2147483682" r:id="rId4"/>
    <p:sldLayoutId id="2147483674" r:id="rId5"/>
    <p:sldLayoutId id="2147483675" r:id="rId6"/>
    <p:sldLayoutId id="2147483676" r:id="rId7"/>
    <p:sldLayoutId id="2147483677" r:id="rId8"/>
    <p:sldLayoutId id="2147483661" r:id="rId9"/>
    <p:sldLayoutId id="2147483678" r:id="rId10"/>
    <p:sldLayoutId id="2147483679" r:id="rId11"/>
    <p:sldLayoutId id="2147483681" r:id="rId12"/>
    <p:sldLayoutId id="2147483680" r:id="rId13"/>
    <p:sldLayoutId id="2147483684" r:id="rId14"/>
    <p:sldLayoutId id="2147483683" r:id="rId15"/>
    <p:sldLayoutId id="2147483685" r:id="rId16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revistaarrobalibre.blogspot.com/2015/02/reto-6-carrera-de-coches-con-scratch.html" TargetMode="External"/><Relationship Id="rId7" Type="http://schemas.openxmlformats.org/officeDocument/2006/relationships/hyperlink" Target="https://pixabay.com/en/car-vehicle-red-racing-game-145008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commons.wikimedia.org/wiki/File:Brunei_road_sign_-_Parking.svg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pixabay.com/en/car-transport-vehicle-yellow-160603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commons.wikimedia.org/wiki/File:Dam_icon.svg" TargetMode="External"/><Relationship Id="rId7" Type="http://schemas.openxmlformats.org/officeDocument/2006/relationships/hyperlink" Target="https://pixabay.com/en/cloudy-with-rain-rain-2667018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hyperlink" Target="https://pngimg.com/download/24637" TargetMode="External"/><Relationship Id="rId5" Type="http://schemas.openxmlformats.org/officeDocument/2006/relationships/hyperlink" Target="https://freepngimg.com/png/32707-lake-transparent-image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hyperlink" Target="https://pixabay.com/en/landscape-agriculture-hills-plain-307325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svg"/><Relationship Id="rId5" Type="http://schemas.openxmlformats.org/officeDocument/2006/relationships/image" Target="../media/image20.sv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hyperlink" Target="https://pixabay.com/en/so-what-yellow-sticker-note-1462746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aasmarketingstrategy.blogspot.com.au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freepngimg.com/png/11325-car-png" TargetMode="Externa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en.wikipedia.org/wiki/File:New_Orleans,_view_towards_partially_collapsed_Hard_Rock_Hotel_building,_21st_Oct_2019_02_(cropped).jpg" TargetMode="External"/><Relationship Id="rId7" Type="http://schemas.openxmlformats.org/officeDocument/2006/relationships/hyperlink" Target="https://freesvg.org/cartoon-male-teacher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s://pixabay.com/fr/architecte-contrema%C3%AEtre-de-s%C3%A9curit%C3%A9-304782/" TargetMode="External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hyperlink" Target="https://pixabay.com/en/woman-green-sexy-dress-female-295450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pixabay.com/en/car-vehicle-red-racing-game-145008/" TargetMode="External"/><Relationship Id="rId7" Type="http://schemas.openxmlformats.org/officeDocument/2006/relationships/hyperlink" Target="https://commons.wikimedia.org/wiki/File:Brunei_road_sign_-_Parking.sv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revistaarrobalibre.blogspot.com/2015/02/reto-6-carrera-de-coches-con-scratch.html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s://pixabay.com/en/car-transport-vehicle-yellow-160603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pixabay.com/en/car-vehicle-red-racing-game-145008/" TargetMode="External"/><Relationship Id="rId7" Type="http://schemas.openxmlformats.org/officeDocument/2006/relationships/hyperlink" Target="https://commons.wikimedia.org/wiki/File:Brunei_road_sign_-_Parking.sv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revistaarrobalibre.blogspot.com/2015/02/reto-6-carrera-de-coches-con-scratch.html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s://pixabay.com/en/car-transport-vehicle-yellow-16060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3FF2B8-411E-49E6-80E0-C41638860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7D84D2-C8F5-43E5-AA55-DD6106B2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Odpovědnost za škodu</a:t>
            </a:r>
            <a:br>
              <a:rPr lang="cs-CZ" dirty="0"/>
            </a:br>
            <a:r>
              <a:rPr lang="cs-CZ" sz="2000" dirty="0"/>
              <a:t>JUDr. Lukáš Hadamčík, Ph.D.</a:t>
            </a:r>
          </a:p>
        </p:txBody>
      </p:sp>
    </p:spTree>
    <p:extLst>
      <p:ext uri="{BB962C8B-B14F-4D97-AF65-F5344CB8AC3E}">
        <p14:creationId xmlns:p14="http://schemas.microsoft.com/office/powerpoint/2010/main" val="3610336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EE8DA7-C654-4861-81C3-5817A1C87E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18B519C1-B055-46E5-A59D-B170054E1102}"/>
              </a:ext>
            </a:extLst>
          </p:cNvPr>
          <p:cNvGrpSpPr/>
          <p:nvPr/>
        </p:nvGrpSpPr>
        <p:grpSpPr>
          <a:xfrm>
            <a:off x="6096000" y="882768"/>
            <a:ext cx="4994974" cy="3804965"/>
            <a:chOff x="3807384" y="863655"/>
            <a:chExt cx="4994974" cy="3804965"/>
          </a:xfrm>
        </p:grpSpPr>
        <p:pic>
          <p:nvPicPr>
            <p:cNvPr id="14" name="Obrázek 13" descr="Obsah obrázku text, klipart&#10;&#10;Popis byl vytvořen automaticky">
              <a:extLst>
                <a:ext uri="{FF2B5EF4-FFF2-40B4-BE49-F238E27FC236}">
                  <a16:creationId xmlns:a16="http://schemas.microsoft.com/office/drawing/2014/main" id="{227321B6-E12B-40BE-B56D-158CA520B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8032041" y="922961"/>
              <a:ext cx="612101" cy="1118268"/>
            </a:xfrm>
            <a:prstGeom prst="rect">
              <a:avLst/>
            </a:prstGeom>
          </p:spPr>
        </p:pic>
        <p:pic>
          <p:nvPicPr>
            <p:cNvPr id="36" name="Obrázek 35" descr="Obsah obrázku text, klipart&#10;&#10;Popis byl vytvořen automaticky">
              <a:extLst>
                <a:ext uri="{FF2B5EF4-FFF2-40B4-BE49-F238E27FC236}">
                  <a16:creationId xmlns:a16="http://schemas.microsoft.com/office/drawing/2014/main" id="{75A47CBB-BF12-4E79-8746-7275FC9E3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5068580" y="922961"/>
              <a:ext cx="612101" cy="1118268"/>
            </a:xfrm>
            <a:prstGeom prst="rect">
              <a:avLst/>
            </a:prstGeom>
          </p:spPr>
        </p:pic>
        <p:pic>
          <p:nvPicPr>
            <p:cNvPr id="37" name="Obrázek 36" descr="Obsah obrázku text, klipart&#10;&#10;Popis byl vytvořen automaticky">
              <a:extLst>
                <a:ext uri="{FF2B5EF4-FFF2-40B4-BE49-F238E27FC236}">
                  <a16:creationId xmlns:a16="http://schemas.microsoft.com/office/drawing/2014/main" id="{1BD8A51D-E81D-4FEC-8BBE-B5AE147E2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6054839" y="922961"/>
              <a:ext cx="612101" cy="1118268"/>
            </a:xfrm>
            <a:prstGeom prst="rect">
              <a:avLst/>
            </a:prstGeom>
          </p:spPr>
        </p:pic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1E291C30-9EB0-4C93-8184-624C61CBC881}"/>
                </a:ext>
              </a:extLst>
            </p:cNvPr>
            <p:cNvGrpSpPr/>
            <p:nvPr/>
          </p:nvGrpSpPr>
          <p:grpSpPr>
            <a:xfrm>
              <a:off x="3807384" y="863655"/>
              <a:ext cx="4994974" cy="3804965"/>
              <a:chOff x="3807384" y="863655"/>
              <a:chExt cx="4994974" cy="3804965"/>
            </a:xfrm>
          </p:grpSpPr>
          <p:pic>
            <p:nvPicPr>
              <p:cNvPr id="17" name="Obrázek 16" descr="Obsah obrázku text, klipart, snímek obrazovky&#10;&#10;Popis byl vytvořen automaticky">
                <a:extLst>
                  <a:ext uri="{FF2B5EF4-FFF2-40B4-BE49-F238E27FC236}">
                    <a16:creationId xmlns:a16="http://schemas.microsoft.com/office/drawing/2014/main" id="{F52EB496-8CC0-403E-8514-8AFA1F3D6B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tretch>
                <a:fillRect/>
              </a:stretch>
            </p:blipFill>
            <p:spPr>
              <a:xfrm>
                <a:off x="3807384" y="868959"/>
                <a:ext cx="886872" cy="802510"/>
              </a:xfrm>
              <a:prstGeom prst="rect">
                <a:avLst/>
              </a:prstGeom>
            </p:spPr>
          </p:pic>
          <p:grpSp>
            <p:nvGrpSpPr>
              <p:cNvPr id="35" name="Skupina 34">
                <a:extLst>
                  <a:ext uri="{FF2B5EF4-FFF2-40B4-BE49-F238E27FC236}">
                    <a16:creationId xmlns:a16="http://schemas.microsoft.com/office/drawing/2014/main" id="{5D41E0A7-75FD-4894-B8F4-8D0447E1C1CF}"/>
                  </a:ext>
                </a:extLst>
              </p:cNvPr>
              <p:cNvGrpSpPr/>
              <p:nvPr/>
            </p:nvGrpSpPr>
            <p:grpSpPr>
              <a:xfrm>
                <a:off x="4933438" y="863655"/>
                <a:ext cx="3868920" cy="976007"/>
                <a:chOff x="2964264" y="432079"/>
                <a:chExt cx="7877907" cy="2431701"/>
              </a:xfrm>
            </p:grpSpPr>
            <p:cxnSp>
              <p:nvCxnSpPr>
                <p:cNvPr id="20" name="Přímá spojnice 19">
                  <a:extLst>
                    <a:ext uri="{FF2B5EF4-FFF2-40B4-BE49-F238E27FC236}">
                      <a16:creationId xmlns:a16="http://schemas.microsoft.com/office/drawing/2014/main" id="{BB489837-A315-4F7D-B058-38C464DD8626}"/>
                    </a:ext>
                  </a:extLst>
                </p:cNvPr>
                <p:cNvCxnSpPr/>
                <p:nvPr/>
              </p:nvCxnSpPr>
              <p:spPr bwMode="auto">
                <a:xfrm>
                  <a:off x="2964264" y="432079"/>
                  <a:ext cx="7877907" cy="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Přímá spojnice 21">
                  <a:extLst>
                    <a:ext uri="{FF2B5EF4-FFF2-40B4-BE49-F238E27FC236}">
                      <a16:creationId xmlns:a16="http://schemas.microsoft.com/office/drawing/2014/main" id="{678FA205-6180-46BC-ACD2-7A3A612C3CDE}"/>
                    </a:ext>
                  </a:extLst>
                </p:cNvPr>
                <p:cNvCxnSpPr/>
                <p:nvPr/>
              </p:nvCxnSpPr>
              <p:spPr bwMode="auto">
                <a:xfrm>
                  <a:off x="2964264" y="432079"/>
                  <a:ext cx="0" cy="2431701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Přímá spojnice 22">
                  <a:extLst>
                    <a:ext uri="{FF2B5EF4-FFF2-40B4-BE49-F238E27FC236}">
                      <a16:creationId xmlns:a16="http://schemas.microsoft.com/office/drawing/2014/main" id="{B3FFCAFB-4322-4476-9C64-54DF40579D7A}"/>
                    </a:ext>
                  </a:extLst>
                </p:cNvPr>
                <p:cNvCxnSpPr/>
                <p:nvPr/>
              </p:nvCxnSpPr>
              <p:spPr bwMode="auto">
                <a:xfrm>
                  <a:off x="10842171" y="432079"/>
                  <a:ext cx="0" cy="2431701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Přímá spojnice 23">
                  <a:extLst>
                    <a:ext uri="{FF2B5EF4-FFF2-40B4-BE49-F238E27FC236}">
                      <a16:creationId xmlns:a16="http://schemas.microsoft.com/office/drawing/2014/main" id="{6C2C3421-4524-4C2F-AF80-6C6BCAEE191F}"/>
                    </a:ext>
                  </a:extLst>
                </p:cNvPr>
                <p:cNvCxnSpPr/>
                <p:nvPr/>
              </p:nvCxnSpPr>
              <p:spPr bwMode="auto">
                <a:xfrm>
                  <a:off x="4855028" y="432079"/>
                  <a:ext cx="0" cy="2431701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Přímá spojnice 24">
                  <a:extLst>
                    <a:ext uri="{FF2B5EF4-FFF2-40B4-BE49-F238E27FC236}">
                      <a16:creationId xmlns:a16="http://schemas.microsoft.com/office/drawing/2014/main" id="{D4DCDF69-2B84-42AC-86F7-7B87252F8BB4}"/>
                    </a:ext>
                  </a:extLst>
                </p:cNvPr>
                <p:cNvCxnSpPr/>
                <p:nvPr/>
              </p:nvCxnSpPr>
              <p:spPr bwMode="auto">
                <a:xfrm>
                  <a:off x="6874747" y="432079"/>
                  <a:ext cx="0" cy="2431701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Přímá spojnice 25">
                  <a:extLst>
                    <a:ext uri="{FF2B5EF4-FFF2-40B4-BE49-F238E27FC236}">
                      <a16:creationId xmlns:a16="http://schemas.microsoft.com/office/drawing/2014/main" id="{B8F34251-ED1B-4C55-B981-5BE229BC89CC}"/>
                    </a:ext>
                  </a:extLst>
                </p:cNvPr>
                <p:cNvCxnSpPr/>
                <p:nvPr/>
              </p:nvCxnSpPr>
              <p:spPr bwMode="auto">
                <a:xfrm>
                  <a:off x="8884417" y="432079"/>
                  <a:ext cx="0" cy="2431701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Skupina 33">
                <a:extLst>
                  <a:ext uri="{FF2B5EF4-FFF2-40B4-BE49-F238E27FC236}">
                    <a16:creationId xmlns:a16="http://schemas.microsoft.com/office/drawing/2014/main" id="{765ED0BE-E700-4FFF-8F18-AC074C375BBC}"/>
                  </a:ext>
                </a:extLst>
              </p:cNvPr>
              <p:cNvGrpSpPr/>
              <p:nvPr/>
            </p:nvGrpSpPr>
            <p:grpSpPr>
              <a:xfrm rot="10800000">
                <a:off x="4933441" y="3614749"/>
                <a:ext cx="3868917" cy="1029752"/>
                <a:chOff x="2964264" y="4302022"/>
                <a:chExt cx="7877907" cy="2431701"/>
              </a:xfrm>
            </p:grpSpPr>
            <p:cxnSp>
              <p:nvCxnSpPr>
                <p:cNvPr id="28" name="Přímá spojnice 27">
                  <a:extLst>
                    <a:ext uri="{FF2B5EF4-FFF2-40B4-BE49-F238E27FC236}">
                      <a16:creationId xmlns:a16="http://schemas.microsoft.com/office/drawing/2014/main" id="{0A466BA6-2986-4A99-985C-79A1CF5AFDB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 flipV="1">
                  <a:off x="2964264" y="4302022"/>
                  <a:ext cx="7877907" cy="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Přímá spojnice 28">
                  <a:extLst>
                    <a:ext uri="{FF2B5EF4-FFF2-40B4-BE49-F238E27FC236}">
                      <a16:creationId xmlns:a16="http://schemas.microsoft.com/office/drawing/2014/main" id="{E3EECDCD-E47F-4786-87E7-2D13EFACC3D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 flipV="1">
                  <a:off x="2964264" y="4302022"/>
                  <a:ext cx="0" cy="2431701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Přímá spojnice 29">
                  <a:extLst>
                    <a:ext uri="{FF2B5EF4-FFF2-40B4-BE49-F238E27FC236}">
                      <a16:creationId xmlns:a16="http://schemas.microsoft.com/office/drawing/2014/main" id="{26331B43-76C6-4CC9-8944-1F2D33AFE85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 flipV="1">
                  <a:off x="10842171" y="4302022"/>
                  <a:ext cx="0" cy="2431701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Přímá spojnice 30">
                  <a:extLst>
                    <a:ext uri="{FF2B5EF4-FFF2-40B4-BE49-F238E27FC236}">
                      <a16:creationId xmlns:a16="http://schemas.microsoft.com/office/drawing/2014/main" id="{2321ECA3-EF3C-4617-B20A-96A07969A7A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 flipV="1">
                  <a:off x="4855028" y="4302022"/>
                  <a:ext cx="0" cy="2431701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Přímá spojnice 31">
                  <a:extLst>
                    <a:ext uri="{FF2B5EF4-FFF2-40B4-BE49-F238E27FC236}">
                      <a16:creationId xmlns:a16="http://schemas.microsoft.com/office/drawing/2014/main" id="{7404AABA-3BF6-4ADA-B378-480BCE214D2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 flipV="1">
                  <a:off x="6874747" y="4302022"/>
                  <a:ext cx="0" cy="2431701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Přímá spojnice 32">
                  <a:extLst>
                    <a:ext uri="{FF2B5EF4-FFF2-40B4-BE49-F238E27FC236}">
                      <a16:creationId xmlns:a16="http://schemas.microsoft.com/office/drawing/2014/main" id="{7AB6D68A-EF5F-4918-9331-69BF46043A5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 flipV="1">
                  <a:off x="8884417" y="4302022"/>
                  <a:ext cx="0" cy="2431701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8" name="Obrázek 37" descr="Obsah obrázku text, klipart, snímek obrazovky&#10;&#10;Popis byl vytvořen automaticky">
                <a:extLst>
                  <a:ext uri="{FF2B5EF4-FFF2-40B4-BE49-F238E27FC236}">
                    <a16:creationId xmlns:a16="http://schemas.microsoft.com/office/drawing/2014/main" id="{38DD7BBE-BFA0-4A8E-BE5F-1D99F8793E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tretch>
                <a:fillRect/>
              </a:stretch>
            </p:blipFill>
            <p:spPr>
              <a:xfrm>
                <a:off x="3807384" y="3570914"/>
                <a:ext cx="886872" cy="802510"/>
              </a:xfrm>
              <a:prstGeom prst="rect">
                <a:avLst/>
              </a:prstGeom>
            </p:spPr>
          </p:pic>
          <p:sp>
            <p:nvSpPr>
              <p:cNvPr id="39" name="TextovéPole 38">
                <a:extLst>
                  <a:ext uri="{FF2B5EF4-FFF2-40B4-BE49-F238E27FC236}">
                    <a16:creationId xmlns:a16="http://schemas.microsoft.com/office/drawing/2014/main" id="{F94CD2E8-8F06-4121-8875-6CDBB6600EC2}"/>
                  </a:ext>
                </a:extLst>
              </p:cNvPr>
              <p:cNvSpPr txBox="1"/>
              <p:nvPr/>
            </p:nvSpPr>
            <p:spPr>
              <a:xfrm>
                <a:off x="3989874" y="1674545"/>
                <a:ext cx="54449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/>
                  <a:t>Free</a:t>
                </a:r>
              </a:p>
            </p:txBody>
          </p:sp>
          <p:sp>
            <p:nvSpPr>
              <p:cNvPr id="40" name="TextovéPole 39">
                <a:extLst>
                  <a:ext uri="{FF2B5EF4-FFF2-40B4-BE49-F238E27FC236}">
                    <a16:creationId xmlns:a16="http://schemas.microsoft.com/office/drawing/2014/main" id="{E5599425-4816-4BFA-85C0-EE970A6B3838}"/>
                  </a:ext>
                </a:extLst>
              </p:cNvPr>
              <p:cNvSpPr txBox="1"/>
              <p:nvPr/>
            </p:nvSpPr>
            <p:spPr>
              <a:xfrm>
                <a:off x="3989876" y="4391621"/>
                <a:ext cx="4955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 err="1"/>
                  <a:t>Paid</a:t>
                </a:r>
                <a:endParaRPr lang="cs-CZ" sz="1200" dirty="0"/>
              </a:p>
            </p:txBody>
          </p:sp>
        </p:grpSp>
      </p:grpSp>
      <p:grpSp>
        <p:nvGrpSpPr>
          <p:cNvPr id="6" name="Skupina 5">
            <a:extLst>
              <a:ext uri="{FF2B5EF4-FFF2-40B4-BE49-F238E27FC236}">
                <a16:creationId xmlns:a16="http://schemas.microsoft.com/office/drawing/2014/main" id="{B066CAC4-72F4-4562-A378-C841F2A509B8}"/>
              </a:ext>
            </a:extLst>
          </p:cNvPr>
          <p:cNvGrpSpPr/>
          <p:nvPr/>
        </p:nvGrpSpPr>
        <p:grpSpPr>
          <a:xfrm rot="5400000">
            <a:off x="3230699" y="-438246"/>
            <a:ext cx="1458701" cy="6480099"/>
            <a:chOff x="974690" y="793820"/>
            <a:chExt cx="1786255" cy="3229622"/>
          </a:xfrm>
        </p:grpSpPr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FBBBF0BB-8309-41D1-8195-DFC8A7336E20}"/>
                </a:ext>
              </a:extLst>
            </p:cNvPr>
            <p:cNvCxnSpPr/>
            <p:nvPr/>
          </p:nvCxnSpPr>
          <p:spPr bwMode="auto">
            <a:xfrm>
              <a:off x="974690" y="793820"/>
              <a:ext cx="0" cy="322962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Přímá spojnice 45">
              <a:extLst>
                <a:ext uri="{FF2B5EF4-FFF2-40B4-BE49-F238E27FC236}">
                  <a16:creationId xmlns:a16="http://schemas.microsoft.com/office/drawing/2014/main" id="{95B635A0-7A18-47A6-9443-98F3C1568538}"/>
                </a:ext>
              </a:extLst>
            </p:cNvPr>
            <p:cNvCxnSpPr/>
            <p:nvPr/>
          </p:nvCxnSpPr>
          <p:spPr bwMode="auto">
            <a:xfrm>
              <a:off x="2760945" y="793820"/>
              <a:ext cx="0" cy="322962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id="{1B14731C-FD70-4334-B014-8303E1348D88}"/>
                </a:ext>
              </a:extLst>
            </p:cNvPr>
            <p:cNvCxnSpPr/>
            <p:nvPr/>
          </p:nvCxnSpPr>
          <p:spPr bwMode="auto">
            <a:xfrm>
              <a:off x="1871596" y="793820"/>
              <a:ext cx="0" cy="322962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6" name="Obrázek 75" descr="Obsah obrázku text&#10;&#10;Popis byl vytvořen automaticky">
            <a:extLst>
              <a:ext uri="{FF2B5EF4-FFF2-40B4-BE49-F238E27FC236}">
                <a16:creationId xmlns:a16="http://schemas.microsoft.com/office/drawing/2014/main" id="{F1647D24-4B26-4BF1-85A0-57C2FF48EE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5400000">
            <a:off x="2544566" y="2558445"/>
            <a:ext cx="580371" cy="1160740"/>
          </a:xfrm>
          <a:prstGeom prst="rect">
            <a:avLst/>
          </a:prstGeom>
        </p:spPr>
      </p:pic>
      <p:pic>
        <p:nvPicPr>
          <p:cNvPr id="77" name="Obrázek 76">
            <a:extLst>
              <a:ext uri="{FF2B5EF4-FFF2-40B4-BE49-F238E27FC236}">
                <a16:creationId xmlns:a16="http://schemas.microsoft.com/office/drawing/2014/main" id="{7E5611C5-DB3B-47C8-B644-36315C9775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354626" y="960237"/>
            <a:ext cx="604318" cy="1208636"/>
          </a:xfrm>
          <a:prstGeom prst="rect">
            <a:avLst/>
          </a:prstGeom>
        </p:spPr>
      </p:pic>
      <p:pic>
        <p:nvPicPr>
          <p:cNvPr id="78" name="Obrázek 77" descr="Obsah obrázku text&#10;&#10;Popis byl vytvořen automaticky">
            <a:extLst>
              <a:ext uri="{FF2B5EF4-FFF2-40B4-BE49-F238E27FC236}">
                <a16:creationId xmlns:a16="http://schemas.microsoft.com/office/drawing/2014/main" id="{709352BF-9005-4840-B6A6-1F5836E5A6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0800000">
            <a:off x="9333299" y="3386964"/>
            <a:ext cx="604319" cy="1208636"/>
          </a:xfrm>
          <a:prstGeom prst="rect">
            <a:avLst/>
          </a:prstGeom>
        </p:spPr>
      </p:pic>
      <p:pic>
        <p:nvPicPr>
          <p:cNvPr id="75" name="Obrázek 74">
            <a:extLst>
              <a:ext uri="{FF2B5EF4-FFF2-40B4-BE49-F238E27FC236}">
                <a16:creationId xmlns:a16="http://schemas.microsoft.com/office/drawing/2014/main" id="{4288B3CC-C85F-43BA-B4F0-F4A3BDEE8F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5400000">
            <a:off x="558445" y="2565911"/>
            <a:ext cx="565437" cy="113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0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0.17305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0.14258 -0.08125 C 0.17214 -0.09954 0.21667 -0.10926 0.26341 -0.10926 C 0.31667 -0.10926 0.35925 -0.09954 0.38867 -0.08125 L 0.53151 -1.48148E-6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76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Ochranný účel normy v judikatuře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25 Cdo 535/2018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</a:t>
            </a:r>
            <a:r>
              <a:rPr lang="cs-CZ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Žalovaná způsobila dne 21. 7. 2015 dopravní nehodu, při níž byl zraněn zaměstnanec žalobkyně a pro trvalé následky musel ukončit svůj pracovní poměr. Žalobkyně mu vyplatila odstupné v celkové výši 223.668 Kč.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Především je nutno zdůraznit, že protiprávním jednáním řidičky bylo zasaženo do absolutních práv poškozeného tj. zaměstnance žalobkyně, (způsobení újmy na jeho zdraví), nikoli do práva zaměstnavatele - žalobkyně. Výplata odstupného je až následkem poškození zdraví jejího zaměstnance, tedy následkem následku protiprávního jednání žalované.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cs-CZ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Účelem zákona o silničním provozu je dle § 1 tohoto zákona úprava práv a povinností účastníků provozu, pravidla provozu na pozemních komunikacích a správa řízení silničního provozu státem. Ochranná funkce normy zajišťuje pouze plynulost a bezpečnost provozu na pozemních komunikacích, zákon chrání život, zdraví a majetek účastníků provozu a garantuje i odškodnění zásahu do těchto statků způsobených bezprostředním porušením silničních předpisů. Tuto funkci však nelze nepřiměřeně rozšiřovat nad rámec ochrany bezpečnosti dopravního provozu a nahrazovat tak ochrannou funkci dalších právních norem, jejichž podstatou je ochrana daných právních vztahů, v posuzované věci zákoníku práce. Žalovaná zasáhla do práv poškozeného z dopravní nehody, jímž byl zaměstnanec </a:t>
            </a:r>
            <a:r>
              <a:rPr lang="cs-CZ" sz="1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dovolatelky</a:t>
            </a:r>
            <a:r>
              <a:rPr lang="cs-CZ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, nikoli do práv zaměstnavatele.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93943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Jednání a jeho protiprávnost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19400" y="1458433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Protiprávnost – objektivní prvek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Zákazy a příkazy v celém právním řádu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Deliktní právo upravuje pouze Prevenční povinnost § 2900 a násl.</a:t>
            </a:r>
          </a:p>
        </p:txBody>
      </p:sp>
    </p:spTree>
    <p:extLst>
      <p:ext uri="{BB962C8B-B14F-4D97-AF65-F5344CB8AC3E}">
        <p14:creationId xmlns:p14="http://schemas.microsoft.com/office/powerpoint/2010/main" val="2993515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Nadpis 1"/>
          <p:cNvSpPr>
            <a:spLocks noGrp="1"/>
          </p:cNvSpPr>
          <p:nvPr>
            <p:ph type="title"/>
          </p:nvPr>
        </p:nvSpPr>
        <p:spPr>
          <a:xfrm>
            <a:off x="793800" y="567356"/>
            <a:ext cx="7772400" cy="503238"/>
          </a:xfrm>
        </p:spPr>
        <p:txBody>
          <a:bodyPr>
            <a:normAutofit fontScale="90000"/>
          </a:bodyPr>
          <a:lstStyle/>
          <a:p>
            <a:r>
              <a:rPr lang="cs-CZ" dirty="0"/>
              <a:t>Prevence dle OZ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196976"/>
            <a:ext cx="10752000" cy="4387395"/>
          </a:xfrm>
        </p:spPr>
        <p:txBody>
          <a:bodyPr/>
          <a:lstStyle/>
          <a:p>
            <a:endParaRPr lang="cs-CZ" dirty="0"/>
          </a:p>
          <a:p>
            <a:pPr>
              <a:lnSpc>
                <a:spcPct val="100000"/>
              </a:lnSpc>
            </a:pPr>
            <a:r>
              <a:rPr lang="cs-CZ" sz="2400" b="1" dirty="0"/>
              <a:t>Generální prevence </a:t>
            </a:r>
            <a:r>
              <a:rPr lang="cs-CZ" sz="2400" dirty="0"/>
              <a:t>(§ 2900) ve srovnání s § 415 OZ 1964 omezena:</a:t>
            </a:r>
          </a:p>
          <a:p>
            <a:pPr lvl="1">
              <a:lnSpc>
                <a:spcPct val="100000"/>
              </a:lnSpc>
            </a:pPr>
            <a:r>
              <a:rPr lang="cs-CZ" sz="2400" dirty="0"/>
              <a:t>Hypotéza: </a:t>
            </a:r>
          </a:p>
          <a:p>
            <a:pPr lvl="1">
              <a:lnSpc>
                <a:spcPct val="100000"/>
              </a:lnSpc>
            </a:pPr>
            <a:r>
              <a:rPr lang="cs-CZ" sz="2400" dirty="0"/>
              <a:t>	1) vyžadují-li to okolnosti případu nebo zvyklosti soukromého života; </a:t>
            </a:r>
          </a:p>
          <a:p>
            <a:pPr lvl="1">
              <a:lnSpc>
                <a:spcPct val="100000"/>
              </a:lnSpc>
            </a:pPr>
            <a:r>
              <a:rPr lang="cs-CZ" sz="2400" dirty="0"/>
              <a:t>	2) omezena na konání (aktivní: </a:t>
            </a:r>
            <a:r>
              <a:rPr lang="cs-CZ" sz="2400" i="1" dirty="0"/>
              <a:t>dare,</a:t>
            </a:r>
            <a:r>
              <a:rPr lang="cs-CZ" sz="2400" dirty="0"/>
              <a:t> </a:t>
            </a:r>
            <a:r>
              <a:rPr lang="cs-CZ" sz="2400" i="1" dirty="0" err="1"/>
              <a:t>facere</a:t>
            </a:r>
            <a:r>
              <a:rPr lang="cs-CZ" sz="2400" dirty="0"/>
              <a:t>); </a:t>
            </a:r>
          </a:p>
          <a:p>
            <a:pPr lvl="1">
              <a:lnSpc>
                <a:spcPct val="100000"/>
              </a:lnSpc>
            </a:pPr>
            <a:r>
              <a:rPr lang="cs-CZ" sz="2400" dirty="0"/>
              <a:t>	3) subjektivní rozsah – každý</a:t>
            </a:r>
          </a:p>
          <a:p>
            <a:pPr lvl="1">
              <a:lnSpc>
                <a:spcPct val="100000"/>
              </a:lnSpc>
            </a:pPr>
            <a:r>
              <a:rPr lang="cs-CZ" sz="2400" dirty="0"/>
              <a:t>Dispozice: nesmí dojít k: </a:t>
            </a:r>
          </a:p>
          <a:p>
            <a:pPr lvl="1">
              <a:lnSpc>
                <a:spcPct val="100000"/>
              </a:lnSpc>
            </a:pPr>
            <a:r>
              <a:rPr lang="cs-CZ" sz="2400" dirty="0"/>
              <a:t>	1) nedůvodné újmě; </a:t>
            </a:r>
          </a:p>
          <a:p>
            <a:pPr lvl="1">
              <a:lnSpc>
                <a:spcPct val="100000"/>
              </a:lnSpc>
            </a:pPr>
            <a:r>
              <a:rPr lang="cs-CZ" sz="2400" dirty="0"/>
              <a:t>	2) na životě, zdraví nebo na vlastnictví jiného  (životní prostředí?)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DE4E5A-633D-4C6A-AD36-14A23430AB1A}" type="slidenum">
              <a:rPr lang="cs-CZ" altLang="cs-CZ" smtClean="0"/>
              <a:pPr>
                <a:defRPr/>
              </a:pPr>
              <a:t>13</a:t>
            </a:fld>
            <a:endParaRPr lang="cs-CZ" alt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91256" y="686813"/>
            <a:ext cx="7772400" cy="576064"/>
          </a:xfrm>
        </p:spPr>
        <p:txBody>
          <a:bodyPr/>
          <a:lstStyle/>
          <a:p>
            <a:r>
              <a:rPr lang="cs-CZ" dirty="0"/>
              <a:t>Prevence dle OZ II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1256" y="1628800"/>
            <a:ext cx="10867344" cy="52292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b="1" dirty="0"/>
              <a:t>Speciální prevence: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b="1" dirty="0" err="1"/>
              <a:t>Zakročovací</a:t>
            </a:r>
            <a:r>
              <a:rPr lang="cs-CZ" sz="2000" dirty="0"/>
              <a:t> povinnost (§ 2901) má: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Původce nebezpečné situace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Mající kontrolu 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Odůvodňuje-li to povaha poměru mezi osobami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Kdo může snadno odvrátit újmu, o níž ví nebo musí vědět, že hrozící závažností zjevně převyšuje, co je třeba k odvrácení vynaložit (pravidlo proporcionality)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Povinnost: „zakročit na ochranu jiného..“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Následky: § 2903, 2904 (viz dále)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b="1" dirty="0"/>
              <a:t>Oznamovací</a:t>
            </a:r>
            <a:r>
              <a:rPr lang="cs-CZ" sz="2000" dirty="0"/>
              <a:t> povinnost (§ 2902) má: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Kdo porušil právní povinnost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Kdo může a má vědět, že ji poruší 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Povinnost: </a:t>
            </a:r>
          </a:p>
          <a:p>
            <a:pPr marL="1714500" lvl="3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oznámit to bez zbytečného odkladu ohroženému a</a:t>
            </a:r>
          </a:p>
          <a:p>
            <a:pPr marL="1714500" lvl="3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upozornit ho na možné následky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Následky:</a:t>
            </a:r>
          </a:p>
          <a:p>
            <a:pPr marL="1714500" lvl="3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Poškozený nemá právo na náhradu újmy, které mohl po oznámení zabránit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cs-CZ" sz="1600" dirty="0"/>
              <a:t>		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1800" dirty="0"/>
          </a:p>
        </p:txBody>
      </p:sp>
      <p:sp>
        <p:nvSpPr>
          <p:cNvPr id="4" name="Zástupný symbol pro číslo snímku 4">
            <a:extLst>
              <a:ext uri="{FF2B5EF4-FFF2-40B4-BE49-F238E27FC236}">
                <a16:creationId xmlns:a16="http://schemas.microsoft.com/office/drawing/2014/main" id="{4753032B-0307-49F1-A195-F2B6559F29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8212" y="6308726"/>
            <a:ext cx="663575" cy="263525"/>
          </a:xfrm>
        </p:spPr>
        <p:txBody>
          <a:bodyPr/>
          <a:lstStyle/>
          <a:p>
            <a:pPr>
              <a:defRPr/>
            </a:pPr>
            <a:fld id="{475BE771-3D4E-4F86-A54A-CFC0DB9BC619}" type="slidenum">
              <a:rPr lang="cs-CZ" altLang="cs-CZ" smtClean="0"/>
              <a:pPr>
                <a:defRPr/>
              </a:pPr>
              <a:t>14</a:t>
            </a:fld>
            <a:endParaRPr lang="cs-CZ" alt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Prevence dle OZ III</a:t>
            </a:r>
          </a:p>
        </p:txBody>
      </p:sp>
      <p:sp>
        <p:nvSpPr>
          <p:cNvPr id="44034" name="Zástupný symbol pro obsah 2"/>
          <p:cNvSpPr>
            <a:spLocks noGrp="1"/>
          </p:cNvSpPr>
          <p:nvPr>
            <p:ph idx="1"/>
          </p:nvPr>
        </p:nvSpPr>
        <p:spPr>
          <a:xfrm>
            <a:off x="720000" y="1773239"/>
            <a:ext cx="10546714" cy="4535487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 Nesplnění </a:t>
            </a:r>
            <a:r>
              <a:rPr lang="cs-CZ" sz="2400" u="sng" dirty="0" err="1"/>
              <a:t>zakročovací</a:t>
            </a:r>
            <a:r>
              <a:rPr lang="cs-CZ" sz="2400" b="1" dirty="0"/>
              <a:t> </a:t>
            </a:r>
            <a:r>
              <a:rPr lang="cs-CZ" sz="2400" dirty="0"/>
              <a:t>povinnosti přiměřeným způsobem </a:t>
            </a:r>
            <a:r>
              <a:rPr lang="cs-CZ" sz="2400" u="sng" dirty="0"/>
              <a:t>ohroženým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>(§ 2903/1): 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nese následky, kterým mohl zabránit, ze svého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Při </a:t>
            </a:r>
            <a:r>
              <a:rPr lang="cs-CZ" sz="2400" u="sng" dirty="0"/>
              <a:t>vážném</a:t>
            </a:r>
            <a:r>
              <a:rPr lang="cs-CZ" sz="2400" dirty="0"/>
              <a:t> ohrožení: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právo ohroženého požadovat uložení vhodného a přiměřeného opatření k odvrácení hrozící újmy soudem (§ 2903/2)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Újma způsobená </a:t>
            </a:r>
            <a:r>
              <a:rPr lang="cs-CZ" sz="2400" u="sng" dirty="0"/>
              <a:t>náhodou</a:t>
            </a:r>
            <a:r>
              <a:rPr lang="cs-CZ" sz="2400" dirty="0"/>
              <a:t>: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Nahradí, kdo dal </a:t>
            </a:r>
            <a:r>
              <a:rPr lang="cs-CZ" sz="2400" u="sng" dirty="0"/>
              <a:t>zaviněně</a:t>
            </a:r>
            <a:r>
              <a:rPr lang="cs-CZ" sz="2400" dirty="0"/>
              <a:t> k náhodě podnět (zejm. porušením příkazu nebo poškozením zařízení předcházející vzniku náhody - § 2904)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388212" y="6308726"/>
            <a:ext cx="663575" cy="263525"/>
          </a:xfrm>
        </p:spPr>
        <p:txBody>
          <a:bodyPr/>
          <a:lstStyle/>
          <a:p>
            <a:pPr>
              <a:defRPr/>
            </a:pPr>
            <a:fld id="{475BE771-3D4E-4F86-A54A-CFC0DB9BC619}" type="slidenum">
              <a:rPr lang="cs-CZ" altLang="cs-CZ" smtClean="0"/>
              <a:pPr>
                <a:defRPr/>
              </a:pPr>
              <a:t>15</a:t>
            </a:fld>
            <a:endParaRPr lang="cs-CZ" alt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BAB5F-603F-4698-8E74-EC1EEEE7E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Okolnosti vylučující protiprávnost</a:t>
            </a:r>
            <a:br>
              <a:rPr lang="cs-CZ" sz="3600" dirty="0"/>
            </a:b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935E9C-256D-4D8A-8F60-C6A20B469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Plnění zákonné povinnosti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Zvláštní soukromoprávní oprávnění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Svolení poškozeného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Svépomoc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Nutná obrana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Krajní nouze</a:t>
            </a:r>
          </a:p>
          <a:p>
            <a:endParaRPr lang="en-GB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A0E644F-0422-4072-89CA-E9D567B107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049EA8-4222-4D0C-852F-972981E3AB6D}" type="slidenum">
              <a:rPr lang="cs-CZ" altLang="cs-CZ" smtClean="0"/>
              <a:pPr>
                <a:defRPr/>
              </a:pPr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3250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F0441A-B1FD-4341-8FD0-0C1567AB3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Nutná obrana § 2905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46F86B-0E7F-494A-9432-C99ED34F4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Předpoklady: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Útok fyzické osoby (nebo jí vyvolaný)</a:t>
            </a:r>
            <a:r>
              <a:rPr lang="en-GB" sz="2400" dirty="0"/>
              <a:t> 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bezprostředně hrozící nebo trvající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protiprávní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obrana zasahujícího nebo třetí osoby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způsobení újmy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Neplatí:</a:t>
            </a:r>
          </a:p>
          <a:p>
            <a:pPr lvl="2">
              <a:lnSpc>
                <a:spcPct val="100000"/>
              </a:lnSpc>
            </a:pPr>
            <a:r>
              <a:rPr lang="cs-CZ" sz="2400" dirty="0"/>
              <a:t>1) u </a:t>
            </a:r>
            <a:r>
              <a:rPr lang="cs-CZ" sz="2400" u="sng" dirty="0"/>
              <a:t>zjevně nepatrné</a:t>
            </a:r>
            <a:r>
              <a:rPr lang="cs-CZ" sz="2400" dirty="0"/>
              <a:t> hrozící újmy; </a:t>
            </a:r>
          </a:p>
          <a:p>
            <a:pPr lvl="2">
              <a:lnSpc>
                <a:spcPct val="100000"/>
              </a:lnSpc>
            </a:pPr>
            <a:r>
              <a:rPr lang="cs-CZ" sz="2400" dirty="0"/>
              <a:t>2) při zcela zjevně nepřiměřené obraně, zejm. vzhledem k závažnosti </a:t>
            </a:r>
            <a:r>
              <a:rPr lang="cs-CZ" sz="2400" u="sng" dirty="0"/>
              <a:t>způsobené</a:t>
            </a:r>
            <a:r>
              <a:rPr lang="cs-CZ" sz="2400" dirty="0"/>
              <a:t> újmy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7471294-15D1-4D82-9E50-0C5CCB7635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049EA8-4222-4D0C-852F-972981E3AB6D}" type="slidenum">
              <a:rPr lang="cs-CZ" altLang="cs-CZ" smtClean="0"/>
              <a:pPr>
                <a:defRPr/>
              </a:pPr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579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820EA3-1E27-482B-AB1C-46500E94A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Krajní nouze § 2907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3D7669-67D3-4C06-A5C3-FD58F7607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681843"/>
            <a:ext cx="10753200" cy="4150157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Předpoklady:</a:t>
            </a:r>
          </a:p>
          <a:p>
            <a:pPr marL="12001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Nebezpečí újmy</a:t>
            </a:r>
          </a:p>
          <a:p>
            <a:pPr marL="12001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Přímo hrozící</a:t>
            </a:r>
          </a:p>
          <a:p>
            <a:pPr marL="12001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Ochrana zasahujícího nebo třetí osoby</a:t>
            </a:r>
          </a:p>
          <a:p>
            <a:pPr marL="12001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Subsidiarita (nelze odvrátit jinak) nebo</a:t>
            </a:r>
          </a:p>
          <a:p>
            <a:pPr marL="12001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Proporcionalita (následek způsobený odvracením nesmí být stejně závažný nebo závažnější než násl. hrozící)</a:t>
            </a:r>
          </a:p>
          <a:p>
            <a:pPr marL="12001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Ne, vyvolal-li nebezpečí zaviněně sám zasahující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B958605-F475-4718-B824-5D1773A0D5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049EA8-4222-4D0C-852F-972981E3AB6D}" type="slidenum">
              <a:rPr lang="cs-CZ" altLang="cs-CZ" smtClean="0"/>
              <a:pPr>
                <a:defRPr/>
              </a:pPr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3709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9D4B1A-93D0-4431-B6EF-0AA846FD3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Společná ustanovení pro NO a KN § 2907 - 2908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1F0DB5-2E59-4442-ACC5-E3013655A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Přihlédne se k omluvitelnému vzrušení mysli odvracejícího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Odvracející právo na náhradu nákladů a své újmy i proti dotčené osobě; max. v rozsahu odvráceného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A23E65-FAB2-4CED-BE94-B57D701789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049EA8-4222-4D0C-852F-972981E3AB6D}" type="slidenum">
              <a:rPr lang="cs-CZ" altLang="cs-CZ" smtClean="0"/>
              <a:pPr>
                <a:defRPr/>
              </a:pPr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793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Odpovědnost - historický úvod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F032BE73-41B3-49DA-BA39-21652B011D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Římské právo neznalo pojem odpovědnost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Nerozeznávalo rozdíl odpovědnosti civilní – trestní, kontraktní – deliktní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Římské právo znalo závazky </a:t>
            </a:r>
            <a:r>
              <a:rPr kumimoji="0" lang="cs-CZ" alt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ex </a:t>
            </a:r>
            <a:r>
              <a:rPr kumimoji="0" lang="cs-CZ" altLang="cs-CZ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delicto</a:t>
            </a:r>
            <a:endParaRPr kumimoji="0" lang="cs-CZ" altLang="cs-CZ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Pojem odpovědnosti byl – nedůsledně – převzat právem až v 19. století ze společenských věd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Pojem odpovědnosti dosud sporný: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Existence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Pojetí (viz dále)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497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132BF6F0-DA9B-47E2-B09E-38772D12ED28}"/>
              </a:ext>
            </a:extLst>
          </p:cNvPr>
          <p:cNvGrpSpPr/>
          <p:nvPr/>
        </p:nvGrpSpPr>
        <p:grpSpPr>
          <a:xfrm>
            <a:off x="948311" y="2193639"/>
            <a:ext cx="6096851" cy="3858163"/>
            <a:chOff x="445893" y="2267549"/>
            <a:chExt cx="6096851" cy="3858163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48AC9271-A90C-45DD-9511-C6859B795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 flipH="1" flipV="1">
              <a:off x="5297564" y="3669094"/>
              <a:ext cx="1143000" cy="1143000"/>
            </a:xfrm>
            <a:prstGeom prst="rect">
              <a:avLst/>
            </a:prstGeom>
          </p:spPr>
        </p:pic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3B062F3B-219B-4B31-B79A-3CAD108CE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45893" y="2267549"/>
              <a:ext cx="6096851" cy="3858163"/>
            </a:xfrm>
            <a:prstGeom prst="rect">
              <a:avLst/>
            </a:prstGeom>
          </p:spPr>
        </p:pic>
      </p:grpSp>
      <p:pic>
        <p:nvPicPr>
          <p:cNvPr id="17" name="Obrázek 16">
            <a:extLst>
              <a:ext uri="{FF2B5EF4-FFF2-40B4-BE49-F238E27FC236}">
                <a16:creationId xmlns:a16="http://schemas.microsoft.com/office/drawing/2014/main" id="{DEAA9C58-9C0D-451B-AC98-4ED7831012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453663" y="165153"/>
            <a:ext cx="4052835" cy="2866536"/>
          </a:xfrm>
          <a:prstGeom prst="rect">
            <a:avLst/>
          </a:prstGeom>
        </p:spPr>
      </p:pic>
      <p:pic>
        <p:nvPicPr>
          <p:cNvPr id="20" name="Obrázek 19" descr="Obsah obrázku text, příslušenství, deštník, vektorová grafika&#10;&#10;Popis byl vytvořen automaticky">
            <a:extLst>
              <a:ext uri="{FF2B5EF4-FFF2-40B4-BE49-F238E27FC236}">
                <a16:creationId xmlns:a16="http://schemas.microsoft.com/office/drawing/2014/main" id="{B9DA3BB1-06D0-47F4-8F06-88DBC8E528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542744" y="1434936"/>
            <a:ext cx="2227385" cy="1517406"/>
          </a:xfrm>
          <a:prstGeom prst="rect">
            <a:avLst/>
          </a:prstGeom>
        </p:spPr>
      </p:pic>
      <p:pic>
        <p:nvPicPr>
          <p:cNvPr id="22" name="Obrázek 21" descr="Obsah obrázku budova, dům, exteriér, cihla&#10;&#10;Popis byl vytvořen automaticky">
            <a:extLst>
              <a:ext uri="{FF2B5EF4-FFF2-40B4-BE49-F238E27FC236}">
                <a16:creationId xmlns:a16="http://schemas.microsoft.com/office/drawing/2014/main" id="{1CA9A37D-E44E-4C91-BE7E-65EFA55A80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371482" y="4353887"/>
            <a:ext cx="3091750" cy="2318813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66DDCF37-787C-453A-A6AC-BD22315E4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519800" y="3493982"/>
            <a:ext cx="10638703" cy="3858163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9B2F661A-D2E6-4C99-B50E-D65D6433D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6200000">
            <a:off x="5083719" y="259794"/>
            <a:ext cx="4577658" cy="538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1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Příčinná souvislost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Faktická (přirozená) kauzalita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Teorie podmínky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err="1"/>
              <a:t>Conditio</a:t>
            </a:r>
            <a:r>
              <a:rPr lang="cs-CZ" sz="2400" dirty="0"/>
              <a:t> sine </a:t>
            </a:r>
            <a:r>
              <a:rPr lang="cs-CZ" sz="2400" dirty="0" err="1"/>
              <a:t>qua</a:t>
            </a:r>
            <a:r>
              <a:rPr lang="cs-CZ" sz="2400" dirty="0"/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645939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7A47066-6AA8-414F-ABA0-7BFF5B144FFC}"/>
              </a:ext>
            </a:extLst>
          </p:cNvPr>
          <p:cNvSpPr/>
          <p:nvPr/>
        </p:nvSpPr>
        <p:spPr>
          <a:xfrm>
            <a:off x="3213974" y="2227388"/>
            <a:ext cx="599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BE4E6E3-AF98-4AE7-8C98-2ECA638CDC59}"/>
              </a:ext>
            </a:extLst>
          </p:cNvPr>
          <p:cNvSpPr/>
          <p:nvPr/>
        </p:nvSpPr>
        <p:spPr>
          <a:xfrm>
            <a:off x="6283601" y="2222365"/>
            <a:ext cx="59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cs-CZ" sz="5400" b="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8359B574-1EED-4200-B366-C7A303B7421C}"/>
              </a:ext>
            </a:extLst>
          </p:cNvPr>
          <p:cNvSpPr/>
          <p:nvPr/>
        </p:nvSpPr>
        <p:spPr bwMode="auto">
          <a:xfrm>
            <a:off x="4662383" y="2388163"/>
            <a:ext cx="772651" cy="598017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0" name="Grafický objekt 9" descr="Ruka s ukazováčkem ukazujícím doprava obrys">
            <a:extLst>
              <a:ext uri="{FF2B5EF4-FFF2-40B4-BE49-F238E27FC236}">
                <a16:creationId xmlns:a16="http://schemas.microsoft.com/office/drawing/2014/main" id="{9F854D73-F8EE-451D-A71F-F9CDCB69E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3513895" y="1737531"/>
            <a:ext cx="914400" cy="914400"/>
          </a:xfrm>
          <a:prstGeom prst="rect">
            <a:avLst/>
          </a:prstGeom>
        </p:spPr>
      </p:pic>
      <p:pic>
        <p:nvPicPr>
          <p:cNvPr id="12" name="Grafický objekt 11" descr="Zaškrtnutí se souvislou výplní">
            <a:extLst>
              <a:ext uri="{FF2B5EF4-FFF2-40B4-BE49-F238E27FC236}">
                <a16:creationId xmlns:a16="http://schemas.microsoft.com/office/drawing/2014/main" id="{AA64C799-6094-4A87-A992-4531F2BF9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25600" y="2135405"/>
            <a:ext cx="914400" cy="914400"/>
          </a:xfrm>
          <a:prstGeom prst="rect">
            <a:avLst/>
          </a:prstGeom>
        </p:spPr>
      </p:pic>
      <p:pic>
        <p:nvPicPr>
          <p:cNvPr id="14" name="Grafický objekt 13" descr="Zavřít se souvislou výplní">
            <a:extLst>
              <a:ext uri="{FF2B5EF4-FFF2-40B4-BE49-F238E27FC236}">
                <a16:creationId xmlns:a16="http://schemas.microsoft.com/office/drawing/2014/main" id="{22319845-7ECD-4DDB-A74A-36688120B1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25600" y="3429000"/>
            <a:ext cx="914400" cy="914400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CDD6E295-9C4E-4E3A-AF03-37E10AE9A63F}"/>
              </a:ext>
            </a:extLst>
          </p:cNvPr>
          <p:cNvSpPr/>
          <p:nvPr/>
        </p:nvSpPr>
        <p:spPr>
          <a:xfrm>
            <a:off x="3213974" y="3424536"/>
            <a:ext cx="599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7C23B6B9-D56D-43BA-BDEE-B8558E83D0E0}"/>
              </a:ext>
            </a:extLst>
          </p:cNvPr>
          <p:cNvSpPr/>
          <p:nvPr/>
        </p:nvSpPr>
        <p:spPr bwMode="auto">
          <a:xfrm>
            <a:off x="4662383" y="3587192"/>
            <a:ext cx="772651" cy="598017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79A61287-FD40-42C5-9164-DA95E9E9DBDF}"/>
              </a:ext>
            </a:extLst>
          </p:cNvPr>
          <p:cNvSpPr/>
          <p:nvPr/>
        </p:nvSpPr>
        <p:spPr>
          <a:xfrm>
            <a:off x="6283601" y="3424536"/>
            <a:ext cx="59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cs-CZ" sz="5400" b="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Obrázek 18" descr="Obsah obrázku text, vizitka, obálka, podepsat&#10;&#10;Popis byl vytvořen automaticky">
            <a:extLst>
              <a:ext uri="{FF2B5EF4-FFF2-40B4-BE49-F238E27FC236}">
                <a16:creationId xmlns:a16="http://schemas.microsoft.com/office/drawing/2014/main" id="{2745CAF6-AAC7-438E-98F3-DA737AF713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365949" y="3943683"/>
            <a:ext cx="1280331" cy="1280331"/>
          </a:xfrm>
          <a:prstGeom prst="rect">
            <a:avLst/>
          </a:prstGeom>
        </p:spPr>
      </p:pic>
      <p:pic>
        <p:nvPicPr>
          <p:cNvPr id="20" name="Grafický objekt 19" descr="Ruka s ukazováčkem ukazujícím doprava obrys">
            <a:extLst>
              <a:ext uri="{FF2B5EF4-FFF2-40B4-BE49-F238E27FC236}">
                <a16:creationId xmlns:a16="http://schemas.microsoft.com/office/drawing/2014/main" id="{9DA9FC10-2892-44F1-8950-7212691A0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3590705" y="2967336"/>
            <a:ext cx="914400" cy="914400"/>
          </a:xfrm>
          <a:prstGeom prst="rect">
            <a:avLst/>
          </a:prstGeom>
        </p:spPr>
      </p:pic>
      <p:pic>
        <p:nvPicPr>
          <p:cNvPr id="21" name="Grafický objekt 20" descr="Zavřít se souvislou výplní">
            <a:extLst>
              <a:ext uri="{FF2B5EF4-FFF2-40B4-BE49-F238E27FC236}">
                <a16:creationId xmlns:a16="http://schemas.microsoft.com/office/drawing/2014/main" id="{CFB79CF3-4F87-491E-A17F-FB4D1610C6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47807" y="3429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9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8" grpId="0" animBg="1"/>
      <p:bldP spid="15" grpId="0"/>
      <p:bldP spid="15" grpId="1"/>
      <p:bldP spid="15" grpId="2"/>
      <p:bldP spid="16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pic>
        <p:nvPicPr>
          <p:cNvPr id="13" name="Obrázek 12" descr="Obsah obrázku text, klipart&#10;&#10;Popis byl vytvořen automaticky">
            <a:extLst>
              <a:ext uri="{FF2B5EF4-FFF2-40B4-BE49-F238E27FC236}">
                <a16:creationId xmlns:a16="http://schemas.microsoft.com/office/drawing/2014/main" id="{DC7A72E1-CAE0-4759-8708-C09036E71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567000" y="577384"/>
            <a:ext cx="2170986" cy="3429000"/>
          </a:xfrm>
          <a:prstGeom prst="rect">
            <a:avLst/>
          </a:prstGeom>
        </p:spPr>
      </p:pic>
      <p:pic>
        <p:nvPicPr>
          <p:cNvPr id="16" name="Obrázek 15" descr="Obsah obrázku auto, doprava, střecha&#10;&#10;Popis byl vytvořen automaticky">
            <a:extLst>
              <a:ext uri="{FF2B5EF4-FFF2-40B4-BE49-F238E27FC236}">
                <a16:creationId xmlns:a16="http://schemas.microsoft.com/office/drawing/2014/main" id="{45BB3084-3B6A-4ECB-B5C1-163D5A7BEB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043985" y="1315073"/>
            <a:ext cx="3514647" cy="2246203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5EFF36F6-71B3-4565-8C8B-D9150ABCF468}"/>
              </a:ext>
            </a:extLst>
          </p:cNvPr>
          <p:cNvSpPr txBox="1"/>
          <p:nvPr/>
        </p:nvSpPr>
        <p:spPr>
          <a:xfrm>
            <a:off x="3043986" y="7435384"/>
            <a:ext cx="2728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5" tooltip="https://freepngimg.com/png/11325-car-png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6" tooltip="https://creativecommons.org/licenses/by-nc/3.0/"/>
              </a:rPr>
              <a:t>CC BY-NC</a:t>
            </a:r>
            <a:endParaRPr lang="cs-CZ" sz="90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20B0056-DCD2-4826-BBC8-93F89C983687}"/>
              </a:ext>
            </a:extLst>
          </p:cNvPr>
          <p:cNvSpPr txBox="1"/>
          <p:nvPr/>
        </p:nvSpPr>
        <p:spPr>
          <a:xfrm>
            <a:off x="3715814" y="3429000"/>
            <a:ext cx="2842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400 000 Kč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D43D9AE-3145-43C9-9F82-CC729BF2BD28}"/>
              </a:ext>
            </a:extLst>
          </p:cNvPr>
          <p:cNvSpPr txBox="1"/>
          <p:nvPr/>
        </p:nvSpPr>
        <p:spPr>
          <a:xfrm>
            <a:off x="4116982" y="637002"/>
            <a:ext cx="1368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2018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AE0B8B0-7C11-4647-9D34-A1C64452109A}"/>
              </a:ext>
            </a:extLst>
          </p:cNvPr>
          <p:cNvSpPr txBox="1"/>
          <p:nvPr/>
        </p:nvSpPr>
        <p:spPr>
          <a:xfrm>
            <a:off x="8720802" y="637002"/>
            <a:ext cx="1368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2021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1EDC6D23-3B89-4D0E-8BF8-5A8B6582425E}"/>
              </a:ext>
            </a:extLst>
          </p:cNvPr>
          <p:cNvSpPr txBox="1"/>
          <p:nvPr/>
        </p:nvSpPr>
        <p:spPr>
          <a:xfrm>
            <a:off x="8319633" y="3429000"/>
            <a:ext cx="2842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350 000 Kč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4ED8F614-5020-4059-9096-48ECE6D55E85}"/>
              </a:ext>
            </a:extLst>
          </p:cNvPr>
          <p:cNvSpPr txBox="1"/>
          <p:nvPr/>
        </p:nvSpPr>
        <p:spPr>
          <a:xfrm>
            <a:off x="8319634" y="4136886"/>
            <a:ext cx="2738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50 000 Kč?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99B848D-87DB-4415-8D17-086E5A91A1F1}"/>
              </a:ext>
            </a:extLst>
          </p:cNvPr>
          <p:cNvSpPr txBox="1"/>
          <p:nvPr/>
        </p:nvSpPr>
        <p:spPr>
          <a:xfrm>
            <a:off x="720000" y="4497572"/>
            <a:ext cx="7318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NS 30 Cdo 4973/2014, R 35/2017</a:t>
            </a:r>
          </a:p>
          <a:p>
            <a:pPr algn="just"/>
            <a:r>
              <a:rPr lang="cs-CZ" sz="2000" b="1" i="0" dirty="0">
                <a:solidFill>
                  <a:srgbClr val="333333"/>
                </a:solidFill>
                <a:effectLst/>
                <a:latin typeface="Helvetica Neue"/>
              </a:rPr>
              <a:t>Snížení obvyklé ceny vozidla v důsledku plynutí času není v příčinné souvislosti s nepřiměřeně dlouhým řízením o schválení jeho technické způsobilosti.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9953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07407E-6 L 0.39089 0.005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pic>
        <p:nvPicPr>
          <p:cNvPr id="14" name="Obrázek 13" descr="Obsah obrázku budova, exteriér, město, obytný dům&#10;&#10;Popis byl vytvořen automaticky">
            <a:extLst>
              <a:ext uri="{FF2B5EF4-FFF2-40B4-BE49-F238E27FC236}">
                <a16:creationId xmlns:a16="http://schemas.microsoft.com/office/drawing/2014/main" id="{21974053-A3CD-4DBE-BFF2-EAE863445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80238" y="241042"/>
            <a:ext cx="2810221" cy="2791141"/>
          </a:xfrm>
          <a:prstGeom prst="rect">
            <a:avLst/>
          </a:prstGeom>
        </p:spPr>
      </p:pic>
      <p:pic>
        <p:nvPicPr>
          <p:cNvPr id="17" name="Obrázek 16" descr="Obsah obrázku text, vektorová grafika&#10;&#10;Popis byl vytvořen automaticky">
            <a:extLst>
              <a:ext uri="{FF2B5EF4-FFF2-40B4-BE49-F238E27FC236}">
                <a16:creationId xmlns:a16="http://schemas.microsoft.com/office/drawing/2014/main" id="{BEB2D29B-6B2A-4E24-B04E-5475B7313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904796" y="241042"/>
            <a:ext cx="2055587" cy="2715638"/>
          </a:xfrm>
          <a:prstGeom prst="rect">
            <a:avLst/>
          </a:prstGeom>
        </p:spPr>
      </p:pic>
      <p:pic>
        <p:nvPicPr>
          <p:cNvPr id="27" name="Obrázek 26" descr="Obsah obrázku text, klipart&#10;&#10;Popis byl vytvořen automaticky">
            <a:extLst>
              <a:ext uri="{FF2B5EF4-FFF2-40B4-BE49-F238E27FC236}">
                <a16:creationId xmlns:a16="http://schemas.microsoft.com/office/drawing/2014/main" id="{80828C14-19CE-4BA0-AB6F-9D9FE5025B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53858" y="378000"/>
            <a:ext cx="3766987" cy="3043726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409D2300-ABC7-46A0-BD81-33CBE22CD9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559215" y="3429000"/>
            <a:ext cx="2080523" cy="3082256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F45C938C-55DC-418D-B87B-15323FE7B5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5990" y="3959971"/>
            <a:ext cx="2363225" cy="2268029"/>
          </a:xfrm>
          <a:prstGeom prst="rect">
            <a:avLst/>
          </a:prstGeom>
        </p:spPr>
      </p:pic>
      <p:sp>
        <p:nvSpPr>
          <p:cNvPr id="36" name="Šipka: doprava 35">
            <a:extLst>
              <a:ext uri="{FF2B5EF4-FFF2-40B4-BE49-F238E27FC236}">
                <a16:creationId xmlns:a16="http://schemas.microsoft.com/office/drawing/2014/main" id="{E0A6D442-FF76-4E72-B607-C291F9FFA933}"/>
              </a:ext>
            </a:extLst>
          </p:cNvPr>
          <p:cNvSpPr/>
          <p:nvPr/>
        </p:nvSpPr>
        <p:spPr bwMode="auto">
          <a:xfrm>
            <a:off x="8083985" y="1436265"/>
            <a:ext cx="772651" cy="598017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7" name="Šipka: doprava 36">
            <a:extLst>
              <a:ext uri="{FF2B5EF4-FFF2-40B4-BE49-F238E27FC236}">
                <a16:creationId xmlns:a16="http://schemas.microsoft.com/office/drawing/2014/main" id="{8CD59402-7758-4E66-9D82-DAA3E07B6F17}"/>
              </a:ext>
            </a:extLst>
          </p:cNvPr>
          <p:cNvSpPr/>
          <p:nvPr/>
        </p:nvSpPr>
        <p:spPr bwMode="auto">
          <a:xfrm>
            <a:off x="4884941" y="1436264"/>
            <a:ext cx="772651" cy="598017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8" name="Šipka: doprava 37">
            <a:extLst>
              <a:ext uri="{FF2B5EF4-FFF2-40B4-BE49-F238E27FC236}">
                <a16:creationId xmlns:a16="http://schemas.microsoft.com/office/drawing/2014/main" id="{0908D388-4780-4E72-B2F8-5C4C6EC9FC67}"/>
              </a:ext>
            </a:extLst>
          </p:cNvPr>
          <p:cNvSpPr/>
          <p:nvPr/>
        </p:nvSpPr>
        <p:spPr bwMode="auto">
          <a:xfrm rot="16200000">
            <a:off x="1304742" y="3043997"/>
            <a:ext cx="772651" cy="598017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9" name="Šipka: doprava 38">
            <a:extLst>
              <a:ext uri="{FF2B5EF4-FFF2-40B4-BE49-F238E27FC236}">
                <a16:creationId xmlns:a16="http://schemas.microsoft.com/office/drawing/2014/main" id="{A8282C40-8681-4C1C-B1D5-D5F79A6F90D9}"/>
              </a:ext>
            </a:extLst>
          </p:cNvPr>
          <p:cNvSpPr/>
          <p:nvPr/>
        </p:nvSpPr>
        <p:spPr bwMode="auto">
          <a:xfrm flipH="1">
            <a:off x="5133237" y="4707584"/>
            <a:ext cx="772651" cy="598017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3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Právní kauzalita (přičítání)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rozumná předvídatelnost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pravděpodobnost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adekvátní příčinná souvislost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skutečnost musí být obecně způsobilá s vyšší mírou pravděpodobnosti přivodit daný následek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nutno vyřadit skutečnosti, které daný následek přivodí jen provázáním s mimořádnými okolnostmi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problém prosté ekonomické újmy</a:t>
            </a:r>
          </a:p>
        </p:txBody>
      </p:sp>
    </p:spTree>
    <p:extLst>
      <p:ext uri="{BB962C8B-B14F-4D97-AF65-F5344CB8AC3E}">
        <p14:creationId xmlns:p14="http://schemas.microsoft.com/office/powerpoint/2010/main" val="4087766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Zavinění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Psychický vztah škůdce k vlastnímu jednání příčícímu se objektivnímu právu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Hodnocení dle rozumového a volního prvku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Úmysl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Přímý – věděl a chtěl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Nepřímý – věděl a pro případ, že normu poruší s tím byl srozuměn</a:t>
            </a:r>
          </a:p>
          <a:p>
            <a:pPr lvl="1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Nedbalost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Vědomá – věděl, že může normu porušit, avšak bez přiměřených důvodů spoléhal na to, že se tak nestane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Nevědomá – nevěděl, že může normu porušit, ač to vědět měl a mohl</a:t>
            </a:r>
          </a:p>
          <a:p>
            <a:pPr lvl="1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Hrubá nedbalost – vyšší stupeň intenzity</a:t>
            </a:r>
          </a:p>
          <a:p>
            <a:pPr lvl="1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Presumpce zavinění</a:t>
            </a:r>
          </a:p>
        </p:txBody>
      </p:sp>
    </p:spTree>
    <p:extLst>
      <p:ext uri="{BB962C8B-B14F-4D97-AF65-F5344CB8AC3E}">
        <p14:creationId xmlns:p14="http://schemas.microsoft.com/office/powerpoint/2010/main" val="2234889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Deliktní způsobilost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intelektuální a volní vyspělost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nezpůsobilý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nedostatek věku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následkem soudního rozhodnutí pro duševní poruchu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následkem duševní poruchy působící během způsobení škody</a:t>
            </a:r>
          </a:p>
        </p:txBody>
      </p:sp>
    </p:spTree>
    <p:extLst>
      <p:ext uri="{BB962C8B-B14F-4D97-AF65-F5344CB8AC3E}">
        <p14:creationId xmlns:p14="http://schemas.microsoft.com/office/powerpoint/2010/main" val="954260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Škoda způsobená nezletilým starším 13 let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(1) Nezletilý, který </a:t>
            </a:r>
            <a:r>
              <a:rPr lang="cs-CZ" sz="2400" b="1" dirty="0"/>
              <a:t>dovršil třinácti let a</a:t>
            </a:r>
            <a:r>
              <a:rPr lang="cs-CZ" sz="2400" dirty="0"/>
              <a:t> nenabyl plné svéprávnosti, nebo ten, kdo je stižen duševní poruchou, nahradí způsobenou škodu, pokud byl způsobilý ovládnout své jednání a posoudit jeho následky; poškozenému náleží náhrada škody i tehdy, nebránil-li se škůdci ze šetrnosti k němu.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(2) Nebyl-li nezletilý, který </a:t>
            </a:r>
            <a:r>
              <a:rPr lang="cs-CZ" sz="2400" b="1" dirty="0"/>
              <a:t>dovršil třinácti let a</a:t>
            </a:r>
            <a:r>
              <a:rPr lang="cs-CZ" sz="2400" dirty="0"/>
              <a:t> nenabyl plné svéprávnosti, nebo ten, kdo je stižen duševní poruchou, způsobilý ovládnout své jednání a posoudit jeho následky, má poškozený právo na náhradu, je-li to spravedlivé se zřetelem k majetkovým poměrům škůdce a poškozeného.</a:t>
            </a:r>
          </a:p>
        </p:txBody>
      </p:sp>
    </p:spTree>
    <p:extLst>
      <p:ext uri="{BB962C8B-B14F-4D97-AF65-F5344CB8AC3E}">
        <p14:creationId xmlns:p14="http://schemas.microsoft.com/office/powerpoint/2010/main" val="603731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Škoda způsobená nezletilým mladším 13 let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cs-CZ" sz="2400" b="1" dirty="0"/>
              <a:t>(3) Škodu způsobenou nezletilým mladším třinácti let nahradí ten, kdo nad ním </a:t>
            </a:r>
            <a:r>
              <a:rPr lang="cs-CZ" sz="2400" b="1" u="sng" dirty="0"/>
              <a:t>zanedbal náležitý dohled</a:t>
            </a:r>
            <a:r>
              <a:rPr lang="cs-CZ" sz="2400" b="1" dirty="0"/>
              <a:t>. Nedošlo-li ke škodě v důsledku zanedbání náležitého dohledu, nahradí škodu </a:t>
            </a:r>
            <a:r>
              <a:rPr lang="cs-CZ" sz="2400" b="1" u="sng" dirty="0"/>
              <a:t>nezletilý</a:t>
            </a:r>
            <a:r>
              <a:rPr lang="cs-CZ" sz="2400" b="1" dirty="0"/>
              <a:t>, způsobil-li ji </a:t>
            </a:r>
            <a:r>
              <a:rPr lang="cs-CZ" sz="2400" b="1" u="sng" dirty="0"/>
              <a:t>činem povahy úmyslného trestného činu</a:t>
            </a:r>
            <a:r>
              <a:rPr lang="cs-CZ" sz="2400" b="1" dirty="0"/>
              <a:t> nebo je-li to </a:t>
            </a:r>
            <a:r>
              <a:rPr lang="cs-CZ" sz="2400" b="1" u="sng" dirty="0"/>
              <a:t>spravedlivé se zřetelem k jeho majetkovým poměrům a majetkovým poměrům poškozeného.</a:t>
            </a:r>
          </a:p>
        </p:txBody>
      </p:sp>
    </p:spTree>
    <p:extLst>
      <p:ext uri="{BB962C8B-B14F-4D97-AF65-F5344CB8AC3E}">
        <p14:creationId xmlns:p14="http://schemas.microsoft.com/office/powerpoint/2010/main" val="288640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Pojem odpovědnosti - teorie</a:t>
            </a:r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F032BE73-41B3-49DA-BA39-21652B011D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4000" y="2122714"/>
            <a:ext cx="11424214" cy="3709286"/>
          </a:xfrm>
        </p:spPr>
        <p:txBody>
          <a:bodyPr numCol="1"/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Sankční (retrospektivní) - odpovědnost = sankce (o. za </a:t>
            </a:r>
            <a:r>
              <a:rPr kumimoji="0" lang="cs-CZ" altLang="cs-CZ" sz="2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nesplnění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povinnosti)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Aktivní (perspektivní – odpovědnost = primární povinnost (o. za </a:t>
            </a:r>
            <a:r>
              <a:rPr kumimoji="0" lang="cs-CZ" altLang="cs-CZ" sz="2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splnění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povinnosti)</a:t>
            </a:r>
          </a:p>
        </p:txBody>
      </p:sp>
    </p:spTree>
    <p:extLst>
      <p:ext uri="{BB962C8B-B14F-4D97-AF65-F5344CB8AC3E}">
        <p14:creationId xmlns:p14="http://schemas.microsoft.com/office/powerpoint/2010/main" val="4153146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Odpovědnost osoby, která zanedbala náležitý dohled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Společně a nerozdílně se škůdcem, </a:t>
            </a:r>
            <a:r>
              <a:rPr lang="cs-CZ" sz="2400" b="1" dirty="0"/>
              <a:t>je-li jím nezletilý, který dovršil třinácti let, nebo ten, kdo je stižen duševní poruchou,</a:t>
            </a:r>
            <a:r>
              <a:rPr lang="cs-CZ" sz="2400" dirty="0"/>
              <a:t> nahradí škodu i ten, kdo nad ním zanedbal náležitý dohled. Není-li škůdce povinen k náhradě, nahradí poškozenému škodu ten, kdo nad škůdcem zanedbal dohled.</a:t>
            </a:r>
          </a:p>
        </p:txBody>
      </p:sp>
    </p:spTree>
    <p:extLst>
      <p:ext uri="{BB962C8B-B14F-4D97-AF65-F5344CB8AC3E}">
        <p14:creationId xmlns:p14="http://schemas.microsoft.com/office/powerpoint/2010/main" val="141235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Odpovědnost rodiče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cs-CZ" sz="2400" b="1" dirty="0"/>
              <a:t>Není-li nezletilý škůdce povinen k náhradě a ke škodě nedošlo v důsledku zanedbání náležitého dohledu, nahradí škodu ten, kdo má a vůči dítěti vykonává rodičovskou odpovědnost v plném rozsahu, je-li to spravedlivé se zřetelem k jeho majetkovým poměrům a majetkovým poměrům poškozeného.</a:t>
            </a:r>
          </a:p>
        </p:txBody>
      </p:sp>
    </p:spTree>
    <p:extLst>
      <p:ext uri="{BB962C8B-B14F-4D97-AF65-F5344CB8AC3E}">
        <p14:creationId xmlns:p14="http://schemas.microsoft.com/office/powerpoint/2010/main" val="3867550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Zvláštní úprava - Systematika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2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Škoda způsobená tím, kdo nemůže posoudit následky svého jednání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Škoda způsobená osobou s nebezpečnými vlastnostmi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Škoda z provozní činnosti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Škoda způsobená provozem zvlášť nebezpečným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Škoda na nemovité věci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Škoda z provozu dopravních prostředků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Škod způsobená zvířetem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Škoda způsobená věcí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Škoda způsobená vadou výrobku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Škoda na převzaté věci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Škoda na odložené věci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Škoda na vnesené věci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Škoda způsobená informací nebo radou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Škoda způsobená při výkonu veřejné moci – zákon č. 82/1998 Sb.</a:t>
            </a:r>
          </a:p>
        </p:txBody>
      </p:sp>
    </p:spTree>
    <p:extLst>
      <p:ext uri="{BB962C8B-B14F-4D97-AF65-F5344CB8AC3E}">
        <p14:creationId xmlns:p14="http://schemas.microsoft.com/office/powerpoint/2010/main" val="32101552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Nadpis 1"/>
          <p:cNvSpPr>
            <a:spLocks noGrp="1"/>
          </p:cNvSpPr>
          <p:nvPr>
            <p:ph type="title"/>
          </p:nvPr>
        </p:nvSpPr>
        <p:spPr>
          <a:xfrm>
            <a:off x="719999" y="908721"/>
            <a:ext cx="10840629" cy="432048"/>
          </a:xfrm>
        </p:spPr>
        <p:txBody>
          <a:bodyPr>
            <a:normAutofit fontScale="90000"/>
          </a:bodyPr>
          <a:lstStyle/>
          <a:p>
            <a:r>
              <a:rPr lang="cs-CZ" altLang="cs-CZ" dirty="0"/>
              <a:t>Obsah náhrady újmy dle OZ</a:t>
            </a:r>
            <a:endParaRPr lang="cs-CZ" dirty="0"/>
          </a:p>
        </p:txBody>
      </p:sp>
      <p:sp>
        <p:nvSpPr>
          <p:cNvPr id="53250" name="Zástupný symbol pro obsah 2"/>
          <p:cNvSpPr>
            <a:spLocks noGrp="1"/>
          </p:cNvSpPr>
          <p:nvPr>
            <p:ph idx="1"/>
          </p:nvPr>
        </p:nvSpPr>
        <p:spPr>
          <a:xfrm>
            <a:off x="719999" y="1632856"/>
            <a:ext cx="10840629" cy="5225143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Hradí se (§ 2894-2899):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Újma na jmění (škoda) vždy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Nemajetková újma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byla-li výslovně ujednána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stanoví-li to zvlášť zákon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65A30B-1286-42B4-9CE7-33B0D2359FC1}" type="slidenum">
              <a:rPr lang="cs-CZ" altLang="cs-CZ" smtClean="0"/>
              <a:pPr>
                <a:defRPr/>
              </a:pPr>
              <a:t>33</a:t>
            </a:fld>
            <a:endParaRPr lang="cs-CZ" alt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Způsob a rozsah náhrady škody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Přednost má naturální restituce (uvedení do předešlého stavu) před relutární kompenzací (peněžitá náhrada)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Poškozený však může upřednostnit relutární kompenzaci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Hradí se skutečná škoda a ušlý zisk</a:t>
            </a:r>
          </a:p>
        </p:txBody>
      </p:sp>
    </p:spTree>
    <p:extLst>
      <p:ext uri="{BB962C8B-B14F-4D97-AF65-F5344CB8AC3E}">
        <p14:creationId xmlns:p14="http://schemas.microsoft.com/office/powerpoint/2010/main" val="31350013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Moderační právo soudu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„snížení“ náhrady - § 2953n.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 důvodu zvláštního zřetele hodných – soud sníží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Zohlední – jak, ke škodě došlo, k osobním a majetkovým poměrům škůdce a poškozeného.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Nelze: u úmyslu a u toho, kdo se přihlásil k odbornému výkonu jako příslušník určitého stavu nebo povolání, pokud došlo k porušení odborné péče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049EA8-4222-4D0C-852F-972981E3AB6D}" type="slidenum">
              <a:rPr lang="cs-CZ" altLang="cs-CZ" smtClean="0"/>
              <a:pPr>
                <a:defRPr/>
              </a:pPr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88359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Odčinění nemajetkové újmy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Přiměřené zadostiučinění (satisfakce)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Morální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Omluva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Konstatování porušení práva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V penězích</a:t>
            </a:r>
          </a:p>
          <a:p>
            <a:pPr algn="just"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128650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Odčinění újmy na </a:t>
            </a:r>
            <a:r>
              <a:rPr lang="cs-CZ" dirty="0"/>
              <a:t>přirozených právech člověka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2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§ 2956 generální klauzule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§ 2958 újma na zdraví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cs-CZ" sz="2000" dirty="0"/>
              <a:t>bolest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ztížení společenského uplatnění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</a:t>
            </a:r>
            <a:r>
              <a:rPr lang="cs-CZ" sz="2000"/>
              <a:t>další nemajetková </a:t>
            </a:r>
            <a:r>
              <a:rPr lang="cs-CZ" sz="2000" dirty="0"/>
              <a:t>újma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metodika Nejvyššího soudu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§ 2959 sekundární oběti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endParaRPr lang="cs-CZ" sz="2400" dirty="0"/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Další práva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cs-CZ" sz="2000" dirty="0"/>
              <a:t>náklady spojené s péčí o zdraví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náklady pohřbu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náhrada za ztrátu na výdělku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náhrada za ztrátu na důchodu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náhrada bezplatně poskytované práce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náhrada nákladů na výživu pozůstalým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odbytné</a:t>
            </a:r>
            <a:endParaRPr lang="cs-CZ" sz="2400" dirty="0"/>
          </a:p>
          <a:p>
            <a:pPr algn="just"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15243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Bolestné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Přehled bolesti v části B metodiky – bodové hodnocení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Hodnota bodu se odvozuje od jednoho procenta hrubé měsíční nominální mzdy na přepočtené počty zaměstnanců v národním hospodářství za kalendářní rok předcházející roku, v němž vznikl nárok/vznikla bolest.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 roce 2021= 356,11 Kč</a:t>
            </a:r>
          </a:p>
        </p:txBody>
      </p:sp>
    </p:spTree>
    <p:extLst>
      <p:ext uri="{BB962C8B-B14F-4D97-AF65-F5344CB8AC3E}">
        <p14:creationId xmlns:p14="http://schemas.microsoft.com/office/powerpoint/2010/main" val="32526443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Ztížení společenského uplatnění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674914"/>
          </a:xfrm>
        </p:spPr>
        <p:txBody>
          <a:bodyPr numCol="1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Základní otázka – Jaká je hodnota lidského života?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F52C9AC-CDF3-4AD2-8C95-BF0B0DB35B0B}"/>
              </a:ext>
            </a:extLst>
          </p:cNvPr>
          <p:cNvSpPr txBox="1"/>
          <p:nvPr/>
        </p:nvSpPr>
        <p:spPr>
          <a:xfrm>
            <a:off x="720000" y="4445865"/>
            <a:ext cx="103378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 roce 2021</a:t>
            </a:r>
          </a:p>
          <a:p>
            <a:pPr algn="ctr"/>
            <a:r>
              <a:rPr lang="cs-CZ" sz="5400" dirty="0"/>
              <a:t>14 244 400 Kč</a:t>
            </a:r>
          </a:p>
          <a:p>
            <a:pPr algn="ctr"/>
            <a:endParaRPr lang="en-GB" dirty="0"/>
          </a:p>
        </p:txBody>
      </p:sp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AABAF833-9E56-4457-BFE2-AC5153F23633}"/>
              </a:ext>
            </a:extLst>
          </p:cNvPr>
          <p:cNvSpPr txBox="1">
            <a:spLocks/>
          </p:cNvSpPr>
          <p:nvPr/>
        </p:nvSpPr>
        <p:spPr>
          <a:xfrm>
            <a:off x="719400" y="2081956"/>
            <a:ext cx="10753200" cy="1681970"/>
          </a:xfrm>
          <a:prstGeom prst="rect">
            <a:avLst/>
          </a:prstGeom>
        </p:spPr>
        <p:txBody>
          <a:bodyPr vert="horz" lIns="0" tIns="0" rIns="0" bIns="0" numCol="1" spcCol="324000" rtlCol="0">
            <a:noAutofit/>
          </a:bodyPr>
          <a:lstStyle>
            <a:lvl1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 u="none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400-násobek průměrné hrubé měsíční nominální mzdy na přepočtené počty zaměstnanců v národním hospodářství za kalendářní rok předcházející roku, v němž se ustálil zdravotní stav poškozeného</a:t>
            </a:r>
            <a:endParaRPr lang="cs-CZ" sz="2400" kern="0" dirty="0"/>
          </a:p>
        </p:txBody>
      </p:sp>
    </p:spTree>
    <p:extLst>
      <p:ext uri="{BB962C8B-B14F-4D97-AF65-F5344CB8AC3E}">
        <p14:creationId xmlns:p14="http://schemas.microsoft.com/office/powerpoint/2010/main" val="153066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Subjektivní a objektivní odpovědnost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Subjektivní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odpovědnost za zavinění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historicky starší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Objektivní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odpovědnost bez zavinění (za riziko)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zákaz rozšiřování objektivní odpovědnosti (§ 2895)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Absolutní odpovědnost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objektivní bez možnosti liberace</a:t>
            </a:r>
          </a:p>
        </p:txBody>
      </p:sp>
    </p:spTree>
    <p:extLst>
      <p:ext uri="{BB962C8B-B14F-4D97-AF65-F5344CB8AC3E}">
        <p14:creationId xmlns:p14="http://schemas.microsoft.com/office/powerpoint/2010/main" val="12544971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Výpočet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16186"/>
          </a:xfrm>
        </p:spPr>
        <p:txBody>
          <a:bodyPr numCol="1"/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Zohlednění aktivit a participací v části C metodiky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Stanovení míry obtíže jednotlivých aktivit a participací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Výpočet váženého průměru zhoršení kvality života v procentech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Následně zohlednění dalších relevantních aspektů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Věk poškozeného</a:t>
            </a:r>
          </a:p>
          <a:p>
            <a:pPr marL="1714500" lvl="3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0 – 24 (+30 – 35 %), 25 – 34 (+ 20 %), 35 – 44 (+ 10 %)</a:t>
            </a:r>
          </a:p>
          <a:p>
            <a:pPr marL="1714500" lvl="3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55 – 69 (- 10 %), 70 a výše (- 20 %)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Ztráta kariéry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Okolnosti v § 2957 o. z.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Lze stanovit až dvojnásobek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05305B6-E2DA-48B3-87D9-28C5826C4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111" y="0"/>
            <a:ext cx="7308703" cy="691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endParaRPr lang="cs-CZ" altLang="cs-CZ" sz="5400" i="1" kern="1200" dirty="0">
              <a:solidFill>
                <a:schemeClr val="tx2"/>
              </a:solidFill>
              <a:latin typeface="+mj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cs-CZ" altLang="cs-CZ" sz="5400" i="1" kern="1200" dirty="0">
                <a:solidFill>
                  <a:schemeClr val="tx2"/>
                </a:solidFill>
                <a:latin typeface="+mj-lt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059584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orientace odpovědnosti za škodu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2302329"/>
            <a:ext cx="10753200" cy="2432958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err="1"/>
              <a:t>Neminem</a:t>
            </a:r>
            <a:r>
              <a:rPr lang="cs-CZ" sz="2400" dirty="0"/>
              <a:t> </a:t>
            </a:r>
            <a:r>
              <a:rPr lang="cs-CZ" sz="2400" dirty="0" err="1"/>
              <a:t>laedere</a:t>
            </a:r>
            <a:r>
              <a:rPr lang="cs-CZ" sz="2400" dirty="0"/>
              <a:t> – každý je povinen nést riziko svých činů, kdo jedná, odpovídá.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err="1"/>
              <a:t>Casum</a:t>
            </a:r>
            <a:r>
              <a:rPr lang="cs-CZ" sz="2400" dirty="0"/>
              <a:t> </a:t>
            </a:r>
            <a:r>
              <a:rPr lang="cs-CZ" sz="2400" dirty="0" err="1"/>
              <a:t>sentit</a:t>
            </a:r>
            <a:r>
              <a:rPr lang="cs-CZ" sz="2400" dirty="0"/>
              <a:t> </a:t>
            </a:r>
            <a:r>
              <a:rPr lang="cs-CZ" sz="2400" dirty="0" err="1"/>
              <a:t>dominus</a:t>
            </a:r>
            <a:r>
              <a:rPr lang="cs-CZ" sz="2400" dirty="0"/>
              <a:t> – vznikla-li někomu škoda, v zásadě je povinen její následky nést sám. </a:t>
            </a:r>
          </a:p>
        </p:txBody>
      </p:sp>
    </p:spTree>
    <p:extLst>
      <p:ext uri="{BB962C8B-B14F-4D97-AF65-F5344CB8AC3E}">
        <p14:creationId xmlns:p14="http://schemas.microsoft.com/office/powerpoint/2010/main" val="4037258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EE8DA7-C654-4861-81C3-5817A1C87E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D1651C8B-487F-4ECA-ADC3-2DEDB63A0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>
            <a:off x="6651393" y="4023442"/>
            <a:ext cx="1047506" cy="2095010"/>
          </a:xfrm>
          <a:prstGeom prst="rect">
            <a:avLst/>
          </a:prstGeom>
        </p:spPr>
      </p:pic>
      <p:pic>
        <p:nvPicPr>
          <p:cNvPr id="14" name="Obrázek 13" descr="Obsah obrázku text, klipart&#10;&#10;Popis byl vytvořen automaticky">
            <a:extLst>
              <a:ext uri="{FF2B5EF4-FFF2-40B4-BE49-F238E27FC236}">
                <a16:creationId xmlns:a16="http://schemas.microsoft.com/office/drawing/2014/main" id="{227321B6-E12B-40BE-B56D-158CA520B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275737" y="544427"/>
            <a:ext cx="1049233" cy="2118388"/>
          </a:xfrm>
          <a:prstGeom prst="rect">
            <a:avLst/>
          </a:prstGeom>
        </p:spPr>
      </p:pic>
      <p:pic>
        <p:nvPicPr>
          <p:cNvPr id="17" name="Obrázek 16" descr="Obsah obrázku text, klipart, snímek obrazovky&#10;&#10;Popis byl vytvořen automaticky">
            <a:extLst>
              <a:ext uri="{FF2B5EF4-FFF2-40B4-BE49-F238E27FC236}">
                <a16:creationId xmlns:a16="http://schemas.microsoft.com/office/drawing/2014/main" id="{F52EB496-8CC0-403E-8514-8AFA1F3D6B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34038" y="442127"/>
            <a:ext cx="1520233" cy="1520233"/>
          </a:xfrm>
          <a:prstGeom prst="rect">
            <a:avLst/>
          </a:prstGeom>
        </p:spPr>
      </p:pic>
      <p:grpSp>
        <p:nvGrpSpPr>
          <p:cNvPr id="35" name="Skupina 34">
            <a:extLst>
              <a:ext uri="{FF2B5EF4-FFF2-40B4-BE49-F238E27FC236}">
                <a16:creationId xmlns:a16="http://schemas.microsoft.com/office/drawing/2014/main" id="{5D41E0A7-75FD-4894-B8F4-8D0447E1C1CF}"/>
              </a:ext>
            </a:extLst>
          </p:cNvPr>
          <p:cNvGrpSpPr/>
          <p:nvPr/>
        </p:nvGrpSpPr>
        <p:grpSpPr>
          <a:xfrm>
            <a:off x="2964265" y="432080"/>
            <a:ext cx="6631912" cy="1848896"/>
            <a:chOff x="2964264" y="432079"/>
            <a:chExt cx="7877907" cy="2431701"/>
          </a:xfrm>
        </p:grpSpPr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BB489837-A315-4F7D-B058-38C464DD8626}"/>
                </a:ext>
              </a:extLst>
            </p:cNvPr>
            <p:cNvCxnSpPr/>
            <p:nvPr/>
          </p:nvCxnSpPr>
          <p:spPr bwMode="auto">
            <a:xfrm>
              <a:off x="2964264" y="432079"/>
              <a:ext cx="7877907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678FA205-6180-46BC-ACD2-7A3A612C3CDE}"/>
                </a:ext>
              </a:extLst>
            </p:cNvPr>
            <p:cNvCxnSpPr/>
            <p:nvPr/>
          </p:nvCxnSpPr>
          <p:spPr bwMode="auto">
            <a:xfrm>
              <a:off x="2964264" y="432079"/>
              <a:ext cx="0" cy="243170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B3FFCAFB-4322-4476-9C64-54DF40579D7A}"/>
                </a:ext>
              </a:extLst>
            </p:cNvPr>
            <p:cNvCxnSpPr/>
            <p:nvPr/>
          </p:nvCxnSpPr>
          <p:spPr bwMode="auto">
            <a:xfrm>
              <a:off x="10842171" y="432079"/>
              <a:ext cx="0" cy="243170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6C2C3421-4524-4C2F-AF80-6C6BCAEE191F}"/>
                </a:ext>
              </a:extLst>
            </p:cNvPr>
            <p:cNvCxnSpPr/>
            <p:nvPr/>
          </p:nvCxnSpPr>
          <p:spPr bwMode="auto">
            <a:xfrm>
              <a:off x="4855028" y="432079"/>
              <a:ext cx="0" cy="243170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D4DCDF69-2B84-42AC-86F7-7B87252F8BB4}"/>
                </a:ext>
              </a:extLst>
            </p:cNvPr>
            <p:cNvCxnSpPr/>
            <p:nvPr/>
          </p:nvCxnSpPr>
          <p:spPr bwMode="auto">
            <a:xfrm>
              <a:off x="6874747" y="432079"/>
              <a:ext cx="0" cy="243170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B8F34251-ED1B-4C55-B981-5BE229BC89CC}"/>
                </a:ext>
              </a:extLst>
            </p:cNvPr>
            <p:cNvCxnSpPr/>
            <p:nvPr/>
          </p:nvCxnSpPr>
          <p:spPr bwMode="auto">
            <a:xfrm>
              <a:off x="8884417" y="432079"/>
              <a:ext cx="0" cy="243170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765ED0BE-E700-4FFF-8F18-AC074C375BBC}"/>
              </a:ext>
            </a:extLst>
          </p:cNvPr>
          <p:cNvGrpSpPr/>
          <p:nvPr/>
        </p:nvGrpSpPr>
        <p:grpSpPr>
          <a:xfrm rot="10800000">
            <a:off x="2964270" y="4218564"/>
            <a:ext cx="6631907" cy="1950707"/>
            <a:chOff x="2964264" y="4302022"/>
            <a:chExt cx="7877907" cy="2431701"/>
          </a:xfrm>
        </p:grpSpPr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0A466BA6-2986-4A99-985C-79A1CF5AFDB8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964264" y="4302022"/>
              <a:ext cx="7877907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E3EECDCD-E47F-4786-87E7-2D13EFACC3D7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964264" y="4302022"/>
              <a:ext cx="0" cy="243170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id="{26331B43-76C6-4CC9-8944-1F2D33AFE85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0842171" y="4302022"/>
              <a:ext cx="0" cy="243170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2321ECA3-EF3C-4617-B20A-96A07969A7A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855028" y="4302022"/>
              <a:ext cx="0" cy="243170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7404AABA-3BF6-4ADA-B378-480BCE214D2C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874747" y="4302022"/>
              <a:ext cx="0" cy="243170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7AB6D68A-EF5F-4918-9331-69BF46043A5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884417" y="4302022"/>
              <a:ext cx="0" cy="243170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6" name="Obrázek 35" descr="Obsah obrázku text, klipart&#10;&#10;Popis byl vytvořen automaticky">
            <a:extLst>
              <a:ext uri="{FF2B5EF4-FFF2-40B4-BE49-F238E27FC236}">
                <a16:creationId xmlns:a16="http://schemas.microsoft.com/office/drawing/2014/main" id="{75A47CBB-BF12-4E79-8746-7275FC9E3C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195919" y="544427"/>
            <a:ext cx="1049233" cy="2118388"/>
          </a:xfrm>
          <a:prstGeom prst="rect">
            <a:avLst/>
          </a:prstGeom>
        </p:spPr>
      </p:pic>
      <p:pic>
        <p:nvPicPr>
          <p:cNvPr id="37" name="Obrázek 36" descr="Obsah obrázku text, klipart&#10;&#10;Popis byl vytvořen automaticky">
            <a:extLst>
              <a:ext uri="{FF2B5EF4-FFF2-40B4-BE49-F238E27FC236}">
                <a16:creationId xmlns:a16="http://schemas.microsoft.com/office/drawing/2014/main" id="{1BD8A51D-E81D-4FEC-8BBE-B5AE147E2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86515" y="544427"/>
            <a:ext cx="1049233" cy="2118388"/>
          </a:xfrm>
          <a:prstGeom prst="rect">
            <a:avLst/>
          </a:prstGeom>
        </p:spPr>
      </p:pic>
      <p:pic>
        <p:nvPicPr>
          <p:cNvPr id="38" name="Obrázek 37" descr="Obsah obrázku text, klipart, snímek obrazovky&#10;&#10;Popis byl vytvořen automaticky">
            <a:extLst>
              <a:ext uri="{FF2B5EF4-FFF2-40B4-BE49-F238E27FC236}">
                <a16:creationId xmlns:a16="http://schemas.microsoft.com/office/drawing/2014/main" id="{38DD7BBE-BFA0-4A8E-BE5F-1D99F8793E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34038" y="4135524"/>
            <a:ext cx="1520233" cy="1520233"/>
          </a:xfrm>
          <a:prstGeom prst="rect">
            <a:avLst/>
          </a:prstGeom>
        </p:spPr>
      </p:pic>
      <p:sp>
        <p:nvSpPr>
          <p:cNvPr id="39" name="TextovéPole 38">
            <a:extLst>
              <a:ext uri="{FF2B5EF4-FFF2-40B4-BE49-F238E27FC236}">
                <a16:creationId xmlns:a16="http://schemas.microsoft.com/office/drawing/2014/main" id="{F94CD2E8-8F06-4121-8875-6CDBB6600EC2}"/>
              </a:ext>
            </a:extLst>
          </p:cNvPr>
          <p:cNvSpPr txBox="1"/>
          <p:nvPr/>
        </p:nvSpPr>
        <p:spPr>
          <a:xfrm>
            <a:off x="1346856" y="1968187"/>
            <a:ext cx="842622" cy="479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Free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E5599425-4816-4BFA-85C0-EE970A6B3838}"/>
              </a:ext>
            </a:extLst>
          </p:cNvPr>
          <p:cNvSpPr txBox="1"/>
          <p:nvPr/>
        </p:nvSpPr>
        <p:spPr>
          <a:xfrm>
            <a:off x="1346857" y="5690230"/>
            <a:ext cx="1412413" cy="479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Paid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41" name="Obrázek 40">
            <a:extLst>
              <a:ext uri="{FF2B5EF4-FFF2-40B4-BE49-F238E27FC236}">
                <a16:creationId xmlns:a16="http://schemas.microsoft.com/office/drawing/2014/main" id="{A29B5B80-8361-4CA8-8683-B73A5BB22B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611655" y="544427"/>
            <a:ext cx="1087244" cy="2174488"/>
          </a:xfrm>
          <a:prstGeom prst="rect">
            <a:avLst/>
          </a:prstGeom>
        </p:spPr>
      </p:pic>
      <p:pic>
        <p:nvPicPr>
          <p:cNvPr id="42" name="Obrázek 41">
            <a:extLst>
              <a:ext uri="{FF2B5EF4-FFF2-40B4-BE49-F238E27FC236}">
                <a16:creationId xmlns:a16="http://schemas.microsoft.com/office/drawing/2014/main" id="{EA12511C-C175-4D55-BF63-D5293696ED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16200000">
            <a:off x="10019071" y="2341756"/>
            <a:ext cx="1087244" cy="2174488"/>
          </a:xfrm>
          <a:prstGeom prst="rect">
            <a:avLst/>
          </a:prstGeom>
        </p:spPr>
      </p:pic>
      <p:pic>
        <p:nvPicPr>
          <p:cNvPr id="43" name="Obrázek 42" descr="Obsah obrázku text&#10;&#10;Popis byl vytvořen automaticky">
            <a:extLst>
              <a:ext uri="{FF2B5EF4-FFF2-40B4-BE49-F238E27FC236}">
                <a16:creationId xmlns:a16="http://schemas.microsoft.com/office/drawing/2014/main" id="{90DAF35A-3F7F-48FC-B27E-AD6AAD311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>
            <a:off x="1188012" y="2361626"/>
            <a:ext cx="1047506" cy="209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3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4.16667E-6 0.00671 L -0.13842 4.07407E-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47 L 0.1211 -0.00301 C 0.12578 -0.00324 0.13047 -0.00578 0.13529 -0.00602 C 0.14922 -0.00717 0.16315 -0.00741 0.17722 -0.00741 L 0.29844 -0.00741 " pathEditMode="relative" rAng="0" ptsTypes="AAAAAA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2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předpoklady odpovědnosti za škodu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Protiprávní jednání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Újma (nemajetková újma a škoda)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Příčinná souvislost (kauzalita)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Zavinění</a:t>
            </a:r>
          </a:p>
        </p:txBody>
      </p:sp>
    </p:spTree>
    <p:extLst>
      <p:ext uri="{BB962C8B-B14F-4D97-AF65-F5344CB8AC3E}">
        <p14:creationId xmlns:p14="http://schemas.microsoft.com/office/powerpoint/2010/main" val="1254497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Generální klauzule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Úmyslné porušení dobrých mravů § 2909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Zaviněné porušení zákona a zásah do absolutního práva § 2910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Zaviněné porušení ochranné normy § 2910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Porušení smluvní povinnosti § 2913</a:t>
            </a:r>
          </a:p>
        </p:txBody>
      </p:sp>
    </p:spTree>
    <p:extLst>
      <p:ext uri="{BB962C8B-B14F-4D97-AF65-F5344CB8AC3E}">
        <p14:creationId xmlns:p14="http://schemas.microsoft.com/office/powerpoint/2010/main" val="1254497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EE8DA7-C654-4861-81C3-5817A1C87E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D1651C8B-487F-4ECA-ADC3-2DEDB63A0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>
            <a:off x="1169235" y="1997727"/>
            <a:ext cx="600325" cy="1200648"/>
          </a:xfrm>
          <a:prstGeom prst="rect">
            <a:avLst/>
          </a:prstGeom>
        </p:spPr>
      </p:pic>
      <p:grpSp>
        <p:nvGrpSpPr>
          <p:cNvPr id="2" name="Skupina 1">
            <a:extLst>
              <a:ext uri="{FF2B5EF4-FFF2-40B4-BE49-F238E27FC236}">
                <a16:creationId xmlns:a16="http://schemas.microsoft.com/office/drawing/2014/main" id="{EFD7D372-E0A9-4B81-8DBF-AC34F6845F24}"/>
              </a:ext>
            </a:extLst>
          </p:cNvPr>
          <p:cNvGrpSpPr/>
          <p:nvPr/>
        </p:nvGrpSpPr>
        <p:grpSpPr>
          <a:xfrm>
            <a:off x="3807384" y="863655"/>
            <a:ext cx="4994974" cy="3052704"/>
            <a:chOff x="1034038" y="432080"/>
            <a:chExt cx="8562139" cy="5782881"/>
          </a:xfrm>
        </p:grpSpPr>
        <p:pic>
          <p:nvPicPr>
            <p:cNvPr id="14" name="Obrázek 13" descr="Obsah obrázku text, klipart&#10;&#10;Popis byl vytvořen automaticky">
              <a:extLst>
                <a:ext uri="{FF2B5EF4-FFF2-40B4-BE49-F238E27FC236}">
                  <a16:creationId xmlns:a16="http://schemas.microsoft.com/office/drawing/2014/main" id="{227321B6-E12B-40BE-B56D-158CA520B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8275737" y="544427"/>
              <a:ext cx="1049233" cy="2118388"/>
            </a:xfrm>
            <a:prstGeom prst="rect">
              <a:avLst/>
            </a:prstGeom>
          </p:spPr>
        </p:pic>
        <p:pic>
          <p:nvPicPr>
            <p:cNvPr id="17" name="Obrázek 16" descr="Obsah obrázku text, klipart, snímek obrazovky&#10;&#10;Popis byl vytvořen automaticky">
              <a:extLst>
                <a:ext uri="{FF2B5EF4-FFF2-40B4-BE49-F238E27FC236}">
                  <a16:creationId xmlns:a16="http://schemas.microsoft.com/office/drawing/2014/main" id="{F52EB496-8CC0-403E-8514-8AFA1F3D6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1034038" y="442127"/>
              <a:ext cx="1520233" cy="1520233"/>
            </a:xfrm>
            <a:prstGeom prst="rect">
              <a:avLst/>
            </a:prstGeom>
          </p:spPr>
        </p:pic>
        <p:grpSp>
          <p:nvGrpSpPr>
            <p:cNvPr id="35" name="Skupina 34">
              <a:extLst>
                <a:ext uri="{FF2B5EF4-FFF2-40B4-BE49-F238E27FC236}">
                  <a16:creationId xmlns:a16="http://schemas.microsoft.com/office/drawing/2014/main" id="{5D41E0A7-75FD-4894-B8F4-8D0447E1C1CF}"/>
                </a:ext>
              </a:extLst>
            </p:cNvPr>
            <p:cNvGrpSpPr/>
            <p:nvPr/>
          </p:nvGrpSpPr>
          <p:grpSpPr>
            <a:xfrm>
              <a:off x="2964265" y="432080"/>
              <a:ext cx="6631912" cy="1848896"/>
              <a:chOff x="2964264" y="432079"/>
              <a:chExt cx="7877907" cy="2431701"/>
            </a:xfrm>
          </p:grpSpPr>
          <p:cxnSp>
            <p:nvCxnSpPr>
              <p:cNvPr id="20" name="Přímá spojnice 19">
                <a:extLst>
                  <a:ext uri="{FF2B5EF4-FFF2-40B4-BE49-F238E27FC236}">
                    <a16:creationId xmlns:a16="http://schemas.microsoft.com/office/drawing/2014/main" id="{BB489837-A315-4F7D-B058-38C464DD8626}"/>
                  </a:ext>
                </a:extLst>
              </p:cNvPr>
              <p:cNvCxnSpPr/>
              <p:nvPr/>
            </p:nvCxnSpPr>
            <p:spPr bwMode="auto">
              <a:xfrm>
                <a:off x="2964264" y="432079"/>
                <a:ext cx="787790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>
                <a:extLst>
                  <a:ext uri="{FF2B5EF4-FFF2-40B4-BE49-F238E27FC236}">
                    <a16:creationId xmlns:a16="http://schemas.microsoft.com/office/drawing/2014/main" id="{678FA205-6180-46BC-ACD2-7A3A612C3CDE}"/>
                  </a:ext>
                </a:extLst>
              </p:cNvPr>
              <p:cNvCxnSpPr/>
              <p:nvPr/>
            </p:nvCxnSpPr>
            <p:spPr bwMode="auto">
              <a:xfrm>
                <a:off x="2964264" y="432079"/>
                <a:ext cx="0" cy="2431701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22">
                <a:extLst>
                  <a:ext uri="{FF2B5EF4-FFF2-40B4-BE49-F238E27FC236}">
                    <a16:creationId xmlns:a16="http://schemas.microsoft.com/office/drawing/2014/main" id="{B3FFCAFB-4322-4476-9C64-54DF40579D7A}"/>
                  </a:ext>
                </a:extLst>
              </p:cNvPr>
              <p:cNvCxnSpPr/>
              <p:nvPr/>
            </p:nvCxnSpPr>
            <p:spPr bwMode="auto">
              <a:xfrm>
                <a:off x="10842171" y="432079"/>
                <a:ext cx="0" cy="2431701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nice 23">
                <a:extLst>
                  <a:ext uri="{FF2B5EF4-FFF2-40B4-BE49-F238E27FC236}">
                    <a16:creationId xmlns:a16="http://schemas.microsoft.com/office/drawing/2014/main" id="{6C2C3421-4524-4C2F-AF80-6C6BCAEE191F}"/>
                  </a:ext>
                </a:extLst>
              </p:cNvPr>
              <p:cNvCxnSpPr/>
              <p:nvPr/>
            </p:nvCxnSpPr>
            <p:spPr bwMode="auto">
              <a:xfrm>
                <a:off x="4855028" y="432079"/>
                <a:ext cx="0" cy="2431701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24">
                <a:extLst>
                  <a:ext uri="{FF2B5EF4-FFF2-40B4-BE49-F238E27FC236}">
                    <a16:creationId xmlns:a16="http://schemas.microsoft.com/office/drawing/2014/main" id="{D4DCDF69-2B84-42AC-86F7-7B87252F8BB4}"/>
                  </a:ext>
                </a:extLst>
              </p:cNvPr>
              <p:cNvCxnSpPr/>
              <p:nvPr/>
            </p:nvCxnSpPr>
            <p:spPr bwMode="auto">
              <a:xfrm>
                <a:off x="6874747" y="432079"/>
                <a:ext cx="0" cy="2431701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Přímá spojnice 25">
                <a:extLst>
                  <a:ext uri="{FF2B5EF4-FFF2-40B4-BE49-F238E27FC236}">
                    <a16:creationId xmlns:a16="http://schemas.microsoft.com/office/drawing/2014/main" id="{B8F34251-ED1B-4C55-B981-5BE229BC89CC}"/>
                  </a:ext>
                </a:extLst>
              </p:cNvPr>
              <p:cNvCxnSpPr/>
              <p:nvPr/>
            </p:nvCxnSpPr>
            <p:spPr bwMode="auto">
              <a:xfrm>
                <a:off x="8884417" y="432079"/>
                <a:ext cx="0" cy="2431701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Skupina 33">
              <a:extLst>
                <a:ext uri="{FF2B5EF4-FFF2-40B4-BE49-F238E27FC236}">
                  <a16:creationId xmlns:a16="http://schemas.microsoft.com/office/drawing/2014/main" id="{765ED0BE-E700-4FFF-8F18-AC074C375BBC}"/>
                </a:ext>
              </a:extLst>
            </p:cNvPr>
            <p:cNvGrpSpPr/>
            <p:nvPr/>
          </p:nvGrpSpPr>
          <p:grpSpPr>
            <a:xfrm rot="10800000">
              <a:off x="2964270" y="4218564"/>
              <a:ext cx="6631907" cy="1950707"/>
              <a:chOff x="2964264" y="4302022"/>
              <a:chExt cx="7877907" cy="2431701"/>
            </a:xfrm>
          </p:grpSpPr>
          <p:cxnSp>
            <p:nvCxnSpPr>
              <p:cNvPr id="28" name="Přímá spojnice 27">
                <a:extLst>
                  <a:ext uri="{FF2B5EF4-FFF2-40B4-BE49-F238E27FC236}">
                    <a16:creationId xmlns:a16="http://schemas.microsoft.com/office/drawing/2014/main" id="{0A466BA6-2986-4A99-985C-79A1CF5AFDB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2964264" y="4302022"/>
                <a:ext cx="787790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nice 28">
                <a:extLst>
                  <a:ext uri="{FF2B5EF4-FFF2-40B4-BE49-F238E27FC236}">
                    <a16:creationId xmlns:a16="http://schemas.microsoft.com/office/drawing/2014/main" id="{E3EECDCD-E47F-4786-87E7-2D13EFACC3D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2964264" y="4302022"/>
                <a:ext cx="0" cy="2431701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nice 29">
                <a:extLst>
                  <a:ext uri="{FF2B5EF4-FFF2-40B4-BE49-F238E27FC236}">
                    <a16:creationId xmlns:a16="http://schemas.microsoft.com/office/drawing/2014/main" id="{26331B43-76C6-4CC9-8944-1F2D33AFE85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10842171" y="4302022"/>
                <a:ext cx="0" cy="2431701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Přímá spojnice 30">
                <a:extLst>
                  <a:ext uri="{FF2B5EF4-FFF2-40B4-BE49-F238E27FC236}">
                    <a16:creationId xmlns:a16="http://schemas.microsoft.com/office/drawing/2014/main" id="{2321ECA3-EF3C-4617-B20A-96A07969A7A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855028" y="4302022"/>
                <a:ext cx="0" cy="2431701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nice 31">
                <a:extLst>
                  <a:ext uri="{FF2B5EF4-FFF2-40B4-BE49-F238E27FC236}">
                    <a16:creationId xmlns:a16="http://schemas.microsoft.com/office/drawing/2014/main" id="{7404AABA-3BF6-4ADA-B378-480BCE214D2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6874747" y="4302022"/>
                <a:ext cx="0" cy="2431701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32">
                <a:extLst>
                  <a:ext uri="{FF2B5EF4-FFF2-40B4-BE49-F238E27FC236}">
                    <a16:creationId xmlns:a16="http://schemas.microsoft.com/office/drawing/2014/main" id="{7AB6D68A-EF5F-4918-9331-69BF46043A5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8884417" y="4302022"/>
                <a:ext cx="0" cy="2431701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36" name="Obrázek 35" descr="Obsah obrázku text, klipart&#10;&#10;Popis byl vytvořen automaticky">
              <a:extLst>
                <a:ext uri="{FF2B5EF4-FFF2-40B4-BE49-F238E27FC236}">
                  <a16:creationId xmlns:a16="http://schemas.microsoft.com/office/drawing/2014/main" id="{75A47CBB-BF12-4E79-8746-7275FC9E3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3195919" y="544427"/>
              <a:ext cx="1049233" cy="2118388"/>
            </a:xfrm>
            <a:prstGeom prst="rect">
              <a:avLst/>
            </a:prstGeom>
          </p:spPr>
        </p:pic>
        <p:pic>
          <p:nvPicPr>
            <p:cNvPr id="37" name="Obrázek 36" descr="Obsah obrázku text, klipart&#10;&#10;Popis byl vytvořen automaticky">
              <a:extLst>
                <a:ext uri="{FF2B5EF4-FFF2-40B4-BE49-F238E27FC236}">
                  <a16:creationId xmlns:a16="http://schemas.microsoft.com/office/drawing/2014/main" id="{1BD8A51D-E81D-4FEC-8BBE-B5AE147E2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886515" y="544427"/>
              <a:ext cx="1049233" cy="2118388"/>
            </a:xfrm>
            <a:prstGeom prst="rect">
              <a:avLst/>
            </a:prstGeom>
          </p:spPr>
        </p:pic>
        <p:pic>
          <p:nvPicPr>
            <p:cNvPr id="38" name="Obrázek 37" descr="Obsah obrázku text, klipart, snímek obrazovky&#10;&#10;Popis byl vytvořen automaticky">
              <a:extLst>
                <a:ext uri="{FF2B5EF4-FFF2-40B4-BE49-F238E27FC236}">
                  <a16:creationId xmlns:a16="http://schemas.microsoft.com/office/drawing/2014/main" id="{38DD7BBE-BFA0-4A8E-BE5F-1D99F8793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1034038" y="4135524"/>
              <a:ext cx="1520233" cy="1520233"/>
            </a:xfrm>
            <a:prstGeom prst="rect">
              <a:avLst/>
            </a:prstGeom>
          </p:spPr>
        </p:pic>
        <p:sp>
          <p:nvSpPr>
            <p:cNvPr id="39" name="TextovéPole 38">
              <a:extLst>
                <a:ext uri="{FF2B5EF4-FFF2-40B4-BE49-F238E27FC236}">
                  <a16:creationId xmlns:a16="http://schemas.microsoft.com/office/drawing/2014/main" id="{F94CD2E8-8F06-4121-8875-6CDBB6600EC2}"/>
                </a:ext>
              </a:extLst>
            </p:cNvPr>
            <p:cNvSpPr txBox="1"/>
            <p:nvPr/>
          </p:nvSpPr>
          <p:spPr>
            <a:xfrm>
              <a:off x="1272260" y="1968187"/>
              <a:ext cx="924051" cy="535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Free</a:t>
              </a:r>
            </a:p>
          </p:txBody>
        </p:sp>
        <p:sp>
          <p:nvSpPr>
            <p:cNvPr id="40" name="TextovéPole 39">
              <a:extLst>
                <a:ext uri="{FF2B5EF4-FFF2-40B4-BE49-F238E27FC236}">
                  <a16:creationId xmlns:a16="http://schemas.microsoft.com/office/drawing/2014/main" id="{E5599425-4816-4BFA-85C0-EE970A6B3838}"/>
                </a:ext>
              </a:extLst>
            </p:cNvPr>
            <p:cNvSpPr txBox="1"/>
            <p:nvPr/>
          </p:nvSpPr>
          <p:spPr>
            <a:xfrm>
              <a:off x="1346857" y="5690229"/>
              <a:ext cx="849453" cy="5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Paid</a:t>
              </a:r>
              <a:endParaRPr lang="cs-CZ" sz="1200" dirty="0"/>
            </a:p>
          </p:txBody>
        </p:sp>
      </p:grp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FBBBF0BB-8309-41D1-8195-DFC8A7336E20}"/>
              </a:ext>
            </a:extLst>
          </p:cNvPr>
          <p:cNvCxnSpPr/>
          <p:nvPr/>
        </p:nvCxnSpPr>
        <p:spPr bwMode="auto">
          <a:xfrm>
            <a:off x="974690" y="793820"/>
            <a:ext cx="0" cy="3229622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95B635A0-7A18-47A6-9443-98F3C1568538}"/>
              </a:ext>
            </a:extLst>
          </p:cNvPr>
          <p:cNvCxnSpPr/>
          <p:nvPr/>
        </p:nvCxnSpPr>
        <p:spPr bwMode="auto">
          <a:xfrm>
            <a:off x="2760945" y="793820"/>
            <a:ext cx="0" cy="3229622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1B14731C-FD70-4334-B014-8303E1348D88}"/>
              </a:ext>
            </a:extLst>
          </p:cNvPr>
          <p:cNvCxnSpPr/>
          <p:nvPr/>
        </p:nvCxnSpPr>
        <p:spPr bwMode="auto">
          <a:xfrm>
            <a:off x="1908510" y="793820"/>
            <a:ext cx="0" cy="3229622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729140B-ED11-48B2-B84D-81A7101AFF54}"/>
              </a:ext>
            </a:extLst>
          </p:cNvPr>
          <p:cNvGrpSpPr/>
          <p:nvPr/>
        </p:nvGrpSpPr>
        <p:grpSpPr>
          <a:xfrm rot="5400000">
            <a:off x="5487091" y="2852408"/>
            <a:ext cx="1786255" cy="5145671"/>
            <a:chOff x="4985657" y="3260822"/>
            <a:chExt cx="1786255" cy="3229622"/>
          </a:xfrm>
        </p:grpSpPr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id="{72A1BB32-EC6A-4545-95C0-22F7FFB09F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85657" y="3260822"/>
              <a:ext cx="0" cy="322962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Přímá spojnice 48">
              <a:extLst>
                <a:ext uri="{FF2B5EF4-FFF2-40B4-BE49-F238E27FC236}">
                  <a16:creationId xmlns:a16="http://schemas.microsoft.com/office/drawing/2014/main" id="{F1E0768B-4015-4805-89EC-62FB694E8EB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71912" y="3260822"/>
              <a:ext cx="0" cy="322962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4D7B3640-6581-4AE6-A58E-D65579476F7E}"/>
              </a:ext>
            </a:extLst>
          </p:cNvPr>
          <p:cNvCxnSpPr>
            <a:cxnSpLocks/>
          </p:cNvCxnSpPr>
          <p:nvPr/>
        </p:nvCxnSpPr>
        <p:spPr bwMode="auto">
          <a:xfrm>
            <a:off x="3807384" y="5391787"/>
            <a:ext cx="422972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Přímá spojnice 50">
            <a:extLst>
              <a:ext uri="{FF2B5EF4-FFF2-40B4-BE49-F238E27FC236}">
                <a16:creationId xmlns:a16="http://schemas.microsoft.com/office/drawing/2014/main" id="{99DD8633-9995-4F2E-BC9B-42FD90C79767}"/>
              </a:ext>
            </a:extLst>
          </p:cNvPr>
          <p:cNvCxnSpPr>
            <a:cxnSpLocks/>
          </p:cNvCxnSpPr>
          <p:nvPr/>
        </p:nvCxnSpPr>
        <p:spPr bwMode="auto">
          <a:xfrm>
            <a:off x="4645608" y="5391787"/>
            <a:ext cx="422972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Přímá spojnice 51">
            <a:extLst>
              <a:ext uri="{FF2B5EF4-FFF2-40B4-BE49-F238E27FC236}">
                <a16:creationId xmlns:a16="http://schemas.microsoft.com/office/drawing/2014/main" id="{375482A3-4263-4995-A30A-1A0EC0F01747}"/>
              </a:ext>
            </a:extLst>
          </p:cNvPr>
          <p:cNvCxnSpPr>
            <a:cxnSpLocks/>
          </p:cNvCxnSpPr>
          <p:nvPr/>
        </p:nvCxnSpPr>
        <p:spPr bwMode="auto">
          <a:xfrm>
            <a:off x="5471940" y="5391787"/>
            <a:ext cx="422972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Přímá spojnice 52">
            <a:extLst>
              <a:ext uri="{FF2B5EF4-FFF2-40B4-BE49-F238E27FC236}">
                <a16:creationId xmlns:a16="http://schemas.microsoft.com/office/drawing/2014/main" id="{5A29B3D0-D6BB-4683-8DFD-7E0B35706107}"/>
              </a:ext>
            </a:extLst>
          </p:cNvPr>
          <p:cNvCxnSpPr>
            <a:cxnSpLocks/>
          </p:cNvCxnSpPr>
          <p:nvPr/>
        </p:nvCxnSpPr>
        <p:spPr bwMode="auto">
          <a:xfrm>
            <a:off x="6268113" y="5391787"/>
            <a:ext cx="422972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Přímá spojnice 53">
            <a:extLst>
              <a:ext uri="{FF2B5EF4-FFF2-40B4-BE49-F238E27FC236}">
                <a16:creationId xmlns:a16="http://schemas.microsoft.com/office/drawing/2014/main" id="{6984F5C9-703A-4741-ABD6-18F3868FA6EB}"/>
              </a:ext>
            </a:extLst>
          </p:cNvPr>
          <p:cNvCxnSpPr>
            <a:cxnSpLocks/>
          </p:cNvCxnSpPr>
          <p:nvPr/>
        </p:nvCxnSpPr>
        <p:spPr bwMode="auto">
          <a:xfrm>
            <a:off x="7093753" y="5391787"/>
            <a:ext cx="422972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Přímá spojnice 54">
            <a:extLst>
              <a:ext uri="{FF2B5EF4-FFF2-40B4-BE49-F238E27FC236}">
                <a16:creationId xmlns:a16="http://schemas.microsoft.com/office/drawing/2014/main" id="{0B7EDBE8-A952-48AC-8F08-C9823B9E021E}"/>
              </a:ext>
            </a:extLst>
          </p:cNvPr>
          <p:cNvCxnSpPr>
            <a:cxnSpLocks/>
          </p:cNvCxnSpPr>
          <p:nvPr/>
        </p:nvCxnSpPr>
        <p:spPr bwMode="auto">
          <a:xfrm>
            <a:off x="7873784" y="5399332"/>
            <a:ext cx="42297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Oblouk 58">
            <a:extLst>
              <a:ext uri="{FF2B5EF4-FFF2-40B4-BE49-F238E27FC236}">
                <a16:creationId xmlns:a16="http://schemas.microsoft.com/office/drawing/2014/main" id="{50C18DB2-2A84-4394-AD5E-9C74FEA6AF2A}"/>
              </a:ext>
            </a:extLst>
          </p:cNvPr>
          <p:cNvSpPr/>
          <p:nvPr/>
        </p:nvSpPr>
        <p:spPr bwMode="auto">
          <a:xfrm rot="10800000">
            <a:off x="974688" y="1671469"/>
            <a:ext cx="5716371" cy="4646890"/>
          </a:xfrm>
          <a:prstGeom prst="arc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0" name="Oblouk 59">
            <a:extLst>
              <a:ext uri="{FF2B5EF4-FFF2-40B4-BE49-F238E27FC236}">
                <a16:creationId xmlns:a16="http://schemas.microsoft.com/office/drawing/2014/main" id="{26AEE1AB-FA6D-44B0-BDCE-A0C0D95F12C9}"/>
              </a:ext>
            </a:extLst>
          </p:cNvPr>
          <p:cNvSpPr/>
          <p:nvPr/>
        </p:nvSpPr>
        <p:spPr bwMode="auto">
          <a:xfrm rot="10800000">
            <a:off x="1912469" y="2598051"/>
            <a:ext cx="3925417" cy="2793723"/>
          </a:xfrm>
          <a:prstGeom prst="arc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1" name="Oblouk 60">
            <a:extLst>
              <a:ext uri="{FF2B5EF4-FFF2-40B4-BE49-F238E27FC236}">
                <a16:creationId xmlns:a16="http://schemas.microsoft.com/office/drawing/2014/main" id="{464F6CEA-6969-4BF7-AA03-816B32CEC51E}"/>
              </a:ext>
            </a:extLst>
          </p:cNvPr>
          <p:cNvSpPr/>
          <p:nvPr/>
        </p:nvSpPr>
        <p:spPr bwMode="auto">
          <a:xfrm rot="10800000">
            <a:off x="2767990" y="3429000"/>
            <a:ext cx="2108420" cy="1103068"/>
          </a:xfrm>
          <a:prstGeom prst="arc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74" name="Skupina 73">
            <a:extLst>
              <a:ext uri="{FF2B5EF4-FFF2-40B4-BE49-F238E27FC236}">
                <a16:creationId xmlns:a16="http://schemas.microsoft.com/office/drawing/2014/main" id="{457FAF9A-31DE-40EF-9FA5-2E1D17473683}"/>
              </a:ext>
            </a:extLst>
          </p:cNvPr>
          <p:cNvGrpSpPr/>
          <p:nvPr/>
        </p:nvGrpSpPr>
        <p:grpSpPr>
          <a:xfrm rot="16200000">
            <a:off x="6094869" y="1126229"/>
            <a:ext cx="5716371" cy="4646890"/>
            <a:chOff x="1127088" y="1823869"/>
            <a:chExt cx="5716371" cy="4646890"/>
          </a:xfrm>
        </p:grpSpPr>
        <p:sp>
          <p:nvSpPr>
            <p:cNvPr id="71" name="Oblouk 70">
              <a:extLst>
                <a:ext uri="{FF2B5EF4-FFF2-40B4-BE49-F238E27FC236}">
                  <a16:creationId xmlns:a16="http://schemas.microsoft.com/office/drawing/2014/main" id="{FDBE9A23-6011-4AF2-920F-069EBC2F5435}"/>
                </a:ext>
              </a:extLst>
            </p:cNvPr>
            <p:cNvSpPr/>
            <p:nvPr/>
          </p:nvSpPr>
          <p:spPr bwMode="auto">
            <a:xfrm rot="10800000">
              <a:off x="1127088" y="1823869"/>
              <a:ext cx="5716371" cy="4646890"/>
            </a:xfrm>
            <a:prstGeom prst="arc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2" name="Oblouk 71">
              <a:extLst>
                <a:ext uri="{FF2B5EF4-FFF2-40B4-BE49-F238E27FC236}">
                  <a16:creationId xmlns:a16="http://schemas.microsoft.com/office/drawing/2014/main" id="{61DAA943-AD26-4CEB-A048-DA11ADF71A15}"/>
                </a:ext>
              </a:extLst>
            </p:cNvPr>
            <p:cNvSpPr/>
            <p:nvPr/>
          </p:nvSpPr>
          <p:spPr bwMode="auto">
            <a:xfrm rot="10800000">
              <a:off x="2041753" y="2750451"/>
              <a:ext cx="3925417" cy="2793723"/>
            </a:xfrm>
            <a:prstGeom prst="arc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3" name="Oblouk 72">
              <a:extLst>
                <a:ext uri="{FF2B5EF4-FFF2-40B4-BE49-F238E27FC236}">
                  <a16:creationId xmlns:a16="http://schemas.microsoft.com/office/drawing/2014/main" id="{38267277-A990-4A4E-8265-2796C0753E20}"/>
                </a:ext>
              </a:extLst>
            </p:cNvPr>
            <p:cNvSpPr/>
            <p:nvPr/>
          </p:nvSpPr>
          <p:spPr bwMode="auto">
            <a:xfrm rot="10800000">
              <a:off x="2897274" y="3581400"/>
              <a:ext cx="2108420" cy="1103068"/>
            </a:xfrm>
            <a:prstGeom prst="arc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pic>
        <p:nvPicPr>
          <p:cNvPr id="75" name="Obrázek 74">
            <a:extLst>
              <a:ext uri="{FF2B5EF4-FFF2-40B4-BE49-F238E27FC236}">
                <a16:creationId xmlns:a16="http://schemas.microsoft.com/office/drawing/2014/main" id="{4288B3CC-C85F-43BA-B4F0-F4A3BDEE8F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5400000">
            <a:off x="6723328" y="5292140"/>
            <a:ext cx="565437" cy="1130874"/>
          </a:xfrm>
          <a:prstGeom prst="rect">
            <a:avLst/>
          </a:prstGeom>
        </p:spPr>
      </p:pic>
      <p:pic>
        <p:nvPicPr>
          <p:cNvPr id="76" name="Obrázek 75" descr="Obsah obrázku text&#10;&#10;Popis byl vytvořen automaticky">
            <a:extLst>
              <a:ext uri="{FF2B5EF4-FFF2-40B4-BE49-F238E27FC236}">
                <a16:creationId xmlns:a16="http://schemas.microsoft.com/office/drawing/2014/main" id="{F1647D24-4B26-4BF1-85A0-57C2FF48E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>
            <a:off x="4293376" y="5279611"/>
            <a:ext cx="580371" cy="1160740"/>
          </a:xfrm>
          <a:prstGeom prst="rect">
            <a:avLst/>
          </a:prstGeom>
        </p:spPr>
      </p:pic>
      <p:pic>
        <p:nvPicPr>
          <p:cNvPr id="77" name="Obrázek 76">
            <a:extLst>
              <a:ext uri="{FF2B5EF4-FFF2-40B4-BE49-F238E27FC236}">
                <a16:creationId xmlns:a16="http://schemas.microsoft.com/office/drawing/2014/main" id="{7E5611C5-DB3B-47C8-B644-36315C9775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040893" y="922961"/>
            <a:ext cx="604318" cy="1208636"/>
          </a:xfrm>
          <a:prstGeom prst="rect">
            <a:avLst/>
          </a:prstGeom>
        </p:spPr>
      </p:pic>
      <p:pic>
        <p:nvPicPr>
          <p:cNvPr id="78" name="Obrázek 77" descr="Obsah obrázku text&#10;&#10;Popis byl vytvořen automaticky">
            <a:extLst>
              <a:ext uri="{FF2B5EF4-FFF2-40B4-BE49-F238E27FC236}">
                <a16:creationId xmlns:a16="http://schemas.microsoft.com/office/drawing/2014/main" id="{709352BF-9005-4840-B6A6-1F5836E5A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>
            <a:off x="7073639" y="2648045"/>
            <a:ext cx="604319" cy="1208636"/>
          </a:xfrm>
          <a:prstGeom prst="rect">
            <a:avLst/>
          </a:prstGeom>
        </p:spPr>
      </p:pic>
      <p:pic>
        <p:nvPicPr>
          <p:cNvPr id="41" name="Obrázek 40">
            <a:extLst>
              <a:ext uri="{FF2B5EF4-FFF2-40B4-BE49-F238E27FC236}">
                <a16:creationId xmlns:a16="http://schemas.microsoft.com/office/drawing/2014/main" id="{A29B5B80-8361-4CA8-8683-B73A5BB22B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10800000">
            <a:off x="1181793" y="424684"/>
            <a:ext cx="551298" cy="110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5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0.03412 -1.11111E-6 C 0.04948 -1.11111E-6 0.06836 0.10533 0.06836 0.1912 L 0.06836 0.3824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191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00052 0.18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e-LAW-CZ">
  <a:themeElements>
    <a:clrScheme name="MUNI">
      <a:dk1>
        <a:srgbClr val="000000"/>
      </a:dk1>
      <a:lt1>
        <a:srgbClr val="FFFFFF"/>
      </a:lt1>
      <a:dk2>
        <a:srgbClr val="0000DC"/>
      </a:dk2>
      <a:lt2>
        <a:srgbClr val="FED141"/>
      </a:lt2>
      <a:accent1>
        <a:srgbClr val="008C78"/>
      </a:accent1>
      <a:accent2>
        <a:srgbClr val="FF7300"/>
      </a:accent2>
      <a:accent3>
        <a:srgbClr val="9100DC"/>
      </a:accent3>
      <a:accent4>
        <a:srgbClr val="5AC8AF"/>
      </a:accent4>
      <a:accent5>
        <a:srgbClr val="F01928"/>
      </a:accent5>
      <a:accent6>
        <a:srgbClr val="00AF3F"/>
      </a:accent6>
      <a:hlink>
        <a:srgbClr val="4BC8FF"/>
      </a:hlink>
      <a:folHlink>
        <a:srgbClr val="B9006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MUNI.pptx" id="{DC9E31B8-40F9-4507-8A5E-F584B5D50A9F}" vid="{D2106080-813D-4A23-BF51-F23FAE90D7A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</Template>
  <TotalTime>1704</TotalTime>
  <Words>1962</Words>
  <Application>Microsoft Office PowerPoint</Application>
  <PresentationFormat>Širokoúhlá obrazovka</PresentationFormat>
  <Paragraphs>278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9" baseType="lpstr">
      <vt:lpstr>Arial</vt:lpstr>
      <vt:lpstr>calibri</vt:lpstr>
      <vt:lpstr>Helvetica Neue</vt:lpstr>
      <vt:lpstr>Tahoma</vt:lpstr>
      <vt:lpstr>Times New Roman</vt:lpstr>
      <vt:lpstr>Trebuchet MS</vt:lpstr>
      <vt:lpstr>Wingdings</vt:lpstr>
      <vt:lpstr>Prezentace-LAW-CZ</vt:lpstr>
      <vt:lpstr>Odpovědnost za škodu JUDr. Lukáš Hadamčík, Ph.D.</vt:lpstr>
      <vt:lpstr>Odpovědnost - historický úvod</vt:lpstr>
      <vt:lpstr>Pojem odpovědnosti - teorie</vt:lpstr>
      <vt:lpstr>Subjektivní a objektivní odpovědnost </vt:lpstr>
      <vt:lpstr>Základní orientace odpovědnosti za škodu</vt:lpstr>
      <vt:lpstr>Prezentace aplikace PowerPoint</vt:lpstr>
      <vt:lpstr>Základní předpoklady odpovědnosti za škodu</vt:lpstr>
      <vt:lpstr>Generální klauzule</vt:lpstr>
      <vt:lpstr>Prezentace aplikace PowerPoint</vt:lpstr>
      <vt:lpstr>Prezentace aplikace PowerPoint</vt:lpstr>
      <vt:lpstr>Ochranný účel normy v judikatuře</vt:lpstr>
      <vt:lpstr>Jednání a jeho protiprávnost</vt:lpstr>
      <vt:lpstr>Prevence dle OZ</vt:lpstr>
      <vt:lpstr>Prevence dle OZ II</vt:lpstr>
      <vt:lpstr>Prevence dle OZ III</vt:lpstr>
      <vt:lpstr>Okolnosti vylučující protiprávnost </vt:lpstr>
      <vt:lpstr>Nutná obrana § 2905</vt:lpstr>
      <vt:lpstr>Krajní nouze § 2907</vt:lpstr>
      <vt:lpstr>Společná ustanovení pro NO a KN § 2907 - 2908</vt:lpstr>
      <vt:lpstr>Prezentace aplikace PowerPoint</vt:lpstr>
      <vt:lpstr>Příčinná souvislost</vt:lpstr>
      <vt:lpstr>Prezentace aplikace PowerPoint</vt:lpstr>
      <vt:lpstr>Prezentace aplikace PowerPoint</vt:lpstr>
      <vt:lpstr>Prezentace aplikace PowerPoint</vt:lpstr>
      <vt:lpstr>Právní kauzalita (přičítání)</vt:lpstr>
      <vt:lpstr>Zavinění</vt:lpstr>
      <vt:lpstr>Deliktní způsobilost</vt:lpstr>
      <vt:lpstr>Škoda způsobená nezletilým starším 13 let</vt:lpstr>
      <vt:lpstr>Škoda způsobená nezletilým mladším 13 let</vt:lpstr>
      <vt:lpstr>Odpovědnost osoby, která zanedbala náležitý dohled</vt:lpstr>
      <vt:lpstr>Odpovědnost rodiče</vt:lpstr>
      <vt:lpstr>Zvláštní úprava - Systematika</vt:lpstr>
      <vt:lpstr>Obsah náhrady újmy dle OZ</vt:lpstr>
      <vt:lpstr>Způsob a rozsah náhrady škody</vt:lpstr>
      <vt:lpstr>Moderační právo soudu</vt:lpstr>
      <vt:lpstr>Odčinění nemajetkové újmy</vt:lpstr>
      <vt:lpstr>Odčinění újmy na přirozených právech člověka</vt:lpstr>
      <vt:lpstr>Bolestné</vt:lpstr>
      <vt:lpstr>Ztížení společenského uplatnění</vt:lpstr>
      <vt:lpstr>Výpočet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hadamlu</dc:creator>
  <cp:lastModifiedBy>Lukas Hadamcik</cp:lastModifiedBy>
  <cp:revision>136</cp:revision>
  <cp:lastPrinted>1601-01-01T00:00:00Z</cp:lastPrinted>
  <dcterms:created xsi:type="dcterms:W3CDTF">2018-10-30T08:41:10Z</dcterms:created>
  <dcterms:modified xsi:type="dcterms:W3CDTF">2022-03-10T21:51:22Z</dcterms:modified>
</cp:coreProperties>
</file>