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33"/>
  </p:notesMasterIdLst>
  <p:handoutMasterIdLst>
    <p:handoutMasterId r:id="rId34"/>
  </p:handoutMasterIdLst>
  <p:sldIdLst>
    <p:sldId id="261" r:id="rId2"/>
    <p:sldId id="371" r:id="rId3"/>
    <p:sldId id="353" r:id="rId4"/>
    <p:sldId id="405" r:id="rId5"/>
    <p:sldId id="374" r:id="rId6"/>
    <p:sldId id="375" r:id="rId7"/>
    <p:sldId id="372" r:id="rId8"/>
    <p:sldId id="377" r:id="rId9"/>
    <p:sldId id="386" r:id="rId10"/>
    <p:sldId id="394" r:id="rId11"/>
    <p:sldId id="387" r:id="rId12"/>
    <p:sldId id="378" r:id="rId13"/>
    <p:sldId id="376" r:id="rId14"/>
    <p:sldId id="379" r:id="rId15"/>
    <p:sldId id="396" r:id="rId16"/>
    <p:sldId id="406" r:id="rId17"/>
    <p:sldId id="380" r:id="rId18"/>
    <p:sldId id="381" r:id="rId19"/>
    <p:sldId id="389" r:id="rId20"/>
    <p:sldId id="382" r:id="rId21"/>
    <p:sldId id="383" r:id="rId22"/>
    <p:sldId id="407" r:id="rId23"/>
    <p:sldId id="384" r:id="rId24"/>
    <p:sldId id="390" r:id="rId25"/>
    <p:sldId id="398" r:id="rId26"/>
    <p:sldId id="399" r:id="rId27"/>
    <p:sldId id="400" r:id="rId28"/>
    <p:sldId id="401" r:id="rId29"/>
    <p:sldId id="402" r:id="rId30"/>
    <p:sldId id="403" r:id="rId31"/>
    <p:sldId id="385" r:id="rId3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 Hadamcik" initials="LH" lastIdx="1" clrIdx="0">
    <p:extLst>
      <p:ext uri="{19B8F6BF-5375-455C-9EA6-DF929625EA0E}">
        <p15:presenceInfo xmlns:p15="http://schemas.microsoft.com/office/powerpoint/2012/main" userId="b894adbb9fcd86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5F95A-9313-4E87-B21D-CD27FC740077}" v="191" dt="2022-04-18T19:46:18.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83835" autoAdjust="0"/>
  </p:normalViewPr>
  <p:slideViewPr>
    <p:cSldViewPr snapToGrid="0">
      <p:cViewPr>
        <p:scale>
          <a:sx n="70" d="100"/>
          <a:sy n="70" d="100"/>
        </p:scale>
        <p:origin x="1104" y="4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s Hadamcik" userId="b894adbb9fcd8678" providerId="LiveId" clId="{F9C13506-9547-4252-8ADB-0220336698C9}"/>
    <pc:docChg chg="undo custSel modSld">
      <pc:chgData name="Lukas Hadamcik" userId="b894adbb9fcd8678" providerId="LiveId" clId="{F9C13506-9547-4252-8ADB-0220336698C9}" dt="2022-03-05T16:18:07.316" v="40" actId="478"/>
      <pc:docMkLst>
        <pc:docMk/>
      </pc:docMkLst>
      <pc:sldChg chg="addSp delSp modSp mod modAnim">
        <pc:chgData name="Lukas Hadamcik" userId="b894adbb9fcd8678" providerId="LiveId" clId="{F9C13506-9547-4252-8ADB-0220336698C9}" dt="2022-03-05T16:18:07.316" v="40" actId="478"/>
        <pc:sldMkLst>
          <pc:docMk/>
          <pc:sldMk cId="1099532550" sldId="397"/>
        </pc:sldMkLst>
        <pc:spChg chg="add del mod">
          <ac:chgData name="Lukas Hadamcik" userId="b894adbb9fcd8678" providerId="LiveId" clId="{F9C13506-9547-4252-8ADB-0220336698C9}" dt="2022-03-05T16:18:07.316" v="40" actId="478"/>
          <ac:spMkLst>
            <pc:docMk/>
            <pc:sldMk cId="1099532550" sldId="397"/>
            <ac:spMk id="4" creationId="{099B848D-87DB-4415-8D17-086E5A91A1F1}"/>
          </ac:spMkLst>
        </pc:spChg>
        <pc:spChg chg="mod">
          <ac:chgData name="Lukas Hadamcik" userId="b894adbb9fcd8678" providerId="LiveId" clId="{F9C13506-9547-4252-8ADB-0220336698C9}" dt="2022-03-05T16:17:59.719" v="33" actId="20577"/>
          <ac:spMkLst>
            <pc:docMk/>
            <pc:sldMk cId="1099532550" sldId="397"/>
            <ac:spMk id="18" creationId="{120B0056-DCD2-4826-BBC8-93F89C983687}"/>
          </ac:spMkLst>
        </pc:spChg>
        <pc:spChg chg="mod">
          <ac:chgData name="Lukas Hadamcik" userId="b894adbb9fcd8678" providerId="LiveId" clId="{F9C13506-9547-4252-8ADB-0220336698C9}" dt="2022-03-05T16:17:56.750" v="30" actId="20577"/>
          <ac:spMkLst>
            <pc:docMk/>
            <pc:sldMk cId="1099532550" sldId="397"/>
            <ac:spMk id="21" creationId="{1EDC6D23-3B89-4D0E-8BF8-5A8B6582425E}"/>
          </ac:spMkLst>
        </pc:spChg>
        <pc:spChg chg="mod">
          <ac:chgData name="Lukas Hadamcik" userId="b894adbb9fcd8678" providerId="LiveId" clId="{F9C13506-9547-4252-8ADB-0220336698C9}" dt="2022-03-05T16:17:54.764" v="28" actId="20577"/>
          <ac:spMkLst>
            <pc:docMk/>
            <pc:sldMk cId="1099532550" sldId="397"/>
            <ac:spMk id="22" creationId="{4ED8F614-5020-4059-9096-48ECE6D55E85}"/>
          </ac:spMkLst>
        </pc:spChg>
      </pc:sldChg>
    </pc:docChg>
  </pc:docChgLst>
  <pc:docChgLst>
    <pc:chgData name="Josef Bártů" userId="a97b1c72-6973-4fbc-b2b3-2067b8f9d103" providerId="ADAL" clId="{1D55F95A-9313-4E87-B21D-CD27FC740077}"/>
    <pc:docChg chg="undo redo custSel addSld delSld modSld sldOrd">
      <pc:chgData name="Josef Bártů" userId="a97b1c72-6973-4fbc-b2b3-2067b8f9d103" providerId="ADAL" clId="{1D55F95A-9313-4E87-B21D-CD27FC740077}" dt="2022-04-19T08:05:05.713" v="532" actId="20577"/>
      <pc:docMkLst>
        <pc:docMk/>
      </pc:docMkLst>
      <pc:sldChg chg="modSp mod">
        <pc:chgData name="Josef Bártů" userId="a97b1c72-6973-4fbc-b2b3-2067b8f9d103" providerId="ADAL" clId="{1D55F95A-9313-4E87-B21D-CD27FC740077}" dt="2022-04-16T14:41:29.607" v="12" actId="20577"/>
        <pc:sldMkLst>
          <pc:docMk/>
          <pc:sldMk cId="3610336174" sldId="261"/>
        </pc:sldMkLst>
        <pc:spChg chg="mod">
          <ac:chgData name="Josef Bártů" userId="a97b1c72-6973-4fbc-b2b3-2067b8f9d103" providerId="ADAL" clId="{1D55F95A-9313-4E87-B21D-CD27FC740077}" dt="2022-04-16T14:41:29.607" v="12" actId="20577"/>
          <ac:spMkLst>
            <pc:docMk/>
            <pc:sldMk cId="3610336174" sldId="261"/>
            <ac:spMk id="4" creationId="{437D84D2-C8F5-43E5-AA55-DD6106B2283A}"/>
          </ac:spMkLst>
        </pc:spChg>
      </pc:sldChg>
      <pc:sldChg chg="modSp modAnim">
        <pc:chgData name="Josef Bártů" userId="a97b1c72-6973-4fbc-b2b3-2067b8f9d103" providerId="ADAL" clId="{1D55F95A-9313-4E87-B21D-CD27FC740077}" dt="2022-04-16T14:45:19.528" v="48" actId="20577"/>
        <pc:sldMkLst>
          <pc:docMk/>
          <pc:sldMk cId="1045535215" sldId="353"/>
        </pc:sldMkLst>
        <pc:spChg chg="mod">
          <ac:chgData name="Josef Bártů" userId="a97b1c72-6973-4fbc-b2b3-2067b8f9d103" providerId="ADAL" clId="{1D55F95A-9313-4E87-B21D-CD27FC740077}" dt="2022-04-16T14:45:19.528" v="48" actId="20577"/>
          <ac:spMkLst>
            <pc:docMk/>
            <pc:sldMk cId="1045535215" sldId="353"/>
            <ac:spMk id="5" creationId="{00000000-0000-0000-0000-000000000000}"/>
          </ac:spMkLst>
        </pc:spChg>
      </pc:sldChg>
      <pc:sldChg chg="ord">
        <pc:chgData name="Josef Bártů" userId="a97b1c72-6973-4fbc-b2b3-2067b8f9d103" providerId="ADAL" clId="{1D55F95A-9313-4E87-B21D-CD27FC740077}" dt="2022-04-18T07:53:22.100" v="297"/>
        <pc:sldMkLst>
          <pc:docMk/>
          <pc:sldMk cId="2594504244" sldId="371"/>
        </pc:sldMkLst>
      </pc:sldChg>
      <pc:sldChg chg="ord">
        <pc:chgData name="Josef Bártů" userId="a97b1c72-6973-4fbc-b2b3-2067b8f9d103" providerId="ADAL" clId="{1D55F95A-9313-4E87-B21D-CD27FC740077}" dt="2022-04-18T07:54:30.985" v="301"/>
        <pc:sldMkLst>
          <pc:docMk/>
          <pc:sldMk cId="3425949052" sldId="375"/>
        </pc:sldMkLst>
      </pc:sldChg>
      <pc:sldChg chg="addSp delSp mod">
        <pc:chgData name="Josef Bártů" userId="a97b1c72-6973-4fbc-b2b3-2067b8f9d103" providerId="ADAL" clId="{1D55F95A-9313-4E87-B21D-CD27FC740077}" dt="2022-04-18T19:46:14.191" v="464" actId="22"/>
        <pc:sldMkLst>
          <pc:docMk/>
          <pc:sldMk cId="1703858826" sldId="383"/>
        </pc:sldMkLst>
        <pc:spChg chg="add del">
          <ac:chgData name="Josef Bártů" userId="a97b1c72-6973-4fbc-b2b3-2067b8f9d103" providerId="ADAL" clId="{1D55F95A-9313-4E87-B21D-CD27FC740077}" dt="2022-04-18T19:46:14.191" v="464" actId="22"/>
          <ac:spMkLst>
            <pc:docMk/>
            <pc:sldMk cId="1703858826" sldId="383"/>
            <ac:spMk id="7" creationId="{E8010AAE-375E-46A7-81EA-BA0C48FC19C5}"/>
          </ac:spMkLst>
        </pc:spChg>
      </pc:sldChg>
      <pc:sldChg chg="del">
        <pc:chgData name="Josef Bártů" userId="a97b1c72-6973-4fbc-b2b3-2067b8f9d103" providerId="ADAL" clId="{1D55F95A-9313-4E87-B21D-CD27FC740077}" dt="2022-04-16T14:41:34.154" v="13" actId="47"/>
        <pc:sldMkLst>
          <pc:docMk/>
          <pc:sldMk cId="2933439896" sldId="391"/>
        </pc:sldMkLst>
      </pc:sldChg>
      <pc:sldChg chg="del">
        <pc:chgData name="Josef Bártů" userId="a97b1c72-6973-4fbc-b2b3-2067b8f9d103" providerId="ADAL" clId="{1D55F95A-9313-4E87-B21D-CD27FC740077}" dt="2022-04-16T14:59:45.342" v="205" actId="47"/>
        <pc:sldMkLst>
          <pc:docMk/>
          <pc:sldMk cId="3937857424" sldId="392"/>
        </pc:sldMkLst>
      </pc:sldChg>
      <pc:sldChg chg="del">
        <pc:chgData name="Josef Bártů" userId="a97b1c72-6973-4fbc-b2b3-2067b8f9d103" providerId="ADAL" clId="{1D55F95A-9313-4E87-B21D-CD27FC740077}" dt="2022-04-16T14:59:47.055" v="206" actId="47"/>
        <pc:sldMkLst>
          <pc:docMk/>
          <pc:sldMk cId="2567601388" sldId="393"/>
        </pc:sldMkLst>
      </pc:sldChg>
      <pc:sldChg chg="del">
        <pc:chgData name="Josef Bártů" userId="a97b1c72-6973-4fbc-b2b3-2067b8f9d103" providerId="ADAL" clId="{1D55F95A-9313-4E87-B21D-CD27FC740077}" dt="2022-04-18T09:21:00.555" v="302" actId="47"/>
        <pc:sldMkLst>
          <pc:docMk/>
          <pc:sldMk cId="145835509" sldId="395"/>
        </pc:sldMkLst>
      </pc:sldChg>
      <pc:sldChg chg="del">
        <pc:chgData name="Josef Bártů" userId="a97b1c72-6973-4fbc-b2b3-2067b8f9d103" providerId="ADAL" clId="{1D55F95A-9313-4E87-B21D-CD27FC740077}" dt="2022-04-18T09:21:00.555" v="302" actId="47"/>
        <pc:sldMkLst>
          <pc:docMk/>
          <pc:sldMk cId="1099532550" sldId="397"/>
        </pc:sldMkLst>
      </pc:sldChg>
      <pc:sldChg chg="modSp modAnim">
        <pc:chgData name="Josef Bártů" userId="a97b1c72-6973-4fbc-b2b3-2067b8f9d103" providerId="ADAL" clId="{1D55F95A-9313-4E87-B21D-CD27FC740077}" dt="2022-04-16T15:12:22.266" v="237" actId="20577"/>
        <pc:sldMkLst>
          <pc:docMk/>
          <pc:sldMk cId="2917655511" sldId="398"/>
        </pc:sldMkLst>
        <pc:spChg chg="mod">
          <ac:chgData name="Josef Bártů" userId="a97b1c72-6973-4fbc-b2b3-2067b8f9d103" providerId="ADAL" clId="{1D55F95A-9313-4E87-B21D-CD27FC740077}" dt="2022-04-16T15:12:22.266" v="237" actId="20577"/>
          <ac:spMkLst>
            <pc:docMk/>
            <pc:sldMk cId="2917655511" sldId="398"/>
            <ac:spMk id="13" creationId="{BD597069-25B1-4CA6-A174-6E18B33E6595}"/>
          </ac:spMkLst>
        </pc:spChg>
        <pc:spChg chg="mod">
          <ac:chgData name="Josef Bártů" userId="a97b1c72-6973-4fbc-b2b3-2067b8f9d103" providerId="ADAL" clId="{1D55F95A-9313-4E87-B21D-CD27FC740077}" dt="2022-04-16T15:11:49.273" v="235" actId="20577"/>
          <ac:spMkLst>
            <pc:docMk/>
            <pc:sldMk cId="2917655511" sldId="398"/>
            <ac:spMk id="14" creationId="{16BC5E98-36E5-4673-BD01-E6BD0B97CEE4}"/>
          </ac:spMkLst>
        </pc:spChg>
      </pc:sldChg>
      <pc:sldChg chg="modSp mod modAnim">
        <pc:chgData name="Josef Bártů" userId="a97b1c72-6973-4fbc-b2b3-2067b8f9d103" providerId="ADAL" clId="{1D55F95A-9313-4E87-B21D-CD27FC740077}" dt="2022-04-16T15:15:06.012" v="265" actId="20577"/>
        <pc:sldMkLst>
          <pc:docMk/>
          <pc:sldMk cId="1254600880" sldId="399"/>
        </pc:sldMkLst>
        <pc:spChg chg="mod">
          <ac:chgData name="Josef Bártů" userId="a97b1c72-6973-4fbc-b2b3-2067b8f9d103" providerId="ADAL" clId="{1D55F95A-9313-4E87-B21D-CD27FC740077}" dt="2022-04-16T15:12:02.143" v="236" actId="20577"/>
          <ac:spMkLst>
            <pc:docMk/>
            <pc:sldMk cId="1254600880" sldId="399"/>
            <ac:spMk id="19" creationId="{897E24C8-D425-46DD-8BA1-E3DEFCFCCFC3}"/>
          </ac:spMkLst>
        </pc:spChg>
        <pc:spChg chg="mod">
          <ac:chgData name="Josef Bártů" userId="a97b1c72-6973-4fbc-b2b3-2067b8f9d103" providerId="ADAL" clId="{1D55F95A-9313-4E87-B21D-CD27FC740077}" dt="2022-04-16T15:14:08.030" v="249" actId="20577"/>
          <ac:spMkLst>
            <pc:docMk/>
            <pc:sldMk cId="1254600880" sldId="399"/>
            <ac:spMk id="20" creationId="{8B567457-ED5D-485B-A7FA-C542FD526214}"/>
          </ac:spMkLst>
        </pc:spChg>
        <pc:spChg chg="mod">
          <ac:chgData name="Josef Bártů" userId="a97b1c72-6973-4fbc-b2b3-2067b8f9d103" providerId="ADAL" clId="{1D55F95A-9313-4E87-B21D-CD27FC740077}" dt="2022-04-16T15:15:06.012" v="265" actId="20577"/>
          <ac:spMkLst>
            <pc:docMk/>
            <pc:sldMk cId="1254600880" sldId="399"/>
            <ac:spMk id="23" creationId="{E4C2BA07-AB72-4509-AB11-6898B329155C}"/>
          </ac:spMkLst>
        </pc:spChg>
      </pc:sldChg>
      <pc:sldChg chg="modSp modAnim">
        <pc:chgData name="Josef Bártů" userId="a97b1c72-6973-4fbc-b2b3-2067b8f9d103" providerId="ADAL" clId="{1D55F95A-9313-4E87-B21D-CD27FC740077}" dt="2022-04-16T15:16:26.430" v="280" actId="20577"/>
        <pc:sldMkLst>
          <pc:docMk/>
          <pc:sldMk cId="1819723273" sldId="400"/>
        </pc:sldMkLst>
        <pc:spChg chg="mod">
          <ac:chgData name="Josef Bártů" userId="a97b1c72-6973-4fbc-b2b3-2067b8f9d103" providerId="ADAL" clId="{1D55F95A-9313-4E87-B21D-CD27FC740077}" dt="2022-04-16T15:15:48.377" v="268"/>
          <ac:spMkLst>
            <pc:docMk/>
            <pc:sldMk cId="1819723273" sldId="400"/>
            <ac:spMk id="16" creationId="{DA77E327-C518-426C-B2E8-284BA02C7E28}"/>
          </ac:spMkLst>
        </pc:spChg>
        <pc:spChg chg="mod">
          <ac:chgData name="Josef Bártů" userId="a97b1c72-6973-4fbc-b2b3-2067b8f9d103" providerId="ADAL" clId="{1D55F95A-9313-4E87-B21D-CD27FC740077}" dt="2022-04-16T15:16:26.430" v="280" actId="20577"/>
          <ac:spMkLst>
            <pc:docMk/>
            <pc:sldMk cId="1819723273" sldId="400"/>
            <ac:spMk id="17" creationId="{BBBB6F7A-0A17-4809-86FE-6D71F360C2B5}"/>
          </ac:spMkLst>
        </pc:spChg>
      </pc:sldChg>
      <pc:sldChg chg="modSp">
        <pc:chgData name="Josef Bártů" userId="a97b1c72-6973-4fbc-b2b3-2067b8f9d103" providerId="ADAL" clId="{1D55F95A-9313-4E87-B21D-CD27FC740077}" dt="2022-04-16T15:17:28.088" v="291" actId="20577"/>
        <pc:sldMkLst>
          <pc:docMk/>
          <pc:sldMk cId="3075225664" sldId="401"/>
        </pc:sldMkLst>
        <pc:spChg chg="mod">
          <ac:chgData name="Josef Bártů" userId="a97b1c72-6973-4fbc-b2b3-2067b8f9d103" providerId="ADAL" clId="{1D55F95A-9313-4E87-B21D-CD27FC740077}" dt="2022-04-16T15:17:28.088" v="291" actId="20577"/>
          <ac:spMkLst>
            <pc:docMk/>
            <pc:sldMk cId="3075225664" sldId="401"/>
            <ac:spMk id="5" creationId="{00000000-0000-0000-0000-000000000000}"/>
          </ac:spMkLst>
        </pc:spChg>
      </pc:sldChg>
      <pc:sldChg chg="modSp modAnim">
        <pc:chgData name="Josef Bártů" userId="a97b1c72-6973-4fbc-b2b3-2067b8f9d103" providerId="ADAL" clId="{1D55F95A-9313-4E87-B21D-CD27FC740077}" dt="2022-04-16T15:18:09.835" v="295"/>
        <pc:sldMkLst>
          <pc:docMk/>
          <pc:sldMk cId="4238829441" sldId="402"/>
        </pc:sldMkLst>
        <pc:spChg chg="mod">
          <ac:chgData name="Josef Bártů" userId="a97b1c72-6973-4fbc-b2b3-2067b8f9d103" providerId="ADAL" clId="{1D55F95A-9313-4E87-B21D-CD27FC740077}" dt="2022-04-16T15:17:56.936" v="292"/>
          <ac:spMkLst>
            <pc:docMk/>
            <pc:sldMk cId="4238829441" sldId="402"/>
            <ac:spMk id="7" creationId="{6A3AA614-CF31-441E-B16D-E09E14097223}"/>
          </ac:spMkLst>
        </pc:spChg>
        <pc:spChg chg="mod">
          <ac:chgData name="Josef Bártů" userId="a97b1c72-6973-4fbc-b2b3-2067b8f9d103" providerId="ADAL" clId="{1D55F95A-9313-4E87-B21D-CD27FC740077}" dt="2022-04-16T15:18:09.835" v="295"/>
          <ac:spMkLst>
            <pc:docMk/>
            <pc:sldMk cId="4238829441" sldId="402"/>
            <ac:spMk id="10" creationId="{98F5F21B-1AC5-4758-A491-BF9ADFA455D5}"/>
          </ac:spMkLst>
        </pc:spChg>
      </pc:sldChg>
      <pc:sldChg chg="modSp modAnim">
        <pc:chgData name="Josef Bártů" userId="a97b1c72-6973-4fbc-b2b3-2067b8f9d103" providerId="ADAL" clId="{1D55F95A-9313-4E87-B21D-CD27FC740077}" dt="2022-04-18T19:08:49.501" v="324" actId="20577"/>
        <pc:sldMkLst>
          <pc:docMk/>
          <pc:sldMk cId="3949396850" sldId="403"/>
        </pc:sldMkLst>
        <pc:spChg chg="mod">
          <ac:chgData name="Josef Bártů" userId="a97b1c72-6973-4fbc-b2b3-2067b8f9d103" providerId="ADAL" clId="{1D55F95A-9313-4E87-B21D-CD27FC740077}" dt="2022-04-18T19:08:49.501" v="324" actId="20577"/>
          <ac:spMkLst>
            <pc:docMk/>
            <pc:sldMk cId="3949396850" sldId="403"/>
            <ac:spMk id="5" creationId="{00000000-0000-0000-0000-000000000000}"/>
          </ac:spMkLst>
        </pc:spChg>
      </pc:sldChg>
      <pc:sldChg chg="modSp new del mod">
        <pc:chgData name="Josef Bártů" userId="a97b1c72-6973-4fbc-b2b3-2067b8f9d103" providerId="ADAL" clId="{1D55F95A-9313-4E87-B21D-CD27FC740077}" dt="2022-04-16T14:51:48.592" v="203" actId="47"/>
        <pc:sldMkLst>
          <pc:docMk/>
          <pc:sldMk cId="2533731571" sldId="404"/>
        </pc:sldMkLst>
        <pc:spChg chg="mod">
          <ac:chgData name="Josef Bártů" userId="a97b1c72-6973-4fbc-b2b3-2067b8f9d103" providerId="ADAL" clId="{1D55F95A-9313-4E87-B21D-CD27FC740077}" dt="2022-04-16T14:51:45.521" v="202" actId="21"/>
          <ac:spMkLst>
            <pc:docMk/>
            <pc:sldMk cId="2533731571" sldId="404"/>
            <ac:spMk id="4" creationId="{3CEE4437-D5FF-47BB-9BC0-A05DC04345BC}"/>
          </ac:spMkLst>
        </pc:spChg>
        <pc:spChg chg="mod">
          <ac:chgData name="Josef Bártů" userId="a97b1c72-6973-4fbc-b2b3-2067b8f9d103" providerId="ADAL" clId="{1D55F95A-9313-4E87-B21D-CD27FC740077}" dt="2022-04-16T14:50:56.430" v="167" actId="21"/>
          <ac:spMkLst>
            <pc:docMk/>
            <pc:sldMk cId="2533731571" sldId="404"/>
            <ac:spMk id="5" creationId="{3470256F-5145-49A8-9582-1C2F80F83DEB}"/>
          </ac:spMkLst>
        </pc:spChg>
      </pc:sldChg>
      <pc:sldChg chg="modSp add mod modAnim">
        <pc:chgData name="Josef Bártů" userId="a97b1c72-6973-4fbc-b2b3-2067b8f9d103" providerId="ADAL" clId="{1D55F95A-9313-4E87-B21D-CD27FC740077}" dt="2022-04-16T14:51:53.760" v="204"/>
        <pc:sldMkLst>
          <pc:docMk/>
          <pc:sldMk cId="1755398517" sldId="405"/>
        </pc:sldMkLst>
        <pc:spChg chg="mod">
          <ac:chgData name="Josef Bártů" userId="a97b1c72-6973-4fbc-b2b3-2067b8f9d103" providerId="ADAL" clId="{1D55F95A-9313-4E87-B21D-CD27FC740077}" dt="2022-04-16T14:51:53.760" v="204"/>
          <ac:spMkLst>
            <pc:docMk/>
            <pc:sldMk cId="1755398517" sldId="405"/>
            <ac:spMk id="4" creationId="{00000000-0000-0000-0000-000000000000}"/>
          </ac:spMkLst>
        </pc:spChg>
        <pc:spChg chg="mod">
          <ac:chgData name="Josef Bártů" userId="a97b1c72-6973-4fbc-b2b3-2067b8f9d103" providerId="ADAL" clId="{1D55F95A-9313-4E87-B21D-CD27FC740077}" dt="2022-04-16T14:51:43.232" v="201" actId="20577"/>
          <ac:spMkLst>
            <pc:docMk/>
            <pc:sldMk cId="1755398517" sldId="405"/>
            <ac:spMk id="5" creationId="{00000000-0000-0000-0000-000000000000}"/>
          </ac:spMkLst>
        </pc:spChg>
      </pc:sldChg>
      <pc:sldChg chg="modSp add mod">
        <pc:chgData name="Josef Bártů" userId="a97b1c72-6973-4fbc-b2b3-2067b8f9d103" providerId="ADAL" clId="{1D55F95A-9313-4E87-B21D-CD27FC740077}" dt="2022-04-19T08:05:05.713" v="532" actId="20577"/>
        <pc:sldMkLst>
          <pc:docMk/>
          <pc:sldMk cId="2150087614" sldId="406"/>
        </pc:sldMkLst>
        <pc:spChg chg="mod">
          <ac:chgData name="Josef Bártů" userId="a97b1c72-6973-4fbc-b2b3-2067b8f9d103" providerId="ADAL" clId="{1D55F95A-9313-4E87-B21D-CD27FC740077}" dt="2022-04-18T19:10:07.111" v="331" actId="20577"/>
          <ac:spMkLst>
            <pc:docMk/>
            <pc:sldMk cId="2150087614" sldId="406"/>
            <ac:spMk id="4" creationId="{00000000-0000-0000-0000-000000000000}"/>
          </ac:spMkLst>
        </pc:spChg>
        <pc:spChg chg="mod">
          <ac:chgData name="Josef Bártů" userId="a97b1c72-6973-4fbc-b2b3-2067b8f9d103" providerId="ADAL" clId="{1D55F95A-9313-4E87-B21D-CD27FC740077}" dt="2022-04-19T08:05:05.713" v="532" actId="20577"/>
          <ac:spMkLst>
            <pc:docMk/>
            <pc:sldMk cId="2150087614" sldId="406"/>
            <ac:spMk id="5" creationId="{00000000-0000-0000-0000-000000000000}"/>
          </ac:spMkLst>
        </pc:spChg>
      </pc:sldChg>
      <pc:sldChg chg="addSp delSp modSp add mod">
        <pc:chgData name="Josef Bártů" userId="a97b1c72-6973-4fbc-b2b3-2067b8f9d103" providerId="ADAL" clId="{1D55F95A-9313-4E87-B21D-CD27FC740077}" dt="2022-04-18T19:49:08.124" v="530" actId="14100"/>
        <pc:sldMkLst>
          <pc:docMk/>
          <pc:sldMk cId="3808891244" sldId="407"/>
        </pc:sldMkLst>
        <pc:spChg chg="del">
          <ac:chgData name="Josef Bártů" userId="a97b1c72-6973-4fbc-b2b3-2067b8f9d103" providerId="ADAL" clId="{1D55F95A-9313-4E87-B21D-CD27FC740077}" dt="2022-04-18T19:47:41.966" v="493" actId="478"/>
          <ac:spMkLst>
            <pc:docMk/>
            <pc:sldMk cId="3808891244" sldId="407"/>
            <ac:spMk id="4" creationId="{00000000-0000-0000-0000-000000000000}"/>
          </ac:spMkLst>
        </pc:spChg>
        <pc:spChg chg="mod">
          <ac:chgData name="Josef Bártů" userId="a97b1c72-6973-4fbc-b2b3-2067b8f9d103" providerId="ADAL" clId="{1D55F95A-9313-4E87-B21D-CD27FC740077}" dt="2022-04-18T19:49:08.124" v="530" actId="14100"/>
          <ac:spMkLst>
            <pc:docMk/>
            <pc:sldMk cId="3808891244" sldId="407"/>
            <ac:spMk id="5" creationId="{00000000-0000-0000-0000-000000000000}"/>
          </ac:spMkLst>
        </pc:spChg>
        <pc:spChg chg="add del mod">
          <ac:chgData name="Josef Bártů" userId="a97b1c72-6973-4fbc-b2b3-2067b8f9d103" providerId="ADAL" clId="{1D55F95A-9313-4E87-B21D-CD27FC740077}" dt="2022-04-18T19:47:45.677" v="495" actId="478"/>
          <ac:spMkLst>
            <pc:docMk/>
            <pc:sldMk cId="3808891244" sldId="407"/>
            <ac:spMk id="7" creationId="{455D7F85-0E62-4506-A87C-7434EB4CC896}"/>
          </ac:spMkLst>
        </pc:spChg>
      </pc:sldChg>
    </pc:docChg>
  </pc:docChgLst>
  <pc:docChgLst>
    <pc:chgData name="Lukas Hadamcik" userId="b894adbb9fcd8678" providerId="LiveId" clId="{012DD2DD-D927-48CD-90A8-46DDBC794CBA}"/>
    <pc:docChg chg="undo redo custSel addSld delSld modSld sldOrd modShowInfo">
      <pc:chgData name="Lukas Hadamcik" userId="b894adbb9fcd8678" providerId="LiveId" clId="{012DD2DD-D927-48CD-90A8-46DDBC794CBA}" dt="2021-05-04T21:22:29.716" v="3105" actId="20577"/>
      <pc:docMkLst>
        <pc:docMk/>
      </pc:docMkLst>
      <pc:sldChg chg="modSp mod">
        <pc:chgData name="Lukas Hadamcik" userId="b894adbb9fcd8678" providerId="LiveId" clId="{012DD2DD-D927-48CD-90A8-46DDBC794CBA}" dt="2021-05-03T20:07:15.483" v="3100" actId="20577"/>
        <pc:sldMkLst>
          <pc:docMk/>
          <pc:sldMk cId="3610336174" sldId="261"/>
        </pc:sldMkLst>
        <pc:spChg chg="mod">
          <ac:chgData name="Lukas Hadamcik" userId="b894adbb9fcd8678" providerId="LiveId" clId="{012DD2DD-D927-48CD-90A8-46DDBC794CBA}" dt="2021-05-03T20:07:15.483" v="3100" actId="20577"/>
          <ac:spMkLst>
            <pc:docMk/>
            <pc:sldMk cId="3610336174" sldId="261"/>
            <ac:spMk id="4" creationId="{437D84D2-C8F5-43E5-AA55-DD6106B2283A}"/>
          </ac:spMkLst>
        </pc:spChg>
      </pc:sldChg>
      <pc:sldChg chg="modSp modAnim">
        <pc:chgData name="Lukas Hadamcik" userId="b894adbb9fcd8678" providerId="LiveId" clId="{012DD2DD-D927-48CD-90A8-46DDBC794CBA}" dt="2021-05-03T15:14:40.168" v="3061" actId="20577"/>
        <pc:sldMkLst>
          <pc:docMk/>
          <pc:sldMk cId="1045535215" sldId="353"/>
        </pc:sldMkLst>
        <pc:spChg chg="mod">
          <ac:chgData name="Lukas Hadamcik" userId="b894adbb9fcd8678" providerId="LiveId" clId="{012DD2DD-D927-48CD-90A8-46DDBC794CBA}" dt="2021-05-03T15:14:40.168" v="3061" actId="20577"/>
          <ac:spMkLst>
            <pc:docMk/>
            <pc:sldMk cId="1045535215" sldId="353"/>
            <ac:spMk id="4" creationId="{00000000-0000-0000-0000-000000000000}"/>
          </ac:spMkLst>
        </pc:spChg>
      </pc:sldChg>
      <pc:sldChg chg="modSp mod modAnim">
        <pc:chgData name="Lukas Hadamcik" userId="b894adbb9fcd8678" providerId="LiveId" clId="{012DD2DD-D927-48CD-90A8-46DDBC794CBA}" dt="2021-05-03T15:14:33.663" v="3057" actId="20577"/>
        <pc:sldMkLst>
          <pc:docMk/>
          <pc:sldMk cId="2594504244" sldId="371"/>
        </pc:sldMkLst>
        <pc:spChg chg="mod">
          <ac:chgData name="Lukas Hadamcik" userId="b894adbb9fcd8678" providerId="LiveId" clId="{012DD2DD-D927-48CD-90A8-46DDBC794CBA}" dt="2021-05-03T15:14:33.663" v="3057" actId="20577"/>
          <ac:spMkLst>
            <pc:docMk/>
            <pc:sldMk cId="2594504244" sldId="371"/>
            <ac:spMk id="4" creationId="{00000000-0000-0000-0000-000000000000}"/>
          </ac:spMkLst>
        </pc:spChg>
        <pc:spChg chg="mod">
          <ac:chgData name="Lukas Hadamcik" userId="b894adbb9fcd8678" providerId="LiveId" clId="{012DD2DD-D927-48CD-90A8-46DDBC794CBA}" dt="2021-05-02T07:47:56.181" v="711" actId="255"/>
          <ac:spMkLst>
            <pc:docMk/>
            <pc:sldMk cId="2594504244" sldId="371"/>
            <ac:spMk id="5" creationId="{00000000-0000-0000-0000-000000000000}"/>
          </ac:spMkLst>
        </pc:spChg>
      </pc:sldChg>
      <pc:sldChg chg="modSp mod ord modAnim">
        <pc:chgData name="Lukas Hadamcik" userId="b894adbb9fcd8678" providerId="LiveId" clId="{012DD2DD-D927-48CD-90A8-46DDBC794CBA}" dt="2021-05-03T15:14:16.409" v="3049" actId="20577"/>
        <pc:sldMkLst>
          <pc:docMk/>
          <pc:sldMk cId="3521805340" sldId="372"/>
        </pc:sldMkLst>
        <pc:spChg chg="mod">
          <ac:chgData name="Lukas Hadamcik" userId="b894adbb9fcd8678" providerId="LiveId" clId="{012DD2DD-D927-48CD-90A8-46DDBC794CBA}" dt="2021-05-03T15:14:16.409" v="3049" actId="20577"/>
          <ac:spMkLst>
            <pc:docMk/>
            <pc:sldMk cId="3521805340" sldId="372"/>
            <ac:spMk id="4" creationId="{00000000-0000-0000-0000-000000000000}"/>
          </ac:spMkLst>
        </pc:spChg>
        <pc:spChg chg="mod">
          <ac:chgData name="Lukas Hadamcik" userId="b894adbb9fcd8678" providerId="LiveId" clId="{012DD2DD-D927-48CD-90A8-46DDBC794CBA}" dt="2021-05-02T07:52:06.457" v="727" actId="113"/>
          <ac:spMkLst>
            <pc:docMk/>
            <pc:sldMk cId="3521805340" sldId="372"/>
            <ac:spMk id="5" creationId="{00000000-0000-0000-0000-000000000000}"/>
          </ac:spMkLst>
        </pc:spChg>
      </pc:sldChg>
      <pc:sldChg chg="modSp modAnim">
        <pc:chgData name="Lukas Hadamcik" userId="b894adbb9fcd8678" providerId="LiveId" clId="{012DD2DD-D927-48CD-90A8-46DDBC794CBA}" dt="2021-05-03T15:14:27.256" v="3055" actId="20577"/>
        <pc:sldMkLst>
          <pc:docMk/>
          <pc:sldMk cId="1274674355" sldId="374"/>
        </pc:sldMkLst>
        <pc:spChg chg="mod">
          <ac:chgData name="Lukas Hadamcik" userId="b894adbb9fcd8678" providerId="LiveId" clId="{012DD2DD-D927-48CD-90A8-46DDBC794CBA}" dt="2021-05-03T15:14:27.256" v="3055" actId="20577"/>
          <ac:spMkLst>
            <pc:docMk/>
            <pc:sldMk cId="1274674355" sldId="374"/>
            <ac:spMk id="4" creationId="{00000000-0000-0000-0000-000000000000}"/>
          </ac:spMkLst>
        </pc:spChg>
      </pc:sldChg>
      <pc:sldChg chg="modSp modAnim">
        <pc:chgData name="Lukas Hadamcik" userId="b894adbb9fcd8678" providerId="LiveId" clId="{012DD2DD-D927-48CD-90A8-46DDBC794CBA}" dt="2021-05-03T15:14:04.719" v="3043" actId="20577"/>
        <pc:sldMkLst>
          <pc:docMk/>
          <pc:sldMk cId="3425949052" sldId="375"/>
        </pc:sldMkLst>
        <pc:spChg chg="mod">
          <ac:chgData name="Lukas Hadamcik" userId="b894adbb9fcd8678" providerId="LiveId" clId="{012DD2DD-D927-48CD-90A8-46DDBC794CBA}" dt="2021-05-03T15:14:04.719" v="3043" actId="20577"/>
          <ac:spMkLst>
            <pc:docMk/>
            <pc:sldMk cId="3425949052" sldId="375"/>
            <ac:spMk id="4" creationId="{00000000-0000-0000-0000-000000000000}"/>
          </ac:spMkLst>
        </pc:spChg>
      </pc:sldChg>
      <pc:sldChg chg="modSp ord modAnim">
        <pc:chgData name="Lukas Hadamcik" userId="b894adbb9fcd8678" providerId="LiveId" clId="{012DD2DD-D927-48CD-90A8-46DDBC794CBA}" dt="2021-05-03T15:13:35.671" v="3036" actId="20577"/>
        <pc:sldMkLst>
          <pc:docMk/>
          <pc:sldMk cId="4181136779" sldId="376"/>
        </pc:sldMkLst>
        <pc:spChg chg="mod">
          <ac:chgData name="Lukas Hadamcik" userId="b894adbb9fcd8678" providerId="LiveId" clId="{012DD2DD-D927-48CD-90A8-46DDBC794CBA}" dt="2021-05-03T15:13:35.671" v="3036" actId="20577"/>
          <ac:spMkLst>
            <pc:docMk/>
            <pc:sldMk cId="4181136779" sldId="376"/>
            <ac:spMk id="4" creationId="{00000000-0000-0000-0000-000000000000}"/>
          </ac:spMkLst>
        </pc:spChg>
        <pc:spChg chg="mod">
          <ac:chgData name="Lukas Hadamcik" userId="b894adbb9fcd8678" providerId="LiveId" clId="{012DD2DD-D927-48CD-90A8-46DDBC794CBA}" dt="2021-05-03T10:05:04.234" v="2848"/>
          <ac:spMkLst>
            <pc:docMk/>
            <pc:sldMk cId="4181136779" sldId="376"/>
            <ac:spMk id="5" creationId="{00000000-0000-0000-0000-000000000000}"/>
          </ac:spMkLst>
        </pc:spChg>
      </pc:sldChg>
      <pc:sldChg chg="addSp delSp modSp mod modAnim">
        <pc:chgData name="Lukas Hadamcik" userId="b894adbb9fcd8678" providerId="LiveId" clId="{012DD2DD-D927-48CD-90A8-46DDBC794CBA}" dt="2021-05-03T15:13:59.927" v="3041" actId="20577"/>
        <pc:sldMkLst>
          <pc:docMk/>
          <pc:sldMk cId="2078574624" sldId="377"/>
        </pc:sldMkLst>
        <pc:spChg chg="mod">
          <ac:chgData name="Lukas Hadamcik" userId="b894adbb9fcd8678" providerId="LiveId" clId="{012DD2DD-D927-48CD-90A8-46DDBC794CBA}" dt="2021-05-03T15:13:59.927" v="3041" actId="20577"/>
          <ac:spMkLst>
            <pc:docMk/>
            <pc:sldMk cId="2078574624" sldId="377"/>
            <ac:spMk id="4" creationId="{00000000-0000-0000-0000-000000000000}"/>
          </ac:spMkLst>
        </pc:spChg>
        <pc:spChg chg="mod">
          <ac:chgData name="Lukas Hadamcik" userId="b894adbb9fcd8678" providerId="LiveId" clId="{012DD2DD-D927-48CD-90A8-46DDBC794CBA}" dt="2021-05-03T09:38:07.058" v="2779" actId="20577"/>
          <ac:spMkLst>
            <pc:docMk/>
            <pc:sldMk cId="2078574624" sldId="377"/>
            <ac:spMk id="5" creationId="{00000000-0000-0000-0000-000000000000}"/>
          </ac:spMkLst>
        </pc:spChg>
        <pc:picChg chg="add del mod">
          <ac:chgData name="Lukas Hadamcik" userId="b894adbb9fcd8678" providerId="LiveId" clId="{012DD2DD-D927-48CD-90A8-46DDBC794CBA}" dt="2021-05-01T12:13:37.643" v="445"/>
          <ac:picMkLst>
            <pc:docMk/>
            <pc:sldMk cId="2078574624" sldId="377"/>
            <ac:picMk id="6" creationId="{2947CD4C-6F5F-4B20-BDC9-615AD0A3FB2E}"/>
          </ac:picMkLst>
        </pc:picChg>
      </pc:sldChg>
      <pc:sldChg chg="addSp modSp mod modAnim">
        <pc:chgData name="Lukas Hadamcik" userId="b894adbb9fcd8678" providerId="LiveId" clId="{012DD2DD-D927-48CD-90A8-46DDBC794CBA}" dt="2021-05-03T10:02:11.848" v="2824"/>
        <pc:sldMkLst>
          <pc:docMk/>
          <pc:sldMk cId="3719608729" sldId="378"/>
        </pc:sldMkLst>
        <pc:spChg chg="add mod">
          <ac:chgData name="Lukas Hadamcik" userId="b894adbb9fcd8678" providerId="LiveId" clId="{012DD2DD-D927-48CD-90A8-46DDBC794CBA}" dt="2021-05-03T10:02:03.901" v="2823" actId="1582"/>
          <ac:spMkLst>
            <pc:docMk/>
            <pc:sldMk cId="3719608729" sldId="378"/>
            <ac:spMk id="6" creationId="{2A5787D2-5684-42A4-A010-8C1CAF7602EF}"/>
          </ac:spMkLst>
        </pc:spChg>
      </pc:sldChg>
      <pc:sldChg chg="addSp modSp mod modAnim">
        <pc:chgData name="Lukas Hadamcik" userId="b894adbb9fcd8678" providerId="LiveId" clId="{012DD2DD-D927-48CD-90A8-46DDBC794CBA}" dt="2021-05-02T08:31:27.983" v="931" actId="207"/>
        <pc:sldMkLst>
          <pc:docMk/>
          <pc:sldMk cId="3735497297" sldId="379"/>
        </pc:sldMkLst>
        <pc:spChg chg="mod">
          <ac:chgData name="Lukas Hadamcik" userId="b894adbb9fcd8678" providerId="LiveId" clId="{012DD2DD-D927-48CD-90A8-46DDBC794CBA}" dt="2021-05-02T08:07:28.075" v="855" actId="14100"/>
          <ac:spMkLst>
            <pc:docMk/>
            <pc:sldMk cId="3735497297" sldId="379"/>
            <ac:spMk id="5" creationId="{00000000-0000-0000-0000-000000000000}"/>
          </ac:spMkLst>
        </pc:spChg>
        <pc:spChg chg="add mod">
          <ac:chgData name="Lukas Hadamcik" userId="b894adbb9fcd8678" providerId="LiveId" clId="{012DD2DD-D927-48CD-90A8-46DDBC794CBA}" dt="2021-05-02T08:08:45.269" v="860" actId="1076"/>
          <ac:spMkLst>
            <pc:docMk/>
            <pc:sldMk cId="3735497297" sldId="379"/>
            <ac:spMk id="6" creationId="{17A47066-6AA8-414F-ABA0-7BFF5B144FFC}"/>
          </ac:spMkLst>
        </pc:spChg>
        <pc:spChg chg="add mod">
          <ac:chgData name="Lukas Hadamcik" userId="b894adbb9fcd8678" providerId="LiveId" clId="{012DD2DD-D927-48CD-90A8-46DDBC794CBA}" dt="2021-05-02T08:09:24.836" v="864" actId="20577"/>
          <ac:spMkLst>
            <pc:docMk/>
            <pc:sldMk cId="3735497297" sldId="379"/>
            <ac:spMk id="7" creationId="{8BE4E6E3-AF98-4AE7-8C98-2ECA638CDC59}"/>
          </ac:spMkLst>
        </pc:spChg>
        <pc:spChg chg="add mod">
          <ac:chgData name="Lukas Hadamcik" userId="b894adbb9fcd8678" providerId="LiveId" clId="{012DD2DD-D927-48CD-90A8-46DDBC794CBA}" dt="2021-05-02T08:09:50.606" v="866" actId="1076"/>
          <ac:spMkLst>
            <pc:docMk/>
            <pc:sldMk cId="3735497297" sldId="379"/>
            <ac:spMk id="8" creationId="{8359B574-1EED-4200-B366-C7A303B7421C}"/>
          </ac:spMkLst>
        </pc:spChg>
        <pc:spChg chg="add mod">
          <ac:chgData name="Lukas Hadamcik" userId="b894adbb9fcd8678" providerId="LiveId" clId="{012DD2DD-D927-48CD-90A8-46DDBC794CBA}" dt="2021-05-02T08:18:40.145" v="876" actId="1076"/>
          <ac:spMkLst>
            <pc:docMk/>
            <pc:sldMk cId="3735497297" sldId="379"/>
            <ac:spMk id="15" creationId="{CDD6E295-9C4E-4E3A-AF03-37E10AE9A63F}"/>
          </ac:spMkLst>
        </pc:spChg>
        <pc:spChg chg="add mod">
          <ac:chgData name="Lukas Hadamcik" userId="b894adbb9fcd8678" providerId="LiveId" clId="{012DD2DD-D927-48CD-90A8-46DDBC794CBA}" dt="2021-05-02T08:18:52.410" v="878" actId="1076"/>
          <ac:spMkLst>
            <pc:docMk/>
            <pc:sldMk cId="3735497297" sldId="379"/>
            <ac:spMk id="16" creationId="{7C23B6B9-D56D-43BA-BDEE-B8558E83D0E0}"/>
          </ac:spMkLst>
        </pc:spChg>
        <pc:spChg chg="add mod">
          <ac:chgData name="Lukas Hadamcik" userId="b894adbb9fcd8678" providerId="LiveId" clId="{012DD2DD-D927-48CD-90A8-46DDBC794CBA}" dt="2021-05-02T08:19:21.675" v="883" actId="1076"/>
          <ac:spMkLst>
            <pc:docMk/>
            <pc:sldMk cId="3735497297" sldId="379"/>
            <ac:spMk id="17" creationId="{79A61287-FD40-42C5-9164-DA95E9E9DBDF}"/>
          </ac:spMkLst>
        </pc:spChg>
        <pc:picChg chg="add mod">
          <ac:chgData name="Lukas Hadamcik" userId="b894adbb9fcd8678" providerId="LiveId" clId="{012DD2DD-D927-48CD-90A8-46DDBC794CBA}" dt="2021-05-02T08:15:43.596" v="870" actId="1076"/>
          <ac:picMkLst>
            <pc:docMk/>
            <pc:sldMk cId="3735497297" sldId="379"/>
            <ac:picMk id="10" creationId="{9F854D73-F8EE-451D-A71F-F9CDCB69E8BE}"/>
          </ac:picMkLst>
        </pc:picChg>
        <pc:picChg chg="add mod">
          <ac:chgData name="Lukas Hadamcik" userId="b894adbb9fcd8678" providerId="LiveId" clId="{012DD2DD-D927-48CD-90A8-46DDBC794CBA}" dt="2021-05-02T08:31:14.566" v="929" actId="207"/>
          <ac:picMkLst>
            <pc:docMk/>
            <pc:sldMk cId="3735497297" sldId="379"/>
            <ac:picMk id="12" creationId="{AA64C799-6094-4A87-A992-4531F2BF92CE}"/>
          </ac:picMkLst>
        </pc:picChg>
        <pc:picChg chg="add mod">
          <ac:chgData name="Lukas Hadamcik" userId="b894adbb9fcd8678" providerId="LiveId" clId="{012DD2DD-D927-48CD-90A8-46DDBC794CBA}" dt="2021-05-02T08:31:23.168" v="930" actId="207"/>
          <ac:picMkLst>
            <pc:docMk/>
            <pc:sldMk cId="3735497297" sldId="379"/>
            <ac:picMk id="14" creationId="{22319845-7ECD-4DDB-A74A-36688120B1C1}"/>
          </ac:picMkLst>
        </pc:picChg>
        <pc:picChg chg="add mod">
          <ac:chgData name="Lukas Hadamcik" userId="b894adbb9fcd8678" providerId="LiveId" clId="{012DD2DD-D927-48CD-90A8-46DDBC794CBA}" dt="2021-05-02T08:22:08.818" v="888" actId="1076"/>
          <ac:picMkLst>
            <pc:docMk/>
            <pc:sldMk cId="3735497297" sldId="379"/>
            <ac:picMk id="19" creationId="{2745CAF6-AAC7-438E-98F3-DA737AF71347}"/>
          </ac:picMkLst>
        </pc:picChg>
        <pc:picChg chg="add mod">
          <ac:chgData name="Lukas Hadamcik" userId="b894adbb9fcd8678" providerId="LiveId" clId="{012DD2DD-D927-48CD-90A8-46DDBC794CBA}" dt="2021-05-02T08:26:59.406" v="908" actId="1076"/>
          <ac:picMkLst>
            <pc:docMk/>
            <pc:sldMk cId="3735497297" sldId="379"/>
            <ac:picMk id="20" creationId="{9DA9FC10-2892-44F1-8950-7212691A0AF7}"/>
          </ac:picMkLst>
        </pc:picChg>
        <pc:picChg chg="add mod">
          <ac:chgData name="Lukas Hadamcik" userId="b894adbb9fcd8678" providerId="LiveId" clId="{012DD2DD-D927-48CD-90A8-46DDBC794CBA}" dt="2021-05-02T08:31:27.983" v="931" actId="207"/>
          <ac:picMkLst>
            <pc:docMk/>
            <pc:sldMk cId="3735497297" sldId="379"/>
            <ac:picMk id="21" creationId="{CFB79CF3-4F87-491E-A17F-FB4D1610C65A}"/>
          </ac:picMkLst>
        </pc:picChg>
      </pc:sldChg>
      <pc:sldChg chg="modSp mod modAnim">
        <pc:chgData name="Lukas Hadamcik" userId="b894adbb9fcd8678" providerId="LiveId" clId="{012DD2DD-D927-48CD-90A8-46DDBC794CBA}" dt="2021-05-03T16:44:40.692" v="3084" actId="20577"/>
        <pc:sldMkLst>
          <pc:docMk/>
          <pc:sldMk cId="2727818578" sldId="380"/>
        </pc:sldMkLst>
        <pc:spChg chg="mod">
          <ac:chgData name="Lukas Hadamcik" userId="b894adbb9fcd8678" providerId="LiveId" clId="{012DD2DD-D927-48CD-90A8-46DDBC794CBA}" dt="2021-05-03T15:12:54.791" v="3027" actId="20577"/>
          <ac:spMkLst>
            <pc:docMk/>
            <pc:sldMk cId="2727818578" sldId="380"/>
            <ac:spMk id="4" creationId="{00000000-0000-0000-0000-000000000000}"/>
          </ac:spMkLst>
        </pc:spChg>
        <pc:spChg chg="mod">
          <ac:chgData name="Lukas Hadamcik" userId="b894adbb9fcd8678" providerId="LiveId" clId="{012DD2DD-D927-48CD-90A8-46DDBC794CBA}" dt="2021-05-03T16:44:40.692" v="3084" actId="20577"/>
          <ac:spMkLst>
            <pc:docMk/>
            <pc:sldMk cId="2727818578" sldId="380"/>
            <ac:spMk id="5" creationId="{00000000-0000-0000-0000-000000000000}"/>
          </ac:spMkLst>
        </pc:spChg>
      </pc:sldChg>
      <pc:sldChg chg="modSp mod">
        <pc:chgData name="Lukas Hadamcik" userId="b894adbb9fcd8678" providerId="LiveId" clId="{012DD2DD-D927-48CD-90A8-46DDBC794CBA}" dt="2021-05-03T15:12:50.295" v="3025" actId="20577"/>
        <pc:sldMkLst>
          <pc:docMk/>
          <pc:sldMk cId="2996220693" sldId="381"/>
        </pc:sldMkLst>
        <pc:spChg chg="mod">
          <ac:chgData name="Lukas Hadamcik" userId="b894adbb9fcd8678" providerId="LiveId" clId="{012DD2DD-D927-48CD-90A8-46DDBC794CBA}" dt="2021-05-03T15:12:50.295" v="3025" actId="20577"/>
          <ac:spMkLst>
            <pc:docMk/>
            <pc:sldMk cId="2996220693" sldId="381"/>
            <ac:spMk id="4" creationId="{00000000-0000-0000-0000-000000000000}"/>
          </ac:spMkLst>
        </pc:spChg>
        <pc:spChg chg="mod">
          <ac:chgData name="Lukas Hadamcik" userId="b894adbb9fcd8678" providerId="LiveId" clId="{012DD2DD-D927-48CD-90A8-46DDBC794CBA}" dt="2021-05-02T08:55:39.202" v="1046" actId="20577"/>
          <ac:spMkLst>
            <pc:docMk/>
            <pc:sldMk cId="2996220693" sldId="381"/>
            <ac:spMk id="5" creationId="{00000000-0000-0000-0000-000000000000}"/>
          </ac:spMkLst>
        </pc:spChg>
      </pc:sldChg>
      <pc:sldChg chg="modSp modAnim">
        <pc:chgData name="Lukas Hadamcik" userId="b894adbb9fcd8678" providerId="LiveId" clId="{012DD2DD-D927-48CD-90A8-46DDBC794CBA}" dt="2021-05-03T15:12:33.703" v="3019" actId="20577"/>
        <pc:sldMkLst>
          <pc:docMk/>
          <pc:sldMk cId="3973475590" sldId="382"/>
        </pc:sldMkLst>
        <pc:spChg chg="mod">
          <ac:chgData name="Lukas Hadamcik" userId="b894adbb9fcd8678" providerId="LiveId" clId="{012DD2DD-D927-48CD-90A8-46DDBC794CBA}" dt="2021-05-03T15:12:33.703" v="3019" actId="20577"/>
          <ac:spMkLst>
            <pc:docMk/>
            <pc:sldMk cId="3973475590" sldId="382"/>
            <ac:spMk id="4" creationId="{00000000-0000-0000-0000-000000000000}"/>
          </ac:spMkLst>
        </pc:spChg>
      </pc:sldChg>
      <pc:sldChg chg="modSp">
        <pc:chgData name="Lukas Hadamcik" userId="b894adbb9fcd8678" providerId="LiveId" clId="{012DD2DD-D927-48CD-90A8-46DDBC794CBA}" dt="2021-05-03T15:12:24.416" v="3015" actId="20577"/>
        <pc:sldMkLst>
          <pc:docMk/>
          <pc:sldMk cId="1703858826" sldId="383"/>
        </pc:sldMkLst>
        <pc:spChg chg="mod">
          <ac:chgData name="Lukas Hadamcik" userId="b894adbb9fcd8678" providerId="LiveId" clId="{012DD2DD-D927-48CD-90A8-46DDBC794CBA}" dt="2021-05-03T15:12:24.416" v="3015" actId="20577"/>
          <ac:spMkLst>
            <pc:docMk/>
            <pc:sldMk cId="1703858826" sldId="383"/>
            <ac:spMk id="4" creationId="{00000000-0000-0000-0000-000000000000}"/>
          </ac:spMkLst>
        </pc:spChg>
      </pc:sldChg>
      <pc:sldChg chg="modSp mod">
        <pc:chgData name="Lukas Hadamcik" userId="b894adbb9fcd8678" providerId="LiveId" clId="{012DD2DD-D927-48CD-90A8-46DDBC794CBA}" dt="2021-05-03T15:12:18.111" v="3013" actId="20577"/>
        <pc:sldMkLst>
          <pc:docMk/>
          <pc:sldMk cId="71385891" sldId="384"/>
        </pc:sldMkLst>
        <pc:spChg chg="mod">
          <ac:chgData name="Lukas Hadamcik" userId="b894adbb9fcd8678" providerId="LiveId" clId="{012DD2DD-D927-48CD-90A8-46DDBC794CBA}" dt="2021-05-03T15:12:18.111" v="3013" actId="20577"/>
          <ac:spMkLst>
            <pc:docMk/>
            <pc:sldMk cId="71385891" sldId="384"/>
            <ac:spMk id="4" creationId="{00000000-0000-0000-0000-000000000000}"/>
          </ac:spMkLst>
        </pc:spChg>
        <pc:spChg chg="mod">
          <ac:chgData name="Lukas Hadamcik" userId="b894adbb9fcd8678" providerId="LiveId" clId="{012DD2DD-D927-48CD-90A8-46DDBC794CBA}" dt="2021-05-03T09:18:37.467" v="2623" actId="2085"/>
          <ac:spMkLst>
            <pc:docMk/>
            <pc:sldMk cId="71385891" sldId="384"/>
            <ac:spMk id="5" creationId="{00000000-0000-0000-0000-000000000000}"/>
          </ac:spMkLst>
        </pc:spChg>
      </pc:sldChg>
      <pc:sldChg chg="modSp mod modAnim">
        <pc:chgData name="Lukas Hadamcik" userId="b894adbb9fcd8678" providerId="LiveId" clId="{012DD2DD-D927-48CD-90A8-46DDBC794CBA}" dt="2021-05-03T09:22:06.794" v="2637"/>
        <pc:sldMkLst>
          <pc:docMk/>
          <pc:sldMk cId="126395445" sldId="386"/>
        </pc:sldMkLst>
        <pc:spChg chg="mod">
          <ac:chgData name="Lukas Hadamcik" userId="b894adbb9fcd8678" providerId="LiveId" clId="{012DD2DD-D927-48CD-90A8-46DDBC794CBA}" dt="2021-05-02T08:00:25.322" v="782" actId="790"/>
          <ac:spMkLst>
            <pc:docMk/>
            <pc:sldMk cId="126395445" sldId="386"/>
            <ac:spMk id="4" creationId="{00000000-0000-0000-0000-000000000000}"/>
          </ac:spMkLst>
        </pc:spChg>
        <pc:spChg chg="mod">
          <ac:chgData name="Lukas Hadamcik" userId="b894adbb9fcd8678" providerId="LiveId" clId="{012DD2DD-D927-48CD-90A8-46DDBC794CBA}" dt="2021-05-03T09:21:35.792" v="2635" actId="20577"/>
          <ac:spMkLst>
            <pc:docMk/>
            <pc:sldMk cId="126395445" sldId="386"/>
            <ac:spMk id="5" creationId="{00000000-0000-0000-0000-000000000000}"/>
          </ac:spMkLst>
        </pc:spChg>
      </pc:sldChg>
      <pc:sldChg chg="modSp mod">
        <pc:chgData name="Lukas Hadamcik" userId="b894adbb9fcd8678" providerId="LiveId" clId="{012DD2DD-D927-48CD-90A8-46DDBC794CBA}" dt="2021-05-03T14:46:40.978" v="2859" actId="790"/>
        <pc:sldMkLst>
          <pc:docMk/>
          <pc:sldMk cId="246267693" sldId="387"/>
        </pc:sldMkLst>
        <pc:spChg chg="mod">
          <ac:chgData name="Lukas Hadamcik" userId="b894adbb9fcd8678" providerId="LiveId" clId="{012DD2DD-D927-48CD-90A8-46DDBC794CBA}" dt="2021-05-03T14:46:40.978" v="2859" actId="790"/>
          <ac:spMkLst>
            <pc:docMk/>
            <pc:sldMk cId="246267693" sldId="387"/>
            <ac:spMk id="4" creationId="{00000000-0000-0000-0000-000000000000}"/>
          </ac:spMkLst>
        </pc:spChg>
        <pc:spChg chg="mod">
          <ac:chgData name="Lukas Hadamcik" userId="b894adbb9fcd8678" providerId="LiveId" clId="{012DD2DD-D927-48CD-90A8-46DDBC794CBA}" dt="2021-05-02T08:05:22.178" v="802" actId="115"/>
          <ac:spMkLst>
            <pc:docMk/>
            <pc:sldMk cId="246267693" sldId="387"/>
            <ac:spMk id="5" creationId="{00000000-0000-0000-0000-000000000000}"/>
          </ac:spMkLst>
        </pc:spChg>
      </pc:sldChg>
      <pc:sldChg chg="modSp del mod">
        <pc:chgData name="Lukas Hadamcik" userId="b894adbb9fcd8678" providerId="LiveId" clId="{012DD2DD-D927-48CD-90A8-46DDBC794CBA}" dt="2021-05-03T10:02:28.648" v="2825" actId="47"/>
        <pc:sldMkLst>
          <pc:docMk/>
          <pc:sldMk cId="1363946700" sldId="388"/>
        </pc:sldMkLst>
        <pc:spChg chg="mod">
          <ac:chgData name="Lukas Hadamcik" userId="b894adbb9fcd8678" providerId="LiveId" clId="{012DD2DD-D927-48CD-90A8-46DDBC794CBA}" dt="2021-05-03T09:22:45.740" v="2640" actId="1076"/>
          <ac:spMkLst>
            <pc:docMk/>
            <pc:sldMk cId="1363946700" sldId="388"/>
            <ac:spMk id="5" creationId="{00000000-0000-0000-0000-000000000000}"/>
          </ac:spMkLst>
        </pc:spChg>
      </pc:sldChg>
      <pc:sldChg chg="modSp mod">
        <pc:chgData name="Lukas Hadamcik" userId="b894adbb9fcd8678" providerId="LiveId" clId="{012DD2DD-D927-48CD-90A8-46DDBC794CBA}" dt="2021-05-03T15:12:41.479" v="3021" actId="20577"/>
        <pc:sldMkLst>
          <pc:docMk/>
          <pc:sldMk cId="3286276541" sldId="389"/>
        </pc:sldMkLst>
        <pc:spChg chg="mod">
          <ac:chgData name="Lukas Hadamcik" userId="b894adbb9fcd8678" providerId="LiveId" clId="{012DD2DD-D927-48CD-90A8-46DDBC794CBA}" dt="2021-05-03T15:12:41.479" v="3021" actId="20577"/>
          <ac:spMkLst>
            <pc:docMk/>
            <pc:sldMk cId="3286276541" sldId="389"/>
            <ac:spMk id="4" creationId="{00000000-0000-0000-0000-000000000000}"/>
          </ac:spMkLst>
        </pc:spChg>
        <pc:spChg chg="mod">
          <ac:chgData name="Lukas Hadamcik" userId="b894adbb9fcd8678" providerId="LiveId" clId="{012DD2DD-D927-48CD-90A8-46DDBC794CBA}" dt="2021-05-02T08:56:30.740" v="1049" actId="115"/>
          <ac:spMkLst>
            <pc:docMk/>
            <pc:sldMk cId="3286276541" sldId="389"/>
            <ac:spMk id="5" creationId="{00000000-0000-0000-0000-000000000000}"/>
          </ac:spMkLst>
        </pc:spChg>
      </pc:sldChg>
      <pc:sldChg chg="addSp delSp modSp mod">
        <pc:chgData name="Lukas Hadamcik" userId="b894adbb9fcd8678" providerId="LiveId" clId="{012DD2DD-D927-48CD-90A8-46DDBC794CBA}" dt="2021-05-03T15:12:05.376" v="3005" actId="20577"/>
        <pc:sldMkLst>
          <pc:docMk/>
          <pc:sldMk cId="3366916626" sldId="390"/>
        </pc:sldMkLst>
        <pc:spChg chg="mod">
          <ac:chgData name="Lukas Hadamcik" userId="b894adbb9fcd8678" providerId="LiveId" clId="{012DD2DD-D927-48CD-90A8-46DDBC794CBA}" dt="2021-05-03T15:12:05.376" v="3005" actId="20577"/>
          <ac:spMkLst>
            <pc:docMk/>
            <pc:sldMk cId="3366916626" sldId="390"/>
            <ac:spMk id="4" creationId="{00000000-0000-0000-0000-000000000000}"/>
          </ac:spMkLst>
        </pc:spChg>
        <pc:spChg chg="mod">
          <ac:chgData name="Lukas Hadamcik" userId="b894adbb9fcd8678" providerId="LiveId" clId="{012DD2DD-D927-48CD-90A8-46DDBC794CBA}" dt="2021-05-03T07:27:17.271" v="1118" actId="20577"/>
          <ac:spMkLst>
            <pc:docMk/>
            <pc:sldMk cId="3366916626" sldId="390"/>
            <ac:spMk id="5" creationId="{00000000-0000-0000-0000-000000000000}"/>
          </ac:spMkLst>
        </pc:spChg>
        <pc:spChg chg="add del mod">
          <ac:chgData name="Lukas Hadamcik" userId="b894adbb9fcd8678" providerId="LiveId" clId="{012DD2DD-D927-48CD-90A8-46DDBC794CBA}" dt="2021-05-03T07:26:30.996" v="1080" actId="113"/>
          <ac:spMkLst>
            <pc:docMk/>
            <pc:sldMk cId="3366916626" sldId="390"/>
            <ac:spMk id="6" creationId="{292B4A9D-7705-434C-9B22-50433AC30391}"/>
          </ac:spMkLst>
        </pc:spChg>
      </pc:sldChg>
      <pc:sldChg chg="addSp delSp modSp new mod ord modAnim">
        <pc:chgData name="Lukas Hadamcik" userId="b894adbb9fcd8678" providerId="LiveId" clId="{012DD2DD-D927-48CD-90A8-46DDBC794CBA}" dt="2021-05-03T14:36:16.810" v="2850"/>
        <pc:sldMkLst>
          <pc:docMk/>
          <pc:sldMk cId="2933439896" sldId="391"/>
        </pc:sldMkLst>
        <pc:spChg chg="del">
          <ac:chgData name="Lukas Hadamcik" userId="b894adbb9fcd8678" providerId="LiveId" clId="{012DD2DD-D927-48CD-90A8-46DDBC794CBA}" dt="2021-05-01T11:04:27.910" v="36" actId="478"/>
          <ac:spMkLst>
            <pc:docMk/>
            <pc:sldMk cId="2933439896" sldId="391"/>
            <ac:spMk id="2" creationId="{5A939853-E927-44F5-ABB3-198734B3F16E}"/>
          </ac:spMkLst>
        </pc:spChg>
        <pc:spChg chg="del mod">
          <ac:chgData name="Lukas Hadamcik" userId="b894adbb9fcd8678" providerId="LiveId" clId="{012DD2DD-D927-48CD-90A8-46DDBC794CBA}" dt="2021-05-01T10:57:56.493" v="3" actId="478"/>
          <ac:spMkLst>
            <pc:docMk/>
            <pc:sldMk cId="2933439896" sldId="391"/>
            <ac:spMk id="4" creationId="{E749D315-001F-4321-B85A-CCAE51319A03}"/>
          </ac:spMkLst>
        </pc:spChg>
        <pc:spChg chg="del">
          <ac:chgData name="Lukas Hadamcik" userId="b894adbb9fcd8678" providerId="LiveId" clId="{012DD2DD-D927-48CD-90A8-46DDBC794CBA}" dt="2021-05-01T10:57:59.509" v="5" actId="478"/>
          <ac:spMkLst>
            <pc:docMk/>
            <pc:sldMk cId="2933439896" sldId="391"/>
            <ac:spMk id="5" creationId="{E4CBF542-2A47-4F12-A426-82B2CE27E71C}"/>
          </ac:spMkLst>
        </pc:spChg>
        <pc:spChg chg="del">
          <ac:chgData name="Lukas Hadamcik" userId="b894adbb9fcd8678" providerId="LiveId" clId="{012DD2DD-D927-48CD-90A8-46DDBC794CBA}" dt="2021-05-01T10:57:57.535" v="4" actId="478"/>
          <ac:spMkLst>
            <pc:docMk/>
            <pc:sldMk cId="2933439896" sldId="391"/>
            <ac:spMk id="6" creationId="{689217DF-A2A2-468B-A064-C72942515716}"/>
          </ac:spMkLst>
        </pc:spChg>
        <pc:spChg chg="add del mod">
          <ac:chgData name="Lukas Hadamcik" userId="b894adbb9fcd8678" providerId="LiveId" clId="{012DD2DD-D927-48CD-90A8-46DDBC794CBA}" dt="2021-05-01T11:04:16.292" v="34" actId="478"/>
          <ac:spMkLst>
            <pc:docMk/>
            <pc:sldMk cId="2933439896" sldId="391"/>
            <ac:spMk id="15" creationId="{5B2BE636-244C-41A4-8E2A-A60A3404B509}"/>
          </ac:spMkLst>
        </pc:spChg>
        <pc:spChg chg="add del mod">
          <ac:chgData name="Lukas Hadamcik" userId="b894adbb9fcd8678" providerId="LiveId" clId="{012DD2DD-D927-48CD-90A8-46DDBC794CBA}" dt="2021-05-01T11:05:50.837" v="48" actId="478"/>
          <ac:spMkLst>
            <pc:docMk/>
            <pc:sldMk cId="2933439896" sldId="391"/>
            <ac:spMk id="18" creationId="{650EEE50-AF55-4FF3-BB0E-F490D162FCF5}"/>
          </ac:spMkLst>
        </pc:spChg>
        <pc:spChg chg="add mod">
          <ac:chgData name="Lukas Hadamcik" userId="b894adbb9fcd8678" providerId="LiveId" clId="{012DD2DD-D927-48CD-90A8-46DDBC794CBA}" dt="2021-05-01T11:11:11.347" v="104" actId="14100"/>
          <ac:spMkLst>
            <pc:docMk/>
            <pc:sldMk cId="2933439896" sldId="391"/>
            <ac:spMk id="39" creationId="{F94CD2E8-8F06-4121-8875-6CDBB6600EC2}"/>
          </ac:spMkLst>
        </pc:spChg>
        <pc:spChg chg="add mod">
          <ac:chgData name="Lukas Hadamcik" userId="b894adbb9fcd8678" providerId="LiveId" clId="{012DD2DD-D927-48CD-90A8-46DDBC794CBA}" dt="2021-05-01T11:11:52.849" v="114" actId="1076"/>
          <ac:spMkLst>
            <pc:docMk/>
            <pc:sldMk cId="2933439896" sldId="391"/>
            <ac:spMk id="40" creationId="{E5599425-4816-4BFA-85C0-EE970A6B3838}"/>
          </ac:spMkLst>
        </pc:spChg>
        <pc:grpChg chg="add mod">
          <ac:chgData name="Lukas Hadamcik" userId="b894adbb9fcd8678" providerId="LiveId" clId="{012DD2DD-D927-48CD-90A8-46DDBC794CBA}" dt="2021-05-01T11:10:40.180" v="94" actId="1076"/>
          <ac:grpSpMkLst>
            <pc:docMk/>
            <pc:sldMk cId="2933439896" sldId="391"/>
            <ac:grpSpMk id="34" creationId="{765ED0BE-E700-4FFF-8F18-AC074C375BBC}"/>
          </ac:grpSpMkLst>
        </pc:grpChg>
        <pc:grpChg chg="add mod">
          <ac:chgData name="Lukas Hadamcik" userId="b894adbb9fcd8678" providerId="LiveId" clId="{012DD2DD-D927-48CD-90A8-46DDBC794CBA}" dt="2021-05-01T11:09:53.858" v="82" actId="14100"/>
          <ac:grpSpMkLst>
            <pc:docMk/>
            <pc:sldMk cId="2933439896" sldId="391"/>
            <ac:grpSpMk id="35" creationId="{5D41E0A7-75FD-4894-B8F4-8D0447E1C1CF}"/>
          </ac:grpSpMkLst>
        </pc:grpChg>
        <pc:picChg chg="add del mod">
          <ac:chgData name="Lukas Hadamcik" userId="b894adbb9fcd8678" providerId="LiveId" clId="{012DD2DD-D927-48CD-90A8-46DDBC794CBA}" dt="2021-05-01T11:02:48.550" v="26" actId="478"/>
          <ac:picMkLst>
            <pc:docMk/>
            <pc:sldMk cId="2933439896" sldId="391"/>
            <ac:picMk id="8" creationId="{82CC2A34-8B7B-4606-8465-DED7D693C979}"/>
          </ac:picMkLst>
        </pc:picChg>
        <pc:picChg chg="add mod">
          <ac:chgData name="Lukas Hadamcik" userId="b894adbb9fcd8678" providerId="LiveId" clId="{012DD2DD-D927-48CD-90A8-46DDBC794CBA}" dt="2021-05-01T11:22:35.943" v="156" actId="1076"/>
          <ac:picMkLst>
            <pc:docMk/>
            <pc:sldMk cId="2933439896" sldId="391"/>
            <ac:picMk id="10" creationId="{D1651C8B-487F-4ECA-ADC3-2DEDB63A07C3}"/>
          </ac:picMkLst>
        </pc:picChg>
        <pc:picChg chg="add del mod">
          <ac:chgData name="Lukas Hadamcik" userId="b894adbb9fcd8678" providerId="LiveId" clId="{012DD2DD-D927-48CD-90A8-46DDBC794CBA}" dt="2021-05-01T11:14:32.445" v="133" actId="478"/>
          <ac:picMkLst>
            <pc:docMk/>
            <pc:sldMk cId="2933439896" sldId="391"/>
            <ac:picMk id="12" creationId="{5C1861FB-E496-4BCC-B2C9-00EF173FFACA}"/>
          </ac:picMkLst>
        </pc:picChg>
        <pc:picChg chg="add mod">
          <ac:chgData name="Lukas Hadamcik" userId="b894adbb9fcd8678" providerId="LiveId" clId="{012DD2DD-D927-48CD-90A8-46DDBC794CBA}" dt="2021-05-01T11:10:15.847" v="87" actId="1076"/>
          <ac:picMkLst>
            <pc:docMk/>
            <pc:sldMk cId="2933439896" sldId="391"/>
            <ac:picMk id="14" creationId="{227321B6-E12B-40BE-B56D-158CA520B20A}"/>
          </ac:picMkLst>
        </pc:picChg>
        <pc:picChg chg="add del mod">
          <ac:chgData name="Lukas Hadamcik" userId="b894adbb9fcd8678" providerId="LiveId" clId="{012DD2DD-D927-48CD-90A8-46DDBC794CBA}" dt="2021-05-01T11:08:25.710" v="67" actId="1076"/>
          <ac:picMkLst>
            <pc:docMk/>
            <pc:sldMk cId="2933439896" sldId="391"/>
            <ac:picMk id="17" creationId="{F52EB496-8CC0-403E-8514-8AFA1F3D6BDB}"/>
          </ac:picMkLst>
        </pc:picChg>
        <pc:picChg chg="add mod">
          <ac:chgData name="Lukas Hadamcik" userId="b894adbb9fcd8678" providerId="LiveId" clId="{012DD2DD-D927-48CD-90A8-46DDBC794CBA}" dt="2021-05-01T11:10:30.132" v="91" actId="1076"/>
          <ac:picMkLst>
            <pc:docMk/>
            <pc:sldMk cId="2933439896" sldId="391"/>
            <ac:picMk id="36" creationId="{75A47CBB-BF12-4E79-8746-7275FC9E3C32}"/>
          </ac:picMkLst>
        </pc:picChg>
        <pc:picChg chg="add mod">
          <ac:chgData name="Lukas Hadamcik" userId="b894adbb9fcd8678" providerId="LiveId" clId="{012DD2DD-D927-48CD-90A8-46DDBC794CBA}" dt="2021-05-01T11:15:03.940" v="139" actId="1076"/>
          <ac:picMkLst>
            <pc:docMk/>
            <pc:sldMk cId="2933439896" sldId="391"/>
            <ac:picMk id="37" creationId="{1BD8A51D-E81D-4FEC-8BBE-B5AE147E2149}"/>
          </ac:picMkLst>
        </pc:picChg>
        <pc:picChg chg="add mod">
          <ac:chgData name="Lukas Hadamcik" userId="b894adbb9fcd8678" providerId="LiveId" clId="{012DD2DD-D927-48CD-90A8-46DDBC794CBA}" dt="2021-05-01T11:10:44.508" v="95" actId="1076"/>
          <ac:picMkLst>
            <pc:docMk/>
            <pc:sldMk cId="2933439896" sldId="391"/>
            <ac:picMk id="38" creationId="{38DD7BBE-BFA0-4A8E-BE5F-1D99F8793E72}"/>
          </ac:picMkLst>
        </pc:picChg>
        <pc:picChg chg="add mod">
          <ac:chgData name="Lukas Hadamcik" userId="b894adbb9fcd8678" providerId="LiveId" clId="{012DD2DD-D927-48CD-90A8-46DDBC794CBA}" dt="2021-05-01T11:14:26.512" v="132" actId="1076"/>
          <ac:picMkLst>
            <pc:docMk/>
            <pc:sldMk cId="2933439896" sldId="391"/>
            <ac:picMk id="41" creationId="{A29B5B80-8361-4CA8-8683-B73A5BB22BAB}"/>
          </ac:picMkLst>
        </pc:picChg>
        <pc:picChg chg="add mod">
          <ac:chgData name="Lukas Hadamcik" userId="b894adbb9fcd8678" providerId="LiveId" clId="{012DD2DD-D927-48CD-90A8-46DDBC794CBA}" dt="2021-05-01T11:15:56.655" v="143" actId="688"/>
          <ac:picMkLst>
            <pc:docMk/>
            <pc:sldMk cId="2933439896" sldId="391"/>
            <ac:picMk id="42" creationId="{EA12511C-C175-4D55-BF63-D5293696EDAE}"/>
          </ac:picMkLst>
        </pc:picChg>
        <pc:picChg chg="add mod">
          <ac:chgData name="Lukas Hadamcik" userId="b894adbb9fcd8678" providerId="LiveId" clId="{012DD2DD-D927-48CD-90A8-46DDBC794CBA}" dt="2021-05-01T11:16:15.846" v="146" actId="1076"/>
          <ac:picMkLst>
            <pc:docMk/>
            <pc:sldMk cId="2933439896" sldId="391"/>
            <ac:picMk id="43" creationId="{90DAF35A-3F7F-48FC-B27E-AD6AAD31130D}"/>
          </ac:picMkLst>
        </pc:picChg>
        <pc:cxnChg chg="add mod">
          <ac:chgData name="Lukas Hadamcik" userId="b894adbb9fcd8678" providerId="LiveId" clId="{012DD2DD-D927-48CD-90A8-46DDBC794CBA}" dt="2021-05-01T11:09:46.759" v="80" actId="164"/>
          <ac:cxnSpMkLst>
            <pc:docMk/>
            <pc:sldMk cId="2933439896" sldId="391"/>
            <ac:cxnSpMk id="20" creationId="{BB489837-A315-4F7D-B058-38C464DD8626}"/>
          </ac:cxnSpMkLst>
        </pc:cxnChg>
        <pc:cxnChg chg="add mod">
          <ac:chgData name="Lukas Hadamcik" userId="b894adbb9fcd8678" providerId="LiveId" clId="{012DD2DD-D927-48CD-90A8-46DDBC794CBA}" dt="2021-05-01T11:09:46.759" v="80" actId="164"/>
          <ac:cxnSpMkLst>
            <pc:docMk/>
            <pc:sldMk cId="2933439896" sldId="391"/>
            <ac:cxnSpMk id="22" creationId="{678FA205-6180-46BC-ACD2-7A3A612C3CDE}"/>
          </ac:cxnSpMkLst>
        </pc:cxnChg>
        <pc:cxnChg chg="add mod">
          <ac:chgData name="Lukas Hadamcik" userId="b894adbb9fcd8678" providerId="LiveId" clId="{012DD2DD-D927-48CD-90A8-46DDBC794CBA}" dt="2021-05-01T11:09:46.759" v="80" actId="164"/>
          <ac:cxnSpMkLst>
            <pc:docMk/>
            <pc:sldMk cId="2933439896" sldId="391"/>
            <ac:cxnSpMk id="23" creationId="{B3FFCAFB-4322-4476-9C64-54DF40579D7A}"/>
          </ac:cxnSpMkLst>
        </pc:cxnChg>
        <pc:cxnChg chg="add mod">
          <ac:chgData name="Lukas Hadamcik" userId="b894adbb9fcd8678" providerId="LiveId" clId="{012DD2DD-D927-48CD-90A8-46DDBC794CBA}" dt="2021-05-01T11:09:46.759" v="80" actId="164"/>
          <ac:cxnSpMkLst>
            <pc:docMk/>
            <pc:sldMk cId="2933439896" sldId="391"/>
            <ac:cxnSpMk id="24" creationId="{6C2C3421-4524-4C2F-AF80-6C6BCAEE191F}"/>
          </ac:cxnSpMkLst>
        </pc:cxnChg>
        <pc:cxnChg chg="add mod">
          <ac:chgData name="Lukas Hadamcik" userId="b894adbb9fcd8678" providerId="LiveId" clId="{012DD2DD-D927-48CD-90A8-46DDBC794CBA}" dt="2021-05-01T11:09:46.759" v="80" actId="164"/>
          <ac:cxnSpMkLst>
            <pc:docMk/>
            <pc:sldMk cId="2933439896" sldId="391"/>
            <ac:cxnSpMk id="25" creationId="{D4DCDF69-2B84-42AC-86F7-7B87252F8BB4}"/>
          </ac:cxnSpMkLst>
        </pc:cxnChg>
        <pc:cxnChg chg="add mod">
          <ac:chgData name="Lukas Hadamcik" userId="b894adbb9fcd8678" providerId="LiveId" clId="{012DD2DD-D927-48CD-90A8-46DDBC794CBA}" dt="2021-05-01T11:09:46.759" v="80" actId="164"/>
          <ac:cxnSpMkLst>
            <pc:docMk/>
            <pc:sldMk cId="2933439896" sldId="391"/>
            <ac:cxnSpMk id="26" creationId="{B8F34251-ED1B-4C55-B981-5BE229BC89CC}"/>
          </ac:cxnSpMkLst>
        </pc:cxnChg>
        <pc:cxnChg chg="add del mod">
          <ac:chgData name="Lukas Hadamcik" userId="b894adbb9fcd8678" providerId="LiveId" clId="{012DD2DD-D927-48CD-90A8-46DDBC794CBA}" dt="2021-05-01T11:08:42.146" v="69"/>
          <ac:cxnSpMkLst>
            <pc:docMk/>
            <pc:sldMk cId="2933439896" sldId="391"/>
            <ac:cxnSpMk id="27" creationId="{51D60AC5-1683-490C-BCC2-14BE3D6345E6}"/>
          </ac:cxnSpMkLst>
        </pc:cxnChg>
        <pc:cxnChg chg="add mod">
          <ac:chgData name="Lukas Hadamcik" userId="b894adbb9fcd8678" providerId="LiveId" clId="{012DD2DD-D927-48CD-90A8-46DDBC794CBA}" dt="2021-05-01T11:09:14.271" v="76" actId="164"/>
          <ac:cxnSpMkLst>
            <pc:docMk/>
            <pc:sldMk cId="2933439896" sldId="391"/>
            <ac:cxnSpMk id="28" creationId="{0A466BA6-2986-4A99-985C-79A1CF5AFDB8}"/>
          </ac:cxnSpMkLst>
        </pc:cxnChg>
        <pc:cxnChg chg="add mod">
          <ac:chgData name="Lukas Hadamcik" userId="b894adbb9fcd8678" providerId="LiveId" clId="{012DD2DD-D927-48CD-90A8-46DDBC794CBA}" dt="2021-05-01T11:09:14.271" v="76" actId="164"/>
          <ac:cxnSpMkLst>
            <pc:docMk/>
            <pc:sldMk cId="2933439896" sldId="391"/>
            <ac:cxnSpMk id="29" creationId="{E3EECDCD-E47F-4786-87E7-2D13EFACC3D7}"/>
          </ac:cxnSpMkLst>
        </pc:cxnChg>
        <pc:cxnChg chg="add mod">
          <ac:chgData name="Lukas Hadamcik" userId="b894adbb9fcd8678" providerId="LiveId" clId="{012DD2DD-D927-48CD-90A8-46DDBC794CBA}" dt="2021-05-01T11:09:14.271" v="76" actId="164"/>
          <ac:cxnSpMkLst>
            <pc:docMk/>
            <pc:sldMk cId="2933439896" sldId="391"/>
            <ac:cxnSpMk id="30" creationId="{26331B43-76C6-4CC9-8944-1F2D33AFE854}"/>
          </ac:cxnSpMkLst>
        </pc:cxnChg>
        <pc:cxnChg chg="add mod">
          <ac:chgData name="Lukas Hadamcik" userId="b894adbb9fcd8678" providerId="LiveId" clId="{012DD2DD-D927-48CD-90A8-46DDBC794CBA}" dt="2021-05-01T11:09:14.271" v="76" actId="164"/>
          <ac:cxnSpMkLst>
            <pc:docMk/>
            <pc:sldMk cId="2933439896" sldId="391"/>
            <ac:cxnSpMk id="31" creationId="{2321ECA3-EF3C-4617-B20A-96A07969A7A4}"/>
          </ac:cxnSpMkLst>
        </pc:cxnChg>
        <pc:cxnChg chg="add mod">
          <ac:chgData name="Lukas Hadamcik" userId="b894adbb9fcd8678" providerId="LiveId" clId="{012DD2DD-D927-48CD-90A8-46DDBC794CBA}" dt="2021-05-01T11:09:14.271" v="76" actId="164"/>
          <ac:cxnSpMkLst>
            <pc:docMk/>
            <pc:sldMk cId="2933439896" sldId="391"/>
            <ac:cxnSpMk id="32" creationId="{7404AABA-3BF6-4ADA-B378-480BCE214D2C}"/>
          </ac:cxnSpMkLst>
        </pc:cxnChg>
        <pc:cxnChg chg="add mod">
          <ac:chgData name="Lukas Hadamcik" userId="b894adbb9fcd8678" providerId="LiveId" clId="{012DD2DD-D927-48CD-90A8-46DDBC794CBA}" dt="2021-05-01T11:09:14.271" v="76" actId="164"/>
          <ac:cxnSpMkLst>
            <pc:docMk/>
            <pc:sldMk cId="2933439896" sldId="391"/>
            <ac:cxnSpMk id="33" creationId="{7AB6D68A-EF5F-4918-9331-69BF46043A54}"/>
          </ac:cxnSpMkLst>
        </pc:cxnChg>
      </pc:sldChg>
      <pc:sldChg chg="addSp delSp modSp add mod ord modAnim">
        <pc:chgData name="Lukas Hadamcik" userId="b894adbb9fcd8678" providerId="LiveId" clId="{012DD2DD-D927-48CD-90A8-46DDBC794CBA}" dt="2021-05-03T15:45:53.889" v="3069" actId="20577"/>
        <pc:sldMkLst>
          <pc:docMk/>
          <pc:sldMk cId="3937857424" sldId="392"/>
        </pc:sldMkLst>
        <pc:spChg chg="add mod">
          <ac:chgData name="Lukas Hadamcik" userId="b894adbb9fcd8678" providerId="LiveId" clId="{012DD2DD-D927-48CD-90A8-46DDBC794CBA}" dt="2021-05-03T15:45:53.889" v="3069" actId="20577"/>
          <ac:spMkLst>
            <pc:docMk/>
            <pc:sldMk cId="3937857424" sldId="392"/>
            <ac:spMk id="4" creationId="{19B3FB2F-A839-4C4F-A3F4-1404217C1409}"/>
          </ac:spMkLst>
        </pc:spChg>
        <pc:spChg chg="add del">
          <ac:chgData name="Lukas Hadamcik" userId="b894adbb9fcd8678" providerId="LiveId" clId="{012DD2DD-D927-48CD-90A8-46DDBC794CBA}" dt="2021-05-01T11:34:31.738" v="193" actId="11529"/>
          <ac:spMkLst>
            <pc:docMk/>
            <pc:sldMk cId="3937857424" sldId="392"/>
            <ac:spMk id="4" creationId="{981EB945-14DB-4D81-B5F7-425C5FF7DF8A}"/>
          </ac:spMkLst>
        </pc:spChg>
        <pc:spChg chg="add del">
          <ac:chgData name="Lukas Hadamcik" userId="b894adbb9fcd8678" providerId="LiveId" clId="{012DD2DD-D927-48CD-90A8-46DDBC794CBA}" dt="2021-05-01T11:36:36.371" v="195" actId="11529"/>
          <ac:spMkLst>
            <pc:docMk/>
            <pc:sldMk cId="3937857424" sldId="392"/>
            <ac:spMk id="5" creationId="{9D690081-E517-43BD-A3AF-AAD8FBC9A585}"/>
          </ac:spMkLst>
        </pc:spChg>
        <pc:spChg chg="add del">
          <ac:chgData name="Lukas Hadamcik" userId="b894adbb9fcd8678" providerId="LiveId" clId="{012DD2DD-D927-48CD-90A8-46DDBC794CBA}" dt="2021-05-01T11:36:52.005" v="197" actId="11529"/>
          <ac:spMkLst>
            <pc:docMk/>
            <pc:sldMk cId="3937857424" sldId="392"/>
            <ac:spMk id="6" creationId="{76842F18-A4C0-4CFA-9219-38ED0938FB92}"/>
          </ac:spMkLst>
        </pc:spChg>
        <pc:spChg chg="add del mod">
          <ac:chgData name="Lukas Hadamcik" userId="b894adbb9fcd8678" providerId="LiveId" clId="{012DD2DD-D927-48CD-90A8-46DDBC794CBA}" dt="2021-05-01T11:38:45.395" v="205" actId="11529"/>
          <ac:spMkLst>
            <pc:docMk/>
            <pc:sldMk cId="3937857424" sldId="392"/>
            <ac:spMk id="7" creationId="{C531CCDD-4723-4390-B0F9-496B3F24440F}"/>
          </ac:spMkLst>
        </pc:spChg>
        <pc:spChg chg="add del">
          <ac:chgData name="Lukas Hadamcik" userId="b894adbb9fcd8678" providerId="LiveId" clId="{012DD2DD-D927-48CD-90A8-46DDBC794CBA}" dt="2021-05-01T11:40:31.301" v="221" actId="11529"/>
          <ac:spMkLst>
            <pc:docMk/>
            <pc:sldMk cId="3937857424" sldId="392"/>
            <ac:spMk id="8" creationId="{8F299B35-2974-434D-BEC3-0CC76A90124E}"/>
          </ac:spMkLst>
        </pc:spChg>
        <pc:spChg chg="add del">
          <ac:chgData name="Lukas Hadamcik" userId="b894adbb9fcd8678" providerId="LiveId" clId="{012DD2DD-D927-48CD-90A8-46DDBC794CBA}" dt="2021-05-01T11:45:45.909" v="266" actId="11529"/>
          <ac:spMkLst>
            <pc:docMk/>
            <pc:sldMk cId="3937857424" sldId="392"/>
            <ac:spMk id="18" creationId="{A08784EF-1819-4F3B-8C4C-BA47ED9661AA}"/>
          </ac:spMkLst>
        </pc:spChg>
        <pc:spChg chg="add del">
          <ac:chgData name="Lukas Hadamcik" userId="b894adbb9fcd8678" providerId="LiveId" clId="{012DD2DD-D927-48CD-90A8-46DDBC794CBA}" dt="2021-05-01T11:46:02.146" v="268" actId="11529"/>
          <ac:spMkLst>
            <pc:docMk/>
            <pc:sldMk cId="3937857424" sldId="392"/>
            <ac:spMk id="19" creationId="{61D2499C-E6FC-447A-8CC4-FF72563CD68A}"/>
          </ac:spMkLst>
        </pc:spChg>
        <pc:spChg chg="add del mod">
          <ac:chgData name="Lukas Hadamcik" userId="b894adbb9fcd8678" providerId="LiveId" clId="{012DD2DD-D927-48CD-90A8-46DDBC794CBA}" dt="2021-05-01T11:46:32.984" v="274" actId="11529"/>
          <ac:spMkLst>
            <pc:docMk/>
            <pc:sldMk cId="3937857424" sldId="392"/>
            <ac:spMk id="21" creationId="{9A9CB67B-2DAE-4353-95AD-607C9C361021}"/>
          </ac:spMkLst>
        </pc:spChg>
        <pc:spChg chg="add del mod">
          <ac:chgData name="Lukas Hadamcik" userId="b894adbb9fcd8678" providerId="LiveId" clId="{012DD2DD-D927-48CD-90A8-46DDBC794CBA}" dt="2021-05-01T11:49:06.439" v="292" actId="11529"/>
          <ac:spMkLst>
            <pc:docMk/>
            <pc:sldMk cId="3937857424" sldId="392"/>
            <ac:spMk id="27" creationId="{BCB141F2-AE75-4349-81DF-3CB17BC5DCA5}"/>
          </ac:spMkLst>
        </pc:spChg>
        <pc:spChg chg="mod">
          <ac:chgData name="Lukas Hadamcik" userId="b894adbb9fcd8678" providerId="LiveId" clId="{012DD2DD-D927-48CD-90A8-46DDBC794CBA}" dt="2021-05-01T11:31:18.065" v="182" actId="255"/>
          <ac:spMkLst>
            <pc:docMk/>
            <pc:sldMk cId="3937857424" sldId="392"/>
            <ac:spMk id="39" creationId="{F94CD2E8-8F06-4121-8875-6CDBB6600EC2}"/>
          </ac:spMkLst>
        </pc:spChg>
        <pc:spChg chg="mod">
          <ac:chgData name="Lukas Hadamcik" userId="b894adbb9fcd8678" providerId="LiveId" clId="{012DD2DD-D927-48CD-90A8-46DDBC794CBA}" dt="2021-05-01T11:32:32.280" v="190" actId="14100"/>
          <ac:spMkLst>
            <pc:docMk/>
            <pc:sldMk cId="3937857424" sldId="392"/>
            <ac:spMk id="40" creationId="{E5599425-4816-4BFA-85C0-EE970A6B3838}"/>
          </ac:spMkLst>
        </pc:spChg>
        <pc:spChg chg="add del mod">
          <ac:chgData name="Lukas Hadamcik" userId="b894adbb9fcd8678" providerId="LiveId" clId="{012DD2DD-D927-48CD-90A8-46DDBC794CBA}" dt="2021-05-01T11:38:44.354" v="204"/>
          <ac:spMkLst>
            <pc:docMk/>
            <pc:sldMk cId="3937857424" sldId="392"/>
            <ac:spMk id="44" creationId="{FC1FB835-24BE-490C-BC49-994390DA7E15}"/>
          </ac:spMkLst>
        </pc:spChg>
        <pc:spChg chg="add del mod">
          <ac:chgData name="Lukas Hadamcik" userId="b894adbb9fcd8678" providerId="LiveId" clId="{012DD2DD-D927-48CD-90A8-46DDBC794CBA}" dt="2021-05-01T11:40:30.822" v="220"/>
          <ac:spMkLst>
            <pc:docMk/>
            <pc:sldMk cId="3937857424" sldId="392"/>
            <ac:spMk id="45" creationId="{5C8521FF-7D88-41F4-8FA6-A172BAA27B1C}"/>
          </ac:spMkLst>
        </pc:spChg>
        <pc:spChg chg="add del mod">
          <ac:chgData name="Lukas Hadamcik" userId="b894adbb9fcd8678" providerId="LiveId" clId="{012DD2DD-D927-48CD-90A8-46DDBC794CBA}" dt="2021-05-01T11:49:05.348" v="291" actId="11529"/>
          <ac:spMkLst>
            <pc:docMk/>
            <pc:sldMk cId="3937857424" sldId="392"/>
            <ac:spMk id="56" creationId="{051DEABB-0EA9-4D97-BE80-C8AF0706AD59}"/>
          </ac:spMkLst>
        </pc:spChg>
        <pc:spChg chg="add del mod">
          <ac:chgData name="Lukas Hadamcik" userId="b894adbb9fcd8678" providerId="LiveId" clId="{012DD2DD-D927-48CD-90A8-46DDBC794CBA}" dt="2021-05-01T11:48:00.568" v="281" actId="11529"/>
          <ac:spMkLst>
            <pc:docMk/>
            <pc:sldMk cId="3937857424" sldId="392"/>
            <ac:spMk id="57" creationId="{66D03FCD-5A63-4964-B7F7-43AE4E251A04}"/>
          </ac:spMkLst>
        </pc:spChg>
        <pc:spChg chg="add del mod">
          <ac:chgData name="Lukas Hadamcik" userId="b894adbb9fcd8678" providerId="LiveId" clId="{012DD2DD-D927-48CD-90A8-46DDBC794CBA}" dt="2021-05-01T11:49:04.379" v="290" actId="11529"/>
          <ac:spMkLst>
            <pc:docMk/>
            <pc:sldMk cId="3937857424" sldId="392"/>
            <ac:spMk id="58" creationId="{692FE7A3-5300-41CC-8A64-643D09E91DA1}"/>
          </ac:spMkLst>
        </pc:spChg>
        <pc:spChg chg="add mod">
          <ac:chgData name="Lukas Hadamcik" userId="b894adbb9fcd8678" providerId="LiveId" clId="{012DD2DD-D927-48CD-90A8-46DDBC794CBA}" dt="2021-05-01T11:50:03.584" v="302" actId="14861"/>
          <ac:spMkLst>
            <pc:docMk/>
            <pc:sldMk cId="3937857424" sldId="392"/>
            <ac:spMk id="59" creationId="{50C18DB2-2A84-4394-AD5E-9C74FEA6AF2A}"/>
          </ac:spMkLst>
        </pc:spChg>
        <pc:spChg chg="add mod">
          <ac:chgData name="Lukas Hadamcik" userId="b894adbb9fcd8678" providerId="LiveId" clId="{012DD2DD-D927-48CD-90A8-46DDBC794CBA}" dt="2021-05-01T11:50:24.868" v="306" actId="14100"/>
          <ac:spMkLst>
            <pc:docMk/>
            <pc:sldMk cId="3937857424" sldId="392"/>
            <ac:spMk id="60" creationId="{26AEE1AB-FA6D-44B0-BDCE-A0C0D95F12C9}"/>
          </ac:spMkLst>
        </pc:spChg>
        <pc:spChg chg="add mod">
          <ac:chgData name="Lukas Hadamcik" userId="b894adbb9fcd8678" providerId="LiveId" clId="{012DD2DD-D927-48CD-90A8-46DDBC794CBA}" dt="2021-05-01T11:50:47.307" v="310" actId="14100"/>
          <ac:spMkLst>
            <pc:docMk/>
            <pc:sldMk cId="3937857424" sldId="392"/>
            <ac:spMk id="61" creationId="{464F6CEA-6969-4BF7-AA03-816B32CEC51E}"/>
          </ac:spMkLst>
        </pc:spChg>
        <pc:spChg chg="add del mod">
          <ac:chgData name="Lukas Hadamcik" userId="b894adbb9fcd8678" providerId="LiveId" clId="{012DD2DD-D927-48CD-90A8-46DDBC794CBA}" dt="2021-05-01T12:09:21.266" v="437" actId="478"/>
          <ac:spMkLst>
            <pc:docMk/>
            <pc:sldMk cId="3937857424" sldId="392"/>
            <ac:spMk id="69" creationId="{2B8CAE94-00A0-4EFA-A054-C320D2147A80}"/>
          </ac:spMkLst>
        </pc:spChg>
        <pc:spChg chg="add del mod">
          <ac:chgData name="Lukas Hadamcik" userId="b894adbb9fcd8678" providerId="LiveId" clId="{012DD2DD-D927-48CD-90A8-46DDBC794CBA}" dt="2021-05-01T12:09:25.882" v="439" actId="478"/>
          <ac:spMkLst>
            <pc:docMk/>
            <pc:sldMk cId="3937857424" sldId="392"/>
            <ac:spMk id="70" creationId="{0040BD25-2B60-40F6-B3D5-995EC2D37CBC}"/>
          </ac:spMkLst>
        </pc:spChg>
        <pc:spChg chg="add mod">
          <ac:chgData name="Lukas Hadamcik" userId="b894adbb9fcd8678" providerId="LiveId" clId="{012DD2DD-D927-48CD-90A8-46DDBC794CBA}" dt="2021-05-01T11:52:17.722" v="320" actId="164"/>
          <ac:spMkLst>
            <pc:docMk/>
            <pc:sldMk cId="3937857424" sldId="392"/>
            <ac:spMk id="71" creationId="{FDBE9A23-6011-4AF2-920F-069EBC2F5435}"/>
          </ac:spMkLst>
        </pc:spChg>
        <pc:spChg chg="add mod">
          <ac:chgData name="Lukas Hadamcik" userId="b894adbb9fcd8678" providerId="LiveId" clId="{012DD2DD-D927-48CD-90A8-46DDBC794CBA}" dt="2021-05-01T11:52:17.722" v="320" actId="164"/>
          <ac:spMkLst>
            <pc:docMk/>
            <pc:sldMk cId="3937857424" sldId="392"/>
            <ac:spMk id="72" creationId="{61DAA943-AD26-4CEB-A048-DA11ADF71A15}"/>
          </ac:spMkLst>
        </pc:spChg>
        <pc:spChg chg="add mod">
          <ac:chgData name="Lukas Hadamcik" userId="b894adbb9fcd8678" providerId="LiveId" clId="{012DD2DD-D927-48CD-90A8-46DDBC794CBA}" dt="2021-05-01T11:52:17.722" v="320" actId="164"/>
          <ac:spMkLst>
            <pc:docMk/>
            <pc:sldMk cId="3937857424" sldId="392"/>
            <ac:spMk id="73" creationId="{38267277-A990-4A4E-8265-2796C0753E20}"/>
          </ac:spMkLst>
        </pc:spChg>
        <pc:grpChg chg="add mod">
          <ac:chgData name="Lukas Hadamcik" userId="b894adbb9fcd8678" providerId="LiveId" clId="{012DD2DD-D927-48CD-90A8-46DDBC794CBA}" dt="2021-05-01T11:42:52.560" v="236" actId="1076"/>
          <ac:grpSpMkLst>
            <pc:docMk/>
            <pc:sldMk cId="3937857424" sldId="392"/>
            <ac:grpSpMk id="2" creationId="{EFD7D372-E0A9-4B81-8DBF-AC34F6845F24}"/>
          </ac:grpSpMkLst>
        </pc:grpChg>
        <pc:grpChg chg="add mod">
          <ac:chgData name="Lukas Hadamcik" userId="b894adbb9fcd8678" providerId="LiveId" clId="{012DD2DD-D927-48CD-90A8-46DDBC794CBA}" dt="2021-05-01T11:52:58.024" v="324" actId="14100"/>
          <ac:grpSpMkLst>
            <pc:docMk/>
            <pc:sldMk cId="3937857424" sldId="392"/>
            <ac:grpSpMk id="12" creationId="{0729140B-ED11-48B2-B84D-81A7101AFF54}"/>
          </ac:grpSpMkLst>
        </pc:grpChg>
        <pc:grpChg chg="mod">
          <ac:chgData name="Lukas Hadamcik" userId="b894adbb9fcd8678" providerId="LiveId" clId="{012DD2DD-D927-48CD-90A8-46DDBC794CBA}" dt="2021-05-01T11:30:51.687" v="179" actId="164"/>
          <ac:grpSpMkLst>
            <pc:docMk/>
            <pc:sldMk cId="3937857424" sldId="392"/>
            <ac:grpSpMk id="34" creationId="{765ED0BE-E700-4FFF-8F18-AC074C375BBC}"/>
          </ac:grpSpMkLst>
        </pc:grpChg>
        <pc:grpChg chg="mod">
          <ac:chgData name="Lukas Hadamcik" userId="b894adbb9fcd8678" providerId="LiveId" clId="{012DD2DD-D927-48CD-90A8-46DDBC794CBA}" dt="2021-05-01T11:30:51.687" v="179" actId="164"/>
          <ac:grpSpMkLst>
            <pc:docMk/>
            <pc:sldMk cId="3937857424" sldId="392"/>
            <ac:grpSpMk id="35" creationId="{5D41E0A7-75FD-4894-B8F4-8D0447E1C1CF}"/>
          </ac:grpSpMkLst>
        </pc:grpChg>
        <pc:grpChg chg="add del mod">
          <ac:chgData name="Lukas Hadamcik" userId="b894adbb9fcd8678" providerId="LiveId" clId="{012DD2DD-D927-48CD-90A8-46DDBC794CBA}" dt="2021-05-01T11:53:35.342" v="332" actId="478"/>
          <ac:grpSpMkLst>
            <pc:docMk/>
            <pc:sldMk cId="3937857424" sldId="392"/>
            <ac:grpSpMk id="68" creationId="{7AFA1A6B-D526-404A-BC76-368ECCC20328}"/>
          </ac:grpSpMkLst>
        </pc:grpChg>
        <pc:grpChg chg="add mod">
          <ac:chgData name="Lukas Hadamcik" userId="b894adbb9fcd8678" providerId="LiveId" clId="{012DD2DD-D927-48CD-90A8-46DDBC794CBA}" dt="2021-05-01T11:53:14.777" v="328" actId="14100"/>
          <ac:grpSpMkLst>
            <pc:docMk/>
            <pc:sldMk cId="3937857424" sldId="392"/>
            <ac:grpSpMk id="74" creationId="{457FAF9A-31DE-40EF-9FA5-2E1D17473683}"/>
          </ac:grpSpMkLst>
        </pc:grpChg>
        <pc:picChg chg="mod">
          <ac:chgData name="Lukas Hadamcik" userId="b894adbb9fcd8678" providerId="LiveId" clId="{012DD2DD-D927-48CD-90A8-46DDBC794CBA}" dt="2021-05-01T11:57:54.468" v="368" actId="1076"/>
          <ac:picMkLst>
            <pc:docMk/>
            <pc:sldMk cId="3937857424" sldId="392"/>
            <ac:picMk id="10" creationId="{D1651C8B-487F-4ECA-ADC3-2DEDB63A07C3}"/>
          </ac:picMkLst>
        </pc:picChg>
        <pc:picChg chg="mod">
          <ac:chgData name="Lukas Hadamcik" userId="b894adbb9fcd8678" providerId="LiveId" clId="{012DD2DD-D927-48CD-90A8-46DDBC794CBA}" dt="2021-05-01T11:30:51.687" v="179" actId="164"/>
          <ac:picMkLst>
            <pc:docMk/>
            <pc:sldMk cId="3937857424" sldId="392"/>
            <ac:picMk id="14" creationId="{227321B6-E12B-40BE-B56D-158CA520B20A}"/>
          </ac:picMkLst>
        </pc:picChg>
        <pc:picChg chg="mod">
          <ac:chgData name="Lukas Hadamcik" userId="b894adbb9fcd8678" providerId="LiveId" clId="{012DD2DD-D927-48CD-90A8-46DDBC794CBA}" dt="2021-05-01T11:30:51.687" v="179" actId="164"/>
          <ac:picMkLst>
            <pc:docMk/>
            <pc:sldMk cId="3937857424" sldId="392"/>
            <ac:picMk id="17" creationId="{F52EB496-8CC0-403E-8514-8AFA1F3D6BDB}"/>
          </ac:picMkLst>
        </pc:picChg>
        <pc:picChg chg="mod">
          <ac:chgData name="Lukas Hadamcik" userId="b894adbb9fcd8678" providerId="LiveId" clId="{012DD2DD-D927-48CD-90A8-46DDBC794CBA}" dt="2021-05-01T11:30:51.687" v="179" actId="164"/>
          <ac:picMkLst>
            <pc:docMk/>
            <pc:sldMk cId="3937857424" sldId="392"/>
            <ac:picMk id="36" creationId="{75A47CBB-BF12-4E79-8746-7275FC9E3C32}"/>
          </ac:picMkLst>
        </pc:picChg>
        <pc:picChg chg="mod">
          <ac:chgData name="Lukas Hadamcik" userId="b894adbb9fcd8678" providerId="LiveId" clId="{012DD2DD-D927-48CD-90A8-46DDBC794CBA}" dt="2021-05-01T11:30:51.687" v="179" actId="164"/>
          <ac:picMkLst>
            <pc:docMk/>
            <pc:sldMk cId="3937857424" sldId="392"/>
            <ac:picMk id="37" creationId="{1BD8A51D-E81D-4FEC-8BBE-B5AE147E2149}"/>
          </ac:picMkLst>
        </pc:picChg>
        <pc:picChg chg="mod">
          <ac:chgData name="Lukas Hadamcik" userId="b894adbb9fcd8678" providerId="LiveId" clId="{012DD2DD-D927-48CD-90A8-46DDBC794CBA}" dt="2021-05-01T11:30:51.687" v="179" actId="164"/>
          <ac:picMkLst>
            <pc:docMk/>
            <pc:sldMk cId="3937857424" sldId="392"/>
            <ac:picMk id="38" creationId="{38DD7BBE-BFA0-4A8E-BE5F-1D99F8793E72}"/>
          </ac:picMkLst>
        </pc:picChg>
        <pc:picChg chg="mod ord">
          <ac:chgData name="Lukas Hadamcik" userId="b894adbb9fcd8678" providerId="LiveId" clId="{012DD2DD-D927-48CD-90A8-46DDBC794CBA}" dt="2021-05-03T15:44:14.492" v="3064" actId="166"/>
          <ac:picMkLst>
            <pc:docMk/>
            <pc:sldMk cId="3937857424" sldId="392"/>
            <ac:picMk id="41" creationId="{A29B5B80-8361-4CA8-8683-B73A5BB22BAB}"/>
          </ac:picMkLst>
        </pc:picChg>
        <pc:picChg chg="del">
          <ac:chgData name="Lukas Hadamcik" userId="b894adbb9fcd8678" providerId="LiveId" clId="{012DD2DD-D927-48CD-90A8-46DDBC794CBA}" dt="2021-05-01T11:53:31.097" v="330" actId="478"/>
          <ac:picMkLst>
            <pc:docMk/>
            <pc:sldMk cId="3937857424" sldId="392"/>
            <ac:picMk id="42" creationId="{EA12511C-C175-4D55-BF63-D5293696EDAE}"/>
          </ac:picMkLst>
        </pc:picChg>
        <pc:picChg chg="del mod">
          <ac:chgData name="Lukas Hadamcik" userId="b894adbb9fcd8678" providerId="LiveId" clId="{012DD2DD-D927-48CD-90A8-46DDBC794CBA}" dt="2021-05-01T11:53:32.097" v="331" actId="478"/>
          <ac:picMkLst>
            <pc:docMk/>
            <pc:sldMk cId="3937857424" sldId="392"/>
            <ac:picMk id="43" creationId="{90DAF35A-3F7F-48FC-B27E-AD6AAD31130D}"/>
          </ac:picMkLst>
        </pc:picChg>
        <pc:picChg chg="add mod">
          <ac:chgData name="Lukas Hadamcik" userId="b894adbb9fcd8678" providerId="LiveId" clId="{012DD2DD-D927-48CD-90A8-46DDBC794CBA}" dt="2021-05-01T11:57:42.684" v="365" actId="14100"/>
          <ac:picMkLst>
            <pc:docMk/>
            <pc:sldMk cId="3937857424" sldId="392"/>
            <ac:picMk id="75" creationId="{4288B3CC-C85F-43BA-B4F0-F4A3BDEE8FDF}"/>
          </ac:picMkLst>
        </pc:picChg>
        <pc:picChg chg="add mod">
          <ac:chgData name="Lukas Hadamcik" userId="b894adbb9fcd8678" providerId="LiveId" clId="{012DD2DD-D927-48CD-90A8-46DDBC794CBA}" dt="2021-05-01T11:57:45.880" v="366" actId="14100"/>
          <ac:picMkLst>
            <pc:docMk/>
            <pc:sldMk cId="3937857424" sldId="392"/>
            <ac:picMk id="76" creationId="{F1647D24-4B26-4BF1-85A0-57C2FF48EE4A}"/>
          </ac:picMkLst>
        </pc:picChg>
        <pc:picChg chg="add mod">
          <ac:chgData name="Lukas Hadamcik" userId="b894adbb9fcd8678" providerId="LiveId" clId="{012DD2DD-D927-48CD-90A8-46DDBC794CBA}" dt="2021-05-01T11:57:17.023" v="359" actId="1076"/>
          <ac:picMkLst>
            <pc:docMk/>
            <pc:sldMk cId="3937857424" sldId="392"/>
            <ac:picMk id="77" creationId="{7E5611C5-DB3B-47C8-B644-36315C977588}"/>
          </ac:picMkLst>
        </pc:picChg>
        <pc:picChg chg="add mod">
          <ac:chgData name="Lukas Hadamcik" userId="b894adbb9fcd8678" providerId="LiveId" clId="{012DD2DD-D927-48CD-90A8-46DDBC794CBA}" dt="2021-05-01T11:57:38.326" v="364" actId="1076"/>
          <ac:picMkLst>
            <pc:docMk/>
            <pc:sldMk cId="3937857424" sldId="392"/>
            <ac:picMk id="78" creationId="{709352BF-9005-4840-B6A6-1F5836E5A6B0}"/>
          </ac:picMkLst>
        </pc:picChg>
        <pc:cxnChg chg="add mod">
          <ac:chgData name="Lukas Hadamcik" userId="b894adbb9fcd8678" providerId="LiveId" clId="{012DD2DD-D927-48CD-90A8-46DDBC794CBA}" dt="2021-05-01T11:41:08.082" v="224" actId="14861"/>
          <ac:cxnSpMkLst>
            <pc:docMk/>
            <pc:sldMk cId="3937857424" sldId="392"/>
            <ac:cxnSpMk id="11" creationId="{FBBBF0BB-8309-41D1-8195-DFC8A7336E20}"/>
          </ac:cxnSpMkLst>
        </pc:cxnChg>
        <pc:cxnChg chg="add mod">
          <ac:chgData name="Lukas Hadamcik" userId="b894adbb9fcd8678" providerId="LiveId" clId="{012DD2DD-D927-48CD-90A8-46DDBC794CBA}" dt="2021-05-01T11:45:03.774" v="253" actId="14100"/>
          <ac:cxnSpMkLst>
            <pc:docMk/>
            <pc:sldMk cId="3937857424" sldId="392"/>
            <ac:cxnSpMk id="15" creationId="{4D7B3640-6581-4AE6-A58E-D65579476F7E}"/>
          </ac:cxnSpMkLst>
        </pc:cxnChg>
        <pc:cxnChg chg="mod">
          <ac:chgData name="Lukas Hadamcik" userId="b894adbb9fcd8678" providerId="LiveId" clId="{012DD2DD-D927-48CD-90A8-46DDBC794CBA}" dt="2021-05-01T11:31:30.921" v="185" actId="1076"/>
          <ac:cxnSpMkLst>
            <pc:docMk/>
            <pc:sldMk cId="3937857424" sldId="392"/>
            <ac:cxnSpMk id="20" creationId="{BB489837-A315-4F7D-B058-38C464DD8626}"/>
          </ac:cxnSpMkLst>
        </pc:cxnChg>
        <pc:cxnChg chg="add mod">
          <ac:chgData name="Lukas Hadamcik" userId="b894adbb9fcd8678" providerId="LiveId" clId="{012DD2DD-D927-48CD-90A8-46DDBC794CBA}" dt="2021-05-01T11:46:30.427" v="272" actId="1076"/>
          <ac:cxnSpMkLst>
            <pc:docMk/>
            <pc:sldMk cId="3937857424" sldId="392"/>
            <ac:cxnSpMk id="46" creationId="{95B635A0-7A18-47A6-9443-98F3C1568538}"/>
          </ac:cxnSpMkLst>
        </pc:cxnChg>
        <pc:cxnChg chg="add mod">
          <ac:chgData name="Lukas Hadamcik" userId="b894adbb9fcd8678" providerId="LiveId" clId="{012DD2DD-D927-48CD-90A8-46DDBC794CBA}" dt="2021-05-01T11:41:28.972" v="228" actId="1076"/>
          <ac:cxnSpMkLst>
            <pc:docMk/>
            <pc:sldMk cId="3937857424" sldId="392"/>
            <ac:cxnSpMk id="47" creationId="{1B14731C-FD70-4334-B014-8303E1348D88}"/>
          </ac:cxnSpMkLst>
        </pc:cxnChg>
        <pc:cxnChg chg="add mod">
          <ac:chgData name="Lukas Hadamcik" userId="b894adbb9fcd8678" providerId="LiveId" clId="{012DD2DD-D927-48CD-90A8-46DDBC794CBA}" dt="2021-05-01T11:43:54.737" v="244" actId="164"/>
          <ac:cxnSpMkLst>
            <pc:docMk/>
            <pc:sldMk cId="3937857424" sldId="392"/>
            <ac:cxnSpMk id="48" creationId="{72A1BB32-EC6A-4545-95C0-22F7FFB09FD6}"/>
          </ac:cxnSpMkLst>
        </pc:cxnChg>
        <pc:cxnChg chg="add mod">
          <ac:chgData name="Lukas Hadamcik" userId="b894adbb9fcd8678" providerId="LiveId" clId="{012DD2DD-D927-48CD-90A8-46DDBC794CBA}" dt="2021-05-01T11:43:54.737" v="244" actId="164"/>
          <ac:cxnSpMkLst>
            <pc:docMk/>
            <pc:sldMk cId="3937857424" sldId="392"/>
            <ac:cxnSpMk id="49" creationId="{F1E0768B-4015-4805-89EC-62FB694E8EB3}"/>
          </ac:cxnSpMkLst>
        </pc:cxnChg>
        <pc:cxnChg chg="add del mod">
          <ac:chgData name="Lukas Hadamcik" userId="b894adbb9fcd8678" providerId="LiveId" clId="{012DD2DD-D927-48CD-90A8-46DDBC794CBA}" dt="2021-05-01T11:43:47.854" v="243" actId="478"/>
          <ac:cxnSpMkLst>
            <pc:docMk/>
            <pc:sldMk cId="3937857424" sldId="392"/>
            <ac:cxnSpMk id="50" creationId="{20EB33A9-3EE7-4B19-A106-DE997FCC68BA}"/>
          </ac:cxnSpMkLst>
        </pc:cxnChg>
        <pc:cxnChg chg="add mod">
          <ac:chgData name="Lukas Hadamcik" userId="b894adbb9fcd8678" providerId="LiveId" clId="{012DD2DD-D927-48CD-90A8-46DDBC794CBA}" dt="2021-05-01T11:45:09.821" v="255" actId="1076"/>
          <ac:cxnSpMkLst>
            <pc:docMk/>
            <pc:sldMk cId="3937857424" sldId="392"/>
            <ac:cxnSpMk id="51" creationId="{99DD8633-9995-4F2E-BC9B-42FD90C79767}"/>
          </ac:cxnSpMkLst>
        </pc:cxnChg>
        <pc:cxnChg chg="add mod">
          <ac:chgData name="Lukas Hadamcik" userId="b894adbb9fcd8678" providerId="LiveId" clId="{012DD2DD-D927-48CD-90A8-46DDBC794CBA}" dt="2021-05-01T11:45:15.046" v="257" actId="1076"/>
          <ac:cxnSpMkLst>
            <pc:docMk/>
            <pc:sldMk cId="3937857424" sldId="392"/>
            <ac:cxnSpMk id="52" creationId="{375482A3-4263-4995-A30A-1A0EC0F01747}"/>
          </ac:cxnSpMkLst>
        </pc:cxnChg>
        <pc:cxnChg chg="add mod">
          <ac:chgData name="Lukas Hadamcik" userId="b894adbb9fcd8678" providerId="LiveId" clId="{012DD2DD-D927-48CD-90A8-46DDBC794CBA}" dt="2021-05-01T11:45:19.926" v="259" actId="1076"/>
          <ac:cxnSpMkLst>
            <pc:docMk/>
            <pc:sldMk cId="3937857424" sldId="392"/>
            <ac:cxnSpMk id="53" creationId="{5A29B3D0-D6BB-4683-8DFD-7E0B35706107}"/>
          </ac:cxnSpMkLst>
        </pc:cxnChg>
        <pc:cxnChg chg="add mod">
          <ac:chgData name="Lukas Hadamcik" userId="b894adbb9fcd8678" providerId="LiveId" clId="{012DD2DD-D927-48CD-90A8-46DDBC794CBA}" dt="2021-05-01T11:45:25.591" v="261" actId="1076"/>
          <ac:cxnSpMkLst>
            <pc:docMk/>
            <pc:sldMk cId="3937857424" sldId="392"/>
            <ac:cxnSpMk id="54" creationId="{6984F5C9-703A-4741-ABD6-18F3868FA6EB}"/>
          </ac:cxnSpMkLst>
        </pc:cxnChg>
        <pc:cxnChg chg="add mod">
          <ac:chgData name="Lukas Hadamcik" userId="b894adbb9fcd8678" providerId="LiveId" clId="{012DD2DD-D927-48CD-90A8-46DDBC794CBA}" dt="2021-05-01T11:45:36.564" v="264" actId="13822"/>
          <ac:cxnSpMkLst>
            <pc:docMk/>
            <pc:sldMk cId="3937857424" sldId="392"/>
            <ac:cxnSpMk id="55" creationId="{0B7EDBE8-A952-48AC-8F08-C9823B9E021E}"/>
          </ac:cxnSpMkLst>
        </pc:cxnChg>
        <pc:cxnChg chg="add mod">
          <ac:chgData name="Lukas Hadamcik" userId="b894adbb9fcd8678" providerId="LiveId" clId="{012DD2DD-D927-48CD-90A8-46DDBC794CBA}" dt="2021-05-01T11:51:47.478" v="315" actId="164"/>
          <ac:cxnSpMkLst>
            <pc:docMk/>
            <pc:sldMk cId="3937857424" sldId="392"/>
            <ac:cxnSpMk id="62" creationId="{F500A977-5BF1-4734-A895-F0560A33EE22}"/>
          </ac:cxnSpMkLst>
        </pc:cxnChg>
        <pc:cxnChg chg="add mod">
          <ac:chgData name="Lukas Hadamcik" userId="b894adbb9fcd8678" providerId="LiveId" clId="{012DD2DD-D927-48CD-90A8-46DDBC794CBA}" dt="2021-05-01T11:51:47.478" v="315" actId="164"/>
          <ac:cxnSpMkLst>
            <pc:docMk/>
            <pc:sldMk cId="3937857424" sldId="392"/>
            <ac:cxnSpMk id="63" creationId="{053DF303-A366-4A78-B88E-A4586395757E}"/>
          </ac:cxnSpMkLst>
        </pc:cxnChg>
        <pc:cxnChg chg="add mod">
          <ac:chgData name="Lukas Hadamcik" userId="b894adbb9fcd8678" providerId="LiveId" clId="{012DD2DD-D927-48CD-90A8-46DDBC794CBA}" dt="2021-05-01T11:51:47.478" v="315" actId="164"/>
          <ac:cxnSpMkLst>
            <pc:docMk/>
            <pc:sldMk cId="3937857424" sldId="392"/>
            <ac:cxnSpMk id="64" creationId="{D4F75561-5061-40AD-920E-67B722EBA3C1}"/>
          </ac:cxnSpMkLst>
        </pc:cxnChg>
      </pc:sldChg>
      <pc:sldChg chg="addSp delSp modSp add mod delAnim modAnim">
        <pc:chgData name="Lukas Hadamcik" userId="b894adbb9fcd8678" providerId="LiveId" clId="{012DD2DD-D927-48CD-90A8-46DDBC794CBA}" dt="2021-05-03T15:44:21.154" v="3065" actId="166"/>
        <pc:sldMkLst>
          <pc:docMk/>
          <pc:sldMk cId="2567601388" sldId="393"/>
        </pc:sldMkLst>
        <pc:spChg chg="mod topLvl">
          <ac:chgData name="Lukas Hadamcik" userId="b894adbb9fcd8678" providerId="LiveId" clId="{012DD2DD-D927-48CD-90A8-46DDBC794CBA}" dt="2021-05-01T12:02:32.880" v="387" actId="164"/>
          <ac:spMkLst>
            <pc:docMk/>
            <pc:sldMk cId="2567601388" sldId="393"/>
            <ac:spMk id="39" creationId="{F94CD2E8-8F06-4121-8875-6CDBB6600EC2}"/>
          </ac:spMkLst>
        </pc:spChg>
        <pc:spChg chg="mod topLvl">
          <ac:chgData name="Lukas Hadamcik" userId="b894adbb9fcd8678" providerId="LiveId" clId="{012DD2DD-D927-48CD-90A8-46DDBC794CBA}" dt="2021-05-01T12:02:32.880" v="387" actId="164"/>
          <ac:spMkLst>
            <pc:docMk/>
            <pc:sldMk cId="2567601388" sldId="393"/>
            <ac:spMk id="40" creationId="{E5599425-4816-4BFA-85C0-EE970A6B3838}"/>
          </ac:spMkLst>
        </pc:spChg>
        <pc:spChg chg="del">
          <ac:chgData name="Lukas Hadamcik" userId="b894adbb9fcd8678" providerId="LiveId" clId="{012DD2DD-D927-48CD-90A8-46DDBC794CBA}" dt="2021-05-01T12:04:01.497" v="410" actId="478"/>
          <ac:spMkLst>
            <pc:docMk/>
            <pc:sldMk cId="2567601388" sldId="393"/>
            <ac:spMk id="59" creationId="{50C18DB2-2A84-4394-AD5E-9C74FEA6AF2A}"/>
          </ac:spMkLst>
        </pc:spChg>
        <pc:spChg chg="del">
          <ac:chgData name="Lukas Hadamcik" userId="b894adbb9fcd8678" providerId="LiveId" clId="{012DD2DD-D927-48CD-90A8-46DDBC794CBA}" dt="2021-05-01T12:04:00.223" v="409" actId="478"/>
          <ac:spMkLst>
            <pc:docMk/>
            <pc:sldMk cId="2567601388" sldId="393"/>
            <ac:spMk id="60" creationId="{26AEE1AB-FA6D-44B0-BDCE-A0C0D95F12C9}"/>
          </ac:spMkLst>
        </pc:spChg>
        <pc:spChg chg="del">
          <ac:chgData name="Lukas Hadamcik" userId="b894adbb9fcd8678" providerId="LiveId" clId="{012DD2DD-D927-48CD-90A8-46DDBC794CBA}" dt="2021-05-01T12:03:59.495" v="408" actId="478"/>
          <ac:spMkLst>
            <pc:docMk/>
            <pc:sldMk cId="2567601388" sldId="393"/>
            <ac:spMk id="61" creationId="{464F6CEA-6969-4BF7-AA03-816B32CEC51E}"/>
          </ac:spMkLst>
        </pc:spChg>
        <pc:spChg chg="del">
          <ac:chgData name="Lukas Hadamcik" userId="b894adbb9fcd8678" providerId="LiveId" clId="{012DD2DD-D927-48CD-90A8-46DDBC794CBA}" dt="2021-05-01T12:03:58.690" v="407" actId="478"/>
          <ac:spMkLst>
            <pc:docMk/>
            <pc:sldMk cId="2567601388" sldId="393"/>
            <ac:spMk id="69" creationId="{2B8CAE94-00A0-4EFA-A054-C320D2147A80}"/>
          </ac:spMkLst>
        </pc:spChg>
        <pc:spChg chg="del">
          <ac:chgData name="Lukas Hadamcik" userId="b894adbb9fcd8678" providerId="LiveId" clId="{012DD2DD-D927-48CD-90A8-46DDBC794CBA}" dt="2021-05-01T12:03:57.714" v="406" actId="478"/>
          <ac:spMkLst>
            <pc:docMk/>
            <pc:sldMk cId="2567601388" sldId="393"/>
            <ac:spMk id="70" creationId="{0040BD25-2B60-40F6-B3D5-995EC2D37CBC}"/>
          </ac:spMkLst>
        </pc:spChg>
        <pc:grpChg chg="del">
          <ac:chgData name="Lukas Hadamcik" userId="b894adbb9fcd8678" providerId="LiveId" clId="{012DD2DD-D927-48CD-90A8-46DDBC794CBA}" dt="2021-05-01T12:01:37.129" v="378" actId="165"/>
          <ac:grpSpMkLst>
            <pc:docMk/>
            <pc:sldMk cId="2567601388" sldId="393"/>
            <ac:grpSpMk id="2" creationId="{EFD7D372-E0A9-4B81-8DBF-AC34F6845F24}"/>
          </ac:grpSpMkLst>
        </pc:grpChg>
        <pc:grpChg chg="add mod">
          <ac:chgData name="Lukas Hadamcik" userId="b894adbb9fcd8678" providerId="LiveId" clId="{012DD2DD-D927-48CD-90A8-46DDBC794CBA}" dt="2021-05-01T12:02:43.550" v="390" actId="164"/>
          <ac:grpSpMkLst>
            <pc:docMk/>
            <pc:sldMk cId="2567601388" sldId="393"/>
            <ac:grpSpMk id="4" creationId="{1E291C30-9EB0-4C93-8184-624C61CBC881}"/>
          </ac:grpSpMkLst>
        </pc:grpChg>
        <pc:grpChg chg="add mod">
          <ac:chgData name="Lukas Hadamcik" userId="b894adbb9fcd8678" providerId="LiveId" clId="{012DD2DD-D927-48CD-90A8-46DDBC794CBA}" dt="2021-05-01T12:02:48.521" v="391" actId="1076"/>
          <ac:grpSpMkLst>
            <pc:docMk/>
            <pc:sldMk cId="2567601388" sldId="393"/>
            <ac:grpSpMk id="5" creationId="{18B519C1-B055-46E5-A59D-B170054E1102}"/>
          </ac:grpSpMkLst>
        </pc:grpChg>
        <pc:grpChg chg="add mod">
          <ac:chgData name="Lukas Hadamcik" userId="b894adbb9fcd8678" providerId="LiveId" clId="{012DD2DD-D927-48CD-90A8-46DDBC794CBA}" dt="2021-05-01T12:03:51.661" v="403" actId="14100"/>
          <ac:grpSpMkLst>
            <pc:docMk/>
            <pc:sldMk cId="2567601388" sldId="393"/>
            <ac:grpSpMk id="6" creationId="{B066CAC4-72F4-4562-A378-C841F2A509B8}"/>
          </ac:grpSpMkLst>
        </pc:grpChg>
        <pc:grpChg chg="del">
          <ac:chgData name="Lukas Hadamcik" userId="b894adbb9fcd8678" providerId="LiveId" clId="{012DD2DD-D927-48CD-90A8-46DDBC794CBA}" dt="2021-05-01T12:01:51.398" v="380" actId="478"/>
          <ac:grpSpMkLst>
            <pc:docMk/>
            <pc:sldMk cId="2567601388" sldId="393"/>
            <ac:grpSpMk id="12" creationId="{0729140B-ED11-48B2-B84D-81A7101AFF54}"/>
          </ac:grpSpMkLst>
        </pc:grpChg>
        <pc:grpChg chg="mod topLvl">
          <ac:chgData name="Lukas Hadamcik" userId="b894adbb9fcd8678" providerId="LiveId" clId="{012DD2DD-D927-48CD-90A8-46DDBC794CBA}" dt="2021-05-01T12:02:32.880" v="387" actId="164"/>
          <ac:grpSpMkLst>
            <pc:docMk/>
            <pc:sldMk cId="2567601388" sldId="393"/>
            <ac:grpSpMk id="34" creationId="{765ED0BE-E700-4FFF-8F18-AC074C375BBC}"/>
          </ac:grpSpMkLst>
        </pc:grpChg>
        <pc:grpChg chg="mod topLvl">
          <ac:chgData name="Lukas Hadamcik" userId="b894adbb9fcd8678" providerId="LiveId" clId="{012DD2DD-D927-48CD-90A8-46DDBC794CBA}" dt="2021-05-01T12:02:32.880" v="387" actId="164"/>
          <ac:grpSpMkLst>
            <pc:docMk/>
            <pc:sldMk cId="2567601388" sldId="393"/>
            <ac:grpSpMk id="35" creationId="{5D41E0A7-75FD-4894-B8F4-8D0447E1C1CF}"/>
          </ac:grpSpMkLst>
        </pc:grpChg>
        <pc:grpChg chg="del">
          <ac:chgData name="Lukas Hadamcik" userId="b894adbb9fcd8678" providerId="LiveId" clId="{012DD2DD-D927-48CD-90A8-46DDBC794CBA}" dt="2021-05-01T12:01:47.648" v="379" actId="478"/>
          <ac:grpSpMkLst>
            <pc:docMk/>
            <pc:sldMk cId="2567601388" sldId="393"/>
            <ac:grpSpMk id="74" creationId="{457FAF9A-31DE-40EF-9FA5-2E1D17473683}"/>
          </ac:grpSpMkLst>
        </pc:grpChg>
        <pc:picChg chg="del">
          <ac:chgData name="Lukas Hadamcik" userId="b894adbb9fcd8678" providerId="LiveId" clId="{012DD2DD-D927-48CD-90A8-46DDBC794CBA}" dt="2021-05-01T12:03:54.353" v="404" actId="478"/>
          <ac:picMkLst>
            <pc:docMk/>
            <pc:sldMk cId="2567601388" sldId="393"/>
            <ac:picMk id="10" creationId="{D1651C8B-487F-4ECA-ADC3-2DEDB63A07C3}"/>
          </ac:picMkLst>
        </pc:picChg>
        <pc:picChg chg="mod topLvl">
          <ac:chgData name="Lukas Hadamcik" userId="b894adbb9fcd8678" providerId="LiveId" clId="{012DD2DD-D927-48CD-90A8-46DDBC794CBA}" dt="2021-05-01T12:02:43.550" v="390" actId="164"/>
          <ac:picMkLst>
            <pc:docMk/>
            <pc:sldMk cId="2567601388" sldId="393"/>
            <ac:picMk id="14" creationId="{227321B6-E12B-40BE-B56D-158CA520B20A}"/>
          </ac:picMkLst>
        </pc:picChg>
        <pc:picChg chg="mod topLvl">
          <ac:chgData name="Lukas Hadamcik" userId="b894adbb9fcd8678" providerId="LiveId" clId="{012DD2DD-D927-48CD-90A8-46DDBC794CBA}" dt="2021-05-01T12:02:32.880" v="387" actId="164"/>
          <ac:picMkLst>
            <pc:docMk/>
            <pc:sldMk cId="2567601388" sldId="393"/>
            <ac:picMk id="17" creationId="{F52EB496-8CC0-403E-8514-8AFA1F3D6BDB}"/>
          </ac:picMkLst>
        </pc:picChg>
        <pc:picChg chg="mod topLvl">
          <ac:chgData name="Lukas Hadamcik" userId="b894adbb9fcd8678" providerId="LiveId" clId="{012DD2DD-D927-48CD-90A8-46DDBC794CBA}" dt="2021-05-01T12:02:43.550" v="390" actId="164"/>
          <ac:picMkLst>
            <pc:docMk/>
            <pc:sldMk cId="2567601388" sldId="393"/>
            <ac:picMk id="36" creationId="{75A47CBB-BF12-4E79-8746-7275FC9E3C32}"/>
          </ac:picMkLst>
        </pc:picChg>
        <pc:picChg chg="mod topLvl">
          <ac:chgData name="Lukas Hadamcik" userId="b894adbb9fcd8678" providerId="LiveId" clId="{012DD2DD-D927-48CD-90A8-46DDBC794CBA}" dt="2021-05-01T12:02:43.550" v="390" actId="164"/>
          <ac:picMkLst>
            <pc:docMk/>
            <pc:sldMk cId="2567601388" sldId="393"/>
            <ac:picMk id="37" creationId="{1BD8A51D-E81D-4FEC-8BBE-B5AE147E2149}"/>
          </ac:picMkLst>
        </pc:picChg>
        <pc:picChg chg="mod topLvl">
          <ac:chgData name="Lukas Hadamcik" userId="b894adbb9fcd8678" providerId="LiveId" clId="{012DD2DD-D927-48CD-90A8-46DDBC794CBA}" dt="2021-05-01T12:02:32.880" v="387" actId="164"/>
          <ac:picMkLst>
            <pc:docMk/>
            <pc:sldMk cId="2567601388" sldId="393"/>
            <ac:picMk id="38" creationId="{38DD7BBE-BFA0-4A8E-BE5F-1D99F8793E72}"/>
          </ac:picMkLst>
        </pc:picChg>
        <pc:picChg chg="del">
          <ac:chgData name="Lukas Hadamcik" userId="b894adbb9fcd8678" providerId="LiveId" clId="{012DD2DD-D927-48CD-90A8-46DDBC794CBA}" dt="2021-05-01T12:03:55.219" v="405" actId="478"/>
          <ac:picMkLst>
            <pc:docMk/>
            <pc:sldMk cId="2567601388" sldId="393"/>
            <ac:picMk id="41" creationId="{A29B5B80-8361-4CA8-8683-B73A5BB22BAB}"/>
          </ac:picMkLst>
        </pc:picChg>
        <pc:picChg chg="mod ord">
          <ac:chgData name="Lukas Hadamcik" userId="b894adbb9fcd8678" providerId="LiveId" clId="{012DD2DD-D927-48CD-90A8-46DDBC794CBA}" dt="2021-05-03T15:44:21.154" v="3065" actId="166"/>
          <ac:picMkLst>
            <pc:docMk/>
            <pc:sldMk cId="2567601388" sldId="393"/>
            <ac:picMk id="75" creationId="{4288B3CC-C85F-43BA-B4F0-F4A3BDEE8FDF}"/>
          </ac:picMkLst>
        </pc:picChg>
        <pc:picChg chg="mod">
          <ac:chgData name="Lukas Hadamcik" userId="b894adbb9fcd8678" providerId="LiveId" clId="{012DD2DD-D927-48CD-90A8-46DDBC794CBA}" dt="2021-05-01T12:04:26.410" v="413" actId="1076"/>
          <ac:picMkLst>
            <pc:docMk/>
            <pc:sldMk cId="2567601388" sldId="393"/>
            <ac:picMk id="76" creationId="{F1647D24-4B26-4BF1-85A0-57C2FF48EE4A}"/>
          </ac:picMkLst>
        </pc:picChg>
        <pc:picChg chg="mod">
          <ac:chgData name="Lukas Hadamcik" userId="b894adbb9fcd8678" providerId="LiveId" clId="{012DD2DD-D927-48CD-90A8-46DDBC794CBA}" dt="2021-05-01T12:02:52.686" v="392" actId="1076"/>
          <ac:picMkLst>
            <pc:docMk/>
            <pc:sldMk cId="2567601388" sldId="393"/>
            <ac:picMk id="77" creationId="{7E5611C5-DB3B-47C8-B644-36315C977588}"/>
          </ac:picMkLst>
        </pc:picChg>
        <pc:picChg chg="mod">
          <ac:chgData name="Lukas Hadamcik" userId="b894adbb9fcd8678" providerId="LiveId" clId="{012DD2DD-D927-48CD-90A8-46DDBC794CBA}" dt="2021-05-01T12:02:57.164" v="394" actId="1076"/>
          <ac:picMkLst>
            <pc:docMk/>
            <pc:sldMk cId="2567601388" sldId="393"/>
            <ac:picMk id="78" creationId="{709352BF-9005-4840-B6A6-1F5836E5A6B0}"/>
          </ac:picMkLst>
        </pc:picChg>
        <pc:cxnChg chg="mod">
          <ac:chgData name="Lukas Hadamcik" userId="b894adbb9fcd8678" providerId="LiveId" clId="{012DD2DD-D927-48CD-90A8-46DDBC794CBA}" dt="2021-05-01T12:03:12.836" v="395" actId="164"/>
          <ac:cxnSpMkLst>
            <pc:docMk/>
            <pc:sldMk cId="2567601388" sldId="393"/>
            <ac:cxnSpMk id="11" creationId="{FBBBF0BB-8309-41D1-8195-DFC8A7336E20}"/>
          </ac:cxnSpMkLst>
        </pc:cxnChg>
        <pc:cxnChg chg="del">
          <ac:chgData name="Lukas Hadamcik" userId="b894adbb9fcd8678" providerId="LiveId" clId="{012DD2DD-D927-48CD-90A8-46DDBC794CBA}" dt="2021-05-01T12:04:02.193" v="411" actId="478"/>
          <ac:cxnSpMkLst>
            <pc:docMk/>
            <pc:sldMk cId="2567601388" sldId="393"/>
            <ac:cxnSpMk id="15" creationId="{4D7B3640-6581-4AE6-A58E-D65579476F7E}"/>
          </ac:cxnSpMkLst>
        </pc:cxnChg>
        <pc:cxnChg chg="mod">
          <ac:chgData name="Lukas Hadamcik" userId="b894adbb9fcd8678" providerId="LiveId" clId="{012DD2DD-D927-48CD-90A8-46DDBC794CBA}" dt="2021-05-01T12:01:37.129" v="378" actId="165"/>
          <ac:cxnSpMkLst>
            <pc:docMk/>
            <pc:sldMk cId="2567601388" sldId="393"/>
            <ac:cxnSpMk id="20" creationId="{BB489837-A315-4F7D-B058-38C464DD8626}"/>
          </ac:cxnSpMkLst>
        </pc:cxnChg>
        <pc:cxnChg chg="mod">
          <ac:chgData name="Lukas Hadamcik" userId="b894adbb9fcd8678" providerId="LiveId" clId="{012DD2DD-D927-48CD-90A8-46DDBC794CBA}" dt="2021-05-01T12:01:37.129" v="378" actId="165"/>
          <ac:cxnSpMkLst>
            <pc:docMk/>
            <pc:sldMk cId="2567601388" sldId="393"/>
            <ac:cxnSpMk id="22" creationId="{678FA205-6180-46BC-ACD2-7A3A612C3CDE}"/>
          </ac:cxnSpMkLst>
        </pc:cxnChg>
        <pc:cxnChg chg="mod">
          <ac:chgData name="Lukas Hadamcik" userId="b894adbb9fcd8678" providerId="LiveId" clId="{012DD2DD-D927-48CD-90A8-46DDBC794CBA}" dt="2021-05-01T12:01:37.129" v="378" actId="165"/>
          <ac:cxnSpMkLst>
            <pc:docMk/>
            <pc:sldMk cId="2567601388" sldId="393"/>
            <ac:cxnSpMk id="23" creationId="{B3FFCAFB-4322-4476-9C64-54DF40579D7A}"/>
          </ac:cxnSpMkLst>
        </pc:cxnChg>
        <pc:cxnChg chg="mod">
          <ac:chgData name="Lukas Hadamcik" userId="b894adbb9fcd8678" providerId="LiveId" clId="{012DD2DD-D927-48CD-90A8-46DDBC794CBA}" dt="2021-05-01T12:01:37.129" v="378" actId="165"/>
          <ac:cxnSpMkLst>
            <pc:docMk/>
            <pc:sldMk cId="2567601388" sldId="393"/>
            <ac:cxnSpMk id="24" creationId="{6C2C3421-4524-4C2F-AF80-6C6BCAEE191F}"/>
          </ac:cxnSpMkLst>
        </pc:cxnChg>
        <pc:cxnChg chg="mod">
          <ac:chgData name="Lukas Hadamcik" userId="b894adbb9fcd8678" providerId="LiveId" clId="{012DD2DD-D927-48CD-90A8-46DDBC794CBA}" dt="2021-05-01T12:01:37.129" v="378" actId="165"/>
          <ac:cxnSpMkLst>
            <pc:docMk/>
            <pc:sldMk cId="2567601388" sldId="393"/>
            <ac:cxnSpMk id="25" creationId="{D4DCDF69-2B84-42AC-86F7-7B87252F8BB4}"/>
          </ac:cxnSpMkLst>
        </pc:cxnChg>
        <pc:cxnChg chg="mod">
          <ac:chgData name="Lukas Hadamcik" userId="b894adbb9fcd8678" providerId="LiveId" clId="{012DD2DD-D927-48CD-90A8-46DDBC794CBA}" dt="2021-05-01T12:01:37.129" v="378" actId="165"/>
          <ac:cxnSpMkLst>
            <pc:docMk/>
            <pc:sldMk cId="2567601388" sldId="393"/>
            <ac:cxnSpMk id="26" creationId="{B8F34251-ED1B-4C55-B981-5BE229BC89CC}"/>
          </ac:cxnSpMkLst>
        </pc:cxnChg>
        <pc:cxnChg chg="mod">
          <ac:chgData name="Lukas Hadamcik" userId="b894adbb9fcd8678" providerId="LiveId" clId="{012DD2DD-D927-48CD-90A8-46DDBC794CBA}" dt="2021-05-01T12:01:37.129" v="378" actId="165"/>
          <ac:cxnSpMkLst>
            <pc:docMk/>
            <pc:sldMk cId="2567601388" sldId="393"/>
            <ac:cxnSpMk id="28" creationId="{0A466BA6-2986-4A99-985C-79A1CF5AFDB8}"/>
          </ac:cxnSpMkLst>
        </pc:cxnChg>
        <pc:cxnChg chg="mod">
          <ac:chgData name="Lukas Hadamcik" userId="b894adbb9fcd8678" providerId="LiveId" clId="{012DD2DD-D927-48CD-90A8-46DDBC794CBA}" dt="2021-05-01T12:01:37.129" v="378" actId="165"/>
          <ac:cxnSpMkLst>
            <pc:docMk/>
            <pc:sldMk cId="2567601388" sldId="393"/>
            <ac:cxnSpMk id="29" creationId="{E3EECDCD-E47F-4786-87E7-2D13EFACC3D7}"/>
          </ac:cxnSpMkLst>
        </pc:cxnChg>
        <pc:cxnChg chg="mod">
          <ac:chgData name="Lukas Hadamcik" userId="b894adbb9fcd8678" providerId="LiveId" clId="{012DD2DD-D927-48CD-90A8-46DDBC794CBA}" dt="2021-05-01T12:01:37.129" v="378" actId="165"/>
          <ac:cxnSpMkLst>
            <pc:docMk/>
            <pc:sldMk cId="2567601388" sldId="393"/>
            <ac:cxnSpMk id="30" creationId="{26331B43-76C6-4CC9-8944-1F2D33AFE854}"/>
          </ac:cxnSpMkLst>
        </pc:cxnChg>
        <pc:cxnChg chg="mod">
          <ac:chgData name="Lukas Hadamcik" userId="b894adbb9fcd8678" providerId="LiveId" clId="{012DD2DD-D927-48CD-90A8-46DDBC794CBA}" dt="2021-05-01T12:01:37.129" v="378" actId="165"/>
          <ac:cxnSpMkLst>
            <pc:docMk/>
            <pc:sldMk cId="2567601388" sldId="393"/>
            <ac:cxnSpMk id="31" creationId="{2321ECA3-EF3C-4617-B20A-96A07969A7A4}"/>
          </ac:cxnSpMkLst>
        </pc:cxnChg>
        <pc:cxnChg chg="mod">
          <ac:chgData name="Lukas Hadamcik" userId="b894adbb9fcd8678" providerId="LiveId" clId="{012DD2DD-D927-48CD-90A8-46DDBC794CBA}" dt="2021-05-01T12:01:37.129" v="378" actId="165"/>
          <ac:cxnSpMkLst>
            <pc:docMk/>
            <pc:sldMk cId="2567601388" sldId="393"/>
            <ac:cxnSpMk id="32" creationId="{7404AABA-3BF6-4ADA-B378-480BCE214D2C}"/>
          </ac:cxnSpMkLst>
        </pc:cxnChg>
        <pc:cxnChg chg="mod">
          <ac:chgData name="Lukas Hadamcik" userId="b894adbb9fcd8678" providerId="LiveId" clId="{012DD2DD-D927-48CD-90A8-46DDBC794CBA}" dt="2021-05-01T12:01:37.129" v="378" actId="165"/>
          <ac:cxnSpMkLst>
            <pc:docMk/>
            <pc:sldMk cId="2567601388" sldId="393"/>
            <ac:cxnSpMk id="33" creationId="{7AB6D68A-EF5F-4918-9331-69BF46043A54}"/>
          </ac:cxnSpMkLst>
        </pc:cxnChg>
        <pc:cxnChg chg="mod">
          <ac:chgData name="Lukas Hadamcik" userId="b894adbb9fcd8678" providerId="LiveId" clId="{012DD2DD-D927-48CD-90A8-46DDBC794CBA}" dt="2021-05-01T12:03:12.836" v="395" actId="164"/>
          <ac:cxnSpMkLst>
            <pc:docMk/>
            <pc:sldMk cId="2567601388" sldId="393"/>
            <ac:cxnSpMk id="46" creationId="{95B635A0-7A18-47A6-9443-98F3C1568538}"/>
          </ac:cxnSpMkLst>
        </pc:cxnChg>
        <pc:cxnChg chg="mod">
          <ac:chgData name="Lukas Hadamcik" userId="b894adbb9fcd8678" providerId="LiveId" clId="{012DD2DD-D927-48CD-90A8-46DDBC794CBA}" dt="2021-05-01T12:03:47.566" v="402" actId="1076"/>
          <ac:cxnSpMkLst>
            <pc:docMk/>
            <pc:sldMk cId="2567601388" sldId="393"/>
            <ac:cxnSpMk id="47" creationId="{1B14731C-FD70-4334-B014-8303E1348D88}"/>
          </ac:cxnSpMkLst>
        </pc:cxnChg>
        <pc:cxnChg chg="del">
          <ac:chgData name="Lukas Hadamcik" userId="b894adbb9fcd8678" providerId="LiveId" clId="{012DD2DD-D927-48CD-90A8-46DDBC794CBA}" dt="2021-05-01T12:01:53.592" v="381" actId="478"/>
          <ac:cxnSpMkLst>
            <pc:docMk/>
            <pc:sldMk cId="2567601388" sldId="393"/>
            <ac:cxnSpMk id="51" creationId="{99DD8633-9995-4F2E-BC9B-42FD90C79767}"/>
          </ac:cxnSpMkLst>
        </pc:cxnChg>
        <pc:cxnChg chg="del">
          <ac:chgData name="Lukas Hadamcik" userId="b894adbb9fcd8678" providerId="LiveId" clId="{012DD2DD-D927-48CD-90A8-46DDBC794CBA}" dt="2021-05-01T12:01:54.232" v="382" actId="478"/>
          <ac:cxnSpMkLst>
            <pc:docMk/>
            <pc:sldMk cId="2567601388" sldId="393"/>
            <ac:cxnSpMk id="52" creationId="{375482A3-4263-4995-A30A-1A0EC0F01747}"/>
          </ac:cxnSpMkLst>
        </pc:cxnChg>
        <pc:cxnChg chg="del">
          <ac:chgData name="Lukas Hadamcik" userId="b894adbb9fcd8678" providerId="LiveId" clId="{012DD2DD-D927-48CD-90A8-46DDBC794CBA}" dt="2021-05-01T12:01:54.880" v="383" actId="478"/>
          <ac:cxnSpMkLst>
            <pc:docMk/>
            <pc:sldMk cId="2567601388" sldId="393"/>
            <ac:cxnSpMk id="53" creationId="{5A29B3D0-D6BB-4683-8DFD-7E0B35706107}"/>
          </ac:cxnSpMkLst>
        </pc:cxnChg>
        <pc:cxnChg chg="del">
          <ac:chgData name="Lukas Hadamcik" userId="b894adbb9fcd8678" providerId="LiveId" clId="{012DD2DD-D927-48CD-90A8-46DDBC794CBA}" dt="2021-05-01T12:01:55.457" v="384" actId="478"/>
          <ac:cxnSpMkLst>
            <pc:docMk/>
            <pc:sldMk cId="2567601388" sldId="393"/>
            <ac:cxnSpMk id="54" creationId="{6984F5C9-703A-4741-ABD6-18F3868FA6EB}"/>
          </ac:cxnSpMkLst>
        </pc:cxnChg>
        <pc:cxnChg chg="del">
          <ac:chgData name="Lukas Hadamcik" userId="b894adbb9fcd8678" providerId="LiveId" clId="{012DD2DD-D927-48CD-90A8-46DDBC794CBA}" dt="2021-05-01T12:01:56.007" v="385" actId="478"/>
          <ac:cxnSpMkLst>
            <pc:docMk/>
            <pc:sldMk cId="2567601388" sldId="393"/>
            <ac:cxnSpMk id="55" creationId="{0B7EDBE8-A952-48AC-8F08-C9823B9E021E}"/>
          </ac:cxnSpMkLst>
        </pc:cxnChg>
      </pc:sldChg>
      <pc:sldChg chg="addSp delSp modSp add mod ord modAnim">
        <pc:chgData name="Lukas Hadamcik" userId="b894adbb9fcd8678" providerId="LiveId" clId="{012DD2DD-D927-48CD-90A8-46DDBC794CBA}" dt="2021-05-03T16:12:31.269" v="3076"/>
        <pc:sldMkLst>
          <pc:docMk/>
          <pc:sldMk cId="2911214618" sldId="394"/>
        </pc:sldMkLst>
        <pc:spChg chg="del">
          <ac:chgData name="Lukas Hadamcik" userId="b894adbb9fcd8678" providerId="LiveId" clId="{012DD2DD-D927-48CD-90A8-46DDBC794CBA}" dt="2021-05-01T12:13:49.124" v="448" actId="478"/>
          <ac:spMkLst>
            <pc:docMk/>
            <pc:sldMk cId="2911214618" sldId="394"/>
            <ac:spMk id="4" creationId="{00000000-0000-0000-0000-000000000000}"/>
          </ac:spMkLst>
        </pc:spChg>
        <pc:spChg chg="add mod">
          <ac:chgData name="Lukas Hadamcik" userId="b894adbb9fcd8678" providerId="LiveId" clId="{012DD2DD-D927-48CD-90A8-46DDBC794CBA}" dt="2021-05-02T08:02:25.285" v="797" actId="1076"/>
          <ac:spMkLst>
            <pc:docMk/>
            <pc:sldMk cId="2911214618" sldId="394"/>
            <ac:spMk id="4" creationId="{9D89A355-7C1A-4478-A53F-BA7CBB74804A}"/>
          </ac:spMkLst>
        </pc:spChg>
        <pc:spChg chg="del mod">
          <ac:chgData name="Lukas Hadamcik" userId="b894adbb9fcd8678" providerId="LiveId" clId="{012DD2DD-D927-48CD-90A8-46DDBC794CBA}" dt="2021-05-01T12:13:52.622" v="452" actId="478"/>
          <ac:spMkLst>
            <pc:docMk/>
            <pc:sldMk cId="2911214618" sldId="394"/>
            <ac:spMk id="5" creationId="{00000000-0000-0000-0000-000000000000}"/>
          </ac:spMkLst>
        </pc:spChg>
        <pc:spChg chg="add del mod">
          <ac:chgData name="Lukas Hadamcik" userId="b894adbb9fcd8678" providerId="LiveId" clId="{012DD2DD-D927-48CD-90A8-46DDBC794CBA}" dt="2021-05-01T12:13:50.815" v="450" actId="478"/>
          <ac:spMkLst>
            <pc:docMk/>
            <pc:sldMk cId="2911214618" sldId="394"/>
            <ac:spMk id="7" creationId="{631588BB-955D-450F-AC20-7EA8231BF94A}"/>
          </ac:spMkLst>
        </pc:spChg>
        <pc:spChg chg="add del mod">
          <ac:chgData name="Lukas Hadamcik" userId="b894adbb9fcd8678" providerId="LiveId" clId="{012DD2DD-D927-48CD-90A8-46DDBC794CBA}" dt="2021-05-01T12:16:46.023" v="456"/>
          <ac:spMkLst>
            <pc:docMk/>
            <pc:sldMk cId="2911214618" sldId="394"/>
            <ac:spMk id="10" creationId="{D6666EED-BAB2-4146-9EDB-EA512C69680D}"/>
          </ac:spMkLst>
        </pc:spChg>
        <pc:spChg chg="add mod">
          <ac:chgData name="Lukas Hadamcik" userId="b894adbb9fcd8678" providerId="LiveId" clId="{012DD2DD-D927-48CD-90A8-46DDBC794CBA}" dt="2021-05-03T16:12:22.965" v="3075" actId="255"/>
          <ac:spMkLst>
            <pc:docMk/>
            <pc:sldMk cId="2911214618" sldId="394"/>
            <ac:spMk id="13" creationId="{4AD1D2D1-AAFB-45E1-9185-8C0077F771F6}"/>
          </ac:spMkLst>
        </pc:spChg>
        <pc:spChg chg="add del mod">
          <ac:chgData name="Lukas Hadamcik" userId="b894adbb9fcd8678" providerId="LiveId" clId="{012DD2DD-D927-48CD-90A8-46DDBC794CBA}" dt="2021-05-01T12:17:45.898" v="461" actId="478"/>
          <ac:spMkLst>
            <pc:docMk/>
            <pc:sldMk cId="2911214618" sldId="394"/>
            <ac:spMk id="13" creationId="{84A849AC-73EC-416F-B929-BD73A25B81F4}"/>
          </ac:spMkLst>
        </pc:spChg>
        <pc:spChg chg="add del mod">
          <ac:chgData name="Lukas Hadamcik" userId="b894adbb9fcd8678" providerId="LiveId" clId="{012DD2DD-D927-48CD-90A8-46DDBC794CBA}" dt="2021-05-03T16:11:56.968" v="3073"/>
          <ac:spMkLst>
            <pc:docMk/>
            <pc:sldMk cId="2911214618" sldId="394"/>
            <ac:spMk id="14" creationId="{B9E7192F-BE31-4660-90A0-7B59FF10FC7A}"/>
          </ac:spMkLst>
        </pc:spChg>
        <pc:spChg chg="add del mod">
          <ac:chgData name="Lukas Hadamcik" userId="b894adbb9fcd8678" providerId="LiveId" clId="{012DD2DD-D927-48CD-90A8-46DDBC794CBA}" dt="2021-05-01T12:23:26.906" v="504" actId="478"/>
          <ac:spMkLst>
            <pc:docMk/>
            <pc:sldMk cId="2911214618" sldId="394"/>
            <ac:spMk id="23" creationId="{BF06B677-8F0C-45A6-8262-43E4A9456817}"/>
          </ac:spMkLst>
        </pc:spChg>
        <pc:grpChg chg="add del mod">
          <ac:chgData name="Lukas Hadamcik" userId="b894adbb9fcd8678" providerId="LiveId" clId="{012DD2DD-D927-48CD-90A8-46DDBC794CBA}" dt="2021-05-01T12:25:05.187" v="517" actId="165"/>
          <ac:grpSpMkLst>
            <pc:docMk/>
            <pc:sldMk cId="2911214618" sldId="394"/>
            <ac:grpSpMk id="18" creationId="{1F632E1C-21EE-468A-B251-74CBBC0437D6}"/>
          </ac:grpSpMkLst>
        </pc:grpChg>
        <pc:grpChg chg="add del mod">
          <ac:chgData name="Lukas Hadamcik" userId="b894adbb9fcd8678" providerId="LiveId" clId="{012DD2DD-D927-48CD-90A8-46DDBC794CBA}" dt="2021-05-01T12:24:49.719" v="513" actId="165"/>
          <ac:grpSpMkLst>
            <pc:docMk/>
            <pc:sldMk cId="2911214618" sldId="394"/>
            <ac:grpSpMk id="24" creationId="{5F1F24FC-EDE6-4B28-AC82-F4F578817217}"/>
          </ac:grpSpMkLst>
        </pc:grpChg>
        <pc:grpChg chg="add mod">
          <ac:chgData name="Lukas Hadamcik" userId="b894adbb9fcd8678" providerId="LiveId" clId="{012DD2DD-D927-48CD-90A8-46DDBC794CBA}" dt="2021-05-01T12:25:37.840" v="524" actId="1076"/>
          <ac:grpSpMkLst>
            <pc:docMk/>
            <pc:sldMk cId="2911214618" sldId="394"/>
            <ac:grpSpMk id="27" creationId="{132BF6F0-DA9B-47E2-B09E-38772D12ED28}"/>
          </ac:grpSpMkLst>
        </pc:grpChg>
        <pc:grpChg chg="add del mod">
          <ac:chgData name="Lukas Hadamcik" userId="b894adbb9fcd8678" providerId="LiveId" clId="{012DD2DD-D927-48CD-90A8-46DDBC794CBA}" dt="2021-05-01T12:25:55.153" v="529" actId="165"/>
          <ac:grpSpMkLst>
            <pc:docMk/>
            <pc:sldMk cId="2911214618" sldId="394"/>
            <ac:grpSpMk id="28" creationId="{A43D03A0-8CD1-4A7A-A597-8770B91E9C36}"/>
          </ac:grpSpMkLst>
        </pc:grpChg>
        <pc:picChg chg="add mod topLvl">
          <ac:chgData name="Lukas Hadamcik" userId="b894adbb9fcd8678" providerId="LiveId" clId="{012DD2DD-D927-48CD-90A8-46DDBC794CBA}" dt="2021-05-01T12:25:34.697" v="523" actId="164"/>
          <ac:picMkLst>
            <pc:docMk/>
            <pc:sldMk cId="2911214618" sldId="394"/>
            <ac:picMk id="9" creationId="{48AC9271-A90C-45DD-9511-C6859B795691}"/>
          </ac:picMkLst>
        </pc:picChg>
        <pc:picChg chg="add mod topLvl">
          <ac:chgData name="Lukas Hadamcik" userId="b894adbb9fcd8678" providerId="LiveId" clId="{012DD2DD-D927-48CD-90A8-46DDBC794CBA}" dt="2021-05-01T12:25:34.697" v="523" actId="164"/>
          <ac:picMkLst>
            <pc:docMk/>
            <pc:sldMk cId="2911214618" sldId="394"/>
            <ac:picMk id="12" creationId="{3B062F3B-219B-4B31-B79A-3CAD108CE502}"/>
          </ac:picMkLst>
        </pc:picChg>
        <pc:picChg chg="add del mod">
          <ac:chgData name="Lukas Hadamcik" userId="b894adbb9fcd8678" providerId="LiveId" clId="{012DD2DD-D927-48CD-90A8-46DDBC794CBA}" dt="2021-05-01T12:19:36.346" v="477" actId="931"/>
          <ac:picMkLst>
            <pc:docMk/>
            <pc:sldMk cId="2911214618" sldId="394"/>
            <ac:picMk id="15" creationId="{54795589-7BAE-4B12-BF2B-9B0FC8AC3615}"/>
          </ac:picMkLst>
        </pc:picChg>
        <pc:picChg chg="add mod">
          <ac:chgData name="Lukas Hadamcik" userId="b894adbb9fcd8678" providerId="LiveId" clId="{012DD2DD-D927-48CD-90A8-46DDBC794CBA}" dt="2021-05-01T12:23:41.135" v="508" actId="1076"/>
          <ac:picMkLst>
            <pc:docMk/>
            <pc:sldMk cId="2911214618" sldId="394"/>
            <ac:picMk id="17" creationId="{DEAA9C58-9C0D-451B-AC98-4ED783101297}"/>
          </ac:picMkLst>
        </pc:picChg>
        <pc:picChg chg="add mod">
          <ac:chgData name="Lukas Hadamcik" userId="b894adbb9fcd8678" providerId="LiveId" clId="{012DD2DD-D927-48CD-90A8-46DDBC794CBA}" dt="2021-05-01T12:25:41.302" v="525" actId="1076"/>
          <ac:picMkLst>
            <pc:docMk/>
            <pc:sldMk cId="2911214618" sldId="394"/>
            <ac:picMk id="20" creationId="{B9DA3BB1-06D0-47F4-8F06-88DBC8E5289E}"/>
          </ac:picMkLst>
        </pc:picChg>
        <pc:picChg chg="add mod">
          <ac:chgData name="Lukas Hadamcik" userId="b894adbb9fcd8678" providerId="LiveId" clId="{012DD2DD-D927-48CD-90A8-46DDBC794CBA}" dt="2021-05-01T12:25:42.792" v="526" actId="1076"/>
          <ac:picMkLst>
            <pc:docMk/>
            <pc:sldMk cId="2911214618" sldId="394"/>
            <ac:picMk id="22" creationId="{1CA9A37D-E44E-4C91-BE7E-65EFA55A8092}"/>
          </ac:picMkLst>
        </pc:picChg>
        <pc:picChg chg="del mod topLvl">
          <ac:chgData name="Lukas Hadamcik" userId="b894adbb9fcd8678" providerId="LiveId" clId="{012DD2DD-D927-48CD-90A8-46DDBC794CBA}" dt="2021-05-01T12:24:52.113" v="514" actId="478"/>
          <ac:picMkLst>
            <pc:docMk/>
            <pc:sldMk cId="2911214618" sldId="394"/>
            <ac:picMk id="25" creationId="{27FE2DDF-0579-4EEA-A042-EA414DEC3DDF}"/>
          </ac:picMkLst>
        </pc:picChg>
        <pc:picChg chg="del mod topLvl">
          <ac:chgData name="Lukas Hadamcik" userId="b894adbb9fcd8678" providerId="LiveId" clId="{012DD2DD-D927-48CD-90A8-46DDBC794CBA}" dt="2021-05-01T12:24:52.113" v="514" actId="478"/>
          <ac:picMkLst>
            <pc:docMk/>
            <pc:sldMk cId="2911214618" sldId="394"/>
            <ac:picMk id="26" creationId="{059622B5-58F0-4EDB-AACA-D29548F542DE}"/>
          </ac:picMkLst>
        </pc:picChg>
        <pc:picChg chg="del mod topLvl">
          <ac:chgData name="Lukas Hadamcik" userId="b894adbb9fcd8678" providerId="LiveId" clId="{012DD2DD-D927-48CD-90A8-46DDBC794CBA}" dt="2021-05-01T12:26:02.610" v="533" actId="478"/>
          <ac:picMkLst>
            <pc:docMk/>
            <pc:sldMk cId="2911214618" sldId="394"/>
            <ac:picMk id="29" creationId="{D6B0A2F9-5089-4A08-88FD-DA9AB050F6E5}"/>
          </ac:picMkLst>
        </pc:picChg>
        <pc:picChg chg="mod ord topLvl">
          <ac:chgData name="Lukas Hadamcik" userId="b894adbb9fcd8678" providerId="LiveId" clId="{012DD2DD-D927-48CD-90A8-46DDBC794CBA}" dt="2021-05-01T12:30:17.962" v="574" actId="166"/>
          <ac:picMkLst>
            <pc:docMk/>
            <pc:sldMk cId="2911214618" sldId="394"/>
            <ac:picMk id="30" creationId="{66DDCF37-787C-453A-A6AC-BD22315E4030}"/>
          </ac:picMkLst>
        </pc:picChg>
        <pc:picChg chg="add mod ord">
          <ac:chgData name="Lukas Hadamcik" userId="b894adbb9fcd8678" providerId="LiveId" clId="{012DD2DD-D927-48CD-90A8-46DDBC794CBA}" dt="2021-05-01T12:30:22.622" v="575" actId="166"/>
          <ac:picMkLst>
            <pc:docMk/>
            <pc:sldMk cId="2911214618" sldId="394"/>
            <ac:picMk id="31" creationId="{9B2F661A-D2E6-4C99-B50E-D65D6433D7DC}"/>
          </ac:picMkLst>
        </pc:picChg>
      </pc:sldChg>
      <pc:sldChg chg="addSp delSp modSp add mod modAnim">
        <pc:chgData name="Lukas Hadamcik" userId="b894adbb9fcd8678" providerId="LiveId" clId="{012DD2DD-D927-48CD-90A8-46DDBC794CBA}" dt="2021-05-01T12:56:39.676" v="705"/>
        <pc:sldMkLst>
          <pc:docMk/>
          <pc:sldMk cId="145835509" sldId="395"/>
        </pc:sldMkLst>
        <pc:spChg chg="del">
          <ac:chgData name="Lukas Hadamcik" userId="b894adbb9fcd8678" providerId="LiveId" clId="{012DD2DD-D927-48CD-90A8-46DDBC794CBA}" dt="2021-05-01T12:32:41.072" v="578" actId="478"/>
          <ac:spMkLst>
            <pc:docMk/>
            <pc:sldMk cId="145835509" sldId="395"/>
            <ac:spMk id="4" creationId="{00000000-0000-0000-0000-000000000000}"/>
          </ac:spMkLst>
        </pc:spChg>
        <pc:spChg chg="del">
          <ac:chgData name="Lukas Hadamcik" userId="b894adbb9fcd8678" providerId="LiveId" clId="{012DD2DD-D927-48CD-90A8-46DDBC794CBA}" dt="2021-05-01T12:32:39.118" v="577" actId="478"/>
          <ac:spMkLst>
            <pc:docMk/>
            <pc:sldMk cId="145835509" sldId="395"/>
            <ac:spMk id="5" creationId="{00000000-0000-0000-0000-000000000000}"/>
          </ac:spMkLst>
        </pc:spChg>
        <pc:spChg chg="add del mod">
          <ac:chgData name="Lukas Hadamcik" userId="b894adbb9fcd8678" providerId="LiveId" clId="{012DD2DD-D927-48CD-90A8-46DDBC794CBA}" dt="2021-05-01T12:32:46.707" v="581" actId="478"/>
          <ac:spMkLst>
            <pc:docMk/>
            <pc:sldMk cId="145835509" sldId="395"/>
            <ac:spMk id="7" creationId="{832E8AAF-6BBF-4AB0-8CC7-F8668032DFAA}"/>
          </ac:spMkLst>
        </pc:spChg>
        <pc:spChg chg="add del mod">
          <ac:chgData name="Lukas Hadamcik" userId="b894adbb9fcd8678" providerId="LiveId" clId="{012DD2DD-D927-48CD-90A8-46DDBC794CBA}" dt="2021-05-01T12:32:42.779" v="580" actId="478"/>
          <ac:spMkLst>
            <pc:docMk/>
            <pc:sldMk cId="145835509" sldId="395"/>
            <ac:spMk id="9" creationId="{0EF4D4C4-F929-49D8-9EC0-24FF15668558}"/>
          </ac:spMkLst>
        </pc:spChg>
        <pc:spChg chg="add del mod">
          <ac:chgData name="Lukas Hadamcik" userId="b894adbb9fcd8678" providerId="LiveId" clId="{012DD2DD-D927-48CD-90A8-46DDBC794CBA}" dt="2021-05-01T12:34:12.682" v="591" actId="478"/>
          <ac:spMkLst>
            <pc:docMk/>
            <pc:sldMk cId="145835509" sldId="395"/>
            <ac:spMk id="12" creationId="{7D78A6E8-0BC9-4011-A252-2FF06CD22337}"/>
          </ac:spMkLst>
        </pc:spChg>
        <pc:spChg chg="add del mod">
          <ac:chgData name="Lukas Hadamcik" userId="b894adbb9fcd8678" providerId="LiveId" clId="{012DD2DD-D927-48CD-90A8-46DDBC794CBA}" dt="2021-05-01T12:43:07.616" v="624" actId="478"/>
          <ac:spMkLst>
            <pc:docMk/>
            <pc:sldMk cId="145835509" sldId="395"/>
            <ac:spMk id="15" creationId="{121D560A-11A2-435D-8D98-A6F6F313F418}"/>
          </ac:spMkLst>
        </pc:spChg>
        <pc:spChg chg="add del mod">
          <ac:chgData name="Lukas Hadamcik" userId="b894adbb9fcd8678" providerId="LiveId" clId="{012DD2DD-D927-48CD-90A8-46DDBC794CBA}" dt="2021-05-01T12:37:54.709" v="599" actId="931"/>
          <ac:spMkLst>
            <pc:docMk/>
            <pc:sldMk cId="145835509" sldId="395"/>
            <ac:spMk id="20" creationId="{4ABA09D9-5E18-4405-8DB2-4AEA040BFC35}"/>
          </ac:spMkLst>
        </pc:spChg>
        <pc:spChg chg="add del mod">
          <ac:chgData name="Lukas Hadamcik" userId="b894adbb9fcd8678" providerId="LiveId" clId="{012DD2DD-D927-48CD-90A8-46DDBC794CBA}" dt="2021-05-01T12:40:21.219" v="612" actId="478"/>
          <ac:spMkLst>
            <pc:docMk/>
            <pc:sldMk cId="145835509" sldId="395"/>
            <ac:spMk id="23" creationId="{F991EC65-E187-4121-84A9-ADE673509887}"/>
          </ac:spMkLst>
        </pc:spChg>
        <pc:spChg chg="add mod">
          <ac:chgData name="Lukas Hadamcik" userId="b894adbb9fcd8678" providerId="LiveId" clId="{012DD2DD-D927-48CD-90A8-46DDBC794CBA}" dt="2021-05-01T12:52:34.728" v="683" actId="207"/>
          <ac:spMkLst>
            <pc:docMk/>
            <pc:sldMk cId="145835509" sldId="395"/>
            <ac:spMk id="36" creationId="{E0A6D442-FF76-4E72-B607-C291F9FFA933}"/>
          </ac:spMkLst>
        </pc:spChg>
        <pc:spChg chg="add mod">
          <ac:chgData name="Lukas Hadamcik" userId="b894adbb9fcd8678" providerId="LiveId" clId="{012DD2DD-D927-48CD-90A8-46DDBC794CBA}" dt="2021-05-01T12:52:45.515" v="685" actId="1076"/>
          <ac:spMkLst>
            <pc:docMk/>
            <pc:sldMk cId="145835509" sldId="395"/>
            <ac:spMk id="37" creationId="{8CD59402-7758-4E66-9D82-DAA3E07B6F17}"/>
          </ac:spMkLst>
        </pc:spChg>
        <pc:spChg chg="add mod">
          <ac:chgData name="Lukas Hadamcik" userId="b894adbb9fcd8678" providerId="LiveId" clId="{012DD2DD-D927-48CD-90A8-46DDBC794CBA}" dt="2021-05-01T12:53:19.779" v="692" actId="1076"/>
          <ac:spMkLst>
            <pc:docMk/>
            <pc:sldMk cId="145835509" sldId="395"/>
            <ac:spMk id="38" creationId="{0908D388-4780-4E72-B2F8-5C4C6EC9FC67}"/>
          </ac:spMkLst>
        </pc:spChg>
        <pc:spChg chg="add mod">
          <ac:chgData name="Lukas Hadamcik" userId="b894adbb9fcd8678" providerId="LiveId" clId="{012DD2DD-D927-48CD-90A8-46DDBC794CBA}" dt="2021-05-01T12:53:35.861" v="695" actId="196"/>
          <ac:spMkLst>
            <pc:docMk/>
            <pc:sldMk cId="145835509" sldId="395"/>
            <ac:spMk id="39" creationId="{A8282C40-8681-4C1C-B1D5-D5F79A6F90D9}"/>
          </ac:spMkLst>
        </pc:spChg>
        <pc:picChg chg="add del mod">
          <ac:chgData name="Lukas Hadamcik" userId="b894adbb9fcd8678" providerId="LiveId" clId="{012DD2DD-D927-48CD-90A8-46DDBC794CBA}" dt="2021-05-01T12:34:12.682" v="591" actId="478"/>
          <ac:picMkLst>
            <pc:docMk/>
            <pc:sldMk cId="145835509" sldId="395"/>
            <ac:picMk id="11" creationId="{3558D259-06C4-4845-99C5-60DA59E3FA84}"/>
          </ac:picMkLst>
        </pc:picChg>
        <pc:picChg chg="add mod">
          <ac:chgData name="Lukas Hadamcik" userId="b894adbb9fcd8678" providerId="LiveId" clId="{012DD2DD-D927-48CD-90A8-46DDBC794CBA}" dt="2021-05-01T12:50:42.353" v="664" actId="1076"/>
          <ac:picMkLst>
            <pc:docMk/>
            <pc:sldMk cId="145835509" sldId="395"/>
            <ac:picMk id="14" creationId="{21974053-A3CD-4DBE-BFF2-EAE8634451B9}"/>
          </ac:picMkLst>
        </pc:picChg>
        <pc:picChg chg="add mod">
          <ac:chgData name="Lukas Hadamcik" userId="b894adbb9fcd8678" providerId="LiveId" clId="{012DD2DD-D927-48CD-90A8-46DDBC794CBA}" dt="2021-05-01T12:50:48.382" v="666" actId="1076"/>
          <ac:picMkLst>
            <pc:docMk/>
            <pc:sldMk cId="145835509" sldId="395"/>
            <ac:picMk id="17" creationId="{BEB2D29B-6B2A-4E24-B04E-5475B7313EDD}"/>
          </ac:picMkLst>
        </pc:picChg>
        <pc:picChg chg="add del mod">
          <ac:chgData name="Lukas Hadamcik" userId="b894adbb9fcd8678" providerId="LiveId" clId="{012DD2DD-D927-48CD-90A8-46DDBC794CBA}" dt="2021-05-01T12:37:54.709" v="599" actId="931"/>
          <ac:picMkLst>
            <pc:docMk/>
            <pc:sldMk cId="145835509" sldId="395"/>
            <ac:picMk id="19" creationId="{55828AB0-5CB4-4152-A3DA-52BE20E9C2BA}"/>
          </ac:picMkLst>
        </pc:picChg>
        <pc:picChg chg="add del mod">
          <ac:chgData name="Lukas Hadamcik" userId="b894adbb9fcd8678" providerId="LiveId" clId="{012DD2DD-D927-48CD-90A8-46DDBC794CBA}" dt="2021-05-01T12:40:21.219" v="612" actId="478"/>
          <ac:picMkLst>
            <pc:docMk/>
            <pc:sldMk cId="145835509" sldId="395"/>
            <ac:picMk id="22" creationId="{6FBA44C3-6E53-4A96-980B-FC29B5315B60}"/>
          </ac:picMkLst>
        </pc:picChg>
        <pc:picChg chg="add del mod">
          <ac:chgData name="Lukas Hadamcik" userId="b894adbb9fcd8678" providerId="LiveId" clId="{012DD2DD-D927-48CD-90A8-46DDBC794CBA}" dt="2021-05-01T12:43:18.314" v="628" actId="478"/>
          <ac:picMkLst>
            <pc:docMk/>
            <pc:sldMk cId="145835509" sldId="395"/>
            <ac:picMk id="25" creationId="{407BCE1A-1935-461C-B484-F65252CC6D31}"/>
          </ac:picMkLst>
        </pc:picChg>
        <pc:picChg chg="add mod">
          <ac:chgData name="Lukas Hadamcik" userId="b894adbb9fcd8678" providerId="LiveId" clId="{012DD2DD-D927-48CD-90A8-46DDBC794CBA}" dt="2021-05-01T12:51:12.212" v="669" actId="1076"/>
          <ac:picMkLst>
            <pc:docMk/>
            <pc:sldMk cId="145835509" sldId="395"/>
            <ac:picMk id="27" creationId="{80828C14-19CE-4BA0-AB6F-9D9FE5025BF2}"/>
          </ac:picMkLst>
        </pc:picChg>
        <pc:picChg chg="add del mod">
          <ac:chgData name="Lukas Hadamcik" userId="b894adbb9fcd8678" providerId="LiveId" clId="{012DD2DD-D927-48CD-90A8-46DDBC794CBA}" dt="2021-05-01T12:44:52.586" v="632" actId="478"/>
          <ac:picMkLst>
            <pc:docMk/>
            <pc:sldMk cId="145835509" sldId="395"/>
            <ac:picMk id="29" creationId="{70EA1807-6F75-4FBD-9AE3-0BDCA197EBA8}"/>
          </ac:picMkLst>
        </pc:picChg>
        <pc:picChg chg="add mod">
          <ac:chgData name="Lukas Hadamcik" userId="b894adbb9fcd8678" providerId="LiveId" clId="{012DD2DD-D927-48CD-90A8-46DDBC794CBA}" dt="2021-05-01T12:51:21.769" v="674" actId="1076"/>
          <ac:picMkLst>
            <pc:docMk/>
            <pc:sldMk cId="145835509" sldId="395"/>
            <ac:picMk id="31" creationId="{409D2300-ABC7-46A0-BD81-33CBE22CD945}"/>
          </ac:picMkLst>
        </pc:picChg>
        <pc:picChg chg="add del mod">
          <ac:chgData name="Lukas Hadamcik" userId="b894adbb9fcd8678" providerId="LiveId" clId="{012DD2DD-D927-48CD-90A8-46DDBC794CBA}" dt="2021-05-01T12:49:52.770" v="648" actId="478"/>
          <ac:picMkLst>
            <pc:docMk/>
            <pc:sldMk cId="145835509" sldId="395"/>
            <ac:picMk id="33" creationId="{0AF76C9C-8A88-461F-BF66-450C542DE01E}"/>
          </ac:picMkLst>
        </pc:picChg>
        <pc:picChg chg="add mod">
          <ac:chgData name="Lukas Hadamcik" userId="b894adbb9fcd8678" providerId="LiveId" clId="{012DD2DD-D927-48CD-90A8-46DDBC794CBA}" dt="2021-05-01T12:51:37.832" v="677" actId="1076"/>
          <ac:picMkLst>
            <pc:docMk/>
            <pc:sldMk cId="145835509" sldId="395"/>
            <ac:picMk id="35" creationId="{F45C938C-55DC-418D-B87B-15323FE7B529}"/>
          </ac:picMkLst>
        </pc:picChg>
      </pc:sldChg>
      <pc:sldChg chg="modSp add mod ord">
        <pc:chgData name="Lukas Hadamcik" userId="b894adbb9fcd8678" providerId="LiveId" clId="{012DD2DD-D927-48CD-90A8-46DDBC794CBA}" dt="2021-05-03T15:13:21.789" v="3034" actId="790"/>
        <pc:sldMkLst>
          <pc:docMk/>
          <pc:sldMk cId="4019588895" sldId="396"/>
        </pc:sldMkLst>
        <pc:spChg chg="mod">
          <ac:chgData name="Lukas Hadamcik" userId="b894adbb9fcd8678" providerId="LiveId" clId="{012DD2DD-D927-48CD-90A8-46DDBC794CBA}" dt="2021-05-03T15:13:21.789" v="3034" actId="790"/>
          <ac:spMkLst>
            <pc:docMk/>
            <pc:sldMk cId="4019588895" sldId="396"/>
            <ac:spMk id="4" creationId="{00000000-0000-0000-0000-000000000000}"/>
          </ac:spMkLst>
        </pc:spChg>
        <pc:spChg chg="mod">
          <ac:chgData name="Lukas Hadamcik" userId="b894adbb9fcd8678" providerId="LiveId" clId="{012DD2DD-D927-48CD-90A8-46DDBC794CBA}" dt="2021-05-03T09:23:34.382" v="2642" actId="790"/>
          <ac:spMkLst>
            <pc:docMk/>
            <pc:sldMk cId="4019588895" sldId="396"/>
            <ac:spMk id="5" creationId="{00000000-0000-0000-0000-000000000000}"/>
          </ac:spMkLst>
        </pc:spChg>
      </pc:sldChg>
      <pc:sldChg chg="addSp delSp modSp add mod ord modAnim">
        <pc:chgData name="Lukas Hadamcik" userId="b894adbb9fcd8678" providerId="LiveId" clId="{012DD2DD-D927-48CD-90A8-46DDBC794CBA}" dt="2021-05-02T08:51:02.306" v="1019"/>
        <pc:sldMkLst>
          <pc:docMk/>
          <pc:sldMk cId="1099532550" sldId="397"/>
        </pc:sldMkLst>
        <pc:spChg chg="del">
          <ac:chgData name="Lukas Hadamcik" userId="b894adbb9fcd8678" providerId="LiveId" clId="{012DD2DD-D927-48CD-90A8-46DDBC794CBA}" dt="2021-05-02T08:34:34.607" v="937" actId="478"/>
          <ac:spMkLst>
            <pc:docMk/>
            <pc:sldMk cId="1099532550" sldId="397"/>
            <ac:spMk id="4" creationId="{00000000-0000-0000-0000-000000000000}"/>
          </ac:spMkLst>
        </pc:spChg>
        <pc:spChg chg="del">
          <ac:chgData name="Lukas Hadamcik" userId="b894adbb9fcd8678" providerId="LiveId" clId="{012DD2DD-D927-48CD-90A8-46DDBC794CBA}" dt="2021-05-02T08:34:31.185" v="935" actId="478"/>
          <ac:spMkLst>
            <pc:docMk/>
            <pc:sldMk cId="1099532550" sldId="397"/>
            <ac:spMk id="5" creationId="{00000000-0000-0000-0000-000000000000}"/>
          </ac:spMkLst>
        </pc:spChg>
        <pc:spChg chg="add del mod">
          <ac:chgData name="Lukas Hadamcik" userId="b894adbb9fcd8678" providerId="LiveId" clId="{012DD2DD-D927-48CD-90A8-46DDBC794CBA}" dt="2021-05-02T08:34:32.840" v="936" actId="478"/>
          <ac:spMkLst>
            <pc:docMk/>
            <pc:sldMk cId="1099532550" sldId="397"/>
            <ac:spMk id="7" creationId="{D3CAEF26-1231-43E7-AFBD-C77CBEBB9C3A}"/>
          </ac:spMkLst>
        </pc:spChg>
        <pc:spChg chg="add del mod">
          <ac:chgData name="Lukas Hadamcik" userId="b894adbb9fcd8678" providerId="LiveId" clId="{012DD2DD-D927-48CD-90A8-46DDBC794CBA}" dt="2021-05-02T08:34:36.247" v="939" actId="478"/>
          <ac:spMkLst>
            <pc:docMk/>
            <pc:sldMk cId="1099532550" sldId="397"/>
            <ac:spMk id="9" creationId="{A1007F97-3639-4206-9693-BE39B7268037}"/>
          </ac:spMkLst>
        </pc:spChg>
        <pc:spChg chg="add del mod">
          <ac:chgData name="Lukas Hadamcik" userId="b894adbb9fcd8678" providerId="LiveId" clId="{012DD2DD-D927-48CD-90A8-46DDBC794CBA}" dt="2021-05-02T08:38:38.935" v="950" actId="478"/>
          <ac:spMkLst>
            <pc:docMk/>
            <pc:sldMk cId="1099532550" sldId="397"/>
            <ac:spMk id="14" creationId="{B5A21BF0-CE18-4CE0-BC82-6A637575CD5B}"/>
          </ac:spMkLst>
        </pc:spChg>
        <pc:spChg chg="add mod">
          <ac:chgData name="Lukas Hadamcik" userId="b894adbb9fcd8678" providerId="LiveId" clId="{012DD2DD-D927-48CD-90A8-46DDBC794CBA}" dt="2021-05-02T08:41:32.066" v="962" actId="1076"/>
          <ac:spMkLst>
            <pc:docMk/>
            <pc:sldMk cId="1099532550" sldId="397"/>
            <ac:spMk id="17" creationId="{5EFF36F6-71B3-4565-8C8B-D9150ABCF468}"/>
          </ac:spMkLst>
        </pc:spChg>
        <pc:spChg chg="add mod">
          <ac:chgData name="Lukas Hadamcik" userId="b894adbb9fcd8678" providerId="LiveId" clId="{012DD2DD-D927-48CD-90A8-46DDBC794CBA}" dt="2021-05-02T08:43:41.588" v="981" actId="1076"/>
          <ac:spMkLst>
            <pc:docMk/>
            <pc:sldMk cId="1099532550" sldId="397"/>
            <ac:spMk id="18" creationId="{120B0056-DCD2-4826-BBC8-93F89C983687}"/>
          </ac:spMkLst>
        </pc:spChg>
        <pc:spChg chg="add mod">
          <ac:chgData name="Lukas Hadamcik" userId="b894adbb9fcd8678" providerId="LiveId" clId="{012DD2DD-D927-48CD-90A8-46DDBC794CBA}" dt="2021-05-02T08:44:20.418" v="990" actId="1076"/>
          <ac:spMkLst>
            <pc:docMk/>
            <pc:sldMk cId="1099532550" sldId="397"/>
            <ac:spMk id="19" creationId="{2D43D9AE-3145-43C9-9F82-CC729BF2BD28}"/>
          </ac:spMkLst>
        </pc:spChg>
        <pc:spChg chg="add mod">
          <ac:chgData name="Lukas Hadamcik" userId="b894adbb9fcd8678" providerId="LiveId" clId="{012DD2DD-D927-48CD-90A8-46DDBC794CBA}" dt="2021-05-02T08:44:42.479" v="996" actId="20577"/>
          <ac:spMkLst>
            <pc:docMk/>
            <pc:sldMk cId="1099532550" sldId="397"/>
            <ac:spMk id="20" creationId="{2AE0B8B0-7C11-4647-9D34-A1C64452109A}"/>
          </ac:spMkLst>
        </pc:spChg>
        <pc:spChg chg="add mod">
          <ac:chgData name="Lukas Hadamcik" userId="b894adbb9fcd8678" providerId="LiveId" clId="{012DD2DD-D927-48CD-90A8-46DDBC794CBA}" dt="2021-05-02T08:45:03.541" v="1002" actId="20577"/>
          <ac:spMkLst>
            <pc:docMk/>
            <pc:sldMk cId="1099532550" sldId="397"/>
            <ac:spMk id="21" creationId="{1EDC6D23-3B89-4D0E-8BF8-5A8B6582425E}"/>
          </ac:spMkLst>
        </pc:spChg>
        <pc:spChg chg="add mod">
          <ac:chgData name="Lukas Hadamcik" userId="b894adbb9fcd8678" providerId="LiveId" clId="{012DD2DD-D927-48CD-90A8-46DDBC794CBA}" dt="2021-05-02T08:45:45.385" v="1008" actId="14100"/>
          <ac:spMkLst>
            <pc:docMk/>
            <pc:sldMk cId="1099532550" sldId="397"/>
            <ac:spMk id="22" creationId="{4ED8F614-5020-4059-9096-48ECE6D55E85}"/>
          </ac:spMkLst>
        </pc:spChg>
        <pc:picChg chg="add del mod">
          <ac:chgData name="Lukas Hadamcik" userId="b894adbb9fcd8678" providerId="LiveId" clId="{012DD2DD-D927-48CD-90A8-46DDBC794CBA}" dt="2021-05-02T08:36:26.007" v="943" actId="478"/>
          <ac:picMkLst>
            <pc:docMk/>
            <pc:sldMk cId="1099532550" sldId="397"/>
            <ac:picMk id="11" creationId="{05628C7F-E300-4EAA-B798-84D06934A668}"/>
          </ac:picMkLst>
        </pc:picChg>
        <pc:picChg chg="add mod">
          <ac:chgData name="Lukas Hadamcik" userId="b894adbb9fcd8678" providerId="LiveId" clId="{012DD2DD-D927-48CD-90A8-46DDBC794CBA}" dt="2021-05-02T08:39:21.538" v="952" actId="1076"/>
          <ac:picMkLst>
            <pc:docMk/>
            <pc:sldMk cId="1099532550" sldId="397"/>
            <ac:picMk id="13" creationId="{DC7A72E1-CAE0-4759-8708-C09036E71186}"/>
          </ac:picMkLst>
        </pc:picChg>
        <pc:picChg chg="add mod">
          <ac:chgData name="Lukas Hadamcik" userId="b894adbb9fcd8678" providerId="LiveId" clId="{012DD2DD-D927-48CD-90A8-46DDBC794CBA}" dt="2021-05-02T08:43:38.305" v="980" actId="1076"/>
          <ac:picMkLst>
            <pc:docMk/>
            <pc:sldMk cId="1099532550" sldId="397"/>
            <ac:picMk id="16" creationId="{45BB3084-3B6A-4ECB-B5C1-163D5A7BEB4B}"/>
          </ac:picMkLst>
        </pc:picChg>
      </pc:sldChg>
      <pc:sldChg chg="addSp delSp modSp add mod ord modAnim">
        <pc:chgData name="Lukas Hadamcik" userId="b894adbb9fcd8678" providerId="LiveId" clId="{012DD2DD-D927-48CD-90A8-46DDBC794CBA}" dt="2021-05-03T15:11:53.680" v="2999" actId="20577"/>
        <pc:sldMkLst>
          <pc:docMk/>
          <pc:sldMk cId="2917655511" sldId="398"/>
        </pc:sldMkLst>
        <pc:spChg chg="mod">
          <ac:chgData name="Lukas Hadamcik" userId="b894adbb9fcd8678" providerId="LiveId" clId="{012DD2DD-D927-48CD-90A8-46DDBC794CBA}" dt="2021-05-03T15:11:53.680" v="2999" actId="20577"/>
          <ac:spMkLst>
            <pc:docMk/>
            <pc:sldMk cId="2917655511" sldId="398"/>
            <ac:spMk id="4" creationId="{00000000-0000-0000-0000-000000000000}"/>
          </ac:spMkLst>
        </pc:spChg>
        <pc:spChg chg="del mod">
          <ac:chgData name="Lukas Hadamcik" userId="b894adbb9fcd8678" providerId="LiveId" clId="{012DD2DD-D927-48CD-90A8-46DDBC794CBA}" dt="2021-05-03T07:36:23.089" v="1172" actId="478"/>
          <ac:spMkLst>
            <pc:docMk/>
            <pc:sldMk cId="2917655511" sldId="398"/>
            <ac:spMk id="5" creationId="{00000000-0000-0000-0000-000000000000}"/>
          </ac:spMkLst>
        </pc:spChg>
        <pc:spChg chg="add del mod">
          <ac:chgData name="Lukas Hadamcik" userId="b894adbb9fcd8678" providerId="LiveId" clId="{012DD2DD-D927-48CD-90A8-46DDBC794CBA}" dt="2021-05-03T07:36:25.302" v="1173" actId="478"/>
          <ac:spMkLst>
            <pc:docMk/>
            <pc:sldMk cId="2917655511" sldId="398"/>
            <ac:spMk id="9" creationId="{F98D266C-3929-45DA-B711-6300E9912BD2}"/>
          </ac:spMkLst>
        </pc:spChg>
        <pc:spChg chg="add mod">
          <ac:chgData name="Lukas Hadamcik" userId="b894adbb9fcd8678" providerId="LiveId" clId="{012DD2DD-D927-48CD-90A8-46DDBC794CBA}" dt="2021-05-03T07:37:32.189" v="1209" actId="790"/>
          <ac:spMkLst>
            <pc:docMk/>
            <pc:sldMk cId="2917655511" sldId="398"/>
            <ac:spMk id="10" creationId="{E60F0250-B207-45C8-9FC9-A29B4217F0DD}"/>
          </ac:spMkLst>
        </pc:spChg>
        <pc:spChg chg="add mod">
          <ac:chgData name="Lukas Hadamcik" userId="b894adbb9fcd8678" providerId="LiveId" clId="{012DD2DD-D927-48CD-90A8-46DDBC794CBA}" dt="2021-05-03T07:38:43.981" v="1231" actId="790"/>
          <ac:spMkLst>
            <pc:docMk/>
            <pc:sldMk cId="2917655511" sldId="398"/>
            <ac:spMk id="11" creationId="{212EF573-4C59-4A18-86C5-40F47D8913E3}"/>
          </ac:spMkLst>
        </pc:spChg>
        <pc:spChg chg="add mod">
          <ac:chgData name="Lukas Hadamcik" userId="b894adbb9fcd8678" providerId="LiveId" clId="{012DD2DD-D927-48CD-90A8-46DDBC794CBA}" dt="2021-05-03T07:51:48.439" v="1454" actId="20577"/>
          <ac:spMkLst>
            <pc:docMk/>
            <pc:sldMk cId="2917655511" sldId="398"/>
            <ac:spMk id="12" creationId="{8EDDAD92-6E34-4E31-8C15-CDC8E5E7EA55}"/>
          </ac:spMkLst>
        </pc:spChg>
        <pc:spChg chg="add mod">
          <ac:chgData name="Lukas Hadamcik" userId="b894adbb9fcd8678" providerId="LiveId" clId="{012DD2DD-D927-48CD-90A8-46DDBC794CBA}" dt="2021-05-03T07:41:58.909" v="1294" actId="207"/>
          <ac:spMkLst>
            <pc:docMk/>
            <pc:sldMk cId="2917655511" sldId="398"/>
            <ac:spMk id="13" creationId="{BD597069-25B1-4CA6-A174-6E18B33E6595}"/>
          </ac:spMkLst>
        </pc:spChg>
        <pc:spChg chg="add mod">
          <ac:chgData name="Lukas Hadamcik" userId="b894adbb9fcd8678" providerId="LiveId" clId="{012DD2DD-D927-48CD-90A8-46DDBC794CBA}" dt="2021-05-03T07:47:07.992" v="1383" actId="1076"/>
          <ac:spMkLst>
            <pc:docMk/>
            <pc:sldMk cId="2917655511" sldId="398"/>
            <ac:spMk id="14" creationId="{16BC5E98-36E5-4673-BD01-E6BD0B97CEE4}"/>
          </ac:spMkLst>
        </pc:spChg>
        <pc:picChg chg="add mod">
          <ac:chgData name="Lukas Hadamcik" userId="b894adbb9fcd8678" providerId="LiveId" clId="{012DD2DD-D927-48CD-90A8-46DDBC794CBA}" dt="2021-05-03T07:41:45.905" v="1291" actId="1076"/>
          <ac:picMkLst>
            <pc:docMk/>
            <pc:sldMk cId="2917655511" sldId="398"/>
            <ac:picMk id="7" creationId="{E974E242-E79C-407D-98D1-DEA49CE51152}"/>
          </ac:picMkLst>
        </pc:picChg>
      </pc:sldChg>
      <pc:sldChg chg="addSp delSp modSp add mod delAnim modAnim">
        <pc:chgData name="Lukas Hadamcik" userId="b894adbb9fcd8678" providerId="LiveId" clId="{012DD2DD-D927-48CD-90A8-46DDBC794CBA}" dt="2021-05-03T15:11:46.679" v="2995" actId="20577"/>
        <pc:sldMkLst>
          <pc:docMk/>
          <pc:sldMk cId="1254600880" sldId="399"/>
        </pc:sldMkLst>
        <pc:spChg chg="mod">
          <ac:chgData name="Lukas Hadamcik" userId="b894adbb9fcd8678" providerId="LiveId" clId="{012DD2DD-D927-48CD-90A8-46DDBC794CBA}" dt="2021-05-03T15:11:46.679" v="2995" actId="20577"/>
          <ac:spMkLst>
            <pc:docMk/>
            <pc:sldMk cId="1254600880" sldId="399"/>
            <ac:spMk id="4" creationId="{00000000-0000-0000-0000-000000000000}"/>
          </ac:spMkLst>
        </pc:spChg>
        <pc:spChg chg="add mod">
          <ac:chgData name="Lukas Hadamcik" userId="b894adbb9fcd8678" providerId="LiveId" clId="{012DD2DD-D927-48CD-90A8-46DDBC794CBA}" dt="2021-05-03T08:08:28.276" v="1696" actId="1076"/>
          <ac:spMkLst>
            <pc:docMk/>
            <pc:sldMk cId="1254600880" sldId="399"/>
            <ac:spMk id="5" creationId="{09ABEA46-2555-47EC-A001-356FA8C2BE25}"/>
          </ac:spMkLst>
        </pc:spChg>
        <pc:spChg chg="add del mod">
          <ac:chgData name="Lukas Hadamcik" userId="b894adbb9fcd8678" providerId="LiveId" clId="{012DD2DD-D927-48CD-90A8-46DDBC794CBA}" dt="2021-05-03T07:57:17.946" v="1537" actId="478"/>
          <ac:spMkLst>
            <pc:docMk/>
            <pc:sldMk cId="1254600880" sldId="399"/>
            <ac:spMk id="9" creationId="{ED809633-720F-4AA9-BCDB-2AEF96FA4C9C}"/>
          </ac:spMkLst>
        </pc:spChg>
        <pc:spChg chg="del">
          <ac:chgData name="Lukas Hadamcik" userId="b894adbb9fcd8678" providerId="LiveId" clId="{012DD2DD-D927-48CD-90A8-46DDBC794CBA}" dt="2021-05-03T07:52:04.110" v="1455" actId="478"/>
          <ac:spMkLst>
            <pc:docMk/>
            <pc:sldMk cId="1254600880" sldId="399"/>
            <ac:spMk id="10" creationId="{E60F0250-B207-45C8-9FC9-A29B4217F0DD}"/>
          </ac:spMkLst>
        </pc:spChg>
        <pc:spChg chg="del">
          <ac:chgData name="Lukas Hadamcik" userId="b894adbb9fcd8678" providerId="LiveId" clId="{012DD2DD-D927-48CD-90A8-46DDBC794CBA}" dt="2021-05-03T07:52:04.110" v="1455" actId="478"/>
          <ac:spMkLst>
            <pc:docMk/>
            <pc:sldMk cId="1254600880" sldId="399"/>
            <ac:spMk id="11" creationId="{212EF573-4C59-4A18-86C5-40F47D8913E3}"/>
          </ac:spMkLst>
        </pc:spChg>
        <pc:spChg chg="del mod">
          <ac:chgData name="Lukas Hadamcik" userId="b894adbb9fcd8678" providerId="LiveId" clId="{012DD2DD-D927-48CD-90A8-46DDBC794CBA}" dt="2021-05-03T07:52:04.110" v="1455" actId="478"/>
          <ac:spMkLst>
            <pc:docMk/>
            <pc:sldMk cId="1254600880" sldId="399"/>
            <ac:spMk id="12" creationId="{8EDDAD92-6E34-4E31-8C15-CDC8E5E7EA55}"/>
          </ac:spMkLst>
        </pc:spChg>
        <pc:spChg chg="del">
          <ac:chgData name="Lukas Hadamcik" userId="b894adbb9fcd8678" providerId="LiveId" clId="{012DD2DD-D927-48CD-90A8-46DDBC794CBA}" dt="2021-05-03T07:52:04.110" v="1455" actId="478"/>
          <ac:spMkLst>
            <pc:docMk/>
            <pc:sldMk cId="1254600880" sldId="399"/>
            <ac:spMk id="13" creationId="{BD597069-25B1-4CA6-A174-6E18B33E6595}"/>
          </ac:spMkLst>
        </pc:spChg>
        <pc:spChg chg="del">
          <ac:chgData name="Lukas Hadamcik" userId="b894adbb9fcd8678" providerId="LiveId" clId="{012DD2DD-D927-48CD-90A8-46DDBC794CBA}" dt="2021-05-03T07:52:04.110" v="1455" actId="478"/>
          <ac:spMkLst>
            <pc:docMk/>
            <pc:sldMk cId="1254600880" sldId="399"/>
            <ac:spMk id="14" creationId="{16BC5E98-36E5-4673-BD01-E6BD0B97CEE4}"/>
          </ac:spMkLst>
        </pc:spChg>
        <pc:spChg chg="add del mod">
          <ac:chgData name="Lukas Hadamcik" userId="b894adbb9fcd8678" providerId="LiveId" clId="{012DD2DD-D927-48CD-90A8-46DDBC794CBA}" dt="2021-05-03T07:57:13.112" v="1536" actId="478"/>
          <ac:spMkLst>
            <pc:docMk/>
            <pc:sldMk cId="1254600880" sldId="399"/>
            <ac:spMk id="17" creationId="{C340F1FD-B4A1-4F76-A7A7-06DD36DC3751}"/>
          </ac:spMkLst>
        </pc:spChg>
        <pc:spChg chg="add mod">
          <ac:chgData name="Lukas Hadamcik" userId="b894adbb9fcd8678" providerId="LiveId" clId="{012DD2DD-D927-48CD-90A8-46DDBC794CBA}" dt="2021-05-03T08:08:38.979" v="1698" actId="1076"/>
          <ac:spMkLst>
            <pc:docMk/>
            <pc:sldMk cId="1254600880" sldId="399"/>
            <ac:spMk id="18" creationId="{30C9CB89-5800-4704-B4F8-DA9AAA1CCB31}"/>
          </ac:spMkLst>
        </pc:spChg>
        <pc:spChg chg="add mod">
          <ac:chgData name="Lukas Hadamcik" userId="b894adbb9fcd8678" providerId="LiveId" clId="{012DD2DD-D927-48CD-90A8-46DDBC794CBA}" dt="2021-05-03T08:08:43.656" v="1699" actId="1076"/>
          <ac:spMkLst>
            <pc:docMk/>
            <pc:sldMk cId="1254600880" sldId="399"/>
            <ac:spMk id="19" creationId="{897E24C8-D425-46DD-8BA1-E3DEFCFCCFC3}"/>
          </ac:spMkLst>
        </pc:spChg>
        <pc:spChg chg="add mod">
          <ac:chgData name="Lukas Hadamcik" userId="b894adbb9fcd8678" providerId="LiveId" clId="{012DD2DD-D927-48CD-90A8-46DDBC794CBA}" dt="2021-05-03T08:08:47.702" v="1700" actId="1076"/>
          <ac:spMkLst>
            <pc:docMk/>
            <pc:sldMk cId="1254600880" sldId="399"/>
            <ac:spMk id="20" creationId="{8B567457-ED5D-485B-A7FA-C542FD526214}"/>
          </ac:spMkLst>
        </pc:spChg>
        <pc:spChg chg="add mod">
          <ac:chgData name="Lukas Hadamcik" userId="b894adbb9fcd8678" providerId="LiveId" clId="{012DD2DD-D927-48CD-90A8-46DDBC794CBA}" dt="2021-05-03T08:08:52.093" v="1701" actId="1076"/>
          <ac:spMkLst>
            <pc:docMk/>
            <pc:sldMk cId="1254600880" sldId="399"/>
            <ac:spMk id="21" creationId="{0584375E-558E-4A77-A005-0DE1A050DDC1}"/>
          </ac:spMkLst>
        </pc:spChg>
        <pc:spChg chg="add mod">
          <ac:chgData name="Lukas Hadamcik" userId="b894adbb9fcd8678" providerId="LiveId" clId="{012DD2DD-D927-48CD-90A8-46DDBC794CBA}" dt="2021-05-03T08:10:27.272" v="1759" actId="122"/>
          <ac:spMkLst>
            <pc:docMk/>
            <pc:sldMk cId="1254600880" sldId="399"/>
            <ac:spMk id="22" creationId="{A33E32A9-55B4-4121-92E9-9E6E51F5F1B8}"/>
          </ac:spMkLst>
        </pc:spChg>
        <pc:spChg chg="add mod">
          <ac:chgData name="Lukas Hadamcik" userId="b894adbb9fcd8678" providerId="LiveId" clId="{012DD2DD-D927-48CD-90A8-46DDBC794CBA}" dt="2021-05-03T08:12:20.613" v="1790" actId="1076"/>
          <ac:spMkLst>
            <pc:docMk/>
            <pc:sldMk cId="1254600880" sldId="399"/>
            <ac:spMk id="23" creationId="{E4C2BA07-AB72-4509-AB11-6898B329155C}"/>
          </ac:spMkLst>
        </pc:spChg>
        <pc:spChg chg="add del mod">
          <ac:chgData name="Lukas Hadamcik" userId="b894adbb9fcd8678" providerId="LiveId" clId="{012DD2DD-D927-48CD-90A8-46DDBC794CBA}" dt="2021-05-03T08:15:32.436" v="1806"/>
          <ac:spMkLst>
            <pc:docMk/>
            <pc:sldMk cId="1254600880" sldId="399"/>
            <ac:spMk id="24" creationId="{DDE3BFE5-2EB2-461F-B32C-B16D7719271C}"/>
          </ac:spMkLst>
        </pc:spChg>
        <pc:picChg chg="del">
          <ac:chgData name="Lukas Hadamcik" userId="b894adbb9fcd8678" providerId="LiveId" clId="{012DD2DD-D927-48CD-90A8-46DDBC794CBA}" dt="2021-05-03T07:52:04.110" v="1455" actId="478"/>
          <ac:picMkLst>
            <pc:docMk/>
            <pc:sldMk cId="1254600880" sldId="399"/>
            <ac:picMk id="7" creationId="{E974E242-E79C-407D-98D1-DEA49CE51152}"/>
          </ac:picMkLst>
        </pc:picChg>
        <pc:picChg chg="add mod">
          <ac:chgData name="Lukas Hadamcik" userId="b894adbb9fcd8678" providerId="LiveId" clId="{012DD2DD-D927-48CD-90A8-46DDBC794CBA}" dt="2021-05-03T08:08:33.052" v="1697" actId="1076"/>
          <ac:picMkLst>
            <pc:docMk/>
            <pc:sldMk cId="1254600880" sldId="399"/>
            <ac:picMk id="8" creationId="{6A9D3F52-C65B-4E49-B9BE-5160EDE6640B}"/>
          </ac:picMkLst>
        </pc:picChg>
        <pc:picChg chg="add del mod">
          <ac:chgData name="Lukas Hadamcik" userId="b894adbb9fcd8678" providerId="LiveId" clId="{012DD2DD-D927-48CD-90A8-46DDBC794CBA}" dt="2021-05-03T07:57:13.112" v="1536" actId="478"/>
          <ac:picMkLst>
            <pc:docMk/>
            <pc:sldMk cId="1254600880" sldId="399"/>
            <ac:picMk id="16" creationId="{DAAF5C73-956F-4BEC-B7B8-6B9C2F76D143}"/>
          </ac:picMkLst>
        </pc:picChg>
      </pc:sldChg>
      <pc:sldChg chg="addSp delSp modSp add mod ord delAnim modAnim">
        <pc:chgData name="Lukas Hadamcik" userId="b894adbb9fcd8678" providerId="LiveId" clId="{012DD2DD-D927-48CD-90A8-46DDBC794CBA}" dt="2021-05-03T15:11:36.160" v="2989" actId="20577"/>
        <pc:sldMkLst>
          <pc:docMk/>
          <pc:sldMk cId="1819723273" sldId="400"/>
        </pc:sldMkLst>
        <pc:spChg chg="mod">
          <ac:chgData name="Lukas Hadamcik" userId="b894adbb9fcd8678" providerId="LiveId" clId="{012DD2DD-D927-48CD-90A8-46DDBC794CBA}" dt="2021-05-03T15:11:36.160" v="2989" actId="20577"/>
          <ac:spMkLst>
            <pc:docMk/>
            <pc:sldMk cId="1819723273" sldId="400"/>
            <ac:spMk id="4" creationId="{00000000-0000-0000-0000-000000000000}"/>
          </ac:spMkLst>
        </pc:spChg>
        <pc:spChg chg="add mod">
          <ac:chgData name="Lukas Hadamcik" userId="b894adbb9fcd8678" providerId="LiveId" clId="{012DD2DD-D927-48CD-90A8-46DDBC794CBA}" dt="2021-05-03T08:40:53.618" v="2042" actId="1076"/>
          <ac:spMkLst>
            <pc:docMk/>
            <pc:sldMk cId="1819723273" sldId="400"/>
            <ac:spMk id="5" creationId="{E237A5C3-EC58-4918-8096-E7CC5EC92A93}"/>
          </ac:spMkLst>
        </pc:spChg>
        <pc:spChg chg="add mod">
          <ac:chgData name="Lukas Hadamcik" userId="b894adbb9fcd8678" providerId="LiveId" clId="{012DD2DD-D927-48CD-90A8-46DDBC794CBA}" dt="2021-05-03T08:34:14.525" v="1979" actId="790"/>
          <ac:spMkLst>
            <pc:docMk/>
            <pc:sldMk cId="1819723273" sldId="400"/>
            <ac:spMk id="6" creationId="{B2BAEF09-1D0A-418F-8543-DCA4519B0C6E}"/>
          </ac:spMkLst>
        </pc:spChg>
        <pc:spChg chg="del">
          <ac:chgData name="Lukas Hadamcik" userId="b894adbb9fcd8678" providerId="LiveId" clId="{012DD2DD-D927-48CD-90A8-46DDBC794CBA}" dt="2021-05-03T08:21:37.669" v="1836" actId="478"/>
          <ac:spMkLst>
            <pc:docMk/>
            <pc:sldMk cId="1819723273" sldId="400"/>
            <ac:spMk id="10" creationId="{E60F0250-B207-45C8-9FC9-A29B4217F0DD}"/>
          </ac:spMkLst>
        </pc:spChg>
        <pc:spChg chg="del">
          <ac:chgData name="Lukas Hadamcik" userId="b894adbb9fcd8678" providerId="LiveId" clId="{012DD2DD-D927-48CD-90A8-46DDBC794CBA}" dt="2021-05-03T08:21:37.669" v="1836" actId="478"/>
          <ac:spMkLst>
            <pc:docMk/>
            <pc:sldMk cId="1819723273" sldId="400"/>
            <ac:spMk id="11" creationId="{212EF573-4C59-4A18-86C5-40F47D8913E3}"/>
          </ac:spMkLst>
        </pc:spChg>
        <pc:spChg chg="del">
          <ac:chgData name="Lukas Hadamcik" userId="b894adbb9fcd8678" providerId="LiveId" clId="{012DD2DD-D927-48CD-90A8-46DDBC794CBA}" dt="2021-05-03T08:21:37.669" v="1836" actId="478"/>
          <ac:spMkLst>
            <pc:docMk/>
            <pc:sldMk cId="1819723273" sldId="400"/>
            <ac:spMk id="12" creationId="{8EDDAD92-6E34-4E31-8C15-CDC8E5E7EA55}"/>
          </ac:spMkLst>
        </pc:spChg>
        <pc:spChg chg="del">
          <ac:chgData name="Lukas Hadamcik" userId="b894adbb9fcd8678" providerId="LiveId" clId="{012DD2DD-D927-48CD-90A8-46DDBC794CBA}" dt="2021-05-03T08:21:37.669" v="1836" actId="478"/>
          <ac:spMkLst>
            <pc:docMk/>
            <pc:sldMk cId="1819723273" sldId="400"/>
            <ac:spMk id="13" creationId="{BD597069-25B1-4CA6-A174-6E18B33E6595}"/>
          </ac:spMkLst>
        </pc:spChg>
        <pc:spChg chg="del">
          <ac:chgData name="Lukas Hadamcik" userId="b894adbb9fcd8678" providerId="LiveId" clId="{012DD2DD-D927-48CD-90A8-46DDBC794CBA}" dt="2021-05-03T08:21:37.669" v="1836" actId="478"/>
          <ac:spMkLst>
            <pc:docMk/>
            <pc:sldMk cId="1819723273" sldId="400"/>
            <ac:spMk id="14" creationId="{16BC5E98-36E5-4673-BD01-E6BD0B97CEE4}"/>
          </ac:spMkLst>
        </pc:spChg>
        <pc:spChg chg="add mod">
          <ac:chgData name="Lukas Hadamcik" userId="b894adbb9fcd8678" providerId="LiveId" clId="{012DD2DD-D927-48CD-90A8-46DDBC794CBA}" dt="2021-05-03T08:36:50.696" v="2003" actId="14100"/>
          <ac:spMkLst>
            <pc:docMk/>
            <pc:sldMk cId="1819723273" sldId="400"/>
            <ac:spMk id="15" creationId="{38010C34-DFDD-46F1-B38F-591090CA5C64}"/>
          </ac:spMkLst>
        </pc:spChg>
        <pc:spChg chg="add mod">
          <ac:chgData name="Lukas Hadamcik" userId="b894adbb9fcd8678" providerId="LiveId" clId="{012DD2DD-D927-48CD-90A8-46DDBC794CBA}" dt="2021-05-03T08:37:34.576" v="2015" actId="1076"/>
          <ac:spMkLst>
            <pc:docMk/>
            <pc:sldMk cId="1819723273" sldId="400"/>
            <ac:spMk id="16" creationId="{DA77E327-C518-426C-B2E8-284BA02C7E28}"/>
          </ac:spMkLst>
        </pc:spChg>
        <pc:spChg chg="add mod">
          <ac:chgData name="Lukas Hadamcik" userId="b894adbb9fcd8678" providerId="LiveId" clId="{012DD2DD-D927-48CD-90A8-46DDBC794CBA}" dt="2021-05-03T08:38:30.936" v="2035" actId="207"/>
          <ac:spMkLst>
            <pc:docMk/>
            <pc:sldMk cId="1819723273" sldId="400"/>
            <ac:spMk id="17" creationId="{BBBB6F7A-0A17-4809-86FE-6D71F360C2B5}"/>
          </ac:spMkLst>
        </pc:spChg>
        <pc:picChg chg="mod">
          <ac:chgData name="Lukas Hadamcik" userId="b894adbb9fcd8678" providerId="LiveId" clId="{012DD2DD-D927-48CD-90A8-46DDBC794CBA}" dt="2021-05-03T08:30:20.614" v="1917" actId="1076"/>
          <ac:picMkLst>
            <pc:docMk/>
            <pc:sldMk cId="1819723273" sldId="400"/>
            <ac:picMk id="7" creationId="{E974E242-E79C-407D-98D1-DEA49CE51152}"/>
          </ac:picMkLst>
        </pc:picChg>
      </pc:sldChg>
      <pc:sldChg chg="modSp add mod ord modAnim">
        <pc:chgData name="Lukas Hadamcik" userId="b894adbb9fcd8678" providerId="LiveId" clId="{012DD2DD-D927-48CD-90A8-46DDBC794CBA}" dt="2021-05-03T14:57:25.831" v="2868" actId="14100"/>
        <pc:sldMkLst>
          <pc:docMk/>
          <pc:sldMk cId="3075225664" sldId="401"/>
        </pc:sldMkLst>
        <pc:spChg chg="mod">
          <ac:chgData name="Lukas Hadamcik" userId="b894adbb9fcd8678" providerId="LiveId" clId="{012DD2DD-D927-48CD-90A8-46DDBC794CBA}" dt="2021-05-03T08:45:24.303" v="2066" actId="790"/>
          <ac:spMkLst>
            <pc:docMk/>
            <pc:sldMk cId="3075225664" sldId="401"/>
            <ac:spMk id="4" creationId="{00000000-0000-0000-0000-000000000000}"/>
          </ac:spMkLst>
        </pc:spChg>
        <pc:spChg chg="mod">
          <ac:chgData name="Lukas Hadamcik" userId="b894adbb9fcd8678" providerId="LiveId" clId="{012DD2DD-D927-48CD-90A8-46DDBC794CBA}" dt="2021-05-03T14:57:25.831" v="2868" actId="14100"/>
          <ac:spMkLst>
            <pc:docMk/>
            <pc:sldMk cId="3075225664" sldId="401"/>
            <ac:spMk id="5" creationId="{00000000-0000-0000-0000-000000000000}"/>
          </ac:spMkLst>
        </pc:spChg>
        <pc:spChg chg="mod">
          <ac:chgData name="Lukas Hadamcik" userId="b894adbb9fcd8678" providerId="LiveId" clId="{012DD2DD-D927-48CD-90A8-46DDBC794CBA}" dt="2021-05-03T08:50:58.561" v="2122" actId="1076"/>
          <ac:spMkLst>
            <pc:docMk/>
            <pc:sldMk cId="3075225664" sldId="401"/>
            <ac:spMk id="6" creationId="{292B4A9D-7705-434C-9B22-50433AC30391}"/>
          </ac:spMkLst>
        </pc:spChg>
      </pc:sldChg>
      <pc:sldChg chg="addSp delSp modSp add mod addAnim delAnim modAnim addCm delCm">
        <pc:chgData name="Lukas Hadamcik" userId="b894adbb9fcd8678" providerId="LiveId" clId="{012DD2DD-D927-48CD-90A8-46DDBC794CBA}" dt="2021-05-04T21:22:29.716" v="3105" actId="20577"/>
        <pc:sldMkLst>
          <pc:docMk/>
          <pc:sldMk cId="4238829441" sldId="402"/>
        </pc:sldMkLst>
        <pc:spChg chg="mod">
          <ac:chgData name="Lukas Hadamcik" userId="b894adbb9fcd8678" providerId="LiveId" clId="{012DD2DD-D927-48CD-90A8-46DDBC794CBA}" dt="2021-05-04T21:22:29.716" v="3105" actId="20577"/>
          <ac:spMkLst>
            <pc:docMk/>
            <pc:sldMk cId="4238829441" sldId="402"/>
            <ac:spMk id="4" creationId="{00000000-0000-0000-0000-000000000000}"/>
          </ac:spMkLst>
        </pc:spChg>
        <pc:spChg chg="mod">
          <ac:chgData name="Lukas Hadamcik" userId="b894adbb9fcd8678" providerId="LiveId" clId="{012DD2DD-D927-48CD-90A8-46DDBC794CBA}" dt="2021-05-03T17:02:24.731" v="3087" actId="20577"/>
          <ac:spMkLst>
            <pc:docMk/>
            <pc:sldMk cId="4238829441" sldId="402"/>
            <ac:spMk id="5" creationId="{00000000-0000-0000-0000-000000000000}"/>
          </ac:spMkLst>
        </pc:spChg>
        <pc:spChg chg="mod">
          <ac:chgData name="Lukas Hadamcik" userId="b894adbb9fcd8678" providerId="LiveId" clId="{012DD2DD-D927-48CD-90A8-46DDBC794CBA}" dt="2021-05-03T14:59:30.188" v="2870" actId="1076"/>
          <ac:spMkLst>
            <pc:docMk/>
            <pc:sldMk cId="4238829441" sldId="402"/>
            <ac:spMk id="6" creationId="{292B4A9D-7705-434C-9B22-50433AC30391}"/>
          </ac:spMkLst>
        </pc:spChg>
        <pc:spChg chg="add del mod">
          <ac:chgData name="Lukas Hadamcik" userId="b894adbb9fcd8678" providerId="LiveId" clId="{012DD2DD-D927-48CD-90A8-46DDBC794CBA}" dt="2021-05-03T15:07:29.491" v="2962" actId="1076"/>
          <ac:spMkLst>
            <pc:docMk/>
            <pc:sldMk cId="4238829441" sldId="402"/>
            <ac:spMk id="7" creationId="{6A3AA614-CF31-441E-B16D-E09E14097223}"/>
          </ac:spMkLst>
        </pc:spChg>
        <pc:spChg chg="add mod">
          <ac:chgData name="Lukas Hadamcik" userId="b894adbb9fcd8678" providerId="LiveId" clId="{012DD2DD-D927-48CD-90A8-46DDBC794CBA}" dt="2021-05-03T15:02:34.168" v="2917" actId="1076"/>
          <ac:spMkLst>
            <pc:docMk/>
            <pc:sldMk cId="4238829441" sldId="402"/>
            <ac:spMk id="8" creationId="{4A181B72-C5FF-4CDF-95C1-00A03D78A234}"/>
          </ac:spMkLst>
        </pc:spChg>
        <pc:spChg chg="add mod">
          <ac:chgData name="Lukas Hadamcik" userId="b894adbb9fcd8678" providerId="LiveId" clId="{012DD2DD-D927-48CD-90A8-46DDBC794CBA}" dt="2021-05-03T15:04:04.058" v="2944" actId="790"/>
          <ac:spMkLst>
            <pc:docMk/>
            <pc:sldMk cId="4238829441" sldId="402"/>
            <ac:spMk id="9" creationId="{FAC61F14-888B-4A4C-BC18-27D0FF182C1E}"/>
          </ac:spMkLst>
        </pc:spChg>
        <pc:spChg chg="add mod">
          <ac:chgData name="Lukas Hadamcik" userId="b894adbb9fcd8678" providerId="LiveId" clId="{012DD2DD-D927-48CD-90A8-46DDBC794CBA}" dt="2021-05-03T15:03:58.601" v="2943" actId="1076"/>
          <ac:spMkLst>
            <pc:docMk/>
            <pc:sldMk cId="4238829441" sldId="402"/>
            <ac:spMk id="10" creationId="{98F5F21B-1AC5-4758-A491-BF9ADFA455D5}"/>
          </ac:spMkLst>
        </pc:spChg>
        <pc:spChg chg="add mod">
          <ac:chgData name="Lukas Hadamcik" userId="b894adbb9fcd8678" providerId="LiveId" clId="{012DD2DD-D927-48CD-90A8-46DDBC794CBA}" dt="2021-05-03T15:06:44.019" v="2955" actId="113"/>
          <ac:spMkLst>
            <pc:docMk/>
            <pc:sldMk cId="4238829441" sldId="402"/>
            <ac:spMk id="11" creationId="{C04446B0-38A9-4FD4-AE4F-AFCD0D430981}"/>
          </ac:spMkLst>
        </pc:spChg>
      </pc:sldChg>
      <pc:sldChg chg="delSp modSp add mod delAnim modAnim">
        <pc:chgData name="Lukas Hadamcik" userId="b894adbb9fcd8678" providerId="LiveId" clId="{012DD2DD-D927-48CD-90A8-46DDBC794CBA}" dt="2021-05-04T13:58:11.681" v="3103" actId="20577"/>
        <pc:sldMkLst>
          <pc:docMk/>
          <pc:sldMk cId="3949396850" sldId="403"/>
        </pc:sldMkLst>
        <pc:spChg chg="mod">
          <ac:chgData name="Lukas Hadamcik" userId="b894adbb9fcd8678" providerId="LiveId" clId="{012DD2DD-D927-48CD-90A8-46DDBC794CBA}" dt="2021-05-03T15:11:08.970" v="2983" actId="790"/>
          <ac:spMkLst>
            <pc:docMk/>
            <pc:sldMk cId="3949396850" sldId="403"/>
            <ac:spMk id="4" creationId="{00000000-0000-0000-0000-000000000000}"/>
          </ac:spMkLst>
        </pc:spChg>
        <pc:spChg chg="mod">
          <ac:chgData name="Lukas Hadamcik" userId="b894adbb9fcd8678" providerId="LiveId" clId="{012DD2DD-D927-48CD-90A8-46DDBC794CBA}" dt="2021-05-04T13:58:11.681" v="3103" actId="20577"/>
          <ac:spMkLst>
            <pc:docMk/>
            <pc:sldMk cId="3949396850" sldId="403"/>
            <ac:spMk id="5" creationId="{00000000-0000-0000-0000-000000000000}"/>
          </ac:spMkLst>
        </pc:spChg>
        <pc:spChg chg="del">
          <ac:chgData name="Lukas Hadamcik" userId="b894adbb9fcd8678" providerId="LiveId" clId="{012DD2DD-D927-48CD-90A8-46DDBC794CBA}" dt="2021-05-03T09:09:31.242" v="2362" actId="478"/>
          <ac:spMkLst>
            <pc:docMk/>
            <pc:sldMk cId="3949396850" sldId="403"/>
            <ac:spMk id="6" creationId="{292B4A9D-7705-434C-9B22-50433AC303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text - tři sloupce">
    <p:spTree>
      <p:nvGrpSpPr>
        <p:cNvPr id="1" name=""/>
        <p:cNvGrpSpPr/>
        <p:nvPr/>
      </p:nvGrpSpPr>
      <p:grpSpPr>
        <a:xfrm>
          <a:off x="0" y="0"/>
          <a:ext cx="0" cy="0"/>
          <a:chOff x="0" y="0"/>
          <a:chExt cx="0" cy="0"/>
        </a:xfrm>
      </p:grpSpPr>
      <p:sp>
        <p:nvSpPr>
          <p:cNvPr id="7"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chemeClr val="tx2"/>
                </a:solidFill>
              </a:defRPr>
            </a:lvl1pPr>
          </a:lstStyle>
          <a:p>
            <a:r>
              <a:rPr lang="cs-CZ"/>
              <a:t>Czech Tort Law</a:t>
            </a:r>
            <a:endParaRPr lang="cs-CZ" dirty="0"/>
          </a:p>
        </p:txBody>
      </p:sp>
      <p:sp>
        <p:nvSpPr>
          <p:cNvPr id="8" name="Rectangle 18"/>
          <p:cNvSpPr>
            <a:spLocks noGrp="1" noChangeArrowheads="1"/>
          </p:cNvSpPr>
          <p:nvPr>
            <p:ph type="sldNum" sz="quarter" idx="4"/>
          </p:nvPr>
        </p:nvSpPr>
        <p:spPr bwMode="auto">
          <a:xfrm>
            <a:off x="413999" y="6228000"/>
            <a:ext cx="304797"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1200" b="1">
                <a:solidFill>
                  <a:schemeClr val="tx2"/>
                </a:solidFill>
              </a:defRPr>
            </a:lvl1pPr>
          </a:lstStyle>
          <a:p>
            <a:pPr algn="l"/>
            <a:fld id="{0DE708CC-0C3F-4567-9698-B54C0F35BD31}" type="slidenum">
              <a:rPr lang="cs-CZ" altLang="cs-CZ" smtClean="0"/>
              <a:pPr algn="l"/>
              <a:t>‹#›</a:t>
            </a:fld>
            <a:endParaRPr lang="cs-CZ" altLang="cs-CZ" dirty="0"/>
          </a:p>
        </p:txBody>
      </p:sp>
      <p:sp>
        <p:nvSpPr>
          <p:cNvPr id="3" name="Zástupný symbol pro text 2">
            <a:extLst>
              <a:ext uri="{FF2B5EF4-FFF2-40B4-BE49-F238E27FC236}">
                <a16:creationId xmlns:a16="http://schemas.microsoft.com/office/drawing/2014/main" id="{14E9C526-F9E2-493E-8E4A-29B794863916}"/>
              </a:ext>
            </a:extLst>
          </p:cNvPr>
          <p:cNvSpPr>
            <a:spLocks noGrp="1"/>
          </p:cNvSpPr>
          <p:nvPr>
            <p:ph type="body" sz="quarter" idx="10"/>
          </p:nvPr>
        </p:nvSpPr>
        <p:spPr>
          <a:xfrm>
            <a:off x="718797" y="1871999"/>
            <a:ext cx="3312000" cy="3960000"/>
          </a:xfrm>
        </p:spPr>
        <p:txBody>
          <a:bodyPr/>
          <a:lstStyle>
            <a:lvl1pPr>
              <a:lnSpc>
                <a:spcPts val="2300"/>
              </a:lnSpc>
              <a:defRPr sz="2000">
                <a:solidFill>
                  <a:schemeClr val="tx2"/>
                </a:solidFill>
              </a:defRPr>
            </a:lvl1pPr>
            <a:lvl2pPr>
              <a:lnSpc>
                <a:spcPts val="2300"/>
              </a:lnSpc>
              <a:defRPr sz="2000">
                <a:solidFill>
                  <a:schemeClr val="tx2"/>
                </a:solidFill>
              </a:defRPr>
            </a:lvl2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Zástupný symbol pro text 8">
            <a:extLst>
              <a:ext uri="{FF2B5EF4-FFF2-40B4-BE49-F238E27FC236}">
                <a16:creationId xmlns:a16="http://schemas.microsoft.com/office/drawing/2014/main" id="{D9B1B16E-C592-4760-9D83-22FA9763E62B}"/>
              </a:ext>
            </a:extLst>
          </p:cNvPr>
          <p:cNvSpPr>
            <a:spLocks noGrp="1"/>
          </p:cNvSpPr>
          <p:nvPr>
            <p:ph type="body" sz="quarter" idx="11"/>
          </p:nvPr>
        </p:nvSpPr>
        <p:spPr>
          <a:xfrm>
            <a:off x="4320001" y="1872000"/>
            <a:ext cx="7153200" cy="3960000"/>
          </a:xfrm>
        </p:spPr>
        <p:txBody>
          <a:bodyPr numCol="2" spcCol="28800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Nadpis 9">
            <a:extLst>
              <a:ext uri="{FF2B5EF4-FFF2-40B4-BE49-F238E27FC236}">
                <a16:creationId xmlns:a16="http://schemas.microsoft.com/office/drawing/2014/main" id="{600FB58D-598D-4588-A1F6-D6BA04F897F5}"/>
              </a:ext>
            </a:extLst>
          </p:cNvPr>
          <p:cNvSpPr>
            <a:spLocks noGrp="1"/>
          </p:cNvSpPr>
          <p:nvPr>
            <p:ph type="title"/>
          </p:nvPr>
        </p:nvSpPr>
        <p:spPr/>
        <p:txBody>
          <a:bodyPr/>
          <a:lstStyle/>
          <a:p>
            <a:r>
              <a:rPr lang="cs-CZ"/>
              <a:t>Klepnutím lze upravit styl předlohy nadpisů.</a:t>
            </a:r>
            <a:endParaRPr lang="cs-CZ" dirty="0"/>
          </a:p>
        </p:txBody>
      </p:sp>
      <p:sp>
        <p:nvSpPr>
          <p:cNvPr id="13" name="Zástupný symbol pro text 7">
            <a:extLst>
              <a:ext uri="{FF2B5EF4-FFF2-40B4-BE49-F238E27FC236}">
                <a16:creationId xmlns:a16="http://schemas.microsoft.com/office/drawing/2014/main" id="{052AF5FE-F020-4775-A5D1-07BD66BDF4D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ní strana – poziti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Czech Tort Law</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414000" y="3005999"/>
            <a:ext cx="11361600" cy="1800000"/>
          </a:xfrm>
        </p:spPr>
        <p:txBody>
          <a:bodyPr/>
          <a:lstStyle>
            <a:lvl1pPr algn="ctr">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trana – negativ">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Czech Tort Law</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181425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í strana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Czech Tort Law</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8" name="Obrázek 7">
            <a:extLst>
              <a:ext uri="{FF2B5EF4-FFF2-40B4-BE49-F238E27FC236}">
                <a16:creationId xmlns:a16="http://schemas.microsoft.com/office/drawing/2014/main" id="{9D114D9D-A2CF-4840-9721-521117432B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42540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
    <p:bg>
      <p:bgPr>
        <a:solidFill>
          <a:srgbClr val="9100DC"/>
        </a:solidFill>
        <a:effectLst/>
      </p:bgPr>
    </p:b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a:t>Czech Tort Law</a:t>
            </a:r>
            <a:endParaRPr lang="cs-CZ" dirty="0"/>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6160" y="2477312"/>
            <a:ext cx="2352060" cy="1622922"/>
          </a:xfrm>
          <a:prstGeom prst="rect">
            <a:avLst/>
          </a:prstGeom>
        </p:spPr>
      </p:pic>
    </p:spTree>
    <p:extLst>
      <p:ext uri="{BB962C8B-B14F-4D97-AF65-F5344CB8AC3E}">
        <p14:creationId xmlns:p14="http://schemas.microsoft.com/office/powerpoint/2010/main" val="221730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 fakulta">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523" y="2286498"/>
            <a:ext cx="5027383" cy="2264400"/>
          </a:xfrm>
          <a:prstGeom prst="rect">
            <a:avLst/>
          </a:prstGeom>
        </p:spPr>
      </p:pic>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a:t>Czech Tort Law</a:t>
            </a:r>
            <a:endParaRPr lang="cs-CZ" dirty="0"/>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7642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ředěl MUNI">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3259957" y="2477312"/>
            <a:ext cx="5672086" cy="1620000"/>
          </a:xfrm>
          <a:prstGeom prst="rect">
            <a:avLst/>
          </a:prstGeom>
        </p:spPr>
      </p:pic>
      <p:sp>
        <p:nvSpPr>
          <p:cNvPr id="2" name="Zástupný symbol pro zápatí 1"/>
          <p:cNvSpPr>
            <a:spLocks noGrp="1"/>
          </p:cNvSpPr>
          <p:nvPr>
            <p:ph type="ftr" sz="quarter" idx="10"/>
          </p:nvPr>
        </p:nvSpPr>
        <p:spPr>
          <a:noFill/>
          <a:ln>
            <a:noFill/>
          </a:ln>
        </p:spPr>
        <p:txBody>
          <a:bodyPr/>
          <a:lstStyle>
            <a:lvl1pPr>
              <a:defRPr>
                <a:solidFill>
                  <a:srgbClr val="9100DC"/>
                </a:solidFill>
              </a:defRPr>
            </a:lvl1pPr>
          </a:lstStyle>
          <a:p>
            <a:r>
              <a:rPr lang="cs-CZ"/>
              <a:t>Czech Tort Law</a:t>
            </a:r>
            <a:endParaRPr lang="cs-CZ" dirty="0"/>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613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Czech Tort Law</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1872000"/>
            <a:ext cx="10753200" cy="3960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2" name="Obrázek 1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540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obrázky text -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870713"/>
            <a:ext cx="3311525" cy="2052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Czech Tort Law</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500000"/>
            <a:ext cx="3312000" cy="1332001"/>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68000"/>
            <a:ext cx="3311525" cy="360000"/>
          </a:xfrm>
        </p:spPr>
        <p:txBody>
          <a:bodyPr/>
          <a:lstStyle>
            <a:lvl1pPr>
              <a:lnSpc>
                <a:spcPts val="1100"/>
              </a:lnSpc>
              <a:defRPr sz="900" b="1"/>
            </a:lvl1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68000"/>
            <a:ext cx="3311525" cy="360000"/>
          </a:xfrm>
        </p:spPr>
        <p:txBody>
          <a:bodyPr/>
          <a:lstStyle>
            <a:lvl1pPr>
              <a:lnSpc>
                <a:spcPts val="1100"/>
              </a:lnSpc>
              <a:defRPr sz="900" b="1"/>
            </a:lvl1pPr>
          </a:lstStyle>
          <a:p>
            <a:pPr lvl="0"/>
            <a:r>
              <a:rPr lang="cs-CZ"/>
              <a:t>Klepnutím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68000"/>
            <a:ext cx="3311525" cy="360000"/>
          </a:xfrm>
        </p:spPr>
        <p:txBody>
          <a:bodyPr/>
          <a:lstStyle>
            <a:lvl1pPr>
              <a:lnSpc>
                <a:spcPts val="1100"/>
              </a:lnSpc>
              <a:defRPr sz="900" b="1"/>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3"/>
            <a:ext cx="3311525" cy="2052000"/>
          </a:xfrm>
        </p:spPr>
        <p:txBody>
          <a:bodyPr/>
          <a:lstStyle/>
          <a:p>
            <a:pPr lvl="0"/>
            <a:r>
              <a:rPr lang="cs-CZ"/>
              <a:t>Klepnutím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870713"/>
            <a:ext cx="3311525" cy="2052000"/>
          </a:xfrm>
        </p:spPr>
        <p:txBody>
          <a:bodyPr/>
          <a:lstStyle/>
          <a:p>
            <a:pPr lvl="0"/>
            <a:r>
              <a:rPr lang="cs-CZ"/>
              <a:t>Klepnutím lze upravit styly předlohy textu.</a:t>
            </a:r>
          </a:p>
        </p:txBody>
      </p:sp>
      <p:pic>
        <p:nvPicPr>
          <p:cNvPr id="19" name="Obrázek 1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7137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obrázky text - čtyři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Czech Tort Law</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2"/>
            <a:ext cx="2520000" cy="2500249"/>
          </a:xfrm>
        </p:spPr>
        <p:txBody>
          <a:bodyPr/>
          <a:lstStyle/>
          <a:p>
            <a:pPr lvl="0"/>
            <a:r>
              <a:rPr lang="cs-CZ"/>
              <a:t>Klepnutím lze upravit styly předlohy textu.</a:t>
            </a:r>
          </a:p>
        </p:txBody>
      </p:sp>
      <p:sp>
        <p:nvSpPr>
          <p:cNvPr id="17" name="Zástupný symbol pro text 5">
            <a:extLst>
              <a:ext uri="{FF2B5EF4-FFF2-40B4-BE49-F238E27FC236}">
                <a16:creationId xmlns:a16="http://schemas.microsoft.com/office/drawing/2014/main" id="{9AA65E3F-0195-4D36-8526-0CE1096786E9}"/>
              </a:ext>
            </a:extLst>
          </p:cNvPr>
          <p:cNvSpPr>
            <a:spLocks noGrp="1"/>
          </p:cNvSpPr>
          <p:nvPr>
            <p:ph type="body" sz="quarter" idx="24"/>
          </p:nvPr>
        </p:nvSpPr>
        <p:spPr>
          <a:xfrm>
            <a:off x="8952003"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1" name="Zástupný symbol pro obsah 12">
            <a:extLst>
              <a:ext uri="{FF2B5EF4-FFF2-40B4-BE49-F238E27FC236}">
                <a16:creationId xmlns:a16="http://schemas.microsoft.com/office/drawing/2014/main" id="{838FFA5A-2B52-4640-999A-0FA707EA2135}"/>
              </a:ext>
            </a:extLst>
          </p:cNvPr>
          <p:cNvSpPr>
            <a:spLocks noGrp="1"/>
          </p:cNvSpPr>
          <p:nvPr>
            <p:ph sz="quarter" idx="25"/>
          </p:nvPr>
        </p:nvSpPr>
        <p:spPr>
          <a:xfrm>
            <a:off x="8952003" y="1870712"/>
            <a:ext cx="2520000" cy="2500249"/>
          </a:xfrm>
        </p:spPr>
        <p:txBody>
          <a:bodyPr/>
          <a:lstStyle/>
          <a:p>
            <a:pPr lvl="0"/>
            <a:r>
              <a:rPr lang="cs-CZ"/>
              <a:t>Klepnutím lze upravit styly předlohy textu.</a:t>
            </a:r>
          </a:p>
        </p:txBody>
      </p:sp>
      <p:sp>
        <p:nvSpPr>
          <p:cNvPr id="22" name="Zástupný symbol pro text 5">
            <a:extLst>
              <a:ext uri="{FF2B5EF4-FFF2-40B4-BE49-F238E27FC236}">
                <a16:creationId xmlns:a16="http://schemas.microsoft.com/office/drawing/2014/main" id="{5C10658A-98D8-4556-87CE-64E54F171B34}"/>
              </a:ext>
            </a:extLst>
          </p:cNvPr>
          <p:cNvSpPr>
            <a:spLocks noGrp="1"/>
          </p:cNvSpPr>
          <p:nvPr>
            <p:ph type="body" sz="quarter" idx="26"/>
          </p:nvPr>
        </p:nvSpPr>
        <p:spPr>
          <a:xfrm>
            <a:off x="3459537"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3" name="Zástupný symbol pro obsah 12">
            <a:extLst>
              <a:ext uri="{FF2B5EF4-FFF2-40B4-BE49-F238E27FC236}">
                <a16:creationId xmlns:a16="http://schemas.microsoft.com/office/drawing/2014/main" id="{68E7CFC0-159E-4EF0-9E07-70CA5454E32D}"/>
              </a:ext>
            </a:extLst>
          </p:cNvPr>
          <p:cNvSpPr>
            <a:spLocks noGrp="1"/>
          </p:cNvSpPr>
          <p:nvPr>
            <p:ph sz="quarter" idx="27"/>
          </p:nvPr>
        </p:nvSpPr>
        <p:spPr>
          <a:xfrm>
            <a:off x="3459537" y="1870712"/>
            <a:ext cx="2520000" cy="2500249"/>
          </a:xfrm>
        </p:spPr>
        <p:txBody>
          <a:bodyPr/>
          <a:lstStyle/>
          <a:p>
            <a:pPr lvl="0"/>
            <a:r>
              <a:rPr lang="cs-CZ"/>
              <a:t>Klepnutím lze upravit styly předlohy textu.</a:t>
            </a:r>
          </a:p>
        </p:txBody>
      </p:sp>
      <p:sp>
        <p:nvSpPr>
          <p:cNvPr id="24" name="Zástupný symbol pro text 5">
            <a:extLst>
              <a:ext uri="{FF2B5EF4-FFF2-40B4-BE49-F238E27FC236}">
                <a16:creationId xmlns:a16="http://schemas.microsoft.com/office/drawing/2014/main" id="{B0153366-7BB7-41A8-92B2-286A307A4C6D}"/>
              </a:ext>
            </a:extLst>
          </p:cNvPr>
          <p:cNvSpPr>
            <a:spLocks noGrp="1"/>
          </p:cNvSpPr>
          <p:nvPr>
            <p:ph type="body" sz="quarter" idx="28"/>
          </p:nvPr>
        </p:nvSpPr>
        <p:spPr>
          <a:xfrm>
            <a:off x="6212465"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5" name="Zástupný symbol pro obsah 12">
            <a:extLst>
              <a:ext uri="{FF2B5EF4-FFF2-40B4-BE49-F238E27FC236}">
                <a16:creationId xmlns:a16="http://schemas.microsoft.com/office/drawing/2014/main" id="{6206BCD2-CB4B-4872-B733-6E6D82EBEAF8}"/>
              </a:ext>
            </a:extLst>
          </p:cNvPr>
          <p:cNvSpPr>
            <a:spLocks noGrp="1"/>
          </p:cNvSpPr>
          <p:nvPr>
            <p:ph sz="quarter" idx="29"/>
          </p:nvPr>
        </p:nvSpPr>
        <p:spPr>
          <a:xfrm>
            <a:off x="6212465" y="1870712"/>
            <a:ext cx="2520000" cy="2500249"/>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424650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obrázek text - dva sloupce">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871999"/>
            <a:ext cx="5218413" cy="3690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Czech Tort Law</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6252863" y="1872000"/>
            <a:ext cx="5220000" cy="3960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6673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Czech Tort Law</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720000"/>
            <a:ext cx="10753200" cy="5112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3497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text - dva sloupce">
    <p:spTree>
      <p:nvGrpSpPr>
        <p:cNvPr id="1" name=""/>
        <p:cNvGrpSpPr/>
        <p:nvPr/>
      </p:nvGrpSpPr>
      <p:grpSpPr>
        <a:xfrm>
          <a:off x="0" y="0"/>
          <a:ext cx="0" cy="0"/>
          <a:chOff x="0" y="0"/>
          <a:chExt cx="0" cy="0"/>
        </a:xfrm>
      </p:grpSpPr>
      <p:sp>
        <p:nvSpPr>
          <p:cNvPr id="10" name="Zástupný symbol pro obsah 12">
            <a:extLst>
              <a:ext uri="{FF2B5EF4-FFF2-40B4-BE49-F238E27FC236}">
                <a16:creationId xmlns:a16="http://schemas.microsoft.com/office/drawing/2014/main" id="{6AC77FAA-7A24-4042-9EC0-03189B9567D5}"/>
              </a:ext>
            </a:extLst>
          </p:cNvPr>
          <p:cNvSpPr>
            <a:spLocks noGrp="1"/>
          </p:cNvSpPr>
          <p:nvPr>
            <p:ph sz="quarter" idx="24"/>
          </p:nvPr>
        </p:nvSpPr>
        <p:spPr>
          <a:xfrm>
            <a:off x="719137" y="719999"/>
            <a:ext cx="5218413" cy="4824766"/>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Czech Tort Law</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5" name="Zástupný symbol pro text 5">
            <a:extLst>
              <a:ext uri="{FF2B5EF4-FFF2-40B4-BE49-F238E27FC236}">
                <a16:creationId xmlns:a16="http://schemas.microsoft.com/office/drawing/2014/main" id="{01B2AE5E-5079-489F-B918-D5D9F938E9AD}"/>
              </a:ext>
            </a:extLst>
          </p:cNvPr>
          <p:cNvSpPr>
            <a:spLocks noGrp="1"/>
          </p:cNvSpPr>
          <p:nvPr>
            <p:ph type="body" sz="quarter" idx="12"/>
          </p:nvPr>
        </p:nvSpPr>
        <p:spPr>
          <a:xfrm>
            <a:off x="6252863" y="719999"/>
            <a:ext cx="5220000" cy="5111999"/>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13">
            <a:extLst>
              <a:ext uri="{FF2B5EF4-FFF2-40B4-BE49-F238E27FC236}">
                <a16:creationId xmlns:a16="http://schemas.microsoft.com/office/drawing/2014/main" id="{56D7E9DF-7CA0-41ED-B50E-DAFFDA4ABC53}"/>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1173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Czech Tort Law</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Klepnutím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Klepnutím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872000"/>
            <a:ext cx="10753200" cy="3960000"/>
          </a:xfrm>
          <a:prstGeom prst="rect">
            <a:avLst/>
          </a:prstGeom>
        </p:spPr>
        <p:txBody>
          <a:bodyPr/>
          <a:lstStyle>
            <a:lvl1pPr marL="252000" indent="-180000">
              <a:buClr>
                <a:schemeClr val="tx2"/>
              </a:buClr>
              <a:buSzPct val="100000"/>
              <a:buFont typeface="Arial" panose="020B0604020202020204" pitchFamily="34" charset="0"/>
              <a:buChar char="̶"/>
              <a:defRPr/>
            </a:lvl1pPr>
            <a:lvl2pPr marL="504000" indent="-180000">
              <a:buClr>
                <a:schemeClr val="tx2"/>
              </a:buClr>
              <a:buFont typeface="Arial" panose="020B0604020202020204" pitchFamily="34" charset="0"/>
              <a:buChar char="̶"/>
              <a:defRPr/>
            </a:lvl2pPr>
            <a:lvl3pPr marL="914400" indent="0">
              <a:buNone/>
              <a:defRPr/>
            </a:lvl3pPr>
          </a:lstStyle>
          <a:p>
            <a:pPr lvl="0"/>
            <a:r>
              <a:rPr lang="cs-CZ"/>
              <a:t>Klepnutím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a:lvl1pPr>
          </a:lstStyle>
          <a:p>
            <a:r>
              <a:rPr lang="cs-CZ" altLang="cs-CZ"/>
              <a:t>Czech Tort Law</a:t>
            </a:r>
            <a:endParaRPr lang="cs-CZ" alt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Klepnutím lze upravit styl předlohy nadpisů.</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68604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cs-CZ" altLang="cs-CZ" sz="1000" dirty="0" smtClean="0">
                <a:solidFill>
                  <a:schemeClr val="tx2"/>
                </a:solidFill>
                <a:latin typeface="+mj-lt"/>
              </a:defRPr>
            </a:lvl1pPr>
          </a:lstStyle>
          <a:p>
            <a:r>
              <a:rPr lang="cs-CZ"/>
              <a:t>Czech Tort Law</a:t>
            </a:r>
            <a:endParaRPr lang="cs-CZ" dirty="0"/>
          </a:p>
        </p:txBody>
      </p:sp>
      <p:sp>
        <p:nvSpPr>
          <p:cNvPr id="64530" name="Rectangle 18"/>
          <p:cNvSpPr>
            <a:spLocks noGrp="1" noChangeArrowheads="1"/>
          </p:cNvSpPr>
          <p:nvPr>
            <p:ph type="sldNum" sz="quarter" idx="4"/>
          </p:nvPr>
        </p:nvSpPr>
        <p:spPr bwMode="auto">
          <a:xfrm>
            <a:off x="414000" y="6228000"/>
            <a:ext cx="306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a:defRPr sz="1200" b="1">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rm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73" r:id="rId3"/>
    <p:sldLayoutId id="2147483682" r:id="rId4"/>
    <p:sldLayoutId id="2147483674" r:id="rId5"/>
    <p:sldLayoutId id="2147483675" r:id="rId6"/>
    <p:sldLayoutId id="2147483676" r:id="rId7"/>
    <p:sldLayoutId id="2147483677" r:id="rId8"/>
    <p:sldLayoutId id="2147483661" r:id="rId9"/>
    <p:sldLayoutId id="2147483678" r:id="rId10"/>
    <p:sldLayoutId id="2147483679" r:id="rId11"/>
    <p:sldLayoutId id="2147483681" r:id="rId12"/>
    <p:sldLayoutId id="2147483680" r:id="rId13"/>
    <p:sldLayoutId id="2147483684" r:id="rId14"/>
    <p:sldLayoutId id="2147483683" r:id="rId15"/>
  </p:sldLayoutIdLst>
  <p:hf hdr="0" dt="0"/>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commons.wikimedia.org/wiki/File:Dam_icon.svg" TargetMode="External"/><Relationship Id="rId7" Type="http://schemas.openxmlformats.org/officeDocument/2006/relationships/hyperlink" Target="https://pixabay.com/en/cloudy-with-rain-rain-2667018/"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pngimg.com/download/24637" TargetMode="External"/><Relationship Id="rId5" Type="http://schemas.openxmlformats.org/officeDocument/2006/relationships/hyperlink" Target="https://freepngimg.com/png/32707-lake-transparent-image"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s://pixabay.com/en/landscape-agriculture-hills-plain-30732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svg"/><Relationship Id="rId5" Type="http://schemas.openxmlformats.org/officeDocument/2006/relationships/image" Target="../media/image16.sv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hyperlink" Target="https://pixabay.com/en/so-what-yellow-sticker-note-146274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nsoud.cz/Judikatura/ns_web.nsf/Edit/Rozhodovacicinnost~Metodikak%3F2958o.z.?Open&amp;area=Rozhodovac%C3%AD%20%C4%8Dinnost&amp;grp=Metodika%20k%20%C2%A7%202958%20o.z.&amp;l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ublicdomainpictures.net/en/view-image.php?image=154907&amp;picture=he-looks-out-his-eyes"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liem.com/2013/10/putting-an-older-patient-under-tips-for-geriatric-procedural-sedation/" TargetMode="External"/><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ublicdomainpictures.net/en/view-image.php?image=154907&amp;picture=he-looks-out-his-eyes"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p:txBody>
          <a:bodyPr/>
          <a:lstStyle/>
          <a:p>
            <a:r>
              <a:rPr lang="en-GB"/>
              <a:t>Czech Tort Law</a:t>
            </a:r>
            <a:endParaRPr lang="en-GB" dirty="0"/>
          </a:p>
        </p:txBody>
      </p:sp>
      <p:sp>
        <p:nvSpPr>
          <p:cNvPr id="3" name="Zástupný symbol pro číslo snímku 2">
            <a:extLst>
              <a:ext uri="{FF2B5EF4-FFF2-40B4-BE49-F238E27FC236}">
                <a16:creationId xmlns:a16="http://schemas.microsoft.com/office/drawing/2014/main" id="{CC3FF2B8-411E-49E6-80E0-C4163886003E}"/>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437D84D2-C8F5-43E5-AA55-DD6106B2283A}"/>
              </a:ext>
            </a:extLst>
          </p:cNvPr>
          <p:cNvSpPr>
            <a:spLocks noGrp="1"/>
          </p:cNvSpPr>
          <p:nvPr>
            <p:ph type="title"/>
          </p:nvPr>
        </p:nvSpPr>
        <p:spPr/>
        <p:txBody>
          <a:bodyPr/>
          <a:lstStyle/>
          <a:p>
            <a:r>
              <a:rPr lang="en-GB" sz="4800" dirty="0"/>
              <a:t>Tort Law</a:t>
            </a:r>
            <a:br>
              <a:rPr lang="cs-CZ" dirty="0"/>
            </a:br>
            <a:r>
              <a:rPr lang="cs-CZ" sz="2000" dirty="0"/>
              <a:t>Josef Bártů</a:t>
            </a:r>
          </a:p>
        </p:txBody>
      </p:sp>
    </p:spTree>
    <p:extLst>
      <p:ext uri="{BB962C8B-B14F-4D97-AF65-F5344CB8AC3E}">
        <p14:creationId xmlns:p14="http://schemas.microsoft.com/office/powerpoint/2010/main" val="361033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10</a:t>
            </a:fld>
            <a:endParaRPr lang="cs-CZ" altLang="cs-CZ" dirty="0"/>
          </a:p>
        </p:txBody>
      </p:sp>
      <p:grpSp>
        <p:nvGrpSpPr>
          <p:cNvPr id="27" name="Skupina 26">
            <a:extLst>
              <a:ext uri="{FF2B5EF4-FFF2-40B4-BE49-F238E27FC236}">
                <a16:creationId xmlns:a16="http://schemas.microsoft.com/office/drawing/2014/main" id="{132BF6F0-DA9B-47E2-B09E-38772D12ED28}"/>
              </a:ext>
            </a:extLst>
          </p:cNvPr>
          <p:cNvGrpSpPr/>
          <p:nvPr/>
        </p:nvGrpSpPr>
        <p:grpSpPr>
          <a:xfrm>
            <a:off x="948311" y="2193639"/>
            <a:ext cx="6096851" cy="3858163"/>
            <a:chOff x="445893" y="2267549"/>
            <a:chExt cx="6096851" cy="3858163"/>
          </a:xfrm>
        </p:grpSpPr>
        <p:pic>
          <p:nvPicPr>
            <p:cNvPr id="9" name="Obrázek 8">
              <a:extLst>
                <a:ext uri="{FF2B5EF4-FFF2-40B4-BE49-F238E27FC236}">
                  <a16:creationId xmlns:a16="http://schemas.microsoft.com/office/drawing/2014/main" id="{48AC9271-A90C-45DD-9511-C6859B7956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flipV="1">
              <a:off x="5297564" y="3669094"/>
              <a:ext cx="1143000" cy="1143000"/>
            </a:xfrm>
            <a:prstGeom prst="rect">
              <a:avLst/>
            </a:prstGeom>
          </p:spPr>
        </p:pic>
        <p:pic>
          <p:nvPicPr>
            <p:cNvPr id="12" name="Obrázek 11">
              <a:extLst>
                <a:ext uri="{FF2B5EF4-FFF2-40B4-BE49-F238E27FC236}">
                  <a16:creationId xmlns:a16="http://schemas.microsoft.com/office/drawing/2014/main" id="{3B062F3B-219B-4B31-B79A-3CAD108CE5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893" y="2267549"/>
              <a:ext cx="6096851" cy="3858163"/>
            </a:xfrm>
            <a:prstGeom prst="rect">
              <a:avLst/>
            </a:prstGeom>
          </p:spPr>
        </p:pic>
      </p:grpSp>
      <p:pic>
        <p:nvPicPr>
          <p:cNvPr id="17" name="Obrázek 16">
            <a:extLst>
              <a:ext uri="{FF2B5EF4-FFF2-40B4-BE49-F238E27FC236}">
                <a16:creationId xmlns:a16="http://schemas.microsoft.com/office/drawing/2014/main" id="{DEAA9C58-9C0D-451B-AC98-4ED78310129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453663" y="165153"/>
            <a:ext cx="4052835" cy="2866536"/>
          </a:xfrm>
          <a:prstGeom prst="rect">
            <a:avLst/>
          </a:prstGeom>
        </p:spPr>
      </p:pic>
      <p:pic>
        <p:nvPicPr>
          <p:cNvPr id="20" name="Obrázek 19" descr="Obsah obrázku text, příslušenství, deštník, vektorová grafika&#10;&#10;Popis byl vytvořen automaticky">
            <a:extLst>
              <a:ext uri="{FF2B5EF4-FFF2-40B4-BE49-F238E27FC236}">
                <a16:creationId xmlns:a16="http://schemas.microsoft.com/office/drawing/2014/main" id="{B9DA3BB1-06D0-47F4-8F06-88DBC8E5289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542744" y="1434936"/>
            <a:ext cx="2227385" cy="1517406"/>
          </a:xfrm>
          <a:prstGeom prst="rect">
            <a:avLst/>
          </a:prstGeom>
        </p:spPr>
      </p:pic>
      <p:pic>
        <p:nvPicPr>
          <p:cNvPr id="22" name="Obrázek 21" descr="Obsah obrázku budova, dům, exteriér, cihla&#10;&#10;Popis byl vytvořen automaticky">
            <a:extLst>
              <a:ext uri="{FF2B5EF4-FFF2-40B4-BE49-F238E27FC236}">
                <a16:creationId xmlns:a16="http://schemas.microsoft.com/office/drawing/2014/main" id="{1CA9A37D-E44E-4C91-BE7E-65EFA55A8092}"/>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371482" y="4353887"/>
            <a:ext cx="3091750" cy="2318813"/>
          </a:xfrm>
          <a:prstGeom prst="rect">
            <a:avLst/>
          </a:prstGeom>
        </p:spPr>
      </p:pic>
      <p:pic>
        <p:nvPicPr>
          <p:cNvPr id="30" name="Obrázek 29">
            <a:extLst>
              <a:ext uri="{FF2B5EF4-FFF2-40B4-BE49-F238E27FC236}">
                <a16:creationId xmlns:a16="http://schemas.microsoft.com/office/drawing/2014/main" id="{66DDCF37-787C-453A-A6AC-BD22315E403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19800" y="3493982"/>
            <a:ext cx="10638703" cy="3858163"/>
          </a:xfrm>
          <a:prstGeom prst="rect">
            <a:avLst/>
          </a:prstGeom>
        </p:spPr>
      </p:pic>
      <p:pic>
        <p:nvPicPr>
          <p:cNvPr id="31" name="Obrázek 30">
            <a:extLst>
              <a:ext uri="{FF2B5EF4-FFF2-40B4-BE49-F238E27FC236}">
                <a16:creationId xmlns:a16="http://schemas.microsoft.com/office/drawing/2014/main" id="{9B2F661A-D2E6-4C99-B50E-D65D6433D7D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6200000">
            <a:off x="5083719" y="259794"/>
            <a:ext cx="4577658" cy="5385096"/>
          </a:xfrm>
          <a:prstGeom prst="rect">
            <a:avLst/>
          </a:prstGeom>
        </p:spPr>
      </p:pic>
      <p:sp>
        <p:nvSpPr>
          <p:cNvPr id="4" name="TextovéPole 3">
            <a:extLst>
              <a:ext uri="{FF2B5EF4-FFF2-40B4-BE49-F238E27FC236}">
                <a16:creationId xmlns:a16="http://schemas.microsoft.com/office/drawing/2014/main" id="{9D89A355-7C1A-4478-A53F-BA7CBB74804A}"/>
              </a:ext>
            </a:extLst>
          </p:cNvPr>
          <p:cNvSpPr txBox="1"/>
          <p:nvPr/>
        </p:nvSpPr>
        <p:spPr>
          <a:xfrm>
            <a:off x="5636709" y="1070471"/>
            <a:ext cx="5606980" cy="2308324"/>
          </a:xfrm>
          <a:prstGeom prst="rect">
            <a:avLst/>
          </a:prstGeom>
          <a:noFill/>
          <a:ln w="57150">
            <a:solidFill>
              <a:srgbClr val="92D050"/>
            </a:solidFill>
          </a:ln>
        </p:spPr>
        <p:txBody>
          <a:bodyPr wrap="square" rtlCol="0">
            <a:spAutoFit/>
          </a:bodyPr>
          <a:lstStyle/>
          <a:p>
            <a:pPr algn="just"/>
            <a:r>
              <a:rPr lang="cs-CZ" dirty="0" err="1"/>
              <a:t>Sc</a:t>
            </a:r>
            <a:r>
              <a:rPr lang="cs-CZ" dirty="0"/>
              <a:t>. 3014 </a:t>
            </a:r>
            <a:r>
              <a:rPr lang="en-US" dirty="0"/>
              <a:t>If a person in difficulties sacrifices a thing in order to prevent greater damage, each of the persons benefiting from the situation shall provide the victim with a proportionate compensation. </a:t>
            </a:r>
            <a:endParaRPr lang="cs-CZ" dirty="0"/>
          </a:p>
        </p:txBody>
      </p:sp>
      <p:sp>
        <p:nvSpPr>
          <p:cNvPr id="13" name="TextovéPole 12">
            <a:extLst>
              <a:ext uri="{FF2B5EF4-FFF2-40B4-BE49-F238E27FC236}">
                <a16:creationId xmlns:a16="http://schemas.microsoft.com/office/drawing/2014/main" id="{4AD1D2D1-AAFB-45E1-9185-8C0077F771F6}"/>
              </a:ext>
            </a:extLst>
          </p:cNvPr>
          <p:cNvSpPr txBox="1"/>
          <p:nvPr/>
        </p:nvSpPr>
        <p:spPr>
          <a:xfrm>
            <a:off x="489020" y="3554993"/>
            <a:ext cx="5606980" cy="2431435"/>
          </a:xfrm>
          <a:prstGeom prst="rect">
            <a:avLst/>
          </a:prstGeom>
          <a:noFill/>
          <a:ln w="57150">
            <a:solidFill>
              <a:srgbClr val="92D050"/>
            </a:solidFill>
          </a:ln>
        </p:spPr>
        <p:txBody>
          <a:bodyPr wrap="square" rtlCol="0">
            <a:spAutoFit/>
          </a:bodyPr>
          <a:lstStyle/>
          <a:p>
            <a:pPr algn="just"/>
            <a:r>
              <a:rPr lang="en-US" sz="1600" dirty="0"/>
              <a:t>A person who protects himself or another from an imminent risk of harm does not have the duty to provide compensation for the resulting harm if, given the circumstances, the </a:t>
            </a:r>
            <a:r>
              <a:rPr lang="en-US" sz="1600" u="sng" dirty="0"/>
              <a:t>danger could not have been prevented otherwise</a:t>
            </a:r>
            <a:r>
              <a:rPr lang="en-US" sz="1600" dirty="0"/>
              <a:t>, or if he does not cause a </a:t>
            </a:r>
            <a:r>
              <a:rPr lang="en-US" sz="1600" u="sng" dirty="0"/>
              <a:t>consequence which is evidently equally serious as, or even more serious than, the imminent harm</a:t>
            </a:r>
            <a:r>
              <a:rPr lang="en-US" sz="1600" dirty="0"/>
              <a:t>, unless the property would have decayed in any case even without the act made under necessity. This does not apply if the actor was at fault for inducing the risk.</a:t>
            </a:r>
            <a:r>
              <a:rPr lang="en-US" dirty="0"/>
              <a:t> </a:t>
            </a:r>
            <a:endParaRPr lang="cs-CZ" dirty="0"/>
          </a:p>
        </p:txBody>
      </p:sp>
    </p:spTree>
    <p:extLst>
      <p:ext uri="{BB962C8B-B14F-4D97-AF65-F5344CB8AC3E}">
        <p14:creationId xmlns:p14="http://schemas.microsoft.com/office/powerpoint/2010/main" val="29112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xit" presetSubtype="0" fill="hold" nodeType="with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11</a:t>
            </a:fld>
            <a:endParaRPr lang="cs-CZ" altLang="cs-CZ" dirty="0"/>
          </a:p>
        </p:txBody>
      </p:sp>
      <p:sp>
        <p:nvSpPr>
          <p:cNvPr id="4" name="Nadpis 3"/>
          <p:cNvSpPr>
            <a:spLocks noGrp="1"/>
          </p:cNvSpPr>
          <p:nvPr>
            <p:ph type="title"/>
          </p:nvPr>
        </p:nvSpPr>
        <p:spPr/>
        <p:txBody>
          <a:bodyPr>
            <a:normAutofit fontScale="90000"/>
          </a:bodyPr>
          <a:lstStyle/>
          <a:p>
            <a:r>
              <a:rPr lang="en-GB" dirty="0"/>
              <a:t>Self-defence sc. 2905</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US" sz="2400" dirty="0"/>
              <a:t>A person who protects himself or another from an imminent or ongoing unlawful attack and, in doing so, causes harm to the attacker, has no duty to provide compensation for such harm. This does </a:t>
            </a:r>
            <a:r>
              <a:rPr lang="en-US" sz="2400" u="sng" dirty="0"/>
              <a:t>not apply</a:t>
            </a:r>
            <a:r>
              <a:rPr lang="en-US" sz="2400" dirty="0"/>
              <a:t> if it is clear that, given the circumstances, </a:t>
            </a:r>
            <a:r>
              <a:rPr lang="en-US" sz="2400" u="sng" dirty="0"/>
              <a:t>the attacked person is under the threat of incurring only negligible harm</a:t>
            </a:r>
            <a:r>
              <a:rPr lang="en-US" sz="2400" dirty="0"/>
              <a:t>, or the </a:t>
            </a:r>
            <a:r>
              <a:rPr lang="en-US" sz="2400" u="sng" dirty="0" err="1"/>
              <a:t>defence</a:t>
            </a:r>
            <a:r>
              <a:rPr lang="en-US" sz="2400" u="sng" dirty="0"/>
              <a:t> is manifestly excessive</a:t>
            </a:r>
            <a:r>
              <a:rPr lang="en-US" sz="2400" dirty="0"/>
              <a:t>, especially given the gravity of the harm caused to the attacker by preventing the attack.</a:t>
            </a:r>
            <a:endParaRPr lang="en-GB" sz="2400" dirty="0"/>
          </a:p>
        </p:txBody>
      </p:sp>
    </p:spTree>
    <p:extLst>
      <p:ext uri="{BB962C8B-B14F-4D97-AF65-F5344CB8AC3E}">
        <p14:creationId xmlns:p14="http://schemas.microsoft.com/office/powerpoint/2010/main" val="246267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12</a:t>
            </a:fld>
            <a:endParaRPr lang="cs-CZ" altLang="cs-CZ" dirty="0"/>
          </a:p>
        </p:txBody>
      </p:sp>
      <p:sp>
        <p:nvSpPr>
          <p:cNvPr id="4" name="Nadpis 3"/>
          <p:cNvSpPr>
            <a:spLocks noGrp="1"/>
          </p:cNvSpPr>
          <p:nvPr>
            <p:ph type="title"/>
          </p:nvPr>
        </p:nvSpPr>
        <p:spPr/>
        <p:txBody>
          <a:bodyPr>
            <a:normAutofit fontScale="90000"/>
          </a:bodyPr>
          <a:lstStyle/>
          <a:p>
            <a:r>
              <a:rPr lang="en-GB" dirty="0"/>
              <a:t>Fault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subjective criterion</a:t>
            </a:r>
          </a:p>
          <a:p>
            <a:pPr algn="just">
              <a:lnSpc>
                <a:spcPct val="150000"/>
              </a:lnSpc>
              <a:buFont typeface="Arial" pitchFamily="34" charset="0"/>
              <a:buChar char="•"/>
            </a:pPr>
            <a:r>
              <a:rPr lang="en-GB" sz="2400" dirty="0"/>
              <a:t> examined aspects – knowledge and will</a:t>
            </a:r>
          </a:p>
          <a:p>
            <a:pPr algn="just">
              <a:lnSpc>
                <a:spcPct val="150000"/>
              </a:lnSpc>
              <a:buFont typeface="Arial" pitchFamily="34" charset="0"/>
              <a:buChar char="•"/>
            </a:pPr>
            <a:r>
              <a:rPr lang="en-GB" sz="2400" dirty="0"/>
              <a:t> </a:t>
            </a:r>
            <a:r>
              <a:rPr lang="en-GB" sz="2400" dirty="0" err="1"/>
              <a:t>dolus</a:t>
            </a:r>
            <a:r>
              <a:rPr lang="en-GB" sz="2400" dirty="0"/>
              <a:t> </a:t>
            </a:r>
            <a:r>
              <a:rPr lang="en-GB" sz="2400" dirty="0" err="1"/>
              <a:t>directus</a:t>
            </a:r>
            <a:r>
              <a:rPr lang="en-GB" sz="2400" dirty="0"/>
              <a:t> – direct intent</a:t>
            </a:r>
          </a:p>
          <a:p>
            <a:pPr algn="just">
              <a:lnSpc>
                <a:spcPct val="150000"/>
              </a:lnSpc>
              <a:buFont typeface="Arial" pitchFamily="34" charset="0"/>
              <a:buChar char="•"/>
            </a:pPr>
            <a:r>
              <a:rPr lang="en-GB" sz="2400" dirty="0"/>
              <a:t> </a:t>
            </a:r>
            <a:r>
              <a:rPr lang="en-GB" sz="2400" dirty="0" err="1"/>
              <a:t>dolus</a:t>
            </a:r>
            <a:r>
              <a:rPr lang="en-GB" sz="2400" dirty="0"/>
              <a:t> </a:t>
            </a:r>
            <a:r>
              <a:rPr lang="en-GB" sz="2400" dirty="0" err="1"/>
              <a:t>eventualis</a:t>
            </a:r>
            <a:r>
              <a:rPr lang="en-GB" sz="2400" dirty="0"/>
              <a:t> – indirect intent</a:t>
            </a:r>
          </a:p>
          <a:p>
            <a:pPr algn="just">
              <a:lnSpc>
                <a:spcPct val="150000"/>
              </a:lnSpc>
              <a:buFont typeface="Arial" pitchFamily="34" charset="0"/>
              <a:buChar char="•"/>
            </a:pPr>
            <a:r>
              <a:rPr lang="en-GB" sz="2400" dirty="0"/>
              <a:t> culpa </a:t>
            </a:r>
            <a:r>
              <a:rPr lang="en-GB" sz="2400" dirty="0" err="1"/>
              <a:t>lata</a:t>
            </a:r>
            <a:r>
              <a:rPr lang="en-GB" sz="2400" dirty="0"/>
              <a:t> – wilful negligence</a:t>
            </a:r>
          </a:p>
          <a:p>
            <a:pPr algn="just">
              <a:lnSpc>
                <a:spcPct val="150000"/>
              </a:lnSpc>
              <a:buFont typeface="Arial" pitchFamily="34" charset="0"/>
              <a:buChar char="•"/>
            </a:pPr>
            <a:r>
              <a:rPr lang="en-GB" sz="2400" dirty="0"/>
              <a:t> culpa </a:t>
            </a:r>
            <a:r>
              <a:rPr lang="en-GB" sz="2400" dirty="0" err="1"/>
              <a:t>levis</a:t>
            </a:r>
            <a:r>
              <a:rPr lang="en-GB" sz="2400" dirty="0"/>
              <a:t> – unwilful negligence</a:t>
            </a:r>
          </a:p>
        </p:txBody>
      </p:sp>
      <p:sp>
        <p:nvSpPr>
          <p:cNvPr id="6" name="TextovéPole 5">
            <a:extLst>
              <a:ext uri="{FF2B5EF4-FFF2-40B4-BE49-F238E27FC236}">
                <a16:creationId xmlns:a16="http://schemas.microsoft.com/office/drawing/2014/main" id="{2A5787D2-5684-42A4-A010-8C1CAF7602EF}"/>
              </a:ext>
            </a:extLst>
          </p:cNvPr>
          <p:cNvSpPr txBox="1"/>
          <p:nvPr/>
        </p:nvSpPr>
        <p:spPr>
          <a:xfrm>
            <a:off x="6812783" y="2080846"/>
            <a:ext cx="4823209" cy="2308324"/>
          </a:xfrm>
          <a:prstGeom prst="rect">
            <a:avLst/>
          </a:prstGeom>
          <a:noFill/>
          <a:ln w="38100">
            <a:solidFill>
              <a:schemeClr val="tx2"/>
            </a:solidFill>
          </a:ln>
        </p:spPr>
        <p:txBody>
          <a:bodyPr wrap="square" rtlCol="0">
            <a:spAutoFit/>
          </a:bodyPr>
          <a:lstStyle/>
          <a:p>
            <a:r>
              <a:rPr lang="en-GB" u="sng" dirty="0"/>
              <a:t>Presumption of negligence</a:t>
            </a:r>
          </a:p>
          <a:p>
            <a:pPr algn="just"/>
            <a:r>
              <a:rPr lang="cs-CZ" dirty="0" err="1"/>
              <a:t>Sc</a:t>
            </a:r>
            <a:r>
              <a:rPr lang="cs-CZ" dirty="0"/>
              <a:t>. 2911 </a:t>
            </a:r>
            <a:r>
              <a:rPr lang="en-US" sz="2400" dirty="0"/>
              <a:t>If a tortfeasor causes damage to the victim by breaching a statutory duty, he is presumed to have caused the damage through negligence.</a:t>
            </a:r>
            <a:endParaRPr lang="en-GB" dirty="0"/>
          </a:p>
        </p:txBody>
      </p:sp>
    </p:spTree>
    <p:extLst>
      <p:ext uri="{BB962C8B-B14F-4D97-AF65-F5344CB8AC3E}">
        <p14:creationId xmlns:p14="http://schemas.microsoft.com/office/powerpoint/2010/main" val="371960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13</a:t>
            </a:fld>
            <a:endParaRPr lang="cs-CZ" altLang="cs-CZ" dirty="0"/>
          </a:p>
        </p:txBody>
      </p:sp>
      <p:sp>
        <p:nvSpPr>
          <p:cNvPr id="4" name="Nadpis 3"/>
          <p:cNvSpPr>
            <a:spLocks noGrp="1"/>
          </p:cNvSpPr>
          <p:nvPr>
            <p:ph type="title"/>
          </p:nvPr>
        </p:nvSpPr>
        <p:spPr/>
        <p:txBody>
          <a:bodyPr>
            <a:normAutofit fontScale="90000"/>
          </a:bodyPr>
          <a:lstStyle/>
          <a:p>
            <a:r>
              <a:rPr lang="en-GB" dirty="0"/>
              <a:t>Concepts of Liability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liability based on fault</a:t>
            </a:r>
          </a:p>
          <a:p>
            <a:pPr algn="just">
              <a:lnSpc>
                <a:spcPct val="150000"/>
              </a:lnSpc>
              <a:buFont typeface="Arial" pitchFamily="34" charset="0"/>
              <a:buChar char="•"/>
            </a:pPr>
            <a:r>
              <a:rPr lang="en-GB" sz="2400" dirty="0"/>
              <a:t> no-fault liability (strict liability)</a:t>
            </a:r>
            <a:endParaRPr lang="cs-CZ" sz="2400" dirty="0"/>
          </a:p>
          <a:p>
            <a:pPr lvl="2" algn="just">
              <a:lnSpc>
                <a:spcPct val="150000"/>
              </a:lnSpc>
              <a:buFont typeface="Arial" pitchFamily="34" charset="0"/>
              <a:buChar char="•"/>
            </a:pPr>
            <a:r>
              <a:rPr lang="cs-CZ" sz="2400" dirty="0"/>
              <a:t> </a:t>
            </a:r>
            <a:r>
              <a:rPr lang="cs-CZ" sz="2400" dirty="0" err="1"/>
              <a:t>sc</a:t>
            </a:r>
            <a:r>
              <a:rPr lang="cs-CZ" sz="2400" dirty="0"/>
              <a:t>. 2895 - </a:t>
            </a:r>
            <a:r>
              <a:rPr lang="en-US" sz="2400" dirty="0"/>
              <a:t>A tortfeasor has the duty to pay damage regardless of his fault in cases specifically provided by a statute.</a:t>
            </a:r>
            <a:endParaRPr lang="cs-CZ" sz="2400" dirty="0"/>
          </a:p>
          <a:p>
            <a:pPr lvl="2" algn="just">
              <a:lnSpc>
                <a:spcPct val="150000"/>
              </a:lnSpc>
              <a:buFont typeface="Arial" pitchFamily="34" charset="0"/>
              <a:buChar char="•"/>
            </a:pPr>
            <a:r>
              <a:rPr lang="cs-CZ" sz="2400" dirty="0"/>
              <a:t> ex. - </a:t>
            </a:r>
            <a:r>
              <a:rPr lang="en-US" sz="2400" dirty="0"/>
              <a:t>Damage resulting from operating activities</a:t>
            </a:r>
            <a:r>
              <a:rPr lang="cs-CZ" sz="2400" dirty="0"/>
              <a:t>, </a:t>
            </a:r>
            <a:r>
              <a:rPr lang="en-US" sz="2400" dirty="0"/>
              <a:t>Damage caused by a particularly hazardous operation</a:t>
            </a:r>
            <a:r>
              <a:rPr lang="cs-CZ" sz="2400" dirty="0"/>
              <a:t>, </a:t>
            </a:r>
            <a:r>
              <a:rPr lang="en-US" sz="2400" dirty="0"/>
              <a:t>Damage caused by the operation of a means of transport</a:t>
            </a:r>
            <a:endParaRPr lang="en-GB" sz="2400" dirty="0"/>
          </a:p>
          <a:p>
            <a:pPr algn="just">
              <a:lnSpc>
                <a:spcPct val="150000"/>
              </a:lnSpc>
            </a:pPr>
            <a:endParaRPr lang="en-GB" sz="2400" dirty="0"/>
          </a:p>
        </p:txBody>
      </p:sp>
    </p:spTree>
    <p:extLst>
      <p:ext uri="{BB962C8B-B14F-4D97-AF65-F5344CB8AC3E}">
        <p14:creationId xmlns:p14="http://schemas.microsoft.com/office/powerpoint/2010/main" val="418113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sp>
        <p:nvSpPr>
          <p:cNvPr id="4" name="Nadpis 3"/>
          <p:cNvSpPr>
            <a:spLocks noGrp="1"/>
          </p:cNvSpPr>
          <p:nvPr>
            <p:ph type="title"/>
          </p:nvPr>
        </p:nvSpPr>
        <p:spPr/>
        <p:txBody>
          <a:bodyPr>
            <a:normAutofit fontScale="90000"/>
          </a:bodyPr>
          <a:lstStyle/>
          <a:p>
            <a:r>
              <a:rPr lang="en-GB" dirty="0"/>
              <a:t>Causation</a:t>
            </a:r>
          </a:p>
        </p:txBody>
      </p:sp>
      <p:sp>
        <p:nvSpPr>
          <p:cNvPr id="5" name="Zástupný symbol pro text 4"/>
          <p:cNvSpPr>
            <a:spLocks noGrp="1"/>
          </p:cNvSpPr>
          <p:nvPr>
            <p:ph type="body" sz="quarter" idx="12"/>
          </p:nvPr>
        </p:nvSpPr>
        <p:spPr>
          <a:xfrm>
            <a:off x="720000" y="1447800"/>
            <a:ext cx="10753200" cy="1787769"/>
          </a:xfrm>
        </p:spPr>
        <p:txBody>
          <a:bodyPr numCol="1"/>
          <a:lstStyle/>
          <a:p>
            <a:pPr algn="just">
              <a:lnSpc>
                <a:spcPct val="150000"/>
              </a:lnSpc>
              <a:buFont typeface="Arial" pitchFamily="34" charset="0"/>
              <a:buChar char="•"/>
            </a:pPr>
            <a:r>
              <a:rPr lang="cs-CZ" sz="2400" dirty="0"/>
              <a:t> </a:t>
            </a:r>
            <a:r>
              <a:rPr lang="en-GB" sz="2400" dirty="0"/>
              <a:t>causal connection between the tortfeasor´s conduct and the damage</a:t>
            </a:r>
          </a:p>
          <a:p>
            <a:pPr algn="just">
              <a:lnSpc>
                <a:spcPct val="150000"/>
              </a:lnSpc>
              <a:buFont typeface="Arial" pitchFamily="34" charset="0"/>
              <a:buChar char="•"/>
            </a:pPr>
            <a:r>
              <a:rPr lang="en-GB" sz="2400" dirty="0"/>
              <a:t> doctrine condictio sine qua non – theory of consequence</a:t>
            </a:r>
          </a:p>
          <a:p>
            <a:pPr lvl="2" algn="just">
              <a:lnSpc>
                <a:spcPct val="150000"/>
              </a:lnSpc>
              <a:buFont typeface="Arial" pitchFamily="34" charset="0"/>
              <a:buChar char="•"/>
            </a:pPr>
            <a:r>
              <a:rPr lang="en-GB" sz="2400" dirty="0"/>
              <a:t> but-for test</a:t>
            </a:r>
          </a:p>
          <a:p>
            <a:pPr lvl="1" algn="just">
              <a:lnSpc>
                <a:spcPct val="150000"/>
              </a:lnSpc>
            </a:pPr>
            <a:endParaRPr lang="en-GB" sz="2400" dirty="0"/>
          </a:p>
        </p:txBody>
      </p:sp>
      <p:sp>
        <p:nvSpPr>
          <p:cNvPr id="6" name="Obdélník 5">
            <a:extLst>
              <a:ext uri="{FF2B5EF4-FFF2-40B4-BE49-F238E27FC236}">
                <a16:creationId xmlns:a16="http://schemas.microsoft.com/office/drawing/2014/main" id="{17A47066-6AA8-414F-ABA0-7BFF5B144FFC}"/>
              </a:ext>
            </a:extLst>
          </p:cNvPr>
          <p:cNvSpPr/>
          <p:nvPr/>
        </p:nvSpPr>
        <p:spPr>
          <a:xfrm>
            <a:off x="3756262" y="3461657"/>
            <a:ext cx="599843" cy="923330"/>
          </a:xfrm>
          <a:prstGeom prst="rect">
            <a:avLst/>
          </a:prstGeom>
          <a:noFill/>
        </p:spPr>
        <p:txBody>
          <a:bodyPr wrap="none" lIns="91440" tIns="45720" rIns="91440" bIns="45720">
            <a:spAutoFit/>
          </a:bodyPr>
          <a:lstStyle/>
          <a:p>
            <a:pPr algn="ctr"/>
            <a:r>
              <a:rPr lang="cs-CZ" sz="5400" b="0" cap="none" spc="0" dirty="0">
                <a:ln w="0"/>
                <a:solidFill>
                  <a:schemeClr val="tx2"/>
                </a:solidFill>
                <a:effectLst>
                  <a:outerShdw blurRad="38100" dist="19050" dir="2700000" algn="tl" rotWithShape="0">
                    <a:schemeClr val="dk1">
                      <a:alpha val="40000"/>
                    </a:schemeClr>
                  </a:outerShdw>
                </a:effectLst>
              </a:rPr>
              <a:t>A</a:t>
            </a:r>
          </a:p>
        </p:txBody>
      </p:sp>
      <p:sp>
        <p:nvSpPr>
          <p:cNvPr id="7" name="Obdélník 6">
            <a:extLst>
              <a:ext uri="{FF2B5EF4-FFF2-40B4-BE49-F238E27FC236}">
                <a16:creationId xmlns:a16="http://schemas.microsoft.com/office/drawing/2014/main" id="{8BE4E6E3-AF98-4AE7-8C98-2ECA638CDC59}"/>
              </a:ext>
            </a:extLst>
          </p:cNvPr>
          <p:cNvSpPr/>
          <p:nvPr/>
        </p:nvSpPr>
        <p:spPr>
          <a:xfrm>
            <a:off x="6825889" y="3456634"/>
            <a:ext cx="593432" cy="923330"/>
          </a:xfrm>
          <a:prstGeom prst="rect">
            <a:avLst/>
          </a:prstGeom>
          <a:noFill/>
        </p:spPr>
        <p:txBody>
          <a:bodyPr wrap="none" lIns="91440" tIns="45720" rIns="91440" bIns="45720">
            <a:spAutoFit/>
          </a:bodyPr>
          <a:lstStyle/>
          <a:p>
            <a:pPr algn="ctr"/>
            <a:r>
              <a:rPr lang="cs-CZ" sz="5400" dirty="0">
                <a:ln w="0"/>
                <a:solidFill>
                  <a:schemeClr val="tx2"/>
                </a:solidFill>
                <a:effectLst>
                  <a:outerShdw blurRad="38100" dist="19050" dir="2700000" algn="tl" rotWithShape="0">
                    <a:schemeClr val="dk1">
                      <a:alpha val="40000"/>
                    </a:schemeClr>
                  </a:outerShdw>
                </a:effectLst>
              </a:rPr>
              <a:t>B</a:t>
            </a:r>
            <a:endParaRPr lang="cs-CZ" sz="5400" b="0" cap="none" spc="0" dirty="0">
              <a:ln w="0"/>
              <a:solidFill>
                <a:schemeClr val="tx2"/>
              </a:solidFill>
              <a:effectLst>
                <a:outerShdw blurRad="38100" dist="19050" dir="2700000" algn="tl" rotWithShape="0">
                  <a:schemeClr val="dk1">
                    <a:alpha val="40000"/>
                  </a:schemeClr>
                </a:outerShdw>
              </a:effectLst>
            </a:endParaRPr>
          </a:p>
        </p:txBody>
      </p:sp>
      <p:sp>
        <p:nvSpPr>
          <p:cNvPr id="8" name="Šipka: doprava 7">
            <a:extLst>
              <a:ext uri="{FF2B5EF4-FFF2-40B4-BE49-F238E27FC236}">
                <a16:creationId xmlns:a16="http://schemas.microsoft.com/office/drawing/2014/main" id="{8359B574-1EED-4200-B366-C7A303B7421C}"/>
              </a:ext>
            </a:extLst>
          </p:cNvPr>
          <p:cNvSpPr/>
          <p:nvPr/>
        </p:nvSpPr>
        <p:spPr bwMode="auto">
          <a:xfrm>
            <a:off x="5204671" y="3622432"/>
            <a:ext cx="772651" cy="598017"/>
          </a:xfrm>
          <a:prstGeom prst="rightArrow">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10" name="Grafický objekt 9" descr="Ruka s ukazováčkem ukazujícím doprava obrys">
            <a:extLst>
              <a:ext uri="{FF2B5EF4-FFF2-40B4-BE49-F238E27FC236}">
                <a16:creationId xmlns:a16="http://schemas.microsoft.com/office/drawing/2014/main" id="{9F854D73-F8EE-451D-A71F-F9CDCB69E8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056183" y="2971800"/>
            <a:ext cx="914400" cy="914400"/>
          </a:xfrm>
          <a:prstGeom prst="rect">
            <a:avLst/>
          </a:prstGeom>
        </p:spPr>
      </p:pic>
      <p:pic>
        <p:nvPicPr>
          <p:cNvPr id="12" name="Grafický objekt 11" descr="Zaškrtnutí se souvislou výplní">
            <a:extLst>
              <a:ext uri="{FF2B5EF4-FFF2-40B4-BE49-F238E27FC236}">
                <a16:creationId xmlns:a16="http://schemas.microsoft.com/office/drawing/2014/main" id="{AA64C799-6094-4A87-A992-4531F2BF92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7888" y="3369674"/>
            <a:ext cx="914400" cy="914400"/>
          </a:xfrm>
          <a:prstGeom prst="rect">
            <a:avLst/>
          </a:prstGeom>
        </p:spPr>
      </p:pic>
      <p:pic>
        <p:nvPicPr>
          <p:cNvPr id="14" name="Grafický objekt 13" descr="Zavřít se souvislou výplní">
            <a:extLst>
              <a:ext uri="{FF2B5EF4-FFF2-40B4-BE49-F238E27FC236}">
                <a16:creationId xmlns:a16="http://schemas.microsoft.com/office/drawing/2014/main" id="{22319845-7ECD-4DDB-A74A-36688120B1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67888" y="4663269"/>
            <a:ext cx="914400" cy="914400"/>
          </a:xfrm>
          <a:prstGeom prst="rect">
            <a:avLst/>
          </a:prstGeom>
        </p:spPr>
      </p:pic>
      <p:sp>
        <p:nvSpPr>
          <p:cNvPr id="15" name="Obdélník 14">
            <a:extLst>
              <a:ext uri="{FF2B5EF4-FFF2-40B4-BE49-F238E27FC236}">
                <a16:creationId xmlns:a16="http://schemas.microsoft.com/office/drawing/2014/main" id="{CDD6E295-9C4E-4E3A-AF03-37E10AE9A63F}"/>
              </a:ext>
            </a:extLst>
          </p:cNvPr>
          <p:cNvSpPr/>
          <p:nvPr/>
        </p:nvSpPr>
        <p:spPr>
          <a:xfrm>
            <a:off x="3756262" y="4658805"/>
            <a:ext cx="599843" cy="923330"/>
          </a:xfrm>
          <a:prstGeom prst="rect">
            <a:avLst/>
          </a:prstGeom>
          <a:noFill/>
        </p:spPr>
        <p:txBody>
          <a:bodyPr wrap="none" lIns="91440" tIns="45720" rIns="91440" bIns="45720">
            <a:spAutoFit/>
          </a:bodyPr>
          <a:lstStyle/>
          <a:p>
            <a:pPr algn="ctr"/>
            <a:r>
              <a:rPr lang="cs-CZ" sz="5400" b="0" cap="none" spc="0" dirty="0">
                <a:ln w="0"/>
                <a:solidFill>
                  <a:schemeClr val="tx2"/>
                </a:solidFill>
                <a:effectLst>
                  <a:outerShdw blurRad="38100" dist="19050" dir="2700000" algn="tl" rotWithShape="0">
                    <a:schemeClr val="dk1">
                      <a:alpha val="40000"/>
                    </a:schemeClr>
                  </a:outerShdw>
                </a:effectLst>
              </a:rPr>
              <a:t>A</a:t>
            </a:r>
          </a:p>
        </p:txBody>
      </p:sp>
      <p:sp>
        <p:nvSpPr>
          <p:cNvPr id="16" name="Šipka: doprava 15">
            <a:extLst>
              <a:ext uri="{FF2B5EF4-FFF2-40B4-BE49-F238E27FC236}">
                <a16:creationId xmlns:a16="http://schemas.microsoft.com/office/drawing/2014/main" id="{7C23B6B9-D56D-43BA-BDEE-B8558E83D0E0}"/>
              </a:ext>
            </a:extLst>
          </p:cNvPr>
          <p:cNvSpPr/>
          <p:nvPr/>
        </p:nvSpPr>
        <p:spPr bwMode="auto">
          <a:xfrm>
            <a:off x="5204671" y="4821461"/>
            <a:ext cx="772651" cy="598017"/>
          </a:xfrm>
          <a:prstGeom prst="rightArrow">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7" name="Obdélník 16">
            <a:extLst>
              <a:ext uri="{FF2B5EF4-FFF2-40B4-BE49-F238E27FC236}">
                <a16:creationId xmlns:a16="http://schemas.microsoft.com/office/drawing/2014/main" id="{79A61287-FD40-42C5-9164-DA95E9E9DBDF}"/>
              </a:ext>
            </a:extLst>
          </p:cNvPr>
          <p:cNvSpPr/>
          <p:nvPr/>
        </p:nvSpPr>
        <p:spPr>
          <a:xfrm>
            <a:off x="6825889" y="4658805"/>
            <a:ext cx="593432" cy="923330"/>
          </a:xfrm>
          <a:prstGeom prst="rect">
            <a:avLst/>
          </a:prstGeom>
          <a:noFill/>
        </p:spPr>
        <p:txBody>
          <a:bodyPr wrap="none" lIns="91440" tIns="45720" rIns="91440" bIns="45720">
            <a:spAutoFit/>
          </a:bodyPr>
          <a:lstStyle/>
          <a:p>
            <a:pPr algn="ctr"/>
            <a:r>
              <a:rPr lang="cs-CZ" sz="5400" dirty="0">
                <a:ln w="0"/>
                <a:solidFill>
                  <a:schemeClr val="tx2"/>
                </a:solidFill>
                <a:effectLst>
                  <a:outerShdw blurRad="38100" dist="19050" dir="2700000" algn="tl" rotWithShape="0">
                    <a:schemeClr val="dk1">
                      <a:alpha val="40000"/>
                    </a:schemeClr>
                  </a:outerShdw>
                </a:effectLst>
              </a:rPr>
              <a:t>B</a:t>
            </a:r>
            <a:endParaRPr lang="cs-CZ" sz="5400" b="0" cap="none" spc="0" dirty="0">
              <a:ln w="0"/>
              <a:solidFill>
                <a:schemeClr val="tx2"/>
              </a:solidFill>
              <a:effectLst>
                <a:outerShdw blurRad="38100" dist="19050" dir="2700000" algn="tl" rotWithShape="0">
                  <a:schemeClr val="dk1">
                    <a:alpha val="40000"/>
                  </a:schemeClr>
                </a:outerShdw>
              </a:effectLst>
            </a:endParaRPr>
          </a:p>
        </p:txBody>
      </p:sp>
      <p:pic>
        <p:nvPicPr>
          <p:cNvPr id="19" name="Obrázek 18" descr="Obsah obrázku text, vizitka, obálka, podepsat&#10;&#10;Popis byl vytvořen automaticky">
            <a:extLst>
              <a:ext uri="{FF2B5EF4-FFF2-40B4-BE49-F238E27FC236}">
                <a16:creationId xmlns:a16="http://schemas.microsoft.com/office/drawing/2014/main" id="{2745CAF6-AAC7-438E-98F3-DA737AF7134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908237" y="5177952"/>
            <a:ext cx="1280331" cy="1280331"/>
          </a:xfrm>
          <a:prstGeom prst="rect">
            <a:avLst/>
          </a:prstGeom>
        </p:spPr>
      </p:pic>
      <p:pic>
        <p:nvPicPr>
          <p:cNvPr id="20" name="Grafický objekt 19" descr="Ruka s ukazováčkem ukazujícím doprava obrys">
            <a:extLst>
              <a:ext uri="{FF2B5EF4-FFF2-40B4-BE49-F238E27FC236}">
                <a16:creationId xmlns:a16="http://schemas.microsoft.com/office/drawing/2014/main" id="{9DA9FC10-2892-44F1-8950-7212691A0A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132993" y="4201605"/>
            <a:ext cx="914400" cy="914400"/>
          </a:xfrm>
          <a:prstGeom prst="rect">
            <a:avLst/>
          </a:prstGeom>
        </p:spPr>
      </p:pic>
      <p:pic>
        <p:nvPicPr>
          <p:cNvPr id="21" name="Grafický objekt 20" descr="Zavřít se souvislou výplní">
            <a:extLst>
              <a:ext uri="{FF2B5EF4-FFF2-40B4-BE49-F238E27FC236}">
                <a16:creationId xmlns:a16="http://schemas.microsoft.com/office/drawing/2014/main" id="{CFB79CF3-4F87-491E-A17F-FB4D1610C6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90095" y="4663269"/>
            <a:ext cx="914400" cy="914400"/>
          </a:xfrm>
          <a:prstGeom prst="rect">
            <a:avLst/>
          </a:prstGeom>
        </p:spPr>
      </p:pic>
    </p:spTree>
    <p:extLst>
      <p:ext uri="{BB962C8B-B14F-4D97-AF65-F5344CB8AC3E}">
        <p14:creationId xmlns:p14="http://schemas.microsoft.com/office/powerpoint/2010/main" val="373549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8" fill="hold" grpId="1"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0-ppt_w/2"/>
                                          </p:val>
                                        </p:tav>
                                      </p:tavLst>
                                    </p:anim>
                                    <p:anim calcmode="lin" valueType="num">
                                      <p:cBhvr additive="base">
                                        <p:cTn id="28" dur="500"/>
                                        <p:tgtEl>
                                          <p:spTgt spid="6"/>
                                        </p:tgtEl>
                                        <p:attrNameLst>
                                          <p:attrName>ppt_y</p:attrName>
                                        </p:attrNameLst>
                                      </p:cBhvr>
                                      <p:tavLst>
                                        <p:tav tm="0">
                                          <p:val>
                                            <p:strVal val="ppt_y"/>
                                          </p:val>
                                        </p:tav>
                                        <p:tav tm="100000">
                                          <p:val>
                                            <p:strVal val="ppt_y"/>
                                          </p:val>
                                        </p:tav>
                                      </p:tavLst>
                                    </p:anim>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2"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xit" presetSubtype="0" fill="hold"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3"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1+#ppt_w/2"/>
                                          </p:val>
                                        </p:tav>
                                        <p:tav tm="100000">
                                          <p:val>
                                            <p:strVal val="#ppt_x"/>
                                          </p:val>
                                        </p:tav>
                                      </p:tavLst>
                                    </p:anim>
                                    <p:anim calcmode="lin" valueType="num">
                                      <p:cBhvr additive="base">
                                        <p:cTn id="65"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8" fill="hold" grpId="1" nodeType="clickEffect">
                                  <p:stCondLst>
                                    <p:cond delay="0"/>
                                  </p:stCondLst>
                                  <p:childTnLst>
                                    <p:anim calcmode="lin" valueType="num">
                                      <p:cBhvr additive="base">
                                        <p:cTn id="69" dur="500"/>
                                        <p:tgtEl>
                                          <p:spTgt spid="15"/>
                                        </p:tgtEl>
                                        <p:attrNameLst>
                                          <p:attrName>ppt_x</p:attrName>
                                        </p:attrNameLst>
                                      </p:cBhvr>
                                      <p:tavLst>
                                        <p:tav tm="0">
                                          <p:val>
                                            <p:strVal val="ppt_x"/>
                                          </p:val>
                                        </p:tav>
                                        <p:tav tm="100000">
                                          <p:val>
                                            <p:strVal val="0-ppt_w/2"/>
                                          </p:val>
                                        </p:tav>
                                      </p:tavLst>
                                    </p:anim>
                                    <p:anim calcmode="lin" valueType="num">
                                      <p:cBhvr additive="base">
                                        <p:cTn id="70" dur="500"/>
                                        <p:tgtEl>
                                          <p:spTgt spid="15"/>
                                        </p:tgtEl>
                                        <p:attrNameLst>
                                          <p:attrName>ppt_y</p:attrName>
                                        </p:attrNameLst>
                                      </p:cBhvr>
                                      <p:tavLst>
                                        <p:tav tm="0">
                                          <p:val>
                                            <p:strVal val="ppt_y"/>
                                          </p:val>
                                        </p:tav>
                                        <p:tav tm="100000">
                                          <p:val>
                                            <p:strVal val="ppt_y"/>
                                          </p:val>
                                        </p:tav>
                                      </p:tavLst>
                                    </p:anim>
                                    <p:set>
                                      <p:cBhvr>
                                        <p:cTn id="71" dur="1" fill="hold">
                                          <p:stCondLst>
                                            <p:cond delay="499"/>
                                          </p:stCondLst>
                                        </p:cTn>
                                        <p:tgtEl>
                                          <p:spTgt spid="1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par>
                                <p:cTn id="85" presetID="10"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10" presetClass="entr" presetSubtype="0" fill="hold" grpId="2"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par>
                                <p:cTn id="91" presetID="10" presetClass="exit" presetSubtype="0" fill="hold" nodeType="withEffect">
                                  <p:stCondLst>
                                    <p:cond delay="0"/>
                                  </p:stCondLst>
                                  <p:childTnLst>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animBg="1"/>
      <p:bldP spid="15" grpId="0"/>
      <p:bldP spid="15" grpId="1"/>
      <p:bldP spid="15" grpId="2"/>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15</a:t>
            </a:fld>
            <a:endParaRPr lang="cs-CZ" altLang="cs-CZ" dirty="0"/>
          </a:p>
        </p:txBody>
      </p:sp>
      <p:sp>
        <p:nvSpPr>
          <p:cNvPr id="4" name="Nadpis 3"/>
          <p:cNvSpPr>
            <a:spLocks noGrp="1"/>
          </p:cNvSpPr>
          <p:nvPr>
            <p:ph type="title"/>
          </p:nvPr>
        </p:nvSpPr>
        <p:spPr/>
        <p:txBody>
          <a:bodyPr>
            <a:normAutofit fontScale="90000"/>
          </a:bodyPr>
          <a:lstStyle/>
          <a:p>
            <a:r>
              <a:rPr lang="en-GB" dirty="0"/>
              <a:t>Concept of Adequate</a:t>
            </a:r>
            <a:r>
              <a:rPr lang="cs-CZ" dirty="0"/>
              <a:t> </a:t>
            </a:r>
            <a:r>
              <a:rPr lang="en-GB" dirty="0"/>
              <a:t>causation</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pPr>
            <a:endParaRPr lang="cs-CZ" sz="2400" dirty="0"/>
          </a:p>
          <a:p>
            <a:pPr algn="just">
              <a:lnSpc>
                <a:spcPct val="150000"/>
              </a:lnSpc>
              <a:buFont typeface="Arial" pitchFamily="34" charset="0"/>
              <a:buChar char="•"/>
            </a:pPr>
            <a:r>
              <a:rPr lang="cs-CZ" sz="2400" dirty="0"/>
              <a:t> </a:t>
            </a:r>
            <a:r>
              <a:rPr lang="en-GB" sz="2400" dirty="0"/>
              <a:t>Action is a relevant cause only if it is not just under particularly exceptional and extremely unlikely circumstances, but generally, suitable to produce a certain result</a:t>
            </a:r>
            <a:r>
              <a:rPr lang="cs-CZ" sz="2400" dirty="0"/>
              <a:t>.</a:t>
            </a:r>
            <a:endParaRPr lang="en-GB" sz="2400" dirty="0"/>
          </a:p>
        </p:txBody>
      </p:sp>
    </p:spTree>
    <p:extLst>
      <p:ext uri="{BB962C8B-B14F-4D97-AF65-F5344CB8AC3E}">
        <p14:creationId xmlns:p14="http://schemas.microsoft.com/office/powerpoint/2010/main" val="401958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sp>
        <p:nvSpPr>
          <p:cNvPr id="4" name="Nadpis 3"/>
          <p:cNvSpPr>
            <a:spLocks noGrp="1"/>
          </p:cNvSpPr>
          <p:nvPr>
            <p:ph type="title"/>
          </p:nvPr>
        </p:nvSpPr>
        <p:spPr/>
        <p:txBody>
          <a:bodyPr>
            <a:normAutofit fontScale="90000"/>
          </a:bodyPr>
          <a:lstStyle/>
          <a:p>
            <a:r>
              <a:rPr lang="cs-CZ" dirty="0" err="1"/>
              <a:t>Damage</a:t>
            </a:r>
            <a:endParaRPr lang="en-GB"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cs-CZ" sz="2400" dirty="0" err="1"/>
              <a:t>Pecuniary</a:t>
            </a:r>
            <a:r>
              <a:rPr lang="cs-CZ" sz="2400" dirty="0"/>
              <a:t> (</a:t>
            </a:r>
            <a:r>
              <a:rPr lang="cs-CZ" sz="2400" dirty="0" err="1"/>
              <a:t>material</a:t>
            </a:r>
            <a:r>
              <a:rPr lang="cs-CZ" sz="2400" dirty="0"/>
              <a:t>) and non-</a:t>
            </a:r>
            <a:r>
              <a:rPr lang="cs-CZ" sz="2400" dirty="0" err="1"/>
              <a:t>pecuniary</a:t>
            </a:r>
            <a:r>
              <a:rPr lang="cs-CZ" sz="2400" dirty="0"/>
              <a:t> (non-</a:t>
            </a:r>
            <a:r>
              <a:rPr lang="cs-CZ" sz="2400" dirty="0" err="1"/>
              <a:t>material</a:t>
            </a:r>
            <a:r>
              <a:rPr lang="cs-CZ" sz="2400" dirty="0"/>
              <a:t>) </a:t>
            </a:r>
          </a:p>
          <a:p>
            <a:pPr algn="just">
              <a:lnSpc>
                <a:spcPct val="150000"/>
              </a:lnSpc>
              <a:buFont typeface="Arial" pitchFamily="34" charset="0"/>
              <a:buChar char="•"/>
            </a:pPr>
            <a:r>
              <a:rPr lang="cs-CZ" sz="2400" dirty="0"/>
              <a:t> </a:t>
            </a:r>
            <a:r>
              <a:rPr lang="cs-CZ" sz="2400" dirty="0" err="1"/>
              <a:t>Regulation</a:t>
            </a:r>
            <a:r>
              <a:rPr lang="cs-CZ" sz="2400" dirty="0"/>
              <a:t> </a:t>
            </a:r>
            <a:r>
              <a:rPr lang="cs-CZ" sz="2400" dirty="0" err="1"/>
              <a:t>of</a:t>
            </a:r>
            <a:r>
              <a:rPr lang="cs-CZ" sz="2400" dirty="0"/>
              <a:t> </a:t>
            </a:r>
            <a:r>
              <a:rPr lang="cs-CZ" sz="2400" dirty="0" err="1"/>
              <a:t>manner</a:t>
            </a:r>
            <a:r>
              <a:rPr lang="cs-CZ" sz="2400" dirty="0"/>
              <a:t> </a:t>
            </a:r>
            <a:r>
              <a:rPr lang="cs-CZ" sz="2400" dirty="0" err="1"/>
              <a:t>of</a:t>
            </a:r>
            <a:r>
              <a:rPr lang="cs-CZ" sz="2400" dirty="0"/>
              <a:t> </a:t>
            </a:r>
            <a:r>
              <a:rPr lang="cs-CZ" sz="2400" dirty="0" err="1"/>
              <a:t>compensation</a:t>
            </a:r>
            <a:r>
              <a:rPr lang="cs-CZ" sz="2400" dirty="0"/>
              <a:t> </a:t>
            </a:r>
            <a:r>
              <a:rPr lang="cs-CZ" sz="2400" dirty="0" err="1"/>
              <a:t>sc</a:t>
            </a:r>
            <a:r>
              <a:rPr lang="cs-CZ" sz="2400" dirty="0"/>
              <a:t>. 2951: </a:t>
            </a:r>
            <a:r>
              <a:rPr lang="en-US" sz="2400" b="1" dirty="0"/>
              <a:t>Damage</a:t>
            </a:r>
            <a:r>
              <a:rPr lang="en-US" sz="2400" dirty="0"/>
              <a:t> is compensated by the </a:t>
            </a:r>
            <a:r>
              <a:rPr lang="en-US" sz="2400" b="1" dirty="0"/>
              <a:t>restoration to the original state</a:t>
            </a:r>
            <a:r>
              <a:rPr lang="en-US" sz="2400" dirty="0"/>
              <a:t>. If this is not reasonably possible, or if so requested by the victim, damage is payable in </a:t>
            </a:r>
            <a:r>
              <a:rPr lang="en-US" sz="2400" b="1" dirty="0"/>
              <a:t>money</a:t>
            </a:r>
            <a:r>
              <a:rPr lang="en-US" sz="2400" dirty="0"/>
              <a:t>.</a:t>
            </a:r>
            <a:r>
              <a:rPr lang="cs-CZ" sz="2400" dirty="0"/>
              <a:t> </a:t>
            </a:r>
            <a:r>
              <a:rPr lang="en-US" sz="2400" b="1" dirty="0"/>
              <a:t>Non-pecuniary harm </a:t>
            </a:r>
            <a:r>
              <a:rPr lang="en-US" sz="2400" dirty="0"/>
              <a:t>is compensated by </a:t>
            </a:r>
            <a:r>
              <a:rPr lang="en-US" sz="2400" b="1" dirty="0"/>
              <a:t>appropriate satisfaction</a:t>
            </a:r>
            <a:r>
              <a:rPr lang="en-US" sz="2400" dirty="0"/>
              <a:t>. Satisfaction must be provided in money unless real and sufficiently effective satisfaction for the harm incurred can provide for satisfaction otherwise.</a:t>
            </a:r>
            <a:endParaRPr lang="en-GB" sz="2400" dirty="0"/>
          </a:p>
        </p:txBody>
      </p:sp>
    </p:spTree>
    <p:extLst>
      <p:ext uri="{BB962C8B-B14F-4D97-AF65-F5344CB8AC3E}">
        <p14:creationId xmlns:p14="http://schemas.microsoft.com/office/powerpoint/2010/main" val="215008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sp>
        <p:nvSpPr>
          <p:cNvPr id="4" name="Nadpis 3"/>
          <p:cNvSpPr>
            <a:spLocks noGrp="1"/>
          </p:cNvSpPr>
          <p:nvPr>
            <p:ph type="title"/>
          </p:nvPr>
        </p:nvSpPr>
        <p:spPr/>
        <p:txBody>
          <a:bodyPr>
            <a:normAutofit fontScale="90000"/>
          </a:bodyPr>
          <a:lstStyle/>
          <a:p>
            <a:r>
              <a:rPr lang="en-GB" dirty="0"/>
              <a:t>Material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forms</a:t>
            </a:r>
          </a:p>
          <a:p>
            <a:pPr lvl="2" algn="just">
              <a:lnSpc>
                <a:spcPct val="150000"/>
              </a:lnSpc>
              <a:buFont typeface="Arial" pitchFamily="34" charset="0"/>
              <a:buChar char="•"/>
            </a:pPr>
            <a:r>
              <a:rPr lang="en-GB" sz="2400" dirty="0"/>
              <a:t> damnum </a:t>
            </a:r>
            <a:r>
              <a:rPr lang="en-GB" sz="2400" dirty="0" err="1"/>
              <a:t>emergens</a:t>
            </a:r>
            <a:r>
              <a:rPr lang="en-GB" sz="2400" dirty="0"/>
              <a:t> – actual damage</a:t>
            </a:r>
          </a:p>
          <a:p>
            <a:pPr lvl="2" algn="just">
              <a:lnSpc>
                <a:spcPct val="150000"/>
              </a:lnSpc>
              <a:buFont typeface="Arial" pitchFamily="34" charset="0"/>
              <a:buChar char="•"/>
            </a:pPr>
            <a:r>
              <a:rPr lang="en-GB" sz="2400" dirty="0"/>
              <a:t> lucrum </a:t>
            </a:r>
            <a:r>
              <a:rPr lang="en-GB" sz="2400" dirty="0" err="1"/>
              <a:t>cesans</a:t>
            </a:r>
            <a:r>
              <a:rPr lang="en-GB" sz="2400" dirty="0"/>
              <a:t> – lost profit</a:t>
            </a:r>
          </a:p>
          <a:p>
            <a:pPr lvl="1" algn="just">
              <a:lnSpc>
                <a:spcPct val="150000"/>
              </a:lnSpc>
              <a:buFont typeface="Arial" pitchFamily="34" charset="0"/>
              <a:buChar char="•"/>
            </a:pPr>
            <a:r>
              <a:rPr lang="en-GB" sz="2400" dirty="0"/>
              <a:t> differential hypothesis</a:t>
            </a:r>
          </a:p>
          <a:p>
            <a:pPr lvl="2" algn="just">
              <a:lnSpc>
                <a:spcPct val="150000"/>
              </a:lnSpc>
              <a:buFont typeface="Arial" pitchFamily="34" charset="0"/>
              <a:buChar char="•"/>
            </a:pPr>
            <a:r>
              <a:rPr lang="en-GB" sz="2400" dirty="0"/>
              <a:t> what would the victim have, if the damage hadn´t happen</a:t>
            </a:r>
          </a:p>
          <a:p>
            <a:pPr lvl="2" algn="just">
              <a:lnSpc>
                <a:spcPct val="150000"/>
              </a:lnSpc>
              <a:buFont typeface="Arial" pitchFamily="34" charset="0"/>
              <a:buChar char="•"/>
            </a:pPr>
            <a:r>
              <a:rPr lang="en-GB" sz="2400" dirty="0"/>
              <a:t> expressible in the money</a:t>
            </a:r>
          </a:p>
        </p:txBody>
      </p:sp>
    </p:spTree>
    <p:extLst>
      <p:ext uri="{BB962C8B-B14F-4D97-AF65-F5344CB8AC3E}">
        <p14:creationId xmlns:p14="http://schemas.microsoft.com/office/powerpoint/2010/main" val="27278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4" name="Nadpis 3"/>
          <p:cNvSpPr>
            <a:spLocks noGrp="1"/>
          </p:cNvSpPr>
          <p:nvPr>
            <p:ph type="title"/>
          </p:nvPr>
        </p:nvSpPr>
        <p:spPr/>
        <p:txBody>
          <a:bodyPr>
            <a:normAutofit fontScale="90000"/>
          </a:bodyPr>
          <a:lstStyle/>
          <a:p>
            <a:r>
              <a:rPr lang="en-GB" dirty="0"/>
              <a:t>Compensation of Material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sc. 2951</a:t>
            </a:r>
            <a:r>
              <a:rPr lang="cs-CZ" sz="2400" dirty="0"/>
              <a:t> - </a:t>
            </a:r>
            <a:r>
              <a:rPr lang="en-US" sz="2400" dirty="0"/>
              <a:t>Damage is compensated by the restoration to the original state. If this is not reasonably possible, or if so requested by the victim, damage is payable in money.</a:t>
            </a:r>
            <a:endParaRPr lang="en-GB" sz="2400" dirty="0"/>
          </a:p>
          <a:p>
            <a:pPr lvl="2" algn="just">
              <a:lnSpc>
                <a:spcPct val="150000"/>
              </a:lnSpc>
              <a:buFont typeface="Arial" pitchFamily="34" charset="0"/>
              <a:buChar char="•"/>
            </a:pPr>
            <a:r>
              <a:rPr lang="en-GB" sz="2400" dirty="0"/>
              <a:t> restoration to the original state</a:t>
            </a:r>
          </a:p>
          <a:p>
            <a:pPr lvl="2" algn="just">
              <a:lnSpc>
                <a:spcPct val="150000"/>
              </a:lnSpc>
              <a:buFont typeface="Arial" pitchFamily="34" charset="0"/>
              <a:buChar char="•"/>
            </a:pPr>
            <a:r>
              <a:rPr lang="en-GB" sz="2400" dirty="0"/>
              <a:t> in money</a:t>
            </a:r>
            <a:endParaRPr lang="cs-CZ" sz="2400" dirty="0"/>
          </a:p>
          <a:p>
            <a:pPr lvl="2" algn="just">
              <a:lnSpc>
                <a:spcPct val="150000"/>
              </a:lnSpc>
              <a:buFont typeface="Arial" pitchFamily="34" charset="0"/>
              <a:buChar char="•"/>
            </a:pPr>
            <a:r>
              <a:rPr lang="cs-CZ" sz="2400" dirty="0"/>
              <a:t> </a:t>
            </a:r>
            <a:r>
              <a:rPr lang="en-GB" sz="2400" dirty="0"/>
              <a:t>choice of victim</a:t>
            </a:r>
          </a:p>
        </p:txBody>
      </p:sp>
    </p:spTree>
    <p:extLst>
      <p:ext uri="{BB962C8B-B14F-4D97-AF65-F5344CB8AC3E}">
        <p14:creationId xmlns:p14="http://schemas.microsoft.com/office/powerpoint/2010/main" val="2996220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19</a:t>
            </a:fld>
            <a:endParaRPr lang="cs-CZ" altLang="cs-CZ" dirty="0"/>
          </a:p>
        </p:txBody>
      </p:sp>
      <p:sp>
        <p:nvSpPr>
          <p:cNvPr id="4" name="Nadpis 3"/>
          <p:cNvSpPr>
            <a:spLocks noGrp="1"/>
          </p:cNvSpPr>
          <p:nvPr>
            <p:ph type="title"/>
          </p:nvPr>
        </p:nvSpPr>
        <p:spPr/>
        <p:txBody>
          <a:bodyPr>
            <a:normAutofit fontScale="90000"/>
          </a:bodyPr>
          <a:lstStyle/>
          <a:p>
            <a:r>
              <a:rPr lang="en-GB" dirty="0"/>
              <a:t>Reduction of Compensation sc. 2953</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000" dirty="0"/>
              <a:t> </a:t>
            </a:r>
            <a:r>
              <a:rPr lang="en-US" sz="2000" dirty="0"/>
              <a:t>(1) For reasons deserving special consideration, a court shall proportionately reduce the compensation of damage. In doing so, the court shall in particular take into account how the damage occurred, the personal and property situation of the individual who caused and is liable for the damage, as well as the circumstances of the victim. Compensation </a:t>
            </a:r>
            <a:r>
              <a:rPr lang="en-US" sz="2000" u="sng" dirty="0"/>
              <a:t>may not</a:t>
            </a:r>
            <a:r>
              <a:rPr lang="en-US" sz="2000" dirty="0"/>
              <a:t> be reduced if the damage was caused </a:t>
            </a:r>
            <a:r>
              <a:rPr lang="en-US" sz="2000" u="sng" dirty="0"/>
              <a:t>intentionally</a:t>
            </a:r>
            <a:r>
              <a:rPr lang="en-US" sz="2000" dirty="0"/>
              <a:t>. </a:t>
            </a:r>
            <a:endParaRPr lang="cs-CZ" sz="2000" dirty="0"/>
          </a:p>
          <a:p>
            <a:pPr algn="just">
              <a:lnSpc>
                <a:spcPct val="150000"/>
              </a:lnSpc>
              <a:buFont typeface="Arial" pitchFamily="34" charset="0"/>
              <a:buChar char="•"/>
            </a:pPr>
            <a:r>
              <a:rPr lang="cs-CZ" sz="2000" dirty="0"/>
              <a:t> </a:t>
            </a:r>
            <a:r>
              <a:rPr lang="en-US" sz="2000" dirty="0"/>
              <a:t>(2) Subsection (1) does not apply if the damage was </a:t>
            </a:r>
            <a:r>
              <a:rPr lang="en-US" sz="2000" u="sng" dirty="0"/>
              <a:t>caused by a person who offered to provide professional performance</a:t>
            </a:r>
            <a:r>
              <a:rPr lang="en-US" sz="2000" dirty="0"/>
              <a:t> as a member of a particular vocation or occupation, or by a breach of professional care.</a:t>
            </a:r>
            <a:endParaRPr lang="en-GB" sz="2000" dirty="0"/>
          </a:p>
        </p:txBody>
      </p:sp>
    </p:spTree>
    <p:extLst>
      <p:ext uri="{BB962C8B-B14F-4D97-AF65-F5344CB8AC3E}">
        <p14:creationId xmlns:p14="http://schemas.microsoft.com/office/powerpoint/2010/main" val="328627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a:t>
            </a:fld>
            <a:endParaRPr lang="cs-CZ" altLang="cs-CZ" dirty="0"/>
          </a:p>
        </p:txBody>
      </p:sp>
      <p:sp>
        <p:nvSpPr>
          <p:cNvPr id="4" name="Nadpis 3"/>
          <p:cNvSpPr>
            <a:spLocks noGrp="1"/>
          </p:cNvSpPr>
          <p:nvPr>
            <p:ph type="title"/>
          </p:nvPr>
        </p:nvSpPr>
        <p:spPr/>
        <p:txBody>
          <a:bodyPr>
            <a:normAutofit fontScale="90000"/>
          </a:bodyPr>
          <a:lstStyle/>
          <a:p>
            <a:r>
              <a:rPr lang="en-GB" dirty="0"/>
              <a:t>Meaning</a:t>
            </a:r>
            <a:r>
              <a:rPr lang="cs-CZ" dirty="0"/>
              <a:t> </a:t>
            </a:r>
            <a:r>
              <a:rPr lang="en-GB" dirty="0"/>
              <a:t>of Tort L</a:t>
            </a:r>
            <a:r>
              <a:rPr lang="cs-CZ" dirty="0" err="1"/>
              <a:t>aw</a:t>
            </a:r>
            <a:endParaRPr lang="en-GB"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only non-contractual liability</a:t>
            </a:r>
            <a:endParaRPr lang="cs-CZ" sz="2400" dirty="0"/>
          </a:p>
          <a:p>
            <a:pPr algn="just">
              <a:lnSpc>
                <a:spcPct val="150000"/>
              </a:lnSpc>
              <a:buFont typeface="Arial" pitchFamily="34" charset="0"/>
              <a:buChar char="•"/>
            </a:pPr>
            <a:r>
              <a:rPr lang="cs-CZ" sz="2400" dirty="0"/>
              <a:t> </a:t>
            </a:r>
            <a:r>
              <a:rPr lang="cs-CZ" sz="2400" dirty="0" err="1"/>
              <a:t>Book</a:t>
            </a:r>
            <a:r>
              <a:rPr lang="cs-CZ" sz="2400" dirty="0"/>
              <a:t> </a:t>
            </a:r>
            <a:r>
              <a:rPr lang="cs-CZ" sz="2400" dirty="0" err="1"/>
              <a:t>four</a:t>
            </a:r>
            <a:r>
              <a:rPr lang="cs-CZ" sz="2400" dirty="0"/>
              <a:t> </a:t>
            </a:r>
            <a:r>
              <a:rPr lang="cs-CZ" sz="2400" dirty="0" err="1"/>
              <a:t>Title</a:t>
            </a:r>
            <a:r>
              <a:rPr lang="cs-CZ" sz="2400" dirty="0"/>
              <a:t> III – </a:t>
            </a:r>
            <a:r>
              <a:rPr lang="cs-CZ" sz="2400" dirty="0" err="1"/>
              <a:t>Obligations</a:t>
            </a:r>
            <a:r>
              <a:rPr lang="cs-CZ" sz="2400" dirty="0"/>
              <a:t> </a:t>
            </a:r>
            <a:r>
              <a:rPr lang="cs-CZ" sz="2400" dirty="0" err="1"/>
              <a:t>arising</a:t>
            </a:r>
            <a:r>
              <a:rPr lang="cs-CZ" sz="2400" dirty="0"/>
              <a:t> </a:t>
            </a:r>
            <a:r>
              <a:rPr lang="cs-CZ" sz="2400" dirty="0" err="1"/>
              <a:t>from</a:t>
            </a:r>
            <a:r>
              <a:rPr lang="cs-CZ" sz="2400" dirty="0"/>
              <a:t> </a:t>
            </a:r>
            <a:r>
              <a:rPr lang="cs-CZ" sz="2400" dirty="0" err="1"/>
              <a:t>torts</a:t>
            </a:r>
            <a:endParaRPr lang="en-GB" sz="2400" dirty="0"/>
          </a:p>
          <a:p>
            <a:pPr algn="just">
              <a:lnSpc>
                <a:spcPct val="150000"/>
              </a:lnSpc>
              <a:buFont typeface="Arial" pitchFamily="34" charset="0"/>
              <a:buChar char="•"/>
            </a:pPr>
            <a:r>
              <a:rPr lang="en-GB" sz="2400" dirty="0"/>
              <a:t> but! sc. 2913 – </a:t>
            </a:r>
            <a:r>
              <a:rPr lang="cs-CZ" sz="2400" dirty="0"/>
              <a:t>B</a:t>
            </a:r>
            <a:r>
              <a:rPr lang="en-GB" sz="2400" dirty="0"/>
              <a:t>reach of contractual duty</a:t>
            </a:r>
            <a:endParaRPr lang="cs-CZ" sz="2400" dirty="0"/>
          </a:p>
          <a:p>
            <a:pPr lvl="2" algn="just">
              <a:lnSpc>
                <a:spcPct val="150000"/>
              </a:lnSpc>
              <a:buFont typeface="Arial" pitchFamily="34" charset="0"/>
              <a:buChar char="•"/>
            </a:pPr>
            <a:r>
              <a:rPr lang="cs-CZ" sz="2400" dirty="0"/>
              <a:t> </a:t>
            </a:r>
            <a:r>
              <a:rPr lang="en-US" sz="1800" dirty="0"/>
              <a:t>(1) If a party breaches a contractual duty, such a party shall provide compensation for the resulting damage to the other party or the person who was evidently intended to benefit from the fulfilment of the stipulated duty. </a:t>
            </a:r>
            <a:r>
              <a:rPr lang="en-GB" sz="1800" dirty="0"/>
              <a:t> </a:t>
            </a:r>
          </a:p>
        </p:txBody>
      </p:sp>
    </p:spTree>
    <p:extLst>
      <p:ext uri="{BB962C8B-B14F-4D97-AF65-F5344CB8AC3E}">
        <p14:creationId xmlns:p14="http://schemas.microsoft.com/office/powerpoint/2010/main" val="25945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20</a:t>
            </a:fld>
            <a:endParaRPr lang="cs-CZ" altLang="cs-CZ" dirty="0"/>
          </a:p>
        </p:txBody>
      </p:sp>
      <p:sp>
        <p:nvSpPr>
          <p:cNvPr id="4" name="Nadpis 3"/>
          <p:cNvSpPr>
            <a:spLocks noGrp="1"/>
          </p:cNvSpPr>
          <p:nvPr>
            <p:ph type="title"/>
          </p:nvPr>
        </p:nvSpPr>
        <p:spPr/>
        <p:txBody>
          <a:bodyPr>
            <a:normAutofit fontScale="90000"/>
          </a:bodyPr>
          <a:lstStyle/>
          <a:p>
            <a:r>
              <a:rPr lang="en-GB" dirty="0"/>
              <a:t>Non-Material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isn´t quantifiable in money</a:t>
            </a:r>
          </a:p>
          <a:p>
            <a:pPr algn="just">
              <a:lnSpc>
                <a:spcPct val="150000"/>
              </a:lnSpc>
              <a:buFont typeface="Arial" pitchFamily="34" charset="0"/>
              <a:buChar char="•"/>
            </a:pPr>
            <a:r>
              <a:rPr lang="en-GB" sz="2400" dirty="0"/>
              <a:t> sc. 2894 </a:t>
            </a:r>
            <a:r>
              <a:rPr lang="cs-CZ" sz="2400" dirty="0" err="1"/>
              <a:t>subsc</a:t>
            </a:r>
            <a:r>
              <a:rPr lang="en-GB" sz="2400" dirty="0"/>
              <a:t>. 2</a:t>
            </a:r>
            <a:r>
              <a:rPr lang="cs-CZ" sz="2400" dirty="0"/>
              <a:t> - </a:t>
            </a:r>
            <a:r>
              <a:rPr lang="en-US" sz="2400" u="sng" dirty="0"/>
              <a:t>If the duty to provide compensation to another for non-pecuniary harm has not been expressly stipulated, it affects the tortfeasor only where specifically provided by a statute. </a:t>
            </a:r>
            <a:r>
              <a:rPr lang="en-US" sz="2400" dirty="0"/>
              <a:t>In such cases, the duty to provide compensation for non-pecuniary harm by providing satisfaction is assessed by analogy under the provisions on the duty to provide compensation for damage. </a:t>
            </a:r>
            <a:endParaRPr lang="en-GB" sz="2400" dirty="0"/>
          </a:p>
          <a:p>
            <a:pPr algn="just">
              <a:lnSpc>
                <a:spcPct val="150000"/>
              </a:lnSpc>
              <a:buFont typeface="Arial" pitchFamily="34" charset="0"/>
              <a:buChar char="•"/>
            </a:pPr>
            <a:r>
              <a:rPr lang="en-GB" sz="2400" dirty="0"/>
              <a:t> general clause sc. 2956</a:t>
            </a:r>
          </a:p>
          <a:p>
            <a:pPr lvl="2" algn="just">
              <a:lnSpc>
                <a:spcPct val="150000"/>
              </a:lnSpc>
              <a:buFont typeface="Arial" pitchFamily="34" charset="0"/>
              <a:buChar char="•"/>
            </a:pPr>
            <a:r>
              <a:rPr lang="en-GB" sz="2400" dirty="0"/>
              <a:t> other clauses – sc. 2969 par. 2, sc. 2971 and others </a:t>
            </a:r>
          </a:p>
        </p:txBody>
      </p:sp>
    </p:spTree>
    <p:extLst>
      <p:ext uri="{BB962C8B-B14F-4D97-AF65-F5344CB8AC3E}">
        <p14:creationId xmlns:p14="http://schemas.microsoft.com/office/powerpoint/2010/main" val="397347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sp>
        <p:nvSpPr>
          <p:cNvPr id="4" name="Nadpis 3"/>
          <p:cNvSpPr>
            <a:spLocks noGrp="1"/>
          </p:cNvSpPr>
          <p:nvPr>
            <p:ph type="title"/>
          </p:nvPr>
        </p:nvSpPr>
        <p:spPr/>
        <p:txBody>
          <a:bodyPr>
            <a:normAutofit fontScale="90000"/>
          </a:bodyPr>
          <a:lstStyle/>
          <a:p>
            <a:r>
              <a:rPr lang="en-GB" dirty="0"/>
              <a:t>Appropriate Satisfaction</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sc. 2951 </a:t>
            </a:r>
            <a:r>
              <a:rPr lang="cs-CZ" sz="2400" dirty="0" err="1"/>
              <a:t>subsc</a:t>
            </a:r>
            <a:r>
              <a:rPr lang="en-GB" sz="2400" dirty="0"/>
              <a:t>. 2</a:t>
            </a:r>
            <a:r>
              <a:rPr lang="cs-CZ" sz="2400" dirty="0"/>
              <a:t> - </a:t>
            </a:r>
            <a:r>
              <a:rPr lang="en-US" sz="2400" dirty="0"/>
              <a:t>Non-pecuniary harm is compensated by appropriate satisfaction. Satisfaction must be provided in money unless real and sufficiently effective satisfaction for the harm incurred can provide for satisfaction otherwise. </a:t>
            </a:r>
            <a:endParaRPr lang="en-GB" sz="2400" dirty="0"/>
          </a:p>
          <a:p>
            <a:pPr lvl="2" algn="just">
              <a:lnSpc>
                <a:spcPct val="150000"/>
              </a:lnSpc>
              <a:buFont typeface="Arial" pitchFamily="34" charset="0"/>
              <a:buChar char="•"/>
            </a:pPr>
            <a:r>
              <a:rPr lang="en-GB" sz="2400" dirty="0"/>
              <a:t> moral – apologize</a:t>
            </a:r>
          </a:p>
          <a:p>
            <a:pPr lvl="2" algn="just">
              <a:lnSpc>
                <a:spcPct val="150000"/>
              </a:lnSpc>
              <a:buFont typeface="Arial" pitchFamily="34" charset="0"/>
              <a:buChar char="•"/>
            </a:pPr>
            <a:r>
              <a:rPr lang="en-GB" sz="2400" dirty="0"/>
              <a:t> in money</a:t>
            </a:r>
          </a:p>
        </p:txBody>
      </p:sp>
    </p:spTree>
    <p:extLst>
      <p:ext uri="{BB962C8B-B14F-4D97-AF65-F5344CB8AC3E}">
        <p14:creationId xmlns:p14="http://schemas.microsoft.com/office/powerpoint/2010/main" val="1703858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22</a:t>
            </a:fld>
            <a:endParaRPr lang="cs-CZ" altLang="cs-CZ" dirty="0"/>
          </a:p>
        </p:txBody>
      </p:sp>
      <p:sp>
        <p:nvSpPr>
          <p:cNvPr id="5" name="Zástupný symbol pro text 4"/>
          <p:cNvSpPr>
            <a:spLocks noGrp="1"/>
          </p:cNvSpPr>
          <p:nvPr>
            <p:ph type="body" sz="quarter" idx="12"/>
          </p:nvPr>
        </p:nvSpPr>
        <p:spPr>
          <a:xfrm>
            <a:off x="413999" y="119742"/>
            <a:ext cx="11299030" cy="6108257"/>
          </a:xfrm>
        </p:spPr>
        <p:txBody>
          <a:bodyPr numCol="1"/>
          <a:lstStyle/>
          <a:p>
            <a:pPr algn="just">
              <a:lnSpc>
                <a:spcPct val="150000"/>
              </a:lnSpc>
              <a:buFont typeface="Arial" pitchFamily="34" charset="0"/>
              <a:buChar char="•"/>
            </a:pPr>
            <a:r>
              <a:rPr lang="en-GB" sz="2400" dirty="0"/>
              <a:t> </a:t>
            </a:r>
            <a:r>
              <a:rPr lang="en-US" sz="2400" dirty="0"/>
              <a:t>When determining the form and the amount of compensation for immaterial damage following criteria are considered: (sc. 2957):</a:t>
            </a:r>
            <a:endParaRPr lang="cs-CZ" sz="2400" dirty="0"/>
          </a:p>
          <a:p>
            <a:pPr lvl="2" algn="just">
              <a:lnSpc>
                <a:spcPct val="150000"/>
              </a:lnSpc>
              <a:buFont typeface="Arial" pitchFamily="34" charset="0"/>
              <a:buChar char="•"/>
            </a:pPr>
            <a:r>
              <a:rPr lang="cs-CZ" sz="2000" dirty="0"/>
              <a:t> </a:t>
            </a:r>
            <a:r>
              <a:rPr lang="en-US" sz="2000" dirty="0"/>
              <a:t>Causing harm intentionally or unintentionally</a:t>
            </a:r>
          </a:p>
          <a:p>
            <a:pPr lvl="2" algn="just">
              <a:lnSpc>
                <a:spcPct val="150000"/>
              </a:lnSpc>
              <a:buFont typeface="Arial" pitchFamily="34" charset="0"/>
              <a:buChar char="•"/>
            </a:pPr>
            <a:r>
              <a:rPr lang="cs-CZ" sz="2000" dirty="0"/>
              <a:t> </a:t>
            </a:r>
            <a:r>
              <a:rPr lang="en-US" sz="2000" dirty="0"/>
              <a:t>Causing harm by trickery</a:t>
            </a:r>
          </a:p>
          <a:p>
            <a:pPr lvl="2" algn="just">
              <a:lnSpc>
                <a:spcPct val="150000"/>
              </a:lnSpc>
              <a:buFont typeface="Arial" pitchFamily="34" charset="0"/>
              <a:buChar char="•"/>
            </a:pPr>
            <a:r>
              <a:rPr lang="cs-CZ" sz="2000" dirty="0"/>
              <a:t> </a:t>
            </a:r>
            <a:r>
              <a:rPr lang="en-US" sz="2000" dirty="0"/>
              <a:t>Using force when causing harm</a:t>
            </a:r>
          </a:p>
          <a:p>
            <a:pPr lvl="2" algn="just">
              <a:lnSpc>
                <a:spcPct val="150000"/>
              </a:lnSpc>
              <a:buFont typeface="Arial" pitchFamily="34" charset="0"/>
              <a:buChar char="•"/>
            </a:pPr>
            <a:r>
              <a:rPr lang="cs-CZ" sz="2000" dirty="0"/>
              <a:t> </a:t>
            </a:r>
            <a:r>
              <a:rPr lang="en-US" sz="2000" dirty="0"/>
              <a:t>Misuse of the injured person’s depending on the tortfeasor (superior at work, younger person in relation to the older one)</a:t>
            </a:r>
          </a:p>
          <a:p>
            <a:pPr lvl="2" algn="just">
              <a:lnSpc>
                <a:spcPct val="150000"/>
              </a:lnSpc>
              <a:buFont typeface="Arial" pitchFamily="34" charset="0"/>
              <a:buChar char="•"/>
            </a:pPr>
            <a:r>
              <a:rPr lang="cs-CZ" sz="2000" dirty="0"/>
              <a:t> </a:t>
            </a:r>
            <a:r>
              <a:rPr lang="en-US" sz="2000" dirty="0"/>
              <a:t>Multiplication of effects by making something widely known (e. g. defamatory disclosure of a fact in the media)</a:t>
            </a:r>
          </a:p>
          <a:p>
            <a:pPr lvl="2" algn="just">
              <a:lnSpc>
                <a:spcPct val="150000"/>
              </a:lnSpc>
              <a:buFont typeface="Arial" pitchFamily="34" charset="0"/>
              <a:buChar char="•"/>
            </a:pPr>
            <a:r>
              <a:rPr lang="cs-CZ" sz="2000" dirty="0"/>
              <a:t> </a:t>
            </a:r>
            <a:r>
              <a:rPr lang="en-US" sz="2000" dirty="0"/>
              <a:t>Discrimination of the injured person regarding his sex, health, ethnical creed, or any other serious reasons</a:t>
            </a:r>
          </a:p>
          <a:p>
            <a:pPr lvl="2" algn="just">
              <a:lnSpc>
                <a:spcPct val="150000"/>
              </a:lnSpc>
              <a:buFont typeface="Arial" pitchFamily="34" charset="0"/>
              <a:buChar char="•"/>
            </a:pPr>
            <a:r>
              <a:rPr lang="en-US" sz="2000" dirty="0"/>
              <a:t>Fear of the injured person of losing his life, or serious damage to his health</a:t>
            </a:r>
          </a:p>
        </p:txBody>
      </p:sp>
    </p:spTree>
    <p:extLst>
      <p:ext uri="{BB962C8B-B14F-4D97-AF65-F5344CB8AC3E}">
        <p14:creationId xmlns:p14="http://schemas.microsoft.com/office/powerpoint/2010/main" val="3808891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23</a:t>
            </a:fld>
            <a:endParaRPr lang="cs-CZ" altLang="cs-CZ" dirty="0"/>
          </a:p>
        </p:txBody>
      </p:sp>
      <p:sp>
        <p:nvSpPr>
          <p:cNvPr id="4" name="Nadpis 3"/>
          <p:cNvSpPr>
            <a:spLocks noGrp="1"/>
          </p:cNvSpPr>
          <p:nvPr>
            <p:ph type="title"/>
          </p:nvPr>
        </p:nvSpPr>
        <p:spPr/>
        <p:txBody>
          <a:bodyPr>
            <a:normAutofit fontScale="90000"/>
          </a:bodyPr>
          <a:lstStyle/>
          <a:p>
            <a:r>
              <a:rPr lang="en-GB" dirty="0"/>
              <a:t>Compensation for Bodily Harm and Death</a:t>
            </a:r>
          </a:p>
        </p:txBody>
      </p:sp>
      <p:sp>
        <p:nvSpPr>
          <p:cNvPr id="5" name="Zástupný symbol pro text 4"/>
          <p:cNvSpPr>
            <a:spLocks noGrp="1"/>
          </p:cNvSpPr>
          <p:nvPr>
            <p:ph type="body" sz="quarter" idx="12"/>
          </p:nvPr>
        </p:nvSpPr>
        <p:spPr>
          <a:xfrm>
            <a:off x="720000" y="1447800"/>
            <a:ext cx="10753200" cy="4384200"/>
          </a:xfrm>
          <a:ln w="38100">
            <a:noFill/>
          </a:ln>
        </p:spPr>
        <p:txBody>
          <a:bodyPr lIns="180000" tIns="180000" rIns="180000" bIns="180000" numCol="1"/>
          <a:lstStyle/>
          <a:p>
            <a:pPr algn="just">
              <a:lnSpc>
                <a:spcPct val="150000"/>
              </a:lnSpc>
            </a:pPr>
            <a:r>
              <a:rPr lang="cs-CZ" sz="2400" dirty="0"/>
              <a:t>S</a:t>
            </a:r>
            <a:r>
              <a:rPr lang="en-GB" sz="2400" dirty="0"/>
              <a:t>c. 2958</a:t>
            </a:r>
            <a:r>
              <a:rPr lang="cs-CZ" sz="2400" dirty="0"/>
              <a:t> - </a:t>
            </a:r>
            <a:r>
              <a:rPr lang="en-US" sz="2400" dirty="0"/>
              <a:t>In the case of bodily harm, the tortfeasor shall compensate the victim for such harm in money, fully compensating for </a:t>
            </a:r>
            <a:r>
              <a:rPr lang="en-US" sz="2400" b="1" dirty="0"/>
              <a:t>the pain</a:t>
            </a:r>
            <a:r>
              <a:rPr lang="en-US" sz="2400" dirty="0"/>
              <a:t> and </a:t>
            </a:r>
            <a:r>
              <a:rPr lang="en-US" sz="2400" b="1" dirty="0"/>
              <a:t>other non-pecuniary harm</a:t>
            </a:r>
            <a:r>
              <a:rPr lang="en-US" sz="2400" dirty="0"/>
              <a:t> suffered; if the bodily harm resulted in an impediment to a better future for the victim, the tortfeasor shall also compensate him for the </a:t>
            </a:r>
            <a:r>
              <a:rPr lang="en-US" sz="2400" b="1" dirty="0"/>
              <a:t>deteriorated social position</a:t>
            </a:r>
            <a:r>
              <a:rPr lang="en-US" sz="2400" dirty="0"/>
              <a:t>. Where the amount of compensation cannot be determined in this manner, it is determined according to the principles of decency.</a:t>
            </a:r>
            <a:r>
              <a:rPr lang="cs-CZ" sz="2400" dirty="0"/>
              <a:t> </a:t>
            </a:r>
            <a:endParaRPr lang="en-GB" sz="2400" dirty="0"/>
          </a:p>
          <a:p>
            <a:pPr algn="just">
              <a:lnSpc>
                <a:spcPct val="150000"/>
              </a:lnSpc>
            </a:pPr>
            <a:endParaRPr lang="en-GB" sz="2400" dirty="0"/>
          </a:p>
        </p:txBody>
      </p:sp>
    </p:spTree>
    <p:extLst>
      <p:ext uri="{BB962C8B-B14F-4D97-AF65-F5344CB8AC3E}">
        <p14:creationId xmlns:p14="http://schemas.microsoft.com/office/powerpoint/2010/main" val="7138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24</a:t>
            </a:fld>
            <a:endParaRPr lang="cs-CZ" altLang="cs-CZ" dirty="0"/>
          </a:p>
        </p:txBody>
      </p:sp>
      <p:sp>
        <p:nvSpPr>
          <p:cNvPr id="4" name="Nadpis 3"/>
          <p:cNvSpPr>
            <a:spLocks noGrp="1"/>
          </p:cNvSpPr>
          <p:nvPr>
            <p:ph type="title"/>
          </p:nvPr>
        </p:nvSpPr>
        <p:spPr/>
        <p:txBody>
          <a:bodyPr>
            <a:normAutofit fontScale="90000"/>
          </a:bodyPr>
          <a:lstStyle/>
          <a:p>
            <a:r>
              <a:rPr lang="en-GB" dirty="0"/>
              <a:t>Compensation for Bodily Harm and Death</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000" dirty="0"/>
              <a:t> </a:t>
            </a:r>
            <a:r>
              <a:rPr lang="en-GB" sz="2000" dirty="0"/>
              <a:t>reparation money</a:t>
            </a:r>
          </a:p>
          <a:p>
            <a:pPr algn="just">
              <a:lnSpc>
                <a:spcPct val="150000"/>
              </a:lnSpc>
              <a:buFont typeface="Arial" pitchFamily="34" charset="0"/>
              <a:buChar char="•"/>
            </a:pPr>
            <a:r>
              <a:rPr lang="en-GB" sz="2000" dirty="0"/>
              <a:t> compensation for deteriorated social position</a:t>
            </a:r>
            <a:endParaRPr lang="cs-CZ" sz="2000" dirty="0"/>
          </a:p>
          <a:p>
            <a:pPr lvl="2" algn="just">
              <a:lnSpc>
                <a:spcPct val="150000"/>
              </a:lnSpc>
              <a:buFont typeface="Arial" pitchFamily="34" charset="0"/>
              <a:buChar char="•"/>
            </a:pPr>
            <a:r>
              <a:rPr lang="cs-CZ" sz="2000" dirty="0"/>
              <a:t> </a:t>
            </a:r>
            <a:r>
              <a:rPr lang="cs-CZ" sz="2000" dirty="0" err="1"/>
              <a:t>the</a:t>
            </a:r>
            <a:r>
              <a:rPr lang="cs-CZ" sz="2000" dirty="0"/>
              <a:t> </a:t>
            </a:r>
            <a:r>
              <a:rPr lang="cs-CZ" sz="2000" dirty="0" err="1"/>
              <a:t>weaking</a:t>
            </a:r>
            <a:r>
              <a:rPr lang="cs-CZ" sz="2000" dirty="0"/>
              <a:t> </a:t>
            </a:r>
            <a:r>
              <a:rPr lang="cs-CZ" sz="2000" dirty="0" err="1"/>
              <a:t>of</a:t>
            </a:r>
            <a:r>
              <a:rPr lang="cs-CZ" sz="2000" dirty="0"/>
              <a:t> </a:t>
            </a:r>
            <a:r>
              <a:rPr lang="cs-CZ" sz="2000" dirty="0" err="1"/>
              <a:t>the</a:t>
            </a:r>
            <a:r>
              <a:rPr lang="cs-CZ" sz="2000" dirty="0"/>
              <a:t> </a:t>
            </a:r>
            <a:r>
              <a:rPr lang="cs-CZ" sz="2000" dirty="0" err="1"/>
              <a:t>social</a:t>
            </a:r>
            <a:r>
              <a:rPr lang="cs-CZ" sz="2000" dirty="0"/>
              <a:t> </a:t>
            </a:r>
            <a:r>
              <a:rPr lang="cs-CZ" sz="2000" dirty="0" err="1"/>
              <a:t>capacity</a:t>
            </a:r>
            <a:r>
              <a:rPr lang="cs-CZ" sz="2000" dirty="0"/>
              <a:t> </a:t>
            </a:r>
            <a:r>
              <a:rPr lang="cs-CZ" sz="2000" dirty="0" err="1"/>
              <a:t>of</a:t>
            </a:r>
            <a:r>
              <a:rPr lang="cs-CZ" sz="2000" dirty="0"/>
              <a:t> a person</a:t>
            </a:r>
          </a:p>
          <a:p>
            <a:pPr lvl="2" algn="just">
              <a:lnSpc>
                <a:spcPct val="150000"/>
              </a:lnSpc>
              <a:buFont typeface="Arial" pitchFamily="34" charset="0"/>
              <a:buChar char="•"/>
            </a:pPr>
            <a:r>
              <a:rPr lang="cs-CZ" sz="2000" dirty="0"/>
              <a:t> </a:t>
            </a:r>
            <a:r>
              <a:rPr lang="cs-CZ" sz="2000" dirty="0" err="1"/>
              <a:t>impediment</a:t>
            </a:r>
            <a:r>
              <a:rPr lang="cs-CZ" sz="2000" dirty="0"/>
              <a:t> to a </a:t>
            </a:r>
            <a:r>
              <a:rPr lang="cs-CZ" sz="2000" dirty="0" err="1"/>
              <a:t>better</a:t>
            </a:r>
            <a:r>
              <a:rPr lang="cs-CZ" sz="2000" dirty="0"/>
              <a:t> </a:t>
            </a:r>
            <a:r>
              <a:rPr lang="cs-CZ" sz="2000" dirty="0" err="1"/>
              <a:t>future</a:t>
            </a:r>
            <a:endParaRPr lang="en-GB" sz="2000" dirty="0"/>
          </a:p>
          <a:p>
            <a:pPr algn="just">
              <a:lnSpc>
                <a:spcPct val="150000"/>
              </a:lnSpc>
              <a:buFont typeface="Arial" pitchFamily="34" charset="0"/>
              <a:buChar char="•"/>
            </a:pPr>
            <a:r>
              <a:rPr lang="en-GB" sz="2000" dirty="0"/>
              <a:t> other non pecuniary harm</a:t>
            </a:r>
          </a:p>
          <a:p>
            <a:pPr algn="just">
              <a:lnSpc>
                <a:spcPct val="150000"/>
              </a:lnSpc>
              <a:buFont typeface="Arial" pitchFamily="34" charset="0"/>
              <a:buChar char="•"/>
            </a:pPr>
            <a:r>
              <a:rPr lang="en-GB" sz="2000" dirty="0"/>
              <a:t> Method of The Supreme Court of Justice</a:t>
            </a:r>
            <a:endParaRPr lang="cs-CZ" sz="2000" dirty="0"/>
          </a:p>
          <a:p>
            <a:pPr algn="just">
              <a:lnSpc>
                <a:spcPct val="150000"/>
              </a:lnSpc>
              <a:buFont typeface="Arial" pitchFamily="34" charset="0"/>
              <a:buChar char="•"/>
            </a:pPr>
            <a:r>
              <a:rPr lang="cs-CZ" sz="2400" dirty="0">
                <a:hlinkClick r:id="rId2"/>
              </a:rPr>
              <a:t>http://www.nsoud.cz/Judikatura/ns_web.nsf/Edit/Rozhodovacicinnost~Metodikak%3F2958o.z.?Open&amp;area=Rozhodovac%C3%AD%20%C4%8Dinnost&amp;grp=Metodika%20k%20%C2%A7%202958%20o.z.&amp;lng=</a:t>
            </a:r>
            <a:endParaRPr lang="en-GB" sz="2400" dirty="0"/>
          </a:p>
          <a:p>
            <a:pPr algn="just">
              <a:lnSpc>
                <a:spcPct val="150000"/>
              </a:lnSpc>
            </a:pPr>
            <a:endParaRPr lang="en-GB" sz="2400" dirty="0"/>
          </a:p>
        </p:txBody>
      </p:sp>
      <p:sp>
        <p:nvSpPr>
          <p:cNvPr id="6" name="TextovéPole 5">
            <a:extLst>
              <a:ext uri="{FF2B5EF4-FFF2-40B4-BE49-F238E27FC236}">
                <a16:creationId xmlns:a16="http://schemas.microsoft.com/office/drawing/2014/main" id="{292B4A9D-7705-434C-9B22-50433AC30391}"/>
              </a:ext>
            </a:extLst>
          </p:cNvPr>
          <p:cNvSpPr txBox="1"/>
          <p:nvPr/>
        </p:nvSpPr>
        <p:spPr>
          <a:xfrm>
            <a:off x="7224765" y="1256044"/>
            <a:ext cx="4129873" cy="3046988"/>
          </a:xfrm>
          <a:prstGeom prst="rect">
            <a:avLst/>
          </a:prstGeom>
          <a:noFill/>
          <a:ln w="38100">
            <a:solidFill>
              <a:schemeClr val="tx2"/>
            </a:solidFill>
          </a:ln>
        </p:spPr>
        <p:txBody>
          <a:bodyPr wrap="square" rtlCol="0">
            <a:spAutoFit/>
          </a:bodyPr>
          <a:lstStyle/>
          <a:p>
            <a:pPr algn="just"/>
            <a:r>
              <a:rPr lang="cs-CZ" sz="1600" dirty="0" err="1"/>
              <a:t>Sc</a:t>
            </a:r>
            <a:r>
              <a:rPr lang="cs-CZ" sz="1600" dirty="0"/>
              <a:t>. 2958 </a:t>
            </a:r>
            <a:r>
              <a:rPr lang="en-US" sz="1600" dirty="0"/>
              <a:t>In the case of bodily harm, the tortfeasor shall compensate the victim for such harm </a:t>
            </a:r>
            <a:r>
              <a:rPr lang="en-US" sz="1600" b="1" dirty="0"/>
              <a:t>in money</a:t>
            </a:r>
            <a:r>
              <a:rPr lang="en-US" sz="1600" dirty="0"/>
              <a:t>, fully compensating for </a:t>
            </a:r>
            <a:r>
              <a:rPr lang="en-US" sz="1600" b="1" dirty="0"/>
              <a:t>the pain</a:t>
            </a:r>
            <a:r>
              <a:rPr lang="en-US" sz="1600" dirty="0"/>
              <a:t> and </a:t>
            </a:r>
            <a:r>
              <a:rPr lang="en-US" sz="1600" b="1" dirty="0"/>
              <a:t>other non-pecuniary harm</a:t>
            </a:r>
            <a:r>
              <a:rPr lang="en-US" sz="1600" dirty="0"/>
              <a:t> suffered; if the bodily harm resulted in an impediment to a better future for the victim, the tortfeasor shall also compensate him for </a:t>
            </a:r>
            <a:r>
              <a:rPr lang="en-US" sz="1600" b="1" dirty="0"/>
              <a:t>the deteriorated social position</a:t>
            </a:r>
            <a:r>
              <a:rPr lang="en-US" sz="1600" dirty="0"/>
              <a:t>. Where the amount of compensation cannot be determined in this manner, it is determined according to the principles of decency.</a:t>
            </a:r>
            <a:endParaRPr lang="cs-CZ" sz="1600" dirty="0"/>
          </a:p>
        </p:txBody>
      </p:sp>
    </p:spTree>
    <p:extLst>
      <p:ext uri="{BB962C8B-B14F-4D97-AF65-F5344CB8AC3E}">
        <p14:creationId xmlns:p14="http://schemas.microsoft.com/office/powerpoint/2010/main" val="3366916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25</a:t>
            </a:fld>
            <a:endParaRPr lang="cs-CZ" altLang="cs-CZ" dirty="0"/>
          </a:p>
        </p:txBody>
      </p:sp>
      <p:sp>
        <p:nvSpPr>
          <p:cNvPr id="4" name="Nadpis 3"/>
          <p:cNvSpPr>
            <a:spLocks noGrp="1"/>
          </p:cNvSpPr>
          <p:nvPr>
            <p:ph type="title"/>
          </p:nvPr>
        </p:nvSpPr>
        <p:spPr/>
        <p:txBody>
          <a:bodyPr>
            <a:normAutofit fontScale="90000"/>
          </a:bodyPr>
          <a:lstStyle/>
          <a:p>
            <a:r>
              <a:rPr lang="en-GB" dirty="0"/>
              <a:t>Reparation Money (Pain)</a:t>
            </a:r>
          </a:p>
        </p:txBody>
      </p:sp>
      <p:pic>
        <p:nvPicPr>
          <p:cNvPr id="7" name="Obrázek 6" descr="Obsah obrázku text&#10;&#10;Popis byl vytvořen automaticky">
            <a:extLst>
              <a:ext uri="{FF2B5EF4-FFF2-40B4-BE49-F238E27FC236}">
                <a16:creationId xmlns:a16="http://schemas.microsoft.com/office/drawing/2014/main" id="{E974E242-E79C-407D-98D1-DEA49CE511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9589" y="1658257"/>
            <a:ext cx="3116394" cy="3242948"/>
          </a:xfrm>
          <a:prstGeom prst="rect">
            <a:avLst/>
          </a:prstGeom>
        </p:spPr>
      </p:pic>
      <p:sp>
        <p:nvSpPr>
          <p:cNvPr id="10" name="TextovéPole 9">
            <a:extLst>
              <a:ext uri="{FF2B5EF4-FFF2-40B4-BE49-F238E27FC236}">
                <a16:creationId xmlns:a16="http://schemas.microsoft.com/office/drawing/2014/main" id="{E60F0250-B207-45C8-9FC9-A29B4217F0DD}"/>
              </a:ext>
            </a:extLst>
          </p:cNvPr>
          <p:cNvSpPr txBox="1"/>
          <p:nvPr/>
        </p:nvSpPr>
        <p:spPr>
          <a:xfrm>
            <a:off x="567000" y="1658257"/>
            <a:ext cx="4853354" cy="461665"/>
          </a:xfrm>
          <a:prstGeom prst="rect">
            <a:avLst/>
          </a:prstGeom>
          <a:noFill/>
        </p:spPr>
        <p:txBody>
          <a:bodyPr wrap="square" rtlCol="0">
            <a:spAutoFit/>
          </a:bodyPr>
          <a:lstStyle/>
          <a:p>
            <a:r>
              <a:rPr lang="en-GB" dirty="0"/>
              <a:t>Example – pulling out an eye</a:t>
            </a:r>
          </a:p>
        </p:txBody>
      </p:sp>
      <p:sp>
        <p:nvSpPr>
          <p:cNvPr id="11" name="TextovéPole 10">
            <a:extLst>
              <a:ext uri="{FF2B5EF4-FFF2-40B4-BE49-F238E27FC236}">
                <a16:creationId xmlns:a16="http://schemas.microsoft.com/office/drawing/2014/main" id="{212EF573-4C59-4A18-86C5-40F47D8913E3}"/>
              </a:ext>
            </a:extLst>
          </p:cNvPr>
          <p:cNvSpPr txBox="1"/>
          <p:nvPr/>
        </p:nvSpPr>
        <p:spPr>
          <a:xfrm>
            <a:off x="567000" y="2144938"/>
            <a:ext cx="4853354" cy="461665"/>
          </a:xfrm>
          <a:prstGeom prst="rect">
            <a:avLst/>
          </a:prstGeom>
          <a:noFill/>
        </p:spPr>
        <p:txBody>
          <a:bodyPr wrap="square" rtlCol="0">
            <a:spAutoFit/>
          </a:bodyPr>
          <a:lstStyle/>
          <a:p>
            <a:r>
              <a:rPr lang="en-GB" dirty="0"/>
              <a:t>B S057 = 200 points</a:t>
            </a:r>
          </a:p>
        </p:txBody>
      </p:sp>
      <p:sp>
        <p:nvSpPr>
          <p:cNvPr id="12" name="TextovéPole 11">
            <a:extLst>
              <a:ext uri="{FF2B5EF4-FFF2-40B4-BE49-F238E27FC236}">
                <a16:creationId xmlns:a16="http://schemas.microsoft.com/office/drawing/2014/main" id="{8EDDAD92-6E34-4E31-8C15-CDC8E5E7EA55}"/>
              </a:ext>
            </a:extLst>
          </p:cNvPr>
          <p:cNvSpPr txBox="1"/>
          <p:nvPr/>
        </p:nvSpPr>
        <p:spPr>
          <a:xfrm>
            <a:off x="566997" y="2606603"/>
            <a:ext cx="5371579" cy="830997"/>
          </a:xfrm>
          <a:prstGeom prst="rect">
            <a:avLst/>
          </a:prstGeom>
          <a:noFill/>
        </p:spPr>
        <p:txBody>
          <a:bodyPr wrap="square" rtlCol="0">
            <a:spAutoFit/>
          </a:bodyPr>
          <a:lstStyle/>
          <a:p>
            <a:r>
              <a:rPr lang="en-GB" dirty="0"/>
              <a:t>1 point = average</a:t>
            </a:r>
            <a:r>
              <a:rPr lang="cs-CZ" dirty="0"/>
              <a:t> </a:t>
            </a:r>
            <a:r>
              <a:rPr lang="en-GB" dirty="0"/>
              <a:t>wage in CZR in the                previous year / 100</a:t>
            </a:r>
          </a:p>
        </p:txBody>
      </p:sp>
      <p:sp>
        <p:nvSpPr>
          <p:cNvPr id="13" name="TextovéPole 12">
            <a:extLst>
              <a:ext uri="{FF2B5EF4-FFF2-40B4-BE49-F238E27FC236}">
                <a16:creationId xmlns:a16="http://schemas.microsoft.com/office/drawing/2014/main" id="{BD597069-25B1-4CA6-A174-6E18B33E6595}"/>
              </a:ext>
            </a:extLst>
          </p:cNvPr>
          <p:cNvSpPr txBox="1"/>
          <p:nvPr/>
        </p:nvSpPr>
        <p:spPr>
          <a:xfrm>
            <a:off x="566999" y="4091662"/>
            <a:ext cx="5683075" cy="584775"/>
          </a:xfrm>
          <a:prstGeom prst="rect">
            <a:avLst/>
          </a:prstGeom>
          <a:noFill/>
        </p:spPr>
        <p:txBody>
          <a:bodyPr wrap="square" rtlCol="0">
            <a:spAutoFit/>
          </a:bodyPr>
          <a:lstStyle/>
          <a:p>
            <a:pPr algn="ctr"/>
            <a:r>
              <a:rPr lang="cs-CZ" sz="3200" u="sng" dirty="0">
                <a:solidFill>
                  <a:srgbClr val="FF0000"/>
                </a:solidFill>
              </a:rPr>
              <a:t>75 678 Kč (3 098 €)</a:t>
            </a:r>
            <a:endParaRPr lang="en-GB" sz="3200" u="sng" dirty="0">
              <a:solidFill>
                <a:srgbClr val="FF0000"/>
              </a:solidFill>
            </a:endParaRPr>
          </a:p>
        </p:txBody>
      </p:sp>
      <p:sp>
        <p:nvSpPr>
          <p:cNvPr id="14" name="TextovéPole 13">
            <a:extLst>
              <a:ext uri="{FF2B5EF4-FFF2-40B4-BE49-F238E27FC236}">
                <a16:creationId xmlns:a16="http://schemas.microsoft.com/office/drawing/2014/main" id="{16BC5E98-36E5-4673-BD01-E6BD0B97CEE4}"/>
              </a:ext>
            </a:extLst>
          </p:cNvPr>
          <p:cNvSpPr txBox="1"/>
          <p:nvPr/>
        </p:nvSpPr>
        <p:spPr>
          <a:xfrm>
            <a:off x="566996" y="3468955"/>
            <a:ext cx="5683075" cy="461665"/>
          </a:xfrm>
          <a:prstGeom prst="rect">
            <a:avLst/>
          </a:prstGeom>
          <a:noFill/>
        </p:spPr>
        <p:txBody>
          <a:bodyPr wrap="square" rtlCol="0">
            <a:spAutoFit/>
          </a:bodyPr>
          <a:lstStyle/>
          <a:p>
            <a:r>
              <a:rPr lang="cs-CZ" dirty="0"/>
              <a:t>1 point in 2022 = 378,39 Kč (15,48 €)</a:t>
            </a:r>
            <a:endParaRPr lang="en-GB" dirty="0"/>
          </a:p>
        </p:txBody>
      </p:sp>
    </p:spTree>
    <p:extLst>
      <p:ext uri="{BB962C8B-B14F-4D97-AF65-F5344CB8AC3E}">
        <p14:creationId xmlns:p14="http://schemas.microsoft.com/office/powerpoint/2010/main" val="291765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26</a:t>
            </a:fld>
            <a:endParaRPr lang="cs-CZ" altLang="cs-CZ" dirty="0"/>
          </a:p>
        </p:txBody>
      </p:sp>
      <p:sp>
        <p:nvSpPr>
          <p:cNvPr id="4" name="Nadpis 3"/>
          <p:cNvSpPr>
            <a:spLocks noGrp="1"/>
          </p:cNvSpPr>
          <p:nvPr>
            <p:ph type="title"/>
          </p:nvPr>
        </p:nvSpPr>
        <p:spPr/>
        <p:txBody>
          <a:bodyPr>
            <a:normAutofit fontScale="90000"/>
          </a:bodyPr>
          <a:lstStyle/>
          <a:p>
            <a:r>
              <a:rPr lang="en-GB" dirty="0"/>
              <a:t>Impediment</a:t>
            </a:r>
            <a:r>
              <a:rPr lang="cs-CZ" dirty="0"/>
              <a:t> to a </a:t>
            </a:r>
            <a:r>
              <a:rPr lang="en-GB" dirty="0"/>
              <a:t>Better Future</a:t>
            </a:r>
          </a:p>
        </p:txBody>
      </p:sp>
      <p:sp>
        <p:nvSpPr>
          <p:cNvPr id="5" name="TextovéPole 4">
            <a:extLst>
              <a:ext uri="{FF2B5EF4-FFF2-40B4-BE49-F238E27FC236}">
                <a16:creationId xmlns:a16="http://schemas.microsoft.com/office/drawing/2014/main" id="{09ABEA46-2555-47EC-A001-356FA8C2BE25}"/>
              </a:ext>
            </a:extLst>
          </p:cNvPr>
          <p:cNvSpPr txBox="1"/>
          <p:nvPr/>
        </p:nvSpPr>
        <p:spPr>
          <a:xfrm>
            <a:off x="638822" y="1239133"/>
            <a:ext cx="8082356" cy="461665"/>
          </a:xfrm>
          <a:prstGeom prst="rect">
            <a:avLst/>
          </a:prstGeom>
          <a:noFill/>
        </p:spPr>
        <p:txBody>
          <a:bodyPr wrap="square" rtlCol="0">
            <a:spAutoFit/>
          </a:bodyPr>
          <a:lstStyle/>
          <a:p>
            <a:r>
              <a:rPr lang="en-GB" dirty="0"/>
              <a:t>Starting question: What is the price for destroyed life? </a:t>
            </a:r>
          </a:p>
        </p:txBody>
      </p:sp>
      <p:pic>
        <p:nvPicPr>
          <p:cNvPr id="8" name="Obrázek 7" descr="Obsah obrázku text&#10;&#10;Popis byl vytvořen automaticky">
            <a:extLst>
              <a:ext uri="{FF2B5EF4-FFF2-40B4-BE49-F238E27FC236}">
                <a16:creationId xmlns:a16="http://schemas.microsoft.com/office/drawing/2014/main" id="{6A9D3F52-C65B-4E49-B9BE-5160EDE664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8427" y="1850266"/>
            <a:ext cx="3400155" cy="3041593"/>
          </a:xfrm>
          <a:prstGeom prst="rect">
            <a:avLst/>
          </a:prstGeom>
        </p:spPr>
      </p:pic>
      <p:sp>
        <p:nvSpPr>
          <p:cNvPr id="18" name="TextovéPole 17">
            <a:extLst>
              <a:ext uri="{FF2B5EF4-FFF2-40B4-BE49-F238E27FC236}">
                <a16:creationId xmlns:a16="http://schemas.microsoft.com/office/drawing/2014/main" id="{30C9CB89-5800-4704-B4F8-DA9AAA1CCB31}"/>
              </a:ext>
            </a:extLst>
          </p:cNvPr>
          <p:cNvSpPr txBox="1"/>
          <p:nvPr/>
        </p:nvSpPr>
        <p:spPr>
          <a:xfrm>
            <a:off x="4948078" y="1715520"/>
            <a:ext cx="5371579" cy="830997"/>
          </a:xfrm>
          <a:prstGeom prst="rect">
            <a:avLst/>
          </a:prstGeom>
          <a:noFill/>
        </p:spPr>
        <p:txBody>
          <a:bodyPr wrap="square" rtlCol="0">
            <a:spAutoFit/>
          </a:bodyPr>
          <a:lstStyle/>
          <a:p>
            <a:r>
              <a:rPr lang="en-GB" dirty="0"/>
              <a:t> = average</a:t>
            </a:r>
            <a:r>
              <a:rPr lang="cs-CZ" dirty="0"/>
              <a:t> </a:t>
            </a:r>
            <a:r>
              <a:rPr lang="en-GB" dirty="0"/>
              <a:t>wage in CZR in the                previous year </a:t>
            </a:r>
            <a:r>
              <a:rPr lang="cs-CZ" dirty="0"/>
              <a:t>*</a:t>
            </a:r>
            <a:r>
              <a:rPr lang="en-GB" dirty="0"/>
              <a:t> </a:t>
            </a:r>
            <a:r>
              <a:rPr lang="cs-CZ" dirty="0"/>
              <a:t>4</a:t>
            </a:r>
            <a:r>
              <a:rPr lang="en-GB" dirty="0"/>
              <a:t>00</a:t>
            </a:r>
          </a:p>
        </p:txBody>
      </p:sp>
      <p:sp>
        <p:nvSpPr>
          <p:cNvPr id="19" name="TextovéPole 18">
            <a:extLst>
              <a:ext uri="{FF2B5EF4-FFF2-40B4-BE49-F238E27FC236}">
                <a16:creationId xmlns:a16="http://schemas.microsoft.com/office/drawing/2014/main" id="{897E24C8-D425-46DD-8BA1-E3DEFCFCCFC3}"/>
              </a:ext>
            </a:extLst>
          </p:cNvPr>
          <p:cNvSpPr txBox="1"/>
          <p:nvPr/>
        </p:nvSpPr>
        <p:spPr>
          <a:xfrm>
            <a:off x="4924632" y="2546759"/>
            <a:ext cx="5371579" cy="461665"/>
          </a:xfrm>
          <a:prstGeom prst="rect">
            <a:avLst/>
          </a:prstGeom>
          <a:noFill/>
        </p:spPr>
        <p:txBody>
          <a:bodyPr wrap="square" rtlCol="0">
            <a:spAutoFit/>
          </a:bodyPr>
          <a:lstStyle/>
          <a:p>
            <a:r>
              <a:rPr lang="en-GB" dirty="0"/>
              <a:t> </a:t>
            </a:r>
            <a:r>
              <a:rPr lang="cs-CZ" dirty="0"/>
              <a:t>in 2022</a:t>
            </a:r>
            <a:endParaRPr lang="en-GB" dirty="0"/>
          </a:p>
        </p:txBody>
      </p:sp>
      <p:sp>
        <p:nvSpPr>
          <p:cNvPr id="20" name="TextovéPole 19">
            <a:extLst>
              <a:ext uri="{FF2B5EF4-FFF2-40B4-BE49-F238E27FC236}">
                <a16:creationId xmlns:a16="http://schemas.microsoft.com/office/drawing/2014/main" id="{8B567457-ED5D-485B-A7FA-C542FD526214}"/>
              </a:ext>
            </a:extLst>
          </p:cNvPr>
          <p:cNvSpPr txBox="1"/>
          <p:nvPr/>
        </p:nvSpPr>
        <p:spPr>
          <a:xfrm>
            <a:off x="4613136" y="2942939"/>
            <a:ext cx="5683075" cy="584775"/>
          </a:xfrm>
          <a:prstGeom prst="rect">
            <a:avLst/>
          </a:prstGeom>
          <a:noFill/>
        </p:spPr>
        <p:txBody>
          <a:bodyPr wrap="square" rtlCol="0">
            <a:spAutoFit/>
          </a:bodyPr>
          <a:lstStyle/>
          <a:p>
            <a:pPr algn="ctr"/>
            <a:r>
              <a:rPr lang="cs-CZ" sz="3200" u="sng" dirty="0">
                <a:solidFill>
                  <a:srgbClr val="FF0000"/>
                </a:solidFill>
              </a:rPr>
              <a:t>15 135 600 Kč (619 550 €)</a:t>
            </a:r>
            <a:endParaRPr lang="en-GB" sz="3200" u="sng" dirty="0">
              <a:solidFill>
                <a:srgbClr val="FF0000"/>
              </a:solidFill>
            </a:endParaRPr>
          </a:p>
        </p:txBody>
      </p:sp>
      <p:sp>
        <p:nvSpPr>
          <p:cNvPr id="21" name="TextovéPole 20">
            <a:extLst>
              <a:ext uri="{FF2B5EF4-FFF2-40B4-BE49-F238E27FC236}">
                <a16:creationId xmlns:a16="http://schemas.microsoft.com/office/drawing/2014/main" id="{0584375E-558E-4A77-A005-0DE1A050DDC1}"/>
              </a:ext>
            </a:extLst>
          </p:cNvPr>
          <p:cNvSpPr txBox="1"/>
          <p:nvPr/>
        </p:nvSpPr>
        <p:spPr>
          <a:xfrm>
            <a:off x="4998320" y="3527620"/>
            <a:ext cx="2965100" cy="1569660"/>
          </a:xfrm>
          <a:prstGeom prst="rect">
            <a:avLst/>
          </a:prstGeom>
          <a:noFill/>
        </p:spPr>
        <p:txBody>
          <a:bodyPr wrap="square" rtlCol="0">
            <a:spAutoFit/>
          </a:bodyPr>
          <a:lstStyle/>
          <a:p>
            <a:r>
              <a:rPr lang="en-GB" dirty="0"/>
              <a:t> can be modified by:</a:t>
            </a:r>
          </a:p>
          <a:p>
            <a:pPr marL="342900" indent="-342900">
              <a:buFont typeface="Arial" panose="020B0604020202020204" pitchFamily="34" charset="0"/>
              <a:buChar char="•"/>
            </a:pPr>
            <a:r>
              <a:rPr lang="en-GB" dirty="0"/>
              <a:t>Age of the victim</a:t>
            </a:r>
          </a:p>
          <a:p>
            <a:pPr marL="342900" indent="-342900">
              <a:buFont typeface="Arial" panose="020B0604020202020204" pitchFamily="34" charset="0"/>
              <a:buChar char="•"/>
            </a:pPr>
            <a:r>
              <a:rPr lang="en-GB" dirty="0"/>
              <a:t>Lost of career</a:t>
            </a:r>
          </a:p>
          <a:p>
            <a:pPr marL="342900" indent="-342900">
              <a:buFont typeface="Arial" panose="020B0604020202020204" pitchFamily="34" charset="0"/>
              <a:buChar char="•"/>
            </a:pPr>
            <a:r>
              <a:rPr lang="en-GB" dirty="0"/>
              <a:t>Intentional harm</a:t>
            </a:r>
          </a:p>
        </p:txBody>
      </p:sp>
      <p:sp>
        <p:nvSpPr>
          <p:cNvPr id="22" name="TextovéPole 21">
            <a:extLst>
              <a:ext uri="{FF2B5EF4-FFF2-40B4-BE49-F238E27FC236}">
                <a16:creationId xmlns:a16="http://schemas.microsoft.com/office/drawing/2014/main" id="{A33E32A9-55B4-4121-92E9-9E6E51F5F1B8}"/>
              </a:ext>
            </a:extLst>
          </p:cNvPr>
          <p:cNvSpPr txBox="1"/>
          <p:nvPr/>
        </p:nvSpPr>
        <p:spPr>
          <a:xfrm>
            <a:off x="8100849" y="3506452"/>
            <a:ext cx="3372351" cy="830997"/>
          </a:xfrm>
          <a:prstGeom prst="rect">
            <a:avLst/>
          </a:prstGeom>
          <a:noFill/>
        </p:spPr>
        <p:txBody>
          <a:bodyPr wrap="square" rtlCol="0">
            <a:spAutoFit/>
          </a:bodyPr>
          <a:lstStyle/>
          <a:p>
            <a:r>
              <a:rPr lang="en-GB" dirty="0"/>
              <a:t> maximal modification</a:t>
            </a:r>
            <a:endParaRPr lang="cs-CZ" dirty="0"/>
          </a:p>
          <a:p>
            <a:pPr algn="ctr"/>
            <a:r>
              <a:rPr lang="cs-CZ" dirty="0"/>
              <a:t> = double</a:t>
            </a:r>
            <a:endParaRPr lang="en-GB" dirty="0"/>
          </a:p>
        </p:txBody>
      </p:sp>
      <p:sp>
        <p:nvSpPr>
          <p:cNvPr id="23" name="TextovéPole 22">
            <a:extLst>
              <a:ext uri="{FF2B5EF4-FFF2-40B4-BE49-F238E27FC236}">
                <a16:creationId xmlns:a16="http://schemas.microsoft.com/office/drawing/2014/main" id="{E4C2BA07-AB72-4509-AB11-6898B329155C}"/>
              </a:ext>
            </a:extLst>
          </p:cNvPr>
          <p:cNvSpPr txBox="1"/>
          <p:nvPr/>
        </p:nvSpPr>
        <p:spPr>
          <a:xfrm>
            <a:off x="4924632" y="5114003"/>
            <a:ext cx="5683075" cy="584775"/>
          </a:xfrm>
          <a:prstGeom prst="rect">
            <a:avLst/>
          </a:prstGeom>
          <a:noFill/>
        </p:spPr>
        <p:txBody>
          <a:bodyPr wrap="square" rtlCol="0">
            <a:spAutoFit/>
          </a:bodyPr>
          <a:lstStyle/>
          <a:p>
            <a:pPr algn="ctr"/>
            <a:r>
              <a:rPr lang="cs-CZ" sz="3200" u="sng" dirty="0">
                <a:solidFill>
                  <a:srgbClr val="FF0000"/>
                </a:solidFill>
              </a:rPr>
              <a:t>30 271 200 Kč (1 239 100 €)</a:t>
            </a:r>
            <a:endParaRPr lang="en-GB" sz="3200" u="sng" dirty="0">
              <a:solidFill>
                <a:srgbClr val="FF0000"/>
              </a:solidFill>
            </a:endParaRPr>
          </a:p>
        </p:txBody>
      </p:sp>
    </p:spTree>
    <p:extLst>
      <p:ext uri="{BB962C8B-B14F-4D97-AF65-F5344CB8AC3E}">
        <p14:creationId xmlns:p14="http://schemas.microsoft.com/office/powerpoint/2010/main" val="125460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27</a:t>
            </a:fld>
            <a:endParaRPr lang="cs-CZ" altLang="cs-CZ" dirty="0"/>
          </a:p>
        </p:txBody>
      </p:sp>
      <p:sp>
        <p:nvSpPr>
          <p:cNvPr id="4" name="Nadpis 3"/>
          <p:cNvSpPr>
            <a:spLocks noGrp="1"/>
          </p:cNvSpPr>
          <p:nvPr>
            <p:ph type="title"/>
          </p:nvPr>
        </p:nvSpPr>
        <p:spPr/>
        <p:txBody>
          <a:bodyPr>
            <a:normAutofit fontScale="90000"/>
          </a:bodyPr>
          <a:lstStyle/>
          <a:p>
            <a:r>
              <a:rPr lang="en-GB" dirty="0"/>
              <a:t>Considered Life Activities</a:t>
            </a:r>
          </a:p>
        </p:txBody>
      </p:sp>
      <p:pic>
        <p:nvPicPr>
          <p:cNvPr id="7" name="Obrázek 6" descr="Obsah obrázku text&#10;&#10;Popis byl vytvořen automaticky">
            <a:extLst>
              <a:ext uri="{FF2B5EF4-FFF2-40B4-BE49-F238E27FC236}">
                <a16:creationId xmlns:a16="http://schemas.microsoft.com/office/drawing/2014/main" id="{E974E242-E79C-407D-98D1-DEA49CE511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75227" y="472551"/>
            <a:ext cx="2696233" cy="2805724"/>
          </a:xfrm>
          <a:prstGeom prst="rect">
            <a:avLst/>
          </a:prstGeom>
        </p:spPr>
      </p:pic>
      <p:sp>
        <p:nvSpPr>
          <p:cNvPr id="5" name="TextovéPole 4">
            <a:extLst>
              <a:ext uri="{FF2B5EF4-FFF2-40B4-BE49-F238E27FC236}">
                <a16:creationId xmlns:a16="http://schemas.microsoft.com/office/drawing/2014/main" id="{E237A5C3-EC58-4918-8096-E7CC5EC92A93}"/>
              </a:ext>
            </a:extLst>
          </p:cNvPr>
          <p:cNvSpPr txBox="1"/>
          <p:nvPr/>
        </p:nvSpPr>
        <p:spPr>
          <a:xfrm>
            <a:off x="719999" y="1517799"/>
            <a:ext cx="6619589" cy="3785652"/>
          </a:xfrm>
          <a:prstGeom prst="rect">
            <a:avLst/>
          </a:prstGeom>
          <a:noFill/>
        </p:spPr>
        <p:txBody>
          <a:bodyPr wrap="square" rtlCol="0">
            <a:spAutoFit/>
          </a:bodyPr>
          <a:lstStyle/>
          <a:p>
            <a:pPr marL="342900" indent="-342900">
              <a:buFont typeface="Arial" panose="020B0604020202020204" pitchFamily="34" charset="0"/>
              <a:buChar char="•"/>
            </a:pPr>
            <a:r>
              <a:rPr lang="en-US" dirty="0"/>
              <a:t>Learning and application of knowledge</a:t>
            </a:r>
            <a:endParaRPr lang="cs-CZ" dirty="0"/>
          </a:p>
          <a:p>
            <a:pPr marL="342900" indent="-342900">
              <a:buFont typeface="Arial" panose="020B0604020202020204" pitchFamily="34" charset="0"/>
              <a:buChar char="•"/>
            </a:pPr>
            <a:r>
              <a:rPr lang="en-GB" dirty="0"/>
              <a:t>General tasks and requirements</a:t>
            </a:r>
            <a:endParaRPr lang="cs-CZ" dirty="0"/>
          </a:p>
          <a:p>
            <a:pPr marL="342900" indent="-342900">
              <a:buFont typeface="Arial" panose="020B0604020202020204" pitchFamily="34" charset="0"/>
              <a:buChar char="•"/>
            </a:pPr>
            <a:r>
              <a:rPr lang="en-GB" dirty="0"/>
              <a:t>Communication</a:t>
            </a:r>
          </a:p>
          <a:p>
            <a:pPr marL="342900" indent="-342900">
              <a:buFont typeface="Arial" panose="020B0604020202020204" pitchFamily="34" charset="0"/>
              <a:buChar char="•"/>
            </a:pPr>
            <a:r>
              <a:rPr lang="en-GB" dirty="0"/>
              <a:t>Mobility</a:t>
            </a:r>
            <a:endParaRPr lang="cs-CZ" dirty="0"/>
          </a:p>
          <a:p>
            <a:pPr marL="342900" indent="-342900">
              <a:buFont typeface="Arial" panose="020B0604020202020204" pitchFamily="34" charset="0"/>
              <a:buChar char="•"/>
            </a:pPr>
            <a:r>
              <a:rPr lang="cs-CZ" dirty="0"/>
              <a:t>S</a:t>
            </a:r>
            <a:r>
              <a:rPr lang="en-GB" dirty="0"/>
              <a:t>elf care</a:t>
            </a:r>
            <a:endParaRPr lang="cs-CZ" dirty="0"/>
          </a:p>
          <a:p>
            <a:pPr marL="342900" indent="-342900">
              <a:buFont typeface="Arial" panose="020B0604020202020204" pitchFamily="34" charset="0"/>
              <a:buChar char="•"/>
            </a:pPr>
            <a:r>
              <a:rPr lang="en-GB" dirty="0"/>
              <a:t>Home life</a:t>
            </a:r>
          </a:p>
          <a:p>
            <a:pPr marL="342900" indent="-342900">
              <a:buFont typeface="Arial" panose="020B0604020202020204" pitchFamily="34" charset="0"/>
              <a:buChar char="•"/>
            </a:pPr>
            <a:r>
              <a:rPr lang="en-GB" dirty="0"/>
              <a:t>Interpersonal negotiations and relationships</a:t>
            </a:r>
            <a:endParaRPr lang="cs-CZ" dirty="0"/>
          </a:p>
          <a:p>
            <a:pPr marL="342900" indent="-342900">
              <a:buFont typeface="Arial" panose="020B0604020202020204" pitchFamily="34" charset="0"/>
              <a:buChar char="•"/>
            </a:pPr>
            <a:r>
              <a:rPr lang="en-US" dirty="0"/>
              <a:t>The main areas of life</a:t>
            </a:r>
            <a:r>
              <a:rPr lang="cs-CZ" dirty="0"/>
              <a:t> </a:t>
            </a:r>
            <a:r>
              <a:rPr lang="en-GB" dirty="0"/>
              <a:t>(upbringing, job)</a:t>
            </a:r>
          </a:p>
          <a:p>
            <a:pPr marL="342900" indent="-342900">
              <a:buFont typeface="Arial" panose="020B0604020202020204" pitchFamily="34" charset="0"/>
              <a:buChar char="•"/>
            </a:pPr>
            <a:r>
              <a:rPr lang="en-US" dirty="0"/>
              <a:t>Community, social and civic life</a:t>
            </a:r>
            <a:endParaRPr lang="cs-CZ" dirty="0"/>
          </a:p>
          <a:p>
            <a:pPr marL="342900" indent="-342900">
              <a:buFont typeface="Arial" panose="020B0604020202020204" pitchFamily="34" charset="0"/>
              <a:buChar char="•"/>
            </a:pPr>
            <a:endParaRPr lang="en-GB" dirty="0"/>
          </a:p>
        </p:txBody>
      </p:sp>
      <p:sp>
        <p:nvSpPr>
          <p:cNvPr id="6" name="TextovéPole 5">
            <a:extLst>
              <a:ext uri="{FF2B5EF4-FFF2-40B4-BE49-F238E27FC236}">
                <a16:creationId xmlns:a16="http://schemas.microsoft.com/office/drawing/2014/main" id="{B2BAEF09-1D0A-418F-8543-DCA4519B0C6E}"/>
              </a:ext>
            </a:extLst>
          </p:cNvPr>
          <p:cNvSpPr txBox="1"/>
          <p:nvPr/>
        </p:nvSpPr>
        <p:spPr>
          <a:xfrm>
            <a:off x="7975226" y="3579726"/>
            <a:ext cx="3496773" cy="1569660"/>
          </a:xfrm>
          <a:prstGeom prst="rect">
            <a:avLst/>
          </a:prstGeom>
          <a:noFill/>
        </p:spPr>
        <p:txBody>
          <a:bodyPr wrap="square" rtlCol="0">
            <a:spAutoFit/>
          </a:bodyPr>
          <a:lstStyle/>
          <a:p>
            <a:pPr marL="342900" indent="-342900">
              <a:buFont typeface="Arial" panose="020B0604020202020204" pitchFamily="34" charset="0"/>
              <a:buChar char="•"/>
            </a:pPr>
            <a:r>
              <a:rPr lang="en-GB" dirty="0"/>
              <a:t>Weighted average</a:t>
            </a:r>
            <a:r>
              <a:rPr lang="cs-CZ" dirty="0"/>
              <a:t> in </a:t>
            </a:r>
            <a:r>
              <a:rPr lang="en-GB" dirty="0"/>
              <a:t>every category</a:t>
            </a:r>
            <a:endParaRPr lang="cs-CZ" dirty="0"/>
          </a:p>
          <a:p>
            <a:pPr marL="342900" indent="-342900">
              <a:buFont typeface="Arial" panose="020B0604020202020204" pitchFamily="34" charset="0"/>
              <a:buChar char="•"/>
            </a:pPr>
            <a:r>
              <a:rPr lang="en-GB" dirty="0"/>
              <a:t>Complex weighted average</a:t>
            </a:r>
          </a:p>
        </p:txBody>
      </p:sp>
      <p:sp>
        <p:nvSpPr>
          <p:cNvPr id="15" name="TextovéPole 14">
            <a:extLst>
              <a:ext uri="{FF2B5EF4-FFF2-40B4-BE49-F238E27FC236}">
                <a16:creationId xmlns:a16="http://schemas.microsoft.com/office/drawing/2014/main" id="{38010C34-DFDD-46F1-B38F-591090CA5C64}"/>
              </a:ext>
            </a:extLst>
          </p:cNvPr>
          <p:cNvSpPr txBox="1"/>
          <p:nvPr/>
        </p:nvSpPr>
        <p:spPr>
          <a:xfrm>
            <a:off x="880773" y="5333377"/>
            <a:ext cx="2726585" cy="461665"/>
          </a:xfrm>
          <a:prstGeom prst="rect">
            <a:avLst/>
          </a:prstGeom>
          <a:noFill/>
        </p:spPr>
        <p:txBody>
          <a:bodyPr wrap="square" rtlCol="0">
            <a:spAutoFit/>
          </a:bodyPr>
          <a:lstStyle/>
          <a:p>
            <a:r>
              <a:rPr lang="en-GB" dirty="0"/>
              <a:t>Worse life by 1 %</a:t>
            </a:r>
          </a:p>
        </p:txBody>
      </p:sp>
      <p:sp>
        <p:nvSpPr>
          <p:cNvPr id="16" name="TextovéPole 15">
            <a:extLst>
              <a:ext uri="{FF2B5EF4-FFF2-40B4-BE49-F238E27FC236}">
                <a16:creationId xmlns:a16="http://schemas.microsoft.com/office/drawing/2014/main" id="{DA77E327-C518-426C-B2E8-284BA02C7E28}"/>
              </a:ext>
            </a:extLst>
          </p:cNvPr>
          <p:cNvSpPr txBox="1"/>
          <p:nvPr/>
        </p:nvSpPr>
        <p:spPr>
          <a:xfrm>
            <a:off x="4498051" y="5333376"/>
            <a:ext cx="5683075" cy="830997"/>
          </a:xfrm>
          <a:prstGeom prst="rect">
            <a:avLst/>
          </a:prstGeom>
          <a:noFill/>
        </p:spPr>
        <p:txBody>
          <a:bodyPr wrap="square" rtlCol="0">
            <a:spAutoFit/>
          </a:bodyPr>
          <a:lstStyle/>
          <a:p>
            <a:pPr algn="ctr"/>
            <a:r>
              <a:rPr lang="cs-CZ" dirty="0"/>
              <a:t>1 % * 15 135 600 Kč (619 550 €)</a:t>
            </a:r>
          </a:p>
          <a:p>
            <a:pPr algn="ctr"/>
            <a:endParaRPr lang="en-GB" dirty="0"/>
          </a:p>
        </p:txBody>
      </p:sp>
      <p:sp>
        <p:nvSpPr>
          <p:cNvPr id="17" name="TextovéPole 16">
            <a:extLst>
              <a:ext uri="{FF2B5EF4-FFF2-40B4-BE49-F238E27FC236}">
                <a16:creationId xmlns:a16="http://schemas.microsoft.com/office/drawing/2014/main" id="{BBBB6F7A-0A17-4809-86FE-6D71F360C2B5}"/>
              </a:ext>
            </a:extLst>
          </p:cNvPr>
          <p:cNvSpPr txBox="1"/>
          <p:nvPr/>
        </p:nvSpPr>
        <p:spPr>
          <a:xfrm>
            <a:off x="4514955" y="5813176"/>
            <a:ext cx="5683075" cy="461665"/>
          </a:xfrm>
          <a:prstGeom prst="rect">
            <a:avLst/>
          </a:prstGeom>
          <a:noFill/>
        </p:spPr>
        <p:txBody>
          <a:bodyPr wrap="square" rtlCol="0">
            <a:spAutoFit/>
          </a:bodyPr>
          <a:lstStyle/>
          <a:p>
            <a:pPr algn="ctr"/>
            <a:r>
              <a:rPr lang="cs-CZ" u="sng" dirty="0">
                <a:solidFill>
                  <a:srgbClr val="FF0000"/>
                </a:solidFill>
              </a:rPr>
              <a:t>= 151 356 Kč (6 195,50 €)</a:t>
            </a:r>
            <a:endParaRPr lang="en-GB" u="sng" dirty="0">
              <a:solidFill>
                <a:srgbClr val="FF0000"/>
              </a:solidFill>
            </a:endParaRPr>
          </a:p>
        </p:txBody>
      </p:sp>
    </p:spTree>
    <p:extLst>
      <p:ext uri="{BB962C8B-B14F-4D97-AF65-F5344CB8AC3E}">
        <p14:creationId xmlns:p14="http://schemas.microsoft.com/office/powerpoint/2010/main" val="181972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28</a:t>
            </a:fld>
            <a:endParaRPr lang="cs-CZ" altLang="cs-CZ" dirty="0"/>
          </a:p>
        </p:txBody>
      </p:sp>
      <p:sp>
        <p:nvSpPr>
          <p:cNvPr id="4" name="Nadpis 3"/>
          <p:cNvSpPr>
            <a:spLocks noGrp="1"/>
          </p:cNvSpPr>
          <p:nvPr>
            <p:ph type="title"/>
          </p:nvPr>
        </p:nvSpPr>
        <p:spPr/>
        <p:txBody>
          <a:bodyPr>
            <a:normAutofit fontScale="90000"/>
          </a:bodyPr>
          <a:lstStyle/>
          <a:p>
            <a:r>
              <a:rPr lang="en-GB" dirty="0"/>
              <a:t>If the victim dies</a:t>
            </a:r>
          </a:p>
        </p:txBody>
      </p:sp>
      <p:sp>
        <p:nvSpPr>
          <p:cNvPr id="5" name="Zástupný symbol pro text 4"/>
          <p:cNvSpPr>
            <a:spLocks noGrp="1"/>
          </p:cNvSpPr>
          <p:nvPr>
            <p:ph type="body" sz="quarter" idx="12"/>
          </p:nvPr>
        </p:nvSpPr>
        <p:spPr>
          <a:xfrm>
            <a:off x="6165264" y="2602959"/>
            <a:ext cx="5097996" cy="1980203"/>
          </a:xfrm>
        </p:spPr>
        <p:txBody>
          <a:bodyPr numCol="1"/>
          <a:lstStyle/>
          <a:p>
            <a:pPr algn="just">
              <a:lnSpc>
                <a:spcPct val="150000"/>
              </a:lnSpc>
              <a:buFont typeface="Arial" pitchFamily="34" charset="0"/>
              <a:buChar char="•"/>
            </a:pPr>
            <a:r>
              <a:rPr lang="cs-CZ" sz="2000" dirty="0"/>
              <a:t> </a:t>
            </a:r>
            <a:r>
              <a:rPr lang="en-US" sz="2000" dirty="0"/>
              <a:t>spouse, parent, child or other close person</a:t>
            </a:r>
            <a:endParaRPr lang="en-GB" sz="2000" dirty="0"/>
          </a:p>
          <a:p>
            <a:pPr algn="just">
              <a:lnSpc>
                <a:spcPct val="150000"/>
              </a:lnSpc>
              <a:buFont typeface="Arial" pitchFamily="34" charset="0"/>
              <a:buChar char="•"/>
            </a:pPr>
            <a:r>
              <a:rPr lang="en-GB" sz="2000" dirty="0"/>
              <a:t> = average</a:t>
            </a:r>
            <a:r>
              <a:rPr lang="cs-CZ" sz="2000" dirty="0"/>
              <a:t> </a:t>
            </a:r>
            <a:r>
              <a:rPr lang="en-GB" sz="2000" dirty="0"/>
              <a:t>wage in CZR in the                previous year </a:t>
            </a:r>
            <a:r>
              <a:rPr lang="cs-CZ" sz="2000" dirty="0"/>
              <a:t>*</a:t>
            </a:r>
            <a:r>
              <a:rPr lang="en-GB" sz="2000" dirty="0"/>
              <a:t> </a:t>
            </a:r>
            <a:r>
              <a:rPr lang="cs-CZ" sz="2000" dirty="0"/>
              <a:t>2</a:t>
            </a:r>
            <a:r>
              <a:rPr lang="en-GB" sz="2000" dirty="0"/>
              <a:t>0</a:t>
            </a:r>
            <a:endParaRPr lang="cs-CZ" sz="2000" dirty="0"/>
          </a:p>
          <a:p>
            <a:pPr algn="just">
              <a:lnSpc>
                <a:spcPct val="150000"/>
              </a:lnSpc>
              <a:buFont typeface="Arial" pitchFamily="34" charset="0"/>
              <a:buChar char="•"/>
            </a:pPr>
            <a:r>
              <a:rPr lang="cs-CZ" sz="2000" dirty="0"/>
              <a:t> in 2021 = </a:t>
            </a:r>
            <a:r>
              <a:rPr lang="cs-CZ" sz="2000" b="1" u="sng" dirty="0">
                <a:solidFill>
                  <a:srgbClr val="FF0000"/>
                </a:solidFill>
              </a:rPr>
              <a:t>756 780 CZK (30 978 €)</a:t>
            </a:r>
            <a:endParaRPr lang="en-GB" sz="2000" b="1" u="sng" dirty="0">
              <a:solidFill>
                <a:srgbClr val="FF0000"/>
              </a:solidFill>
            </a:endParaRPr>
          </a:p>
        </p:txBody>
      </p:sp>
      <p:sp>
        <p:nvSpPr>
          <p:cNvPr id="6" name="TextovéPole 5">
            <a:extLst>
              <a:ext uri="{FF2B5EF4-FFF2-40B4-BE49-F238E27FC236}">
                <a16:creationId xmlns:a16="http://schemas.microsoft.com/office/drawing/2014/main" id="{292B4A9D-7705-434C-9B22-50433AC30391}"/>
              </a:ext>
            </a:extLst>
          </p:cNvPr>
          <p:cNvSpPr txBox="1"/>
          <p:nvPr/>
        </p:nvSpPr>
        <p:spPr>
          <a:xfrm>
            <a:off x="567000" y="2274838"/>
            <a:ext cx="5292264" cy="2308324"/>
          </a:xfrm>
          <a:prstGeom prst="rect">
            <a:avLst/>
          </a:prstGeom>
          <a:noFill/>
          <a:ln w="38100">
            <a:solidFill>
              <a:schemeClr val="tx2"/>
            </a:solidFill>
          </a:ln>
        </p:spPr>
        <p:txBody>
          <a:bodyPr wrap="square" rtlCol="0">
            <a:spAutoFit/>
          </a:bodyPr>
          <a:lstStyle/>
          <a:p>
            <a:pPr algn="just"/>
            <a:r>
              <a:rPr lang="cs-CZ" sz="1600" dirty="0" err="1"/>
              <a:t>Sc</a:t>
            </a:r>
            <a:r>
              <a:rPr lang="cs-CZ" sz="1600" dirty="0"/>
              <a:t>. 2959 </a:t>
            </a:r>
            <a:r>
              <a:rPr lang="en-US" sz="1800" dirty="0"/>
              <a:t>In the case of killing or particularly serious bodily harm, the tortfeasor shall compensate the spouse, parent, child or other close person for the mental suffering in money, fully compensating their suffering. Where the amount of compensation cannot be determined in this manner, it is determined according to the principles of decency. </a:t>
            </a:r>
            <a:endParaRPr lang="cs-CZ" sz="1800" dirty="0"/>
          </a:p>
        </p:txBody>
      </p:sp>
    </p:spTree>
    <p:extLst>
      <p:ext uri="{BB962C8B-B14F-4D97-AF65-F5344CB8AC3E}">
        <p14:creationId xmlns:p14="http://schemas.microsoft.com/office/powerpoint/2010/main" val="30752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sp>
        <p:nvSpPr>
          <p:cNvPr id="4" name="Nadpis 3"/>
          <p:cNvSpPr>
            <a:spLocks noGrp="1"/>
          </p:cNvSpPr>
          <p:nvPr>
            <p:ph type="title"/>
          </p:nvPr>
        </p:nvSpPr>
        <p:spPr/>
        <p:txBody>
          <a:bodyPr>
            <a:normAutofit fontScale="90000"/>
          </a:bodyPr>
          <a:lstStyle/>
          <a:p>
            <a:r>
              <a:rPr lang="en-GB" dirty="0"/>
              <a:t>What about the victim</a:t>
            </a:r>
            <a:r>
              <a:rPr lang="cs-CZ" dirty="0"/>
              <a:t>´s</a:t>
            </a:r>
            <a:r>
              <a:rPr lang="en-GB" dirty="0"/>
              <a:t> claims?</a:t>
            </a:r>
          </a:p>
        </p:txBody>
      </p:sp>
      <p:sp>
        <p:nvSpPr>
          <p:cNvPr id="5" name="Zástupný symbol pro text 4"/>
          <p:cNvSpPr>
            <a:spLocks noGrp="1"/>
          </p:cNvSpPr>
          <p:nvPr>
            <p:ph type="body" sz="quarter" idx="12"/>
          </p:nvPr>
        </p:nvSpPr>
        <p:spPr>
          <a:xfrm>
            <a:off x="6165264" y="2095800"/>
            <a:ext cx="5097996" cy="2355620"/>
          </a:xfrm>
        </p:spPr>
        <p:txBody>
          <a:bodyPr numCol="1"/>
          <a:lstStyle/>
          <a:p>
            <a:pPr algn="just">
              <a:lnSpc>
                <a:spcPct val="150000"/>
              </a:lnSpc>
              <a:buFont typeface="Arial" pitchFamily="34" charset="0"/>
              <a:buChar char="•"/>
            </a:pPr>
            <a:r>
              <a:rPr lang="en-GB" sz="2000" dirty="0"/>
              <a:t> If the victim dies immediately, his claims terminate.</a:t>
            </a:r>
          </a:p>
          <a:p>
            <a:pPr algn="just">
              <a:lnSpc>
                <a:spcPct val="150000"/>
              </a:lnSpc>
              <a:buFont typeface="Arial" pitchFamily="34" charset="0"/>
              <a:buChar char="•"/>
            </a:pPr>
            <a:r>
              <a:rPr lang="en-GB" sz="2000" dirty="0"/>
              <a:t> If the victim survive for a while, he has</a:t>
            </a:r>
            <a:r>
              <a:rPr lang="cs-CZ" sz="2000" dirty="0"/>
              <a:t> to</a:t>
            </a:r>
            <a:r>
              <a:rPr lang="en-GB" sz="2000" dirty="0"/>
              <a:t> bring an action against tortfeasor. Then his claims are part of heritage.</a:t>
            </a:r>
          </a:p>
        </p:txBody>
      </p:sp>
      <p:sp>
        <p:nvSpPr>
          <p:cNvPr id="6" name="TextovéPole 5">
            <a:extLst>
              <a:ext uri="{FF2B5EF4-FFF2-40B4-BE49-F238E27FC236}">
                <a16:creationId xmlns:a16="http://schemas.microsoft.com/office/drawing/2014/main" id="{292B4A9D-7705-434C-9B22-50433AC30391}"/>
              </a:ext>
            </a:extLst>
          </p:cNvPr>
          <p:cNvSpPr txBox="1"/>
          <p:nvPr/>
        </p:nvSpPr>
        <p:spPr>
          <a:xfrm>
            <a:off x="567000" y="2534946"/>
            <a:ext cx="5292264" cy="1477328"/>
          </a:xfrm>
          <a:prstGeom prst="rect">
            <a:avLst/>
          </a:prstGeom>
          <a:noFill/>
          <a:ln w="38100">
            <a:solidFill>
              <a:schemeClr val="tx2"/>
            </a:solidFill>
          </a:ln>
        </p:spPr>
        <p:txBody>
          <a:bodyPr wrap="square" rtlCol="0">
            <a:spAutoFit/>
          </a:bodyPr>
          <a:lstStyle/>
          <a:p>
            <a:pPr algn="just"/>
            <a:r>
              <a:rPr lang="cs-CZ" sz="1600" dirty="0" err="1"/>
              <a:t>Sc</a:t>
            </a:r>
            <a:r>
              <a:rPr lang="cs-CZ" sz="1600" dirty="0"/>
              <a:t>. 1475 § 2 </a:t>
            </a:r>
            <a:r>
              <a:rPr lang="en-US" sz="1800" dirty="0"/>
              <a:t>A decedent’s estate consists of the entire assets and liabilities of a decedent except for the rights and duties exclusively bound to him personally, </a:t>
            </a:r>
            <a:r>
              <a:rPr lang="en-US" sz="1800" u="sng" dirty="0"/>
              <a:t>unless they have been acknowledged or enforced as a debt before a public body. </a:t>
            </a:r>
            <a:endParaRPr lang="cs-CZ" sz="1800" u="sng" dirty="0"/>
          </a:p>
        </p:txBody>
      </p:sp>
      <p:sp>
        <p:nvSpPr>
          <p:cNvPr id="7" name="TextovéPole 6">
            <a:extLst>
              <a:ext uri="{FF2B5EF4-FFF2-40B4-BE49-F238E27FC236}">
                <a16:creationId xmlns:a16="http://schemas.microsoft.com/office/drawing/2014/main" id="{6A3AA614-CF31-441E-B16D-E09E14097223}"/>
              </a:ext>
            </a:extLst>
          </p:cNvPr>
          <p:cNvSpPr txBox="1"/>
          <p:nvPr/>
        </p:nvSpPr>
        <p:spPr>
          <a:xfrm>
            <a:off x="1819749" y="5032223"/>
            <a:ext cx="2904171" cy="584775"/>
          </a:xfrm>
          <a:prstGeom prst="rect">
            <a:avLst/>
          </a:prstGeom>
          <a:noFill/>
        </p:spPr>
        <p:txBody>
          <a:bodyPr wrap="square" rtlCol="0">
            <a:spAutoFit/>
          </a:bodyPr>
          <a:lstStyle/>
          <a:p>
            <a:pPr algn="ctr"/>
            <a:r>
              <a:rPr lang="cs-CZ" sz="3200" u="sng" dirty="0">
                <a:solidFill>
                  <a:srgbClr val="FF0000"/>
                </a:solidFill>
              </a:rPr>
              <a:t>1 239 100 €</a:t>
            </a:r>
            <a:endParaRPr lang="en-GB" sz="3200" u="sng" dirty="0">
              <a:solidFill>
                <a:srgbClr val="FF0000"/>
              </a:solidFill>
            </a:endParaRPr>
          </a:p>
        </p:txBody>
      </p:sp>
      <p:sp>
        <p:nvSpPr>
          <p:cNvPr id="8" name="TextovéPole 7">
            <a:extLst>
              <a:ext uri="{FF2B5EF4-FFF2-40B4-BE49-F238E27FC236}">
                <a16:creationId xmlns:a16="http://schemas.microsoft.com/office/drawing/2014/main" id="{4A181B72-C5FF-4CDF-95C1-00A03D78A234}"/>
              </a:ext>
            </a:extLst>
          </p:cNvPr>
          <p:cNvSpPr txBox="1"/>
          <p:nvPr/>
        </p:nvSpPr>
        <p:spPr>
          <a:xfrm>
            <a:off x="2250161" y="4644071"/>
            <a:ext cx="2230735" cy="461665"/>
          </a:xfrm>
          <a:prstGeom prst="rect">
            <a:avLst/>
          </a:prstGeom>
          <a:noFill/>
        </p:spPr>
        <p:txBody>
          <a:bodyPr wrap="square" rtlCol="0">
            <a:spAutoFit/>
          </a:bodyPr>
          <a:lstStyle/>
          <a:p>
            <a:r>
              <a:rPr lang="en-GB" dirty="0"/>
              <a:t>Serious harm</a:t>
            </a:r>
          </a:p>
        </p:txBody>
      </p:sp>
      <p:sp>
        <p:nvSpPr>
          <p:cNvPr id="9" name="TextovéPole 8">
            <a:extLst>
              <a:ext uri="{FF2B5EF4-FFF2-40B4-BE49-F238E27FC236}">
                <a16:creationId xmlns:a16="http://schemas.microsoft.com/office/drawing/2014/main" id="{FAC61F14-888B-4A4C-BC18-27D0FF182C1E}"/>
              </a:ext>
            </a:extLst>
          </p:cNvPr>
          <p:cNvSpPr txBox="1"/>
          <p:nvPr/>
        </p:nvSpPr>
        <p:spPr>
          <a:xfrm>
            <a:off x="7711106" y="4644071"/>
            <a:ext cx="765258" cy="461665"/>
          </a:xfrm>
          <a:prstGeom prst="rect">
            <a:avLst/>
          </a:prstGeom>
          <a:noFill/>
        </p:spPr>
        <p:txBody>
          <a:bodyPr wrap="square" rtlCol="0">
            <a:spAutoFit/>
          </a:bodyPr>
          <a:lstStyle/>
          <a:p>
            <a:r>
              <a:rPr lang="en-GB" dirty="0"/>
              <a:t>Kill</a:t>
            </a:r>
          </a:p>
        </p:txBody>
      </p:sp>
      <p:sp>
        <p:nvSpPr>
          <p:cNvPr id="10" name="TextovéPole 9">
            <a:extLst>
              <a:ext uri="{FF2B5EF4-FFF2-40B4-BE49-F238E27FC236}">
                <a16:creationId xmlns:a16="http://schemas.microsoft.com/office/drawing/2014/main" id="{98F5F21B-1AC5-4758-A491-BF9ADFA455D5}"/>
              </a:ext>
            </a:extLst>
          </p:cNvPr>
          <p:cNvSpPr txBox="1"/>
          <p:nvPr/>
        </p:nvSpPr>
        <p:spPr>
          <a:xfrm>
            <a:off x="6641649" y="5005999"/>
            <a:ext cx="2904171" cy="584775"/>
          </a:xfrm>
          <a:prstGeom prst="rect">
            <a:avLst/>
          </a:prstGeom>
          <a:noFill/>
        </p:spPr>
        <p:txBody>
          <a:bodyPr wrap="square" rtlCol="0">
            <a:spAutoFit/>
          </a:bodyPr>
          <a:lstStyle/>
          <a:p>
            <a:pPr algn="ctr"/>
            <a:r>
              <a:rPr lang="cs-CZ" sz="3200" u="sng" dirty="0">
                <a:solidFill>
                  <a:srgbClr val="FF0000"/>
                </a:solidFill>
              </a:rPr>
              <a:t>30 978 €</a:t>
            </a:r>
            <a:endParaRPr lang="en-GB" sz="3200" u="sng" dirty="0">
              <a:solidFill>
                <a:srgbClr val="FF0000"/>
              </a:solidFill>
            </a:endParaRPr>
          </a:p>
        </p:txBody>
      </p:sp>
      <p:sp>
        <p:nvSpPr>
          <p:cNvPr id="11" name="TextovéPole 10">
            <a:extLst>
              <a:ext uri="{FF2B5EF4-FFF2-40B4-BE49-F238E27FC236}">
                <a16:creationId xmlns:a16="http://schemas.microsoft.com/office/drawing/2014/main" id="{C04446B0-38A9-4FD4-AE4F-AFCD0D430981}"/>
              </a:ext>
            </a:extLst>
          </p:cNvPr>
          <p:cNvSpPr txBox="1"/>
          <p:nvPr/>
        </p:nvSpPr>
        <p:spPr>
          <a:xfrm>
            <a:off x="4293508" y="5032224"/>
            <a:ext cx="2904171" cy="584775"/>
          </a:xfrm>
          <a:prstGeom prst="rect">
            <a:avLst/>
          </a:prstGeom>
          <a:noFill/>
        </p:spPr>
        <p:txBody>
          <a:bodyPr wrap="square" rtlCol="0">
            <a:spAutoFit/>
          </a:bodyPr>
          <a:lstStyle/>
          <a:p>
            <a:pPr algn="ctr"/>
            <a:r>
              <a:rPr lang="en-GB" sz="3200" b="1" dirty="0">
                <a:solidFill>
                  <a:srgbClr val="FF0000"/>
                </a:solidFill>
              </a:rPr>
              <a:t>&gt;</a:t>
            </a:r>
          </a:p>
        </p:txBody>
      </p:sp>
    </p:spTree>
    <p:extLst>
      <p:ext uri="{BB962C8B-B14F-4D97-AF65-F5344CB8AC3E}">
        <p14:creationId xmlns:p14="http://schemas.microsoft.com/office/powerpoint/2010/main" val="423882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4" name="Nadpis 3"/>
          <p:cNvSpPr>
            <a:spLocks noGrp="1"/>
          </p:cNvSpPr>
          <p:nvPr>
            <p:ph type="title"/>
          </p:nvPr>
        </p:nvSpPr>
        <p:spPr/>
        <p:txBody>
          <a:bodyPr>
            <a:normAutofit fontScale="90000"/>
          </a:bodyPr>
          <a:lstStyle/>
          <a:p>
            <a:r>
              <a:rPr lang="en-GB" dirty="0"/>
              <a:t>System of Tort Law</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zero point</a:t>
            </a:r>
            <a:endParaRPr lang="cs-CZ" sz="2400" dirty="0"/>
          </a:p>
          <a:p>
            <a:pPr lvl="2" algn="just">
              <a:lnSpc>
                <a:spcPct val="150000"/>
              </a:lnSpc>
              <a:buFont typeface="Arial" pitchFamily="34" charset="0"/>
              <a:buChar char="•"/>
            </a:pPr>
            <a:r>
              <a:rPr lang="en-GB" sz="2400" dirty="0"/>
              <a:t> </a:t>
            </a:r>
            <a:r>
              <a:rPr lang="en-GB" sz="2400" dirty="0" err="1"/>
              <a:t>neminem</a:t>
            </a:r>
            <a:r>
              <a:rPr lang="en-GB" sz="2400" dirty="0"/>
              <a:t> </a:t>
            </a:r>
            <a:r>
              <a:rPr lang="en-GB" sz="2400" dirty="0" err="1"/>
              <a:t>laedere</a:t>
            </a:r>
            <a:r>
              <a:rPr lang="en-GB" sz="2400" dirty="0"/>
              <a:t> (not to harm anyone)</a:t>
            </a:r>
          </a:p>
          <a:p>
            <a:pPr lvl="3" algn="just">
              <a:lnSpc>
                <a:spcPct val="150000"/>
              </a:lnSpc>
              <a:buFont typeface="Arial" pitchFamily="34" charset="0"/>
              <a:buChar char="•"/>
            </a:pPr>
            <a:r>
              <a:rPr lang="en-GB" sz="2400" dirty="0"/>
              <a:t> everyone is liable for everything</a:t>
            </a:r>
          </a:p>
          <a:p>
            <a:pPr lvl="2" algn="just">
              <a:lnSpc>
                <a:spcPct val="150000"/>
              </a:lnSpc>
              <a:buFont typeface="Arial" pitchFamily="34" charset="0"/>
              <a:buChar char="•"/>
            </a:pPr>
            <a:r>
              <a:rPr lang="en-GB" sz="2400" dirty="0"/>
              <a:t> </a:t>
            </a:r>
            <a:r>
              <a:rPr lang="en-GB" sz="2400" dirty="0" err="1"/>
              <a:t>casum</a:t>
            </a:r>
            <a:r>
              <a:rPr lang="en-GB" sz="2400" dirty="0"/>
              <a:t> </a:t>
            </a:r>
            <a:r>
              <a:rPr lang="en-GB" sz="2400" dirty="0" err="1"/>
              <a:t>sentit</a:t>
            </a:r>
            <a:r>
              <a:rPr lang="en-GB" sz="2400" dirty="0"/>
              <a:t> dominus (coincidence a</a:t>
            </a:r>
            <a:r>
              <a:rPr lang="cs-CZ" sz="2400" dirty="0"/>
              <a:t>ff</a:t>
            </a:r>
            <a:r>
              <a:rPr lang="en-GB" sz="2400" dirty="0" err="1"/>
              <a:t>ects</a:t>
            </a:r>
            <a:r>
              <a:rPr lang="en-GB" sz="2400" dirty="0"/>
              <a:t> the owner)</a:t>
            </a:r>
          </a:p>
          <a:p>
            <a:pPr lvl="3" algn="just">
              <a:lnSpc>
                <a:spcPct val="150000"/>
              </a:lnSpc>
              <a:buFont typeface="Arial" pitchFamily="34" charset="0"/>
              <a:buChar char="•"/>
            </a:pPr>
            <a:r>
              <a:rPr lang="en-GB" sz="2400" dirty="0"/>
              <a:t> no-one is liable for anything</a:t>
            </a:r>
            <a:endParaRPr lang="cs-CZ" sz="2400" dirty="0"/>
          </a:p>
          <a:p>
            <a:pPr lvl="3" algn="just">
              <a:lnSpc>
                <a:spcPct val="150000"/>
              </a:lnSpc>
              <a:buFont typeface="Arial" pitchFamily="34" charset="0"/>
              <a:buChar char="•"/>
            </a:pPr>
            <a:r>
              <a:rPr lang="cs-CZ" sz="2400" dirty="0"/>
              <a:t> </a:t>
            </a:r>
            <a:r>
              <a:rPr lang="cs-CZ" sz="2400" dirty="0" err="1"/>
              <a:t>typical</a:t>
            </a:r>
            <a:r>
              <a:rPr lang="cs-CZ" sz="2400" dirty="0"/>
              <a:t> </a:t>
            </a:r>
            <a:r>
              <a:rPr lang="cs-CZ" sz="2400" dirty="0" err="1"/>
              <a:t>for</a:t>
            </a:r>
            <a:r>
              <a:rPr lang="cs-CZ" sz="2400" dirty="0"/>
              <a:t> </a:t>
            </a:r>
            <a:r>
              <a:rPr lang="cs-CZ" sz="2400" dirty="0" err="1"/>
              <a:t>the</a:t>
            </a:r>
            <a:r>
              <a:rPr lang="cs-CZ" sz="2400" dirty="0"/>
              <a:t> Czech </a:t>
            </a:r>
            <a:r>
              <a:rPr lang="cs-CZ" sz="2400" dirty="0" err="1"/>
              <a:t>law</a:t>
            </a:r>
            <a:endParaRPr lang="en-GB" sz="2400" dirty="0"/>
          </a:p>
        </p:txBody>
      </p:sp>
    </p:spTree>
    <p:extLst>
      <p:ext uri="{BB962C8B-B14F-4D97-AF65-F5344CB8AC3E}">
        <p14:creationId xmlns:p14="http://schemas.microsoft.com/office/powerpoint/2010/main" val="10455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30</a:t>
            </a:fld>
            <a:endParaRPr lang="cs-CZ" altLang="cs-CZ" dirty="0"/>
          </a:p>
        </p:txBody>
      </p:sp>
      <p:sp>
        <p:nvSpPr>
          <p:cNvPr id="4" name="Nadpis 3"/>
          <p:cNvSpPr>
            <a:spLocks noGrp="1"/>
          </p:cNvSpPr>
          <p:nvPr>
            <p:ph type="title"/>
          </p:nvPr>
        </p:nvSpPr>
        <p:spPr/>
        <p:txBody>
          <a:bodyPr>
            <a:normAutofit fontScale="90000"/>
          </a:bodyPr>
          <a:lstStyle/>
          <a:p>
            <a:r>
              <a:rPr lang="en-GB" dirty="0"/>
              <a:t>Voluntary</a:t>
            </a:r>
            <a:r>
              <a:rPr lang="cs-CZ" dirty="0"/>
              <a:t> </a:t>
            </a:r>
            <a:r>
              <a:rPr lang="en-GB" dirty="0"/>
              <a:t>Homework </a:t>
            </a:r>
          </a:p>
        </p:txBody>
      </p:sp>
      <p:sp>
        <p:nvSpPr>
          <p:cNvPr id="5" name="Zástupný symbol pro text 4"/>
          <p:cNvSpPr>
            <a:spLocks noGrp="1"/>
          </p:cNvSpPr>
          <p:nvPr>
            <p:ph type="body" sz="quarter" idx="12"/>
          </p:nvPr>
        </p:nvSpPr>
        <p:spPr>
          <a:xfrm>
            <a:off x="720000" y="2270927"/>
            <a:ext cx="10543260" cy="1728318"/>
          </a:xfrm>
        </p:spPr>
        <p:txBody>
          <a:bodyPr numCol="1"/>
          <a:lstStyle/>
          <a:p>
            <a:pPr algn="just">
              <a:lnSpc>
                <a:spcPct val="150000"/>
              </a:lnSpc>
              <a:buFont typeface="Arial" pitchFamily="34" charset="0"/>
              <a:buChar char="•"/>
            </a:pPr>
            <a:r>
              <a:rPr lang="en-GB" sz="2000" dirty="0"/>
              <a:t> </a:t>
            </a:r>
            <a:r>
              <a:rPr lang="en-US" sz="2000" dirty="0"/>
              <a:t>Find the regulation of legal compensation for the damage caused by the animal in the legal order of the country you come from (e.g. § 833 BGB, § 1320 ABGB etc.).</a:t>
            </a:r>
            <a:endParaRPr lang="cs-CZ" sz="2000" dirty="0"/>
          </a:p>
          <a:p>
            <a:pPr algn="just">
              <a:lnSpc>
                <a:spcPct val="150000"/>
              </a:lnSpc>
              <a:buFont typeface="Arial" pitchFamily="34" charset="0"/>
              <a:buChar char="•"/>
            </a:pPr>
            <a:r>
              <a:rPr lang="cs-CZ" sz="2000" dirty="0" err="1"/>
              <a:t>See</a:t>
            </a:r>
            <a:r>
              <a:rPr lang="cs-CZ" sz="2000" dirty="0"/>
              <a:t> § 2933 to 2935 CC</a:t>
            </a:r>
            <a:endParaRPr lang="en-GB" sz="2000" dirty="0"/>
          </a:p>
        </p:txBody>
      </p:sp>
    </p:spTree>
    <p:extLst>
      <p:ext uri="{BB962C8B-B14F-4D97-AF65-F5344CB8AC3E}">
        <p14:creationId xmlns:p14="http://schemas.microsoft.com/office/powerpoint/2010/main" val="39493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31</a:t>
            </a:fld>
            <a:endParaRPr lang="cs-CZ" altLang="cs-CZ" dirty="0"/>
          </a:p>
        </p:txBody>
      </p:sp>
      <p:sp>
        <p:nvSpPr>
          <p:cNvPr id="5" name="Zástupný symbol pro text 4"/>
          <p:cNvSpPr>
            <a:spLocks noGrp="1"/>
          </p:cNvSpPr>
          <p:nvPr>
            <p:ph type="body" sz="quarter" idx="12"/>
          </p:nvPr>
        </p:nvSpPr>
        <p:spPr>
          <a:xfrm>
            <a:off x="720000" y="492369"/>
            <a:ext cx="10753200" cy="5339631"/>
          </a:xfrm>
        </p:spPr>
        <p:txBody>
          <a:bodyPr numCol="1"/>
          <a:lstStyle/>
          <a:p>
            <a:pPr algn="just">
              <a:lnSpc>
                <a:spcPct val="150000"/>
              </a:lnSpc>
            </a:pPr>
            <a:endParaRPr lang="cs-CZ" sz="2400" dirty="0"/>
          </a:p>
          <a:p>
            <a:pPr algn="just">
              <a:lnSpc>
                <a:spcPct val="150000"/>
              </a:lnSpc>
            </a:pPr>
            <a:endParaRPr lang="cs-CZ" sz="2400" dirty="0"/>
          </a:p>
          <a:p>
            <a:pPr algn="just">
              <a:lnSpc>
                <a:spcPct val="150000"/>
              </a:lnSpc>
            </a:pPr>
            <a:endParaRPr lang="cs-CZ" sz="2400" dirty="0"/>
          </a:p>
          <a:p>
            <a:pPr algn="ctr">
              <a:lnSpc>
                <a:spcPct val="150000"/>
              </a:lnSpc>
            </a:pPr>
            <a:r>
              <a:rPr lang="en-GB" sz="4800" dirty="0"/>
              <a:t>Thank you!</a:t>
            </a:r>
          </a:p>
        </p:txBody>
      </p:sp>
    </p:spTree>
    <p:extLst>
      <p:ext uri="{BB962C8B-B14F-4D97-AF65-F5344CB8AC3E}">
        <p14:creationId xmlns:p14="http://schemas.microsoft.com/office/powerpoint/2010/main" val="269565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
        <p:nvSpPr>
          <p:cNvPr id="4" name="Nadpis 3"/>
          <p:cNvSpPr>
            <a:spLocks noGrp="1"/>
          </p:cNvSpPr>
          <p:nvPr>
            <p:ph type="title"/>
          </p:nvPr>
        </p:nvSpPr>
        <p:spPr/>
        <p:txBody>
          <a:bodyPr>
            <a:normAutofit fontScale="90000"/>
          </a:bodyPr>
          <a:lstStyle/>
          <a:p>
            <a:r>
              <a:rPr lang="cs-CZ" dirty="0" err="1"/>
              <a:t>Functions</a:t>
            </a:r>
            <a:r>
              <a:rPr lang="cs-CZ" dirty="0"/>
              <a:t> </a:t>
            </a:r>
            <a:r>
              <a:rPr lang="cs-CZ" dirty="0" err="1"/>
              <a:t>of</a:t>
            </a:r>
            <a:r>
              <a:rPr lang="cs-CZ" dirty="0"/>
              <a:t> </a:t>
            </a:r>
            <a:r>
              <a:rPr lang="cs-CZ" dirty="0" err="1"/>
              <a:t>Tort</a:t>
            </a:r>
            <a:r>
              <a:rPr lang="cs-CZ" dirty="0"/>
              <a:t> </a:t>
            </a:r>
            <a:r>
              <a:rPr lang="cs-CZ" dirty="0" err="1"/>
              <a:t>Law</a:t>
            </a:r>
            <a:endParaRPr lang="en-GB"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US" sz="2400" dirty="0"/>
              <a:t>Compensatory/indemnification function</a:t>
            </a:r>
          </a:p>
          <a:p>
            <a:pPr lvl="1" algn="just">
              <a:lnSpc>
                <a:spcPct val="150000"/>
              </a:lnSpc>
              <a:buFont typeface="Arial" pitchFamily="34" charset="0"/>
              <a:buChar char="•"/>
            </a:pPr>
            <a:r>
              <a:rPr lang="cs-CZ" sz="2400" dirty="0"/>
              <a:t> </a:t>
            </a:r>
            <a:r>
              <a:rPr lang="en-US" sz="2400" dirty="0"/>
              <a:t>Preventive function (Sc. 2900 CC)</a:t>
            </a:r>
          </a:p>
          <a:p>
            <a:pPr lvl="1" algn="just">
              <a:lnSpc>
                <a:spcPct val="150000"/>
              </a:lnSpc>
              <a:buFont typeface="Arial" pitchFamily="34" charset="0"/>
              <a:buChar char="•"/>
            </a:pPr>
            <a:endParaRPr lang="en-US" sz="2400" dirty="0"/>
          </a:p>
          <a:p>
            <a:pPr lvl="1" algn="just">
              <a:lnSpc>
                <a:spcPct val="150000"/>
              </a:lnSpc>
              <a:buFont typeface="Arial" pitchFamily="34" charset="0"/>
              <a:buChar char="•"/>
            </a:pPr>
            <a:r>
              <a:rPr lang="cs-CZ" sz="2400" dirty="0"/>
              <a:t> </a:t>
            </a:r>
            <a:r>
              <a:rPr lang="en-US" sz="2400" dirty="0"/>
              <a:t>Sanction</a:t>
            </a:r>
            <a:r>
              <a:rPr lang="cs-CZ" sz="2400" dirty="0"/>
              <a:t>/penalty</a:t>
            </a:r>
            <a:r>
              <a:rPr lang="en-US" sz="2400" dirty="0"/>
              <a:t> function</a:t>
            </a:r>
          </a:p>
          <a:p>
            <a:pPr lvl="2" algn="just">
              <a:lnSpc>
                <a:spcPct val="150000"/>
              </a:lnSpc>
              <a:buFont typeface="Arial" pitchFamily="34" charset="0"/>
              <a:buChar char="•"/>
            </a:pPr>
            <a:r>
              <a:rPr lang="cs-CZ" sz="2400" dirty="0"/>
              <a:t> </a:t>
            </a:r>
            <a:r>
              <a:rPr lang="en-US" sz="2400" dirty="0"/>
              <a:t>Not generally accepted</a:t>
            </a:r>
          </a:p>
          <a:p>
            <a:pPr lvl="1" algn="just">
              <a:lnSpc>
                <a:spcPct val="150000"/>
              </a:lnSpc>
              <a:buFont typeface="Arial" pitchFamily="34" charset="0"/>
              <a:buChar char="•"/>
            </a:pPr>
            <a:endParaRPr lang="cs-CZ" sz="2400" dirty="0"/>
          </a:p>
        </p:txBody>
      </p:sp>
    </p:spTree>
    <p:extLst>
      <p:ext uri="{BB962C8B-B14F-4D97-AF65-F5344CB8AC3E}">
        <p14:creationId xmlns:p14="http://schemas.microsoft.com/office/powerpoint/2010/main" val="175539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sp>
        <p:nvSpPr>
          <p:cNvPr id="4" name="Nadpis 3"/>
          <p:cNvSpPr>
            <a:spLocks noGrp="1"/>
          </p:cNvSpPr>
          <p:nvPr>
            <p:ph type="title"/>
          </p:nvPr>
        </p:nvSpPr>
        <p:spPr/>
        <p:txBody>
          <a:bodyPr>
            <a:normAutofit fontScale="90000"/>
          </a:bodyPr>
          <a:lstStyle/>
          <a:p>
            <a:r>
              <a:rPr lang="en-GB" dirty="0"/>
              <a:t>Basic</a:t>
            </a:r>
            <a:r>
              <a:rPr lang="cs-CZ" dirty="0"/>
              <a:t> </a:t>
            </a:r>
            <a:r>
              <a:rPr lang="en-GB" dirty="0"/>
              <a:t>Elements of Liability for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delict – breach of statute or good morals</a:t>
            </a:r>
          </a:p>
          <a:p>
            <a:pPr algn="just">
              <a:lnSpc>
                <a:spcPct val="150000"/>
              </a:lnSpc>
              <a:buFont typeface="Arial" pitchFamily="34" charset="0"/>
              <a:buChar char="•"/>
            </a:pPr>
            <a:r>
              <a:rPr lang="en-GB" sz="2400" dirty="0"/>
              <a:t> damage</a:t>
            </a:r>
          </a:p>
          <a:p>
            <a:pPr algn="just">
              <a:lnSpc>
                <a:spcPct val="150000"/>
              </a:lnSpc>
              <a:buFont typeface="Arial" pitchFamily="34" charset="0"/>
              <a:buChar char="•"/>
            </a:pPr>
            <a:r>
              <a:rPr lang="en-GB" sz="2400" dirty="0"/>
              <a:t> causal relationship</a:t>
            </a:r>
          </a:p>
          <a:p>
            <a:pPr algn="just">
              <a:lnSpc>
                <a:spcPct val="150000"/>
              </a:lnSpc>
              <a:buFont typeface="Arial" pitchFamily="34" charset="0"/>
              <a:buChar char="•"/>
            </a:pPr>
            <a:r>
              <a:rPr lang="en-GB" sz="2400" dirty="0"/>
              <a:t> fault</a:t>
            </a:r>
          </a:p>
        </p:txBody>
      </p:sp>
    </p:spTree>
    <p:extLst>
      <p:ext uri="{BB962C8B-B14F-4D97-AF65-F5344CB8AC3E}">
        <p14:creationId xmlns:p14="http://schemas.microsoft.com/office/powerpoint/2010/main" val="12746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a:t>
            </a:fld>
            <a:endParaRPr lang="cs-CZ" altLang="cs-CZ" dirty="0"/>
          </a:p>
        </p:txBody>
      </p:sp>
      <p:sp>
        <p:nvSpPr>
          <p:cNvPr id="4" name="Nadpis 3"/>
          <p:cNvSpPr>
            <a:spLocks noGrp="1"/>
          </p:cNvSpPr>
          <p:nvPr>
            <p:ph type="title"/>
          </p:nvPr>
        </p:nvSpPr>
        <p:spPr/>
        <p:txBody>
          <a:bodyPr>
            <a:normAutofit fontScale="90000"/>
          </a:bodyPr>
          <a:lstStyle/>
          <a:p>
            <a:r>
              <a:rPr lang="en-GB" dirty="0"/>
              <a:t>Civil Delict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objective criterion</a:t>
            </a:r>
          </a:p>
          <a:p>
            <a:pPr algn="just">
              <a:lnSpc>
                <a:spcPct val="150000"/>
              </a:lnSpc>
              <a:buFont typeface="Arial" pitchFamily="34" charset="0"/>
              <a:buChar char="•"/>
            </a:pPr>
            <a:r>
              <a:rPr lang="en-GB" sz="2400" dirty="0"/>
              <a:t> prohibitions and commands in the whole law </a:t>
            </a:r>
            <a:r>
              <a:rPr lang="en-GB" sz="2400" dirty="0" err="1"/>
              <a:t>syst</a:t>
            </a:r>
            <a:r>
              <a:rPr lang="cs-CZ" sz="2400" dirty="0"/>
              <a:t>e</a:t>
            </a:r>
            <a:r>
              <a:rPr lang="en-GB" sz="2400" dirty="0"/>
              <a:t>m</a:t>
            </a:r>
          </a:p>
          <a:p>
            <a:pPr algn="just">
              <a:lnSpc>
                <a:spcPct val="150000"/>
              </a:lnSpc>
              <a:buFont typeface="Arial" pitchFamily="34" charset="0"/>
              <a:buChar char="•"/>
            </a:pPr>
            <a:r>
              <a:rPr lang="en-GB" sz="2400" dirty="0"/>
              <a:t> prevention – sc. 2900</a:t>
            </a:r>
            <a:endParaRPr lang="cs-CZ" sz="2400" dirty="0"/>
          </a:p>
          <a:p>
            <a:pPr algn="just">
              <a:lnSpc>
                <a:spcPct val="150000"/>
              </a:lnSpc>
              <a:buFont typeface="Arial" pitchFamily="34" charset="0"/>
              <a:buChar char="•"/>
            </a:pPr>
            <a:r>
              <a:rPr lang="cs-CZ" sz="2400" dirty="0"/>
              <a:t> </a:t>
            </a:r>
            <a:r>
              <a:rPr lang="en-US" sz="2400" dirty="0"/>
              <a:t>If </a:t>
            </a:r>
            <a:r>
              <a:rPr lang="en-US" sz="2400" u="sng" dirty="0"/>
              <a:t>required by the circumstances of the case</a:t>
            </a:r>
            <a:r>
              <a:rPr lang="en-US" sz="2400" dirty="0"/>
              <a:t> or </a:t>
            </a:r>
            <a:r>
              <a:rPr lang="en-US" sz="2400" u="sng" dirty="0"/>
              <a:t>the usages of private life</a:t>
            </a:r>
            <a:r>
              <a:rPr lang="en-US" sz="2400" dirty="0"/>
              <a:t>, everyone has the duty to act so as to prevent unreasonable harm to </a:t>
            </a:r>
            <a:r>
              <a:rPr lang="en-US" sz="2400" u="sng" dirty="0"/>
              <a:t>freedom</a:t>
            </a:r>
            <a:r>
              <a:rPr lang="en-US" sz="2400" dirty="0"/>
              <a:t>, harm to </a:t>
            </a:r>
            <a:r>
              <a:rPr lang="en-US" sz="2400" u="sng" dirty="0"/>
              <a:t>life, bodily harm </a:t>
            </a:r>
            <a:r>
              <a:rPr lang="en-US" sz="2400" dirty="0"/>
              <a:t>or harm to the </a:t>
            </a:r>
            <a:r>
              <a:rPr lang="en-US" sz="2400" u="sng" dirty="0"/>
              <a:t>property</a:t>
            </a:r>
            <a:r>
              <a:rPr lang="en-US" sz="2400" dirty="0"/>
              <a:t> of another.</a:t>
            </a:r>
            <a:endParaRPr lang="en-GB" sz="2400" dirty="0"/>
          </a:p>
        </p:txBody>
      </p:sp>
    </p:spTree>
    <p:extLst>
      <p:ext uri="{BB962C8B-B14F-4D97-AF65-F5344CB8AC3E}">
        <p14:creationId xmlns:p14="http://schemas.microsoft.com/office/powerpoint/2010/main" val="342594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7</a:t>
            </a:fld>
            <a:endParaRPr lang="cs-CZ" altLang="cs-CZ" dirty="0"/>
          </a:p>
        </p:txBody>
      </p:sp>
      <p:sp>
        <p:nvSpPr>
          <p:cNvPr id="4" name="Nadpis 3"/>
          <p:cNvSpPr>
            <a:spLocks noGrp="1"/>
          </p:cNvSpPr>
          <p:nvPr>
            <p:ph type="title"/>
          </p:nvPr>
        </p:nvSpPr>
        <p:spPr/>
        <p:txBody>
          <a:bodyPr>
            <a:normAutofit fontScale="90000"/>
          </a:bodyPr>
          <a:lstStyle/>
          <a:p>
            <a:r>
              <a:rPr lang="en-GB" dirty="0"/>
              <a:t>General Clauses of Tort Liability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breach of good moral sc. 2909</a:t>
            </a:r>
            <a:endParaRPr lang="cs-CZ" sz="2400" dirty="0"/>
          </a:p>
          <a:p>
            <a:pPr lvl="2" algn="just">
              <a:lnSpc>
                <a:spcPct val="100000"/>
              </a:lnSpc>
              <a:buFont typeface="Arial" pitchFamily="34" charset="0"/>
              <a:buChar char="•"/>
            </a:pPr>
            <a:r>
              <a:rPr lang="cs-CZ" sz="2400" dirty="0"/>
              <a:t> </a:t>
            </a:r>
            <a:r>
              <a:rPr lang="en-US" sz="1600" dirty="0"/>
              <a:t>A tortfeasor who causes harm to a victim by an intentional breach of good morals has the duty to provide compensation for it; however, if the tortfeasor was exercising his right, he has the duty to provide compensation for the damage only if his main purpose was to harm another.</a:t>
            </a:r>
            <a:endParaRPr lang="en-GB" sz="1600" dirty="0"/>
          </a:p>
          <a:p>
            <a:pPr algn="just">
              <a:lnSpc>
                <a:spcPct val="150000"/>
              </a:lnSpc>
              <a:buFont typeface="Arial" pitchFamily="34" charset="0"/>
              <a:buChar char="•"/>
            </a:pPr>
            <a:r>
              <a:rPr lang="en-GB" sz="2400" dirty="0"/>
              <a:t> culpable violation of absolute right sc. 2910</a:t>
            </a:r>
          </a:p>
          <a:p>
            <a:pPr lvl="2" algn="just">
              <a:lnSpc>
                <a:spcPct val="150000"/>
              </a:lnSpc>
              <a:buFont typeface="Arial" pitchFamily="34" charset="0"/>
              <a:buChar char="•"/>
            </a:pPr>
            <a:r>
              <a:rPr lang="en-GB" sz="2400" dirty="0"/>
              <a:t> life, body, health, freedom, property, etc.</a:t>
            </a:r>
          </a:p>
          <a:p>
            <a:pPr lvl="1" algn="just">
              <a:lnSpc>
                <a:spcPct val="150000"/>
              </a:lnSpc>
              <a:buFont typeface="Arial" pitchFamily="34" charset="0"/>
              <a:buChar char="•"/>
            </a:pPr>
            <a:r>
              <a:rPr lang="en-GB" sz="2400" dirty="0"/>
              <a:t> culpable violation of a protective law sc. 2910</a:t>
            </a:r>
            <a:endParaRPr lang="cs-CZ" sz="2400" dirty="0"/>
          </a:p>
          <a:p>
            <a:pPr lvl="2" algn="just">
              <a:lnSpc>
                <a:spcPct val="100000"/>
              </a:lnSpc>
              <a:buFont typeface="Arial" pitchFamily="34" charset="0"/>
              <a:buChar char="•"/>
            </a:pPr>
            <a:r>
              <a:rPr lang="cs-CZ" sz="2400" dirty="0"/>
              <a:t> </a:t>
            </a:r>
            <a:r>
              <a:rPr lang="en-US" sz="1600" dirty="0"/>
              <a:t>A tortfeasor who is at fault for breaching a statutory duty, thereby </a:t>
            </a:r>
            <a:r>
              <a:rPr lang="en-US" sz="1600" b="1" dirty="0"/>
              <a:t>interfering with an absolute right</a:t>
            </a:r>
            <a:r>
              <a:rPr lang="en-US" sz="1600" dirty="0"/>
              <a:t> of the victim, shall provide compensation to the victim for the harm caused. A tortfeasor also becomes obliged to provide compensation if he </a:t>
            </a:r>
            <a:r>
              <a:rPr lang="en-US" sz="1600" b="1" dirty="0"/>
              <a:t>interferes with another right</a:t>
            </a:r>
            <a:r>
              <a:rPr lang="en-US" sz="1600" dirty="0"/>
              <a:t> of the victim by a </a:t>
            </a:r>
            <a:r>
              <a:rPr lang="en-US" sz="1600" b="1" dirty="0"/>
              <a:t>culpable breach of a statutory duty enacted to protect such a right</a:t>
            </a:r>
            <a:r>
              <a:rPr lang="en-US" sz="1600" dirty="0"/>
              <a:t>.</a:t>
            </a:r>
            <a:endParaRPr lang="en-GB" sz="1600" dirty="0"/>
          </a:p>
        </p:txBody>
      </p:sp>
    </p:spTree>
    <p:extLst>
      <p:ext uri="{BB962C8B-B14F-4D97-AF65-F5344CB8AC3E}">
        <p14:creationId xmlns:p14="http://schemas.microsoft.com/office/powerpoint/2010/main" val="352180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sp>
        <p:nvSpPr>
          <p:cNvPr id="4" name="Nadpis 3"/>
          <p:cNvSpPr>
            <a:spLocks noGrp="1"/>
          </p:cNvSpPr>
          <p:nvPr>
            <p:ph type="title"/>
          </p:nvPr>
        </p:nvSpPr>
        <p:spPr/>
        <p:txBody>
          <a:bodyPr>
            <a:normAutofit fontScale="90000"/>
          </a:bodyPr>
          <a:lstStyle/>
          <a:p>
            <a:r>
              <a:rPr lang="en-GB" dirty="0"/>
              <a:t>Defences and Exception Clauses</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using a right</a:t>
            </a:r>
          </a:p>
          <a:p>
            <a:pPr algn="just">
              <a:lnSpc>
                <a:spcPct val="150000"/>
              </a:lnSpc>
              <a:buFont typeface="Arial" pitchFamily="34" charset="0"/>
              <a:buChar char="•"/>
            </a:pPr>
            <a:r>
              <a:rPr lang="en-GB" sz="2400" dirty="0"/>
              <a:t> fulfil</a:t>
            </a:r>
            <a:r>
              <a:rPr lang="cs-CZ" sz="2400" dirty="0"/>
              <a:t>l</a:t>
            </a:r>
            <a:r>
              <a:rPr lang="en-GB" sz="2400" dirty="0"/>
              <a:t> a legal duty</a:t>
            </a:r>
          </a:p>
          <a:p>
            <a:pPr algn="just">
              <a:lnSpc>
                <a:spcPct val="150000"/>
              </a:lnSpc>
              <a:buFont typeface="Arial" pitchFamily="34" charset="0"/>
              <a:buChar char="•"/>
            </a:pPr>
            <a:r>
              <a:rPr lang="en-GB" sz="2400" dirty="0"/>
              <a:t> victim´s consent</a:t>
            </a:r>
            <a:endParaRPr lang="cs-CZ" sz="2400" dirty="0"/>
          </a:p>
          <a:p>
            <a:pPr algn="just">
              <a:lnSpc>
                <a:spcPct val="150000"/>
              </a:lnSpc>
              <a:buFont typeface="Arial" pitchFamily="34" charset="0"/>
              <a:buChar char="•"/>
            </a:pPr>
            <a:r>
              <a:rPr lang="cs-CZ" sz="2400" dirty="0"/>
              <a:t> </a:t>
            </a:r>
            <a:r>
              <a:rPr lang="en-GB" sz="2400" dirty="0"/>
              <a:t>voluntary assumption of risk</a:t>
            </a:r>
          </a:p>
          <a:p>
            <a:pPr lvl="1" algn="just">
              <a:lnSpc>
                <a:spcPct val="150000"/>
              </a:lnSpc>
              <a:buFont typeface="Arial" pitchFamily="34" charset="0"/>
              <a:buChar char="•"/>
            </a:pPr>
            <a:r>
              <a:rPr lang="en-GB" sz="2400" dirty="0"/>
              <a:t> self-he</a:t>
            </a:r>
            <a:r>
              <a:rPr lang="cs-CZ" sz="2400" dirty="0"/>
              <a:t>l</a:t>
            </a:r>
            <a:r>
              <a:rPr lang="en-GB" sz="2400" dirty="0"/>
              <a:t>p sc. 14</a:t>
            </a:r>
          </a:p>
          <a:p>
            <a:pPr lvl="1" algn="just">
              <a:lnSpc>
                <a:spcPct val="150000"/>
              </a:lnSpc>
              <a:buFont typeface="Arial" pitchFamily="34" charset="0"/>
              <a:buChar char="•"/>
            </a:pPr>
            <a:r>
              <a:rPr lang="cs-CZ" sz="2400" dirty="0"/>
              <a:t> </a:t>
            </a:r>
            <a:r>
              <a:rPr lang="en-GB" sz="2400" dirty="0"/>
              <a:t>necessity sc. 2906</a:t>
            </a:r>
          </a:p>
          <a:p>
            <a:pPr lvl="1" algn="just">
              <a:lnSpc>
                <a:spcPct val="150000"/>
              </a:lnSpc>
              <a:buFont typeface="Arial" pitchFamily="34" charset="0"/>
              <a:buChar char="•"/>
            </a:pPr>
            <a:r>
              <a:rPr lang="cs-CZ" sz="2400" dirty="0"/>
              <a:t> </a:t>
            </a:r>
            <a:r>
              <a:rPr lang="en-GB" sz="2400" dirty="0"/>
              <a:t>self-defence sc. 2905</a:t>
            </a:r>
          </a:p>
        </p:txBody>
      </p:sp>
    </p:spTree>
    <p:extLst>
      <p:ext uri="{BB962C8B-B14F-4D97-AF65-F5344CB8AC3E}">
        <p14:creationId xmlns:p14="http://schemas.microsoft.com/office/powerpoint/2010/main" val="207857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a:t>Czech Tort Law</a:t>
            </a:r>
            <a:endParaRPr lang="en-GB"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9</a:t>
            </a:fld>
            <a:endParaRPr lang="cs-CZ" altLang="cs-CZ" dirty="0"/>
          </a:p>
        </p:txBody>
      </p:sp>
      <p:sp>
        <p:nvSpPr>
          <p:cNvPr id="4" name="Nadpis 3"/>
          <p:cNvSpPr>
            <a:spLocks noGrp="1"/>
          </p:cNvSpPr>
          <p:nvPr>
            <p:ph type="title"/>
          </p:nvPr>
        </p:nvSpPr>
        <p:spPr/>
        <p:txBody>
          <a:bodyPr>
            <a:normAutofit fontScale="90000"/>
          </a:bodyPr>
          <a:lstStyle/>
          <a:p>
            <a:r>
              <a:rPr lang="en-GB" dirty="0"/>
              <a:t>Necessity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a:t>
            </a:r>
            <a:r>
              <a:rPr lang="cs-CZ" sz="1800" dirty="0" err="1"/>
              <a:t>Sc</a:t>
            </a:r>
            <a:r>
              <a:rPr lang="cs-CZ" sz="1800" dirty="0"/>
              <a:t>. 2906 </a:t>
            </a:r>
            <a:r>
              <a:rPr lang="en-US" sz="1800" dirty="0"/>
              <a:t>A person who protects himself or another from an imminent risk of harm does not have the duty to provide compensation for the resulting harm if, given the circumstances, the </a:t>
            </a:r>
            <a:r>
              <a:rPr lang="en-US" sz="1800" u="sng" dirty="0"/>
              <a:t>danger could not have been prevented otherwise</a:t>
            </a:r>
            <a:r>
              <a:rPr lang="en-US" sz="1800" dirty="0"/>
              <a:t>, or if he does not cause a </a:t>
            </a:r>
            <a:r>
              <a:rPr lang="en-US" sz="1800" u="sng" dirty="0"/>
              <a:t>consequence which is evidently equally serious as, or even more serious than, the imminent harm</a:t>
            </a:r>
            <a:r>
              <a:rPr lang="en-US" sz="1800" dirty="0"/>
              <a:t>, unless the property would have decayed in any case even without the act made under necessity. This does not apply if the actor was at fault for inducing the risk. </a:t>
            </a:r>
            <a:endParaRPr lang="cs-CZ" sz="1800" dirty="0"/>
          </a:p>
          <a:p>
            <a:pPr algn="just">
              <a:lnSpc>
                <a:spcPct val="100000"/>
              </a:lnSpc>
            </a:pPr>
            <a:endParaRPr lang="cs-CZ" sz="1800" dirty="0"/>
          </a:p>
          <a:p>
            <a:pPr algn="just">
              <a:lnSpc>
                <a:spcPct val="100000"/>
              </a:lnSpc>
              <a:buFont typeface="Arial" pitchFamily="34" charset="0"/>
              <a:buChar char="•"/>
            </a:pPr>
            <a:r>
              <a:rPr lang="cs-CZ" sz="1800" dirty="0"/>
              <a:t> </a:t>
            </a:r>
            <a:r>
              <a:rPr lang="cs-CZ" sz="1800" dirty="0" err="1"/>
              <a:t>Sc</a:t>
            </a:r>
            <a:r>
              <a:rPr lang="cs-CZ" sz="1800" dirty="0"/>
              <a:t>. 2907 </a:t>
            </a:r>
            <a:r>
              <a:rPr lang="en-US" sz="2000" dirty="0"/>
              <a:t>In assessing whether or not someone acted in </a:t>
            </a:r>
            <a:r>
              <a:rPr lang="en-US" sz="2000" dirty="0" err="1"/>
              <a:t>self-defence</a:t>
            </a:r>
            <a:r>
              <a:rPr lang="en-US" sz="2000" dirty="0"/>
              <a:t> or under necessity, account is taken of justifiable excitement of mind of the person who prevented the attack or another danger.</a:t>
            </a:r>
            <a:endParaRPr lang="cs-CZ" sz="2000" dirty="0"/>
          </a:p>
          <a:p>
            <a:pPr algn="just">
              <a:lnSpc>
                <a:spcPct val="100000"/>
              </a:lnSpc>
            </a:pPr>
            <a:r>
              <a:rPr lang="en-US" sz="2000" dirty="0"/>
              <a:t> </a:t>
            </a:r>
            <a:endParaRPr lang="cs-CZ" sz="1800" dirty="0"/>
          </a:p>
          <a:p>
            <a:pPr algn="just">
              <a:lnSpc>
                <a:spcPct val="100000"/>
              </a:lnSpc>
              <a:buFont typeface="Arial" pitchFamily="34" charset="0"/>
              <a:buChar char="•"/>
            </a:pPr>
            <a:r>
              <a:rPr lang="cs-CZ" sz="1800" dirty="0"/>
              <a:t> </a:t>
            </a:r>
            <a:r>
              <a:rPr lang="cs-CZ" sz="1800" dirty="0" err="1"/>
              <a:t>Sc</a:t>
            </a:r>
            <a:r>
              <a:rPr lang="cs-CZ" sz="1800" dirty="0"/>
              <a:t>. 2908 </a:t>
            </a:r>
            <a:r>
              <a:rPr lang="en-US" sz="2000" dirty="0"/>
              <a:t>A person who prevented imminent harm is also entitled to the reimbursement of reasonably incurred costs and compensation for the harm suffered in doing so against the person in whose interest he acted, but only to the extent appropriate to the harm which he prevented.</a:t>
            </a:r>
            <a:endParaRPr lang="en-GB" sz="1800" dirty="0"/>
          </a:p>
        </p:txBody>
      </p:sp>
    </p:spTree>
    <p:extLst>
      <p:ext uri="{BB962C8B-B14F-4D97-AF65-F5344CB8AC3E}">
        <p14:creationId xmlns:p14="http://schemas.microsoft.com/office/powerpoint/2010/main" val="126395445"/>
      </p:ext>
    </p:extLst>
  </p:cSld>
  <p:clrMapOvr>
    <a:masterClrMapping/>
  </p:clrMapOvr>
</p:sld>
</file>

<file path=ppt/theme/theme1.xml><?xml version="1.0" encoding="utf-8"?>
<a:theme xmlns:a="http://schemas.openxmlformats.org/drawingml/2006/main" name="Prezentace-LAW-CZ">
  <a:themeElements>
    <a:clrScheme name="MUNI">
      <a:dk1>
        <a:srgbClr val="000000"/>
      </a:dk1>
      <a:lt1>
        <a:srgbClr val="FFFFFF"/>
      </a:lt1>
      <a:dk2>
        <a:srgbClr val="0000DC"/>
      </a:dk2>
      <a:lt2>
        <a:srgbClr val="FED141"/>
      </a:lt2>
      <a:accent1>
        <a:srgbClr val="008C78"/>
      </a:accent1>
      <a:accent2>
        <a:srgbClr val="FF7300"/>
      </a:accent2>
      <a:accent3>
        <a:srgbClr val="9100DC"/>
      </a:accent3>
      <a:accent4>
        <a:srgbClr val="5AC8AF"/>
      </a:accent4>
      <a:accent5>
        <a:srgbClr val="F01928"/>
      </a:accent5>
      <a:accent6>
        <a:srgbClr val="00AF3F"/>
      </a:accent6>
      <a:hlink>
        <a:srgbClr val="4BC8FF"/>
      </a:hlink>
      <a:folHlink>
        <a:srgbClr val="B9006E"/>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pptx" id="{DC9E31B8-40F9-4507-8A5E-F584B5D50A9F}" vid="{D2106080-813D-4A23-BF51-F23FAE90D7A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4812</TotalTime>
  <Words>2469</Words>
  <Application>Microsoft Office PowerPoint</Application>
  <PresentationFormat>Širokoúhlá obrazovka</PresentationFormat>
  <Paragraphs>241</Paragraphs>
  <Slides>31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Arial</vt:lpstr>
      <vt:lpstr>Tahoma</vt:lpstr>
      <vt:lpstr>Wingdings</vt:lpstr>
      <vt:lpstr>Prezentace-LAW-CZ</vt:lpstr>
      <vt:lpstr>Tort Law Josef Bártů</vt:lpstr>
      <vt:lpstr>Meaning of Tort Law</vt:lpstr>
      <vt:lpstr>System of Tort Law</vt:lpstr>
      <vt:lpstr>Functions of Tort Law</vt:lpstr>
      <vt:lpstr>Basic Elements of Liability for Damage</vt:lpstr>
      <vt:lpstr>Civil Delict</vt:lpstr>
      <vt:lpstr>General Clauses of Tort Liability</vt:lpstr>
      <vt:lpstr>Defences and Exception Clauses</vt:lpstr>
      <vt:lpstr>Necessity</vt:lpstr>
      <vt:lpstr>Prezentace aplikace PowerPoint</vt:lpstr>
      <vt:lpstr>Self-defence sc. 2905</vt:lpstr>
      <vt:lpstr>Fault</vt:lpstr>
      <vt:lpstr>Concepts of Liability</vt:lpstr>
      <vt:lpstr>Causation</vt:lpstr>
      <vt:lpstr>Concept of Adequate causation</vt:lpstr>
      <vt:lpstr>Damage</vt:lpstr>
      <vt:lpstr>Material Damage</vt:lpstr>
      <vt:lpstr>Compensation of Material Damage</vt:lpstr>
      <vt:lpstr>Reduction of Compensation sc. 2953</vt:lpstr>
      <vt:lpstr>Non-Material Damage</vt:lpstr>
      <vt:lpstr>Appropriate Satisfaction</vt:lpstr>
      <vt:lpstr>Prezentace aplikace PowerPoint</vt:lpstr>
      <vt:lpstr>Compensation for Bodily Harm and Death</vt:lpstr>
      <vt:lpstr>Compensation for Bodily Harm and Death</vt:lpstr>
      <vt:lpstr>Reparation Money (Pain)</vt:lpstr>
      <vt:lpstr>Impediment to a Better Future</vt:lpstr>
      <vt:lpstr>Considered Life Activities</vt:lpstr>
      <vt:lpstr>If the victim dies</vt:lpstr>
      <vt:lpstr>What about the victim´s claims?</vt:lpstr>
      <vt:lpstr>Voluntary Homework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hadamlu</dc:creator>
  <cp:lastModifiedBy>Josef Bártů</cp:lastModifiedBy>
  <cp:revision>160</cp:revision>
  <cp:lastPrinted>1601-01-01T00:00:00Z</cp:lastPrinted>
  <dcterms:created xsi:type="dcterms:W3CDTF">2018-10-30T08:41:10Z</dcterms:created>
  <dcterms:modified xsi:type="dcterms:W3CDTF">2022-04-19T08:06:43Z</dcterms:modified>
</cp:coreProperties>
</file>