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5"/>
  </p:notesMasterIdLst>
  <p:handoutMasterIdLst>
    <p:handoutMasterId r:id="rId36"/>
  </p:handoutMasterIdLst>
  <p:sldIdLst>
    <p:sldId id="261" r:id="rId2"/>
    <p:sldId id="391" r:id="rId3"/>
    <p:sldId id="353" r:id="rId4"/>
    <p:sldId id="371" r:id="rId5"/>
    <p:sldId id="374" r:id="rId6"/>
    <p:sldId id="372" r:id="rId7"/>
    <p:sldId id="392" r:id="rId8"/>
    <p:sldId id="393" r:id="rId9"/>
    <p:sldId id="375" r:id="rId10"/>
    <p:sldId id="377" r:id="rId11"/>
    <p:sldId id="386" r:id="rId12"/>
    <p:sldId id="394" r:id="rId13"/>
    <p:sldId id="387" r:id="rId14"/>
    <p:sldId id="378" r:id="rId15"/>
    <p:sldId id="376" r:id="rId16"/>
    <p:sldId id="379" r:id="rId17"/>
    <p:sldId id="397" r:id="rId18"/>
    <p:sldId id="395" r:id="rId19"/>
    <p:sldId id="396" r:id="rId20"/>
    <p:sldId id="380" r:id="rId21"/>
    <p:sldId id="381" r:id="rId22"/>
    <p:sldId id="389" r:id="rId23"/>
    <p:sldId id="382" r:id="rId24"/>
    <p:sldId id="383" r:id="rId25"/>
    <p:sldId id="384" r:id="rId26"/>
    <p:sldId id="390" r:id="rId27"/>
    <p:sldId id="398" r:id="rId28"/>
    <p:sldId id="399" r:id="rId29"/>
    <p:sldId id="400" r:id="rId30"/>
    <p:sldId id="401" r:id="rId31"/>
    <p:sldId id="402" r:id="rId32"/>
    <p:sldId id="403" r:id="rId33"/>
    <p:sldId id="385" r:id="rId34"/>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as Hadamcik" initials="LH" lastIdx="1" clrIdx="0">
    <p:extLst>
      <p:ext uri="{19B8F6BF-5375-455C-9EA6-DF929625EA0E}">
        <p15:presenceInfo xmlns:p15="http://schemas.microsoft.com/office/powerpoint/2012/main" userId="b894adbb9fcd867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2DD2DD-D927-48CD-90A8-46DDBC794CBA}" v="1326" dt="2021-05-03T20:29:19.1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28" autoAdjust="0"/>
    <p:restoredTop sz="83835" autoAdjust="0"/>
  </p:normalViewPr>
  <p:slideViewPr>
    <p:cSldViewPr snapToGrid="0">
      <p:cViewPr varScale="1">
        <p:scale>
          <a:sx n="95" d="100"/>
          <a:sy n="95" d="100"/>
        </p:scale>
        <p:origin x="132" y="90"/>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1" d="1"/>
        <a:sy n="1" d="1"/>
      </p:scale>
      <p:origin x="0" y="0"/>
    </p:cViewPr>
  </p:notesText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kas Hadamcik" userId="b894adbb9fcd8678" providerId="LiveId" clId="{012DD2DD-D927-48CD-90A8-46DDBC794CBA}"/>
    <pc:docChg chg="undo redo custSel addSld delSld modSld sldOrd modShowInfo">
      <pc:chgData name="Lukas Hadamcik" userId="b894adbb9fcd8678" providerId="LiveId" clId="{012DD2DD-D927-48CD-90A8-46DDBC794CBA}" dt="2021-05-03T20:29:12.396" v="3102" actId="20577"/>
      <pc:docMkLst>
        <pc:docMk/>
      </pc:docMkLst>
      <pc:sldChg chg="modSp mod">
        <pc:chgData name="Lukas Hadamcik" userId="b894adbb9fcd8678" providerId="LiveId" clId="{012DD2DD-D927-48CD-90A8-46DDBC794CBA}" dt="2021-05-03T20:07:15.483" v="3100" actId="20577"/>
        <pc:sldMkLst>
          <pc:docMk/>
          <pc:sldMk cId="3610336174" sldId="261"/>
        </pc:sldMkLst>
        <pc:spChg chg="mod">
          <ac:chgData name="Lukas Hadamcik" userId="b894adbb9fcd8678" providerId="LiveId" clId="{012DD2DD-D927-48CD-90A8-46DDBC794CBA}" dt="2021-05-03T20:07:15.483" v="3100" actId="20577"/>
          <ac:spMkLst>
            <pc:docMk/>
            <pc:sldMk cId="3610336174" sldId="261"/>
            <ac:spMk id="4" creationId="{437D84D2-C8F5-43E5-AA55-DD6106B2283A}"/>
          </ac:spMkLst>
        </pc:spChg>
      </pc:sldChg>
      <pc:sldChg chg="modSp modAnim">
        <pc:chgData name="Lukas Hadamcik" userId="b894adbb9fcd8678" providerId="LiveId" clId="{012DD2DD-D927-48CD-90A8-46DDBC794CBA}" dt="2021-05-03T15:14:40.168" v="3061" actId="20577"/>
        <pc:sldMkLst>
          <pc:docMk/>
          <pc:sldMk cId="1045535215" sldId="353"/>
        </pc:sldMkLst>
        <pc:spChg chg="mod">
          <ac:chgData name="Lukas Hadamcik" userId="b894adbb9fcd8678" providerId="LiveId" clId="{012DD2DD-D927-48CD-90A8-46DDBC794CBA}" dt="2021-05-03T15:14:40.168" v="3061" actId="20577"/>
          <ac:spMkLst>
            <pc:docMk/>
            <pc:sldMk cId="1045535215" sldId="353"/>
            <ac:spMk id="4" creationId="{00000000-0000-0000-0000-000000000000}"/>
          </ac:spMkLst>
        </pc:spChg>
      </pc:sldChg>
      <pc:sldChg chg="modSp mod modAnim">
        <pc:chgData name="Lukas Hadamcik" userId="b894adbb9fcd8678" providerId="LiveId" clId="{012DD2DD-D927-48CD-90A8-46DDBC794CBA}" dt="2021-05-03T15:14:33.663" v="3057" actId="20577"/>
        <pc:sldMkLst>
          <pc:docMk/>
          <pc:sldMk cId="2594504244" sldId="371"/>
        </pc:sldMkLst>
        <pc:spChg chg="mod">
          <ac:chgData name="Lukas Hadamcik" userId="b894adbb9fcd8678" providerId="LiveId" clId="{012DD2DD-D927-48CD-90A8-46DDBC794CBA}" dt="2021-05-03T15:14:33.663" v="3057" actId="20577"/>
          <ac:spMkLst>
            <pc:docMk/>
            <pc:sldMk cId="2594504244" sldId="371"/>
            <ac:spMk id="4" creationId="{00000000-0000-0000-0000-000000000000}"/>
          </ac:spMkLst>
        </pc:spChg>
        <pc:spChg chg="mod">
          <ac:chgData name="Lukas Hadamcik" userId="b894adbb9fcd8678" providerId="LiveId" clId="{012DD2DD-D927-48CD-90A8-46DDBC794CBA}" dt="2021-05-02T07:47:56.181" v="711" actId="255"/>
          <ac:spMkLst>
            <pc:docMk/>
            <pc:sldMk cId="2594504244" sldId="371"/>
            <ac:spMk id="5" creationId="{00000000-0000-0000-0000-000000000000}"/>
          </ac:spMkLst>
        </pc:spChg>
      </pc:sldChg>
      <pc:sldChg chg="modSp mod ord modAnim">
        <pc:chgData name="Lukas Hadamcik" userId="b894adbb9fcd8678" providerId="LiveId" clId="{012DD2DD-D927-48CD-90A8-46DDBC794CBA}" dt="2021-05-03T15:14:16.409" v="3049" actId="20577"/>
        <pc:sldMkLst>
          <pc:docMk/>
          <pc:sldMk cId="3521805340" sldId="372"/>
        </pc:sldMkLst>
        <pc:spChg chg="mod">
          <ac:chgData name="Lukas Hadamcik" userId="b894adbb9fcd8678" providerId="LiveId" clId="{012DD2DD-D927-48CD-90A8-46DDBC794CBA}" dt="2021-05-03T15:14:16.409" v="3049" actId="20577"/>
          <ac:spMkLst>
            <pc:docMk/>
            <pc:sldMk cId="3521805340" sldId="372"/>
            <ac:spMk id="4" creationId="{00000000-0000-0000-0000-000000000000}"/>
          </ac:spMkLst>
        </pc:spChg>
        <pc:spChg chg="mod">
          <ac:chgData name="Lukas Hadamcik" userId="b894adbb9fcd8678" providerId="LiveId" clId="{012DD2DD-D927-48CD-90A8-46DDBC794CBA}" dt="2021-05-02T07:52:06.457" v="727" actId="113"/>
          <ac:spMkLst>
            <pc:docMk/>
            <pc:sldMk cId="3521805340" sldId="372"/>
            <ac:spMk id="5" creationId="{00000000-0000-0000-0000-000000000000}"/>
          </ac:spMkLst>
        </pc:spChg>
      </pc:sldChg>
      <pc:sldChg chg="modSp modAnim">
        <pc:chgData name="Lukas Hadamcik" userId="b894adbb9fcd8678" providerId="LiveId" clId="{012DD2DD-D927-48CD-90A8-46DDBC794CBA}" dt="2021-05-03T15:14:27.256" v="3055" actId="20577"/>
        <pc:sldMkLst>
          <pc:docMk/>
          <pc:sldMk cId="1274674355" sldId="374"/>
        </pc:sldMkLst>
        <pc:spChg chg="mod">
          <ac:chgData name="Lukas Hadamcik" userId="b894adbb9fcd8678" providerId="LiveId" clId="{012DD2DD-D927-48CD-90A8-46DDBC794CBA}" dt="2021-05-03T15:14:27.256" v="3055" actId="20577"/>
          <ac:spMkLst>
            <pc:docMk/>
            <pc:sldMk cId="1274674355" sldId="374"/>
            <ac:spMk id="4" creationId="{00000000-0000-0000-0000-000000000000}"/>
          </ac:spMkLst>
        </pc:spChg>
      </pc:sldChg>
      <pc:sldChg chg="modSp modAnim">
        <pc:chgData name="Lukas Hadamcik" userId="b894adbb9fcd8678" providerId="LiveId" clId="{012DD2DD-D927-48CD-90A8-46DDBC794CBA}" dt="2021-05-03T15:14:04.719" v="3043" actId="20577"/>
        <pc:sldMkLst>
          <pc:docMk/>
          <pc:sldMk cId="3425949052" sldId="375"/>
        </pc:sldMkLst>
        <pc:spChg chg="mod">
          <ac:chgData name="Lukas Hadamcik" userId="b894adbb9fcd8678" providerId="LiveId" clId="{012DD2DD-D927-48CD-90A8-46DDBC794CBA}" dt="2021-05-03T15:14:04.719" v="3043" actId="20577"/>
          <ac:spMkLst>
            <pc:docMk/>
            <pc:sldMk cId="3425949052" sldId="375"/>
            <ac:spMk id="4" creationId="{00000000-0000-0000-0000-000000000000}"/>
          </ac:spMkLst>
        </pc:spChg>
      </pc:sldChg>
      <pc:sldChg chg="modSp ord modAnim">
        <pc:chgData name="Lukas Hadamcik" userId="b894adbb9fcd8678" providerId="LiveId" clId="{012DD2DD-D927-48CD-90A8-46DDBC794CBA}" dt="2021-05-03T15:13:35.671" v="3036" actId="20577"/>
        <pc:sldMkLst>
          <pc:docMk/>
          <pc:sldMk cId="4181136779" sldId="376"/>
        </pc:sldMkLst>
        <pc:spChg chg="mod">
          <ac:chgData name="Lukas Hadamcik" userId="b894adbb9fcd8678" providerId="LiveId" clId="{012DD2DD-D927-48CD-90A8-46DDBC794CBA}" dt="2021-05-03T15:13:35.671" v="3036" actId="20577"/>
          <ac:spMkLst>
            <pc:docMk/>
            <pc:sldMk cId="4181136779" sldId="376"/>
            <ac:spMk id="4" creationId="{00000000-0000-0000-0000-000000000000}"/>
          </ac:spMkLst>
        </pc:spChg>
        <pc:spChg chg="mod">
          <ac:chgData name="Lukas Hadamcik" userId="b894adbb9fcd8678" providerId="LiveId" clId="{012DD2DD-D927-48CD-90A8-46DDBC794CBA}" dt="2021-05-03T10:05:04.234" v="2848"/>
          <ac:spMkLst>
            <pc:docMk/>
            <pc:sldMk cId="4181136779" sldId="376"/>
            <ac:spMk id="5" creationId="{00000000-0000-0000-0000-000000000000}"/>
          </ac:spMkLst>
        </pc:spChg>
      </pc:sldChg>
      <pc:sldChg chg="addSp delSp modSp mod modAnim">
        <pc:chgData name="Lukas Hadamcik" userId="b894adbb9fcd8678" providerId="LiveId" clId="{012DD2DD-D927-48CD-90A8-46DDBC794CBA}" dt="2021-05-03T15:13:59.927" v="3041" actId="20577"/>
        <pc:sldMkLst>
          <pc:docMk/>
          <pc:sldMk cId="2078574624" sldId="377"/>
        </pc:sldMkLst>
        <pc:spChg chg="mod">
          <ac:chgData name="Lukas Hadamcik" userId="b894adbb9fcd8678" providerId="LiveId" clId="{012DD2DD-D927-48CD-90A8-46DDBC794CBA}" dt="2021-05-03T15:13:59.927" v="3041" actId="20577"/>
          <ac:spMkLst>
            <pc:docMk/>
            <pc:sldMk cId="2078574624" sldId="377"/>
            <ac:spMk id="4" creationId="{00000000-0000-0000-0000-000000000000}"/>
          </ac:spMkLst>
        </pc:spChg>
        <pc:spChg chg="mod">
          <ac:chgData name="Lukas Hadamcik" userId="b894adbb9fcd8678" providerId="LiveId" clId="{012DD2DD-D927-48CD-90A8-46DDBC794CBA}" dt="2021-05-03T09:38:07.058" v="2779" actId="20577"/>
          <ac:spMkLst>
            <pc:docMk/>
            <pc:sldMk cId="2078574624" sldId="377"/>
            <ac:spMk id="5" creationId="{00000000-0000-0000-0000-000000000000}"/>
          </ac:spMkLst>
        </pc:spChg>
        <pc:picChg chg="add del mod">
          <ac:chgData name="Lukas Hadamcik" userId="b894adbb9fcd8678" providerId="LiveId" clId="{012DD2DD-D927-48CD-90A8-46DDBC794CBA}" dt="2021-05-01T12:13:37.643" v="445"/>
          <ac:picMkLst>
            <pc:docMk/>
            <pc:sldMk cId="2078574624" sldId="377"/>
            <ac:picMk id="6" creationId="{2947CD4C-6F5F-4B20-BDC9-615AD0A3FB2E}"/>
          </ac:picMkLst>
        </pc:picChg>
      </pc:sldChg>
      <pc:sldChg chg="addSp modSp mod modAnim">
        <pc:chgData name="Lukas Hadamcik" userId="b894adbb9fcd8678" providerId="LiveId" clId="{012DD2DD-D927-48CD-90A8-46DDBC794CBA}" dt="2021-05-03T10:02:11.848" v="2824"/>
        <pc:sldMkLst>
          <pc:docMk/>
          <pc:sldMk cId="3719608729" sldId="378"/>
        </pc:sldMkLst>
        <pc:spChg chg="add mod">
          <ac:chgData name="Lukas Hadamcik" userId="b894adbb9fcd8678" providerId="LiveId" clId="{012DD2DD-D927-48CD-90A8-46DDBC794CBA}" dt="2021-05-03T10:02:03.901" v="2823" actId="1582"/>
          <ac:spMkLst>
            <pc:docMk/>
            <pc:sldMk cId="3719608729" sldId="378"/>
            <ac:spMk id="6" creationId="{2A5787D2-5684-42A4-A010-8C1CAF7602EF}"/>
          </ac:spMkLst>
        </pc:spChg>
      </pc:sldChg>
      <pc:sldChg chg="addSp modSp mod modAnim">
        <pc:chgData name="Lukas Hadamcik" userId="b894adbb9fcd8678" providerId="LiveId" clId="{012DD2DD-D927-48CD-90A8-46DDBC794CBA}" dt="2021-05-02T08:31:27.983" v="931" actId="207"/>
        <pc:sldMkLst>
          <pc:docMk/>
          <pc:sldMk cId="3735497297" sldId="379"/>
        </pc:sldMkLst>
        <pc:spChg chg="mod">
          <ac:chgData name="Lukas Hadamcik" userId="b894adbb9fcd8678" providerId="LiveId" clId="{012DD2DD-D927-48CD-90A8-46DDBC794CBA}" dt="2021-05-02T08:07:28.075" v="855" actId="14100"/>
          <ac:spMkLst>
            <pc:docMk/>
            <pc:sldMk cId="3735497297" sldId="379"/>
            <ac:spMk id="5" creationId="{00000000-0000-0000-0000-000000000000}"/>
          </ac:spMkLst>
        </pc:spChg>
        <pc:spChg chg="add mod">
          <ac:chgData name="Lukas Hadamcik" userId="b894adbb9fcd8678" providerId="LiveId" clId="{012DD2DD-D927-48CD-90A8-46DDBC794CBA}" dt="2021-05-02T08:08:45.269" v="860" actId="1076"/>
          <ac:spMkLst>
            <pc:docMk/>
            <pc:sldMk cId="3735497297" sldId="379"/>
            <ac:spMk id="6" creationId="{17A47066-6AA8-414F-ABA0-7BFF5B144FFC}"/>
          </ac:spMkLst>
        </pc:spChg>
        <pc:spChg chg="add mod">
          <ac:chgData name="Lukas Hadamcik" userId="b894adbb9fcd8678" providerId="LiveId" clId="{012DD2DD-D927-48CD-90A8-46DDBC794CBA}" dt="2021-05-02T08:09:24.836" v="864" actId="20577"/>
          <ac:spMkLst>
            <pc:docMk/>
            <pc:sldMk cId="3735497297" sldId="379"/>
            <ac:spMk id="7" creationId="{8BE4E6E3-AF98-4AE7-8C98-2ECA638CDC59}"/>
          </ac:spMkLst>
        </pc:spChg>
        <pc:spChg chg="add mod">
          <ac:chgData name="Lukas Hadamcik" userId="b894adbb9fcd8678" providerId="LiveId" clId="{012DD2DD-D927-48CD-90A8-46DDBC794CBA}" dt="2021-05-02T08:09:50.606" v="866" actId="1076"/>
          <ac:spMkLst>
            <pc:docMk/>
            <pc:sldMk cId="3735497297" sldId="379"/>
            <ac:spMk id="8" creationId="{8359B574-1EED-4200-B366-C7A303B7421C}"/>
          </ac:spMkLst>
        </pc:spChg>
        <pc:spChg chg="add mod">
          <ac:chgData name="Lukas Hadamcik" userId="b894adbb9fcd8678" providerId="LiveId" clId="{012DD2DD-D927-48CD-90A8-46DDBC794CBA}" dt="2021-05-02T08:18:40.145" v="876" actId="1076"/>
          <ac:spMkLst>
            <pc:docMk/>
            <pc:sldMk cId="3735497297" sldId="379"/>
            <ac:spMk id="15" creationId="{CDD6E295-9C4E-4E3A-AF03-37E10AE9A63F}"/>
          </ac:spMkLst>
        </pc:spChg>
        <pc:spChg chg="add mod">
          <ac:chgData name="Lukas Hadamcik" userId="b894adbb9fcd8678" providerId="LiveId" clId="{012DD2DD-D927-48CD-90A8-46DDBC794CBA}" dt="2021-05-02T08:18:52.410" v="878" actId="1076"/>
          <ac:spMkLst>
            <pc:docMk/>
            <pc:sldMk cId="3735497297" sldId="379"/>
            <ac:spMk id="16" creationId="{7C23B6B9-D56D-43BA-BDEE-B8558E83D0E0}"/>
          </ac:spMkLst>
        </pc:spChg>
        <pc:spChg chg="add mod">
          <ac:chgData name="Lukas Hadamcik" userId="b894adbb9fcd8678" providerId="LiveId" clId="{012DD2DD-D927-48CD-90A8-46DDBC794CBA}" dt="2021-05-02T08:19:21.675" v="883" actId="1076"/>
          <ac:spMkLst>
            <pc:docMk/>
            <pc:sldMk cId="3735497297" sldId="379"/>
            <ac:spMk id="17" creationId="{79A61287-FD40-42C5-9164-DA95E9E9DBDF}"/>
          </ac:spMkLst>
        </pc:spChg>
        <pc:picChg chg="add mod">
          <ac:chgData name="Lukas Hadamcik" userId="b894adbb9fcd8678" providerId="LiveId" clId="{012DD2DD-D927-48CD-90A8-46DDBC794CBA}" dt="2021-05-02T08:15:43.596" v="870" actId="1076"/>
          <ac:picMkLst>
            <pc:docMk/>
            <pc:sldMk cId="3735497297" sldId="379"/>
            <ac:picMk id="10" creationId="{9F854D73-F8EE-451D-A71F-F9CDCB69E8BE}"/>
          </ac:picMkLst>
        </pc:picChg>
        <pc:picChg chg="add mod">
          <ac:chgData name="Lukas Hadamcik" userId="b894adbb9fcd8678" providerId="LiveId" clId="{012DD2DD-D927-48CD-90A8-46DDBC794CBA}" dt="2021-05-02T08:31:14.566" v="929" actId="207"/>
          <ac:picMkLst>
            <pc:docMk/>
            <pc:sldMk cId="3735497297" sldId="379"/>
            <ac:picMk id="12" creationId="{AA64C799-6094-4A87-A992-4531F2BF92CE}"/>
          </ac:picMkLst>
        </pc:picChg>
        <pc:picChg chg="add mod">
          <ac:chgData name="Lukas Hadamcik" userId="b894adbb9fcd8678" providerId="LiveId" clId="{012DD2DD-D927-48CD-90A8-46DDBC794CBA}" dt="2021-05-02T08:31:23.168" v="930" actId="207"/>
          <ac:picMkLst>
            <pc:docMk/>
            <pc:sldMk cId="3735497297" sldId="379"/>
            <ac:picMk id="14" creationId="{22319845-7ECD-4DDB-A74A-36688120B1C1}"/>
          </ac:picMkLst>
        </pc:picChg>
        <pc:picChg chg="add mod">
          <ac:chgData name="Lukas Hadamcik" userId="b894adbb9fcd8678" providerId="LiveId" clId="{012DD2DD-D927-48CD-90A8-46DDBC794CBA}" dt="2021-05-02T08:22:08.818" v="888" actId="1076"/>
          <ac:picMkLst>
            <pc:docMk/>
            <pc:sldMk cId="3735497297" sldId="379"/>
            <ac:picMk id="19" creationId="{2745CAF6-AAC7-438E-98F3-DA737AF71347}"/>
          </ac:picMkLst>
        </pc:picChg>
        <pc:picChg chg="add mod">
          <ac:chgData name="Lukas Hadamcik" userId="b894adbb9fcd8678" providerId="LiveId" clId="{012DD2DD-D927-48CD-90A8-46DDBC794CBA}" dt="2021-05-02T08:26:59.406" v="908" actId="1076"/>
          <ac:picMkLst>
            <pc:docMk/>
            <pc:sldMk cId="3735497297" sldId="379"/>
            <ac:picMk id="20" creationId="{9DA9FC10-2892-44F1-8950-7212691A0AF7}"/>
          </ac:picMkLst>
        </pc:picChg>
        <pc:picChg chg="add mod">
          <ac:chgData name="Lukas Hadamcik" userId="b894adbb9fcd8678" providerId="LiveId" clId="{012DD2DD-D927-48CD-90A8-46DDBC794CBA}" dt="2021-05-02T08:31:27.983" v="931" actId="207"/>
          <ac:picMkLst>
            <pc:docMk/>
            <pc:sldMk cId="3735497297" sldId="379"/>
            <ac:picMk id="21" creationId="{CFB79CF3-4F87-491E-A17F-FB4D1610C65A}"/>
          </ac:picMkLst>
        </pc:picChg>
      </pc:sldChg>
      <pc:sldChg chg="modSp mod modAnim">
        <pc:chgData name="Lukas Hadamcik" userId="b894adbb9fcd8678" providerId="LiveId" clId="{012DD2DD-D927-48CD-90A8-46DDBC794CBA}" dt="2021-05-03T16:44:40.692" v="3084" actId="20577"/>
        <pc:sldMkLst>
          <pc:docMk/>
          <pc:sldMk cId="2727818578" sldId="380"/>
        </pc:sldMkLst>
        <pc:spChg chg="mod">
          <ac:chgData name="Lukas Hadamcik" userId="b894adbb9fcd8678" providerId="LiveId" clId="{012DD2DD-D927-48CD-90A8-46DDBC794CBA}" dt="2021-05-03T15:12:54.791" v="3027" actId="20577"/>
          <ac:spMkLst>
            <pc:docMk/>
            <pc:sldMk cId="2727818578" sldId="380"/>
            <ac:spMk id="4" creationId="{00000000-0000-0000-0000-000000000000}"/>
          </ac:spMkLst>
        </pc:spChg>
        <pc:spChg chg="mod">
          <ac:chgData name="Lukas Hadamcik" userId="b894adbb9fcd8678" providerId="LiveId" clId="{012DD2DD-D927-48CD-90A8-46DDBC794CBA}" dt="2021-05-03T16:44:40.692" v="3084" actId="20577"/>
          <ac:spMkLst>
            <pc:docMk/>
            <pc:sldMk cId="2727818578" sldId="380"/>
            <ac:spMk id="5" creationId="{00000000-0000-0000-0000-000000000000}"/>
          </ac:spMkLst>
        </pc:spChg>
      </pc:sldChg>
      <pc:sldChg chg="modSp mod">
        <pc:chgData name="Lukas Hadamcik" userId="b894adbb9fcd8678" providerId="LiveId" clId="{012DD2DD-D927-48CD-90A8-46DDBC794CBA}" dt="2021-05-03T15:12:50.295" v="3025" actId="20577"/>
        <pc:sldMkLst>
          <pc:docMk/>
          <pc:sldMk cId="2996220693" sldId="381"/>
        </pc:sldMkLst>
        <pc:spChg chg="mod">
          <ac:chgData name="Lukas Hadamcik" userId="b894adbb9fcd8678" providerId="LiveId" clId="{012DD2DD-D927-48CD-90A8-46DDBC794CBA}" dt="2021-05-03T15:12:50.295" v="3025" actId="20577"/>
          <ac:spMkLst>
            <pc:docMk/>
            <pc:sldMk cId="2996220693" sldId="381"/>
            <ac:spMk id="4" creationId="{00000000-0000-0000-0000-000000000000}"/>
          </ac:spMkLst>
        </pc:spChg>
        <pc:spChg chg="mod">
          <ac:chgData name="Lukas Hadamcik" userId="b894adbb9fcd8678" providerId="LiveId" clId="{012DD2DD-D927-48CD-90A8-46DDBC794CBA}" dt="2021-05-02T08:55:39.202" v="1046" actId="20577"/>
          <ac:spMkLst>
            <pc:docMk/>
            <pc:sldMk cId="2996220693" sldId="381"/>
            <ac:spMk id="5" creationId="{00000000-0000-0000-0000-000000000000}"/>
          </ac:spMkLst>
        </pc:spChg>
      </pc:sldChg>
      <pc:sldChg chg="modSp modAnim">
        <pc:chgData name="Lukas Hadamcik" userId="b894adbb9fcd8678" providerId="LiveId" clId="{012DD2DD-D927-48CD-90A8-46DDBC794CBA}" dt="2021-05-03T15:12:33.703" v="3019" actId="20577"/>
        <pc:sldMkLst>
          <pc:docMk/>
          <pc:sldMk cId="3973475590" sldId="382"/>
        </pc:sldMkLst>
        <pc:spChg chg="mod">
          <ac:chgData name="Lukas Hadamcik" userId="b894adbb9fcd8678" providerId="LiveId" clId="{012DD2DD-D927-48CD-90A8-46DDBC794CBA}" dt="2021-05-03T15:12:33.703" v="3019" actId="20577"/>
          <ac:spMkLst>
            <pc:docMk/>
            <pc:sldMk cId="3973475590" sldId="382"/>
            <ac:spMk id="4" creationId="{00000000-0000-0000-0000-000000000000}"/>
          </ac:spMkLst>
        </pc:spChg>
      </pc:sldChg>
      <pc:sldChg chg="modSp">
        <pc:chgData name="Lukas Hadamcik" userId="b894adbb9fcd8678" providerId="LiveId" clId="{012DD2DD-D927-48CD-90A8-46DDBC794CBA}" dt="2021-05-03T15:12:24.416" v="3015" actId="20577"/>
        <pc:sldMkLst>
          <pc:docMk/>
          <pc:sldMk cId="1703858826" sldId="383"/>
        </pc:sldMkLst>
        <pc:spChg chg="mod">
          <ac:chgData name="Lukas Hadamcik" userId="b894adbb9fcd8678" providerId="LiveId" clId="{012DD2DD-D927-48CD-90A8-46DDBC794CBA}" dt="2021-05-03T15:12:24.416" v="3015" actId="20577"/>
          <ac:spMkLst>
            <pc:docMk/>
            <pc:sldMk cId="1703858826" sldId="383"/>
            <ac:spMk id="4" creationId="{00000000-0000-0000-0000-000000000000}"/>
          </ac:spMkLst>
        </pc:spChg>
      </pc:sldChg>
      <pc:sldChg chg="modSp mod">
        <pc:chgData name="Lukas Hadamcik" userId="b894adbb9fcd8678" providerId="LiveId" clId="{012DD2DD-D927-48CD-90A8-46DDBC794CBA}" dt="2021-05-03T15:12:18.111" v="3013" actId="20577"/>
        <pc:sldMkLst>
          <pc:docMk/>
          <pc:sldMk cId="71385891" sldId="384"/>
        </pc:sldMkLst>
        <pc:spChg chg="mod">
          <ac:chgData name="Lukas Hadamcik" userId="b894adbb9fcd8678" providerId="LiveId" clId="{012DD2DD-D927-48CD-90A8-46DDBC794CBA}" dt="2021-05-03T15:12:18.111" v="3013" actId="20577"/>
          <ac:spMkLst>
            <pc:docMk/>
            <pc:sldMk cId="71385891" sldId="384"/>
            <ac:spMk id="4" creationId="{00000000-0000-0000-0000-000000000000}"/>
          </ac:spMkLst>
        </pc:spChg>
        <pc:spChg chg="mod">
          <ac:chgData name="Lukas Hadamcik" userId="b894adbb9fcd8678" providerId="LiveId" clId="{012DD2DD-D927-48CD-90A8-46DDBC794CBA}" dt="2021-05-03T09:18:37.467" v="2623" actId="2085"/>
          <ac:spMkLst>
            <pc:docMk/>
            <pc:sldMk cId="71385891" sldId="384"/>
            <ac:spMk id="5" creationId="{00000000-0000-0000-0000-000000000000}"/>
          </ac:spMkLst>
        </pc:spChg>
      </pc:sldChg>
      <pc:sldChg chg="modSp mod modAnim">
        <pc:chgData name="Lukas Hadamcik" userId="b894adbb9fcd8678" providerId="LiveId" clId="{012DD2DD-D927-48CD-90A8-46DDBC794CBA}" dt="2021-05-03T09:22:06.794" v="2637"/>
        <pc:sldMkLst>
          <pc:docMk/>
          <pc:sldMk cId="126395445" sldId="386"/>
        </pc:sldMkLst>
        <pc:spChg chg="mod">
          <ac:chgData name="Lukas Hadamcik" userId="b894adbb9fcd8678" providerId="LiveId" clId="{012DD2DD-D927-48CD-90A8-46DDBC794CBA}" dt="2021-05-02T08:00:25.322" v="782" actId="790"/>
          <ac:spMkLst>
            <pc:docMk/>
            <pc:sldMk cId="126395445" sldId="386"/>
            <ac:spMk id="4" creationId="{00000000-0000-0000-0000-000000000000}"/>
          </ac:spMkLst>
        </pc:spChg>
        <pc:spChg chg="mod">
          <ac:chgData name="Lukas Hadamcik" userId="b894adbb9fcd8678" providerId="LiveId" clId="{012DD2DD-D927-48CD-90A8-46DDBC794CBA}" dt="2021-05-03T09:21:35.792" v="2635" actId="20577"/>
          <ac:spMkLst>
            <pc:docMk/>
            <pc:sldMk cId="126395445" sldId="386"/>
            <ac:spMk id="5" creationId="{00000000-0000-0000-0000-000000000000}"/>
          </ac:spMkLst>
        </pc:spChg>
      </pc:sldChg>
      <pc:sldChg chg="modSp mod">
        <pc:chgData name="Lukas Hadamcik" userId="b894adbb9fcd8678" providerId="LiveId" clId="{012DD2DD-D927-48CD-90A8-46DDBC794CBA}" dt="2021-05-03T14:46:40.978" v="2859" actId="790"/>
        <pc:sldMkLst>
          <pc:docMk/>
          <pc:sldMk cId="246267693" sldId="387"/>
        </pc:sldMkLst>
        <pc:spChg chg="mod">
          <ac:chgData name="Lukas Hadamcik" userId="b894adbb9fcd8678" providerId="LiveId" clId="{012DD2DD-D927-48CD-90A8-46DDBC794CBA}" dt="2021-05-03T14:46:40.978" v="2859" actId="790"/>
          <ac:spMkLst>
            <pc:docMk/>
            <pc:sldMk cId="246267693" sldId="387"/>
            <ac:spMk id="4" creationId="{00000000-0000-0000-0000-000000000000}"/>
          </ac:spMkLst>
        </pc:spChg>
        <pc:spChg chg="mod">
          <ac:chgData name="Lukas Hadamcik" userId="b894adbb9fcd8678" providerId="LiveId" clId="{012DD2DD-D927-48CD-90A8-46DDBC794CBA}" dt="2021-05-02T08:05:22.178" v="802" actId="115"/>
          <ac:spMkLst>
            <pc:docMk/>
            <pc:sldMk cId="246267693" sldId="387"/>
            <ac:spMk id="5" creationId="{00000000-0000-0000-0000-000000000000}"/>
          </ac:spMkLst>
        </pc:spChg>
      </pc:sldChg>
      <pc:sldChg chg="modSp del mod">
        <pc:chgData name="Lukas Hadamcik" userId="b894adbb9fcd8678" providerId="LiveId" clId="{012DD2DD-D927-48CD-90A8-46DDBC794CBA}" dt="2021-05-03T10:02:28.648" v="2825" actId="47"/>
        <pc:sldMkLst>
          <pc:docMk/>
          <pc:sldMk cId="1363946700" sldId="388"/>
        </pc:sldMkLst>
        <pc:spChg chg="mod">
          <ac:chgData name="Lukas Hadamcik" userId="b894adbb9fcd8678" providerId="LiveId" clId="{012DD2DD-D927-48CD-90A8-46DDBC794CBA}" dt="2021-05-03T09:22:45.740" v="2640" actId="1076"/>
          <ac:spMkLst>
            <pc:docMk/>
            <pc:sldMk cId="1363946700" sldId="388"/>
            <ac:spMk id="5" creationId="{00000000-0000-0000-0000-000000000000}"/>
          </ac:spMkLst>
        </pc:spChg>
      </pc:sldChg>
      <pc:sldChg chg="modSp mod">
        <pc:chgData name="Lukas Hadamcik" userId="b894adbb9fcd8678" providerId="LiveId" clId="{012DD2DD-D927-48CD-90A8-46DDBC794CBA}" dt="2021-05-03T15:12:41.479" v="3021" actId="20577"/>
        <pc:sldMkLst>
          <pc:docMk/>
          <pc:sldMk cId="3286276541" sldId="389"/>
        </pc:sldMkLst>
        <pc:spChg chg="mod">
          <ac:chgData name="Lukas Hadamcik" userId="b894adbb9fcd8678" providerId="LiveId" clId="{012DD2DD-D927-48CD-90A8-46DDBC794CBA}" dt="2021-05-03T15:12:41.479" v="3021" actId="20577"/>
          <ac:spMkLst>
            <pc:docMk/>
            <pc:sldMk cId="3286276541" sldId="389"/>
            <ac:spMk id="4" creationId="{00000000-0000-0000-0000-000000000000}"/>
          </ac:spMkLst>
        </pc:spChg>
        <pc:spChg chg="mod">
          <ac:chgData name="Lukas Hadamcik" userId="b894adbb9fcd8678" providerId="LiveId" clId="{012DD2DD-D927-48CD-90A8-46DDBC794CBA}" dt="2021-05-02T08:56:30.740" v="1049" actId="115"/>
          <ac:spMkLst>
            <pc:docMk/>
            <pc:sldMk cId="3286276541" sldId="389"/>
            <ac:spMk id="5" creationId="{00000000-0000-0000-0000-000000000000}"/>
          </ac:spMkLst>
        </pc:spChg>
      </pc:sldChg>
      <pc:sldChg chg="addSp delSp modSp mod">
        <pc:chgData name="Lukas Hadamcik" userId="b894adbb9fcd8678" providerId="LiveId" clId="{012DD2DD-D927-48CD-90A8-46DDBC794CBA}" dt="2021-05-03T15:12:05.376" v="3005" actId="20577"/>
        <pc:sldMkLst>
          <pc:docMk/>
          <pc:sldMk cId="3366916626" sldId="390"/>
        </pc:sldMkLst>
        <pc:spChg chg="mod">
          <ac:chgData name="Lukas Hadamcik" userId="b894adbb9fcd8678" providerId="LiveId" clId="{012DD2DD-D927-48CD-90A8-46DDBC794CBA}" dt="2021-05-03T15:12:05.376" v="3005" actId="20577"/>
          <ac:spMkLst>
            <pc:docMk/>
            <pc:sldMk cId="3366916626" sldId="390"/>
            <ac:spMk id="4" creationId="{00000000-0000-0000-0000-000000000000}"/>
          </ac:spMkLst>
        </pc:spChg>
        <pc:spChg chg="mod">
          <ac:chgData name="Lukas Hadamcik" userId="b894adbb9fcd8678" providerId="LiveId" clId="{012DD2DD-D927-48CD-90A8-46DDBC794CBA}" dt="2021-05-03T07:27:17.271" v="1118" actId="20577"/>
          <ac:spMkLst>
            <pc:docMk/>
            <pc:sldMk cId="3366916626" sldId="390"/>
            <ac:spMk id="5" creationId="{00000000-0000-0000-0000-000000000000}"/>
          </ac:spMkLst>
        </pc:spChg>
        <pc:spChg chg="add del mod">
          <ac:chgData name="Lukas Hadamcik" userId="b894adbb9fcd8678" providerId="LiveId" clId="{012DD2DD-D927-48CD-90A8-46DDBC794CBA}" dt="2021-05-03T07:26:30.996" v="1080" actId="113"/>
          <ac:spMkLst>
            <pc:docMk/>
            <pc:sldMk cId="3366916626" sldId="390"/>
            <ac:spMk id="6" creationId="{292B4A9D-7705-434C-9B22-50433AC30391}"/>
          </ac:spMkLst>
        </pc:spChg>
      </pc:sldChg>
      <pc:sldChg chg="addSp delSp modSp new mod ord modAnim">
        <pc:chgData name="Lukas Hadamcik" userId="b894adbb9fcd8678" providerId="LiveId" clId="{012DD2DD-D927-48CD-90A8-46DDBC794CBA}" dt="2021-05-03T14:36:16.810" v="2850"/>
        <pc:sldMkLst>
          <pc:docMk/>
          <pc:sldMk cId="2933439896" sldId="391"/>
        </pc:sldMkLst>
        <pc:spChg chg="del">
          <ac:chgData name="Lukas Hadamcik" userId="b894adbb9fcd8678" providerId="LiveId" clId="{012DD2DD-D927-48CD-90A8-46DDBC794CBA}" dt="2021-05-01T11:04:27.910" v="36" actId="478"/>
          <ac:spMkLst>
            <pc:docMk/>
            <pc:sldMk cId="2933439896" sldId="391"/>
            <ac:spMk id="2" creationId="{5A939853-E927-44F5-ABB3-198734B3F16E}"/>
          </ac:spMkLst>
        </pc:spChg>
        <pc:spChg chg="del mod">
          <ac:chgData name="Lukas Hadamcik" userId="b894adbb9fcd8678" providerId="LiveId" clId="{012DD2DD-D927-48CD-90A8-46DDBC794CBA}" dt="2021-05-01T10:57:56.493" v="3" actId="478"/>
          <ac:spMkLst>
            <pc:docMk/>
            <pc:sldMk cId="2933439896" sldId="391"/>
            <ac:spMk id="4" creationId="{E749D315-001F-4321-B85A-CCAE51319A03}"/>
          </ac:spMkLst>
        </pc:spChg>
        <pc:spChg chg="del">
          <ac:chgData name="Lukas Hadamcik" userId="b894adbb9fcd8678" providerId="LiveId" clId="{012DD2DD-D927-48CD-90A8-46DDBC794CBA}" dt="2021-05-01T10:57:59.509" v="5" actId="478"/>
          <ac:spMkLst>
            <pc:docMk/>
            <pc:sldMk cId="2933439896" sldId="391"/>
            <ac:spMk id="5" creationId="{E4CBF542-2A47-4F12-A426-82B2CE27E71C}"/>
          </ac:spMkLst>
        </pc:spChg>
        <pc:spChg chg="del">
          <ac:chgData name="Lukas Hadamcik" userId="b894adbb9fcd8678" providerId="LiveId" clId="{012DD2DD-D927-48CD-90A8-46DDBC794CBA}" dt="2021-05-01T10:57:57.535" v="4" actId="478"/>
          <ac:spMkLst>
            <pc:docMk/>
            <pc:sldMk cId="2933439896" sldId="391"/>
            <ac:spMk id="6" creationId="{689217DF-A2A2-468B-A064-C72942515716}"/>
          </ac:spMkLst>
        </pc:spChg>
        <pc:spChg chg="add del mod">
          <ac:chgData name="Lukas Hadamcik" userId="b894adbb9fcd8678" providerId="LiveId" clId="{012DD2DD-D927-48CD-90A8-46DDBC794CBA}" dt="2021-05-01T11:04:16.292" v="34" actId="478"/>
          <ac:spMkLst>
            <pc:docMk/>
            <pc:sldMk cId="2933439896" sldId="391"/>
            <ac:spMk id="15" creationId="{5B2BE636-244C-41A4-8E2A-A60A3404B509}"/>
          </ac:spMkLst>
        </pc:spChg>
        <pc:spChg chg="add del mod">
          <ac:chgData name="Lukas Hadamcik" userId="b894adbb9fcd8678" providerId="LiveId" clId="{012DD2DD-D927-48CD-90A8-46DDBC794CBA}" dt="2021-05-01T11:05:50.837" v="48" actId="478"/>
          <ac:spMkLst>
            <pc:docMk/>
            <pc:sldMk cId="2933439896" sldId="391"/>
            <ac:spMk id="18" creationId="{650EEE50-AF55-4FF3-BB0E-F490D162FCF5}"/>
          </ac:spMkLst>
        </pc:spChg>
        <pc:spChg chg="add mod">
          <ac:chgData name="Lukas Hadamcik" userId="b894adbb9fcd8678" providerId="LiveId" clId="{012DD2DD-D927-48CD-90A8-46DDBC794CBA}" dt="2021-05-01T11:11:11.347" v="104" actId="14100"/>
          <ac:spMkLst>
            <pc:docMk/>
            <pc:sldMk cId="2933439896" sldId="391"/>
            <ac:spMk id="39" creationId="{F94CD2E8-8F06-4121-8875-6CDBB6600EC2}"/>
          </ac:spMkLst>
        </pc:spChg>
        <pc:spChg chg="add mod">
          <ac:chgData name="Lukas Hadamcik" userId="b894adbb9fcd8678" providerId="LiveId" clId="{012DD2DD-D927-48CD-90A8-46DDBC794CBA}" dt="2021-05-01T11:11:52.849" v="114" actId="1076"/>
          <ac:spMkLst>
            <pc:docMk/>
            <pc:sldMk cId="2933439896" sldId="391"/>
            <ac:spMk id="40" creationId="{E5599425-4816-4BFA-85C0-EE970A6B3838}"/>
          </ac:spMkLst>
        </pc:spChg>
        <pc:grpChg chg="add mod">
          <ac:chgData name="Lukas Hadamcik" userId="b894adbb9fcd8678" providerId="LiveId" clId="{012DD2DD-D927-48CD-90A8-46DDBC794CBA}" dt="2021-05-01T11:10:40.180" v="94" actId="1076"/>
          <ac:grpSpMkLst>
            <pc:docMk/>
            <pc:sldMk cId="2933439896" sldId="391"/>
            <ac:grpSpMk id="34" creationId="{765ED0BE-E700-4FFF-8F18-AC074C375BBC}"/>
          </ac:grpSpMkLst>
        </pc:grpChg>
        <pc:grpChg chg="add mod">
          <ac:chgData name="Lukas Hadamcik" userId="b894adbb9fcd8678" providerId="LiveId" clId="{012DD2DD-D927-48CD-90A8-46DDBC794CBA}" dt="2021-05-01T11:09:53.858" v="82" actId="14100"/>
          <ac:grpSpMkLst>
            <pc:docMk/>
            <pc:sldMk cId="2933439896" sldId="391"/>
            <ac:grpSpMk id="35" creationId="{5D41E0A7-75FD-4894-B8F4-8D0447E1C1CF}"/>
          </ac:grpSpMkLst>
        </pc:grpChg>
        <pc:picChg chg="add del mod">
          <ac:chgData name="Lukas Hadamcik" userId="b894adbb9fcd8678" providerId="LiveId" clId="{012DD2DD-D927-48CD-90A8-46DDBC794CBA}" dt="2021-05-01T11:02:48.550" v="26" actId="478"/>
          <ac:picMkLst>
            <pc:docMk/>
            <pc:sldMk cId="2933439896" sldId="391"/>
            <ac:picMk id="8" creationId="{82CC2A34-8B7B-4606-8465-DED7D693C979}"/>
          </ac:picMkLst>
        </pc:picChg>
        <pc:picChg chg="add mod">
          <ac:chgData name="Lukas Hadamcik" userId="b894adbb9fcd8678" providerId="LiveId" clId="{012DD2DD-D927-48CD-90A8-46DDBC794CBA}" dt="2021-05-01T11:22:35.943" v="156" actId="1076"/>
          <ac:picMkLst>
            <pc:docMk/>
            <pc:sldMk cId="2933439896" sldId="391"/>
            <ac:picMk id="10" creationId="{D1651C8B-487F-4ECA-ADC3-2DEDB63A07C3}"/>
          </ac:picMkLst>
        </pc:picChg>
        <pc:picChg chg="add del mod">
          <ac:chgData name="Lukas Hadamcik" userId="b894adbb9fcd8678" providerId="LiveId" clId="{012DD2DD-D927-48CD-90A8-46DDBC794CBA}" dt="2021-05-01T11:14:32.445" v="133" actId="478"/>
          <ac:picMkLst>
            <pc:docMk/>
            <pc:sldMk cId="2933439896" sldId="391"/>
            <ac:picMk id="12" creationId="{5C1861FB-E496-4BCC-B2C9-00EF173FFACA}"/>
          </ac:picMkLst>
        </pc:picChg>
        <pc:picChg chg="add mod">
          <ac:chgData name="Lukas Hadamcik" userId="b894adbb9fcd8678" providerId="LiveId" clId="{012DD2DD-D927-48CD-90A8-46DDBC794CBA}" dt="2021-05-01T11:10:15.847" v="87" actId="1076"/>
          <ac:picMkLst>
            <pc:docMk/>
            <pc:sldMk cId="2933439896" sldId="391"/>
            <ac:picMk id="14" creationId="{227321B6-E12B-40BE-B56D-158CA520B20A}"/>
          </ac:picMkLst>
        </pc:picChg>
        <pc:picChg chg="add del mod">
          <ac:chgData name="Lukas Hadamcik" userId="b894adbb9fcd8678" providerId="LiveId" clId="{012DD2DD-D927-48CD-90A8-46DDBC794CBA}" dt="2021-05-01T11:08:25.710" v="67" actId="1076"/>
          <ac:picMkLst>
            <pc:docMk/>
            <pc:sldMk cId="2933439896" sldId="391"/>
            <ac:picMk id="17" creationId="{F52EB496-8CC0-403E-8514-8AFA1F3D6BDB}"/>
          </ac:picMkLst>
        </pc:picChg>
        <pc:picChg chg="add mod">
          <ac:chgData name="Lukas Hadamcik" userId="b894adbb9fcd8678" providerId="LiveId" clId="{012DD2DD-D927-48CD-90A8-46DDBC794CBA}" dt="2021-05-01T11:10:30.132" v="91" actId="1076"/>
          <ac:picMkLst>
            <pc:docMk/>
            <pc:sldMk cId="2933439896" sldId="391"/>
            <ac:picMk id="36" creationId="{75A47CBB-BF12-4E79-8746-7275FC9E3C32}"/>
          </ac:picMkLst>
        </pc:picChg>
        <pc:picChg chg="add mod">
          <ac:chgData name="Lukas Hadamcik" userId="b894adbb9fcd8678" providerId="LiveId" clId="{012DD2DD-D927-48CD-90A8-46DDBC794CBA}" dt="2021-05-01T11:15:03.940" v="139" actId="1076"/>
          <ac:picMkLst>
            <pc:docMk/>
            <pc:sldMk cId="2933439896" sldId="391"/>
            <ac:picMk id="37" creationId="{1BD8A51D-E81D-4FEC-8BBE-B5AE147E2149}"/>
          </ac:picMkLst>
        </pc:picChg>
        <pc:picChg chg="add mod">
          <ac:chgData name="Lukas Hadamcik" userId="b894adbb9fcd8678" providerId="LiveId" clId="{012DD2DD-D927-48CD-90A8-46DDBC794CBA}" dt="2021-05-01T11:10:44.508" v="95" actId="1076"/>
          <ac:picMkLst>
            <pc:docMk/>
            <pc:sldMk cId="2933439896" sldId="391"/>
            <ac:picMk id="38" creationId="{38DD7BBE-BFA0-4A8E-BE5F-1D99F8793E72}"/>
          </ac:picMkLst>
        </pc:picChg>
        <pc:picChg chg="add mod">
          <ac:chgData name="Lukas Hadamcik" userId="b894adbb9fcd8678" providerId="LiveId" clId="{012DD2DD-D927-48CD-90A8-46DDBC794CBA}" dt="2021-05-01T11:14:26.512" v="132" actId="1076"/>
          <ac:picMkLst>
            <pc:docMk/>
            <pc:sldMk cId="2933439896" sldId="391"/>
            <ac:picMk id="41" creationId="{A29B5B80-8361-4CA8-8683-B73A5BB22BAB}"/>
          </ac:picMkLst>
        </pc:picChg>
        <pc:picChg chg="add mod">
          <ac:chgData name="Lukas Hadamcik" userId="b894adbb9fcd8678" providerId="LiveId" clId="{012DD2DD-D927-48CD-90A8-46DDBC794CBA}" dt="2021-05-01T11:15:56.655" v="143" actId="688"/>
          <ac:picMkLst>
            <pc:docMk/>
            <pc:sldMk cId="2933439896" sldId="391"/>
            <ac:picMk id="42" creationId="{EA12511C-C175-4D55-BF63-D5293696EDAE}"/>
          </ac:picMkLst>
        </pc:picChg>
        <pc:picChg chg="add mod">
          <ac:chgData name="Lukas Hadamcik" userId="b894adbb9fcd8678" providerId="LiveId" clId="{012DD2DD-D927-48CD-90A8-46DDBC794CBA}" dt="2021-05-01T11:16:15.846" v="146" actId="1076"/>
          <ac:picMkLst>
            <pc:docMk/>
            <pc:sldMk cId="2933439896" sldId="391"/>
            <ac:picMk id="43" creationId="{90DAF35A-3F7F-48FC-B27E-AD6AAD31130D}"/>
          </ac:picMkLst>
        </pc:picChg>
        <pc:cxnChg chg="add mod">
          <ac:chgData name="Lukas Hadamcik" userId="b894adbb9fcd8678" providerId="LiveId" clId="{012DD2DD-D927-48CD-90A8-46DDBC794CBA}" dt="2021-05-01T11:09:46.759" v="80" actId="164"/>
          <ac:cxnSpMkLst>
            <pc:docMk/>
            <pc:sldMk cId="2933439896" sldId="391"/>
            <ac:cxnSpMk id="20" creationId="{BB489837-A315-4F7D-B058-38C464DD8626}"/>
          </ac:cxnSpMkLst>
        </pc:cxnChg>
        <pc:cxnChg chg="add mod">
          <ac:chgData name="Lukas Hadamcik" userId="b894adbb9fcd8678" providerId="LiveId" clId="{012DD2DD-D927-48CD-90A8-46DDBC794CBA}" dt="2021-05-01T11:09:46.759" v="80" actId="164"/>
          <ac:cxnSpMkLst>
            <pc:docMk/>
            <pc:sldMk cId="2933439896" sldId="391"/>
            <ac:cxnSpMk id="22" creationId="{678FA205-6180-46BC-ACD2-7A3A612C3CDE}"/>
          </ac:cxnSpMkLst>
        </pc:cxnChg>
        <pc:cxnChg chg="add mod">
          <ac:chgData name="Lukas Hadamcik" userId="b894adbb9fcd8678" providerId="LiveId" clId="{012DD2DD-D927-48CD-90A8-46DDBC794CBA}" dt="2021-05-01T11:09:46.759" v="80" actId="164"/>
          <ac:cxnSpMkLst>
            <pc:docMk/>
            <pc:sldMk cId="2933439896" sldId="391"/>
            <ac:cxnSpMk id="23" creationId="{B3FFCAFB-4322-4476-9C64-54DF40579D7A}"/>
          </ac:cxnSpMkLst>
        </pc:cxnChg>
        <pc:cxnChg chg="add mod">
          <ac:chgData name="Lukas Hadamcik" userId="b894adbb9fcd8678" providerId="LiveId" clId="{012DD2DD-D927-48CD-90A8-46DDBC794CBA}" dt="2021-05-01T11:09:46.759" v="80" actId="164"/>
          <ac:cxnSpMkLst>
            <pc:docMk/>
            <pc:sldMk cId="2933439896" sldId="391"/>
            <ac:cxnSpMk id="24" creationId="{6C2C3421-4524-4C2F-AF80-6C6BCAEE191F}"/>
          </ac:cxnSpMkLst>
        </pc:cxnChg>
        <pc:cxnChg chg="add mod">
          <ac:chgData name="Lukas Hadamcik" userId="b894adbb9fcd8678" providerId="LiveId" clId="{012DD2DD-D927-48CD-90A8-46DDBC794CBA}" dt="2021-05-01T11:09:46.759" v="80" actId="164"/>
          <ac:cxnSpMkLst>
            <pc:docMk/>
            <pc:sldMk cId="2933439896" sldId="391"/>
            <ac:cxnSpMk id="25" creationId="{D4DCDF69-2B84-42AC-86F7-7B87252F8BB4}"/>
          </ac:cxnSpMkLst>
        </pc:cxnChg>
        <pc:cxnChg chg="add mod">
          <ac:chgData name="Lukas Hadamcik" userId="b894adbb9fcd8678" providerId="LiveId" clId="{012DD2DD-D927-48CD-90A8-46DDBC794CBA}" dt="2021-05-01T11:09:46.759" v="80" actId="164"/>
          <ac:cxnSpMkLst>
            <pc:docMk/>
            <pc:sldMk cId="2933439896" sldId="391"/>
            <ac:cxnSpMk id="26" creationId="{B8F34251-ED1B-4C55-B981-5BE229BC89CC}"/>
          </ac:cxnSpMkLst>
        </pc:cxnChg>
        <pc:cxnChg chg="add del mod">
          <ac:chgData name="Lukas Hadamcik" userId="b894adbb9fcd8678" providerId="LiveId" clId="{012DD2DD-D927-48CD-90A8-46DDBC794CBA}" dt="2021-05-01T11:08:42.146" v="69"/>
          <ac:cxnSpMkLst>
            <pc:docMk/>
            <pc:sldMk cId="2933439896" sldId="391"/>
            <ac:cxnSpMk id="27" creationId="{51D60AC5-1683-490C-BCC2-14BE3D6345E6}"/>
          </ac:cxnSpMkLst>
        </pc:cxnChg>
        <pc:cxnChg chg="add mod">
          <ac:chgData name="Lukas Hadamcik" userId="b894adbb9fcd8678" providerId="LiveId" clId="{012DD2DD-D927-48CD-90A8-46DDBC794CBA}" dt="2021-05-01T11:09:14.271" v="76" actId="164"/>
          <ac:cxnSpMkLst>
            <pc:docMk/>
            <pc:sldMk cId="2933439896" sldId="391"/>
            <ac:cxnSpMk id="28" creationId="{0A466BA6-2986-4A99-985C-79A1CF5AFDB8}"/>
          </ac:cxnSpMkLst>
        </pc:cxnChg>
        <pc:cxnChg chg="add mod">
          <ac:chgData name="Lukas Hadamcik" userId="b894adbb9fcd8678" providerId="LiveId" clId="{012DD2DD-D927-48CD-90A8-46DDBC794CBA}" dt="2021-05-01T11:09:14.271" v="76" actId="164"/>
          <ac:cxnSpMkLst>
            <pc:docMk/>
            <pc:sldMk cId="2933439896" sldId="391"/>
            <ac:cxnSpMk id="29" creationId="{E3EECDCD-E47F-4786-87E7-2D13EFACC3D7}"/>
          </ac:cxnSpMkLst>
        </pc:cxnChg>
        <pc:cxnChg chg="add mod">
          <ac:chgData name="Lukas Hadamcik" userId="b894adbb9fcd8678" providerId="LiveId" clId="{012DD2DD-D927-48CD-90A8-46DDBC794CBA}" dt="2021-05-01T11:09:14.271" v="76" actId="164"/>
          <ac:cxnSpMkLst>
            <pc:docMk/>
            <pc:sldMk cId="2933439896" sldId="391"/>
            <ac:cxnSpMk id="30" creationId="{26331B43-76C6-4CC9-8944-1F2D33AFE854}"/>
          </ac:cxnSpMkLst>
        </pc:cxnChg>
        <pc:cxnChg chg="add mod">
          <ac:chgData name="Lukas Hadamcik" userId="b894adbb9fcd8678" providerId="LiveId" clId="{012DD2DD-D927-48CD-90A8-46DDBC794CBA}" dt="2021-05-01T11:09:14.271" v="76" actId="164"/>
          <ac:cxnSpMkLst>
            <pc:docMk/>
            <pc:sldMk cId="2933439896" sldId="391"/>
            <ac:cxnSpMk id="31" creationId="{2321ECA3-EF3C-4617-B20A-96A07969A7A4}"/>
          </ac:cxnSpMkLst>
        </pc:cxnChg>
        <pc:cxnChg chg="add mod">
          <ac:chgData name="Lukas Hadamcik" userId="b894adbb9fcd8678" providerId="LiveId" clId="{012DD2DD-D927-48CD-90A8-46DDBC794CBA}" dt="2021-05-01T11:09:14.271" v="76" actId="164"/>
          <ac:cxnSpMkLst>
            <pc:docMk/>
            <pc:sldMk cId="2933439896" sldId="391"/>
            <ac:cxnSpMk id="32" creationId="{7404AABA-3BF6-4ADA-B378-480BCE214D2C}"/>
          </ac:cxnSpMkLst>
        </pc:cxnChg>
        <pc:cxnChg chg="add mod">
          <ac:chgData name="Lukas Hadamcik" userId="b894adbb9fcd8678" providerId="LiveId" clId="{012DD2DD-D927-48CD-90A8-46DDBC794CBA}" dt="2021-05-01T11:09:14.271" v="76" actId="164"/>
          <ac:cxnSpMkLst>
            <pc:docMk/>
            <pc:sldMk cId="2933439896" sldId="391"/>
            <ac:cxnSpMk id="33" creationId="{7AB6D68A-EF5F-4918-9331-69BF46043A54}"/>
          </ac:cxnSpMkLst>
        </pc:cxnChg>
      </pc:sldChg>
      <pc:sldChg chg="addSp delSp modSp add mod ord modAnim">
        <pc:chgData name="Lukas Hadamcik" userId="b894adbb9fcd8678" providerId="LiveId" clId="{012DD2DD-D927-48CD-90A8-46DDBC794CBA}" dt="2021-05-03T15:45:53.889" v="3069" actId="20577"/>
        <pc:sldMkLst>
          <pc:docMk/>
          <pc:sldMk cId="3937857424" sldId="392"/>
        </pc:sldMkLst>
        <pc:spChg chg="add mod">
          <ac:chgData name="Lukas Hadamcik" userId="b894adbb9fcd8678" providerId="LiveId" clId="{012DD2DD-D927-48CD-90A8-46DDBC794CBA}" dt="2021-05-03T15:45:53.889" v="3069" actId="20577"/>
          <ac:spMkLst>
            <pc:docMk/>
            <pc:sldMk cId="3937857424" sldId="392"/>
            <ac:spMk id="4" creationId="{19B3FB2F-A839-4C4F-A3F4-1404217C1409}"/>
          </ac:spMkLst>
        </pc:spChg>
        <pc:spChg chg="add del">
          <ac:chgData name="Lukas Hadamcik" userId="b894adbb9fcd8678" providerId="LiveId" clId="{012DD2DD-D927-48CD-90A8-46DDBC794CBA}" dt="2021-05-01T11:34:31.738" v="193" actId="11529"/>
          <ac:spMkLst>
            <pc:docMk/>
            <pc:sldMk cId="3937857424" sldId="392"/>
            <ac:spMk id="4" creationId="{981EB945-14DB-4D81-B5F7-425C5FF7DF8A}"/>
          </ac:spMkLst>
        </pc:spChg>
        <pc:spChg chg="add del">
          <ac:chgData name="Lukas Hadamcik" userId="b894adbb9fcd8678" providerId="LiveId" clId="{012DD2DD-D927-48CD-90A8-46DDBC794CBA}" dt="2021-05-01T11:36:36.371" v="195" actId="11529"/>
          <ac:spMkLst>
            <pc:docMk/>
            <pc:sldMk cId="3937857424" sldId="392"/>
            <ac:spMk id="5" creationId="{9D690081-E517-43BD-A3AF-AAD8FBC9A585}"/>
          </ac:spMkLst>
        </pc:spChg>
        <pc:spChg chg="add del">
          <ac:chgData name="Lukas Hadamcik" userId="b894adbb9fcd8678" providerId="LiveId" clId="{012DD2DD-D927-48CD-90A8-46DDBC794CBA}" dt="2021-05-01T11:36:52.005" v="197" actId="11529"/>
          <ac:spMkLst>
            <pc:docMk/>
            <pc:sldMk cId="3937857424" sldId="392"/>
            <ac:spMk id="6" creationId="{76842F18-A4C0-4CFA-9219-38ED0938FB92}"/>
          </ac:spMkLst>
        </pc:spChg>
        <pc:spChg chg="add del mod">
          <ac:chgData name="Lukas Hadamcik" userId="b894adbb9fcd8678" providerId="LiveId" clId="{012DD2DD-D927-48CD-90A8-46DDBC794CBA}" dt="2021-05-01T11:38:45.395" v="205" actId="11529"/>
          <ac:spMkLst>
            <pc:docMk/>
            <pc:sldMk cId="3937857424" sldId="392"/>
            <ac:spMk id="7" creationId="{C531CCDD-4723-4390-B0F9-496B3F24440F}"/>
          </ac:spMkLst>
        </pc:spChg>
        <pc:spChg chg="add del">
          <ac:chgData name="Lukas Hadamcik" userId="b894adbb9fcd8678" providerId="LiveId" clId="{012DD2DD-D927-48CD-90A8-46DDBC794CBA}" dt="2021-05-01T11:40:31.301" v="221" actId="11529"/>
          <ac:spMkLst>
            <pc:docMk/>
            <pc:sldMk cId="3937857424" sldId="392"/>
            <ac:spMk id="8" creationId="{8F299B35-2974-434D-BEC3-0CC76A90124E}"/>
          </ac:spMkLst>
        </pc:spChg>
        <pc:spChg chg="add del">
          <ac:chgData name="Lukas Hadamcik" userId="b894adbb9fcd8678" providerId="LiveId" clId="{012DD2DD-D927-48CD-90A8-46DDBC794CBA}" dt="2021-05-01T11:45:45.909" v="266" actId="11529"/>
          <ac:spMkLst>
            <pc:docMk/>
            <pc:sldMk cId="3937857424" sldId="392"/>
            <ac:spMk id="18" creationId="{A08784EF-1819-4F3B-8C4C-BA47ED9661AA}"/>
          </ac:spMkLst>
        </pc:spChg>
        <pc:spChg chg="add del">
          <ac:chgData name="Lukas Hadamcik" userId="b894adbb9fcd8678" providerId="LiveId" clId="{012DD2DD-D927-48CD-90A8-46DDBC794CBA}" dt="2021-05-01T11:46:02.146" v="268" actId="11529"/>
          <ac:spMkLst>
            <pc:docMk/>
            <pc:sldMk cId="3937857424" sldId="392"/>
            <ac:spMk id="19" creationId="{61D2499C-E6FC-447A-8CC4-FF72563CD68A}"/>
          </ac:spMkLst>
        </pc:spChg>
        <pc:spChg chg="add del mod">
          <ac:chgData name="Lukas Hadamcik" userId="b894adbb9fcd8678" providerId="LiveId" clId="{012DD2DD-D927-48CD-90A8-46DDBC794CBA}" dt="2021-05-01T11:46:32.984" v="274" actId="11529"/>
          <ac:spMkLst>
            <pc:docMk/>
            <pc:sldMk cId="3937857424" sldId="392"/>
            <ac:spMk id="21" creationId="{9A9CB67B-2DAE-4353-95AD-607C9C361021}"/>
          </ac:spMkLst>
        </pc:spChg>
        <pc:spChg chg="add del mod">
          <ac:chgData name="Lukas Hadamcik" userId="b894adbb9fcd8678" providerId="LiveId" clId="{012DD2DD-D927-48CD-90A8-46DDBC794CBA}" dt="2021-05-01T11:49:06.439" v="292" actId="11529"/>
          <ac:spMkLst>
            <pc:docMk/>
            <pc:sldMk cId="3937857424" sldId="392"/>
            <ac:spMk id="27" creationId="{BCB141F2-AE75-4349-81DF-3CB17BC5DCA5}"/>
          </ac:spMkLst>
        </pc:spChg>
        <pc:spChg chg="mod">
          <ac:chgData name="Lukas Hadamcik" userId="b894adbb9fcd8678" providerId="LiveId" clId="{012DD2DD-D927-48CD-90A8-46DDBC794CBA}" dt="2021-05-01T11:31:18.065" v="182" actId="255"/>
          <ac:spMkLst>
            <pc:docMk/>
            <pc:sldMk cId="3937857424" sldId="392"/>
            <ac:spMk id="39" creationId="{F94CD2E8-8F06-4121-8875-6CDBB6600EC2}"/>
          </ac:spMkLst>
        </pc:spChg>
        <pc:spChg chg="mod">
          <ac:chgData name="Lukas Hadamcik" userId="b894adbb9fcd8678" providerId="LiveId" clId="{012DD2DD-D927-48CD-90A8-46DDBC794CBA}" dt="2021-05-01T11:32:32.280" v="190" actId="14100"/>
          <ac:spMkLst>
            <pc:docMk/>
            <pc:sldMk cId="3937857424" sldId="392"/>
            <ac:spMk id="40" creationId="{E5599425-4816-4BFA-85C0-EE970A6B3838}"/>
          </ac:spMkLst>
        </pc:spChg>
        <pc:spChg chg="add del mod">
          <ac:chgData name="Lukas Hadamcik" userId="b894adbb9fcd8678" providerId="LiveId" clId="{012DD2DD-D927-48CD-90A8-46DDBC794CBA}" dt="2021-05-01T11:38:44.354" v="204"/>
          <ac:spMkLst>
            <pc:docMk/>
            <pc:sldMk cId="3937857424" sldId="392"/>
            <ac:spMk id="44" creationId="{FC1FB835-24BE-490C-BC49-994390DA7E15}"/>
          </ac:spMkLst>
        </pc:spChg>
        <pc:spChg chg="add del mod">
          <ac:chgData name="Lukas Hadamcik" userId="b894adbb9fcd8678" providerId="LiveId" clId="{012DD2DD-D927-48CD-90A8-46DDBC794CBA}" dt="2021-05-01T11:40:30.822" v="220"/>
          <ac:spMkLst>
            <pc:docMk/>
            <pc:sldMk cId="3937857424" sldId="392"/>
            <ac:spMk id="45" creationId="{5C8521FF-7D88-41F4-8FA6-A172BAA27B1C}"/>
          </ac:spMkLst>
        </pc:spChg>
        <pc:spChg chg="add del mod">
          <ac:chgData name="Lukas Hadamcik" userId="b894adbb9fcd8678" providerId="LiveId" clId="{012DD2DD-D927-48CD-90A8-46DDBC794CBA}" dt="2021-05-01T11:49:05.348" v="291" actId="11529"/>
          <ac:spMkLst>
            <pc:docMk/>
            <pc:sldMk cId="3937857424" sldId="392"/>
            <ac:spMk id="56" creationId="{051DEABB-0EA9-4D97-BE80-C8AF0706AD59}"/>
          </ac:spMkLst>
        </pc:spChg>
        <pc:spChg chg="add del mod">
          <ac:chgData name="Lukas Hadamcik" userId="b894adbb9fcd8678" providerId="LiveId" clId="{012DD2DD-D927-48CD-90A8-46DDBC794CBA}" dt="2021-05-01T11:48:00.568" v="281" actId="11529"/>
          <ac:spMkLst>
            <pc:docMk/>
            <pc:sldMk cId="3937857424" sldId="392"/>
            <ac:spMk id="57" creationId="{66D03FCD-5A63-4964-B7F7-43AE4E251A04}"/>
          </ac:spMkLst>
        </pc:spChg>
        <pc:spChg chg="add del mod">
          <ac:chgData name="Lukas Hadamcik" userId="b894adbb9fcd8678" providerId="LiveId" clId="{012DD2DD-D927-48CD-90A8-46DDBC794CBA}" dt="2021-05-01T11:49:04.379" v="290" actId="11529"/>
          <ac:spMkLst>
            <pc:docMk/>
            <pc:sldMk cId="3937857424" sldId="392"/>
            <ac:spMk id="58" creationId="{692FE7A3-5300-41CC-8A64-643D09E91DA1}"/>
          </ac:spMkLst>
        </pc:spChg>
        <pc:spChg chg="add mod">
          <ac:chgData name="Lukas Hadamcik" userId="b894adbb9fcd8678" providerId="LiveId" clId="{012DD2DD-D927-48CD-90A8-46DDBC794CBA}" dt="2021-05-01T11:50:03.584" v="302" actId="14861"/>
          <ac:spMkLst>
            <pc:docMk/>
            <pc:sldMk cId="3937857424" sldId="392"/>
            <ac:spMk id="59" creationId="{50C18DB2-2A84-4394-AD5E-9C74FEA6AF2A}"/>
          </ac:spMkLst>
        </pc:spChg>
        <pc:spChg chg="add mod">
          <ac:chgData name="Lukas Hadamcik" userId="b894adbb9fcd8678" providerId="LiveId" clId="{012DD2DD-D927-48CD-90A8-46DDBC794CBA}" dt="2021-05-01T11:50:24.868" v="306" actId="14100"/>
          <ac:spMkLst>
            <pc:docMk/>
            <pc:sldMk cId="3937857424" sldId="392"/>
            <ac:spMk id="60" creationId="{26AEE1AB-FA6D-44B0-BDCE-A0C0D95F12C9}"/>
          </ac:spMkLst>
        </pc:spChg>
        <pc:spChg chg="add mod">
          <ac:chgData name="Lukas Hadamcik" userId="b894adbb9fcd8678" providerId="LiveId" clId="{012DD2DD-D927-48CD-90A8-46DDBC794CBA}" dt="2021-05-01T11:50:47.307" v="310" actId="14100"/>
          <ac:spMkLst>
            <pc:docMk/>
            <pc:sldMk cId="3937857424" sldId="392"/>
            <ac:spMk id="61" creationId="{464F6CEA-6969-4BF7-AA03-816B32CEC51E}"/>
          </ac:spMkLst>
        </pc:spChg>
        <pc:spChg chg="add del mod">
          <ac:chgData name="Lukas Hadamcik" userId="b894adbb9fcd8678" providerId="LiveId" clId="{012DD2DD-D927-48CD-90A8-46DDBC794CBA}" dt="2021-05-01T12:09:21.266" v="437" actId="478"/>
          <ac:spMkLst>
            <pc:docMk/>
            <pc:sldMk cId="3937857424" sldId="392"/>
            <ac:spMk id="69" creationId="{2B8CAE94-00A0-4EFA-A054-C320D2147A80}"/>
          </ac:spMkLst>
        </pc:spChg>
        <pc:spChg chg="add del mod">
          <ac:chgData name="Lukas Hadamcik" userId="b894adbb9fcd8678" providerId="LiveId" clId="{012DD2DD-D927-48CD-90A8-46DDBC794CBA}" dt="2021-05-01T12:09:25.882" v="439" actId="478"/>
          <ac:spMkLst>
            <pc:docMk/>
            <pc:sldMk cId="3937857424" sldId="392"/>
            <ac:spMk id="70" creationId="{0040BD25-2B60-40F6-B3D5-995EC2D37CBC}"/>
          </ac:spMkLst>
        </pc:spChg>
        <pc:spChg chg="add mod">
          <ac:chgData name="Lukas Hadamcik" userId="b894adbb9fcd8678" providerId="LiveId" clId="{012DD2DD-D927-48CD-90A8-46DDBC794CBA}" dt="2021-05-01T11:52:17.722" v="320" actId="164"/>
          <ac:spMkLst>
            <pc:docMk/>
            <pc:sldMk cId="3937857424" sldId="392"/>
            <ac:spMk id="71" creationId="{FDBE9A23-6011-4AF2-920F-069EBC2F5435}"/>
          </ac:spMkLst>
        </pc:spChg>
        <pc:spChg chg="add mod">
          <ac:chgData name="Lukas Hadamcik" userId="b894adbb9fcd8678" providerId="LiveId" clId="{012DD2DD-D927-48CD-90A8-46DDBC794CBA}" dt="2021-05-01T11:52:17.722" v="320" actId="164"/>
          <ac:spMkLst>
            <pc:docMk/>
            <pc:sldMk cId="3937857424" sldId="392"/>
            <ac:spMk id="72" creationId="{61DAA943-AD26-4CEB-A048-DA11ADF71A15}"/>
          </ac:spMkLst>
        </pc:spChg>
        <pc:spChg chg="add mod">
          <ac:chgData name="Lukas Hadamcik" userId="b894adbb9fcd8678" providerId="LiveId" clId="{012DD2DD-D927-48CD-90A8-46DDBC794CBA}" dt="2021-05-01T11:52:17.722" v="320" actId="164"/>
          <ac:spMkLst>
            <pc:docMk/>
            <pc:sldMk cId="3937857424" sldId="392"/>
            <ac:spMk id="73" creationId="{38267277-A990-4A4E-8265-2796C0753E20}"/>
          </ac:spMkLst>
        </pc:spChg>
        <pc:grpChg chg="add mod">
          <ac:chgData name="Lukas Hadamcik" userId="b894adbb9fcd8678" providerId="LiveId" clId="{012DD2DD-D927-48CD-90A8-46DDBC794CBA}" dt="2021-05-01T11:42:52.560" v="236" actId="1076"/>
          <ac:grpSpMkLst>
            <pc:docMk/>
            <pc:sldMk cId="3937857424" sldId="392"/>
            <ac:grpSpMk id="2" creationId="{EFD7D372-E0A9-4B81-8DBF-AC34F6845F24}"/>
          </ac:grpSpMkLst>
        </pc:grpChg>
        <pc:grpChg chg="add mod">
          <ac:chgData name="Lukas Hadamcik" userId="b894adbb9fcd8678" providerId="LiveId" clId="{012DD2DD-D927-48CD-90A8-46DDBC794CBA}" dt="2021-05-01T11:52:58.024" v="324" actId="14100"/>
          <ac:grpSpMkLst>
            <pc:docMk/>
            <pc:sldMk cId="3937857424" sldId="392"/>
            <ac:grpSpMk id="12" creationId="{0729140B-ED11-48B2-B84D-81A7101AFF54}"/>
          </ac:grpSpMkLst>
        </pc:grpChg>
        <pc:grpChg chg="mod">
          <ac:chgData name="Lukas Hadamcik" userId="b894adbb9fcd8678" providerId="LiveId" clId="{012DD2DD-D927-48CD-90A8-46DDBC794CBA}" dt="2021-05-01T11:30:51.687" v="179" actId="164"/>
          <ac:grpSpMkLst>
            <pc:docMk/>
            <pc:sldMk cId="3937857424" sldId="392"/>
            <ac:grpSpMk id="34" creationId="{765ED0BE-E700-4FFF-8F18-AC074C375BBC}"/>
          </ac:grpSpMkLst>
        </pc:grpChg>
        <pc:grpChg chg="mod">
          <ac:chgData name="Lukas Hadamcik" userId="b894adbb9fcd8678" providerId="LiveId" clId="{012DD2DD-D927-48CD-90A8-46DDBC794CBA}" dt="2021-05-01T11:30:51.687" v="179" actId="164"/>
          <ac:grpSpMkLst>
            <pc:docMk/>
            <pc:sldMk cId="3937857424" sldId="392"/>
            <ac:grpSpMk id="35" creationId="{5D41E0A7-75FD-4894-B8F4-8D0447E1C1CF}"/>
          </ac:grpSpMkLst>
        </pc:grpChg>
        <pc:grpChg chg="add del mod">
          <ac:chgData name="Lukas Hadamcik" userId="b894adbb9fcd8678" providerId="LiveId" clId="{012DD2DD-D927-48CD-90A8-46DDBC794CBA}" dt="2021-05-01T11:53:35.342" v="332" actId="478"/>
          <ac:grpSpMkLst>
            <pc:docMk/>
            <pc:sldMk cId="3937857424" sldId="392"/>
            <ac:grpSpMk id="68" creationId="{7AFA1A6B-D526-404A-BC76-368ECCC20328}"/>
          </ac:grpSpMkLst>
        </pc:grpChg>
        <pc:grpChg chg="add mod">
          <ac:chgData name="Lukas Hadamcik" userId="b894adbb9fcd8678" providerId="LiveId" clId="{012DD2DD-D927-48CD-90A8-46DDBC794CBA}" dt="2021-05-01T11:53:14.777" v="328" actId="14100"/>
          <ac:grpSpMkLst>
            <pc:docMk/>
            <pc:sldMk cId="3937857424" sldId="392"/>
            <ac:grpSpMk id="74" creationId="{457FAF9A-31DE-40EF-9FA5-2E1D17473683}"/>
          </ac:grpSpMkLst>
        </pc:grpChg>
        <pc:picChg chg="mod">
          <ac:chgData name="Lukas Hadamcik" userId="b894adbb9fcd8678" providerId="LiveId" clId="{012DD2DD-D927-48CD-90A8-46DDBC794CBA}" dt="2021-05-01T11:57:54.468" v="368" actId="1076"/>
          <ac:picMkLst>
            <pc:docMk/>
            <pc:sldMk cId="3937857424" sldId="392"/>
            <ac:picMk id="10" creationId="{D1651C8B-487F-4ECA-ADC3-2DEDB63A07C3}"/>
          </ac:picMkLst>
        </pc:picChg>
        <pc:picChg chg="mod">
          <ac:chgData name="Lukas Hadamcik" userId="b894adbb9fcd8678" providerId="LiveId" clId="{012DD2DD-D927-48CD-90A8-46DDBC794CBA}" dt="2021-05-01T11:30:51.687" v="179" actId="164"/>
          <ac:picMkLst>
            <pc:docMk/>
            <pc:sldMk cId="3937857424" sldId="392"/>
            <ac:picMk id="14" creationId="{227321B6-E12B-40BE-B56D-158CA520B20A}"/>
          </ac:picMkLst>
        </pc:picChg>
        <pc:picChg chg="mod">
          <ac:chgData name="Lukas Hadamcik" userId="b894adbb9fcd8678" providerId="LiveId" clId="{012DD2DD-D927-48CD-90A8-46DDBC794CBA}" dt="2021-05-01T11:30:51.687" v="179" actId="164"/>
          <ac:picMkLst>
            <pc:docMk/>
            <pc:sldMk cId="3937857424" sldId="392"/>
            <ac:picMk id="17" creationId="{F52EB496-8CC0-403E-8514-8AFA1F3D6BDB}"/>
          </ac:picMkLst>
        </pc:picChg>
        <pc:picChg chg="mod">
          <ac:chgData name="Lukas Hadamcik" userId="b894adbb9fcd8678" providerId="LiveId" clId="{012DD2DD-D927-48CD-90A8-46DDBC794CBA}" dt="2021-05-01T11:30:51.687" v="179" actId="164"/>
          <ac:picMkLst>
            <pc:docMk/>
            <pc:sldMk cId="3937857424" sldId="392"/>
            <ac:picMk id="36" creationId="{75A47CBB-BF12-4E79-8746-7275FC9E3C32}"/>
          </ac:picMkLst>
        </pc:picChg>
        <pc:picChg chg="mod">
          <ac:chgData name="Lukas Hadamcik" userId="b894adbb9fcd8678" providerId="LiveId" clId="{012DD2DD-D927-48CD-90A8-46DDBC794CBA}" dt="2021-05-01T11:30:51.687" v="179" actId="164"/>
          <ac:picMkLst>
            <pc:docMk/>
            <pc:sldMk cId="3937857424" sldId="392"/>
            <ac:picMk id="37" creationId="{1BD8A51D-E81D-4FEC-8BBE-B5AE147E2149}"/>
          </ac:picMkLst>
        </pc:picChg>
        <pc:picChg chg="mod">
          <ac:chgData name="Lukas Hadamcik" userId="b894adbb9fcd8678" providerId="LiveId" clId="{012DD2DD-D927-48CD-90A8-46DDBC794CBA}" dt="2021-05-01T11:30:51.687" v="179" actId="164"/>
          <ac:picMkLst>
            <pc:docMk/>
            <pc:sldMk cId="3937857424" sldId="392"/>
            <ac:picMk id="38" creationId="{38DD7BBE-BFA0-4A8E-BE5F-1D99F8793E72}"/>
          </ac:picMkLst>
        </pc:picChg>
        <pc:picChg chg="mod ord">
          <ac:chgData name="Lukas Hadamcik" userId="b894adbb9fcd8678" providerId="LiveId" clId="{012DD2DD-D927-48CD-90A8-46DDBC794CBA}" dt="2021-05-03T15:44:14.492" v="3064" actId="166"/>
          <ac:picMkLst>
            <pc:docMk/>
            <pc:sldMk cId="3937857424" sldId="392"/>
            <ac:picMk id="41" creationId="{A29B5B80-8361-4CA8-8683-B73A5BB22BAB}"/>
          </ac:picMkLst>
        </pc:picChg>
        <pc:picChg chg="del">
          <ac:chgData name="Lukas Hadamcik" userId="b894adbb9fcd8678" providerId="LiveId" clId="{012DD2DD-D927-48CD-90A8-46DDBC794CBA}" dt="2021-05-01T11:53:31.097" v="330" actId="478"/>
          <ac:picMkLst>
            <pc:docMk/>
            <pc:sldMk cId="3937857424" sldId="392"/>
            <ac:picMk id="42" creationId="{EA12511C-C175-4D55-BF63-D5293696EDAE}"/>
          </ac:picMkLst>
        </pc:picChg>
        <pc:picChg chg="del mod">
          <ac:chgData name="Lukas Hadamcik" userId="b894adbb9fcd8678" providerId="LiveId" clId="{012DD2DD-D927-48CD-90A8-46DDBC794CBA}" dt="2021-05-01T11:53:32.097" v="331" actId="478"/>
          <ac:picMkLst>
            <pc:docMk/>
            <pc:sldMk cId="3937857424" sldId="392"/>
            <ac:picMk id="43" creationId="{90DAF35A-3F7F-48FC-B27E-AD6AAD31130D}"/>
          </ac:picMkLst>
        </pc:picChg>
        <pc:picChg chg="add mod">
          <ac:chgData name="Lukas Hadamcik" userId="b894adbb9fcd8678" providerId="LiveId" clId="{012DD2DD-D927-48CD-90A8-46DDBC794CBA}" dt="2021-05-01T11:57:42.684" v="365" actId="14100"/>
          <ac:picMkLst>
            <pc:docMk/>
            <pc:sldMk cId="3937857424" sldId="392"/>
            <ac:picMk id="75" creationId="{4288B3CC-C85F-43BA-B4F0-F4A3BDEE8FDF}"/>
          </ac:picMkLst>
        </pc:picChg>
        <pc:picChg chg="add mod">
          <ac:chgData name="Lukas Hadamcik" userId="b894adbb9fcd8678" providerId="LiveId" clId="{012DD2DD-D927-48CD-90A8-46DDBC794CBA}" dt="2021-05-01T11:57:45.880" v="366" actId="14100"/>
          <ac:picMkLst>
            <pc:docMk/>
            <pc:sldMk cId="3937857424" sldId="392"/>
            <ac:picMk id="76" creationId="{F1647D24-4B26-4BF1-85A0-57C2FF48EE4A}"/>
          </ac:picMkLst>
        </pc:picChg>
        <pc:picChg chg="add mod">
          <ac:chgData name="Lukas Hadamcik" userId="b894adbb9fcd8678" providerId="LiveId" clId="{012DD2DD-D927-48CD-90A8-46DDBC794CBA}" dt="2021-05-01T11:57:17.023" v="359" actId="1076"/>
          <ac:picMkLst>
            <pc:docMk/>
            <pc:sldMk cId="3937857424" sldId="392"/>
            <ac:picMk id="77" creationId="{7E5611C5-DB3B-47C8-B644-36315C977588}"/>
          </ac:picMkLst>
        </pc:picChg>
        <pc:picChg chg="add mod">
          <ac:chgData name="Lukas Hadamcik" userId="b894adbb9fcd8678" providerId="LiveId" clId="{012DD2DD-D927-48CD-90A8-46DDBC794CBA}" dt="2021-05-01T11:57:38.326" v="364" actId="1076"/>
          <ac:picMkLst>
            <pc:docMk/>
            <pc:sldMk cId="3937857424" sldId="392"/>
            <ac:picMk id="78" creationId="{709352BF-9005-4840-B6A6-1F5836E5A6B0}"/>
          </ac:picMkLst>
        </pc:picChg>
        <pc:cxnChg chg="add mod">
          <ac:chgData name="Lukas Hadamcik" userId="b894adbb9fcd8678" providerId="LiveId" clId="{012DD2DD-D927-48CD-90A8-46DDBC794CBA}" dt="2021-05-01T11:41:08.082" v="224" actId="14861"/>
          <ac:cxnSpMkLst>
            <pc:docMk/>
            <pc:sldMk cId="3937857424" sldId="392"/>
            <ac:cxnSpMk id="11" creationId="{FBBBF0BB-8309-41D1-8195-DFC8A7336E20}"/>
          </ac:cxnSpMkLst>
        </pc:cxnChg>
        <pc:cxnChg chg="add mod">
          <ac:chgData name="Lukas Hadamcik" userId="b894adbb9fcd8678" providerId="LiveId" clId="{012DD2DD-D927-48CD-90A8-46DDBC794CBA}" dt="2021-05-01T11:45:03.774" v="253" actId="14100"/>
          <ac:cxnSpMkLst>
            <pc:docMk/>
            <pc:sldMk cId="3937857424" sldId="392"/>
            <ac:cxnSpMk id="15" creationId="{4D7B3640-6581-4AE6-A58E-D65579476F7E}"/>
          </ac:cxnSpMkLst>
        </pc:cxnChg>
        <pc:cxnChg chg="mod">
          <ac:chgData name="Lukas Hadamcik" userId="b894adbb9fcd8678" providerId="LiveId" clId="{012DD2DD-D927-48CD-90A8-46DDBC794CBA}" dt="2021-05-01T11:31:30.921" v="185" actId="1076"/>
          <ac:cxnSpMkLst>
            <pc:docMk/>
            <pc:sldMk cId="3937857424" sldId="392"/>
            <ac:cxnSpMk id="20" creationId="{BB489837-A315-4F7D-B058-38C464DD8626}"/>
          </ac:cxnSpMkLst>
        </pc:cxnChg>
        <pc:cxnChg chg="add mod">
          <ac:chgData name="Lukas Hadamcik" userId="b894adbb9fcd8678" providerId="LiveId" clId="{012DD2DD-D927-48CD-90A8-46DDBC794CBA}" dt="2021-05-01T11:46:30.427" v="272" actId="1076"/>
          <ac:cxnSpMkLst>
            <pc:docMk/>
            <pc:sldMk cId="3937857424" sldId="392"/>
            <ac:cxnSpMk id="46" creationId="{95B635A0-7A18-47A6-9443-98F3C1568538}"/>
          </ac:cxnSpMkLst>
        </pc:cxnChg>
        <pc:cxnChg chg="add mod">
          <ac:chgData name="Lukas Hadamcik" userId="b894adbb9fcd8678" providerId="LiveId" clId="{012DD2DD-D927-48CD-90A8-46DDBC794CBA}" dt="2021-05-01T11:41:28.972" v="228" actId="1076"/>
          <ac:cxnSpMkLst>
            <pc:docMk/>
            <pc:sldMk cId="3937857424" sldId="392"/>
            <ac:cxnSpMk id="47" creationId="{1B14731C-FD70-4334-B014-8303E1348D88}"/>
          </ac:cxnSpMkLst>
        </pc:cxnChg>
        <pc:cxnChg chg="add mod">
          <ac:chgData name="Lukas Hadamcik" userId="b894adbb9fcd8678" providerId="LiveId" clId="{012DD2DD-D927-48CD-90A8-46DDBC794CBA}" dt="2021-05-01T11:43:54.737" v="244" actId="164"/>
          <ac:cxnSpMkLst>
            <pc:docMk/>
            <pc:sldMk cId="3937857424" sldId="392"/>
            <ac:cxnSpMk id="48" creationId="{72A1BB32-EC6A-4545-95C0-22F7FFB09FD6}"/>
          </ac:cxnSpMkLst>
        </pc:cxnChg>
        <pc:cxnChg chg="add mod">
          <ac:chgData name="Lukas Hadamcik" userId="b894adbb9fcd8678" providerId="LiveId" clId="{012DD2DD-D927-48CD-90A8-46DDBC794CBA}" dt="2021-05-01T11:43:54.737" v="244" actId="164"/>
          <ac:cxnSpMkLst>
            <pc:docMk/>
            <pc:sldMk cId="3937857424" sldId="392"/>
            <ac:cxnSpMk id="49" creationId="{F1E0768B-4015-4805-89EC-62FB694E8EB3}"/>
          </ac:cxnSpMkLst>
        </pc:cxnChg>
        <pc:cxnChg chg="add del mod">
          <ac:chgData name="Lukas Hadamcik" userId="b894adbb9fcd8678" providerId="LiveId" clId="{012DD2DD-D927-48CD-90A8-46DDBC794CBA}" dt="2021-05-01T11:43:47.854" v="243" actId="478"/>
          <ac:cxnSpMkLst>
            <pc:docMk/>
            <pc:sldMk cId="3937857424" sldId="392"/>
            <ac:cxnSpMk id="50" creationId="{20EB33A9-3EE7-4B19-A106-DE997FCC68BA}"/>
          </ac:cxnSpMkLst>
        </pc:cxnChg>
        <pc:cxnChg chg="add mod">
          <ac:chgData name="Lukas Hadamcik" userId="b894adbb9fcd8678" providerId="LiveId" clId="{012DD2DD-D927-48CD-90A8-46DDBC794CBA}" dt="2021-05-01T11:45:09.821" v="255" actId="1076"/>
          <ac:cxnSpMkLst>
            <pc:docMk/>
            <pc:sldMk cId="3937857424" sldId="392"/>
            <ac:cxnSpMk id="51" creationId="{99DD8633-9995-4F2E-BC9B-42FD90C79767}"/>
          </ac:cxnSpMkLst>
        </pc:cxnChg>
        <pc:cxnChg chg="add mod">
          <ac:chgData name="Lukas Hadamcik" userId="b894adbb9fcd8678" providerId="LiveId" clId="{012DD2DD-D927-48CD-90A8-46DDBC794CBA}" dt="2021-05-01T11:45:15.046" v="257" actId="1076"/>
          <ac:cxnSpMkLst>
            <pc:docMk/>
            <pc:sldMk cId="3937857424" sldId="392"/>
            <ac:cxnSpMk id="52" creationId="{375482A3-4263-4995-A30A-1A0EC0F01747}"/>
          </ac:cxnSpMkLst>
        </pc:cxnChg>
        <pc:cxnChg chg="add mod">
          <ac:chgData name="Lukas Hadamcik" userId="b894adbb9fcd8678" providerId="LiveId" clId="{012DD2DD-D927-48CD-90A8-46DDBC794CBA}" dt="2021-05-01T11:45:19.926" v="259" actId="1076"/>
          <ac:cxnSpMkLst>
            <pc:docMk/>
            <pc:sldMk cId="3937857424" sldId="392"/>
            <ac:cxnSpMk id="53" creationId="{5A29B3D0-D6BB-4683-8DFD-7E0B35706107}"/>
          </ac:cxnSpMkLst>
        </pc:cxnChg>
        <pc:cxnChg chg="add mod">
          <ac:chgData name="Lukas Hadamcik" userId="b894adbb9fcd8678" providerId="LiveId" clId="{012DD2DD-D927-48CD-90A8-46DDBC794CBA}" dt="2021-05-01T11:45:25.591" v="261" actId="1076"/>
          <ac:cxnSpMkLst>
            <pc:docMk/>
            <pc:sldMk cId="3937857424" sldId="392"/>
            <ac:cxnSpMk id="54" creationId="{6984F5C9-703A-4741-ABD6-18F3868FA6EB}"/>
          </ac:cxnSpMkLst>
        </pc:cxnChg>
        <pc:cxnChg chg="add mod">
          <ac:chgData name="Lukas Hadamcik" userId="b894adbb9fcd8678" providerId="LiveId" clId="{012DD2DD-D927-48CD-90A8-46DDBC794CBA}" dt="2021-05-01T11:45:36.564" v="264" actId="13822"/>
          <ac:cxnSpMkLst>
            <pc:docMk/>
            <pc:sldMk cId="3937857424" sldId="392"/>
            <ac:cxnSpMk id="55" creationId="{0B7EDBE8-A952-48AC-8F08-C9823B9E021E}"/>
          </ac:cxnSpMkLst>
        </pc:cxnChg>
        <pc:cxnChg chg="add mod">
          <ac:chgData name="Lukas Hadamcik" userId="b894adbb9fcd8678" providerId="LiveId" clId="{012DD2DD-D927-48CD-90A8-46DDBC794CBA}" dt="2021-05-01T11:51:47.478" v="315" actId="164"/>
          <ac:cxnSpMkLst>
            <pc:docMk/>
            <pc:sldMk cId="3937857424" sldId="392"/>
            <ac:cxnSpMk id="62" creationId="{F500A977-5BF1-4734-A895-F0560A33EE22}"/>
          </ac:cxnSpMkLst>
        </pc:cxnChg>
        <pc:cxnChg chg="add mod">
          <ac:chgData name="Lukas Hadamcik" userId="b894adbb9fcd8678" providerId="LiveId" clId="{012DD2DD-D927-48CD-90A8-46DDBC794CBA}" dt="2021-05-01T11:51:47.478" v="315" actId="164"/>
          <ac:cxnSpMkLst>
            <pc:docMk/>
            <pc:sldMk cId="3937857424" sldId="392"/>
            <ac:cxnSpMk id="63" creationId="{053DF303-A366-4A78-B88E-A4586395757E}"/>
          </ac:cxnSpMkLst>
        </pc:cxnChg>
        <pc:cxnChg chg="add mod">
          <ac:chgData name="Lukas Hadamcik" userId="b894adbb9fcd8678" providerId="LiveId" clId="{012DD2DD-D927-48CD-90A8-46DDBC794CBA}" dt="2021-05-01T11:51:47.478" v="315" actId="164"/>
          <ac:cxnSpMkLst>
            <pc:docMk/>
            <pc:sldMk cId="3937857424" sldId="392"/>
            <ac:cxnSpMk id="64" creationId="{D4F75561-5061-40AD-920E-67B722EBA3C1}"/>
          </ac:cxnSpMkLst>
        </pc:cxnChg>
      </pc:sldChg>
      <pc:sldChg chg="addSp delSp modSp add mod delAnim modAnim">
        <pc:chgData name="Lukas Hadamcik" userId="b894adbb9fcd8678" providerId="LiveId" clId="{012DD2DD-D927-48CD-90A8-46DDBC794CBA}" dt="2021-05-03T15:44:21.154" v="3065" actId="166"/>
        <pc:sldMkLst>
          <pc:docMk/>
          <pc:sldMk cId="2567601388" sldId="393"/>
        </pc:sldMkLst>
        <pc:spChg chg="mod topLvl">
          <ac:chgData name="Lukas Hadamcik" userId="b894adbb9fcd8678" providerId="LiveId" clId="{012DD2DD-D927-48CD-90A8-46DDBC794CBA}" dt="2021-05-01T12:02:32.880" v="387" actId="164"/>
          <ac:spMkLst>
            <pc:docMk/>
            <pc:sldMk cId="2567601388" sldId="393"/>
            <ac:spMk id="39" creationId="{F94CD2E8-8F06-4121-8875-6CDBB6600EC2}"/>
          </ac:spMkLst>
        </pc:spChg>
        <pc:spChg chg="mod topLvl">
          <ac:chgData name="Lukas Hadamcik" userId="b894adbb9fcd8678" providerId="LiveId" clId="{012DD2DD-D927-48CD-90A8-46DDBC794CBA}" dt="2021-05-01T12:02:32.880" v="387" actId="164"/>
          <ac:spMkLst>
            <pc:docMk/>
            <pc:sldMk cId="2567601388" sldId="393"/>
            <ac:spMk id="40" creationId="{E5599425-4816-4BFA-85C0-EE970A6B3838}"/>
          </ac:spMkLst>
        </pc:spChg>
        <pc:spChg chg="del">
          <ac:chgData name="Lukas Hadamcik" userId="b894adbb9fcd8678" providerId="LiveId" clId="{012DD2DD-D927-48CD-90A8-46DDBC794CBA}" dt="2021-05-01T12:04:01.497" v="410" actId="478"/>
          <ac:spMkLst>
            <pc:docMk/>
            <pc:sldMk cId="2567601388" sldId="393"/>
            <ac:spMk id="59" creationId="{50C18DB2-2A84-4394-AD5E-9C74FEA6AF2A}"/>
          </ac:spMkLst>
        </pc:spChg>
        <pc:spChg chg="del">
          <ac:chgData name="Lukas Hadamcik" userId="b894adbb9fcd8678" providerId="LiveId" clId="{012DD2DD-D927-48CD-90A8-46DDBC794CBA}" dt="2021-05-01T12:04:00.223" v="409" actId="478"/>
          <ac:spMkLst>
            <pc:docMk/>
            <pc:sldMk cId="2567601388" sldId="393"/>
            <ac:spMk id="60" creationId="{26AEE1AB-FA6D-44B0-BDCE-A0C0D95F12C9}"/>
          </ac:spMkLst>
        </pc:spChg>
        <pc:spChg chg="del">
          <ac:chgData name="Lukas Hadamcik" userId="b894adbb9fcd8678" providerId="LiveId" clId="{012DD2DD-D927-48CD-90A8-46DDBC794CBA}" dt="2021-05-01T12:03:59.495" v="408" actId="478"/>
          <ac:spMkLst>
            <pc:docMk/>
            <pc:sldMk cId="2567601388" sldId="393"/>
            <ac:spMk id="61" creationId="{464F6CEA-6969-4BF7-AA03-816B32CEC51E}"/>
          </ac:spMkLst>
        </pc:spChg>
        <pc:spChg chg="del">
          <ac:chgData name="Lukas Hadamcik" userId="b894adbb9fcd8678" providerId="LiveId" clId="{012DD2DD-D927-48CD-90A8-46DDBC794CBA}" dt="2021-05-01T12:03:58.690" v="407" actId="478"/>
          <ac:spMkLst>
            <pc:docMk/>
            <pc:sldMk cId="2567601388" sldId="393"/>
            <ac:spMk id="69" creationId="{2B8CAE94-00A0-4EFA-A054-C320D2147A80}"/>
          </ac:spMkLst>
        </pc:spChg>
        <pc:spChg chg="del">
          <ac:chgData name="Lukas Hadamcik" userId="b894adbb9fcd8678" providerId="LiveId" clId="{012DD2DD-D927-48CD-90A8-46DDBC794CBA}" dt="2021-05-01T12:03:57.714" v="406" actId="478"/>
          <ac:spMkLst>
            <pc:docMk/>
            <pc:sldMk cId="2567601388" sldId="393"/>
            <ac:spMk id="70" creationId="{0040BD25-2B60-40F6-B3D5-995EC2D37CBC}"/>
          </ac:spMkLst>
        </pc:spChg>
        <pc:grpChg chg="del">
          <ac:chgData name="Lukas Hadamcik" userId="b894adbb9fcd8678" providerId="LiveId" clId="{012DD2DD-D927-48CD-90A8-46DDBC794CBA}" dt="2021-05-01T12:01:37.129" v="378" actId="165"/>
          <ac:grpSpMkLst>
            <pc:docMk/>
            <pc:sldMk cId="2567601388" sldId="393"/>
            <ac:grpSpMk id="2" creationId="{EFD7D372-E0A9-4B81-8DBF-AC34F6845F24}"/>
          </ac:grpSpMkLst>
        </pc:grpChg>
        <pc:grpChg chg="add mod">
          <ac:chgData name="Lukas Hadamcik" userId="b894adbb9fcd8678" providerId="LiveId" clId="{012DD2DD-D927-48CD-90A8-46DDBC794CBA}" dt="2021-05-01T12:02:43.550" v="390" actId="164"/>
          <ac:grpSpMkLst>
            <pc:docMk/>
            <pc:sldMk cId="2567601388" sldId="393"/>
            <ac:grpSpMk id="4" creationId="{1E291C30-9EB0-4C93-8184-624C61CBC881}"/>
          </ac:grpSpMkLst>
        </pc:grpChg>
        <pc:grpChg chg="add mod">
          <ac:chgData name="Lukas Hadamcik" userId="b894adbb9fcd8678" providerId="LiveId" clId="{012DD2DD-D927-48CD-90A8-46DDBC794CBA}" dt="2021-05-01T12:02:48.521" v="391" actId="1076"/>
          <ac:grpSpMkLst>
            <pc:docMk/>
            <pc:sldMk cId="2567601388" sldId="393"/>
            <ac:grpSpMk id="5" creationId="{18B519C1-B055-46E5-A59D-B170054E1102}"/>
          </ac:grpSpMkLst>
        </pc:grpChg>
        <pc:grpChg chg="add mod">
          <ac:chgData name="Lukas Hadamcik" userId="b894adbb9fcd8678" providerId="LiveId" clId="{012DD2DD-D927-48CD-90A8-46DDBC794CBA}" dt="2021-05-01T12:03:51.661" v="403" actId="14100"/>
          <ac:grpSpMkLst>
            <pc:docMk/>
            <pc:sldMk cId="2567601388" sldId="393"/>
            <ac:grpSpMk id="6" creationId="{B066CAC4-72F4-4562-A378-C841F2A509B8}"/>
          </ac:grpSpMkLst>
        </pc:grpChg>
        <pc:grpChg chg="del">
          <ac:chgData name="Lukas Hadamcik" userId="b894adbb9fcd8678" providerId="LiveId" clId="{012DD2DD-D927-48CD-90A8-46DDBC794CBA}" dt="2021-05-01T12:01:51.398" v="380" actId="478"/>
          <ac:grpSpMkLst>
            <pc:docMk/>
            <pc:sldMk cId="2567601388" sldId="393"/>
            <ac:grpSpMk id="12" creationId="{0729140B-ED11-48B2-B84D-81A7101AFF54}"/>
          </ac:grpSpMkLst>
        </pc:grpChg>
        <pc:grpChg chg="mod topLvl">
          <ac:chgData name="Lukas Hadamcik" userId="b894adbb9fcd8678" providerId="LiveId" clId="{012DD2DD-D927-48CD-90A8-46DDBC794CBA}" dt="2021-05-01T12:02:32.880" v="387" actId="164"/>
          <ac:grpSpMkLst>
            <pc:docMk/>
            <pc:sldMk cId="2567601388" sldId="393"/>
            <ac:grpSpMk id="34" creationId="{765ED0BE-E700-4FFF-8F18-AC074C375BBC}"/>
          </ac:grpSpMkLst>
        </pc:grpChg>
        <pc:grpChg chg="mod topLvl">
          <ac:chgData name="Lukas Hadamcik" userId="b894adbb9fcd8678" providerId="LiveId" clId="{012DD2DD-D927-48CD-90A8-46DDBC794CBA}" dt="2021-05-01T12:02:32.880" v="387" actId="164"/>
          <ac:grpSpMkLst>
            <pc:docMk/>
            <pc:sldMk cId="2567601388" sldId="393"/>
            <ac:grpSpMk id="35" creationId="{5D41E0A7-75FD-4894-B8F4-8D0447E1C1CF}"/>
          </ac:grpSpMkLst>
        </pc:grpChg>
        <pc:grpChg chg="del">
          <ac:chgData name="Lukas Hadamcik" userId="b894adbb9fcd8678" providerId="LiveId" clId="{012DD2DD-D927-48CD-90A8-46DDBC794CBA}" dt="2021-05-01T12:01:47.648" v="379" actId="478"/>
          <ac:grpSpMkLst>
            <pc:docMk/>
            <pc:sldMk cId="2567601388" sldId="393"/>
            <ac:grpSpMk id="74" creationId="{457FAF9A-31DE-40EF-9FA5-2E1D17473683}"/>
          </ac:grpSpMkLst>
        </pc:grpChg>
        <pc:picChg chg="del">
          <ac:chgData name="Lukas Hadamcik" userId="b894adbb9fcd8678" providerId="LiveId" clId="{012DD2DD-D927-48CD-90A8-46DDBC794CBA}" dt="2021-05-01T12:03:54.353" v="404" actId="478"/>
          <ac:picMkLst>
            <pc:docMk/>
            <pc:sldMk cId="2567601388" sldId="393"/>
            <ac:picMk id="10" creationId="{D1651C8B-487F-4ECA-ADC3-2DEDB63A07C3}"/>
          </ac:picMkLst>
        </pc:picChg>
        <pc:picChg chg="mod topLvl">
          <ac:chgData name="Lukas Hadamcik" userId="b894adbb9fcd8678" providerId="LiveId" clId="{012DD2DD-D927-48CD-90A8-46DDBC794CBA}" dt="2021-05-01T12:02:43.550" v="390" actId="164"/>
          <ac:picMkLst>
            <pc:docMk/>
            <pc:sldMk cId="2567601388" sldId="393"/>
            <ac:picMk id="14" creationId="{227321B6-E12B-40BE-B56D-158CA520B20A}"/>
          </ac:picMkLst>
        </pc:picChg>
        <pc:picChg chg="mod topLvl">
          <ac:chgData name="Lukas Hadamcik" userId="b894adbb9fcd8678" providerId="LiveId" clId="{012DD2DD-D927-48CD-90A8-46DDBC794CBA}" dt="2021-05-01T12:02:32.880" v="387" actId="164"/>
          <ac:picMkLst>
            <pc:docMk/>
            <pc:sldMk cId="2567601388" sldId="393"/>
            <ac:picMk id="17" creationId="{F52EB496-8CC0-403E-8514-8AFA1F3D6BDB}"/>
          </ac:picMkLst>
        </pc:picChg>
        <pc:picChg chg="mod topLvl">
          <ac:chgData name="Lukas Hadamcik" userId="b894adbb9fcd8678" providerId="LiveId" clId="{012DD2DD-D927-48CD-90A8-46DDBC794CBA}" dt="2021-05-01T12:02:43.550" v="390" actId="164"/>
          <ac:picMkLst>
            <pc:docMk/>
            <pc:sldMk cId="2567601388" sldId="393"/>
            <ac:picMk id="36" creationId="{75A47CBB-BF12-4E79-8746-7275FC9E3C32}"/>
          </ac:picMkLst>
        </pc:picChg>
        <pc:picChg chg="mod topLvl">
          <ac:chgData name="Lukas Hadamcik" userId="b894adbb9fcd8678" providerId="LiveId" clId="{012DD2DD-D927-48CD-90A8-46DDBC794CBA}" dt="2021-05-01T12:02:43.550" v="390" actId="164"/>
          <ac:picMkLst>
            <pc:docMk/>
            <pc:sldMk cId="2567601388" sldId="393"/>
            <ac:picMk id="37" creationId="{1BD8A51D-E81D-4FEC-8BBE-B5AE147E2149}"/>
          </ac:picMkLst>
        </pc:picChg>
        <pc:picChg chg="mod topLvl">
          <ac:chgData name="Lukas Hadamcik" userId="b894adbb9fcd8678" providerId="LiveId" clId="{012DD2DD-D927-48CD-90A8-46DDBC794CBA}" dt="2021-05-01T12:02:32.880" v="387" actId="164"/>
          <ac:picMkLst>
            <pc:docMk/>
            <pc:sldMk cId="2567601388" sldId="393"/>
            <ac:picMk id="38" creationId="{38DD7BBE-BFA0-4A8E-BE5F-1D99F8793E72}"/>
          </ac:picMkLst>
        </pc:picChg>
        <pc:picChg chg="del">
          <ac:chgData name="Lukas Hadamcik" userId="b894adbb9fcd8678" providerId="LiveId" clId="{012DD2DD-D927-48CD-90A8-46DDBC794CBA}" dt="2021-05-01T12:03:55.219" v="405" actId="478"/>
          <ac:picMkLst>
            <pc:docMk/>
            <pc:sldMk cId="2567601388" sldId="393"/>
            <ac:picMk id="41" creationId="{A29B5B80-8361-4CA8-8683-B73A5BB22BAB}"/>
          </ac:picMkLst>
        </pc:picChg>
        <pc:picChg chg="mod ord">
          <ac:chgData name="Lukas Hadamcik" userId="b894adbb9fcd8678" providerId="LiveId" clId="{012DD2DD-D927-48CD-90A8-46DDBC794CBA}" dt="2021-05-03T15:44:21.154" v="3065" actId="166"/>
          <ac:picMkLst>
            <pc:docMk/>
            <pc:sldMk cId="2567601388" sldId="393"/>
            <ac:picMk id="75" creationId="{4288B3CC-C85F-43BA-B4F0-F4A3BDEE8FDF}"/>
          </ac:picMkLst>
        </pc:picChg>
        <pc:picChg chg="mod">
          <ac:chgData name="Lukas Hadamcik" userId="b894adbb9fcd8678" providerId="LiveId" clId="{012DD2DD-D927-48CD-90A8-46DDBC794CBA}" dt="2021-05-01T12:04:26.410" v="413" actId="1076"/>
          <ac:picMkLst>
            <pc:docMk/>
            <pc:sldMk cId="2567601388" sldId="393"/>
            <ac:picMk id="76" creationId="{F1647D24-4B26-4BF1-85A0-57C2FF48EE4A}"/>
          </ac:picMkLst>
        </pc:picChg>
        <pc:picChg chg="mod">
          <ac:chgData name="Lukas Hadamcik" userId="b894adbb9fcd8678" providerId="LiveId" clId="{012DD2DD-D927-48CD-90A8-46DDBC794CBA}" dt="2021-05-01T12:02:52.686" v="392" actId="1076"/>
          <ac:picMkLst>
            <pc:docMk/>
            <pc:sldMk cId="2567601388" sldId="393"/>
            <ac:picMk id="77" creationId="{7E5611C5-DB3B-47C8-B644-36315C977588}"/>
          </ac:picMkLst>
        </pc:picChg>
        <pc:picChg chg="mod">
          <ac:chgData name="Lukas Hadamcik" userId="b894adbb9fcd8678" providerId="LiveId" clId="{012DD2DD-D927-48CD-90A8-46DDBC794CBA}" dt="2021-05-01T12:02:57.164" v="394" actId="1076"/>
          <ac:picMkLst>
            <pc:docMk/>
            <pc:sldMk cId="2567601388" sldId="393"/>
            <ac:picMk id="78" creationId="{709352BF-9005-4840-B6A6-1F5836E5A6B0}"/>
          </ac:picMkLst>
        </pc:picChg>
        <pc:cxnChg chg="mod">
          <ac:chgData name="Lukas Hadamcik" userId="b894adbb9fcd8678" providerId="LiveId" clId="{012DD2DD-D927-48CD-90A8-46DDBC794CBA}" dt="2021-05-01T12:03:12.836" v="395" actId="164"/>
          <ac:cxnSpMkLst>
            <pc:docMk/>
            <pc:sldMk cId="2567601388" sldId="393"/>
            <ac:cxnSpMk id="11" creationId="{FBBBF0BB-8309-41D1-8195-DFC8A7336E20}"/>
          </ac:cxnSpMkLst>
        </pc:cxnChg>
        <pc:cxnChg chg="del">
          <ac:chgData name="Lukas Hadamcik" userId="b894adbb9fcd8678" providerId="LiveId" clId="{012DD2DD-D927-48CD-90A8-46DDBC794CBA}" dt="2021-05-01T12:04:02.193" v="411" actId="478"/>
          <ac:cxnSpMkLst>
            <pc:docMk/>
            <pc:sldMk cId="2567601388" sldId="393"/>
            <ac:cxnSpMk id="15" creationId="{4D7B3640-6581-4AE6-A58E-D65579476F7E}"/>
          </ac:cxnSpMkLst>
        </pc:cxnChg>
        <pc:cxnChg chg="mod">
          <ac:chgData name="Lukas Hadamcik" userId="b894adbb9fcd8678" providerId="LiveId" clId="{012DD2DD-D927-48CD-90A8-46DDBC794CBA}" dt="2021-05-01T12:01:37.129" v="378" actId="165"/>
          <ac:cxnSpMkLst>
            <pc:docMk/>
            <pc:sldMk cId="2567601388" sldId="393"/>
            <ac:cxnSpMk id="20" creationId="{BB489837-A315-4F7D-B058-38C464DD8626}"/>
          </ac:cxnSpMkLst>
        </pc:cxnChg>
        <pc:cxnChg chg="mod">
          <ac:chgData name="Lukas Hadamcik" userId="b894adbb9fcd8678" providerId="LiveId" clId="{012DD2DD-D927-48CD-90A8-46DDBC794CBA}" dt="2021-05-01T12:01:37.129" v="378" actId="165"/>
          <ac:cxnSpMkLst>
            <pc:docMk/>
            <pc:sldMk cId="2567601388" sldId="393"/>
            <ac:cxnSpMk id="22" creationId="{678FA205-6180-46BC-ACD2-7A3A612C3CDE}"/>
          </ac:cxnSpMkLst>
        </pc:cxnChg>
        <pc:cxnChg chg="mod">
          <ac:chgData name="Lukas Hadamcik" userId="b894adbb9fcd8678" providerId="LiveId" clId="{012DD2DD-D927-48CD-90A8-46DDBC794CBA}" dt="2021-05-01T12:01:37.129" v="378" actId="165"/>
          <ac:cxnSpMkLst>
            <pc:docMk/>
            <pc:sldMk cId="2567601388" sldId="393"/>
            <ac:cxnSpMk id="23" creationId="{B3FFCAFB-4322-4476-9C64-54DF40579D7A}"/>
          </ac:cxnSpMkLst>
        </pc:cxnChg>
        <pc:cxnChg chg="mod">
          <ac:chgData name="Lukas Hadamcik" userId="b894adbb9fcd8678" providerId="LiveId" clId="{012DD2DD-D927-48CD-90A8-46DDBC794CBA}" dt="2021-05-01T12:01:37.129" v="378" actId="165"/>
          <ac:cxnSpMkLst>
            <pc:docMk/>
            <pc:sldMk cId="2567601388" sldId="393"/>
            <ac:cxnSpMk id="24" creationId="{6C2C3421-4524-4C2F-AF80-6C6BCAEE191F}"/>
          </ac:cxnSpMkLst>
        </pc:cxnChg>
        <pc:cxnChg chg="mod">
          <ac:chgData name="Lukas Hadamcik" userId="b894adbb9fcd8678" providerId="LiveId" clId="{012DD2DD-D927-48CD-90A8-46DDBC794CBA}" dt="2021-05-01T12:01:37.129" v="378" actId="165"/>
          <ac:cxnSpMkLst>
            <pc:docMk/>
            <pc:sldMk cId="2567601388" sldId="393"/>
            <ac:cxnSpMk id="25" creationId="{D4DCDF69-2B84-42AC-86F7-7B87252F8BB4}"/>
          </ac:cxnSpMkLst>
        </pc:cxnChg>
        <pc:cxnChg chg="mod">
          <ac:chgData name="Lukas Hadamcik" userId="b894adbb9fcd8678" providerId="LiveId" clId="{012DD2DD-D927-48CD-90A8-46DDBC794CBA}" dt="2021-05-01T12:01:37.129" v="378" actId="165"/>
          <ac:cxnSpMkLst>
            <pc:docMk/>
            <pc:sldMk cId="2567601388" sldId="393"/>
            <ac:cxnSpMk id="26" creationId="{B8F34251-ED1B-4C55-B981-5BE229BC89CC}"/>
          </ac:cxnSpMkLst>
        </pc:cxnChg>
        <pc:cxnChg chg="mod">
          <ac:chgData name="Lukas Hadamcik" userId="b894adbb9fcd8678" providerId="LiveId" clId="{012DD2DD-D927-48CD-90A8-46DDBC794CBA}" dt="2021-05-01T12:01:37.129" v="378" actId="165"/>
          <ac:cxnSpMkLst>
            <pc:docMk/>
            <pc:sldMk cId="2567601388" sldId="393"/>
            <ac:cxnSpMk id="28" creationId="{0A466BA6-2986-4A99-985C-79A1CF5AFDB8}"/>
          </ac:cxnSpMkLst>
        </pc:cxnChg>
        <pc:cxnChg chg="mod">
          <ac:chgData name="Lukas Hadamcik" userId="b894adbb9fcd8678" providerId="LiveId" clId="{012DD2DD-D927-48CD-90A8-46DDBC794CBA}" dt="2021-05-01T12:01:37.129" v="378" actId="165"/>
          <ac:cxnSpMkLst>
            <pc:docMk/>
            <pc:sldMk cId="2567601388" sldId="393"/>
            <ac:cxnSpMk id="29" creationId="{E3EECDCD-E47F-4786-87E7-2D13EFACC3D7}"/>
          </ac:cxnSpMkLst>
        </pc:cxnChg>
        <pc:cxnChg chg="mod">
          <ac:chgData name="Lukas Hadamcik" userId="b894adbb9fcd8678" providerId="LiveId" clId="{012DD2DD-D927-48CD-90A8-46DDBC794CBA}" dt="2021-05-01T12:01:37.129" v="378" actId="165"/>
          <ac:cxnSpMkLst>
            <pc:docMk/>
            <pc:sldMk cId="2567601388" sldId="393"/>
            <ac:cxnSpMk id="30" creationId="{26331B43-76C6-4CC9-8944-1F2D33AFE854}"/>
          </ac:cxnSpMkLst>
        </pc:cxnChg>
        <pc:cxnChg chg="mod">
          <ac:chgData name="Lukas Hadamcik" userId="b894adbb9fcd8678" providerId="LiveId" clId="{012DD2DD-D927-48CD-90A8-46DDBC794CBA}" dt="2021-05-01T12:01:37.129" v="378" actId="165"/>
          <ac:cxnSpMkLst>
            <pc:docMk/>
            <pc:sldMk cId="2567601388" sldId="393"/>
            <ac:cxnSpMk id="31" creationId="{2321ECA3-EF3C-4617-B20A-96A07969A7A4}"/>
          </ac:cxnSpMkLst>
        </pc:cxnChg>
        <pc:cxnChg chg="mod">
          <ac:chgData name="Lukas Hadamcik" userId="b894adbb9fcd8678" providerId="LiveId" clId="{012DD2DD-D927-48CD-90A8-46DDBC794CBA}" dt="2021-05-01T12:01:37.129" v="378" actId="165"/>
          <ac:cxnSpMkLst>
            <pc:docMk/>
            <pc:sldMk cId="2567601388" sldId="393"/>
            <ac:cxnSpMk id="32" creationId="{7404AABA-3BF6-4ADA-B378-480BCE214D2C}"/>
          </ac:cxnSpMkLst>
        </pc:cxnChg>
        <pc:cxnChg chg="mod">
          <ac:chgData name="Lukas Hadamcik" userId="b894adbb9fcd8678" providerId="LiveId" clId="{012DD2DD-D927-48CD-90A8-46DDBC794CBA}" dt="2021-05-01T12:01:37.129" v="378" actId="165"/>
          <ac:cxnSpMkLst>
            <pc:docMk/>
            <pc:sldMk cId="2567601388" sldId="393"/>
            <ac:cxnSpMk id="33" creationId="{7AB6D68A-EF5F-4918-9331-69BF46043A54}"/>
          </ac:cxnSpMkLst>
        </pc:cxnChg>
        <pc:cxnChg chg="mod">
          <ac:chgData name="Lukas Hadamcik" userId="b894adbb9fcd8678" providerId="LiveId" clId="{012DD2DD-D927-48CD-90A8-46DDBC794CBA}" dt="2021-05-01T12:03:12.836" v="395" actId="164"/>
          <ac:cxnSpMkLst>
            <pc:docMk/>
            <pc:sldMk cId="2567601388" sldId="393"/>
            <ac:cxnSpMk id="46" creationId="{95B635A0-7A18-47A6-9443-98F3C1568538}"/>
          </ac:cxnSpMkLst>
        </pc:cxnChg>
        <pc:cxnChg chg="mod">
          <ac:chgData name="Lukas Hadamcik" userId="b894adbb9fcd8678" providerId="LiveId" clId="{012DD2DD-D927-48CD-90A8-46DDBC794CBA}" dt="2021-05-01T12:03:47.566" v="402" actId="1076"/>
          <ac:cxnSpMkLst>
            <pc:docMk/>
            <pc:sldMk cId="2567601388" sldId="393"/>
            <ac:cxnSpMk id="47" creationId="{1B14731C-FD70-4334-B014-8303E1348D88}"/>
          </ac:cxnSpMkLst>
        </pc:cxnChg>
        <pc:cxnChg chg="del">
          <ac:chgData name="Lukas Hadamcik" userId="b894adbb9fcd8678" providerId="LiveId" clId="{012DD2DD-D927-48CD-90A8-46DDBC794CBA}" dt="2021-05-01T12:01:53.592" v="381" actId="478"/>
          <ac:cxnSpMkLst>
            <pc:docMk/>
            <pc:sldMk cId="2567601388" sldId="393"/>
            <ac:cxnSpMk id="51" creationId="{99DD8633-9995-4F2E-BC9B-42FD90C79767}"/>
          </ac:cxnSpMkLst>
        </pc:cxnChg>
        <pc:cxnChg chg="del">
          <ac:chgData name="Lukas Hadamcik" userId="b894adbb9fcd8678" providerId="LiveId" clId="{012DD2DD-D927-48CD-90A8-46DDBC794CBA}" dt="2021-05-01T12:01:54.232" v="382" actId="478"/>
          <ac:cxnSpMkLst>
            <pc:docMk/>
            <pc:sldMk cId="2567601388" sldId="393"/>
            <ac:cxnSpMk id="52" creationId="{375482A3-4263-4995-A30A-1A0EC0F01747}"/>
          </ac:cxnSpMkLst>
        </pc:cxnChg>
        <pc:cxnChg chg="del">
          <ac:chgData name="Lukas Hadamcik" userId="b894adbb9fcd8678" providerId="LiveId" clId="{012DD2DD-D927-48CD-90A8-46DDBC794CBA}" dt="2021-05-01T12:01:54.880" v="383" actId="478"/>
          <ac:cxnSpMkLst>
            <pc:docMk/>
            <pc:sldMk cId="2567601388" sldId="393"/>
            <ac:cxnSpMk id="53" creationId="{5A29B3D0-D6BB-4683-8DFD-7E0B35706107}"/>
          </ac:cxnSpMkLst>
        </pc:cxnChg>
        <pc:cxnChg chg="del">
          <ac:chgData name="Lukas Hadamcik" userId="b894adbb9fcd8678" providerId="LiveId" clId="{012DD2DD-D927-48CD-90A8-46DDBC794CBA}" dt="2021-05-01T12:01:55.457" v="384" actId="478"/>
          <ac:cxnSpMkLst>
            <pc:docMk/>
            <pc:sldMk cId="2567601388" sldId="393"/>
            <ac:cxnSpMk id="54" creationId="{6984F5C9-703A-4741-ABD6-18F3868FA6EB}"/>
          </ac:cxnSpMkLst>
        </pc:cxnChg>
        <pc:cxnChg chg="del">
          <ac:chgData name="Lukas Hadamcik" userId="b894adbb9fcd8678" providerId="LiveId" clId="{012DD2DD-D927-48CD-90A8-46DDBC794CBA}" dt="2021-05-01T12:01:56.007" v="385" actId="478"/>
          <ac:cxnSpMkLst>
            <pc:docMk/>
            <pc:sldMk cId="2567601388" sldId="393"/>
            <ac:cxnSpMk id="55" creationId="{0B7EDBE8-A952-48AC-8F08-C9823B9E021E}"/>
          </ac:cxnSpMkLst>
        </pc:cxnChg>
      </pc:sldChg>
      <pc:sldChg chg="addSp delSp modSp add mod ord modAnim">
        <pc:chgData name="Lukas Hadamcik" userId="b894adbb9fcd8678" providerId="LiveId" clId="{012DD2DD-D927-48CD-90A8-46DDBC794CBA}" dt="2021-05-03T16:12:31.269" v="3076"/>
        <pc:sldMkLst>
          <pc:docMk/>
          <pc:sldMk cId="2911214618" sldId="394"/>
        </pc:sldMkLst>
        <pc:spChg chg="del">
          <ac:chgData name="Lukas Hadamcik" userId="b894adbb9fcd8678" providerId="LiveId" clId="{012DD2DD-D927-48CD-90A8-46DDBC794CBA}" dt="2021-05-01T12:13:49.124" v="448" actId="478"/>
          <ac:spMkLst>
            <pc:docMk/>
            <pc:sldMk cId="2911214618" sldId="394"/>
            <ac:spMk id="4" creationId="{00000000-0000-0000-0000-000000000000}"/>
          </ac:spMkLst>
        </pc:spChg>
        <pc:spChg chg="add mod">
          <ac:chgData name="Lukas Hadamcik" userId="b894adbb9fcd8678" providerId="LiveId" clId="{012DD2DD-D927-48CD-90A8-46DDBC794CBA}" dt="2021-05-02T08:02:25.285" v="797" actId="1076"/>
          <ac:spMkLst>
            <pc:docMk/>
            <pc:sldMk cId="2911214618" sldId="394"/>
            <ac:spMk id="4" creationId="{9D89A355-7C1A-4478-A53F-BA7CBB74804A}"/>
          </ac:spMkLst>
        </pc:spChg>
        <pc:spChg chg="del mod">
          <ac:chgData name="Lukas Hadamcik" userId="b894adbb9fcd8678" providerId="LiveId" clId="{012DD2DD-D927-48CD-90A8-46DDBC794CBA}" dt="2021-05-01T12:13:52.622" v="452" actId="478"/>
          <ac:spMkLst>
            <pc:docMk/>
            <pc:sldMk cId="2911214618" sldId="394"/>
            <ac:spMk id="5" creationId="{00000000-0000-0000-0000-000000000000}"/>
          </ac:spMkLst>
        </pc:spChg>
        <pc:spChg chg="add del mod">
          <ac:chgData name="Lukas Hadamcik" userId="b894adbb9fcd8678" providerId="LiveId" clId="{012DD2DD-D927-48CD-90A8-46DDBC794CBA}" dt="2021-05-01T12:13:50.815" v="450" actId="478"/>
          <ac:spMkLst>
            <pc:docMk/>
            <pc:sldMk cId="2911214618" sldId="394"/>
            <ac:spMk id="7" creationId="{631588BB-955D-450F-AC20-7EA8231BF94A}"/>
          </ac:spMkLst>
        </pc:spChg>
        <pc:spChg chg="add del mod">
          <ac:chgData name="Lukas Hadamcik" userId="b894adbb9fcd8678" providerId="LiveId" clId="{012DD2DD-D927-48CD-90A8-46DDBC794CBA}" dt="2021-05-01T12:16:46.023" v="456"/>
          <ac:spMkLst>
            <pc:docMk/>
            <pc:sldMk cId="2911214618" sldId="394"/>
            <ac:spMk id="10" creationId="{D6666EED-BAB2-4146-9EDB-EA512C69680D}"/>
          </ac:spMkLst>
        </pc:spChg>
        <pc:spChg chg="add mod">
          <ac:chgData name="Lukas Hadamcik" userId="b894adbb9fcd8678" providerId="LiveId" clId="{012DD2DD-D927-48CD-90A8-46DDBC794CBA}" dt="2021-05-03T16:12:22.965" v="3075" actId="255"/>
          <ac:spMkLst>
            <pc:docMk/>
            <pc:sldMk cId="2911214618" sldId="394"/>
            <ac:spMk id="13" creationId="{4AD1D2D1-AAFB-45E1-9185-8C0077F771F6}"/>
          </ac:spMkLst>
        </pc:spChg>
        <pc:spChg chg="add del mod">
          <ac:chgData name="Lukas Hadamcik" userId="b894adbb9fcd8678" providerId="LiveId" clId="{012DD2DD-D927-48CD-90A8-46DDBC794CBA}" dt="2021-05-01T12:17:45.898" v="461" actId="478"/>
          <ac:spMkLst>
            <pc:docMk/>
            <pc:sldMk cId="2911214618" sldId="394"/>
            <ac:spMk id="13" creationId="{84A849AC-73EC-416F-B929-BD73A25B81F4}"/>
          </ac:spMkLst>
        </pc:spChg>
        <pc:spChg chg="add del mod">
          <ac:chgData name="Lukas Hadamcik" userId="b894adbb9fcd8678" providerId="LiveId" clId="{012DD2DD-D927-48CD-90A8-46DDBC794CBA}" dt="2021-05-03T16:11:56.968" v="3073"/>
          <ac:spMkLst>
            <pc:docMk/>
            <pc:sldMk cId="2911214618" sldId="394"/>
            <ac:spMk id="14" creationId="{B9E7192F-BE31-4660-90A0-7B59FF10FC7A}"/>
          </ac:spMkLst>
        </pc:spChg>
        <pc:spChg chg="add del mod">
          <ac:chgData name="Lukas Hadamcik" userId="b894adbb9fcd8678" providerId="LiveId" clId="{012DD2DD-D927-48CD-90A8-46DDBC794CBA}" dt="2021-05-01T12:23:26.906" v="504" actId="478"/>
          <ac:spMkLst>
            <pc:docMk/>
            <pc:sldMk cId="2911214618" sldId="394"/>
            <ac:spMk id="23" creationId="{BF06B677-8F0C-45A6-8262-43E4A9456817}"/>
          </ac:spMkLst>
        </pc:spChg>
        <pc:grpChg chg="add del mod">
          <ac:chgData name="Lukas Hadamcik" userId="b894adbb9fcd8678" providerId="LiveId" clId="{012DD2DD-D927-48CD-90A8-46DDBC794CBA}" dt="2021-05-01T12:25:05.187" v="517" actId="165"/>
          <ac:grpSpMkLst>
            <pc:docMk/>
            <pc:sldMk cId="2911214618" sldId="394"/>
            <ac:grpSpMk id="18" creationId="{1F632E1C-21EE-468A-B251-74CBBC0437D6}"/>
          </ac:grpSpMkLst>
        </pc:grpChg>
        <pc:grpChg chg="add del mod">
          <ac:chgData name="Lukas Hadamcik" userId="b894adbb9fcd8678" providerId="LiveId" clId="{012DD2DD-D927-48CD-90A8-46DDBC794CBA}" dt="2021-05-01T12:24:49.719" v="513" actId="165"/>
          <ac:grpSpMkLst>
            <pc:docMk/>
            <pc:sldMk cId="2911214618" sldId="394"/>
            <ac:grpSpMk id="24" creationId="{5F1F24FC-EDE6-4B28-AC82-F4F578817217}"/>
          </ac:grpSpMkLst>
        </pc:grpChg>
        <pc:grpChg chg="add mod">
          <ac:chgData name="Lukas Hadamcik" userId="b894adbb9fcd8678" providerId="LiveId" clId="{012DD2DD-D927-48CD-90A8-46DDBC794CBA}" dt="2021-05-01T12:25:37.840" v="524" actId="1076"/>
          <ac:grpSpMkLst>
            <pc:docMk/>
            <pc:sldMk cId="2911214618" sldId="394"/>
            <ac:grpSpMk id="27" creationId="{132BF6F0-DA9B-47E2-B09E-38772D12ED28}"/>
          </ac:grpSpMkLst>
        </pc:grpChg>
        <pc:grpChg chg="add del mod">
          <ac:chgData name="Lukas Hadamcik" userId="b894adbb9fcd8678" providerId="LiveId" clId="{012DD2DD-D927-48CD-90A8-46DDBC794CBA}" dt="2021-05-01T12:25:55.153" v="529" actId="165"/>
          <ac:grpSpMkLst>
            <pc:docMk/>
            <pc:sldMk cId="2911214618" sldId="394"/>
            <ac:grpSpMk id="28" creationId="{A43D03A0-8CD1-4A7A-A597-8770B91E9C36}"/>
          </ac:grpSpMkLst>
        </pc:grpChg>
        <pc:picChg chg="add mod topLvl">
          <ac:chgData name="Lukas Hadamcik" userId="b894adbb9fcd8678" providerId="LiveId" clId="{012DD2DD-D927-48CD-90A8-46DDBC794CBA}" dt="2021-05-01T12:25:34.697" v="523" actId="164"/>
          <ac:picMkLst>
            <pc:docMk/>
            <pc:sldMk cId="2911214618" sldId="394"/>
            <ac:picMk id="9" creationId="{48AC9271-A90C-45DD-9511-C6859B795691}"/>
          </ac:picMkLst>
        </pc:picChg>
        <pc:picChg chg="add mod topLvl">
          <ac:chgData name="Lukas Hadamcik" userId="b894adbb9fcd8678" providerId="LiveId" clId="{012DD2DD-D927-48CD-90A8-46DDBC794CBA}" dt="2021-05-01T12:25:34.697" v="523" actId="164"/>
          <ac:picMkLst>
            <pc:docMk/>
            <pc:sldMk cId="2911214618" sldId="394"/>
            <ac:picMk id="12" creationId="{3B062F3B-219B-4B31-B79A-3CAD108CE502}"/>
          </ac:picMkLst>
        </pc:picChg>
        <pc:picChg chg="add del mod">
          <ac:chgData name="Lukas Hadamcik" userId="b894adbb9fcd8678" providerId="LiveId" clId="{012DD2DD-D927-48CD-90A8-46DDBC794CBA}" dt="2021-05-01T12:19:36.346" v="477" actId="931"/>
          <ac:picMkLst>
            <pc:docMk/>
            <pc:sldMk cId="2911214618" sldId="394"/>
            <ac:picMk id="15" creationId="{54795589-7BAE-4B12-BF2B-9B0FC8AC3615}"/>
          </ac:picMkLst>
        </pc:picChg>
        <pc:picChg chg="add mod">
          <ac:chgData name="Lukas Hadamcik" userId="b894adbb9fcd8678" providerId="LiveId" clId="{012DD2DD-D927-48CD-90A8-46DDBC794CBA}" dt="2021-05-01T12:23:41.135" v="508" actId="1076"/>
          <ac:picMkLst>
            <pc:docMk/>
            <pc:sldMk cId="2911214618" sldId="394"/>
            <ac:picMk id="17" creationId="{DEAA9C58-9C0D-451B-AC98-4ED783101297}"/>
          </ac:picMkLst>
        </pc:picChg>
        <pc:picChg chg="add mod">
          <ac:chgData name="Lukas Hadamcik" userId="b894adbb9fcd8678" providerId="LiveId" clId="{012DD2DD-D927-48CD-90A8-46DDBC794CBA}" dt="2021-05-01T12:25:41.302" v="525" actId="1076"/>
          <ac:picMkLst>
            <pc:docMk/>
            <pc:sldMk cId="2911214618" sldId="394"/>
            <ac:picMk id="20" creationId="{B9DA3BB1-06D0-47F4-8F06-88DBC8E5289E}"/>
          </ac:picMkLst>
        </pc:picChg>
        <pc:picChg chg="add mod">
          <ac:chgData name="Lukas Hadamcik" userId="b894adbb9fcd8678" providerId="LiveId" clId="{012DD2DD-D927-48CD-90A8-46DDBC794CBA}" dt="2021-05-01T12:25:42.792" v="526" actId="1076"/>
          <ac:picMkLst>
            <pc:docMk/>
            <pc:sldMk cId="2911214618" sldId="394"/>
            <ac:picMk id="22" creationId="{1CA9A37D-E44E-4C91-BE7E-65EFA55A8092}"/>
          </ac:picMkLst>
        </pc:picChg>
        <pc:picChg chg="del mod topLvl">
          <ac:chgData name="Lukas Hadamcik" userId="b894adbb9fcd8678" providerId="LiveId" clId="{012DD2DD-D927-48CD-90A8-46DDBC794CBA}" dt="2021-05-01T12:24:52.113" v="514" actId="478"/>
          <ac:picMkLst>
            <pc:docMk/>
            <pc:sldMk cId="2911214618" sldId="394"/>
            <ac:picMk id="25" creationId="{27FE2DDF-0579-4EEA-A042-EA414DEC3DDF}"/>
          </ac:picMkLst>
        </pc:picChg>
        <pc:picChg chg="del mod topLvl">
          <ac:chgData name="Lukas Hadamcik" userId="b894adbb9fcd8678" providerId="LiveId" clId="{012DD2DD-D927-48CD-90A8-46DDBC794CBA}" dt="2021-05-01T12:24:52.113" v="514" actId="478"/>
          <ac:picMkLst>
            <pc:docMk/>
            <pc:sldMk cId="2911214618" sldId="394"/>
            <ac:picMk id="26" creationId="{059622B5-58F0-4EDB-AACA-D29548F542DE}"/>
          </ac:picMkLst>
        </pc:picChg>
        <pc:picChg chg="del mod topLvl">
          <ac:chgData name="Lukas Hadamcik" userId="b894adbb9fcd8678" providerId="LiveId" clId="{012DD2DD-D927-48CD-90A8-46DDBC794CBA}" dt="2021-05-01T12:26:02.610" v="533" actId="478"/>
          <ac:picMkLst>
            <pc:docMk/>
            <pc:sldMk cId="2911214618" sldId="394"/>
            <ac:picMk id="29" creationId="{D6B0A2F9-5089-4A08-88FD-DA9AB050F6E5}"/>
          </ac:picMkLst>
        </pc:picChg>
        <pc:picChg chg="mod ord topLvl">
          <ac:chgData name="Lukas Hadamcik" userId="b894adbb9fcd8678" providerId="LiveId" clId="{012DD2DD-D927-48CD-90A8-46DDBC794CBA}" dt="2021-05-01T12:30:17.962" v="574" actId="166"/>
          <ac:picMkLst>
            <pc:docMk/>
            <pc:sldMk cId="2911214618" sldId="394"/>
            <ac:picMk id="30" creationId="{66DDCF37-787C-453A-A6AC-BD22315E4030}"/>
          </ac:picMkLst>
        </pc:picChg>
        <pc:picChg chg="add mod ord">
          <ac:chgData name="Lukas Hadamcik" userId="b894adbb9fcd8678" providerId="LiveId" clId="{012DD2DD-D927-48CD-90A8-46DDBC794CBA}" dt="2021-05-01T12:30:22.622" v="575" actId="166"/>
          <ac:picMkLst>
            <pc:docMk/>
            <pc:sldMk cId="2911214618" sldId="394"/>
            <ac:picMk id="31" creationId="{9B2F661A-D2E6-4C99-B50E-D65D6433D7DC}"/>
          </ac:picMkLst>
        </pc:picChg>
      </pc:sldChg>
      <pc:sldChg chg="addSp delSp modSp add mod modAnim">
        <pc:chgData name="Lukas Hadamcik" userId="b894adbb9fcd8678" providerId="LiveId" clId="{012DD2DD-D927-48CD-90A8-46DDBC794CBA}" dt="2021-05-01T12:56:39.676" v="705"/>
        <pc:sldMkLst>
          <pc:docMk/>
          <pc:sldMk cId="145835509" sldId="395"/>
        </pc:sldMkLst>
        <pc:spChg chg="del">
          <ac:chgData name="Lukas Hadamcik" userId="b894adbb9fcd8678" providerId="LiveId" clId="{012DD2DD-D927-48CD-90A8-46DDBC794CBA}" dt="2021-05-01T12:32:41.072" v="578" actId="478"/>
          <ac:spMkLst>
            <pc:docMk/>
            <pc:sldMk cId="145835509" sldId="395"/>
            <ac:spMk id="4" creationId="{00000000-0000-0000-0000-000000000000}"/>
          </ac:spMkLst>
        </pc:spChg>
        <pc:spChg chg="del">
          <ac:chgData name="Lukas Hadamcik" userId="b894adbb9fcd8678" providerId="LiveId" clId="{012DD2DD-D927-48CD-90A8-46DDBC794CBA}" dt="2021-05-01T12:32:39.118" v="577" actId="478"/>
          <ac:spMkLst>
            <pc:docMk/>
            <pc:sldMk cId="145835509" sldId="395"/>
            <ac:spMk id="5" creationId="{00000000-0000-0000-0000-000000000000}"/>
          </ac:spMkLst>
        </pc:spChg>
        <pc:spChg chg="add del mod">
          <ac:chgData name="Lukas Hadamcik" userId="b894adbb9fcd8678" providerId="LiveId" clId="{012DD2DD-D927-48CD-90A8-46DDBC794CBA}" dt="2021-05-01T12:32:46.707" v="581" actId="478"/>
          <ac:spMkLst>
            <pc:docMk/>
            <pc:sldMk cId="145835509" sldId="395"/>
            <ac:spMk id="7" creationId="{832E8AAF-6BBF-4AB0-8CC7-F8668032DFAA}"/>
          </ac:spMkLst>
        </pc:spChg>
        <pc:spChg chg="add del mod">
          <ac:chgData name="Lukas Hadamcik" userId="b894adbb9fcd8678" providerId="LiveId" clId="{012DD2DD-D927-48CD-90A8-46DDBC794CBA}" dt="2021-05-01T12:32:42.779" v="580" actId="478"/>
          <ac:spMkLst>
            <pc:docMk/>
            <pc:sldMk cId="145835509" sldId="395"/>
            <ac:spMk id="9" creationId="{0EF4D4C4-F929-49D8-9EC0-24FF15668558}"/>
          </ac:spMkLst>
        </pc:spChg>
        <pc:spChg chg="add del mod">
          <ac:chgData name="Lukas Hadamcik" userId="b894adbb9fcd8678" providerId="LiveId" clId="{012DD2DD-D927-48CD-90A8-46DDBC794CBA}" dt="2021-05-01T12:34:12.682" v="591" actId="478"/>
          <ac:spMkLst>
            <pc:docMk/>
            <pc:sldMk cId="145835509" sldId="395"/>
            <ac:spMk id="12" creationId="{7D78A6E8-0BC9-4011-A252-2FF06CD22337}"/>
          </ac:spMkLst>
        </pc:spChg>
        <pc:spChg chg="add del mod">
          <ac:chgData name="Lukas Hadamcik" userId="b894adbb9fcd8678" providerId="LiveId" clId="{012DD2DD-D927-48CD-90A8-46DDBC794CBA}" dt="2021-05-01T12:43:07.616" v="624" actId="478"/>
          <ac:spMkLst>
            <pc:docMk/>
            <pc:sldMk cId="145835509" sldId="395"/>
            <ac:spMk id="15" creationId="{121D560A-11A2-435D-8D98-A6F6F313F418}"/>
          </ac:spMkLst>
        </pc:spChg>
        <pc:spChg chg="add del mod">
          <ac:chgData name="Lukas Hadamcik" userId="b894adbb9fcd8678" providerId="LiveId" clId="{012DD2DD-D927-48CD-90A8-46DDBC794CBA}" dt="2021-05-01T12:37:54.709" v="599" actId="931"/>
          <ac:spMkLst>
            <pc:docMk/>
            <pc:sldMk cId="145835509" sldId="395"/>
            <ac:spMk id="20" creationId="{4ABA09D9-5E18-4405-8DB2-4AEA040BFC35}"/>
          </ac:spMkLst>
        </pc:spChg>
        <pc:spChg chg="add del mod">
          <ac:chgData name="Lukas Hadamcik" userId="b894adbb9fcd8678" providerId="LiveId" clId="{012DD2DD-D927-48CD-90A8-46DDBC794CBA}" dt="2021-05-01T12:40:21.219" v="612" actId="478"/>
          <ac:spMkLst>
            <pc:docMk/>
            <pc:sldMk cId="145835509" sldId="395"/>
            <ac:spMk id="23" creationId="{F991EC65-E187-4121-84A9-ADE673509887}"/>
          </ac:spMkLst>
        </pc:spChg>
        <pc:spChg chg="add mod">
          <ac:chgData name="Lukas Hadamcik" userId="b894adbb9fcd8678" providerId="LiveId" clId="{012DD2DD-D927-48CD-90A8-46DDBC794CBA}" dt="2021-05-01T12:52:34.728" v="683" actId="207"/>
          <ac:spMkLst>
            <pc:docMk/>
            <pc:sldMk cId="145835509" sldId="395"/>
            <ac:spMk id="36" creationId="{E0A6D442-FF76-4E72-B607-C291F9FFA933}"/>
          </ac:spMkLst>
        </pc:spChg>
        <pc:spChg chg="add mod">
          <ac:chgData name="Lukas Hadamcik" userId="b894adbb9fcd8678" providerId="LiveId" clId="{012DD2DD-D927-48CD-90A8-46DDBC794CBA}" dt="2021-05-01T12:52:45.515" v="685" actId="1076"/>
          <ac:spMkLst>
            <pc:docMk/>
            <pc:sldMk cId="145835509" sldId="395"/>
            <ac:spMk id="37" creationId="{8CD59402-7758-4E66-9D82-DAA3E07B6F17}"/>
          </ac:spMkLst>
        </pc:spChg>
        <pc:spChg chg="add mod">
          <ac:chgData name="Lukas Hadamcik" userId="b894adbb9fcd8678" providerId="LiveId" clId="{012DD2DD-D927-48CD-90A8-46DDBC794CBA}" dt="2021-05-01T12:53:19.779" v="692" actId="1076"/>
          <ac:spMkLst>
            <pc:docMk/>
            <pc:sldMk cId="145835509" sldId="395"/>
            <ac:spMk id="38" creationId="{0908D388-4780-4E72-B2F8-5C4C6EC9FC67}"/>
          </ac:spMkLst>
        </pc:spChg>
        <pc:spChg chg="add mod">
          <ac:chgData name="Lukas Hadamcik" userId="b894adbb9fcd8678" providerId="LiveId" clId="{012DD2DD-D927-48CD-90A8-46DDBC794CBA}" dt="2021-05-01T12:53:35.861" v="695" actId="196"/>
          <ac:spMkLst>
            <pc:docMk/>
            <pc:sldMk cId="145835509" sldId="395"/>
            <ac:spMk id="39" creationId="{A8282C40-8681-4C1C-B1D5-D5F79A6F90D9}"/>
          </ac:spMkLst>
        </pc:spChg>
        <pc:picChg chg="add del mod">
          <ac:chgData name="Lukas Hadamcik" userId="b894adbb9fcd8678" providerId="LiveId" clId="{012DD2DD-D927-48CD-90A8-46DDBC794CBA}" dt="2021-05-01T12:34:12.682" v="591" actId="478"/>
          <ac:picMkLst>
            <pc:docMk/>
            <pc:sldMk cId="145835509" sldId="395"/>
            <ac:picMk id="11" creationId="{3558D259-06C4-4845-99C5-60DA59E3FA84}"/>
          </ac:picMkLst>
        </pc:picChg>
        <pc:picChg chg="add mod">
          <ac:chgData name="Lukas Hadamcik" userId="b894adbb9fcd8678" providerId="LiveId" clId="{012DD2DD-D927-48CD-90A8-46DDBC794CBA}" dt="2021-05-01T12:50:42.353" v="664" actId="1076"/>
          <ac:picMkLst>
            <pc:docMk/>
            <pc:sldMk cId="145835509" sldId="395"/>
            <ac:picMk id="14" creationId="{21974053-A3CD-4DBE-BFF2-EAE8634451B9}"/>
          </ac:picMkLst>
        </pc:picChg>
        <pc:picChg chg="add mod">
          <ac:chgData name="Lukas Hadamcik" userId="b894adbb9fcd8678" providerId="LiveId" clId="{012DD2DD-D927-48CD-90A8-46DDBC794CBA}" dt="2021-05-01T12:50:48.382" v="666" actId="1076"/>
          <ac:picMkLst>
            <pc:docMk/>
            <pc:sldMk cId="145835509" sldId="395"/>
            <ac:picMk id="17" creationId="{BEB2D29B-6B2A-4E24-B04E-5475B7313EDD}"/>
          </ac:picMkLst>
        </pc:picChg>
        <pc:picChg chg="add del mod">
          <ac:chgData name="Lukas Hadamcik" userId="b894adbb9fcd8678" providerId="LiveId" clId="{012DD2DD-D927-48CD-90A8-46DDBC794CBA}" dt="2021-05-01T12:37:54.709" v="599" actId="931"/>
          <ac:picMkLst>
            <pc:docMk/>
            <pc:sldMk cId="145835509" sldId="395"/>
            <ac:picMk id="19" creationId="{55828AB0-5CB4-4152-A3DA-52BE20E9C2BA}"/>
          </ac:picMkLst>
        </pc:picChg>
        <pc:picChg chg="add del mod">
          <ac:chgData name="Lukas Hadamcik" userId="b894adbb9fcd8678" providerId="LiveId" clId="{012DD2DD-D927-48CD-90A8-46DDBC794CBA}" dt="2021-05-01T12:40:21.219" v="612" actId="478"/>
          <ac:picMkLst>
            <pc:docMk/>
            <pc:sldMk cId="145835509" sldId="395"/>
            <ac:picMk id="22" creationId="{6FBA44C3-6E53-4A96-980B-FC29B5315B60}"/>
          </ac:picMkLst>
        </pc:picChg>
        <pc:picChg chg="add del mod">
          <ac:chgData name="Lukas Hadamcik" userId="b894adbb9fcd8678" providerId="LiveId" clId="{012DD2DD-D927-48CD-90A8-46DDBC794CBA}" dt="2021-05-01T12:43:18.314" v="628" actId="478"/>
          <ac:picMkLst>
            <pc:docMk/>
            <pc:sldMk cId="145835509" sldId="395"/>
            <ac:picMk id="25" creationId="{407BCE1A-1935-461C-B484-F65252CC6D31}"/>
          </ac:picMkLst>
        </pc:picChg>
        <pc:picChg chg="add mod">
          <ac:chgData name="Lukas Hadamcik" userId="b894adbb9fcd8678" providerId="LiveId" clId="{012DD2DD-D927-48CD-90A8-46DDBC794CBA}" dt="2021-05-01T12:51:12.212" v="669" actId="1076"/>
          <ac:picMkLst>
            <pc:docMk/>
            <pc:sldMk cId="145835509" sldId="395"/>
            <ac:picMk id="27" creationId="{80828C14-19CE-4BA0-AB6F-9D9FE5025BF2}"/>
          </ac:picMkLst>
        </pc:picChg>
        <pc:picChg chg="add del mod">
          <ac:chgData name="Lukas Hadamcik" userId="b894adbb9fcd8678" providerId="LiveId" clId="{012DD2DD-D927-48CD-90A8-46DDBC794CBA}" dt="2021-05-01T12:44:52.586" v="632" actId="478"/>
          <ac:picMkLst>
            <pc:docMk/>
            <pc:sldMk cId="145835509" sldId="395"/>
            <ac:picMk id="29" creationId="{70EA1807-6F75-4FBD-9AE3-0BDCA197EBA8}"/>
          </ac:picMkLst>
        </pc:picChg>
        <pc:picChg chg="add mod">
          <ac:chgData name="Lukas Hadamcik" userId="b894adbb9fcd8678" providerId="LiveId" clId="{012DD2DD-D927-48CD-90A8-46DDBC794CBA}" dt="2021-05-01T12:51:21.769" v="674" actId="1076"/>
          <ac:picMkLst>
            <pc:docMk/>
            <pc:sldMk cId="145835509" sldId="395"/>
            <ac:picMk id="31" creationId="{409D2300-ABC7-46A0-BD81-33CBE22CD945}"/>
          </ac:picMkLst>
        </pc:picChg>
        <pc:picChg chg="add del mod">
          <ac:chgData name="Lukas Hadamcik" userId="b894adbb9fcd8678" providerId="LiveId" clId="{012DD2DD-D927-48CD-90A8-46DDBC794CBA}" dt="2021-05-01T12:49:52.770" v="648" actId="478"/>
          <ac:picMkLst>
            <pc:docMk/>
            <pc:sldMk cId="145835509" sldId="395"/>
            <ac:picMk id="33" creationId="{0AF76C9C-8A88-461F-BF66-450C542DE01E}"/>
          </ac:picMkLst>
        </pc:picChg>
        <pc:picChg chg="add mod">
          <ac:chgData name="Lukas Hadamcik" userId="b894adbb9fcd8678" providerId="LiveId" clId="{012DD2DD-D927-48CD-90A8-46DDBC794CBA}" dt="2021-05-01T12:51:37.832" v="677" actId="1076"/>
          <ac:picMkLst>
            <pc:docMk/>
            <pc:sldMk cId="145835509" sldId="395"/>
            <ac:picMk id="35" creationId="{F45C938C-55DC-418D-B87B-15323FE7B529}"/>
          </ac:picMkLst>
        </pc:picChg>
      </pc:sldChg>
      <pc:sldChg chg="modSp add mod ord">
        <pc:chgData name="Lukas Hadamcik" userId="b894adbb9fcd8678" providerId="LiveId" clId="{012DD2DD-D927-48CD-90A8-46DDBC794CBA}" dt="2021-05-03T15:13:21.789" v="3034" actId="790"/>
        <pc:sldMkLst>
          <pc:docMk/>
          <pc:sldMk cId="4019588895" sldId="396"/>
        </pc:sldMkLst>
        <pc:spChg chg="mod">
          <ac:chgData name="Lukas Hadamcik" userId="b894adbb9fcd8678" providerId="LiveId" clId="{012DD2DD-D927-48CD-90A8-46DDBC794CBA}" dt="2021-05-03T15:13:21.789" v="3034" actId="790"/>
          <ac:spMkLst>
            <pc:docMk/>
            <pc:sldMk cId="4019588895" sldId="396"/>
            <ac:spMk id="4" creationId="{00000000-0000-0000-0000-000000000000}"/>
          </ac:spMkLst>
        </pc:spChg>
        <pc:spChg chg="mod">
          <ac:chgData name="Lukas Hadamcik" userId="b894adbb9fcd8678" providerId="LiveId" clId="{012DD2DD-D927-48CD-90A8-46DDBC794CBA}" dt="2021-05-03T09:23:34.382" v="2642" actId="790"/>
          <ac:spMkLst>
            <pc:docMk/>
            <pc:sldMk cId="4019588895" sldId="396"/>
            <ac:spMk id="5" creationId="{00000000-0000-0000-0000-000000000000}"/>
          </ac:spMkLst>
        </pc:spChg>
      </pc:sldChg>
      <pc:sldChg chg="addSp delSp modSp add mod ord modAnim">
        <pc:chgData name="Lukas Hadamcik" userId="b894adbb9fcd8678" providerId="LiveId" clId="{012DD2DD-D927-48CD-90A8-46DDBC794CBA}" dt="2021-05-02T08:51:02.306" v="1019"/>
        <pc:sldMkLst>
          <pc:docMk/>
          <pc:sldMk cId="1099532550" sldId="397"/>
        </pc:sldMkLst>
        <pc:spChg chg="del">
          <ac:chgData name="Lukas Hadamcik" userId="b894adbb9fcd8678" providerId="LiveId" clId="{012DD2DD-D927-48CD-90A8-46DDBC794CBA}" dt="2021-05-02T08:34:34.607" v="937" actId="478"/>
          <ac:spMkLst>
            <pc:docMk/>
            <pc:sldMk cId="1099532550" sldId="397"/>
            <ac:spMk id="4" creationId="{00000000-0000-0000-0000-000000000000}"/>
          </ac:spMkLst>
        </pc:spChg>
        <pc:spChg chg="del">
          <ac:chgData name="Lukas Hadamcik" userId="b894adbb9fcd8678" providerId="LiveId" clId="{012DD2DD-D927-48CD-90A8-46DDBC794CBA}" dt="2021-05-02T08:34:31.185" v="935" actId="478"/>
          <ac:spMkLst>
            <pc:docMk/>
            <pc:sldMk cId="1099532550" sldId="397"/>
            <ac:spMk id="5" creationId="{00000000-0000-0000-0000-000000000000}"/>
          </ac:spMkLst>
        </pc:spChg>
        <pc:spChg chg="add del mod">
          <ac:chgData name="Lukas Hadamcik" userId="b894adbb9fcd8678" providerId="LiveId" clId="{012DD2DD-D927-48CD-90A8-46DDBC794CBA}" dt="2021-05-02T08:34:32.840" v="936" actId="478"/>
          <ac:spMkLst>
            <pc:docMk/>
            <pc:sldMk cId="1099532550" sldId="397"/>
            <ac:spMk id="7" creationId="{D3CAEF26-1231-43E7-AFBD-C77CBEBB9C3A}"/>
          </ac:spMkLst>
        </pc:spChg>
        <pc:spChg chg="add del mod">
          <ac:chgData name="Lukas Hadamcik" userId="b894adbb9fcd8678" providerId="LiveId" clId="{012DD2DD-D927-48CD-90A8-46DDBC794CBA}" dt="2021-05-02T08:34:36.247" v="939" actId="478"/>
          <ac:spMkLst>
            <pc:docMk/>
            <pc:sldMk cId="1099532550" sldId="397"/>
            <ac:spMk id="9" creationId="{A1007F97-3639-4206-9693-BE39B7268037}"/>
          </ac:spMkLst>
        </pc:spChg>
        <pc:spChg chg="add del mod">
          <ac:chgData name="Lukas Hadamcik" userId="b894adbb9fcd8678" providerId="LiveId" clId="{012DD2DD-D927-48CD-90A8-46DDBC794CBA}" dt="2021-05-02T08:38:38.935" v="950" actId="478"/>
          <ac:spMkLst>
            <pc:docMk/>
            <pc:sldMk cId="1099532550" sldId="397"/>
            <ac:spMk id="14" creationId="{B5A21BF0-CE18-4CE0-BC82-6A637575CD5B}"/>
          </ac:spMkLst>
        </pc:spChg>
        <pc:spChg chg="add mod">
          <ac:chgData name="Lukas Hadamcik" userId="b894adbb9fcd8678" providerId="LiveId" clId="{012DD2DD-D927-48CD-90A8-46DDBC794CBA}" dt="2021-05-02T08:41:32.066" v="962" actId="1076"/>
          <ac:spMkLst>
            <pc:docMk/>
            <pc:sldMk cId="1099532550" sldId="397"/>
            <ac:spMk id="17" creationId="{5EFF36F6-71B3-4565-8C8B-D9150ABCF468}"/>
          </ac:spMkLst>
        </pc:spChg>
        <pc:spChg chg="add mod">
          <ac:chgData name="Lukas Hadamcik" userId="b894adbb9fcd8678" providerId="LiveId" clId="{012DD2DD-D927-48CD-90A8-46DDBC794CBA}" dt="2021-05-02T08:43:41.588" v="981" actId="1076"/>
          <ac:spMkLst>
            <pc:docMk/>
            <pc:sldMk cId="1099532550" sldId="397"/>
            <ac:spMk id="18" creationId="{120B0056-DCD2-4826-BBC8-93F89C983687}"/>
          </ac:spMkLst>
        </pc:spChg>
        <pc:spChg chg="add mod">
          <ac:chgData name="Lukas Hadamcik" userId="b894adbb9fcd8678" providerId="LiveId" clId="{012DD2DD-D927-48CD-90A8-46DDBC794CBA}" dt="2021-05-02T08:44:20.418" v="990" actId="1076"/>
          <ac:spMkLst>
            <pc:docMk/>
            <pc:sldMk cId="1099532550" sldId="397"/>
            <ac:spMk id="19" creationId="{2D43D9AE-3145-43C9-9F82-CC729BF2BD28}"/>
          </ac:spMkLst>
        </pc:spChg>
        <pc:spChg chg="add mod">
          <ac:chgData name="Lukas Hadamcik" userId="b894adbb9fcd8678" providerId="LiveId" clId="{012DD2DD-D927-48CD-90A8-46DDBC794CBA}" dt="2021-05-02T08:44:42.479" v="996" actId="20577"/>
          <ac:spMkLst>
            <pc:docMk/>
            <pc:sldMk cId="1099532550" sldId="397"/>
            <ac:spMk id="20" creationId="{2AE0B8B0-7C11-4647-9D34-A1C64452109A}"/>
          </ac:spMkLst>
        </pc:spChg>
        <pc:spChg chg="add mod">
          <ac:chgData name="Lukas Hadamcik" userId="b894adbb9fcd8678" providerId="LiveId" clId="{012DD2DD-D927-48CD-90A8-46DDBC794CBA}" dt="2021-05-02T08:45:03.541" v="1002" actId="20577"/>
          <ac:spMkLst>
            <pc:docMk/>
            <pc:sldMk cId="1099532550" sldId="397"/>
            <ac:spMk id="21" creationId="{1EDC6D23-3B89-4D0E-8BF8-5A8B6582425E}"/>
          </ac:spMkLst>
        </pc:spChg>
        <pc:spChg chg="add mod">
          <ac:chgData name="Lukas Hadamcik" userId="b894adbb9fcd8678" providerId="LiveId" clId="{012DD2DD-D927-48CD-90A8-46DDBC794CBA}" dt="2021-05-02T08:45:45.385" v="1008" actId="14100"/>
          <ac:spMkLst>
            <pc:docMk/>
            <pc:sldMk cId="1099532550" sldId="397"/>
            <ac:spMk id="22" creationId="{4ED8F614-5020-4059-9096-48ECE6D55E85}"/>
          </ac:spMkLst>
        </pc:spChg>
        <pc:picChg chg="add del mod">
          <ac:chgData name="Lukas Hadamcik" userId="b894adbb9fcd8678" providerId="LiveId" clId="{012DD2DD-D927-48CD-90A8-46DDBC794CBA}" dt="2021-05-02T08:36:26.007" v="943" actId="478"/>
          <ac:picMkLst>
            <pc:docMk/>
            <pc:sldMk cId="1099532550" sldId="397"/>
            <ac:picMk id="11" creationId="{05628C7F-E300-4EAA-B798-84D06934A668}"/>
          </ac:picMkLst>
        </pc:picChg>
        <pc:picChg chg="add mod">
          <ac:chgData name="Lukas Hadamcik" userId="b894adbb9fcd8678" providerId="LiveId" clId="{012DD2DD-D927-48CD-90A8-46DDBC794CBA}" dt="2021-05-02T08:39:21.538" v="952" actId="1076"/>
          <ac:picMkLst>
            <pc:docMk/>
            <pc:sldMk cId="1099532550" sldId="397"/>
            <ac:picMk id="13" creationId="{DC7A72E1-CAE0-4759-8708-C09036E71186}"/>
          </ac:picMkLst>
        </pc:picChg>
        <pc:picChg chg="add mod">
          <ac:chgData name="Lukas Hadamcik" userId="b894adbb9fcd8678" providerId="LiveId" clId="{012DD2DD-D927-48CD-90A8-46DDBC794CBA}" dt="2021-05-02T08:43:38.305" v="980" actId="1076"/>
          <ac:picMkLst>
            <pc:docMk/>
            <pc:sldMk cId="1099532550" sldId="397"/>
            <ac:picMk id="16" creationId="{45BB3084-3B6A-4ECB-B5C1-163D5A7BEB4B}"/>
          </ac:picMkLst>
        </pc:picChg>
      </pc:sldChg>
      <pc:sldChg chg="addSp delSp modSp add mod ord modAnim">
        <pc:chgData name="Lukas Hadamcik" userId="b894adbb9fcd8678" providerId="LiveId" clId="{012DD2DD-D927-48CD-90A8-46DDBC794CBA}" dt="2021-05-03T15:11:53.680" v="2999" actId="20577"/>
        <pc:sldMkLst>
          <pc:docMk/>
          <pc:sldMk cId="2917655511" sldId="398"/>
        </pc:sldMkLst>
        <pc:spChg chg="mod">
          <ac:chgData name="Lukas Hadamcik" userId="b894adbb9fcd8678" providerId="LiveId" clId="{012DD2DD-D927-48CD-90A8-46DDBC794CBA}" dt="2021-05-03T15:11:53.680" v="2999" actId="20577"/>
          <ac:spMkLst>
            <pc:docMk/>
            <pc:sldMk cId="2917655511" sldId="398"/>
            <ac:spMk id="4" creationId="{00000000-0000-0000-0000-000000000000}"/>
          </ac:spMkLst>
        </pc:spChg>
        <pc:spChg chg="del mod">
          <ac:chgData name="Lukas Hadamcik" userId="b894adbb9fcd8678" providerId="LiveId" clId="{012DD2DD-D927-48CD-90A8-46DDBC794CBA}" dt="2021-05-03T07:36:23.089" v="1172" actId="478"/>
          <ac:spMkLst>
            <pc:docMk/>
            <pc:sldMk cId="2917655511" sldId="398"/>
            <ac:spMk id="5" creationId="{00000000-0000-0000-0000-000000000000}"/>
          </ac:spMkLst>
        </pc:spChg>
        <pc:spChg chg="add del mod">
          <ac:chgData name="Lukas Hadamcik" userId="b894adbb9fcd8678" providerId="LiveId" clId="{012DD2DD-D927-48CD-90A8-46DDBC794CBA}" dt="2021-05-03T07:36:25.302" v="1173" actId="478"/>
          <ac:spMkLst>
            <pc:docMk/>
            <pc:sldMk cId="2917655511" sldId="398"/>
            <ac:spMk id="9" creationId="{F98D266C-3929-45DA-B711-6300E9912BD2}"/>
          </ac:spMkLst>
        </pc:spChg>
        <pc:spChg chg="add mod">
          <ac:chgData name="Lukas Hadamcik" userId="b894adbb9fcd8678" providerId="LiveId" clId="{012DD2DD-D927-48CD-90A8-46DDBC794CBA}" dt="2021-05-03T07:37:32.189" v="1209" actId="790"/>
          <ac:spMkLst>
            <pc:docMk/>
            <pc:sldMk cId="2917655511" sldId="398"/>
            <ac:spMk id="10" creationId="{E60F0250-B207-45C8-9FC9-A29B4217F0DD}"/>
          </ac:spMkLst>
        </pc:spChg>
        <pc:spChg chg="add mod">
          <ac:chgData name="Lukas Hadamcik" userId="b894adbb9fcd8678" providerId="LiveId" clId="{012DD2DD-D927-48CD-90A8-46DDBC794CBA}" dt="2021-05-03T07:38:43.981" v="1231" actId="790"/>
          <ac:spMkLst>
            <pc:docMk/>
            <pc:sldMk cId="2917655511" sldId="398"/>
            <ac:spMk id="11" creationId="{212EF573-4C59-4A18-86C5-40F47D8913E3}"/>
          </ac:spMkLst>
        </pc:spChg>
        <pc:spChg chg="add mod">
          <ac:chgData name="Lukas Hadamcik" userId="b894adbb9fcd8678" providerId="LiveId" clId="{012DD2DD-D927-48CD-90A8-46DDBC794CBA}" dt="2021-05-03T07:51:48.439" v="1454" actId="20577"/>
          <ac:spMkLst>
            <pc:docMk/>
            <pc:sldMk cId="2917655511" sldId="398"/>
            <ac:spMk id="12" creationId="{8EDDAD92-6E34-4E31-8C15-CDC8E5E7EA55}"/>
          </ac:spMkLst>
        </pc:spChg>
        <pc:spChg chg="add mod">
          <ac:chgData name="Lukas Hadamcik" userId="b894adbb9fcd8678" providerId="LiveId" clId="{012DD2DD-D927-48CD-90A8-46DDBC794CBA}" dt="2021-05-03T07:41:58.909" v="1294" actId="207"/>
          <ac:spMkLst>
            <pc:docMk/>
            <pc:sldMk cId="2917655511" sldId="398"/>
            <ac:spMk id="13" creationId="{BD597069-25B1-4CA6-A174-6E18B33E6595}"/>
          </ac:spMkLst>
        </pc:spChg>
        <pc:spChg chg="add mod">
          <ac:chgData name="Lukas Hadamcik" userId="b894adbb9fcd8678" providerId="LiveId" clId="{012DD2DD-D927-48CD-90A8-46DDBC794CBA}" dt="2021-05-03T07:47:07.992" v="1383" actId="1076"/>
          <ac:spMkLst>
            <pc:docMk/>
            <pc:sldMk cId="2917655511" sldId="398"/>
            <ac:spMk id="14" creationId="{16BC5E98-36E5-4673-BD01-E6BD0B97CEE4}"/>
          </ac:spMkLst>
        </pc:spChg>
        <pc:picChg chg="add mod">
          <ac:chgData name="Lukas Hadamcik" userId="b894adbb9fcd8678" providerId="LiveId" clId="{012DD2DD-D927-48CD-90A8-46DDBC794CBA}" dt="2021-05-03T07:41:45.905" v="1291" actId="1076"/>
          <ac:picMkLst>
            <pc:docMk/>
            <pc:sldMk cId="2917655511" sldId="398"/>
            <ac:picMk id="7" creationId="{E974E242-E79C-407D-98D1-DEA49CE51152}"/>
          </ac:picMkLst>
        </pc:picChg>
      </pc:sldChg>
      <pc:sldChg chg="addSp delSp modSp add mod delAnim modAnim">
        <pc:chgData name="Lukas Hadamcik" userId="b894adbb9fcd8678" providerId="LiveId" clId="{012DD2DD-D927-48CD-90A8-46DDBC794CBA}" dt="2021-05-03T15:11:46.679" v="2995" actId="20577"/>
        <pc:sldMkLst>
          <pc:docMk/>
          <pc:sldMk cId="1254600880" sldId="399"/>
        </pc:sldMkLst>
        <pc:spChg chg="mod">
          <ac:chgData name="Lukas Hadamcik" userId="b894adbb9fcd8678" providerId="LiveId" clId="{012DD2DD-D927-48CD-90A8-46DDBC794CBA}" dt="2021-05-03T15:11:46.679" v="2995" actId="20577"/>
          <ac:spMkLst>
            <pc:docMk/>
            <pc:sldMk cId="1254600880" sldId="399"/>
            <ac:spMk id="4" creationId="{00000000-0000-0000-0000-000000000000}"/>
          </ac:spMkLst>
        </pc:spChg>
        <pc:spChg chg="add mod">
          <ac:chgData name="Lukas Hadamcik" userId="b894adbb9fcd8678" providerId="LiveId" clId="{012DD2DD-D927-48CD-90A8-46DDBC794CBA}" dt="2021-05-03T08:08:28.276" v="1696" actId="1076"/>
          <ac:spMkLst>
            <pc:docMk/>
            <pc:sldMk cId="1254600880" sldId="399"/>
            <ac:spMk id="5" creationId="{09ABEA46-2555-47EC-A001-356FA8C2BE25}"/>
          </ac:spMkLst>
        </pc:spChg>
        <pc:spChg chg="add del mod">
          <ac:chgData name="Lukas Hadamcik" userId="b894adbb9fcd8678" providerId="LiveId" clId="{012DD2DD-D927-48CD-90A8-46DDBC794CBA}" dt="2021-05-03T07:57:17.946" v="1537" actId="478"/>
          <ac:spMkLst>
            <pc:docMk/>
            <pc:sldMk cId="1254600880" sldId="399"/>
            <ac:spMk id="9" creationId="{ED809633-720F-4AA9-BCDB-2AEF96FA4C9C}"/>
          </ac:spMkLst>
        </pc:spChg>
        <pc:spChg chg="del">
          <ac:chgData name="Lukas Hadamcik" userId="b894adbb9fcd8678" providerId="LiveId" clId="{012DD2DD-D927-48CD-90A8-46DDBC794CBA}" dt="2021-05-03T07:52:04.110" v="1455" actId="478"/>
          <ac:spMkLst>
            <pc:docMk/>
            <pc:sldMk cId="1254600880" sldId="399"/>
            <ac:spMk id="10" creationId="{E60F0250-B207-45C8-9FC9-A29B4217F0DD}"/>
          </ac:spMkLst>
        </pc:spChg>
        <pc:spChg chg="del">
          <ac:chgData name="Lukas Hadamcik" userId="b894adbb9fcd8678" providerId="LiveId" clId="{012DD2DD-D927-48CD-90A8-46DDBC794CBA}" dt="2021-05-03T07:52:04.110" v="1455" actId="478"/>
          <ac:spMkLst>
            <pc:docMk/>
            <pc:sldMk cId="1254600880" sldId="399"/>
            <ac:spMk id="11" creationId="{212EF573-4C59-4A18-86C5-40F47D8913E3}"/>
          </ac:spMkLst>
        </pc:spChg>
        <pc:spChg chg="del mod">
          <ac:chgData name="Lukas Hadamcik" userId="b894adbb9fcd8678" providerId="LiveId" clId="{012DD2DD-D927-48CD-90A8-46DDBC794CBA}" dt="2021-05-03T07:52:04.110" v="1455" actId="478"/>
          <ac:spMkLst>
            <pc:docMk/>
            <pc:sldMk cId="1254600880" sldId="399"/>
            <ac:spMk id="12" creationId="{8EDDAD92-6E34-4E31-8C15-CDC8E5E7EA55}"/>
          </ac:spMkLst>
        </pc:spChg>
        <pc:spChg chg="del">
          <ac:chgData name="Lukas Hadamcik" userId="b894adbb9fcd8678" providerId="LiveId" clId="{012DD2DD-D927-48CD-90A8-46DDBC794CBA}" dt="2021-05-03T07:52:04.110" v="1455" actId="478"/>
          <ac:spMkLst>
            <pc:docMk/>
            <pc:sldMk cId="1254600880" sldId="399"/>
            <ac:spMk id="13" creationId="{BD597069-25B1-4CA6-A174-6E18B33E6595}"/>
          </ac:spMkLst>
        </pc:spChg>
        <pc:spChg chg="del">
          <ac:chgData name="Lukas Hadamcik" userId="b894adbb9fcd8678" providerId="LiveId" clId="{012DD2DD-D927-48CD-90A8-46DDBC794CBA}" dt="2021-05-03T07:52:04.110" v="1455" actId="478"/>
          <ac:spMkLst>
            <pc:docMk/>
            <pc:sldMk cId="1254600880" sldId="399"/>
            <ac:spMk id="14" creationId="{16BC5E98-36E5-4673-BD01-E6BD0B97CEE4}"/>
          </ac:spMkLst>
        </pc:spChg>
        <pc:spChg chg="add del mod">
          <ac:chgData name="Lukas Hadamcik" userId="b894adbb9fcd8678" providerId="LiveId" clId="{012DD2DD-D927-48CD-90A8-46DDBC794CBA}" dt="2021-05-03T07:57:13.112" v="1536" actId="478"/>
          <ac:spMkLst>
            <pc:docMk/>
            <pc:sldMk cId="1254600880" sldId="399"/>
            <ac:spMk id="17" creationId="{C340F1FD-B4A1-4F76-A7A7-06DD36DC3751}"/>
          </ac:spMkLst>
        </pc:spChg>
        <pc:spChg chg="add mod">
          <ac:chgData name="Lukas Hadamcik" userId="b894adbb9fcd8678" providerId="LiveId" clId="{012DD2DD-D927-48CD-90A8-46DDBC794CBA}" dt="2021-05-03T08:08:38.979" v="1698" actId="1076"/>
          <ac:spMkLst>
            <pc:docMk/>
            <pc:sldMk cId="1254600880" sldId="399"/>
            <ac:spMk id="18" creationId="{30C9CB89-5800-4704-B4F8-DA9AAA1CCB31}"/>
          </ac:spMkLst>
        </pc:spChg>
        <pc:spChg chg="add mod">
          <ac:chgData name="Lukas Hadamcik" userId="b894adbb9fcd8678" providerId="LiveId" clId="{012DD2DD-D927-48CD-90A8-46DDBC794CBA}" dt="2021-05-03T08:08:43.656" v="1699" actId="1076"/>
          <ac:spMkLst>
            <pc:docMk/>
            <pc:sldMk cId="1254600880" sldId="399"/>
            <ac:spMk id="19" creationId="{897E24C8-D425-46DD-8BA1-E3DEFCFCCFC3}"/>
          </ac:spMkLst>
        </pc:spChg>
        <pc:spChg chg="add mod">
          <ac:chgData name="Lukas Hadamcik" userId="b894adbb9fcd8678" providerId="LiveId" clId="{012DD2DD-D927-48CD-90A8-46DDBC794CBA}" dt="2021-05-03T08:08:47.702" v="1700" actId="1076"/>
          <ac:spMkLst>
            <pc:docMk/>
            <pc:sldMk cId="1254600880" sldId="399"/>
            <ac:spMk id="20" creationId="{8B567457-ED5D-485B-A7FA-C542FD526214}"/>
          </ac:spMkLst>
        </pc:spChg>
        <pc:spChg chg="add mod">
          <ac:chgData name="Lukas Hadamcik" userId="b894adbb9fcd8678" providerId="LiveId" clId="{012DD2DD-D927-48CD-90A8-46DDBC794CBA}" dt="2021-05-03T08:08:52.093" v="1701" actId="1076"/>
          <ac:spMkLst>
            <pc:docMk/>
            <pc:sldMk cId="1254600880" sldId="399"/>
            <ac:spMk id="21" creationId="{0584375E-558E-4A77-A005-0DE1A050DDC1}"/>
          </ac:spMkLst>
        </pc:spChg>
        <pc:spChg chg="add mod">
          <ac:chgData name="Lukas Hadamcik" userId="b894adbb9fcd8678" providerId="LiveId" clId="{012DD2DD-D927-48CD-90A8-46DDBC794CBA}" dt="2021-05-03T08:10:27.272" v="1759" actId="122"/>
          <ac:spMkLst>
            <pc:docMk/>
            <pc:sldMk cId="1254600880" sldId="399"/>
            <ac:spMk id="22" creationId="{A33E32A9-55B4-4121-92E9-9E6E51F5F1B8}"/>
          </ac:spMkLst>
        </pc:spChg>
        <pc:spChg chg="add mod">
          <ac:chgData name="Lukas Hadamcik" userId="b894adbb9fcd8678" providerId="LiveId" clId="{012DD2DD-D927-48CD-90A8-46DDBC794CBA}" dt="2021-05-03T08:12:20.613" v="1790" actId="1076"/>
          <ac:spMkLst>
            <pc:docMk/>
            <pc:sldMk cId="1254600880" sldId="399"/>
            <ac:spMk id="23" creationId="{E4C2BA07-AB72-4509-AB11-6898B329155C}"/>
          </ac:spMkLst>
        </pc:spChg>
        <pc:spChg chg="add del mod">
          <ac:chgData name="Lukas Hadamcik" userId="b894adbb9fcd8678" providerId="LiveId" clId="{012DD2DD-D927-48CD-90A8-46DDBC794CBA}" dt="2021-05-03T08:15:32.436" v="1806"/>
          <ac:spMkLst>
            <pc:docMk/>
            <pc:sldMk cId="1254600880" sldId="399"/>
            <ac:spMk id="24" creationId="{DDE3BFE5-2EB2-461F-B32C-B16D7719271C}"/>
          </ac:spMkLst>
        </pc:spChg>
        <pc:picChg chg="del">
          <ac:chgData name="Lukas Hadamcik" userId="b894adbb9fcd8678" providerId="LiveId" clId="{012DD2DD-D927-48CD-90A8-46DDBC794CBA}" dt="2021-05-03T07:52:04.110" v="1455" actId="478"/>
          <ac:picMkLst>
            <pc:docMk/>
            <pc:sldMk cId="1254600880" sldId="399"/>
            <ac:picMk id="7" creationId="{E974E242-E79C-407D-98D1-DEA49CE51152}"/>
          </ac:picMkLst>
        </pc:picChg>
        <pc:picChg chg="add mod">
          <ac:chgData name="Lukas Hadamcik" userId="b894adbb9fcd8678" providerId="LiveId" clId="{012DD2DD-D927-48CD-90A8-46DDBC794CBA}" dt="2021-05-03T08:08:33.052" v="1697" actId="1076"/>
          <ac:picMkLst>
            <pc:docMk/>
            <pc:sldMk cId="1254600880" sldId="399"/>
            <ac:picMk id="8" creationId="{6A9D3F52-C65B-4E49-B9BE-5160EDE6640B}"/>
          </ac:picMkLst>
        </pc:picChg>
        <pc:picChg chg="add del mod">
          <ac:chgData name="Lukas Hadamcik" userId="b894adbb9fcd8678" providerId="LiveId" clId="{012DD2DD-D927-48CD-90A8-46DDBC794CBA}" dt="2021-05-03T07:57:13.112" v="1536" actId="478"/>
          <ac:picMkLst>
            <pc:docMk/>
            <pc:sldMk cId="1254600880" sldId="399"/>
            <ac:picMk id="16" creationId="{DAAF5C73-956F-4BEC-B7B8-6B9C2F76D143}"/>
          </ac:picMkLst>
        </pc:picChg>
      </pc:sldChg>
      <pc:sldChg chg="addSp delSp modSp add mod ord delAnim modAnim">
        <pc:chgData name="Lukas Hadamcik" userId="b894adbb9fcd8678" providerId="LiveId" clId="{012DD2DD-D927-48CD-90A8-46DDBC794CBA}" dt="2021-05-03T15:11:36.160" v="2989" actId="20577"/>
        <pc:sldMkLst>
          <pc:docMk/>
          <pc:sldMk cId="1819723273" sldId="400"/>
        </pc:sldMkLst>
        <pc:spChg chg="mod">
          <ac:chgData name="Lukas Hadamcik" userId="b894adbb9fcd8678" providerId="LiveId" clId="{012DD2DD-D927-48CD-90A8-46DDBC794CBA}" dt="2021-05-03T15:11:36.160" v="2989" actId="20577"/>
          <ac:spMkLst>
            <pc:docMk/>
            <pc:sldMk cId="1819723273" sldId="400"/>
            <ac:spMk id="4" creationId="{00000000-0000-0000-0000-000000000000}"/>
          </ac:spMkLst>
        </pc:spChg>
        <pc:spChg chg="add mod">
          <ac:chgData name="Lukas Hadamcik" userId="b894adbb9fcd8678" providerId="LiveId" clId="{012DD2DD-D927-48CD-90A8-46DDBC794CBA}" dt="2021-05-03T08:40:53.618" v="2042" actId="1076"/>
          <ac:spMkLst>
            <pc:docMk/>
            <pc:sldMk cId="1819723273" sldId="400"/>
            <ac:spMk id="5" creationId="{E237A5C3-EC58-4918-8096-E7CC5EC92A93}"/>
          </ac:spMkLst>
        </pc:spChg>
        <pc:spChg chg="add mod">
          <ac:chgData name="Lukas Hadamcik" userId="b894adbb9fcd8678" providerId="LiveId" clId="{012DD2DD-D927-48CD-90A8-46DDBC794CBA}" dt="2021-05-03T08:34:14.525" v="1979" actId="790"/>
          <ac:spMkLst>
            <pc:docMk/>
            <pc:sldMk cId="1819723273" sldId="400"/>
            <ac:spMk id="6" creationId="{B2BAEF09-1D0A-418F-8543-DCA4519B0C6E}"/>
          </ac:spMkLst>
        </pc:spChg>
        <pc:spChg chg="del">
          <ac:chgData name="Lukas Hadamcik" userId="b894adbb9fcd8678" providerId="LiveId" clId="{012DD2DD-D927-48CD-90A8-46DDBC794CBA}" dt="2021-05-03T08:21:37.669" v="1836" actId="478"/>
          <ac:spMkLst>
            <pc:docMk/>
            <pc:sldMk cId="1819723273" sldId="400"/>
            <ac:spMk id="10" creationId="{E60F0250-B207-45C8-9FC9-A29B4217F0DD}"/>
          </ac:spMkLst>
        </pc:spChg>
        <pc:spChg chg="del">
          <ac:chgData name="Lukas Hadamcik" userId="b894adbb9fcd8678" providerId="LiveId" clId="{012DD2DD-D927-48CD-90A8-46DDBC794CBA}" dt="2021-05-03T08:21:37.669" v="1836" actId="478"/>
          <ac:spMkLst>
            <pc:docMk/>
            <pc:sldMk cId="1819723273" sldId="400"/>
            <ac:spMk id="11" creationId="{212EF573-4C59-4A18-86C5-40F47D8913E3}"/>
          </ac:spMkLst>
        </pc:spChg>
        <pc:spChg chg="del">
          <ac:chgData name="Lukas Hadamcik" userId="b894adbb9fcd8678" providerId="LiveId" clId="{012DD2DD-D927-48CD-90A8-46DDBC794CBA}" dt="2021-05-03T08:21:37.669" v="1836" actId="478"/>
          <ac:spMkLst>
            <pc:docMk/>
            <pc:sldMk cId="1819723273" sldId="400"/>
            <ac:spMk id="12" creationId="{8EDDAD92-6E34-4E31-8C15-CDC8E5E7EA55}"/>
          </ac:spMkLst>
        </pc:spChg>
        <pc:spChg chg="del">
          <ac:chgData name="Lukas Hadamcik" userId="b894adbb9fcd8678" providerId="LiveId" clId="{012DD2DD-D927-48CD-90A8-46DDBC794CBA}" dt="2021-05-03T08:21:37.669" v="1836" actId="478"/>
          <ac:spMkLst>
            <pc:docMk/>
            <pc:sldMk cId="1819723273" sldId="400"/>
            <ac:spMk id="13" creationId="{BD597069-25B1-4CA6-A174-6E18B33E6595}"/>
          </ac:spMkLst>
        </pc:spChg>
        <pc:spChg chg="del">
          <ac:chgData name="Lukas Hadamcik" userId="b894adbb9fcd8678" providerId="LiveId" clId="{012DD2DD-D927-48CD-90A8-46DDBC794CBA}" dt="2021-05-03T08:21:37.669" v="1836" actId="478"/>
          <ac:spMkLst>
            <pc:docMk/>
            <pc:sldMk cId="1819723273" sldId="400"/>
            <ac:spMk id="14" creationId="{16BC5E98-36E5-4673-BD01-E6BD0B97CEE4}"/>
          </ac:spMkLst>
        </pc:spChg>
        <pc:spChg chg="add mod">
          <ac:chgData name="Lukas Hadamcik" userId="b894adbb9fcd8678" providerId="LiveId" clId="{012DD2DD-D927-48CD-90A8-46DDBC794CBA}" dt="2021-05-03T08:36:50.696" v="2003" actId="14100"/>
          <ac:spMkLst>
            <pc:docMk/>
            <pc:sldMk cId="1819723273" sldId="400"/>
            <ac:spMk id="15" creationId="{38010C34-DFDD-46F1-B38F-591090CA5C64}"/>
          </ac:spMkLst>
        </pc:spChg>
        <pc:spChg chg="add mod">
          <ac:chgData name="Lukas Hadamcik" userId="b894adbb9fcd8678" providerId="LiveId" clId="{012DD2DD-D927-48CD-90A8-46DDBC794CBA}" dt="2021-05-03T08:37:34.576" v="2015" actId="1076"/>
          <ac:spMkLst>
            <pc:docMk/>
            <pc:sldMk cId="1819723273" sldId="400"/>
            <ac:spMk id="16" creationId="{DA77E327-C518-426C-B2E8-284BA02C7E28}"/>
          </ac:spMkLst>
        </pc:spChg>
        <pc:spChg chg="add mod">
          <ac:chgData name="Lukas Hadamcik" userId="b894adbb9fcd8678" providerId="LiveId" clId="{012DD2DD-D927-48CD-90A8-46DDBC794CBA}" dt="2021-05-03T08:38:30.936" v="2035" actId="207"/>
          <ac:spMkLst>
            <pc:docMk/>
            <pc:sldMk cId="1819723273" sldId="400"/>
            <ac:spMk id="17" creationId="{BBBB6F7A-0A17-4809-86FE-6D71F360C2B5}"/>
          </ac:spMkLst>
        </pc:spChg>
        <pc:picChg chg="mod">
          <ac:chgData name="Lukas Hadamcik" userId="b894adbb9fcd8678" providerId="LiveId" clId="{012DD2DD-D927-48CD-90A8-46DDBC794CBA}" dt="2021-05-03T08:30:20.614" v="1917" actId="1076"/>
          <ac:picMkLst>
            <pc:docMk/>
            <pc:sldMk cId="1819723273" sldId="400"/>
            <ac:picMk id="7" creationId="{E974E242-E79C-407D-98D1-DEA49CE51152}"/>
          </ac:picMkLst>
        </pc:picChg>
      </pc:sldChg>
      <pc:sldChg chg="modSp add mod ord modAnim">
        <pc:chgData name="Lukas Hadamcik" userId="b894adbb9fcd8678" providerId="LiveId" clId="{012DD2DD-D927-48CD-90A8-46DDBC794CBA}" dt="2021-05-03T14:57:25.831" v="2868" actId="14100"/>
        <pc:sldMkLst>
          <pc:docMk/>
          <pc:sldMk cId="3075225664" sldId="401"/>
        </pc:sldMkLst>
        <pc:spChg chg="mod">
          <ac:chgData name="Lukas Hadamcik" userId="b894adbb9fcd8678" providerId="LiveId" clId="{012DD2DD-D927-48CD-90A8-46DDBC794CBA}" dt="2021-05-03T08:45:24.303" v="2066" actId="790"/>
          <ac:spMkLst>
            <pc:docMk/>
            <pc:sldMk cId="3075225664" sldId="401"/>
            <ac:spMk id="4" creationId="{00000000-0000-0000-0000-000000000000}"/>
          </ac:spMkLst>
        </pc:spChg>
        <pc:spChg chg="mod">
          <ac:chgData name="Lukas Hadamcik" userId="b894adbb9fcd8678" providerId="LiveId" clId="{012DD2DD-D927-48CD-90A8-46DDBC794CBA}" dt="2021-05-03T14:57:25.831" v="2868" actId="14100"/>
          <ac:spMkLst>
            <pc:docMk/>
            <pc:sldMk cId="3075225664" sldId="401"/>
            <ac:spMk id="5" creationId="{00000000-0000-0000-0000-000000000000}"/>
          </ac:spMkLst>
        </pc:spChg>
        <pc:spChg chg="mod">
          <ac:chgData name="Lukas Hadamcik" userId="b894adbb9fcd8678" providerId="LiveId" clId="{012DD2DD-D927-48CD-90A8-46DDBC794CBA}" dt="2021-05-03T08:50:58.561" v="2122" actId="1076"/>
          <ac:spMkLst>
            <pc:docMk/>
            <pc:sldMk cId="3075225664" sldId="401"/>
            <ac:spMk id="6" creationId="{292B4A9D-7705-434C-9B22-50433AC30391}"/>
          </ac:spMkLst>
        </pc:spChg>
      </pc:sldChg>
      <pc:sldChg chg="addSp delSp modSp add mod addAnim delAnim modAnim addCm delCm">
        <pc:chgData name="Lukas Hadamcik" userId="b894adbb9fcd8678" providerId="LiveId" clId="{012DD2DD-D927-48CD-90A8-46DDBC794CBA}" dt="2021-05-03T17:02:24.731" v="3087" actId="20577"/>
        <pc:sldMkLst>
          <pc:docMk/>
          <pc:sldMk cId="4238829441" sldId="402"/>
        </pc:sldMkLst>
        <pc:spChg chg="mod">
          <ac:chgData name="Lukas Hadamcik" userId="b894adbb9fcd8678" providerId="LiveId" clId="{012DD2DD-D927-48CD-90A8-46DDBC794CBA}" dt="2021-05-03T08:53:21.621" v="2155" actId="20577"/>
          <ac:spMkLst>
            <pc:docMk/>
            <pc:sldMk cId="4238829441" sldId="402"/>
            <ac:spMk id="4" creationId="{00000000-0000-0000-0000-000000000000}"/>
          </ac:spMkLst>
        </pc:spChg>
        <pc:spChg chg="mod">
          <ac:chgData name="Lukas Hadamcik" userId="b894adbb9fcd8678" providerId="LiveId" clId="{012DD2DD-D927-48CD-90A8-46DDBC794CBA}" dt="2021-05-03T17:02:24.731" v="3087" actId="20577"/>
          <ac:spMkLst>
            <pc:docMk/>
            <pc:sldMk cId="4238829441" sldId="402"/>
            <ac:spMk id="5" creationId="{00000000-0000-0000-0000-000000000000}"/>
          </ac:spMkLst>
        </pc:spChg>
        <pc:spChg chg="mod">
          <ac:chgData name="Lukas Hadamcik" userId="b894adbb9fcd8678" providerId="LiveId" clId="{012DD2DD-D927-48CD-90A8-46DDBC794CBA}" dt="2021-05-03T14:59:30.188" v="2870" actId="1076"/>
          <ac:spMkLst>
            <pc:docMk/>
            <pc:sldMk cId="4238829441" sldId="402"/>
            <ac:spMk id="6" creationId="{292B4A9D-7705-434C-9B22-50433AC30391}"/>
          </ac:spMkLst>
        </pc:spChg>
        <pc:spChg chg="add del mod">
          <ac:chgData name="Lukas Hadamcik" userId="b894adbb9fcd8678" providerId="LiveId" clId="{012DD2DD-D927-48CD-90A8-46DDBC794CBA}" dt="2021-05-03T15:07:29.491" v="2962" actId="1076"/>
          <ac:spMkLst>
            <pc:docMk/>
            <pc:sldMk cId="4238829441" sldId="402"/>
            <ac:spMk id="7" creationId="{6A3AA614-CF31-441E-B16D-E09E14097223}"/>
          </ac:spMkLst>
        </pc:spChg>
        <pc:spChg chg="add mod">
          <ac:chgData name="Lukas Hadamcik" userId="b894adbb9fcd8678" providerId="LiveId" clId="{012DD2DD-D927-48CD-90A8-46DDBC794CBA}" dt="2021-05-03T15:02:34.168" v="2917" actId="1076"/>
          <ac:spMkLst>
            <pc:docMk/>
            <pc:sldMk cId="4238829441" sldId="402"/>
            <ac:spMk id="8" creationId="{4A181B72-C5FF-4CDF-95C1-00A03D78A234}"/>
          </ac:spMkLst>
        </pc:spChg>
        <pc:spChg chg="add mod">
          <ac:chgData name="Lukas Hadamcik" userId="b894adbb9fcd8678" providerId="LiveId" clId="{012DD2DD-D927-48CD-90A8-46DDBC794CBA}" dt="2021-05-03T15:04:04.058" v="2944" actId="790"/>
          <ac:spMkLst>
            <pc:docMk/>
            <pc:sldMk cId="4238829441" sldId="402"/>
            <ac:spMk id="9" creationId="{FAC61F14-888B-4A4C-BC18-27D0FF182C1E}"/>
          </ac:spMkLst>
        </pc:spChg>
        <pc:spChg chg="add mod">
          <ac:chgData name="Lukas Hadamcik" userId="b894adbb9fcd8678" providerId="LiveId" clId="{012DD2DD-D927-48CD-90A8-46DDBC794CBA}" dt="2021-05-03T15:03:58.601" v="2943" actId="1076"/>
          <ac:spMkLst>
            <pc:docMk/>
            <pc:sldMk cId="4238829441" sldId="402"/>
            <ac:spMk id="10" creationId="{98F5F21B-1AC5-4758-A491-BF9ADFA455D5}"/>
          </ac:spMkLst>
        </pc:spChg>
        <pc:spChg chg="add mod">
          <ac:chgData name="Lukas Hadamcik" userId="b894adbb9fcd8678" providerId="LiveId" clId="{012DD2DD-D927-48CD-90A8-46DDBC794CBA}" dt="2021-05-03T15:06:44.019" v="2955" actId="113"/>
          <ac:spMkLst>
            <pc:docMk/>
            <pc:sldMk cId="4238829441" sldId="402"/>
            <ac:spMk id="11" creationId="{C04446B0-38A9-4FD4-AE4F-AFCD0D430981}"/>
          </ac:spMkLst>
        </pc:spChg>
      </pc:sldChg>
      <pc:sldChg chg="delSp modSp add mod delAnim modAnim">
        <pc:chgData name="Lukas Hadamcik" userId="b894adbb9fcd8678" providerId="LiveId" clId="{012DD2DD-D927-48CD-90A8-46DDBC794CBA}" dt="2021-05-03T20:29:12.396" v="3102" actId="20577"/>
        <pc:sldMkLst>
          <pc:docMk/>
          <pc:sldMk cId="3949396850" sldId="403"/>
        </pc:sldMkLst>
        <pc:spChg chg="mod">
          <ac:chgData name="Lukas Hadamcik" userId="b894adbb9fcd8678" providerId="LiveId" clId="{012DD2DD-D927-48CD-90A8-46DDBC794CBA}" dt="2021-05-03T15:11:08.970" v="2983" actId="790"/>
          <ac:spMkLst>
            <pc:docMk/>
            <pc:sldMk cId="3949396850" sldId="403"/>
            <ac:spMk id="4" creationId="{00000000-0000-0000-0000-000000000000}"/>
          </ac:spMkLst>
        </pc:spChg>
        <pc:spChg chg="mod">
          <ac:chgData name="Lukas Hadamcik" userId="b894adbb9fcd8678" providerId="LiveId" clId="{012DD2DD-D927-48CD-90A8-46DDBC794CBA}" dt="2021-05-03T20:29:12.396" v="3102" actId="20577"/>
          <ac:spMkLst>
            <pc:docMk/>
            <pc:sldMk cId="3949396850" sldId="403"/>
            <ac:spMk id="5" creationId="{00000000-0000-0000-0000-000000000000}"/>
          </ac:spMkLst>
        </pc:spChg>
        <pc:spChg chg="del">
          <ac:chgData name="Lukas Hadamcik" userId="b894adbb9fcd8678" providerId="LiveId" clId="{012DD2DD-D927-48CD-90A8-46DDBC794CBA}" dt="2021-05-03T09:09:31.242" v="2362" actId="478"/>
          <ac:spMkLst>
            <pc:docMk/>
            <pc:sldMk cId="3949396850" sldId="403"/>
            <ac:spMk id="6" creationId="{292B4A9D-7705-434C-9B22-50433AC3039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dpis text - tři sloupce">
    <p:spTree>
      <p:nvGrpSpPr>
        <p:cNvPr id="1" name=""/>
        <p:cNvGrpSpPr/>
        <p:nvPr/>
      </p:nvGrpSpPr>
      <p:grpSpPr>
        <a:xfrm>
          <a:off x="0" y="0"/>
          <a:ext cx="0" cy="0"/>
          <a:chOff x="0" y="0"/>
          <a:chExt cx="0" cy="0"/>
        </a:xfrm>
      </p:grpSpPr>
      <p:sp>
        <p:nvSpPr>
          <p:cNvPr id="7"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sz="1000">
                <a:solidFill>
                  <a:schemeClr val="tx2"/>
                </a:solidFill>
              </a:defRPr>
            </a:lvl1pPr>
          </a:lstStyle>
          <a:p>
            <a:r>
              <a:rPr lang="cs-CZ" dirty="0"/>
              <a:t>Definujte zápatí - název prezentace / pracoviště</a:t>
            </a:r>
          </a:p>
        </p:txBody>
      </p:sp>
      <p:sp>
        <p:nvSpPr>
          <p:cNvPr id="8" name="Rectangle 18"/>
          <p:cNvSpPr>
            <a:spLocks noGrp="1" noChangeArrowheads="1"/>
          </p:cNvSpPr>
          <p:nvPr>
            <p:ph type="sldNum" sz="quarter" idx="4"/>
          </p:nvPr>
        </p:nvSpPr>
        <p:spPr bwMode="auto">
          <a:xfrm>
            <a:off x="413999" y="6228000"/>
            <a:ext cx="304797"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lvl1pPr algn="r">
              <a:defRPr sz="1200" b="1">
                <a:solidFill>
                  <a:schemeClr val="tx2"/>
                </a:solidFill>
              </a:defRPr>
            </a:lvl1pPr>
          </a:lstStyle>
          <a:p>
            <a:pPr algn="l"/>
            <a:fld id="{0DE708CC-0C3F-4567-9698-B54C0F35BD31}" type="slidenum">
              <a:rPr lang="cs-CZ" altLang="cs-CZ" smtClean="0"/>
              <a:pPr algn="l"/>
              <a:t>‹#›</a:t>
            </a:fld>
            <a:endParaRPr lang="cs-CZ" altLang="cs-CZ" dirty="0"/>
          </a:p>
        </p:txBody>
      </p:sp>
      <p:sp>
        <p:nvSpPr>
          <p:cNvPr id="3" name="Zástupný symbol pro text 2">
            <a:extLst>
              <a:ext uri="{FF2B5EF4-FFF2-40B4-BE49-F238E27FC236}">
                <a16:creationId xmlns:a16="http://schemas.microsoft.com/office/drawing/2014/main" id="{14E9C526-F9E2-493E-8E4A-29B794863916}"/>
              </a:ext>
            </a:extLst>
          </p:cNvPr>
          <p:cNvSpPr>
            <a:spLocks noGrp="1"/>
          </p:cNvSpPr>
          <p:nvPr>
            <p:ph type="body" sz="quarter" idx="10"/>
          </p:nvPr>
        </p:nvSpPr>
        <p:spPr>
          <a:xfrm>
            <a:off x="718797" y="1871999"/>
            <a:ext cx="3312000" cy="3960000"/>
          </a:xfrm>
        </p:spPr>
        <p:txBody>
          <a:bodyPr/>
          <a:lstStyle>
            <a:lvl1pPr>
              <a:lnSpc>
                <a:spcPts val="2300"/>
              </a:lnSpc>
              <a:defRPr sz="2000">
                <a:solidFill>
                  <a:schemeClr val="tx2"/>
                </a:solidFill>
              </a:defRPr>
            </a:lvl1pPr>
            <a:lvl2pPr>
              <a:lnSpc>
                <a:spcPts val="2300"/>
              </a:lnSpc>
              <a:defRPr sz="2000">
                <a:solidFill>
                  <a:schemeClr val="tx2"/>
                </a:solidFill>
              </a:defRPr>
            </a:lvl2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9" name="Zástupný symbol pro text 8">
            <a:extLst>
              <a:ext uri="{FF2B5EF4-FFF2-40B4-BE49-F238E27FC236}">
                <a16:creationId xmlns:a16="http://schemas.microsoft.com/office/drawing/2014/main" id="{D9B1B16E-C592-4760-9D83-22FA9763E62B}"/>
              </a:ext>
            </a:extLst>
          </p:cNvPr>
          <p:cNvSpPr>
            <a:spLocks noGrp="1"/>
          </p:cNvSpPr>
          <p:nvPr>
            <p:ph type="body" sz="quarter" idx="11"/>
          </p:nvPr>
        </p:nvSpPr>
        <p:spPr>
          <a:xfrm>
            <a:off x="4320001" y="1872000"/>
            <a:ext cx="7153200" cy="3960000"/>
          </a:xfrm>
        </p:spPr>
        <p:txBody>
          <a:bodyPr numCol="2" spcCol="288000"/>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0" name="Nadpis 9">
            <a:extLst>
              <a:ext uri="{FF2B5EF4-FFF2-40B4-BE49-F238E27FC236}">
                <a16:creationId xmlns:a16="http://schemas.microsoft.com/office/drawing/2014/main" id="{600FB58D-598D-4588-A1F6-D6BA04F897F5}"/>
              </a:ext>
            </a:extLst>
          </p:cNvPr>
          <p:cNvSpPr>
            <a:spLocks noGrp="1"/>
          </p:cNvSpPr>
          <p:nvPr>
            <p:ph type="title"/>
          </p:nvPr>
        </p:nvSpPr>
        <p:spPr/>
        <p:txBody>
          <a:bodyPr/>
          <a:lstStyle/>
          <a:p>
            <a:r>
              <a:rPr lang="cs-CZ"/>
              <a:t>Klepnutím lze upravit styl předlohy nadpisů.</a:t>
            </a:r>
            <a:endParaRPr lang="cs-CZ" dirty="0"/>
          </a:p>
        </p:txBody>
      </p:sp>
      <p:sp>
        <p:nvSpPr>
          <p:cNvPr id="13" name="Zástupný symbol pro text 7">
            <a:extLst>
              <a:ext uri="{FF2B5EF4-FFF2-40B4-BE49-F238E27FC236}">
                <a16:creationId xmlns:a16="http://schemas.microsoft.com/office/drawing/2014/main" id="{052AF5FE-F020-4775-A5D1-07BD66BDF4DC}"/>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pic>
        <p:nvPicPr>
          <p:cNvPr id="14" name="Obrázek 13">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Úvodní strana – pozitiv">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414000" y="3005999"/>
            <a:ext cx="11361600" cy="1800000"/>
          </a:xfrm>
        </p:spPr>
        <p:txBody>
          <a:bodyPr/>
          <a:lstStyle>
            <a:lvl1pPr algn="ctr">
              <a:defRPr/>
            </a:lvl1pPr>
          </a:lstStyle>
          <a:p>
            <a:r>
              <a:rPr lang="cs-CZ"/>
              <a:t>Klepnutím lze upravit styl předlohy nadpisů.</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Úvodní strana – negativ">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15C13AB4-C60C-41BB-A80B-0F32B6CAD462}"/>
              </a:ext>
            </a:extLst>
          </p:cNvPr>
          <p:cNvSpPr>
            <a:spLocks noGrp="1"/>
          </p:cNvSpPr>
          <p:nvPr>
            <p:ph type="title"/>
          </p:nvPr>
        </p:nvSpPr>
        <p:spPr>
          <a:xfrm>
            <a:off x="414000" y="3005999"/>
            <a:ext cx="11361600" cy="1800000"/>
          </a:xfrm>
        </p:spPr>
        <p:txBody>
          <a:bodyPr/>
          <a:lstStyle>
            <a:lvl1pPr algn="ctr">
              <a:defRPr>
                <a:solidFill>
                  <a:schemeClr val="bg1"/>
                </a:solidFill>
              </a:defRPr>
            </a:lvl1pPr>
          </a:lstStyle>
          <a:p>
            <a:r>
              <a:rPr lang="cs-CZ"/>
              <a:t>Klepnutím lze upravit styl předlohy nadpisů.</a:t>
            </a:r>
            <a:endParaRPr lang="cs-CZ" dirty="0"/>
          </a:p>
        </p:txBody>
      </p:sp>
      <p:pic>
        <p:nvPicPr>
          <p:cNvPr id="6" name="Obrázek 5">
            <a:extLst>
              <a:ext uri="{FF2B5EF4-FFF2-40B4-BE49-F238E27FC236}">
                <a16:creationId xmlns:a16="http://schemas.microsoft.com/office/drawing/2014/main" id="{9D114D9D-A2CF-4840-9721-521117432B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414000"/>
            <a:ext cx="1535992" cy="1059835"/>
          </a:xfrm>
          <a:prstGeom prst="rect">
            <a:avLst/>
          </a:prstGeom>
        </p:spPr>
      </p:pic>
    </p:spTree>
    <p:extLst>
      <p:ext uri="{BB962C8B-B14F-4D97-AF65-F5344CB8AC3E}">
        <p14:creationId xmlns:p14="http://schemas.microsoft.com/office/powerpoint/2010/main" val="1814258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Úvodní strana – fot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15C13AB4-C60C-41BB-A80B-0F32B6CAD462}"/>
              </a:ext>
            </a:extLst>
          </p:cNvPr>
          <p:cNvSpPr>
            <a:spLocks noGrp="1"/>
          </p:cNvSpPr>
          <p:nvPr>
            <p:ph type="title"/>
          </p:nvPr>
        </p:nvSpPr>
        <p:spPr>
          <a:xfrm>
            <a:off x="414000" y="3005999"/>
            <a:ext cx="11361600" cy="1800000"/>
          </a:xfrm>
        </p:spPr>
        <p:txBody>
          <a:bodyPr/>
          <a:lstStyle>
            <a:lvl1pPr algn="ctr">
              <a:defRPr>
                <a:solidFill>
                  <a:schemeClr val="bg1"/>
                </a:solidFill>
              </a:defRPr>
            </a:lvl1pPr>
          </a:lstStyle>
          <a:p>
            <a:r>
              <a:rPr lang="cs-CZ"/>
              <a:t>Klepnutím lze upravit styl předlohy nadpisů.</a:t>
            </a:r>
            <a:endParaRPr lang="cs-CZ" dirty="0"/>
          </a:p>
        </p:txBody>
      </p:sp>
      <p:pic>
        <p:nvPicPr>
          <p:cNvPr id="8" name="Obrázek 7">
            <a:extLst>
              <a:ext uri="{FF2B5EF4-FFF2-40B4-BE49-F238E27FC236}">
                <a16:creationId xmlns:a16="http://schemas.microsoft.com/office/drawing/2014/main" id="{9D114D9D-A2CF-4840-9721-521117432B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4000" y="414000"/>
            <a:ext cx="1535992" cy="1059835"/>
          </a:xfrm>
          <a:prstGeom prst="rect">
            <a:avLst/>
          </a:prstGeom>
        </p:spPr>
      </p:pic>
    </p:spTree>
    <p:extLst>
      <p:ext uri="{BB962C8B-B14F-4D97-AF65-F5344CB8AC3E}">
        <p14:creationId xmlns:p14="http://schemas.microsoft.com/office/powerpoint/2010/main" val="3425402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ředěl">
    <p:bg>
      <p:bgPr>
        <a:solidFill>
          <a:srgbClr val="9100DC"/>
        </a:solidFill>
        <a:effectLst/>
      </p:bgPr>
    </p:b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solidFill>
                  <a:srgbClr val="9100DC"/>
                </a:solidFill>
              </a:defRPr>
            </a:lvl1pPr>
          </a:lstStyle>
          <a:p>
            <a:r>
              <a:rPr 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solidFill>
                  <a:srgbClr val="9100DC"/>
                </a:solidFill>
              </a:defRPr>
            </a:lvl1pPr>
          </a:lstStyle>
          <a:p>
            <a:fld id="{0DE708CC-0C3F-4567-9698-B54C0F35BD31}" type="slidenum">
              <a:rPr lang="cs-CZ" altLang="cs-CZ" smtClean="0"/>
              <a:pPr/>
              <a:t>‹#›</a:t>
            </a:fld>
            <a:endParaRPr lang="cs-CZ" altLang="cs-CZ" dirty="0"/>
          </a:p>
        </p:txBody>
      </p:sp>
      <p:pic>
        <p:nvPicPr>
          <p:cNvPr id="5" name="Obrázek 4">
            <a:extLst>
              <a:ext uri="{FF2B5EF4-FFF2-40B4-BE49-F238E27FC236}">
                <a16:creationId xmlns:a16="http://schemas.microsoft.com/office/drawing/2014/main" id="{9D114D9D-A2CF-4840-9721-521117432B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6160" y="2477312"/>
            <a:ext cx="2352060" cy="1622922"/>
          </a:xfrm>
          <a:prstGeom prst="rect">
            <a:avLst/>
          </a:prstGeom>
        </p:spPr>
      </p:pic>
    </p:spTree>
    <p:extLst>
      <p:ext uri="{BB962C8B-B14F-4D97-AF65-F5344CB8AC3E}">
        <p14:creationId xmlns:p14="http://schemas.microsoft.com/office/powerpoint/2010/main" val="2217307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ředěl fakulta">
    <p:bg>
      <p:bgPr>
        <a:solidFill>
          <a:srgbClr val="9100DC"/>
        </a:solidFill>
        <a:effectLst/>
      </p:bgPr>
    </p:bg>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3523" y="2286498"/>
            <a:ext cx="5027383" cy="2264400"/>
          </a:xfrm>
          <a:prstGeom prst="rect">
            <a:avLst/>
          </a:prstGeom>
        </p:spPr>
      </p:pic>
      <p:sp>
        <p:nvSpPr>
          <p:cNvPr id="2" name="Zástupný symbol pro zápatí 1"/>
          <p:cNvSpPr>
            <a:spLocks noGrp="1"/>
          </p:cNvSpPr>
          <p:nvPr>
            <p:ph type="ftr" sz="quarter" idx="10"/>
          </p:nvPr>
        </p:nvSpPr>
        <p:spPr/>
        <p:txBody>
          <a:bodyPr/>
          <a:lstStyle>
            <a:lvl1pPr>
              <a:defRPr>
                <a:solidFill>
                  <a:srgbClr val="9100DC"/>
                </a:solidFill>
              </a:defRPr>
            </a:lvl1pPr>
          </a:lstStyle>
          <a:p>
            <a:r>
              <a:rPr 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solidFill>
                  <a:srgbClr val="9100DC"/>
                </a:solidFill>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2176429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ředěl MUNI">
    <p:bg>
      <p:bgPr>
        <a:solidFill>
          <a:srgbClr val="9100DC"/>
        </a:solidFill>
        <a:effectLst/>
      </p:bgPr>
    </p:bg>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cstate="print">
            <a:extLst>
              <a:ext uri="{96DAC541-7B7A-43D3-8B79-37D633B846F1}">
                <asvg:svgBlip xmlns:asvg="http://schemas.microsoft.com/office/drawing/2016/SVG/main" r:embed="rId3"/>
              </a:ext>
            </a:extLst>
          </a:blip>
          <a:stretch>
            <a:fillRect/>
          </a:stretch>
        </p:blipFill>
        <p:spPr>
          <a:xfrm>
            <a:off x="3259957" y="2477312"/>
            <a:ext cx="5672086" cy="1620000"/>
          </a:xfrm>
          <a:prstGeom prst="rect">
            <a:avLst/>
          </a:prstGeom>
        </p:spPr>
      </p:pic>
      <p:sp>
        <p:nvSpPr>
          <p:cNvPr id="2" name="Zástupný symbol pro zápatí 1"/>
          <p:cNvSpPr>
            <a:spLocks noGrp="1"/>
          </p:cNvSpPr>
          <p:nvPr>
            <p:ph type="ftr" sz="quarter" idx="10"/>
          </p:nvPr>
        </p:nvSpPr>
        <p:spPr>
          <a:noFill/>
          <a:ln>
            <a:noFill/>
          </a:ln>
        </p:spPr>
        <p:txBody>
          <a:bodyPr/>
          <a:lstStyle>
            <a:lvl1pPr>
              <a:defRPr>
                <a:solidFill>
                  <a:srgbClr val="9100DC"/>
                </a:solidFill>
              </a:defRPr>
            </a:lvl1pPr>
          </a:lstStyle>
          <a:p>
            <a:r>
              <a:rPr 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solidFill>
                  <a:srgbClr val="9100DC"/>
                </a:solidFill>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726132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text - dva sloupc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Klepnutím lze upravit styl předlohy nadpisů.</a:t>
            </a:r>
            <a:endParaRPr 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20000" y="1872000"/>
            <a:ext cx="10753200" cy="3960000"/>
          </a:xfrm>
        </p:spPr>
        <p:txBody>
          <a:bodyPr lIns="0" tIns="0" rIns="0" bIns="0" numCol="2"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7">
            <a:extLst>
              <a:ext uri="{FF2B5EF4-FFF2-40B4-BE49-F238E27FC236}">
                <a16:creationId xmlns:a16="http://schemas.microsoft.com/office/drawing/2014/main" id="{4B48F090-61A9-44A1-AD2B-810270EA55A8}"/>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pic>
        <p:nvPicPr>
          <p:cNvPr id="12" name="Obrázek 11">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954064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obrázky text -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870713"/>
            <a:ext cx="3311525" cy="2052000"/>
          </a:xfrm>
        </p:spPr>
        <p:txBody>
          <a:bodyPr/>
          <a:lstStyle/>
          <a:p>
            <a:pPr lvl="0"/>
            <a:r>
              <a:rPr lang="cs-CZ"/>
              <a:t>Klepnutím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Klepnutím lze upravit styl předlohy nadpisů.</a:t>
            </a:r>
            <a:endParaRPr 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500001"/>
            <a:ext cx="3312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7">
            <a:extLst>
              <a:ext uri="{FF2B5EF4-FFF2-40B4-BE49-F238E27FC236}">
                <a16:creationId xmlns:a16="http://schemas.microsoft.com/office/drawing/2014/main" id="{4B48F090-61A9-44A1-AD2B-810270EA55A8}"/>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500001"/>
            <a:ext cx="3312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500000"/>
            <a:ext cx="3312000" cy="1332001"/>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68000"/>
            <a:ext cx="3311525" cy="360000"/>
          </a:xfrm>
        </p:spPr>
        <p:txBody>
          <a:bodyPr/>
          <a:lstStyle>
            <a:lvl1pPr>
              <a:lnSpc>
                <a:spcPts val="1100"/>
              </a:lnSpc>
              <a:defRPr sz="900" b="1"/>
            </a:lvl1pPr>
          </a:lstStyle>
          <a:p>
            <a:pPr lvl="0"/>
            <a:r>
              <a:rPr lang="cs-CZ"/>
              <a:t>Klepnutím lze upravit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68000"/>
            <a:ext cx="3311525" cy="360000"/>
          </a:xfrm>
        </p:spPr>
        <p:txBody>
          <a:bodyPr/>
          <a:lstStyle>
            <a:lvl1pPr>
              <a:lnSpc>
                <a:spcPts val="1100"/>
              </a:lnSpc>
              <a:defRPr sz="900" b="1"/>
            </a:lvl1pPr>
          </a:lstStyle>
          <a:p>
            <a:pPr lvl="0"/>
            <a:r>
              <a:rPr lang="cs-CZ"/>
              <a:t>Klepnutím lze upravit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68000"/>
            <a:ext cx="3311525" cy="360000"/>
          </a:xfrm>
        </p:spPr>
        <p:txBody>
          <a:bodyPr/>
          <a:lstStyle>
            <a:lvl1pPr>
              <a:lnSpc>
                <a:spcPts val="1100"/>
              </a:lnSpc>
              <a:defRPr sz="900" b="1"/>
            </a:lvl1pPr>
          </a:lstStyle>
          <a:p>
            <a:pPr lvl="0"/>
            <a:r>
              <a:rPr lang="cs-CZ"/>
              <a:t>Klepnutím lze upravit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870713"/>
            <a:ext cx="3311525" cy="2052000"/>
          </a:xfrm>
        </p:spPr>
        <p:txBody>
          <a:bodyPr/>
          <a:lstStyle/>
          <a:p>
            <a:pPr lvl="0"/>
            <a:r>
              <a:rPr lang="cs-CZ"/>
              <a:t>Klepnutím lze upravit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870713"/>
            <a:ext cx="3311525" cy="2052000"/>
          </a:xfrm>
        </p:spPr>
        <p:txBody>
          <a:bodyPr/>
          <a:lstStyle/>
          <a:p>
            <a:pPr lvl="0"/>
            <a:r>
              <a:rPr lang="cs-CZ"/>
              <a:t>Klepnutím lze upravit styly předlohy textu.</a:t>
            </a:r>
          </a:p>
        </p:txBody>
      </p:sp>
      <p:pic>
        <p:nvPicPr>
          <p:cNvPr id="19" name="Obrázek 18">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713741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obrázky text - čtyři sloupc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Klepnutím lze upravit styl předlohy nadpisů.</a:t>
            </a:r>
            <a:endParaRPr 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500001"/>
            <a:ext cx="2520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7">
            <a:extLst>
              <a:ext uri="{FF2B5EF4-FFF2-40B4-BE49-F238E27FC236}">
                <a16:creationId xmlns:a16="http://schemas.microsoft.com/office/drawing/2014/main" id="{4B48F090-61A9-44A1-AD2B-810270EA55A8}"/>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870712"/>
            <a:ext cx="2520000" cy="2500249"/>
          </a:xfrm>
        </p:spPr>
        <p:txBody>
          <a:bodyPr/>
          <a:lstStyle/>
          <a:p>
            <a:pPr lvl="0"/>
            <a:r>
              <a:rPr lang="cs-CZ"/>
              <a:t>Klepnutím lze upravit styly předlohy textu.</a:t>
            </a:r>
          </a:p>
        </p:txBody>
      </p:sp>
      <p:sp>
        <p:nvSpPr>
          <p:cNvPr id="17" name="Zástupný symbol pro text 5">
            <a:extLst>
              <a:ext uri="{FF2B5EF4-FFF2-40B4-BE49-F238E27FC236}">
                <a16:creationId xmlns:a16="http://schemas.microsoft.com/office/drawing/2014/main" id="{9AA65E3F-0195-4D36-8526-0CE1096786E9}"/>
              </a:ext>
            </a:extLst>
          </p:cNvPr>
          <p:cNvSpPr>
            <a:spLocks noGrp="1"/>
          </p:cNvSpPr>
          <p:nvPr>
            <p:ph type="body" sz="quarter" idx="24"/>
          </p:nvPr>
        </p:nvSpPr>
        <p:spPr>
          <a:xfrm>
            <a:off x="8952003" y="4500001"/>
            <a:ext cx="2520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21" name="Zástupný symbol pro obsah 12">
            <a:extLst>
              <a:ext uri="{FF2B5EF4-FFF2-40B4-BE49-F238E27FC236}">
                <a16:creationId xmlns:a16="http://schemas.microsoft.com/office/drawing/2014/main" id="{838FFA5A-2B52-4640-999A-0FA707EA2135}"/>
              </a:ext>
            </a:extLst>
          </p:cNvPr>
          <p:cNvSpPr>
            <a:spLocks noGrp="1"/>
          </p:cNvSpPr>
          <p:nvPr>
            <p:ph sz="quarter" idx="25"/>
          </p:nvPr>
        </p:nvSpPr>
        <p:spPr>
          <a:xfrm>
            <a:off x="8952003" y="1870712"/>
            <a:ext cx="2520000" cy="2500249"/>
          </a:xfrm>
        </p:spPr>
        <p:txBody>
          <a:bodyPr/>
          <a:lstStyle/>
          <a:p>
            <a:pPr lvl="0"/>
            <a:r>
              <a:rPr lang="cs-CZ"/>
              <a:t>Klepnutím lze upravit styly předlohy textu.</a:t>
            </a:r>
          </a:p>
        </p:txBody>
      </p:sp>
      <p:sp>
        <p:nvSpPr>
          <p:cNvPr id="22" name="Zástupný symbol pro text 5">
            <a:extLst>
              <a:ext uri="{FF2B5EF4-FFF2-40B4-BE49-F238E27FC236}">
                <a16:creationId xmlns:a16="http://schemas.microsoft.com/office/drawing/2014/main" id="{5C10658A-98D8-4556-87CE-64E54F171B34}"/>
              </a:ext>
            </a:extLst>
          </p:cNvPr>
          <p:cNvSpPr>
            <a:spLocks noGrp="1"/>
          </p:cNvSpPr>
          <p:nvPr>
            <p:ph type="body" sz="quarter" idx="26"/>
          </p:nvPr>
        </p:nvSpPr>
        <p:spPr>
          <a:xfrm>
            <a:off x="3459537" y="4500001"/>
            <a:ext cx="2520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23" name="Zástupný symbol pro obsah 12">
            <a:extLst>
              <a:ext uri="{FF2B5EF4-FFF2-40B4-BE49-F238E27FC236}">
                <a16:creationId xmlns:a16="http://schemas.microsoft.com/office/drawing/2014/main" id="{68E7CFC0-159E-4EF0-9E07-70CA5454E32D}"/>
              </a:ext>
            </a:extLst>
          </p:cNvPr>
          <p:cNvSpPr>
            <a:spLocks noGrp="1"/>
          </p:cNvSpPr>
          <p:nvPr>
            <p:ph sz="quarter" idx="27"/>
          </p:nvPr>
        </p:nvSpPr>
        <p:spPr>
          <a:xfrm>
            <a:off x="3459537" y="1870712"/>
            <a:ext cx="2520000" cy="2500249"/>
          </a:xfrm>
        </p:spPr>
        <p:txBody>
          <a:bodyPr/>
          <a:lstStyle/>
          <a:p>
            <a:pPr lvl="0"/>
            <a:r>
              <a:rPr lang="cs-CZ"/>
              <a:t>Klepnutím lze upravit styly předlohy textu.</a:t>
            </a:r>
          </a:p>
        </p:txBody>
      </p:sp>
      <p:sp>
        <p:nvSpPr>
          <p:cNvPr id="24" name="Zástupný symbol pro text 5">
            <a:extLst>
              <a:ext uri="{FF2B5EF4-FFF2-40B4-BE49-F238E27FC236}">
                <a16:creationId xmlns:a16="http://schemas.microsoft.com/office/drawing/2014/main" id="{B0153366-7BB7-41A8-92B2-286A307A4C6D}"/>
              </a:ext>
            </a:extLst>
          </p:cNvPr>
          <p:cNvSpPr>
            <a:spLocks noGrp="1"/>
          </p:cNvSpPr>
          <p:nvPr>
            <p:ph type="body" sz="quarter" idx="28"/>
          </p:nvPr>
        </p:nvSpPr>
        <p:spPr>
          <a:xfrm>
            <a:off x="6212465" y="4500001"/>
            <a:ext cx="2520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25" name="Zástupný symbol pro obsah 12">
            <a:extLst>
              <a:ext uri="{FF2B5EF4-FFF2-40B4-BE49-F238E27FC236}">
                <a16:creationId xmlns:a16="http://schemas.microsoft.com/office/drawing/2014/main" id="{6206BCD2-CB4B-4872-B733-6E6D82EBEAF8}"/>
              </a:ext>
            </a:extLst>
          </p:cNvPr>
          <p:cNvSpPr>
            <a:spLocks noGrp="1"/>
          </p:cNvSpPr>
          <p:nvPr>
            <p:ph sz="quarter" idx="29"/>
          </p:nvPr>
        </p:nvSpPr>
        <p:spPr>
          <a:xfrm>
            <a:off x="6212465" y="1870712"/>
            <a:ext cx="2520000" cy="2500249"/>
          </a:xfrm>
        </p:spPr>
        <p:txBody>
          <a:bodyPr/>
          <a:lstStyle/>
          <a:p>
            <a:pPr lvl="0"/>
            <a:r>
              <a:rPr lang="cs-CZ"/>
              <a:t>Klepnutím lze upravit styly předlohy textu.</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4246507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obrázek text - dva sloupce">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871999"/>
            <a:ext cx="5218413" cy="3690000"/>
          </a:xfrm>
        </p:spPr>
        <p:txBody>
          <a:bodyPr/>
          <a:lstStyle/>
          <a:p>
            <a:pPr lvl="0"/>
            <a:r>
              <a:rPr lang="cs-CZ"/>
              <a:t>Klepnutím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Klepnutím lze upravit styl předlohy nadpisů.</a:t>
            </a:r>
            <a:endParaRPr 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6252863" y="1872000"/>
            <a:ext cx="5220000" cy="3960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7">
            <a:extLst>
              <a:ext uri="{FF2B5EF4-FFF2-40B4-BE49-F238E27FC236}">
                <a16:creationId xmlns:a16="http://schemas.microsoft.com/office/drawing/2014/main" id="{4B48F090-61A9-44A1-AD2B-810270EA55A8}"/>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700408"/>
            <a:ext cx="5218412" cy="131591"/>
          </a:xfrm>
        </p:spPr>
        <p:txBody>
          <a:bodyPr/>
          <a:lstStyle>
            <a:lvl1pPr>
              <a:lnSpc>
                <a:spcPts val="1100"/>
              </a:lnSpc>
              <a:defRPr sz="900" b="1"/>
            </a:lvl1pPr>
          </a:lstStyle>
          <a:p>
            <a:pPr lvl="0"/>
            <a:r>
              <a:rPr lang="cs-CZ"/>
              <a:t>Klepnutím lze upravit styly předlohy textu.</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966739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dva sloupc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20000" y="720000"/>
            <a:ext cx="10753200" cy="5112000"/>
          </a:xfrm>
        </p:spPr>
        <p:txBody>
          <a:bodyPr lIns="0" tIns="0" rIns="0" bIns="0" numCol="2"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pic>
        <p:nvPicPr>
          <p:cNvPr id="7" name="Obrázek 6">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34975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rázek text - dva sloupce">
    <p:spTree>
      <p:nvGrpSpPr>
        <p:cNvPr id="1" name=""/>
        <p:cNvGrpSpPr/>
        <p:nvPr/>
      </p:nvGrpSpPr>
      <p:grpSpPr>
        <a:xfrm>
          <a:off x="0" y="0"/>
          <a:ext cx="0" cy="0"/>
          <a:chOff x="0" y="0"/>
          <a:chExt cx="0" cy="0"/>
        </a:xfrm>
      </p:grpSpPr>
      <p:sp>
        <p:nvSpPr>
          <p:cNvPr id="10" name="Zástupný symbol pro obsah 12">
            <a:extLst>
              <a:ext uri="{FF2B5EF4-FFF2-40B4-BE49-F238E27FC236}">
                <a16:creationId xmlns:a16="http://schemas.microsoft.com/office/drawing/2014/main" id="{6AC77FAA-7A24-4042-9EC0-03189B9567D5}"/>
              </a:ext>
            </a:extLst>
          </p:cNvPr>
          <p:cNvSpPr>
            <a:spLocks noGrp="1"/>
          </p:cNvSpPr>
          <p:nvPr>
            <p:ph sz="quarter" idx="24"/>
          </p:nvPr>
        </p:nvSpPr>
        <p:spPr>
          <a:xfrm>
            <a:off x="719137" y="719999"/>
            <a:ext cx="5218413" cy="4824766"/>
          </a:xfrm>
        </p:spPr>
        <p:txBody>
          <a:bodyPr/>
          <a:lstStyle/>
          <a:p>
            <a:pPr lvl="0"/>
            <a:r>
              <a:rPr lang="cs-CZ"/>
              <a:t>Klepnutím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5" name="Zástupný symbol pro text 5">
            <a:extLst>
              <a:ext uri="{FF2B5EF4-FFF2-40B4-BE49-F238E27FC236}">
                <a16:creationId xmlns:a16="http://schemas.microsoft.com/office/drawing/2014/main" id="{01B2AE5E-5079-489F-B918-D5D9F938E9AD}"/>
              </a:ext>
            </a:extLst>
          </p:cNvPr>
          <p:cNvSpPr>
            <a:spLocks noGrp="1"/>
          </p:cNvSpPr>
          <p:nvPr>
            <p:ph type="body" sz="quarter" idx="12"/>
          </p:nvPr>
        </p:nvSpPr>
        <p:spPr>
          <a:xfrm>
            <a:off x="6252863" y="719999"/>
            <a:ext cx="5220000" cy="5111999"/>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13">
            <a:extLst>
              <a:ext uri="{FF2B5EF4-FFF2-40B4-BE49-F238E27FC236}">
                <a16:creationId xmlns:a16="http://schemas.microsoft.com/office/drawing/2014/main" id="{56D7E9DF-7CA0-41ED-B50E-DAFFDA4ABC53}"/>
              </a:ext>
            </a:extLst>
          </p:cNvPr>
          <p:cNvSpPr>
            <a:spLocks noGrp="1"/>
          </p:cNvSpPr>
          <p:nvPr>
            <p:ph type="body" sz="quarter" idx="19"/>
          </p:nvPr>
        </p:nvSpPr>
        <p:spPr>
          <a:xfrm>
            <a:off x="720725" y="5700408"/>
            <a:ext cx="5218412" cy="131591"/>
          </a:xfrm>
        </p:spPr>
        <p:txBody>
          <a:bodyPr/>
          <a:lstStyle>
            <a:lvl1pPr>
              <a:lnSpc>
                <a:spcPts val="1100"/>
              </a:lnSpc>
              <a:defRPr sz="900" b="1"/>
            </a:lvl1pPr>
          </a:lstStyle>
          <a:p>
            <a:pPr lvl="0"/>
            <a:r>
              <a:rPr lang="cs-CZ"/>
              <a:t>Klepnutím lze upravit styly předlohy textu.</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11738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Klepnutím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Klepnutím lze upravit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Klepnutím lze upravit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Klepnutím lze upravit styly předlohy textu.</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872000"/>
            <a:ext cx="10753200" cy="3960000"/>
          </a:xfrm>
          <a:prstGeom prst="rect">
            <a:avLst/>
          </a:prstGeom>
        </p:spPr>
        <p:txBody>
          <a:bodyPr/>
          <a:lstStyle>
            <a:lvl1pPr marL="252000" indent="-180000">
              <a:buClr>
                <a:schemeClr val="tx2"/>
              </a:buClr>
              <a:buSzPct val="100000"/>
              <a:buFont typeface="Arial" panose="020B0604020202020204" pitchFamily="34" charset="0"/>
              <a:buChar char="̶"/>
              <a:defRPr/>
            </a:lvl1pPr>
            <a:lvl2pPr marL="504000" indent="-180000">
              <a:buClr>
                <a:schemeClr val="tx2"/>
              </a:buClr>
              <a:buFont typeface="Arial" panose="020B0604020202020204" pitchFamily="34" charset="0"/>
              <a:buChar char="̶"/>
              <a:defRPr/>
            </a:lvl2pPr>
            <a:lvl3pPr marL="914400" indent="0">
              <a:buNone/>
              <a:defRPr/>
            </a:lvl3pPr>
          </a:lstStyle>
          <a:p>
            <a:pPr lvl="0"/>
            <a:r>
              <a:rPr lang="cs-CZ"/>
              <a:t>Klepnutím lze upravit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Klepnutím lze upravit styl předlohy nadpisů.</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686047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lang="cs-CZ" altLang="cs-CZ" sz="10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306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lvl1pPr algn="l">
              <a:defRPr sz="1200" b="1">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rm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58" r:id="rId1"/>
    <p:sldLayoutId id="2147483666" r:id="rId2"/>
    <p:sldLayoutId id="2147483673" r:id="rId3"/>
    <p:sldLayoutId id="2147483682" r:id="rId4"/>
    <p:sldLayoutId id="2147483674" r:id="rId5"/>
    <p:sldLayoutId id="2147483675" r:id="rId6"/>
    <p:sldLayoutId id="2147483676" r:id="rId7"/>
    <p:sldLayoutId id="2147483677" r:id="rId8"/>
    <p:sldLayoutId id="2147483661" r:id="rId9"/>
    <p:sldLayoutId id="2147483678" r:id="rId10"/>
    <p:sldLayoutId id="2147483679" r:id="rId11"/>
    <p:sldLayoutId id="2147483681" r:id="rId12"/>
    <p:sldLayoutId id="2147483680" r:id="rId13"/>
    <p:sldLayoutId id="2147483684" r:id="rId14"/>
    <p:sldLayoutId id="2147483683" r:id="rId15"/>
  </p:sldLayoutIdLst>
  <p:hf hdr="0" dt="0"/>
  <p:txStyles>
    <p:titleStyle>
      <a:lvl1pPr algn="l" rtl="0" eaLnBrk="1" fontAlgn="base" hangingPunct="1">
        <a:lnSpc>
          <a:spcPts val="4000"/>
        </a:lnSpc>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7"/>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commons.wikimedia.org/wiki/File:Dam_icon.svg" TargetMode="External"/><Relationship Id="rId7" Type="http://schemas.openxmlformats.org/officeDocument/2006/relationships/hyperlink" Target="https://pixabay.com/en/cloudy-with-rain-rain-2667018/"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hyperlink" Target="https://pngimg.com/download/24637" TargetMode="External"/><Relationship Id="rId5" Type="http://schemas.openxmlformats.org/officeDocument/2006/relationships/hyperlink" Target="https://freepngimg.com/png/32707-lake-transparent-image" TargetMode="External"/><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hyperlink" Target="https://pixabay.com/en/landscape-agriculture-hills-plain-307325/"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5.svg"/><Relationship Id="rId5" Type="http://schemas.openxmlformats.org/officeDocument/2006/relationships/image" Target="../media/image20.sv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hyperlink" Target="https://pixabay.com/en/so-what-yellow-sticker-note-1462746/"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aasmarketingstrategy.blogspot.com.au/" TargetMode="External"/><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hyperlink" Target="https://creativecommons.org/licenses/by-nc/3.0/" TargetMode="External"/><Relationship Id="rId5" Type="http://schemas.openxmlformats.org/officeDocument/2006/relationships/hyperlink" Target="https://freepngimg.com/png/11325-car-png" TargetMode="Externa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en.wikipedia.org/wiki/File:New_Orleans,_view_towards_partially_collapsed_Hard_Rock_Hotel_building,_21st_Oct_2019_02_(cropped).jpg" TargetMode="External"/><Relationship Id="rId7" Type="http://schemas.openxmlformats.org/officeDocument/2006/relationships/hyperlink" Target="https://freesvg.org/cartoon-male-teacher" TargetMode="External"/><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https://pixabay.com/fr/architecte-contrema%C3%AEtre-de-s%C3%A9curit%C3%A9-304782/" TargetMode="External"/><Relationship Id="rId10" Type="http://schemas.openxmlformats.org/officeDocument/2006/relationships/image" Target="../media/image32.png"/><Relationship Id="rId4" Type="http://schemas.openxmlformats.org/officeDocument/2006/relationships/image" Target="../media/image29.png"/><Relationship Id="rId9" Type="http://schemas.openxmlformats.org/officeDocument/2006/relationships/hyperlink" Target="https://pixabay.com/en/woman-green-sexy-dress-female-29545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pixabay.com/en/car-vehicle-red-racing-game-145008/" TargetMode="External"/><Relationship Id="rId7" Type="http://schemas.openxmlformats.org/officeDocument/2006/relationships/hyperlink" Target="https://commons.wikimedia.org/wiki/File:Brunei_road_sign_-_Parking.svg"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revistaarrobalibre.blogspot.com/2015/02/reto-6-carrera-de-coches-con-scratch.html" TargetMode="External"/><Relationship Id="rId4" Type="http://schemas.openxmlformats.org/officeDocument/2006/relationships/image" Target="../media/image9.png"/><Relationship Id="rId9" Type="http://schemas.openxmlformats.org/officeDocument/2006/relationships/hyperlink" Target="https://pixabay.com/en/car-transport-vehicle-yellow-160603/"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nsoud.cz/Judikatura/ns_web.nsf/Edit/Rozhodovacicinnost~Metodikak%3F2958o.z.?Open&amp;area=Rozhodovac%C3%AD%20%C4%8Dinnost&amp;grp=Metodika%20k%20%C2%A7%202958%20o.z.&amp;ln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publicdomainpictures.net/en/view-image.php?image=154907&amp;picture=he-looks-out-his-eyes" TargetMode="External"/><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aliem.com/2013/10/putting-an-older-patient-under-tips-for-geriatric-procedural-sedation/" TargetMode="External"/><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publicdomainpictures.net/en/view-image.php?image=154907&amp;picture=he-looks-out-his-eyes" TargetMode="External"/><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pixabay.com/en/car-vehicle-red-racing-game-145008/" TargetMode="External"/><Relationship Id="rId7" Type="http://schemas.openxmlformats.org/officeDocument/2006/relationships/hyperlink" Target="https://commons.wikimedia.org/wiki/File:Brunei_road_sign_-_Parking.svg"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revistaarrobalibre.blogspot.com/2015/02/reto-6-carrera-de-coches-con-scratch.html" TargetMode="External"/><Relationship Id="rId4" Type="http://schemas.openxmlformats.org/officeDocument/2006/relationships/image" Target="../media/image9.png"/><Relationship Id="rId9" Type="http://schemas.openxmlformats.org/officeDocument/2006/relationships/hyperlink" Target="https://pixabay.com/en/car-transport-vehicle-yellow-160603/"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revistaarrobalibre.blogspot.com/2015/02/reto-6-carrera-de-coches-con-scratch.html" TargetMode="External"/><Relationship Id="rId7" Type="http://schemas.openxmlformats.org/officeDocument/2006/relationships/hyperlink" Target="https://pixabay.com/en/car-vehicle-red-racing-game-145008/"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commons.wikimedia.org/wiki/File:Brunei_road_sign_-_Parking.svg" TargetMode="External"/><Relationship Id="rId4" Type="http://schemas.openxmlformats.org/officeDocument/2006/relationships/image" Target="../media/image10.png"/><Relationship Id="rId9" Type="http://schemas.openxmlformats.org/officeDocument/2006/relationships/hyperlink" Target="https://pixabay.com/en/car-transport-vehicle-yellow-160603/"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96AD0BD-6F73-4A9E-803E-DB583969D36D}"/>
              </a:ext>
            </a:extLst>
          </p:cNvPr>
          <p:cNvSpPr>
            <a:spLocks noGrp="1"/>
          </p:cNvSpPr>
          <p:nvPr>
            <p:ph type="ftr" sz="quarter" idx="10"/>
          </p:nvPr>
        </p:nvSpPr>
        <p:spPr/>
        <p:txBody>
          <a:bodyPr/>
          <a:lstStyle/>
          <a:p>
            <a:r>
              <a:rPr lang="en-GB" dirty="0"/>
              <a:t>Tort law</a:t>
            </a:r>
          </a:p>
        </p:txBody>
      </p:sp>
      <p:sp>
        <p:nvSpPr>
          <p:cNvPr id="3" name="Zástupný symbol pro číslo snímku 2">
            <a:extLst>
              <a:ext uri="{FF2B5EF4-FFF2-40B4-BE49-F238E27FC236}">
                <a16:creationId xmlns:a16="http://schemas.microsoft.com/office/drawing/2014/main" id="{CC3FF2B8-411E-49E6-80E0-C4163886003E}"/>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a:extLst>
              <a:ext uri="{FF2B5EF4-FFF2-40B4-BE49-F238E27FC236}">
                <a16:creationId xmlns:a16="http://schemas.microsoft.com/office/drawing/2014/main" id="{437D84D2-C8F5-43E5-AA55-DD6106B2283A}"/>
              </a:ext>
            </a:extLst>
          </p:cNvPr>
          <p:cNvSpPr>
            <a:spLocks noGrp="1"/>
          </p:cNvSpPr>
          <p:nvPr>
            <p:ph type="title"/>
          </p:nvPr>
        </p:nvSpPr>
        <p:spPr/>
        <p:txBody>
          <a:bodyPr/>
          <a:lstStyle/>
          <a:p>
            <a:r>
              <a:rPr lang="en-GB" sz="4800" dirty="0"/>
              <a:t>Tort Law</a:t>
            </a:r>
            <a:br>
              <a:rPr lang="cs-CZ" dirty="0"/>
            </a:br>
            <a:r>
              <a:rPr lang="cs-CZ" sz="2000" dirty="0"/>
              <a:t>Lukáš Hadamčík</a:t>
            </a:r>
          </a:p>
        </p:txBody>
      </p:sp>
    </p:spTree>
    <p:extLst>
      <p:ext uri="{BB962C8B-B14F-4D97-AF65-F5344CB8AC3E}">
        <p14:creationId xmlns:p14="http://schemas.microsoft.com/office/powerpoint/2010/main" val="3610336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10</a:t>
            </a:fld>
            <a:endParaRPr lang="cs-CZ" altLang="cs-CZ" dirty="0"/>
          </a:p>
        </p:txBody>
      </p:sp>
      <p:sp>
        <p:nvSpPr>
          <p:cNvPr id="4" name="Nadpis 3"/>
          <p:cNvSpPr>
            <a:spLocks noGrp="1"/>
          </p:cNvSpPr>
          <p:nvPr>
            <p:ph type="title"/>
          </p:nvPr>
        </p:nvSpPr>
        <p:spPr/>
        <p:txBody>
          <a:bodyPr>
            <a:normAutofit fontScale="90000"/>
          </a:bodyPr>
          <a:lstStyle/>
          <a:p>
            <a:r>
              <a:rPr lang="en-GB" dirty="0"/>
              <a:t>Defences and Exception Clauses</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a:t>
            </a:r>
            <a:r>
              <a:rPr lang="en-GB" sz="2400" dirty="0"/>
              <a:t>using a right</a:t>
            </a:r>
          </a:p>
          <a:p>
            <a:pPr algn="just">
              <a:lnSpc>
                <a:spcPct val="150000"/>
              </a:lnSpc>
              <a:buFont typeface="Arial" pitchFamily="34" charset="0"/>
              <a:buChar char="•"/>
            </a:pPr>
            <a:r>
              <a:rPr lang="en-GB" sz="2400" dirty="0"/>
              <a:t> fulfil</a:t>
            </a:r>
            <a:r>
              <a:rPr lang="cs-CZ" sz="2400" dirty="0"/>
              <a:t>l</a:t>
            </a:r>
            <a:r>
              <a:rPr lang="en-GB" sz="2400" dirty="0"/>
              <a:t> a legal duty</a:t>
            </a:r>
          </a:p>
          <a:p>
            <a:pPr algn="just">
              <a:lnSpc>
                <a:spcPct val="150000"/>
              </a:lnSpc>
              <a:buFont typeface="Arial" pitchFamily="34" charset="0"/>
              <a:buChar char="•"/>
            </a:pPr>
            <a:r>
              <a:rPr lang="en-GB" sz="2400" dirty="0"/>
              <a:t> victim´s consent</a:t>
            </a:r>
            <a:endParaRPr lang="cs-CZ" sz="2400" dirty="0"/>
          </a:p>
          <a:p>
            <a:pPr algn="just">
              <a:lnSpc>
                <a:spcPct val="150000"/>
              </a:lnSpc>
              <a:buFont typeface="Arial" pitchFamily="34" charset="0"/>
              <a:buChar char="•"/>
            </a:pPr>
            <a:r>
              <a:rPr lang="cs-CZ" sz="2400" dirty="0"/>
              <a:t> </a:t>
            </a:r>
            <a:r>
              <a:rPr lang="en-GB" sz="2400" dirty="0"/>
              <a:t>voluntary assumption of risk</a:t>
            </a:r>
          </a:p>
          <a:p>
            <a:pPr lvl="1" algn="just">
              <a:lnSpc>
                <a:spcPct val="150000"/>
              </a:lnSpc>
              <a:buFont typeface="Arial" pitchFamily="34" charset="0"/>
              <a:buChar char="•"/>
            </a:pPr>
            <a:r>
              <a:rPr lang="en-GB" sz="2400" dirty="0"/>
              <a:t> self-he</a:t>
            </a:r>
            <a:r>
              <a:rPr lang="cs-CZ" sz="2400" dirty="0"/>
              <a:t>l</a:t>
            </a:r>
            <a:r>
              <a:rPr lang="en-GB" sz="2400" dirty="0"/>
              <a:t>p sc. 14</a:t>
            </a:r>
          </a:p>
          <a:p>
            <a:pPr lvl="1" algn="just">
              <a:lnSpc>
                <a:spcPct val="150000"/>
              </a:lnSpc>
              <a:buFont typeface="Arial" pitchFamily="34" charset="0"/>
              <a:buChar char="•"/>
            </a:pPr>
            <a:r>
              <a:rPr lang="cs-CZ" sz="2400" dirty="0"/>
              <a:t> </a:t>
            </a:r>
            <a:r>
              <a:rPr lang="en-GB" sz="2400" dirty="0"/>
              <a:t>necessity sc. 2906</a:t>
            </a:r>
          </a:p>
          <a:p>
            <a:pPr lvl="1" algn="just">
              <a:lnSpc>
                <a:spcPct val="150000"/>
              </a:lnSpc>
              <a:buFont typeface="Arial" pitchFamily="34" charset="0"/>
              <a:buChar char="•"/>
            </a:pPr>
            <a:r>
              <a:rPr lang="cs-CZ" sz="2400" dirty="0"/>
              <a:t> </a:t>
            </a:r>
            <a:r>
              <a:rPr lang="en-GB" sz="2400" dirty="0"/>
              <a:t>self-defence sc. 2905</a:t>
            </a:r>
          </a:p>
        </p:txBody>
      </p:sp>
    </p:spTree>
    <p:extLst>
      <p:ext uri="{BB962C8B-B14F-4D97-AF65-F5344CB8AC3E}">
        <p14:creationId xmlns:p14="http://schemas.microsoft.com/office/powerpoint/2010/main" val="207857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11</a:t>
            </a:fld>
            <a:endParaRPr lang="cs-CZ" altLang="cs-CZ" dirty="0"/>
          </a:p>
        </p:txBody>
      </p:sp>
      <p:sp>
        <p:nvSpPr>
          <p:cNvPr id="4" name="Nadpis 3"/>
          <p:cNvSpPr>
            <a:spLocks noGrp="1"/>
          </p:cNvSpPr>
          <p:nvPr>
            <p:ph type="title"/>
          </p:nvPr>
        </p:nvSpPr>
        <p:spPr/>
        <p:txBody>
          <a:bodyPr>
            <a:normAutofit fontScale="90000"/>
          </a:bodyPr>
          <a:lstStyle/>
          <a:p>
            <a:r>
              <a:rPr lang="en-GB" dirty="0"/>
              <a:t>Necessity</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00000"/>
              </a:lnSpc>
              <a:buFont typeface="Arial" pitchFamily="34" charset="0"/>
              <a:buChar char="•"/>
            </a:pPr>
            <a:r>
              <a:rPr lang="cs-CZ" sz="2400" dirty="0"/>
              <a:t> </a:t>
            </a:r>
            <a:r>
              <a:rPr lang="cs-CZ" sz="1800" dirty="0" err="1"/>
              <a:t>Sc</a:t>
            </a:r>
            <a:r>
              <a:rPr lang="cs-CZ" sz="1800" dirty="0"/>
              <a:t>. 2906 </a:t>
            </a:r>
            <a:r>
              <a:rPr lang="en-US" sz="1800" dirty="0"/>
              <a:t>A person who protects himself or another from an imminent risk of harm does not have the duty to provide compensation for the resulting harm if, given the circumstances, the </a:t>
            </a:r>
            <a:r>
              <a:rPr lang="en-US" sz="1800" u="sng" dirty="0"/>
              <a:t>danger could not have been prevented otherwise</a:t>
            </a:r>
            <a:r>
              <a:rPr lang="en-US" sz="1800" dirty="0"/>
              <a:t>, or if he does not cause a </a:t>
            </a:r>
            <a:r>
              <a:rPr lang="en-US" sz="1800" u="sng" dirty="0"/>
              <a:t>consequence which is evidently equally serious as, or even more serious than, the imminent harm</a:t>
            </a:r>
            <a:r>
              <a:rPr lang="en-US" sz="1800" dirty="0"/>
              <a:t>, unless the property would have decayed in any case even without the act made under necessity. This does not apply if the actor was at fault for inducing the risk. </a:t>
            </a:r>
            <a:endParaRPr lang="cs-CZ" sz="1800" dirty="0"/>
          </a:p>
          <a:p>
            <a:pPr algn="just">
              <a:lnSpc>
                <a:spcPct val="100000"/>
              </a:lnSpc>
            </a:pPr>
            <a:endParaRPr lang="cs-CZ" sz="1800" dirty="0"/>
          </a:p>
          <a:p>
            <a:pPr algn="just">
              <a:lnSpc>
                <a:spcPct val="100000"/>
              </a:lnSpc>
              <a:buFont typeface="Arial" pitchFamily="34" charset="0"/>
              <a:buChar char="•"/>
            </a:pPr>
            <a:r>
              <a:rPr lang="cs-CZ" sz="1800" dirty="0"/>
              <a:t> </a:t>
            </a:r>
            <a:r>
              <a:rPr lang="cs-CZ" sz="1800" dirty="0" err="1"/>
              <a:t>Sc</a:t>
            </a:r>
            <a:r>
              <a:rPr lang="cs-CZ" sz="1800" dirty="0"/>
              <a:t>. 2907 </a:t>
            </a:r>
            <a:r>
              <a:rPr lang="en-US" sz="2000" dirty="0"/>
              <a:t>In assessing whether or not someone acted in </a:t>
            </a:r>
            <a:r>
              <a:rPr lang="en-US" sz="2000" dirty="0" err="1"/>
              <a:t>self-defence</a:t>
            </a:r>
            <a:r>
              <a:rPr lang="en-US" sz="2000" dirty="0"/>
              <a:t> or under necessity, account is taken of justifiable excitement of mind of the person who prevented the attack or another danger.</a:t>
            </a:r>
            <a:endParaRPr lang="cs-CZ" sz="2000" dirty="0"/>
          </a:p>
          <a:p>
            <a:pPr algn="just">
              <a:lnSpc>
                <a:spcPct val="100000"/>
              </a:lnSpc>
            </a:pPr>
            <a:r>
              <a:rPr lang="en-US" sz="2000" dirty="0"/>
              <a:t> </a:t>
            </a:r>
            <a:endParaRPr lang="cs-CZ" sz="1800" dirty="0"/>
          </a:p>
          <a:p>
            <a:pPr algn="just">
              <a:lnSpc>
                <a:spcPct val="100000"/>
              </a:lnSpc>
              <a:buFont typeface="Arial" pitchFamily="34" charset="0"/>
              <a:buChar char="•"/>
            </a:pPr>
            <a:r>
              <a:rPr lang="cs-CZ" sz="1800" dirty="0"/>
              <a:t> </a:t>
            </a:r>
            <a:r>
              <a:rPr lang="cs-CZ" sz="1800" dirty="0" err="1"/>
              <a:t>Sc</a:t>
            </a:r>
            <a:r>
              <a:rPr lang="cs-CZ" sz="1800" dirty="0"/>
              <a:t>. 2908 </a:t>
            </a:r>
            <a:r>
              <a:rPr lang="en-US" sz="2000" dirty="0"/>
              <a:t>A person who prevented imminent harm is also entitled to the reimbursement of reasonably incurred costs and compensation for the harm suffered in doing so against the person in whose interest he acted, but only to the extent appropriate to the harm which he prevented.</a:t>
            </a:r>
            <a:endParaRPr lang="en-GB" sz="1800" dirty="0"/>
          </a:p>
        </p:txBody>
      </p:sp>
    </p:spTree>
    <p:extLst>
      <p:ext uri="{BB962C8B-B14F-4D97-AF65-F5344CB8AC3E}">
        <p14:creationId xmlns:p14="http://schemas.microsoft.com/office/powerpoint/2010/main" val="126395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12</a:t>
            </a:fld>
            <a:endParaRPr lang="cs-CZ" altLang="cs-CZ" dirty="0"/>
          </a:p>
        </p:txBody>
      </p:sp>
      <p:grpSp>
        <p:nvGrpSpPr>
          <p:cNvPr id="27" name="Skupina 26">
            <a:extLst>
              <a:ext uri="{FF2B5EF4-FFF2-40B4-BE49-F238E27FC236}">
                <a16:creationId xmlns:a16="http://schemas.microsoft.com/office/drawing/2014/main" id="{132BF6F0-DA9B-47E2-B09E-38772D12ED28}"/>
              </a:ext>
            </a:extLst>
          </p:cNvPr>
          <p:cNvGrpSpPr/>
          <p:nvPr/>
        </p:nvGrpSpPr>
        <p:grpSpPr>
          <a:xfrm>
            <a:off x="948311" y="2193639"/>
            <a:ext cx="6096851" cy="3858163"/>
            <a:chOff x="445893" y="2267549"/>
            <a:chExt cx="6096851" cy="3858163"/>
          </a:xfrm>
        </p:grpSpPr>
        <p:pic>
          <p:nvPicPr>
            <p:cNvPr id="9" name="Obrázek 8">
              <a:extLst>
                <a:ext uri="{FF2B5EF4-FFF2-40B4-BE49-F238E27FC236}">
                  <a16:creationId xmlns:a16="http://schemas.microsoft.com/office/drawing/2014/main" id="{48AC9271-A90C-45DD-9511-C6859B79569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flipV="1">
              <a:off x="5297564" y="3669094"/>
              <a:ext cx="1143000" cy="1143000"/>
            </a:xfrm>
            <a:prstGeom prst="rect">
              <a:avLst/>
            </a:prstGeom>
          </p:spPr>
        </p:pic>
        <p:pic>
          <p:nvPicPr>
            <p:cNvPr id="12" name="Obrázek 11">
              <a:extLst>
                <a:ext uri="{FF2B5EF4-FFF2-40B4-BE49-F238E27FC236}">
                  <a16:creationId xmlns:a16="http://schemas.microsoft.com/office/drawing/2014/main" id="{3B062F3B-219B-4B31-B79A-3CAD108CE50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45893" y="2267549"/>
              <a:ext cx="6096851" cy="3858163"/>
            </a:xfrm>
            <a:prstGeom prst="rect">
              <a:avLst/>
            </a:prstGeom>
          </p:spPr>
        </p:pic>
      </p:grpSp>
      <p:pic>
        <p:nvPicPr>
          <p:cNvPr id="17" name="Obrázek 16">
            <a:extLst>
              <a:ext uri="{FF2B5EF4-FFF2-40B4-BE49-F238E27FC236}">
                <a16:creationId xmlns:a16="http://schemas.microsoft.com/office/drawing/2014/main" id="{DEAA9C58-9C0D-451B-AC98-4ED783101297}"/>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453663" y="165153"/>
            <a:ext cx="4052835" cy="2866536"/>
          </a:xfrm>
          <a:prstGeom prst="rect">
            <a:avLst/>
          </a:prstGeom>
        </p:spPr>
      </p:pic>
      <p:pic>
        <p:nvPicPr>
          <p:cNvPr id="20" name="Obrázek 19" descr="Obsah obrázku text, příslušenství, deštník, vektorová grafika&#10;&#10;Popis byl vytvořen automaticky">
            <a:extLst>
              <a:ext uri="{FF2B5EF4-FFF2-40B4-BE49-F238E27FC236}">
                <a16:creationId xmlns:a16="http://schemas.microsoft.com/office/drawing/2014/main" id="{B9DA3BB1-06D0-47F4-8F06-88DBC8E5289E}"/>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542744" y="1434936"/>
            <a:ext cx="2227385" cy="1517406"/>
          </a:xfrm>
          <a:prstGeom prst="rect">
            <a:avLst/>
          </a:prstGeom>
        </p:spPr>
      </p:pic>
      <p:pic>
        <p:nvPicPr>
          <p:cNvPr id="22" name="Obrázek 21" descr="Obsah obrázku budova, dům, exteriér, cihla&#10;&#10;Popis byl vytvořen automaticky">
            <a:extLst>
              <a:ext uri="{FF2B5EF4-FFF2-40B4-BE49-F238E27FC236}">
                <a16:creationId xmlns:a16="http://schemas.microsoft.com/office/drawing/2014/main" id="{1CA9A37D-E44E-4C91-BE7E-65EFA55A8092}"/>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6371482" y="4353887"/>
            <a:ext cx="3091750" cy="2318813"/>
          </a:xfrm>
          <a:prstGeom prst="rect">
            <a:avLst/>
          </a:prstGeom>
        </p:spPr>
      </p:pic>
      <p:pic>
        <p:nvPicPr>
          <p:cNvPr id="30" name="Obrázek 29">
            <a:extLst>
              <a:ext uri="{FF2B5EF4-FFF2-40B4-BE49-F238E27FC236}">
                <a16:creationId xmlns:a16="http://schemas.microsoft.com/office/drawing/2014/main" id="{66DDCF37-787C-453A-A6AC-BD22315E403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519800" y="3493982"/>
            <a:ext cx="10638703" cy="3858163"/>
          </a:xfrm>
          <a:prstGeom prst="rect">
            <a:avLst/>
          </a:prstGeom>
        </p:spPr>
      </p:pic>
      <p:pic>
        <p:nvPicPr>
          <p:cNvPr id="31" name="Obrázek 30">
            <a:extLst>
              <a:ext uri="{FF2B5EF4-FFF2-40B4-BE49-F238E27FC236}">
                <a16:creationId xmlns:a16="http://schemas.microsoft.com/office/drawing/2014/main" id="{9B2F661A-D2E6-4C99-B50E-D65D6433D7D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6200000">
            <a:off x="5083719" y="259794"/>
            <a:ext cx="4577658" cy="5385096"/>
          </a:xfrm>
          <a:prstGeom prst="rect">
            <a:avLst/>
          </a:prstGeom>
        </p:spPr>
      </p:pic>
      <p:sp>
        <p:nvSpPr>
          <p:cNvPr id="4" name="TextovéPole 3">
            <a:extLst>
              <a:ext uri="{FF2B5EF4-FFF2-40B4-BE49-F238E27FC236}">
                <a16:creationId xmlns:a16="http://schemas.microsoft.com/office/drawing/2014/main" id="{9D89A355-7C1A-4478-A53F-BA7CBB74804A}"/>
              </a:ext>
            </a:extLst>
          </p:cNvPr>
          <p:cNvSpPr txBox="1"/>
          <p:nvPr/>
        </p:nvSpPr>
        <p:spPr>
          <a:xfrm>
            <a:off x="5636709" y="1070471"/>
            <a:ext cx="5606980" cy="2308324"/>
          </a:xfrm>
          <a:prstGeom prst="rect">
            <a:avLst/>
          </a:prstGeom>
          <a:noFill/>
          <a:ln w="57150">
            <a:solidFill>
              <a:srgbClr val="92D050"/>
            </a:solidFill>
          </a:ln>
        </p:spPr>
        <p:txBody>
          <a:bodyPr wrap="square" rtlCol="0">
            <a:spAutoFit/>
          </a:bodyPr>
          <a:lstStyle/>
          <a:p>
            <a:pPr algn="just"/>
            <a:r>
              <a:rPr lang="cs-CZ" dirty="0" err="1"/>
              <a:t>Sc</a:t>
            </a:r>
            <a:r>
              <a:rPr lang="cs-CZ" dirty="0"/>
              <a:t>. 3014 </a:t>
            </a:r>
            <a:r>
              <a:rPr lang="en-US" dirty="0"/>
              <a:t>If a person in difficulties sacrifices a thing in order to prevent greater damage, each of the persons benefiting from the situation shall provide the victim with a proportionate compensation. </a:t>
            </a:r>
            <a:endParaRPr lang="cs-CZ" dirty="0"/>
          </a:p>
        </p:txBody>
      </p:sp>
      <p:sp>
        <p:nvSpPr>
          <p:cNvPr id="13" name="TextovéPole 12">
            <a:extLst>
              <a:ext uri="{FF2B5EF4-FFF2-40B4-BE49-F238E27FC236}">
                <a16:creationId xmlns:a16="http://schemas.microsoft.com/office/drawing/2014/main" id="{4AD1D2D1-AAFB-45E1-9185-8C0077F771F6}"/>
              </a:ext>
            </a:extLst>
          </p:cNvPr>
          <p:cNvSpPr txBox="1"/>
          <p:nvPr/>
        </p:nvSpPr>
        <p:spPr>
          <a:xfrm>
            <a:off x="489020" y="3554993"/>
            <a:ext cx="5606980" cy="2431435"/>
          </a:xfrm>
          <a:prstGeom prst="rect">
            <a:avLst/>
          </a:prstGeom>
          <a:noFill/>
          <a:ln w="57150">
            <a:solidFill>
              <a:srgbClr val="92D050"/>
            </a:solidFill>
          </a:ln>
        </p:spPr>
        <p:txBody>
          <a:bodyPr wrap="square" rtlCol="0">
            <a:spAutoFit/>
          </a:bodyPr>
          <a:lstStyle/>
          <a:p>
            <a:pPr algn="just"/>
            <a:r>
              <a:rPr lang="en-US" sz="1600" dirty="0"/>
              <a:t>A person who protects himself or another from an imminent risk of harm does not have the duty to provide compensation for the resulting harm if, given the circumstances, the </a:t>
            </a:r>
            <a:r>
              <a:rPr lang="en-US" sz="1600" u="sng" dirty="0"/>
              <a:t>danger could not have been prevented otherwise</a:t>
            </a:r>
            <a:r>
              <a:rPr lang="en-US" sz="1600" dirty="0"/>
              <a:t>, or if he does not cause a </a:t>
            </a:r>
            <a:r>
              <a:rPr lang="en-US" sz="1600" u="sng" dirty="0"/>
              <a:t>consequence which is evidently equally serious as, or even more serious than, the imminent harm</a:t>
            </a:r>
            <a:r>
              <a:rPr lang="en-US" sz="1600" dirty="0"/>
              <a:t>, unless the property would have decayed in any case even without the act made under necessity. This does not apply if the actor was at fault for inducing the risk.</a:t>
            </a:r>
            <a:r>
              <a:rPr lang="en-US" dirty="0"/>
              <a:t> </a:t>
            </a:r>
            <a:endParaRPr lang="cs-CZ" dirty="0"/>
          </a:p>
        </p:txBody>
      </p:sp>
    </p:spTree>
    <p:extLst>
      <p:ext uri="{BB962C8B-B14F-4D97-AF65-F5344CB8AC3E}">
        <p14:creationId xmlns:p14="http://schemas.microsoft.com/office/powerpoint/2010/main" val="29112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xit" presetSubtype="0" fill="hold" nodeType="withEffect">
                                  <p:stCondLst>
                                    <p:cond delay="0"/>
                                  </p:stCondLst>
                                  <p:childTnLst>
                                    <p:animEffect transition="out" filter="fade">
                                      <p:cBhvr>
                                        <p:cTn id="30" dur="500"/>
                                        <p:tgtEl>
                                          <p:spTgt spid="30"/>
                                        </p:tgtEl>
                                      </p:cBhvr>
                                    </p:animEffect>
                                    <p:set>
                                      <p:cBhvr>
                                        <p:cTn id="31" dur="1" fill="hold">
                                          <p:stCondLst>
                                            <p:cond delay="499"/>
                                          </p:stCondLst>
                                        </p:cTn>
                                        <p:tgtEl>
                                          <p:spTgt spid="3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randombar(horizontal)">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13</a:t>
            </a:fld>
            <a:endParaRPr lang="cs-CZ" altLang="cs-CZ" dirty="0"/>
          </a:p>
        </p:txBody>
      </p:sp>
      <p:sp>
        <p:nvSpPr>
          <p:cNvPr id="4" name="Nadpis 3"/>
          <p:cNvSpPr>
            <a:spLocks noGrp="1"/>
          </p:cNvSpPr>
          <p:nvPr>
            <p:ph type="title"/>
          </p:nvPr>
        </p:nvSpPr>
        <p:spPr/>
        <p:txBody>
          <a:bodyPr>
            <a:normAutofit fontScale="90000"/>
          </a:bodyPr>
          <a:lstStyle/>
          <a:p>
            <a:r>
              <a:rPr lang="en-GB" dirty="0"/>
              <a:t>Self-defence sc. 2905</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a:t>
            </a:r>
            <a:r>
              <a:rPr lang="en-US" sz="2400" dirty="0"/>
              <a:t>A person who protects himself or another from an imminent or ongoing unlawful attack and, in doing so, causes harm to the attacker, has no duty to provide compensation for such harm. This does </a:t>
            </a:r>
            <a:r>
              <a:rPr lang="en-US" sz="2400" u="sng" dirty="0"/>
              <a:t>not apply</a:t>
            </a:r>
            <a:r>
              <a:rPr lang="en-US" sz="2400" dirty="0"/>
              <a:t> if it is clear that, given the circumstances, </a:t>
            </a:r>
            <a:r>
              <a:rPr lang="en-US" sz="2400" u="sng" dirty="0"/>
              <a:t>the attacked person is under the threat of incurring only negligible harm</a:t>
            </a:r>
            <a:r>
              <a:rPr lang="en-US" sz="2400" dirty="0"/>
              <a:t>, or the </a:t>
            </a:r>
            <a:r>
              <a:rPr lang="en-US" sz="2400" u="sng" dirty="0" err="1"/>
              <a:t>defence</a:t>
            </a:r>
            <a:r>
              <a:rPr lang="en-US" sz="2400" u="sng" dirty="0"/>
              <a:t> is manifestly excessive</a:t>
            </a:r>
            <a:r>
              <a:rPr lang="en-US" sz="2400" dirty="0"/>
              <a:t>, especially given the gravity of the harm caused to the attacker by preventing the attack.</a:t>
            </a:r>
            <a:endParaRPr lang="en-GB" sz="2400" dirty="0"/>
          </a:p>
        </p:txBody>
      </p:sp>
    </p:spTree>
    <p:extLst>
      <p:ext uri="{BB962C8B-B14F-4D97-AF65-F5344CB8AC3E}">
        <p14:creationId xmlns:p14="http://schemas.microsoft.com/office/powerpoint/2010/main" val="246267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14</a:t>
            </a:fld>
            <a:endParaRPr lang="cs-CZ" altLang="cs-CZ" dirty="0"/>
          </a:p>
        </p:txBody>
      </p:sp>
      <p:sp>
        <p:nvSpPr>
          <p:cNvPr id="4" name="Nadpis 3"/>
          <p:cNvSpPr>
            <a:spLocks noGrp="1"/>
          </p:cNvSpPr>
          <p:nvPr>
            <p:ph type="title"/>
          </p:nvPr>
        </p:nvSpPr>
        <p:spPr/>
        <p:txBody>
          <a:bodyPr>
            <a:normAutofit fontScale="90000"/>
          </a:bodyPr>
          <a:lstStyle/>
          <a:p>
            <a:r>
              <a:rPr lang="en-GB" dirty="0"/>
              <a:t>Fault</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a:t>
            </a:r>
            <a:r>
              <a:rPr lang="en-GB" sz="2400" dirty="0"/>
              <a:t>subjective criterion</a:t>
            </a:r>
          </a:p>
          <a:p>
            <a:pPr algn="just">
              <a:lnSpc>
                <a:spcPct val="150000"/>
              </a:lnSpc>
              <a:buFont typeface="Arial" pitchFamily="34" charset="0"/>
              <a:buChar char="•"/>
            </a:pPr>
            <a:r>
              <a:rPr lang="en-GB" sz="2400" dirty="0"/>
              <a:t> examined aspects – knowledge and will</a:t>
            </a:r>
          </a:p>
          <a:p>
            <a:pPr algn="just">
              <a:lnSpc>
                <a:spcPct val="150000"/>
              </a:lnSpc>
              <a:buFont typeface="Arial" pitchFamily="34" charset="0"/>
              <a:buChar char="•"/>
            </a:pPr>
            <a:r>
              <a:rPr lang="en-GB" sz="2400" dirty="0"/>
              <a:t> </a:t>
            </a:r>
            <a:r>
              <a:rPr lang="en-GB" sz="2400" dirty="0" err="1"/>
              <a:t>dolus</a:t>
            </a:r>
            <a:r>
              <a:rPr lang="en-GB" sz="2400" dirty="0"/>
              <a:t> </a:t>
            </a:r>
            <a:r>
              <a:rPr lang="en-GB" sz="2400" dirty="0" err="1"/>
              <a:t>directus</a:t>
            </a:r>
            <a:r>
              <a:rPr lang="en-GB" sz="2400" dirty="0"/>
              <a:t> – direct intent</a:t>
            </a:r>
          </a:p>
          <a:p>
            <a:pPr algn="just">
              <a:lnSpc>
                <a:spcPct val="150000"/>
              </a:lnSpc>
              <a:buFont typeface="Arial" pitchFamily="34" charset="0"/>
              <a:buChar char="•"/>
            </a:pPr>
            <a:r>
              <a:rPr lang="en-GB" sz="2400" dirty="0"/>
              <a:t> </a:t>
            </a:r>
            <a:r>
              <a:rPr lang="en-GB" sz="2400" dirty="0" err="1"/>
              <a:t>dolus</a:t>
            </a:r>
            <a:r>
              <a:rPr lang="en-GB" sz="2400" dirty="0"/>
              <a:t> </a:t>
            </a:r>
            <a:r>
              <a:rPr lang="en-GB" sz="2400" dirty="0" err="1"/>
              <a:t>eventualis</a:t>
            </a:r>
            <a:r>
              <a:rPr lang="en-GB" sz="2400" dirty="0"/>
              <a:t> – indirect intent</a:t>
            </a:r>
          </a:p>
          <a:p>
            <a:pPr algn="just">
              <a:lnSpc>
                <a:spcPct val="150000"/>
              </a:lnSpc>
              <a:buFont typeface="Arial" pitchFamily="34" charset="0"/>
              <a:buChar char="•"/>
            </a:pPr>
            <a:r>
              <a:rPr lang="en-GB" sz="2400" dirty="0"/>
              <a:t> culpa </a:t>
            </a:r>
            <a:r>
              <a:rPr lang="en-GB" sz="2400" dirty="0" err="1"/>
              <a:t>lata</a:t>
            </a:r>
            <a:r>
              <a:rPr lang="en-GB" sz="2400" dirty="0"/>
              <a:t> – wilful negligence</a:t>
            </a:r>
          </a:p>
          <a:p>
            <a:pPr algn="just">
              <a:lnSpc>
                <a:spcPct val="150000"/>
              </a:lnSpc>
              <a:buFont typeface="Arial" pitchFamily="34" charset="0"/>
              <a:buChar char="•"/>
            </a:pPr>
            <a:r>
              <a:rPr lang="en-GB" sz="2400" dirty="0"/>
              <a:t> culpa </a:t>
            </a:r>
            <a:r>
              <a:rPr lang="en-GB" sz="2400" dirty="0" err="1"/>
              <a:t>levis</a:t>
            </a:r>
            <a:r>
              <a:rPr lang="en-GB" sz="2400" dirty="0"/>
              <a:t> – unwilful negligence</a:t>
            </a:r>
          </a:p>
        </p:txBody>
      </p:sp>
      <p:sp>
        <p:nvSpPr>
          <p:cNvPr id="6" name="TextovéPole 5">
            <a:extLst>
              <a:ext uri="{FF2B5EF4-FFF2-40B4-BE49-F238E27FC236}">
                <a16:creationId xmlns:a16="http://schemas.microsoft.com/office/drawing/2014/main" id="{2A5787D2-5684-42A4-A010-8C1CAF7602EF}"/>
              </a:ext>
            </a:extLst>
          </p:cNvPr>
          <p:cNvSpPr txBox="1"/>
          <p:nvPr/>
        </p:nvSpPr>
        <p:spPr>
          <a:xfrm>
            <a:off x="6812783" y="2080846"/>
            <a:ext cx="4823209" cy="2308324"/>
          </a:xfrm>
          <a:prstGeom prst="rect">
            <a:avLst/>
          </a:prstGeom>
          <a:noFill/>
          <a:ln w="38100">
            <a:solidFill>
              <a:schemeClr val="tx2"/>
            </a:solidFill>
          </a:ln>
        </p:spPr>
        <p:txBody>
          <a:bodyPr wrap="square" rtlCol="0">
            <a:spAutoFit/>
          </a:bodyPr>
          <a:lstStyle/>
          <a:p>
            <a:r>
              <a:rPr lang="en-GB" u="sng" dirty="0"/>
              <a:t>Presumption of negligence</a:t>
            </a:r>
          </a:p>
          <a:p>
            <a:pPr algn="just"/>
            <a:r>
              <a:rPr lang="cs-CZ" dirty="0" err="1"/>
              <a:t>Sc</a:t>
            </a:r>
            <a:r>
              <a:rPr lang="cs-CZ" dirty="0"/>
              <a:t>. 2911 </a:t>
            </a:r>
            <a:r>
              <a:rPr lang="en-US" sz="2400" dirty="0"/>
              <a:t>If a tortfeasor causes damage to the victim by breaching a statutory duty, he is presumed to have caused the damage through negligence.</a:t>
            </a:r>
            <a:endParaRPr lang="en-GB" dirty="0"/>
          </a:p>
        </p:txBody>
      </p:sp>
    </p:spTree>
    <p:extLst>
      <p:ext uri="{BB962C8B-B14F-4D97-AF65-F5344CB8AC3E}">
        <p14:creationId xmlns:p14="http://schemas.microsoft.com/office/powerpoint/2010/main" val="371960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15</a:t>
            </a:fld>
            <a:endParaRPr lang="cs-CZ" altLang="cs-CZ" dirty="0"/>
          </a:p>
        </p:txBody>
      </p:sp>
      <p:sp>
        <p:nvSpPr>
          <p:cNvPr id="4" name="Nadpis 3"/>
          <p:cNvSpPr>
            <a:spLocks noGrp="1"/>
          </p:cNvSpPr>
          <p:nvPr>
            <p:ph type="title"/>
          </p:nvPr>
        </p:nvSpPr>
        <p:spPr/>
        <p:txBody>
          <a:bodyPr>
            <a:normAutofit fontScale="90000"/>
          </a:bodyPr>
          <a:lstStyle/>
          <a:p>
            <a:r>
              <a:rPr lang="en-GB" dirty="0"/>
              <a:t>Concepts of Liability</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en-GB" sz="2400" dirty="0"/>
              <a:t> liability based on fault</a:t>
            </a:r>
          </a:p>
          <a:p>
            <a:pPr algn="just">
              <a:lnSpc>
                <a:spcPct val="150000"/>
              </a:lnSpc>
              <a:buFont typeface="Arial" pitchFamily="34" charset="0"/>
              <a:buChar char="•"/>
            </a:pPr>
            <a:r>
              <a:rPr lang="en-GB" sz="2400" dirty="0"/>
              <a:t> no-fault liability (strict liability)</a:t>
            </a:r>
            <a:endParaRPr lang="cs-CZ" sz="2400" dirty="0"/>
          </a:p>
          <a:p>
            <a:pPr lvl="2" algn="just">
              <a:lnSpc>
                <a:spcPct val="150000"/>
              </a:lnSpc>
              <a:buFont typeface="Arial" pitchFamily="34" charset="0"/>
              <a:buChar char="•"/>
            </a:pPr>
            <a:r>
              <a:rPr lang="cs-CZ" sz="2400" dirty="0"/>
              <a:t> </a:t>
            </a:r>
            <a:r>
              <a:rPr lang="cs-CZ" sz="2400" dirty="0" err="1"/>
              <a:t>sc</a:t>
            </a:r>
            <a:r>
              <a:rPr lang="cs-CZ" sz="2400" dirty="0"/>
              <a:t>. 2895 - </a:t>
            </a:r>
            <a:r>
              <a:rPr lang="en-US" sz="2400" dirty="0"/>
              <a:t>A tortfeasor has the duty to pay damage regardless of his fault in cases specifically provided by a statute.</a:t>
            </a:r>
            <a:endParaRPr lang="cs-CZ" sz="2400" dirty="0"/>
          </a:p>
          <a:p>
            <a:pPr lvl="2" algn="just">
              <a:lnSpc>
                <a:spcPct val="150000"/>
              </a:lnSpc>
              <a:buFont typeface="Arial" pitchFamily="34" charset="0"/>
              <a:buChar char="•"/>
            </a:pPr>
            <a:r>
              <a:rPr lang="cs-CZ" sz="2400" dirty="0"/>
              <a:t> ex. - </a:t>
            </a:r>
            <a:r>
              <a:rPr lang="en-US" sz="2400" dirty="0"/>
              <a:t>Damage resulting from operating activities</a:t>
            </a:r>
            <a:r>
              <a:rPr lang="cs-CZ" sz="2400" dirty="0"/>
              <a:t>, </a:t>
            </a:r>
            <a:r>
              <a:rPr lang="en-US" sz="2400" dirty="0"/>
              <a:t>Damage caused by a particularly hazardous operation</a:t>
            </a:r>
            <a:r>
              <a:rPr lang="cs-CZ" sz="2400" dirty="0"/>
              <a:t>, </a:t>
            </a:r>
            <a:r>
              <a:rPr lang="en-US" sz="2400" dirty="0"/>
              <a:t>Damage caused by the operation of a means of transport</a:t>
            </a:r>
            <a:endParaRPr lang="en-GB" sz="2400" dirty="0"/>
          </a:p>
          <a:p>
            <a:pPr algn="just">
              <a:lnSpc>
                <a:spcPct val="150000"/>
              </a:lnSpc>
            </a:pPr>
            <a:endParaRPr lang="en-GB" sz="2400" dirty="0"/>
          </a:p>
        </p:txBody>
      </p:sp>
    </p:spTree>
    <p:extLst>
      <p:ext uri="{BB962C8B-B14F-4D97-AF65-F5344CB8AC3E}">
        <p14:creationId xmlns:p14="http://schemas.microsoft.com/office/powerpoint/2010/main" val="418113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16</a:t>
            </a:fld>
            <a:endParaRPr lang="cs-CZ" altLang="cs-CZ" dirty="0"/>
          </a:p>
        </p:txBody>
      </p:sp>
      <p:sp>
        <p:nvSpPr>
          <p:cNvPr id="4" name="Nadpis 3"/>
          <p:cNvSpPr>
            <a:spLocks noGrp="1"/>
          </p:cNvSpPr>
          <p:nvPr>
            <p:ph type="title"/>
          </p:nvPr>
        </p:nvSpPr>
        <p:spPr/>
        <p:txBody>
          <a:bodyPr>
            <a:normAutofit fontScale="90000"/>
          </a:bodyPr>
          <a:lstStyle/>
          <a:p>
            <a:r>
              <a:rPr lang="en-GB" dirty="0"/>
              <a:t>Causation</a:t>
            </a:r>
          </a:p>
        </p:txBody>
      </p:sp>
      <p:sp>
        <p:nvSpPr>
          <p:cNvPr id="5" name="Zástupný symbol pro text 4"/>
          <p:cNvSpPr>
            <a:spLocks noGrp="1"/>
          </p:cNvSpPr>
          <p:nvPr>
            <p:ph type="body" sz="quarter" idx="12"/>
          </p:nvPr>
        </p:nvSpPr>
        <p:spPr>
          <a:xfrm>
            <a:off x="720000" y="1447800"/>
            <a:ext cx="10753200" cy="1787769"/>
          </a:xfrm>
        </p:spPr>
        <p:txBody>
          <a:bodyPr numCol="1"/>
          <a:lstStyle/>
          <a:p>
            <a:pPr algn="just">
              <a:lnSpc>
                <a:spcPct val="150000"/>
              </a:lnSpc>
              <a:buFont typeface="Arial" pitchFamily="34" charset="0"/>
              <a:buChar char="•"/>
            </a:pPr>
            <a:r>
              <a:rPr lang="cs-CZ" sz="2400" dirty="0"/>
              <a:t> </a:t>
            </a:r>
            <a:r>
              <a:rPr lang="en-GB" sz="2400" dirty="0"/>
              <a:t>causal connection between the tortfeasor´s conduct and the damage</a:t>
            </a:r>
          </a:p>
          <a:p>
            <a:pPr algn="just">
              <a:lnSpc>
                <a:spcPct val="150000"/>
              </a:lnSpc>
              <a:buFont typeface="Arial" pitchFamily="34" charset="0"/>
              <a:buChar char="•"/>
            </a:pPr>
            <a:r>
              <a:rPr lang="en-GB" sz="2400" dirty="0"/>
              <a:t> doctrine condictio sine qua non – theory of consequence</a:t>
            </a:r>
          </a:p>
          <a:p>
            <a:pPr lvl="2" algn="just">
              <a:lnSpc>
                <a:spcPct val="150000"/>
              </a:lnSpc>
              <a:buFont typeface="Arial" pitchFamily="34" charset="0"/>
              <a:buChar char="•"/>
            </a:pPr>
            <a:r>
              <a:rPr lang="en-GB" sz="2400" dirty="0"/>
              <a:t> but-for test</a:t>
            </a:r>
          </a:p>
          <a:p>
            <a:pPr lvl="1" algn="just">
              <a:lnSpc>
                <a:spcPct val="150000"/>
              </a:lnSpc>
            </a:pPr>
            <a:endParaRPr lang="en-GB" sz="2400" dirty="0"/>
          </a:p>
        </p:txBody>
      </p:sp>
      <p:sp>
        <p:nvSpPr>
          <p:cNvPr id="6" name="Obdélník 5">
            <a:extLst>
              <a:ext uri="{FF2B5EF4-FFF2-40B4-BE49-F238E27FC236}">
                <a16:creationId xmlns:a16="http://schemas.microsoft.com/office/drawing/2014/main" id="{17A47066-6AA8-414F-ABA0-7BFF5B144FFC}"/>
              </a:ext>
            </a:extLst>
          </p:cNvPr>
          <p:cNvSpPr/>
          <p:nvPr/>
        </p:nvSpPr>
        <p:spPr>
          <a:xfrm>
            <a:off x="3756262" y="3461657"/>
            <a:ext cx="599843" cy="923330"/>
          </a:xfrm>
          <a:prstGeom prst="rect">
            <a:avLst/>
          </a:prstGeom>
          <a:noFill/>
        </p:spPr>
        <p:txBody>
          <a:bodyPr wrap="none" lIns="91440" tIns="45720" rIns="91440" bIns="45720">
            <a:spAutoFit/>
          </a:bodyPr>
          <a:lstStyle/>
          <a:p>
            <a:pPr algn="ctr"/>
            <a:r>
              <a:rPr lang="cs-CZ" sz="5400" b="0" cap="none" spc="0" dirty="0">
                <a:ln w="0"/>
                <a:solidFill>
                  <a:schemeClr val="tx2"/>
                </a:solidFill>
                <a:effectLst>
                  <a:outerShdw blurRad="38100" dist="19050" dir="2700000" algn="tl" rotWithShape="0">
                    <a:schemeClr val="dk1">
                      <a:alpha val="40000"/>
                    </a:schemeClr>
                  </a:outerShdw>
                </a:effectLst>
              </a:rPr>
              <a:t>A</a:t>
            </a:r>
          </a:p>
        </p:txBody>
      </p:sp>
      <p:sp>
        <p:nvSpPr>
          <p:cNvPr id="7" name="Obdélník 6">
            <a:extLst>
              <a:ext uri="{FF2B5EF4-FFF2-40B4-BE49-F238E27FC236}">
                <a16:creationId xmlns:a16="http://schemas.microsoft.com/office/drawing/2014/main" id="{8BE4E6E3-AF98-4AE7-8C98-2ECA638CDC59}"/>
              </a:ext>
            </a:extLst>
          </p:cNvPr>
          <p:cNvSpPr/>
          <p:nvPr/>
        </p:nvSpPr>
        <p:spPr>
          <a:xfrm>
            <a:off x="6825889" y="3456634"/>
            <a:ext cx="593432" cy="923330"/>
          </a:xfrm>
          <a:prstGeom prst="rect">
            <a:avLst/>
          </a:prstGeom>
          <a:noFill/>
        </p:spPr>
        <p:txBody>
          <a:bodyPr wrap="none" lIns="91440" tIns="45720" rIns="91440" bIns="45720">
            <a:spAutoFit/>
          </a:bodyPr>
          <a:lstStyle/>
          <a:p>
            <a:pPr algn="ctr"/>
            <a:r>
              <a:rPr lang="cs-CZ" sz="5400" dirty="0">
                <a:ln w="0"/>
                <a:solidFill>
                  <a:schemeClr val="tx2"/>
                </a:solidFill>
                <a:effectLst>
                  <a:outerShdw blurRad="38100" dist="19050" dir="2700000" algn="tl" rotWithShape="0">
                    <a:schemeClr val="dk1">
                      <a:alpha val="40000"/>
                    </a:schemeClr>
                  </a:outerShdw>
                </a:effectLst>
              </a:rPr>
              <a:t>B</a:t>
            </a:r>
            <a:endParaRPr lang="cs-CZ" sz="5400" b="0" cap="none" spc="0" dirty="0">
              <a:ln w="0"/>
              <a:solidFill>
                <a:schemeClr val="tx2"/>
              </a:solidFill>
              <a:effectLst>
                <a:outerShdw blurRad="38100" dist="19050" dir="2700000" algn="tl" rotWithShape="0">
                  <a:schemeClr val="dk1">
                    <a:alpha val="40000"/>
                  </a:schemeClr>
                </a:outerShdw>
              </a:effectLst>
            </a:endParaRPr>
          </a:p>
        </p:txBody>
      </p:sp>
      <p:sp>
        <p:nvSpPr>
          <p:cNvPr id="8" name="Šipka: doprava 7">
            <a:extLst>
              <a:ext uri="{FF2B5EF4-FFF2-40B4-BE49-F238E27FC236}">
                <a16:creationId xmlns:a16="http://schemas.microsoft.com/office/drawing/2014/main" id="{8359B574-1EED-4200-B366-C7A303B7421C}"/>
              </a:ext>
            </a:extLst>
          </p:cNvPr>
          <p:cNvSpPr/>
          <p:nvPr/>
        </p:nvSpPr>
        <p:spPr bwMode="auto">
          <a:xfrm>
            <a:off x="5204671" y="3622432"/>
            <a:ext cx="772651" cy="598017"/>
          </a:xfrm>
          <a:prstGeom prst="rightArrow">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pic>
        <p:nvPicPr>
          <p:cNvPr id="10" name="Grafický objekt 9" descr="Ruka s ukazováčkem ukazujícím doprava obrys">
            <a:extLst>
              <a:ext uri="{FF2B5EF4-FFF2-40B4-BE49-F238E27FC236}">
                <a16:creationId xmlns:a16="http://schemas.microsoft.com/office/drawing/2014/main" id="{9F854D73-F8EE-451D-A71F-F9CDCB69E8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4056183" y="2971800"/>
            <a:ext cx="914400" cy="914400"/>
          </a:xfrm>
          <a:prstGeom prst="rect">
            <a:avLst/>
          </a:prstGeom>
        </p:spPr>
      </p:pic>
      <p:pic>
        <p:nvPicPr>
          <p:cNvPr id="12" name="Grafický objekt 11" descr="Zaškrtnutí se souvislou výplní">
            <a:extLst>
              <a:ext uri="{FF2B5EF4-FFF2-40B4-BE49-F238E27FC236}">
                <a16:creationId xmlns:a16="http://schemas.microsoft.com/office/drawing/2014/main" id="{AA64C799-6094-4A87-A992-4531F2BF92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67888" y="3369674"/>
            <a:ext cx="914400" cy="914400"/>
          </a:xfrm>
          <a:prstGeom prst="rect">
            <a:avLst/>
          </a:prstGeom>
        </p:spPr>
      </p:pic>
      <p:pic>
        <p:nvPicPr>
          <p:cNvPr id="14" name="Grafický objekt 13" descr="Zavřít se souvislou výplní">
            <a:extLst>
              <a:ext uri="{FF2B5EF4-FFF2-40B4-BE49-F238E27FC236}">
                <a16:creationId xmlns:a16="http://schemas.microsoft.com/office/drawing/2014/main" id="{22319845-7ECD-4DDB-A74A-36688120B1C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67888" y="4663269"/>
            <a:ext cx="914400" cy="914400"/>
          </a:xfrm>
          <a:prstGeom prst="rect">
            <a:avLst/>
          </a:prstGeom>
        </p:spPr>
      </p:pic>
      <p:sp>
        <p:nvSpPr>
          <p:cNvPr id="15" name="Obdélník 14">
            <a:extLst>
              <a:ext uri="{FF2B5EF4-FFF2-40B4-BE49-F238E27FC236}">
                <a16:creationId xmlns:a16="http://schemas.microsoft.com/office/drawing/2014/main" id="{CDD6E295-9C4E-4E3A-AF03-37E10AE9A63F}"/>
              </a:ext>
            </a:extLst>
          </p:cNvPr>
          <p:cNvSpPr/>
          <p:nvPr/>
        </p:nvSpPr>
        <p:spPr>
          <a:xfrm>
            <a:off x="3756262" y="4658805"/>
            <a:ext cx="599843" cy="923330"/>
          </a:xfrm>
          <a:prstGeom prst="rect">
            <a:avLst/>
          </a:prstGeom>
          <a:noFill/>
        </p:spPr>
        <p:txBody>
          <a:bodyPr wrap="none" lIns="91440" tIns="45720" rIns="91440" bIns="45720">
            <a:spAutoFit/>
          </a:bodyPr>
          <a:lstStyle/>
          <a:p>
            <a:pPr algn="ctr"/>
            <a:r>
              <a:rPr lang="cs-CZ" sz="5400" b="0" cap="none" spc="0" dirty="0">
                <a:ln w="0"/>
                <a:solidFill>
                  <a:schemeClr val="tx2"/>
                </a:solidFill>
                <a:effectLst>
                  <a:outerShdw blurRad="38100" dist="19050" dir="2700000" algn="tl" rotWithShape="0">
                    <a:schemeClr val="dk1">
                      <a:alpha val="40000"/>
                    </a:schemeClr>
                  </a:outerShdw>
                </a:effectLst>
              </a:rPr>
              <a:t>A</a:t>
            </a:r>
          </a:p>
        </p:txBody>
      </p:sp>
      <p:sp>
        <p:nvSpPr>
          <p:cNvPr id="16" name="Šipka: doprava 15">
            <a:extLst>
              <a:ext uri="{FF2B5EF4-FFF2-40B4-BE49-F238E27FC236}">
                <a16:creationId xmlns:a16="http://schemas.microsoft.com/office/drawing/2014/main" id="{7C23B6B9-D56D-43BA-BDEE-B8558E83D0E0}"/>
              </a:ext>
            </a:extLst>
          </p:cNvPr>
          <p:cNvSpPr/>
          <p:nvPr/>
        </p:nvSpPr>
        <p:spPr bwMode="auto">
          <a:xfrm>
            <a:off x="5204671" y="4821461"/>
            <a:ext cx="772651" cy="598017"/>
          </a:xfrm>
          <a:prstGeom prst="rightArrow">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17" name="Obdélník 16">
            <a:extLst>
              <a:ext uri="{FF2B5EF4-FFF2-40B4-BE49-F238E27FC236}">
                <a16:creationId xmlns:a16="http://schemas.microsoft.com/office/drawing/2014/main" id="{79A61287-FD40-42C5-9164-DA95E9E9DBDF}"/>
              </a:ext>
            </a:extLst>
          </p:cNvPr>
          <p:cNvSpPr/>
          <p:nvPr/>
        </p:nvSpPr>
        <p:spPr>
          <a:xfrm>
            <a:off x="6825889" y="4658805"/>
            <a:ext cx="593432" cy="923330"/>
          </a:xfrm>
          <a:prstGeom prst="rect">
            <a:avLst/>
          </a:prstGeom>
          <a:noFill/>
        </p:spPr>
        <p:txBody>
          <a:bodyPr wrap="none" lIns="91440" tIns="45720" rIns="91440" bIns="45720">
            <a:spAutoFit/>
          </a:bodyPr>
          <a:lstStyle/>
          <a:p>
            <a:pPr algn="ctr"/>
            <a:r>
              <a:rPr lang="cs-CZ" sz="5400" dirty="0">
                <a:ln w="0"/>
                <a:solidFill>
                  <a:schemeClr val="tx2"/>
                </a:solidFill>
                <a:effectLst>
                  <a:outerShdw blurRad="38100" dist="19050" dir="2700000" algn="tl" rotWithShape="0">
                    <a:schemeClr val="dk1">
                      <a:alpha val="40000"/>
                    </a:schemeClr>
                  </a:outerShdw>
                </a:effectLst>
              </a:rPr>
              <a:t>B</a:t>
            </a:r>
            <a:endParaRPr lang="cs-CZ" sz="5400" b="0" cap="none" spc="0" dirty="0">
              <a:ln w="0"/>
              <a:solidFill>
                <a:schemeClr val="tx2"/>
              </a:solidFill>
              <a:effectLst>
                <a:outerShdw blurRad="38100" dist="19050" dir="2700000" algn="tl" rotWithShape="0">
                  <a:schemeClr val="dk1">
                    <a:alpha val="40000"/>
                  </a:schemeClr>
                </a:outerShdw>
              </a:effectLst>
            </a:endParaRPr>
          </a:p>
        </p:txBody>
      </p:sp>
      <p:pic>
        <p:nvPicPr>
          <p:cNvPr id="19" name="Obrázek 18" descr="Obsah obrázku text, vizitka, obálka, podepsat&#10;&#10;Popis byl vytvořen automaticky">
            <a:extLst>
              <a:ext uri="{FF2B5EF4-FFF2-40B4-BE49-F238E27FC236}">
                <a16:creationId xmlns:a16="http://schemas.microsoft.com/office/drawing/2014/main" id="{2745CAF6-AAC7-438E-98F3-DA737AF71347}"/>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908237" y="5177952"/>
            <a:ext cx="1280331" cy="1280331"/>
          </a:xfrm>
          <a:prstGeom prst="rect">
            <a:avLst/>
          </a:prstGeom>
        </p:spPr>
      </p:pic>
      <p:pic>
        <p:nvPicPr>
          <p:cNvPr id="20" name="Grafický objekt 19" descr="Ruka s ukazováčkem ukazujícím doprava obrys">
            <a:extLst>
              <a:ext uri="{FF2B5EF4-FFF2-40B4-BE49-F238E27FC236}">
                <a16:creationId xmlns:a16="http://schemas.microsoft.com/office/drawing/2014/main" id="{9DA9FC10-2892-44F1-8950-7212691A0A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4132993" y="4201605"/>
            <a:ext cx="914400" cy="914400"/>
          </a:xfrm>
          <a:prstGeom prst="rect">
            <a:avLst/>
          </a:prstGeom>
        </p:spPr>
      </p:pic>
      <p:pic>
        <p:nvPicPr>
          <p:cNvPr id="21" name="Grafický objekt 20" descr="Zavřít se souvislou výplní">
            <a:extLst>
              <a:ext uri="{FF2B5EF4-FFF2-40B4-BE49-F238E27FC236}">
                <a16:creationId xmlns:a16="http://schemas.microsoft.com/office/drawing/2014/main" id="{CFB79CF3-4F87-491E-A17F-FB4D1610C65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90095" y="4663269"/>
            <a:ext cx="914400" cy="914400"/>
          </a:xfrm>
          <a:prstGeom prst="rect">
            <a:avLst/>
          </a:prstGeom>
        </p:spPr>
      </p:pic>
    </p:spTree>
    <p:extLst>
      <p:ext uri="{BB962C8B-B14F-4D97-AF65-F5344CB8AC3E}">
        <p14:creationId xmlns:p14="http://schemas.microsoft.com/office/powerpoint/2010/main" val="373549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1+#ppt_w/2"/>
                                          </p:val>
                                        </p:tav>
                                        <p:tav tm="100000">
                                          <p:val>
                                            <p:strVal val="#ppt_x"/>
                                          </p:val>
                                        </p:tav>
                                      </p:tavLst>
                                    </p:anim>
                                    <p:anim calcmode="lin" valueType="num">
                                      <p:cBhvr additive="base">
                                        <p:cTn id="2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xit" presetSubtype="8" fill="hold" grpId="1" nodeType="clickEffect">
                                  <p:stCondLst>
                                    <p:cond delay="0"/>
                                  </p:stCondLst>
                                  <p:childTnLst>
                                    <p:anim calcmode="lin" valueType="num">
                                      <p:cBhvr additive="base">
                                        <p:cTn id="27" dur="500"/>
                                        <p:tgtEl>
                                          <p:spTgt spid="6"/>
                                        </p:tgtEl>
                                        <p:attrNameLst>
                                          <p:attrName>ppt_x</p:attrName>
                                        </p:attrNameLst>
                                      </p:cBhvr>
                                      <p:tavLst>
                                        <p:tav tm="0">
                                          <p:val>
                                            <p:strVal val="ppt_x"/>
                                          </p:val>
                                        </p:tav>
                                        <p:tav tm="100000">
                                          <p:val>
                                            <p:strVal val="0-ppt_w/2"/>
                                          </p:val>
                                        </p:tav>
                                      </p:tavLst>
                                    </p:anim>
                                    <p:anim calcmode="lin" valueType="num">
                                      <p:cBhvr additive="base">
                                        <p:cTn id="28" dur="500"/>
                                        <p:tgtEl>
                                          <p:spTgt spid="6"/>
                                        </p:tgtEl>
                                        <p:attrNameLst>
                                          <p:attrName>ppt_y</p:attrName>
                                        </p:attrNameLst>
                                      </p:cBhvr>
                                      <p:tavLst>
                                        <p:tav tm="0">
                                          <p:val>
                                            <p:strVal val="ppt_y"/>
                                          </p:val>
                                        </p:tav>
                                        <p:tav tm="100000">
                                          <p:val>
                                            <p:strVal val="ppt_y"/>
                                          </p:val>
                                        </p:tav>
                                      </p:tavLst>
                                    </p:anim>
                                    <p:set>
                                      <p:cBhvr>
                                        <p:cTn id="29" dur="1" fill="hold">
                                          <p:stCondLst>
                                            <p:cond delay="499"/>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xit" presetSubtype="4" fill="hold" grpId="1" nodeType="clickEffect">
                                  <p:stCondLst>
                                    <p:cond delay="0"/>
                                  </p:stCondLst>
                                  <p:childTnLst>
                                    <p:animEffect transition="out" filter="wipe(down)">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2"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grpId="2"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par>
                                <p:cTn id="46" presetID="10" presetClass="exit" presetSubtype="0" fill="hold" nodeType="withEffect">
                                  <p:stCondLst>
                                    <p:cond delay="0"/>
                                  </p:stCondLst>
                                  <p:childTnLst>
                                    <p:animEffect transition="out" filter="fade">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3"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500" fill="hold"/>
                                        <p:tgtEl>
                                          <p:spTgt spid="20"/>
                                        </p:tgtEl>
                                        <p:attrNameLst>
                                          <p:attrName>ppt_x</p:attrName>
                                        </p:attrNameLst>
                                      </p:cBhvr>
                                      <p:tavLst>
                                        <p:tav tm="0">
                                          <p:val>
                                            <p:strVal val="1+#ppt_w/2"/>
                                          </p:val>
                                        </p:tav>
                                        <p:tav tm="100000">
                                          <p:val>
                                            <p:strVal val="#ppt_x"/>
                                          </p:val>
                                        </p:tav>
                                      </p:tavLst>
                                    </p:anim>
                                    <p:anim calcmode="lin" valueType="num">
                                      <p:cBhvr additive="base">
                                        <p:cTn id="65"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xit" presetSubtype="8" fill="hold" grpId="1" nodeType="clickEffect">
                                  <p:stCondLst>
                                    <p:cond delay="0"/>
                                  </p:stCondLst>
                                  <p:childTnLst>
                                    <p:anim calcmode="lin" valueType="num">
                                      <p:cBhvr additive="base">
                                        <p:cTn id="69" dur="500"/>
                                        <p:tgtEl>
                                          <p:spTgt spid="15"/>
                                        </p:tgtEl>
                                        <p:attrNameLst>
                                          <p:attrName>ppt_x</p:attrName>
                                        </p:attrNameLst>
                                      </p:cBhvr>
                                      <p:tavLst>
                                        <p:tav tm="0">
                                          <p:val>
                                            <p:strVal val="ppt_x"/>
                                          </p:val>
                                        </p:tav>
                                        <p:tav tm="100000">
                                          <p:val>
                                            <p:strVal val="0-ppt_w/2"/>
                                          </p:val>
                                        </p:tav>
                                      </p:tavLst>
                                    </p:anim>
                                    <p:anim calcmode="lin" valueType="num">
                                      <p:cBhvr additive="base">
                                        <p:cTn id="70" dur="500"/>
                                        <p:tgtEl>
                                          <p:spTgt spid="15"/>
                                        </p:tgtEl>
                                        <p:attrNameLst>
                                          <p:attrName>ppt_y</p:attrName>
                                        </p:attrNameLst>
                                      </p:cBhvr>
                                      <p:tavLst>
                                        <p:tav tm="0">
                                          <p:val>
                                            <p:strVal val="ppt_y"/>
                                          </p:val>
                                        </p:tav>
                                        <p:tav tm="100000">
                                          <p:val>
                                            <p:strVal val="ppt_y"/>
                                          </p:val>
                                        </p:tav>
                                      </p:tavLst>
                                    </p:anim>
                                    <p:set>
                                      <p:cBhvr>
                                        <p:cTn id="71" dur="1" fill="hold">
                                          <p:stCondLst>
                                            <p:cond delay="499"/>
                                          </p:stCondLst>
                                        </p:cTn>
                                        <p:tgtEl>
                                          <p:spTgt spid="1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20"/>
                                        </p:tgtEl>
                                      </p:cBhvr>
                                    </p:animEffect>
                                    <p:set>
                                      <p:cBhvr>
                                        <p:cTn id="81" dur="1" fill="hold">
                                          <p:stCondLst>
                                            <p:cond delay="499"/>
                                          </p:stCondLst>
                                        </p:cTn>
                                        <p:tgtEl>
                                          <p:spTgt spid="20"/>
                                        </p:tgtEl>
                                        <p:attrNameLst>
                                          <p:attrName>style.visibility</p:attrName>
                                        </p:attrNameLst>
                                      </p:cBhvr>
                                      <p:to>
                                        <p:strVal val="hidden"/>
                                      </p:to>
                                    </p:set>
                                  </p:childTnLst>
                                </p:cTn>
                              </p:par>
                              <p:par>
                                <p:cTn id="82" presetID="10" presetClass="entr" presetSubtype="0" fill="hold" nodeType="with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500"/>
                                        <p:tgtEl>
                                          <p:spTgt spid="14"/>
                                        </p:tgtEl>
                                      </p:cBhvr>
                                    </p:animEffect>
                                  </p:childTnLst>
                                </p:cTn>
                              </p:par>
                              <p:par>
                                <p:cTn id="85" presetID="10" presetClass="entr" presetSubtype="0" fill="hold" nodeType="with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childTnLst>
                                </p:cTn>
                              </p:par>
                              <p:par>
                                <p:cTn id="88" presetID="10" presetClass="entr" presetSubtype="0" fill="hold" grpId="2" nodeType="with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500"/>
                                        <p:tgtEl>
                                          <p:spTgt spid="15"/>
                                        </p:tgtEl>
                                      </p:cBhvr>
                                    </p:animEffect>
                                  </p:childTnLst>
                                </p:cTn>
                              </p:par>
                              <p:par>
                                <p:cTn id="91" presetID="10" presetClass="exit" presetSubtype="0" fill="hold" nodeType="withEffect">
                                  <p:stCondLst>
                                    <p:cond delay="0"/>
                                  </p:stCondLst>
                                  <p:childTnLst>
                                    <p:animEffect transition="out" filter="fade">
                                      <p:cBhvr>
                                        <p:cTn id="92" dur="500"/>
                                        <p:tgtEl>
                                          <p:spTgt spid="19"/>
                                        </p:tgtEl>
                                      </p:cBhvr>
                                    </p:animEffect>
                                    <p:set>
                                      <p:cBhvr>
                                        <p:cTn id="93"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7" grpId="0"/>
      <p:bldP spid="7" grpId="1"/>
      <p:bldP spid="7" grpId="2"/>
      <p:bldP spid="8" grpId="0" animBg="1"/>
      <p:bldP spid="15" grpId="0"/>
      <p:bldP spid="15" grpId="1"/>
      <p:bldP spid="15" grpId="2"/>
      <p:bldP spid="16" grpId="0" animBg="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17</a:t>
            </a:fld>
            <a:endParaRPr lang="cs-CZ" altLang="cs-CZ" dirty="0"/>
          </a:p>
        </p:txBody>
      </p:sp>
      <p:pic>
        <p:nvPicPr>
          <p:cNvPr id="13" name="Obrázek 12" descr="Obsah obrázku text, klipart&#10;&#10;Popis byl vytvořen automaticky">
            <a:extLst>
              <a:ext uri="{FF2B5EF4-FFF2-40B4-BE49-F238E27FC236}">
                <a16:creationId xmlns:a16="http://schemas.microsoft.com/office/drawing/2014/main" id="{DC7A72E1-CAE0-4759-8708-C09036E7118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567000" y="577384"/>
            <a:ext cx="2170986" cy="3429000"/>
          </a:xfrm>
          <a:prstGeom prst="rect">
            <a:avLst/>
          </a:prstGeom>
        </p:spPr>
      </p:pic>
      <p:pic>
        <p:nvPicPr>
          <p:cNvPr id="16" name="Obrázek 15" descr="Obsah obrázku auto, doprava, střecha&#10;&#10;Popis byl vytvořen automaticky">
            <a:extLst>
              <a:ext uri="{FF2B5EF4-FFF2-40B4-BE49-F238E27FC236}">
                <a16:creationId xmlns:a16="http://schemas.microsoft.com/office/drawing/2014/main" id="{45BB3084-3B6A-4ECB-B5C1-163D5A7BEB4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043985" y="1315073"/>
            <a:ext cx="3514647" cy="2246203"/>
          </a:xfrm>
          <a:prstGeom prst="rect">
            <a:avLst/>
          </a:prstGeom>
        </p:spPr>
      </p:pic>
      <p:sp>
        <p:nvSpPr>
          <p:cNvPr id="17" name="TextovéPole 16">
            <a:extLst>
              <a:ext uri="{FF2B5EF4-FFF2-40B4-BE49-F238E27FC236}">
                <a16:creationId xmlns:a16="http://schemas.microsoft.com/office/drawing/2014/main" id="{5EFF36F6-71B3-4565-8C8B-D9150ABCF468}"/>
              </a:ext>
            </a:extLst>
          </p:cNvPr>
          <p:cNvSpPr txBox="1"/>
          <p:nvPr/>
        </p:nvSpPr>
        <p:spPr>
          <a:xfrm>
            <a:off x="3043986" y="7435384"/>
            <a:ext cx="2728268" cy="369332"/>
          </a:xfrm>
          <a:prstGeom prst="rect">
            <a:avLst/>
          </a:prstGeom>
          <a:noFill/>
        </p:spPr>
        <p:txBody>
          <a:bodyPr wrap="square" rtlCol="0">
            <a:spAutoFit/>
          </a:bodyPr>
          <a:lstStyle/>
          <a:p>
            <a:r>
              <a:rPr lang="cs-CZ" sz="900">
                <a:hlinkClick r:id="rId5" tooltip="https://freepngimg.com/png/11325-car-png"/>
              </a:rPr>
              <a:t>Tato fotka</a:t>
            </a:r>
            <a:r>
              <a:rPr lang="cs-CZ" sz="900"/>
              <a:t> od autora Neznámý autor s licencí </a:t>
            </a:r>
            <a:r>
              <a:rPr lang="cs-CZ" sz="900">
                <a:hlinkClick r:id="rId6" tooltip="https://creativecommons.org/licenses/by-nc/3.0/"/>
              </a:rPr>
              <a:t>CC BY-NC</a:t>
            </a:r>
            <a:endParaRPr lang="cs-CZ" sz="900"/>
          </a:p>
        </p:txBody>
      </p:sp>
      <p:sp>
        <p:nvSpPr>
          <p:cNvPr id="18" name="TextovéPole 17">
            <a:extLst>
              <a:ext uri="{FF2B5EF4-FFF2-40B4-BE49-F238E27FC236}">
                <a16:creationId xmlns:a16="http://schemas.microsoft.com/office/drawing/2014/main" id="{120B0056-DCD2-4826-BBC8-93F89C983687}"/>
              </a:ext>
            </a:extLst>
          </p:cNvPr>
          <p:cNvSpPr txBox="1"/>
          <p:nvPr/>
        </p:nvSpPr>
        <p:spPr>
          <a:xfrm>
            <a:off x="3715815" y="3429000"/>
            <a:ext cx="2170986" cy="707886"/>
          </a:xfrm>
          <a:prstGeom prst="rect">
            <a:avLst/>
          </a:prstGeom>
          <a:noFill/>
        </p:spPr>
        <p:txBody>
          <a:bodyPr wrap="square" rtlCol="0">
            <a:spAutoFit/>
          </a:bodyPr>
          <a:lstStyle/>
          <a:p>
            <a:r>
              <a:rPr lang="cs-CZ" sz="4000" dirty="0"/>
              <a:t>40 000 €</a:t>
            </a:r>
          </a:p>
        </p:txBody>
      </p:sp>
      <p:sp>
        <p:nvSpPr>
          <p:cNvPr id="19" name="TextovéPole 18">
            <a:extLst>
              <a:ext uri="{FF2B5EF4-FFF2-40B4-BE49-F238E27FC236}">
                <a16:creationId xmlns:a16="http://schemas.microsoft.com/office/drawing/2014/main" id="{2D43D9AE-3145-43C9-9F82-CC729BF2BD28}"/>
              </a:ext>
            </a:extLst>
          </p:cNvPr>
          <p:cNvSpPr txBox="1"/>
          <p:nvPr/>
        </p:nvSpPr>
        <p:spPr>
          <a:xfrm>
            <a:off x="4116982" y="637002"/>
            <a:ext cx="1368651" cy="707886"/>
          </a:xfrm>
          <a:prstGeom prst="rect">
            <a:avLst/>
          </a:prstGeom>
          <a:noFill/>
        </p:spPr>
        <p:txBody>
          <a:bodyPr wrap="square" rtlCol="0">
            <a:spAutoFit/>
          </a:bodyPr>
          <a:lstStyle/>
          <a:p>
            <a:r>
              <a:rPr lang="cs-CZ" sz="4000" dirty="0"/>
              <a:t>2018</a:t>
            </a:r>
          </a:p>
        </p:txBody>
      </p:sp>
      <p:sp>
        <p:nvSpPr>
          <p:cNvPr id="20" name="TextovéPole 19">
            <a:extLst>
              <a:ext uri="{FF2B5EF4-FFF2-40B4-BE49-F238E27FC236}">
                <a16:creationId xmlns:a16="http://schemas.microsoft.com/office/drawing/2014/main" id="{2AE0B8B0-7C11-4647-9D34-A1C64452109A}"/>
              </a:ext>
            </a:extLst>
          </p:cNvPr>
          <p:cNvSpPr txBox="1"/>
          <p:nvPr/>
        </p:nvSpPr>
        <p:spPr>
          <a:xfrm>
            <a:off x="8720802" y="637002"/>
            <a:ext cx="1368651" cy="707886"/>
          </a:xfrm>
          <a:prstGeom prst="rect">
            <a:avLst/>
          </a:prstGeom>
          <a:noFill/>
        </p:spPr>
        <p:txBody>
          <a:bodyPr wrap="square" rtlCol="0">
            <a:spAutoFit/>
          </a:bodyPr>
          <a:lstStyle/>
          <a:p>
            <a:r>
              <a:rPr lang="cs-CZ" sz="4000" dirty="0"/>
              <a:t>2021</a:t>
            </a:r>
          </a:p>
        </p:txBody>
      </p:sp>
      <p:sp>
        <p:nvSpPr>
          <p:cNvPr id="21" name="TextovéPole 20">
            <a:extLst>
              <a:ext uri="{FF2B5EF4-FFF2-40B4-BE49-F238E27FC236}">
                <a16:creationId xmlns:a16="http://schemas.microsoft.com/office/drawing/2014/main" id="{1EDC6D23-3B89-4D0E-8BF8-5A8B6582425E}"/>
              </a:ext>
            </a:extLst>
          </p:cNvPr>
          <p:cNvSpPr txBox="1"/>
          <p:nvPr/>
        </p:nvSpPr>
        <p:spPr>
          <a:xfrm>
            <a:off x="8319634" y="3429000"/>
            <a:ext cx="2170986" cy="707886"/>
          </a:xfrm>
          <a:prstGeom prst="rect">
            <a:avLst/>
          </a:prstGeom>
          <a:noFill/>
        </p:spPr>
        <p:txBody>
          <a:bodyPr wrap="square" rtlCol="0">
            <a:spAutoFit/>
          </a:bodyPr>
          <a:lstStyle/>
          <a:p>
            <a:r>
              <a:rPr lang="cs-CZ" sz="4000" dirty="0"/>
              <a:t>35 000 €</a:t>
            </a:r>
          </a:p>
        </p:txBody>
      </p:sp>
      <p:sp>
        <p:nvSpPr>
          <p:cNvPr id="22" name="TextovéPole 21">
            <a:extLst>
              <a:ext uri="{FF2B5EF4-FFF2-40B4-BE49-F238E27FC236}">
                <a16:creationId xmlns:a16="http://schemas.microsoft.com/office/drawing/2014/main" id="{4ED8F614-5020-4059-9096-48ECE6D55E85}"/>
              </a:ext>
            </a:extLst>
          </p:cNvPr>
          <p:cNvSpPr txBox="1"/>
          <p:nvPr/>
        </p:nvSpPr>
        <p:spPr>
          <a:xfrm>
            <a:off x="8319634" y="4136886"/>
            <a:ext cx="2592876" cy="707886"/>
          </a:xfrm>
          <a:prstGeom prst="rect">
            <a:avLst/>
          </a:prstGeom>
          <a:noFill/>
        </p:spPr>
        <p:txBody>
          <a:bodyPr wrap="square" rtlCol="0">
            <a:spAutoFit/>
          </a:bodyPr>
          <a:lstStyle/>
          <a:p>
            <a:r>
              <a:rPr lang="cs-CZ" sz="4000" dirty="0"/>
              <a:t>5 000 € ?</a:t>
            </a:r>
          </a:p>
        </p:txBody>
      </p:sp>
    </p:spTree>
    <p:extLst>
      <p:ext uri="{BB962C8B-B14F-4D97-AF65-F5344CB8AC3E}">
        <p14:creationId xmlns:p14="http://schemas.microsoft.com/office/powerpoint/2010/main" val="109953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5.55112E-17 -4.07407E-6 L 0.39089 0.00533 " pathEditMode="relative" rAng="0" ptsTypes="AA">
                                      <p:cBhvr>
                                        <p:cTn id="26" dur="2000" fill="hold"/>
                                        <p:tgtEl>
                                          <p:spTgt spid="16"/>
                                        </p:tgtEl>
                                        <p:attrNameLst>
                                          <p:attrName>ppt_x</p:attrName>
                                          <p:attrName>ppt_y</p:attrName>
                                        </p:attrNameLst>
                                      </p:cBhvr>
                                      <p:rCtr x="19544" y="255"/>
                                    </p:animMotion>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18</a:t>
            </a:fld>
            <a:endParaRPr lang="cs-CZ" altLang="cs-CZ" dirty="0"/>
          </a:p>
        </p:txBody>
      </p:sp>
      <p:pic>
        <p:nvPicPr>
          <p:cNvPr id="14" name="Obrázek 13" descr="Obsah obrázku budova, exteriér, město, obytný dům&#10;&#10;Popis byl vytvořen automaticky">
            <a:extLst>
              <a:ext uri="{FF2B5EF4-FFF2-40B4-BE49-F238E27FC236}">
                <a16:creationId xmlns:a16="http://schemas.microsoft.com/office/drawing/2014/main" id="{21974053-A3CD-4DBE-BFF2-EAE8634451B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980238" y="241042"/>
            <a:ext cx="2810221" cy="2791141"/>
          </a:xfrm>
          <a:prstGeom prst="rect">
            <a:avLst/>
          </a:prstGeom>
        </p:spPr>
      </p:pic>
      <p:pic>
        <p:nvPicPr>
          <p:cNvPr id="17" name="Obrázek 16" descr="Obsah obrázku text, vektorová grafika&#10;&#10;Popis byl vytvořen automaticky">
            <a:extLst>
              <a:ext uri="{FF2B5EF4-FFF2-40B4-BE49-F238E27FC236}">
                <a16:creationId xmlns:a16="http://schemas.microsoft.com/office/drawing/2014/main" id="{BEB2D29B-6B2A-4E24-B04E-5475B7313ED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904796" y="241042"/>
            <a:ext cx="2055587" cy="2715638"/>
          </a:xfrm>
          <a:prstGeom prst="rect">
            <a:avLst/>
          </a:prstGeom>
        </p:spPr>
      </p:pic>
      <p:pic>
        <p:nvPicPr>
          <p:cNvPr id="27" name="Obrázek 26" descr="Obsah obrázku text, klipart&#10;&#10;Popis byl vytvořen automaticky">
            <a:extLst>
              <a:ext uri="{FF2B5EF4-FFF2-40B4-BE49-F238E27FC236}">
                <a16:creationId xmlns:a16="http://schemas.microsoft.com/office/drawing/2014/main" id="{80828C14-19CE-4BA0-AB6F-9D9FE5025BF2}"/>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53858" y="378000"/>
            <a:ext cx="3766987" cy="3043726"/>
          </a:xfrm>
          <a:prstGeom prst="rect">
            <a:avLst/>
          </a:prstGeom>
        </p:spPr>
      </p:pic>
      <p:pic>
        <p:nvPicPr>
          <p:cNvPr id="31" name="Obrázek 30">
            <a:extLst>
              <a:ext uri="{FF2B5EF4-FFF2-40B4-BE49-F238E27FC236}">
                <a16:creationId xmlns:a16="http://schemas.microsoft.com/office/drawing/2014/main" id="{409D2300-ABC7-46A0-BD81-33CBE22CD945}"/>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559215" y="3429000"/>
            <a:ext cx="2080523" cy="3082256"/>
          </a:xfrm>
          <a:prstGeom prst="rect">
            <a:avLst/>
          </a:prstGeom>
        </p:spPr>
      </p:pic>
      <p:pic>
        <p:nvPicPr>
          <p:cNvPr id="35" name="Obrázek 34">
            <a:extLst>
              <a:ext uri="{FF2B5EF4-FFF2-40B4-BE49-F238E27FC236}">
                <a16:creationId xmlns:a16="http://schemas.microsoft.com/office/drawing/2014/main" id="{F45C938C-55DC-418D-B87B-15323FE7B529}"/>
              </a:ext>
            </a:extLst>
          </p:cNvPr>
          <p:cNvPicPr>
            <a:picLocks noChangeAspect="1"/>
          </p:cNvPicPr>
          <p:nvPr/>
        </p:nvPicPr>
        <p:blipFill>
          <a:blip r:embed="rId10"/>
          <a:stretch>
            <a:fillRect/>
          </a:stretch>
        </p:blipFill>
        <p:spPr>
          <a:xfrm>
            <a:off x="7115990" y="3959971"/>
            <a:ext cx="2363225" cy="2268029"/>
          </a:xfrm>
          <a:prstGeom prst="rect">
            <a:avLst/>
          </a:prstGeom>
        </p:spPr>
      </p:pic>
      <p:sp>
        <p:nvSpPr>
          <p:cNvPr id="36" name="Šipka: doprava 35">
            <a:extLst>
              <a:ext uri="{FF2B5EF4-FFF2-40B4-BE49-F238E27FC236}">
                <a16:creationId xmlns:a16="http://schemas.microsoft.com/office/drawing/2014/main" id="{E0A6D442-FF76-4E72-B607-C291F9FFA933}"/>
              </a:ext>
            </a:extLst>
          </p:cNvPr>
          <p:cNvSpPr/>
          <p:nvPr/>
        </p:nvSpPr>
        <p:spPr bwMode="auto">
          <a:xfrm>
            <a:off x="8083985" y="1436265"/>
            <a:ext cx="772651" cy="598017"/>
          </a:xfrm>
          <a:prstGeom prst="rightArrow">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7" name="Šipka: doprava 36">
            <a:extLst>
              <a:ext uri="{FF2B5EF4-FFF2-40B4-BE49-F238E27FC236}">
                <a16:creationId xmlns:a16="http://schemas.microsoft.com/office/drawing/2014/main" id="{8CD59402-7758-4E66-9D82-DAA3E07B6F17}"/>
              </a:ext>
            </a:extLst>
          </p:cNvPr>
          <p:cNvSpPr/>
          <p:nvPr/>
        </p:nvSpPr>
        <p:spPr bwMode="auto">
          <a:xfrm>
            <a:off x="4884941" y="1436264"/>
            <a:ext cx="772651" cy="598017"/>
          </a:xfrm>
          <a:prstGeom prst="rightArrow">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8" name="Šipka: doprava 37">
            <a:extLst>
              <a:ext uri="{FF2B5EF4-FFF2-40B4-BE49-F238E27FC236}">
                <a16:creationId xmlns:a16="http://schemas.microsoft.com/office/drawing/2014/main" id="{0908D388-4780-4E72-B2F8-5C4C6EC9FC67}"/>
              </a:ext>
            </a:extLst>
          </p:cNvPr>
          <p:cNvSpPr/>
          <p:nvPr/>
        </p:nvSpPr>
        <p:spPr bwMode="auto">
          <a:xfrm rot="16200000">
            <a:off x="1304742" y="3043997"/>
            <a:ext cx="772651" cy="598017"/>
          </a:xfrm>
          <a:prstGeom prst="rightArrow">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9" name="Šipka: doprava 38">
            <a:extLst>
              <a:ext uri="{FF2B5EF4-FFF2-40B4-BE49-F238E27FC236}">
                <a16:creationId xmlns:a16="http://schemas.microsoft.com/office/drawing/2014/main" id="{A8282C40-8681-4C1C-B1D5-D5F79A6F90D9}"/>
              </a:ext>
            </a:extLst>
          </p:cNvPr>
          <p:cNvSpPr/>
          <p:nvPr/>
        </p:nvSpPr>
        <p:spPr bwMode="auto">
          <a:xfrm flipH="1">
            <a:off x="5133237" y="4707584"/>
            <a:ext cx="772651" cy="598017"/>
          </a:xfrm>
          <a:prstGeom prst="rightArrow">
            <a:avLst/>
          </a:prstGeom>
          <a:solidFill>
            <a:schemeClr val="tx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14583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19</a:t>
            </a:fld>
            <a:endParaRPr lang="cs-CZ" altLang="cs-CZ" dirty="0"/>
          </a:p>
        </p:txBody>
      </p:sp>
      <p:sp>
        <p:nvSpPr>
          <p:cNvPr id="4" name="Nadpis 3"/>
          <p:cNvSpPr>
            <a:spLocks noGrp="1"/>
          </p:cNvSpPr>
          <p:nvPr>
            <p:ph type="title"/>
          </p:nvPr>
        </p:nvSpPr>
        <p:spPr/>
        <p:txBody>
          <a:bodyPr>
            <a:normAutofit fontScale="90000"/>
          </a:bodyPr>
          <a:lstStyle/>
          <a:p>
            <a:r>
              <a:rPr lang="en-GB" dirty="0"/>
              <a:t>Concept of Adequate</a:t>
            </a:r>
            <a:r>
              <a:rPr lang="cs-CZ" dirty="0"/>
              <a:t> </a:t>
            </a:r>
            <a:r>
              <a:rPr lang="en-GB" dirty="0"/>
              <a:t>causation</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pPr>
            <a:endParaRPr lang="cs-CZ" sz="2400" dirty="0"/>
          </a:p>
          <a:p>
            <a:pPr algn="just">
              <a:lnSpc>
                <a:spcPct val="150000"/>
              </a:lnSpc>
              <a:buFont typeface="Arial" pitchFamily="34" charset="0"/>
              <a:buChar char="•"/>
            </a:pPr>
            <a:r>
              <a:rPr lang="cs-CZ" sz="2400" dirty="0"/>
              <a:t> </a:t>
            </a:r>
            <a:r>
              <a:rPr lang="en-GB" sz="2400" dirty="0"/>
              <a:t>Action is a relevant cause only if it is not just under particularly exceptional and extremely unlikely circumstances, but generally, suitable to produce a certain result</a:t>
            </a:r>
            <a:r>
              <a:rPr lang="cs-CZ" sz="2400" dirty="0"/>
              <a:t>.</a:t>
            </a:r>
            <a:endParaRPr lang="en-GB" sz="2400" dirty="0"/>
          </a:p>
        </p:txBody>
      </p:sp>
    </p:spTree>
    <p:extLst>
      <p:ext uri="{BB962C8B-B14F-4D97-AF65-F5344CB8AC3E}">
        <p14:creationId xmlns:p14="http://schemas.microsoft.com/office/powerpoint/2010/main" val="4019588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8EE8DA7-C654-4861-81C3-5817A1C87E37}"/>
              </a:ext>
            </a:extLst>
          </p:cNvPr>
          <p:cNvSpPr>
            <a:spLocks noGrp="1"/>
          </p:cNvSpPr>
          <p:nvPr>
            <p:ph type="sldNum" sz="quarter" idx="11"/>
          </p:nvPr>
        </p:nvSpPr>
        <p:spPr/>
        <p:txBody>
          <a:bodyPr/>
          <a:lstStyle/>
          <a:p>
            <a:fld id="{D6D6C118-631F-4A80-9886-907009361577}" type="slidenum">
              <a:rPr lang="cs-CZ" altLang="cs-CZ" smtClean="0"/>
              <a:pPr/>
              <a:t>2</a:t>
            </a:fld>
            <a:endParaRPr lang="cs-CZ" altLang="cs-CZ" dirty="0"/>
          </a:p>
        </p:txBody>
      </p:sp>
      <p:pic>
        <p:nvPicPr>
          <p:cNvPr id="10" name="Obrázek 9" descr="Obsah obrázku text&#10;&#10;Popis byl vytvořen automaticky">
            <a:extLst>
              <a:ext uri="{FF2B5EF4-FFF2-40B4-BE49-F238E27FC236}">
                <a16:creationId xmlns:a16="http://schemas.microsoft.com/office/drawing/2014/main" id="{D1651C8B-487F-4ECA-ADC3-2DEDB63A07C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a:off x="6651393" y="4023442"/>
            <a:ext cx="1047506" cy="2095010"/>
          </a:xfrm>
          <a:prstGeom prst="rect">
            <a:avLst/>
          </a:prstGeom>
        </p:spPr>
      </p:pic>
      <p:pic>
        <p:nvPicPr>
          <p:cNvPr id="14" name="Obrázek 13" descr="Obsah obrázku text, klipart&#10;&#10;Popis byl vytvořen automaticky">
            <a:extLst>
              <a:ext uri="{FF2B5EF4-FFF2-40B4-BE49-F238E27FC236}">
                <a16:creationId xmlns:a16="http://schemas.microsoft.com/office/drawing/2014/main" id="{227321B6-E12B-40BE-B56D-158CA520B20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275737" y="544427"/>
            <a:ext cx="1049233" cy="2118388"/>
          </a:xfrm>
          <a:prstGeom prst="rect">
            <a:avLst/>
          </a:prstGeom>
        </p:spPr>
      </p:pic>
      <p:pic>
        <p:nvPicPr>
          <p:cNvPr id="17" name="Obrázek 16" descr="Obsah obrázku text, klipart, snímek obrazovky&#10;&#10;Popis byl vytvořen automaticky">
            <a:extLst>
              <a:ext uri="{FF2B5EF4-FFF2-40B4-BE49-F238E27FC236}">
                <a16:creationId xmlns:a16="http://schemas.microsoft.com/office/drawing/2014/main" id="{F52EB496-8CC0-403E-8514-8AFA1F3D6BD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034038" y="442127"/>
            <a:ext cx="1520233" cy="1520233"/>
          </a:xfrm>
          <a:prstGeom prst="rect">
            <a:avLst/>
          </a:prstGeom>
        </p:spPr>
      </p:pic>
      <p:grpSp>
        <p:nvGrpSpPr>
          <p:cNvPr id="35" name="Skupina 34">
            <a:extLst>
              <a:ext uri="{FF2B5EF4-FFF2-40B4-BE49-F238E27FC236}">
                <a16:creationId xmlns:a16="http://schemas.microsoft.com/office/drawing/2014/main" id="{5D41E0A7-75FD-4894-B8F4-8D0447E1C1CF}"/>
              </a:ext>
            </a:extLst>
          </p:cNvPr>
          <p:cNvGrpSpPr/>
          <p:nvPr/>
        </p:nvGrpSpPr>
        <p:grpSpPr>
          <a:xfrm>
            <a:off x="2964265" y="432080"/>
            <a:ext cx="6631912" cy="1848896"/>
            <a:chOff x="2964264" y="432079"/>
            <a:chExt cx="7877907" cy="2431701"/>
          </a:xfrm>
        </p:grpSpPr>
        <p:cxnSp>
          <p:nvCxnSpPr>
            <p:cNvPr id="20" name="Přímá spojnice 19">
              <a:extLst>
                <a:ext uri="{FF2B5EF4-FFF2-40B4-BE49-F238E27FC236}">
                  <a16:creationId xmlns:a16="http://schemas.microsoft.com/office/drawing/2014/main" id="{BB489837-A315-4F7D-B058-38C464DD8626}"/>
                </a:ext>
              </a:extLst>
            </p:cNvPr>
            <p:cNvCxnSpPr/>
            <p:nvPr/>
          </p:nvCxnSpPr>
          <p:spPr bwMode="auto">
            <a:xfrm>
              <a:off x="2964264" y="432079"/>
              <a:ext cx="7877907"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2" name="Přímá spojnice 21">
              <a:extLst>
                <a:ext uri="{FF2B5EF4-FFF2-40B4-BE49-F238E27FC236}">
                  <a16:creationId xmlns:a16="http://schemas.microsoft.com/office/drawing/2014/main" id="{678FA205-6180-46BC-ACD2-7A3A612C3CDE}"/>
                </a:ext>
              </a:extLst>
            </p:cNvPr>
            <p:cNvCxnSpPr/>
            <p:nvPr/>
          </p:nvCxnSpPr>
          <p:spPr bwMode="auto">
            <a:xfrm>
              <a:off x="2964264" y="432079"/>
              <a:ext cx="0" cy="243170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3" name="Přímá spojnice 22">
              <a:extLst>
                <a:ext uri="{FF2B5EF4-FFF2-40B4-BE49-F238E27FC236}">
                  <a16:creationId xmlns:a16="http://schemas.microsoft.com/office/drawing/2014/main" id="{B3FFCAFB-4322-4476-9C64-54DF40579D7A}"/>
                </a:ext>
              </a:extLst>
            </p:cNvPr>
            <p:cNvCxnSpPr/>
            <p:nvPr/>
          </p:nvCxnSpPr>
          <p:spPr bwMode="auto">
            <a:xfrm>
              <a:off x="10842171" y="432079"/>
              <a:ext cx="0" cy="243170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4" name="Přímá spojnice 23">
              <a:extLst>
                <a:ext uri="{FF2B5EF4-FFF2-40B4-BE49-F238E27FC236}">
                  <a16:creationId xmlns:a16="http://schemas.microsoft.com/office/drawing/2014/main" id="{6C2C3421-4524-4C2F-AF80-6C6BCAEE191F}"/>
                </a:ext>
              </a:extLst>
            </p:cNvPr>
            <p:cNvCxnSpPr/>
            <p:nvPr/>
          </p:nvCxnSpPr>
          <p:spPr bwMode="auto">
            <a:xfrm>
              <a:off x="4855028" y="432079"/>
              <a:ext cx="0" cy="243170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5" name="Přímá spojnice 24">
              <a:extLst>
                <a:ext uri="{FF2B5EF4-FFF2-40B4-BE49-F238E27FC236}">
                  <a16:creationId xmlns:a16="http://schemas.microsoft.com/office/drawing/2014/main" id="{D4DCDF69-2B84-42AC-86F7-7B87252F8BB4}"/>
                </a:ext>
              </a:extLst>
            </p:cNvPr>
            <p:cNvCxnSpPr/>
            <p:nvPr/>
          </p:nvCxnSpPr>
          <p:spPr bwMode="auto">
            <a:xfrm>
              <a:off x="6874747" y="432079"/>
              <a:ext cx="0" cy="243170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6" name="Přímá spojnice 25">
              <a:extLst>
                <a:ext uri="{FF2B5EF4-FFF2-40B4-BE49-F238E27FC236}">
                  <a16:creationId xmlns:a16="http://schemas.microsoft.com/office/drawing/2014/main" id="{B8F34251-ED1B-4C55-B981-5BE229BC89CC}"/>
                </a:ext>
              </a:extLst>
            </p:cNvPr>
            <p:cNvCxnSpPr/>
            <p:nvPr/>
          </p:nvCxnSpPr>
          <p:spPr bwMode="auto">
            <a:xfrm>
              <a:off x="8884417" y="432079"/>
              <a:ext cx="0" cy="243170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34" name="Skupina 33">
            <a:extLst>
              <a:ext uri="{FF2B5EF4-FFF2-40B4-BE49-F238E27FC236}">
                <a16:creationId xmlns:a16="http://schemas.microsoft.com/office/drawing/2014/main" id="{765ED0BE-E700-4FFF-8F18-AC074C375BBC}"/>
              </a:ext>
            </a:extLst>
          </p:cNvPr>
          <p:cNvGrpSpPr/>
          <p:nvPr/>
        </p:nvGrpSpPr>
        <p:grpSpPr>
          <a:xfrm rot="10800000">
            <a:off x="2964270" y="4218564"/>
            <a:ext cx="6631907" cy="1950707"/>
            <a:chOff x="2964264" y="4302022"/>
            <a:chExt cx="7877907" cy="2431701"/>
          </a:xfrm>
        </p:grpSpPr>
        <p:cxnSp>
          <p:nvCxnSpPr>
            <p:cNvPr id="28" name="Přímá spojnice 27">
              <a:extLst>
                <a:ext uri="{FF2B5EF4-FFF2-40B4-BE49-F238E27FC236}">
                  <a16:creationId xmlns:a16="http://schemas.microsoft.com/office/drawing/2014/main" id="{0A466BA6-2986-4A99-985C-79A1CF5AFDB8}"/>
                </a:ext>
              </a:extLst>
            </p:cNvPr>
            <p:cNvCxnSpPr>
              <a:cxnSpLocks/>
            </p:cNvCxnSpPr>
            <p:nvPr/>
          </p:nvCxnSpPr>
          <p:spPr bwMode="auto">
            <a:xfrm flipH="1" flipV="1">
              <a:off x="2964264" y="4302022"/>
              <a:ext cx="7877907"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9" name="Přímá spojnice 28">
              <a:extLst>
                <a:ext uri="{FF2B5EF4-FFF2-40B4-BE49-F238E27FC236}">
                  <a16:creationId xmlns:a16="http://schemas.microsoft.com/office/drawing/2014/main" id="{E3EECDCD-E47F-4786-87E7-2D13EFACC3D7}"/>
                </a:ext>
              </a:extLst>
            </p:cNvPr>
            <p:cNvCxnSpPr>
              <a:cxnSpLocks/>
            </p:cNvCxnSpPr>
            <p:nvPr/>
          </p:nvCxnSpPr>
          <p:spPr bwMode="auto">
            <a:xfrm flipH="1" flipV="1">
              <a:off x="2964264" y="4302022"/>
              <a:ext cx="0" cy="243170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0" name="Přímá spojnice 29">
              <a:extLst>
                <a:ext uri="{FF2B5EF4-FFF2-40B4-BE49-F238E27FC236}">
                  <a16:creationId xmlns:a16="http://schemas.microsoft.com/office/drawing/2014/main" id="{26331B43-76C6-4CC9-8944-1F2D33AFE854}"/>
                </a:ext>
              </a:extLst>
            </p:cNvPr>
            <p:cNvCxnSpPr>
              <a:cxnSpLocks/>
            </p:cNvCxnSpPr>
            <p:nvPr/>
          </p:nvCxnSpPr>
          <p:spPr bwMode="auto">
            <a:xfrm flipH="1" flipV="1">
              <a:off x="10842171" y="4302022"/>
              <a:ext cx="0" cy="243170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1" name="Přímá spojnice 30">
              <a:extLst>
                <a:ext uri="{FF2B5EF4-FFF2-40B4-BE49-F238E27FC236}">
                  <a16:creationId xmlns:a16="http://schemas.microsoft.com/office/drawing/2014/main" id="{2321ECA3-EF3C-4617-B20A-96A07969A7A4}"/>
                </a:ext>
              </a:extLst>
            </p:cNvPr>
            <p:cNvCxnSpPr>
              <a:cxnSpLocks/>
            </p:cNvCxnSpPr>
            <p:nvPr/>
          </p:nvCxnSpPr>
          <p:spPr bwMode="auto">
            <a:xfrm flipH="1" flipV="1">
              <a:off x="4855028" y="4302022"/>
              <a:ext cx="0" cy="243170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2" name="Přímá spojnice 31">
              <a:extLst>
                <a:ext uri="{FF2B5EF4-FFF2-40B4-BE49-F238E27FC236}">
                  <a16:creationId xmlns:a16="http://schemas.microsoft.com/office/drawing/2014/main" id="{7404AABA-3BF6-4ADA-B378-480BCE214D2C}"/>
                </a:ext>
              </a:extLst>
            </p:cNvPr>
            <p:cNvCxnSpPr>
              <a:cxnSpLocks/>
            </p:cNvCxnSpPr>
            <p:nvPr/>
          </p:nvCxnSpPr>
          <p:spPr bwMode="auto">
            <a:xfrm flipH="1" flipV="1">
              <a:off x="6874747" y="4302022"/>
              <a:ext cx="0" cy="243170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3" name="Přímá spojnice 32">
              <a:extLst>
                <a:ext uri="{FF2B5EF4-FFF2-40B4-BE49-F238E27FC236}">
                  <a16:creationId xmlns:a16="http://schemas.microsoft.com/office/drawing/2014/main" id="{7AB6D68A-EF5F-4918-9331-69BF46043A54}"/>
                </a:ext>
              </a:extLst>
            </p:cNvPr>
            <p:cNvCxnSpPr>
              <a:cxnSpLocks/>
            </p:cNvCxnSpPr>
            <p:nvPr/>
          </p:nvCxnSpPr>
          <p:spPr bwMode="auto">
            <a:xfrm flipH="1" flipV="1">
              <a:off x="8884417" y="4302022"/>
              <a:ext cx="0" cy="243170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grpSp>
      <p:pic>
        <p:nvPicPr>
          <p:cNvPr id="36" name="Obrázek 35" descr="Obsah obrázku text, klipart&#10;&#10;Popis byl vytvořen automaticky">
            <a:extLst>
              <a:ext uri="{FF2B5EF4-FFF2-40B4-BE49-F238E27FC236}">
                <a16:creationId xmlns:a16="http://schemas.microsoft.com/office/drawing/2014/main" id="{75A47CBB-BF12-4E79-8746-7275FC9E3C3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195919" y="544427"/>
            <a:ext cx="1049233" cy="2118388"/>
          </a:xfrm>
          <a:prstGeom prst="rect">
            <a:avLst/>
          </a:prstGeom>
        </p:spPr>
      </p:pic>
      <p:pic>
        <p:nvPicPr>
          <p:cNvPr id="37" name="Obrázek 36" descr="Obsah obrázku text, klipart&#10;&#10;Popis byl vytvořen automaticky">
            <a:extLst>
              <a:ext uri="{FF2B5EF4-FFF2-40B4-BE49-F238E27FC236}">
                <a16:creationId xmlns:a16="http://schemas.microsoft.com/office/drawing/2014/main" id="{1BD8A51D-E81D-4FEC-8BBE-B5AE147E214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886515" y="544427"/>
            <a:ext cx="1049233" cy="2118388"/>
          </a:xfrm>
          <a:prstGeom prst="rect">
            <a:avLst/>
          </a:prstGeom>
        </p:spPr>
      </p:pic>
      <p:pic>
        <p:nvPicPr>
          <p:cNvPr id="38" name="Obrázek 37" descr="Obsah obrázku text, klipart, snímek obrazovky&#10;&#10;Popis byl vytvořen automaticky">
            <a:extLst>
              <a:ext uri="{FF2B5EF4-FFF2-40B4-BE49-F238E27FC236}">
                <a16:creationId xmlns:a16="http://schemas.microsoft.com/office/drawing/2014/main" id="{38DD7BBE-BFA0-4A8E-BE5F-1D99F8793E72}"/>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034038" y="4135524"/>
            <a:ext cx="1520233" cy="1520233"/>
          </a:xfrm>
          <a:prstGeom prst="rect">
            <a:avLst/>
          </a:prstGeom>
        </p:spPr>
      </p:pic>
      <p:sp>
        <p:nvSpPr>
          <p:cNvPr id="39" name="TextovéPole 38">
            <a:extLst>
              <a:ext uri="{FF2B5EF4-FFF2-40B4-BE49-F238E27FC236}">
                <a16:creationId xmlns:a16="http://schemas.microsoft.com/office/drawing/2014/main" id="{F94CD2E8-8F06-4121-8875-6CDBB6600EC2}"/>
              </a:ext>
            </a:extLst>
          </p:cNvPr>
          <p:cNvSpPr txBox="1"/>
          <p:nvPr/>
        </p:nvSpPr>
        <p:spPr>
          <a:xfrm>
            <a:off x="1346856" y="1968187"/>
            <a:ext cx="842622" cy="479041"/>
          </a:xfrm>
          <a:prstGeom prst="rect">
            <a:avLst/>
          </a:prstGeom>
          <a:noFill/>
        </p:spPr>
        <p:txBody>
          <a:bodyPr wrap="square" rtlCol="0">
            <a:spAutoFit/>
          </a:bodyPr>
          <a:lstStyle/>
          <a:p>
            <a:r>
              <a:rPr lang="cs-CZ" dirty="0"/>
              <a:t>Free</a:t>
            </a:r>
          </a:p>
        </p:txBody>
      </p:sp>
      <p:sp>
        <p:nvSpPr>
          <p:cNvPr id="40" name="TextovéPole 39">
            <a:extLst>
              <a:ext uri="{FF2B5EF4-FFF2-40B4-BE49-F238E27FC236}">
                <a16:creationId xmlns:a16="http://schemas.microsoft.com/office/drawing/2014/main" id="{E5599425-4816-4BFA-85C0-EE970A6B3838}"/>
              </a:ext>
            </a:extLst>
          </p:cNvPr>
          <p:cNvSpPr txBox="1"/>
          <p:nvPr/>
        </p:nvSpPr>
        <p:spPr>
          <a:xfrm>
            <a:off x="1346857" y="5690230"/>
            <a:ext cx="1412413" cy="479041"/>
          </a:xfrm>
          <a:prstGeom prst="rect">
            <a:avLst/>
          </a:prstGeom>
          <a:noFill/>
        </p:spPr>
        <p:txBody>
          <a:bodyPr wrap="square" rtlCol="0">
            <a:spAutoFit/>
          </a:bodyPr>
          <a:lstStyle/>
          <a:p>
            <a:r>
              <a:rPr lang="cs-CZ" dirty="0" err="1"/>
              <a:t>Paid</a:t>
            </a:r>
            <a:endParaRPr lang="cs-CZ" dirty="0"/>
          </a:p>
        </p:txBody>
      </p:sp>
      <p:pic>
        <p:nvPicPr>
          <p:cNvPr id="41" name="Obrázek 40">
            <a:extLst>
              <a:ext uri="{FF2B5EF4-FFF2-40B4-BE49-F238E27FC236}">
                <a16:creationId xmlns:a16="http://schemas.microsoft.com/office/drawing/2014/main" id="{A29B5B80-8361-4CA8-8683-B73A5BB22BAB}"/>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611655" y="544427"/>
            <a:ext cx="1087244" cy="2174488"/>
          </a:xfrm>
          <a:prstGeom prst="rect">
            <a:avLst/>
          </a:prstGeom>
        </p:spPr>
      </p:pic>
      <p:pic>
        <p:nvPicPr>
          <p:cNvPr id="42" name="Obrázek 41">
            <a:extLst>
              <a:ext uri="{FF2B5EF4-FFF2-40B4-BE49-F238E27FC236}">
                <a16:creationId xmlns:a16="http://schemas.microsoft.com/office/drawing/2014/main" id="{EA12511C-C175-4D55-BF63-D5293696EDAE}"/>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rot="16200000">
            <a:off x="10019071" y="2341756"/>
            <a:ext cx="1087244" cy="2174488"/>
          </a:xfrm>
          <a:prstGeom prst="rect">
            <a:avLst/>
          </a:prstGeom>
        </p:spPr>
      </p:pic>
      <p:pic>
        <p:nvPicPr>
          <p:cNvPr id="43" name="Obrázek 42" descr="Obsah obrázku text&#10;&#10;Popis byl vytvořen automaticky">
            <a:extLst>
              <a:ext uri="{FF2B5EF4-FFF2-40B4-BE49-F238E27FC236}">
                <a16:creationId xmlns:a16="http://schemas.microsoft.com/office/drawing/2014/main" id="{90DAF35A-3F7F-48FC-B27E-AD6AAD31130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5400000">
            <a:off x="1188012" y="2361626"/>
            <a:ext cx="1047506" cy="2095010"/>
          </a:xfrm>
          <a:prstGeom prst="rect">
            <a:avLst/>
          </a:prstGeom>
        </p:spPr>
      </p:pic>
    </p:spTree>
    <p:extLst>
      <p:ext uri="{BB962C8B-B14F-4D97-AF65-F5344CB8AC3E}">
        <p14:creationId xmlns:p14="http://schemas.microsoft.com/office/powerpoint/2010/main" val="293343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4.16667E-6 4.07407E-6 L 4.16667E-6 0.00671 L -0.13842 4.07407E-6 " pathEditMode="relative" rAng="0" ptsTypes="AAA">
                                      <p:cBhvr>
                                        <p:cTn id="6" dur="2000" fill="hold"/>
                                        <p:tgtEl>
                                          <p:spTgt spid="42"/>
                                        </p:tgtEl>
                                        <p:attrNameLst>
                                          <p:attrName>ppt_x</p:attrName>
                                          <p:attrName>ppt_y</p:attrName>
                                        </p:attrNameLst>
                                      </p:cBhvr>
                                      <p:rCtr x="-6927" y="324"/>
                                    </p:animMotion>
                                  </p:childTnLst>
                                </p:cTn>
                              </p:par>
                              <p:par>
                                <p:cTn id="7" presetID="0" presetClass="path" presetSubtype="0" accel="50000" decel="50000" fill="hold" nodeType="withEffect">
                                  <p:stCondLst>
                                    <p:cond delay="0"/>
                                  </p:stCondLst>
                                  <p:childTnLst>
                                    <p:animMotion origin="layout" path="M -1.66667E-6 -2.22222E-6 L -1.66667E-6 0.00047 L 0.1211 -0.00301 C 0.12578 -0.00324 0.13047 -0.00578 0.13529 -0.00602 C 0.14922 -0.00717 0.16315 -0.00741 0.17722 -0.00741 L 0.29844 -0.00741 " pathEditMode="relative" rAng="0" ptsTypes="AAAAAA">
                                      <p:cBhvr>
                                        <p:cTn id="8" dur="2000" fill="hold"/>
                                        <p:tgtEl>
                                          <p:spTgt spid="43"/>
                                        </p:tgtEl>
                                        <p:attrNameLst>
                                          <p:attrName>ppt_x</p:attrName>
                                          <p:attrName>ppt_y</p:attrName>
                                        </p:attrNameLst>
                                      </p:cBhvr>
                                      <p:rCtr x="14922" y="-347"/>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xit" presetSubtype="0" fill="hold" nodeType="withEffect">
                                  <p:stCondLst>
                                    <p:cond delay="0"/>
                                  </p:stCondLst>
                                  <p:childTnLst>
                                    <p:animEffect transition="out" filter="fade">
                                      <p:cBhvr>
                                        <p:cTn id="18" dur="500"/>
                                        <p:tgtEl>
                                          <p:spTgt spid="42"/>
                                        </p:tgtEl>
                                      </p:cBhvr>
                                    </p:animEffect>
                                    <p:set>
                                      <p:cBhvr>
                                        <p:cTn id="19" dur="1" fill="hold">
                                          <p:stCondLst>
                                            <p:cond delay="499"/>
                                          </p:stCondLst>
                                        </p:cTn>
                                        <p:tgtEl>
                                          <p:spTgt spid="42"/>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43"/>
                                        </p:tgtEl>
                                      </p:cBhvr>
                                    </p:animEffect>
                                    <p:set>
                                      <p:cBhvr>
                                        <p:cTn id="22" dur="1" fill="hold">
                                          <p:stCondLst>
                                            <p:cond delay="4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20</a:t>
            </a:fld>
            <a:endParaRPr lang="cs-CZ" altLang="cs-CZ" dirty="0"/>
          </a:p>
        </p:txBody>
      </p:sp>
      <p:sp>
        <p:nvSpPr>
          <p:cNvPr id="4" name="Nadpis 3"/>
          <p:cNvSpPr>
            <a:spLocks noGrp="1"/>
          </p:cNvSpPr>
          <p:nvPr>
            <p:ph type="title"/>
          </p:nvPr>
        </p:nvSpPr>
        <p:spPr/>
        <p:txBody>
          <a:bodyPr>
            <a:normAutofit fontScale="90000"/>
          </a:bodyPr>
          <a:lstStyle/>
          <a:p>
            <a:r>
              <a:rPr lang="en-GB" dirty="0"/>
              <a:t>Material Damage</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a:t>
            </a:r>
            <a:r>
              <a:rPr lang="en-GB" sz="2400" dirty="0"/>
              <a:t>forms</a:t>
            </a:r>
          </a:p>
          <a:p>
            <a:pPr lvl="2" algn="just">
              <a:lnSpc>
                <a:spcPct val="150000"/>
              </a:lnSpc>
              <a:buFont typeface="Arial" pitchFamily="34" charset="0"/>
              <a:buChar char="•"/>
            </a:pPr>
            <a:r>
              <a:rPr lang="en-GB" sz="2400" dirty="0"/>
              <a:t> damnum </a:t>
            </a:r>
            <a:r>
              <a:rPr lang="en-GB" sz="2400" dirty="0" err="1"/>
              <a:t>emergens</a:t>
            </a:r>
            <a:r>
              <a:rPr lang="en-GB" sz="2400" dirty="0"/>
              <a:t> – actual damage</a:t>
            </a:r>
          </a:p>
          <a:p>
            <a:pPr lvl="2" algn="just">
              <a:lnSpc>
                <a:spcPct val="150000"/>
              </a:lnSpc>
              <a:buFont typeface="Arial" pitchFamily="34" charset="0"/>
              <a:buChar char="•"/>
            </a:pPr>
            <a:r>
              <a:rPr lang="en-GB" sz="2400" dirty="0"/>
              <a:t> lucrum </a:t>
            </a:r>
            <a:r>
              <a:rPr lang="en-GB" sz="2400" dirty="0" err="1"/>
              <a:t>cesans</a:t>
            </a:r>
            <a:r>
              <a:rPr lang="en-GB" sz="2400" dirty="0"/>
              <a:t> – lost profit</a:t>
            </a:r>
          </a:p>
          <a:p>
            <a:pPr lvl="1" algn="just">
              <a:lnSpc>
                <a:spcPct val="150000"/>
              </a:lnSpc>
              <a:buFont typeface="Arial" pitchFamily="34" charset="0"/>
              <a:buChar char="•"/>
            </a:pPr>
            <a:r>
              <a:rPr lang="en-GB" sz="2400" dirty="0"/>
              <a:t> differential hypothesis</a:t>
            </a:r>
          </a:p>
          <a:p>
            <a:pPr lvl="2" algn="just">
              <a:lnSpc>
                <a:spcPct val="150000"/>
              </a:lnSpc>
              <a:buFont typeface="Arial" pitchFamily="34" charset="0"/>
              <a:buChar char="•"/>
            </a:pPr>
            <a:r>
              <a:rPr lang="en-GB" sz="2400" dirty="0"/>
              <a:t> what would the victim have, if the damage hadn´t happen</a:t>
            </a:r>
          </a:p>
          <a:p>
            <a:pPr lvl="2" algn="just">
              <a:lnSpc>
                <a:spcPct val="150000"/>
              </a:lnSpc>
              <a:buFont typeface="Arial" pitchFamily="34" charset="0"/>
              <a:buChar char="•"/>
            </a:pPr>
            <a:r>
              <a:rPr lang="en-GB" sz="2400" dirty="0"/>
              <a:t> expressible in the money</a:t>
            </a:r>
          </a:p>
        </p:txBody>
      </p:sp>
    </p:spTree>
    <p:extLst>
      <p:ext uri="{BB962C8B-B14F-4D97-AF65-F5344CB8AC3E}">
        <p14:creationId xmlns:p14="http://schemas.microsoft.com/office/powerpoint/2010/main" val="272781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21</a:t>
            </a:fld>
            <a:endParaRPr lang="cs-CZ" altLang="cs-CZ" dirty="0"/>
          </a:p>
        </p:txBody>
      </p:sp>
      <p:sp>
        <p:nvSpPr>
          <p:cNvPr id="4" name="Nadpis 3"/>
          <p:cNvSpPr>
            <a:spLocks noGrp="1"/>
          </p:cNvSpPr>
          <p:nvPr>
            <p:ph type="title"/>
          </p:nvPr>
        </p:nvSpPr>
        <p:spPr/>
        <p:txBody>
          <a:bodyPr>
            <a:normAutofit fontScale="90000"/>
          </a:bodyPr>
          <a:lstStyle/>
          <a:p>
            <a:r>
              <a:rPr lang="en-GB" dirty="0"/>
              <a:t>Compensation of Material Damage</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a:t>
            </a:r>
            <a:r>
              <a:rPr lang="en-GB" sz="2400" dirty="0"/>
              <a:t>sc. 2951</a:t>
            </a:r>
            <a:r>
              <a:rPr lang="cs-CZ" sz="2400" dirty="0"/>
              <a:t> - </a:t>
            </a:r>
            <a:r>
              <a:rPr lang="en-US" sz="2400" dirty="0"/>
              <a:t>Damage is compensated by the restoration to the original state. If this is not reasonably possible, or if so requested by the victim, damage is payable in money.</a:t>
            </a:r>
            <a:endParaRPr lang="en-GB" sz="2400" dirty="0"/>
          </a:p>
          <a:p>
            <a:pPr lvl="2" algn="just">
              <a:lnSpc>
                <a:spcPct val="150000"/>
              </a:lnSpc>
              <a:buFont typeface="Arial" pitchFamily="34" charset="0"/>
              <a:buChar char="•"/>
            </a:pPr>
            <a:r>
              <a:rPr lang="en-GB" sz="2400" dirty="0"/>
              <a:t> restoration to the original state</a:t>
            </a:r>
          </a:p>
          <a:p>
            <a:pPr lvl="2" algn="just">
              <a:lnSpc>
                <a:spcPct val="150000"/>
              </a:lnSpc>
              <a:buFont typeface="Arial" pitchFamily="34" charset="0"/>
              <a:buChar char="•"/>
            </a:pPr>
            <a:r>
              <a:rPr lang="en-GB" sz="2400" dirty="0"/>
              <a:t> in money</a:t>
            </a:r>
            <a:endParaRPr lang="cs-CZ" sz="2400" dirty="0"/>
          </a:p>
          <a:p>
            <a:pPr lvl="2" algn="just">
              <a:lnSpc>
                <a:spcPct val="150000"/>
              </a:lnSpc>
              <a:buFont typeface="Arial" pitchFamily="34" charset="0"/>
              <a:buChar char="•"/>
            </a:pPr>
            <a:r>
              <a:rPr lang="cs-CZ" sz="2400" dirty="0"/>
              <a:t> </a:t>
            </a:r>
            <a:r>
              <a:rPr lang="en-GB" sz="2400" dirty="0"/>
              <a:t>choice of victim</a:t>
            </a:r>
          </a:p>
        </p:txBody>
      </p:sp>
    </p:spTree>
    <p:extLst>
      <p:ext uri="{BB962C8B-B14F-4D97-AF65-F5344CB8AC3E}">
        <p14:creationId xmlns:p14="http://schemas.microsoft.com/office/powerpoint/2010/main" val="2996220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22</a:t>
            </a:fld>
            <a:endParaRPr lang="cs-CZ" altLang="cs-CZ" dirty="0"/>
          </a:p>
        </p:txBody>
      </p:sp>
      <p:sp>
        <p:nvSpPr>
          <p:cNvPr id="4" name="Nadpis 3"/>
          <p:cNvSpPr>
            <a:spLocks noGrp="1"/>
          </p:cNvSpPr>
          <p:nvPr>
            <p:ph type="title"/>
          </p:nvPr>
        </p:nvSpPr>
        <p:spPr/>
        <p:txBody>
          <a:bodyPr>
            <a:normAutofit fontScale="90000"/>
          </a:bodyPr>
          <a:lstStyle/>
          <a:p>
            <a:r>
              <a:rPr lang="en-GB" dirty="0"/>
              <a:t>Reduction of Compensation sc. 2953</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000" dirty="0"/>
              <a:t> </a:t>
            </a:r>
            <a:r>
              <a:rPr lang="en-US" sz="2000" dirty="0"/>
              <a:t>(1) For reasons deserving special consideration, a court shall proportionately reduce the compensation of damage. In doing so, the court shall in particular take into account how the damage occurred, the personal and property situation of the individual who caused and is liable for the damage, as well as the circumstances of the victim. Compensation </a:t>
            </a:r>
            <a:r>
              <a:rPr lang="en-US" sz="2000" u="sng" dirty="0"/>
              <a:t>may not</a:t>
            </a:r>
            <a:r>
              <a:rPr lang="en-US" sz="2000" dirty="0"/>
              <a:t> be reduced if the damage was caused </a:t>
            </a:r>
            <a:r>
              <a:rPr lang="en-US" sz="2000" u="sng" dirty="0"/>
              <a:t>intentionally</a:t>
            </a:r>
            <a:r>
              <a:rPr lang="en-US" sz="2000" dirty="0"/>
              <a:t>. </a:t>
            </a:r>
            <a:endParaRPr lang="cs-CZ" sz="2000" dirty="0"/>
          </a:p>
          <a:p>
            <a:pPr algn="just">
              <a:lnSpc>
                <a:spcPct val="150000"/>
              </a:lnSpc>
              <a:buFont typeface="Arial" pitchFamily="34" charset="0"/>
              <a:buChar char="•"/>
            </a:pPr>
            <a:r>
              <a:rPr lang="cs-CZ" sz="2000" dirty="0"/>
              <a:t> </a:t>
            </a:r>
            <a:r>
              <a:rPr lang="en-US" sz="2000" dirty="0"/>
              <a:t>(2) Subsection (1) does not apply if the damage was </a:t>
            </a:r>
            <a:r>
              <a:rPr lang="en-US" sz="2000" u="sng" dirty="0"/>
              <a:t>caused by a person who offered to provide professional performance</a:t>
            </a:r>
            <a:r>
              <a:rPr lang="en-US" sz="2000" dirty="0"/>
              <a:t> as a member of a particular vocation or occupation, or by a breach of professional care.</a:t>
            </a:r>
            <a:endParaRPr lang="en-GB" sz="2000" dirty="0"/>
          </a:p>
        </p:txBody>
      </p:sp>
    </p:spTree>
    <p:extLst>
      <p:ext uri="{BB962C8B-B14F-4D97-AF65-F5344CB8AC3E}">
        <p14:creationId xmlns:p14="http://schemas.microsoft.com/office/powerpoint/2010/main" val="3286276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23</a:t>
            </a:fld>
            <a:endParaRPr lang="cs-CZ" altLang="cs-CZ" dirty="0"/>
          </a:p>
        </p:txBody>
      </p:sp>
      <p:sp>
        <p:nvSpPr>
          <p:cNvPr id="4" name="Nadpis 3"/>
          <p:cNvSpPr>
            <a:spLocks noGrp="1"/>
          </p:cNvSpPr>
          <p:nvPr>
            <p:ph type="title"/>
          </p:nvPr>
        </p:nvSpPr>
        <p:spPr/>
        <p:txBody>
          <a:bodyPr>
            <a:normAutofit fontScale="90000"/>
          </a:bodyPr>
          <a:lstStyle/>
          <a:p>
            <a:r>
              <a:rPr lang="en-GB" dirty="0"/>
              <a:t>Non-Material Damage</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a:t>
            </a:r>
            <a:r>
              <a:rPr lang="en-GB" sz="2400" dirty="0"/>
              <a:t>isn´t quantifiable in money</a:t>
            </a:r>
          </a:p>
          <a:p>
            <a:pPr algn="just">
              <a:lnSpc>
                <a:spcPct val="150000"/>
              </a:lnSpc>
              <a:buFont typeface="Arial" pitchFamily="34" charset="0"/>
              <a:buChar char="•"/>
            </a:pPr>
            <a:r>
              <a:rPr lang="en-GB" sz="2400" dirty="0"/>
              <a:t> sc. 2894 </a:t>
            </a:r>
            <a:r>
              <a:rPr lang="cs-CZ" sz="2400" dirty="0" err="1"/>
              <a:t>subsc</a:t>
            </a:r>
            <a:r>
              <a:rPr lang="en-GB" sz="2400" dirty="0"/>
              <a:t>. 2</a:t>
            </a:r>
            <a:r>
              <a:rPr lang="cs-CZ" sz="2400" dirty="0"/>
              <a:t> - </a:t>
            </a:r>
            <a:r>
              <a:rPr lang="en-US" sz="2400" u="sng" dirty="0"/>
              <a:t>If the duty to provide compensation to another for non-pecuniary harm has not been expressly stipulated, it affects the tortfeasor only where specifically provided by a statute. </a:t>
            </a:r>
            <a:r>
              <a:rPr lang="en-US" sz="2400" dirty="0"/>
              <a:t>In such cases, the duty to provide compensation for non-pecuniary harm by providing satisfaction is assessed by analogy under the provisions on the duty to provide compensation for damage. </a:t>
            </a:r>
            <a:endParaRPr lang="en-GB" sz="2400" dirty="0"/>
          </a:p>
          <a:p>
            <a:pPr algn="just">
              <a:lnSpc>
                <a:spcPct val="150000"/>
              </a:lnSpc>
              <a:buFont typeface="Arial" pitchFamily="34" charset="0"/>
              <a:buChar char="•"/>
            </a:pPr>
            <a:r>
              <a:rPr lang="en-GB" sz="2400" dirty="0"/>
              <a:t> general clause sc. 2956</a:t>
            </a:r>
          </a:p>
          <a:p>
            <a:pPr lvl="2" algn="just">
              <a:lnSpc>
                <a:spcPct val="150000"/>
              </a:lnSpc>
              <a:buFont typeface="Arial" pitchFamily="34" charset="0"/>
              <a:buChar char="•"/>
            </a:pPr>
            <a:r>
              <a:rPr lang="en-GB" sz="2400" dirty="0"/>
              <a:t> other clauses – sc. 2969 par. 2, sc. 2971 and others </a:t>
            </a:r>
          </a:p>
        </p:txBody>
      </p:sp>
    </p:spTree>
    <p:extLst>
      <p:ext uri="{BB962C8B-B14F-4D97-AF65-F5344CB8AC3E}">
        <p14:creationId xmlns:p14="http://schemas.microsoft.com/office/powerpoint/2010/main" val="397347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24</a:t>
            </a:fld>
            <a:endParaRPr lang="cs-CZ" altLang="cs-CZ" dirty="0"/>
          </a:p>
        </p:txBody>
      </p:sp>
      <p:sp>
        <p:nvSpPr>
          <p:cNvPr id="4" name="Nadpis 3"/>
          <p:cNvSpPr>
            <a:spLocks noGrp="1"/>
          </p:cNvSpPr>
          <p:nvPr>
            <p:ph type="title"/>
          </p:nvPr>
        </p:nvSpPr>
        <p:spPr/>
        <p:txBody>
          <a:bodyPr>
            <a:normAutofit fontScale="90000"/>
          </a:bodyPr>
          <a:lstStyle/>
          <a:p>
            <a:r>
              <a:rPr lang="en-GB" dirty="0"/>
              <a:t>Appropriate Satisfaction</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en-GB" sz="2400" dirty="0"/>
              <a:t> sc. 2951 </a:t>
            </a:r>
            <a:r>
              <a:rPr lang="cs-CZ" sz="2400" dirty="0" err="1"/>
              <a:t>subsc</a:t>
            </a:r>
            <a:r>
              <a:rPr lang="en-GB" sz="2400" dirty="0"/>
              <a:t>. 2</a:t>
            </a:r>
            <a:r>
              <a:rPr lang="cs-CZ" sz="2400" dirty="0"/>
              <a:t> - </a:t>
            </a:r>
            <a:r>
              <a:rPr lang="en-US" sz="2400" dirty="0"/>
              <a:t>Non-pecuniary harm is compensated by appropriate satisfaction. Satisfaction must be provided in money unless real and sufficiently effective satisfaction for the harm incurred can provide for satisfaction otherwise. </a:t>
            </a:r>
            <a:endParaRPr lang="en-GB" sz="2400" dirty="0"/>
          </a:p>
          <a:p>
            <a:pPr lvl="2" algn="just">
              <a:lnSpc>
                <a:spcPct val="150000"/>
              </a:lnSpc>
              <a:buFont typeface="Arial" pitchFamily="34" charset="0"/>
              <a:buChar char="•"/>
            </a:pPr>
            <a:r>
              <a:rPr lang="en-GB" sz="2400" dirty="0"/>
              <a:t> moral – apologize</a:t>
            </a:r>
          </a:p>
          <a:p>
            <a:pPr lvl="2" algn="just">
              <a:lnSpc>
                <a:spcPct val="150000"/>
              </a:lnSpc>
              <a:buFont typeface="Arial" pitchFamily="34" charset="0"/>
              <a:buChar char="•"/>
            </a:pPr>
            <a:r>
              <a:rPr lang="en-GB" sz="2400" dirty="0"/>
              <a:t> in money</a:t>
            </a:r>
          </a:p>
        </p:txBody>
      </p:sp>
    </p:spTree>
    <p:extLst>
      <p:ext uri="{BB962C8B-B14F-4D97-AF65-F5344CB8AC3E}">
        <p14:creationId xmlns:p14="http://schemas.microsoft.com/office/powerpoint/2010/main" val="1703858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25</a:t>
            </a:fld>
            <a:endParaRPr lang="cs-CZ" altLang="cs-CZ" dirty="0"/>
          </a:p>
        </p:txBody>
      </p:sp>
      <p:sp>
        <p:nvSpPr>
          <p:cNvPr id="4" name="Nadpis 3"/>
          <p:cNvSpPr>
            <a:spLocks noGrp="1"/>
          </p:cNvSpPr>
          <p:nvPr>
            <p:ph type="title"/>
          </p:nvPr>
        </p:nvSpPr>
        <p:spPr/>
        <p:txBody>
          <a:bodyPr>
            <a:normAutofit fontScale="90000"/>
          </a:bodyPr>
          <a:lstStyle/>
          <a:p>
            <a:r>
              <a:rPr lang="en-GB" dirty="0"/>
              <a:t>Compensation for Bodily Harm and Death</a:t>
            </a:r>
          </a:p>
        </p:txBody>
      </p:sp>
      <p:sp>
        <p:nvSpPr>
          <p:cNvPr id="5" name="Zástupný symbol pro text 4"/>
          <p:cNvSpPr>
            <a:spLocks noGrp="1"/>
          </p:cNvSpPr>
          <p:nvPr>
            <p:ph type="body" sz="quarter" idx="12"/>
          </p:nvPr>
        </p:nvSpPr>
        <p:spPr>
          <a:xfrm>
            <a:off x="720000" y="1447800"/>
            <a:ext cx="10753200" cy="4384200"/>
          </a:xfrm>
          <a:ln w="38100">
            <a:noFill/>
          </a:ln>
        </p:spPr>
        <p:txBody>
          <a:bodyPr lIns="180000" tIns="180000" rIns="180000" bIns="180000" numCol="1"/>
          <a:lstStyle/>
          <a:p>
            <a:pPr algn="just">
              <a:lnSpc>
                <a:spcPct val="150000"/>
              </a:lnSpc>
            </a:pPr>
            <a:r>
              <a:rPr lang="cs-CZ" sz="2400" dirty="0"/>
              <a:t>S</a:t>
            </a:r>
            <a:r>
              <a:rPr lang="en-GB" sz="2400" dirty="0"/>
              <a:t>c. 2958</a:t>
            </a:r>
            <a:r>
              <a:rPr lang="cs-CZ" sz="2400" dirty="0"/>
              <a:t> - </a:t>
            </a:r>
            <a:r>
              <a:rPr lang="en-US" sz="2400" dirty="0"/>
              <a:t>In the case of bodily harm, the tortfeasor shall compensate the victim for such harm in money, fully compensating for </a:t>
            </a:r>
            <a:r>
              <a:rPr lang="en-US" sz="2400" b="1" dirty="0"/>
              <a:t>the pain</a:t>
            </a:r>
            <a:r>
              <a:rPr lang="en-US" sz="2400" dirty="0"/>
              <a:t> and </a:t>
            </a:r>
            <a:r>
              <a:rPr lang="en-US" sz="2400" b="1" dirty="0"/>
              <a:t>other non-pecuniary harm</a:t>
            </a:r>
            <a:r>
              <a:rPr lang="en-US" sz="2400" dirty="0"/>
              <a:t> suffered; if the bodily harm resulted in an impediment to a better future for the victim, the tortfeasor shall also compensate him for the </a:t>
            </a:r>
            <a:r>
              <a:rPr lang="en-US" sz="2400" b="1" dirty="0"/>
              <a:t>deteriorated social position</a:t>
            </a:r>
            <a:r>
              <a:rPr lang="en-US" sz="2400" dirty="0"/>
              <a:t>. Where the amount of compensation cannot be determined in this manner, it is determined according to the principles of decency.</a:t>
            </a:r>
            <a:r>
              <a:rPr lang="cs-CZ" sz="2400" dirty="0"/>
              <a:t> </a:t>
            </a:r>
            <a:endParaRPr lang="en-GB" sz="2400" dirty="0"/>
          </a:p>
          <a:p>
            <a:pPr algn="just">
              <a:lnSpc>
                <a:spcPct val="150000"/>
              </a:lnSpc>
            </a:pPr>
            <a:endParaRPr lang="en-GB" sz="2400" dirty="0"/>
          </a:p>
        </p:txBody>
      </p:sp>
    </p:spTree>
    <p:extLst>
      <p:ext uri="{BB962C8B-B14F-4D97-AF65-F5344CB8AC3E}">
        <p14:creationId xmlns:p14="http://schemas.microsoft.com/office/powerpoint/2010/main" val="71385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26</a:t>
            </a:fld>
            <a:endParaRPr lang="cs-CZ" altLang="cs-CZ" dirty="0"/>
          </a:p>
        </p:txBody>
      </p:sp>
      <p:sp>
        <p:nvSpPr>
          <p:cNvPr id="4" name="Nadpis 3"/>
          <p:cNvSpPr>
            <a:spLocks noGrp="1"/>
          </p:cNvSpPr>
          <p:nvPr>
            <p:ph type="title"/>
          </p:nvPr>
        </p:nvSpPr>
        <p:spPr/>
        <p:txBody>
          <a:bodyPr>
            <a:normAutofit fontScale="90000"/>
          </a:bodyPr>
          <a:lstStyle/>
          <a:p>
            <a:r>
              <a:rPr lang="en-GB" dirty="0"/>
              <a:t>Compensation for Bodily Harm and Death</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000" dirty="0"/>
              <a:t> </a:t>
            </a:r>
            <a:r>
              <a:rPr lang="en-GB" sz="2000" dirty="0"/>
              <a:t>reparation money</a:t>
            </a:r>
          </a:p>
          <a:p>
            <a:pPr algn="just">
              <a:lnSpc>
                <a:spcPct val="150000"/>
              </a:lnSpc>
              <a:buFont typeface="Arial" pitchFamily="34" charset="0"/>
              <a:buChar char="•"/>
            </a:pPr>
            <a:r>
              <a:rPr lang="en-GB" sz="2000" dirty="0"/>
              <a:t> compensation for deteriorated social position</a:t>
            </a:r>
            <a:endParaRPr lang="cs-CZ" sz="2000" dirty="0"/>
          </a:p>
          <a:p>
            <a:pPr lvl="2" algn="just">
              <a:lnSpc>
                <a:spcPct val="150000"/>
              </a:lnSpc>
              <a:buFont typeface="Arial" pitchFamily="34" charset="0"/>
              <a:buChar char="•"/>
            </a:pPr>
            <a:r>
              <a:rPr lang="cs-CZ" sz="2000" dirty="0"/>
              <a:t> </a:t>
            </a:r>
            <a:r>
              <a:rPr lang="cs-CZ" sz="2000" dirty="0" err="1"/>
              <a:t>the</a:t>
            </a:r>
            <a:r>
              <a:rPr lang="cs-CZ" sz="2000" dirty="0"/>
              <a:t> </a:t>
            </a:r>
            <a:r>
              <a:rPr lang="cs-CZ" sz="2000" dirty="0" err="1"/>
              <a:t>weaking</a:t>
            </a:r>
            <a:r>
              <a:rPr lang="cs-CZ" sz="2000" dirty="0"/>
              <a:t> </a:t>
            </a:r>
            <a:r>
              <a:rPr lang="cs-CZ" sz="2000" dirty="0" err="1"/>
              <a:t>of</a:t>
            </a:r>
            <a:r>
              <a:rPr lang="cs-CZ" sz="2000" dirty="0"/>
              <a:t> </a:t>
            </a:r>
            <a:r>
              <a:rPr lang="cs-CZ" sz="2000" dirty="0" err="1"/>
              <a:t>the</a:t>
            </a:r>
            <a:r>
              <a:rPr lang="cs-CZ" sz="2000" dirty="0"/>
              <a:t> </a:t>
            </a:r>
            <a:r>
              <a:rPr lang="cs-CZ" sz="2000" dirty="0" err="1"/>
              <a:t>social</a:t>
            </a:r>
            <a:r>
              <a:rPr lang="cs-CZ" sz="2000" dirty="0"/>
              <a:t> </a:t>
            </a:r>
            <a:r>
              <a:rPr lang="cs-CZ" sz="2000" dirty="0" err="1"/>
              <a:t>capacity</a:t>
            </a:r>
            <a:r>
              <a:rPr lang="cs-CZ" sz="2000" dirty="0"/>
              <a:t> </a:t>
            </a:r>
            <a:r>
              <a:rPr lang="cs-CZ" sz="2000" dirty="0" err="1"/>
              <a:t>of</a:t>
            </a:r>
            <a:r>
              <a:rPr lang="cs-CZ" sz="2000" dirty="0"/>
              <a:t> a person</a:t>
            </a:r>
          </a:p>
          <a:p>
            <a:pPr lvl="2" algn="just">
              <a:lnSpc>
                <a:spcPct val="150000"/>
              </a:lnSpc>
              <a:buFont typeface="Arial" pitchFamily="34" charset="0"/>
              <a:buChar char="•"/>
            </a:pPr>
            <a:r>
              <a:rPr lang="cs-CZ" sz="2000" dirty="0"/>
              <a:t> </a:t>
            </a:r>
            <a:r>
              <a:rPr lang="cs-CZ" sz="2000" dirty="0" err="1"/>
              <a:t>impediment</a:t>
            </a:r>
            <a:r>
              <a:rPr lang="cs-CZ" sz="2000" dirty="0"/>
              <a:t> to a </a:t>
            </a:r>
            <a:r>
              <a:rPr lang="cs-CZ" sz="2000" dirty="0" err="1"/>
              <a:t>better</a:t>
            </a:r>
            <a:r>
              <a:rPr lang="cs-CZ" sz="2000" dirty="0"/>
              <a:t> </a:t>
            </a:r>
            <a:r>
              <a:rPr lang="cs-CZ" sz="2000" dirty="0" err="1"/>
              <a:t>future</a:t>
            </a:r>
            <a:endParaRPr lang="en-GB" sz="2000" dirty="0"/>
          </a:p>
          <a:p>
            <a:pPr algn="just">
              <a:lnSpc>
                <a:spcPct val="150000"/>
              </a:lnSpc>
              <a:buFont typeface="Arial" pitchFamily="34" charset="0"/>
              <a:buChar char="•"/>
            </a:pPr>
            <a:r>
              <a:rPr lang="en-GB" sz="2000" dirty="0"/>
              <a:t> other non pecuniary harm</a:t>
            </a:r>
          </a:p>
          <a:p>
            <a:pPr algn="just">
              <a:lnSpc>
                <a:spcPct val="150000"/>
              </a:lnSpc>
              <a:buFont typeface="Arial" pitchFamily="34" charset="0"/>
              <a:buChar char="•"/>
            </a:pPr>
            <a:r>
              <a:rPr lang="en-GB" sz="2000" dirty="0"/>
              <a:t> Method of The Supreme Court of Justice</a:t>
            </a:r>
            <a:endParaRPr lang="cs-CZ" sz="2000" dirty="0"/>
          </a:p>
          <a:p>
            <a:pPr algn="just">
              <a:lnSpc>
                <a:spcPct val="150000"/>
              </a:lnSpc>
              <a:buFont typeface="Arial" pitchFamily="34" charset="0"/>
              <a:buChar char="•"/>
            </a:pPr>
            <a:r>
              <a:rPr lang="cs-CZ" sz="2400" dirty="0">
                <a:hlinkClick r:id="rId2"/>
              </a:rPr>
              <a:t>http://www.nsoud.cz/Judikatura/ns_web.nsf/Edit/Rozhodovacicinnost~Metodikak%3F2958o.z.?Open&amp;area=Rozhodovac%C3%AD%20%C4%8Dinnost&amp;grp=Metodika%20k%20%C2%A7%202958%20o.z.&amp;lng=</a:t>
            </a:r>
            <a:endParaRPr lang="en-GB" sz="2400" dirty="0"/>
          </a:p>
          <a:p>
            <a:pPr algn="just">
              <a:lnSpc>
                <a:spcPct val="150000"/>
              </a:lnSpc>
            </a:pPr>
            <a:endParaRPr lang="en-GB" sz="2400" dirty="0"/>
          </a:p>
        </p:txBody>
      </p:sp>
      <p:sp>
        <p:nvSpPr>
          <p:cNvPr id="6" name="TextovéPole 5">
            <a:extLst>
              <a:ext uri="{FF2B5EF4-FFF2-40B4-BE49-F238E27FC236}">
                <a16:creationId xmlns:a16="http://schemas.microsoft.com/office/drawing/2014/main" id="{292B4A9D-7705-434C-9B22-50433AC30391}"/>
              </a:ext>
            </a:extLst>
          </p:cNvPr>
          <p:cNvSpPr txBox="1"/>
          <p:nvPr/>
        </p:nvSpPr>
        <p:spPr>
          <a:xfrm>
            <a:off x="7224765" y="1256044"/>
            <a:ext cx="4129873" cy="3046988"/>
          </a:xfrm>
          <a:prstGeom prst="rect">
            <a:avLst/>
          </a:prstGeom>
          <a:noFill/>
          <a:ln w="38100">
            <a:solidFill>
              <a:schemeClr val="tx2"/>
            </a:solidFill>
          </a:ln>
        </p:spPr>
        <p:txBody>
          <a:bodyPr wrap="square" rtlCol="0">
            <a:spAutoFit/>
          </a:bodyPr>
          <a:lstStyle/>
          <a:p>
            <a:pPr algn="just"/>
            <a:r>
              <a:rPr lang="cs-CZ" sz="1600" dirty="0" err="1"/>
              <a:t>Sc</a:t>
            </a:r>
            <a:r>
              <a:rPr lang="cs-CZ" sz="1600" dirty="0"/>
              <a:t>. 2958 </a:t>
            </a:r>
            <a:r>
              <a:rPr lang="en-US" sz="1600" dirty="0"/>
              <a:t>In the case of bodily harm, the tortfeasor shall compensate the victim for such harm </a:t>
            </a:r>
            <a:r>
              <a:rPr lang="en-US" sz="1600" b="1" dirty="0"/>
              <a:t>in money</a:t>
            </a:r>
            <a:r>
              <a:rPr lang="en-US" sz="1600" dirty="0"/>
              <a:t>, fully compensating for </a:t>
            </a:r>
            <a:r>
              <a:rPr lang="en-US" sz="1600" b="1" dirty="0"/>
              <a:t>the pain</a:t>
            </a:r>
            <a:r>
              <a:rPr lang="en-US" sz="1600" dirty="0"/>
              <a:t> and </a:t>
            </a:r>
            <a:r>
              <a:rPr lang="en-US" sz="1600" b="1" dirty="0"/>
              <a:t>other non-pecuniary harm</a:t>
            </a:r>
            <a:r>
              <a:rPr lang="en-US" sz="1600" dirty="0"/>
              <a:t> suffered; if the bodily harm resulted in an impediment to a better future for the victim, the tortfeasor shall also compensate him for </a:t>
            </a:r>
            <a:r>
              <a:rPr lang="en-US" sz="1600" b="1" dirty="0"/>
              <a:t>the deteriorated social position</a:t>
            </a:r>
            <a:r>
              <a:rPr lang="en-US" sz="1600" dirty="0"/>
              <a:t>. Where the amount of compensation cannot be determined in this manner, it is determined according to the principles of decency.</a:t>
            </a:r>
            <a:endParaRPr lang="cs-CZ" sz="1600" dirty="0"/>
          </a:p>
        </p:txBody>
      </p:sp>
    </p:spTree>
    <p:extLst>
      <p:ext uri="{BB962C8B-B14F-4D97-AF65-F5344CB8AC3E}">
        <p14:creationId xmlns:p14="http://schemas.microsoft.com/office/powerpoint/2010/main" val="3366916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27</a:t>
            </a:fld>
            <a:endParaRPr lang="cs-CZ" altLang="cs-CZ" dirty="0"/>
          </a:p>
        </p:txBody>
      </p:sp>
      <p:sp>
        <p:nvSpPr>
          <p:cNvPr id="4" name="Nadpis 3"/>
          <p:cNvSpPr>
            <a:spLocks noGrp="1"/>
          </p:cNvSpPr>
          <p:nvPr>
            <p:ph type="title"/>
          </p:nvPr>
        </p:nvSpPr>
        <p:spPr/>
        <p:txBody>
          <a:bodyPr>
            <a:normAutofit fontScale="90000"/>
          </a:bodyPr>
          <a:lstStyle/>
          <a:p>
            <a:r>
              <a:rPr lang="en-GB" dirty="0"/>
              <a:t>Reparation Money (Pain)</a:t>
            </a:r>
          </a:p>
        </p:txBody>
      </p:sp>
      <p:pic>
        <p:nvPicPr>
          <p:cNvPr id="7" name="Obrázek 6" descr="Obsah obrázku text&#10;&#10;Popis byl vytvořen automaticky">
            <a:extLst>
              <a:ext uri="{FF2B5EF4-FFF2-40B4-BE49-F238E27FC236}">
                <a16:creationId xmlns:a16="http://schemas.microsoft.com/office/drawing/2014/main" id="{E974E242-E79C-407D-98D1-DEA49CE5115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39589" y="1658257"/>
            <a:ext cx="3116394" cy="3242948"/>
          </a:xfrm>
          <a:prstGeom prst="rect">
            <a:avLst/>
          </a:prstGeom>
        </p:spPr>
      </p:pic>
      <p:sp>
        <p:nvSpPr>
          <p:cNvPr id="10" name="TextovéPole 9">
            <a:extLst>
              <a:ext uri="{FF2B5EF4-FFF2-40B4-BE49-F238E27FC236}">
                <a16:creationId xmlns:a16="http://schemas.microsoft.com/office/drawing/2014/main" id="{E60F0250-B207-45C8-9FC9-A29B4217F0DD}"/>
              </a:ext>
            </a:extLst>
          </p:cNvPr>
          <p:cNvSpPr txBox="1"/>
          <p:nvPr/>
        </p:nvSpPr>
        <p:spPr>
          <a:xfrm>
            <a:off x="567000" y="1658257"/>
            <a:ext cx="4853354" cy="461665"/>
          </a:xfrm>
          <a:prstGeom prst="rect">
            <a:avLst/>
          </a:prstGeom>
          <a:noFill/>
        </p:spPr>
        <p:txBody>
          <a:bodyPr wrap="square" rtlCol="0">
            <a:spAutoFit/>
          </a:bodyPr>
          <a:lstStyle/>
          <a:p>
            <a:r>
              <a:rPr lang="en-GB" dirty="0"/>
              <a:t>Example – pulling out an eye</a:t>
            </a:r>
          </a:p>
        </p:txBody>
      </p:sp>
      <p:sp>
        <p:nvSpPr>
          <p:cNvPr id="11" name="TextovéPole 10">
            <a:extLst>
              <a:ext uri="{FF2B5EF4-FFF2-40B4-BE49-F238E27FC236}">
                <a16:creationId xmlns:a16="http://schemas.microsoft.com/office/drawing/2014/main" id="{212EF573-4C59-4A18-86C5-40F47D8913E3}"/>
              </a:ext>
            </a:extLst>
          </p:cNvPr>
          <p:cNvSpPr txBox="1"/>
          <p:nvPr/>
        </p:nvSpPr>
        <p:spPr>
          <a:xfrm>
            <a:off x="567000" y="2144938"/>
            <a:ext cx="4853354" cy="461665"/>
          </a:xfrm>
          <a:prstGeom prst="rect">
            <a:avLst/>
          </a:prstGeom>
          <a:noFill/>
        </p:spPr>
        <p:txBody>
          <a:bodyPr wrap="square" rtlCol="0">
            <a:spAutoFit/>
          </a:bodyPr>
          <a:lstStyle/>
          <a:p>
            <a:r>
              <a:rPr lang="en-GB" dirty="0"/>
              <a:t>B S057 = 200 points</a:t>
            </a:r>
          </a:p>
        </p:txBody>
      </p:sp>
      <p:sp>
        <p:nvSpPr>
          <p:cNvPr id="12" name="TextovéPole 11">
            <a:extLst>
              <a:ext uri="{FF2B5EF4-FFF2-40B4-BE49-F238E27FC236}">
                <a16:creationId xmlns:a16="http://schemas.microsoft.com/office/drawing/2014/main" id="{8EDDAD92-6E34-4E31-8C15-CDC8E5E7EA55}"/>
              </a:ext>
            </a:extLst>
          </p:cNvPr>
          <p:cNvSpPr txBox="1"/>
          <p:nvPr/>
        </p:nvSpPr>
        <p:spPr>
          <a:xfrm>
            <a:off x="566997" y="2606603"/>
            <a:ext cx="5371579" cy="830997"/>
          </a:xfrm>
          <a:prstGeom prst="rect">
            <a:avLst/>
          </a:prstGeom>
          <a:noFill/>
        </p:spPr>
        <p:txBody>
          <a:bodyPr wrap="square" rtlCol="0">
            <a:spAutoFit/>
          </a:bodyPr>
          <a:lstStyle/>
          <a:p>
            <a:r>
              <a:rPr lang="en-GB" dirty="0"/>
              <a:t>1 point = average</a:t>
            </a:r>
            <a:r>
              <a:rPr lang="cs-CZ" dirty="0"/>
              <a:t> </a:t>
            </a:r>
            <a:r>
              <a:rPr lang="en-GB" dirty="0"/>
              <a:t>wage in CZR in the                previous year / 100</a:t>
            </a:r>
          </a:p>
        </p:txBody>
      </p:sp>
      <p:sp>
        <p:nvSpPr>
          <p:cNvPr id="13" name="TextovéPole 12">
            <a:extLst>
              <a:ext uri="{FF2B5EF4-FFF2-40B4-BE49-F238E27FC236}">
                <a16:creationId xmlns:a16="http://schemas.microsoft.com/office/drawing/2014/main" id="{BD597069-25B1-4CA6-A174-6E18B33E6595}"/>
              </a:ext>
            </a:extLst>
          </p:cNvPr>
          <p:cNvSpPr txBox="1"/>
          <p:nvPr/>
        </p:nvSpPr>
        <p:spPr>
          <a:xfrm>
            <a:off x="566999" y="4091662"/>
            <a:ext cx="5683075" cy="584775"/>
          </a:xfrm>
          <a:prstGeom prst="rect">
            <a:avLst/>
          </a:prstGeom>
          <a:noFill/>
        </p:spPr>
        <p:txBody>
          <a:bodyPr wrap="square" rtlCol="0">
            <a:spAutoFit/>
          </a:bodyPr>
          <a:lstStyle/>
          <a:p>
            <a:pPr algn="ctr"/>
            <a:r>
              <a:rPr lang="cs-CZ" sz="3200" u="sng" dirty="0">
                <a:solidFill>
                  <a:srgbClr val="FF0000"/>
                </a:solidFill>
              </a:rPr>
              <a:t>71 222 Kč (2 756 €)</a:t>
            </a:r>
            <a:endParaRPr lang="en-GB" sz="3200" u="sng" dirty="0">
              <a:solidFill>
                <a:srgbClr val="FF0000"/>
              </a:solidFill>
            </a:endParaRPr>
          </a:p>
        </p:txBody>
      </p:sp>
      <p:sp>
        <p:nvSpPr>
          <p:cNvPr id="14" name="TextovéPole 13">
            <a:extLst>
              <a:ext uri="{FF2B5EF4-FFF2-40B4-BE49-F238E27FC236}">
                <a16:creationId xmlns:a16="http://schemas.microsoft.com/office/drawing/2014/main" id="{16BC5E98-36E5-4673-BD01-E6BD0B97CEE4}"/>
              </a:ext>
            </a:extLst>
          </p:cNvPr>
          <p:cNvSpPr txBox="1"/>
          <p:nvPr/>
        </p:nvSpPr>
        <p:spPr>
          <a:xfrm>
            <a:off x="566996" y="3468955"/>
            <a:ext cx="5683075" cy="461665"/>
          </a:xfrm>
          <a:prstGeom prst="rect">
            <a:avLst/>
          </a:prstGeom>
          <a:noFill/>
        </p:spPr>
        <p:txBody>
          <a:bodyPr wrap="square" rtlCol="0">
            <a:spAutoFit/>
          </a:bodyPr>
          <a:lstStyle/>
          <a:p>
            <a:r>
              <a:rPr lang="cs-CZ" dirty="0"/>
              <a:t>1 point in 2021 = 356,11 Kč (13,78 €)</a:t>
            </a:r>
            <a:endParaRPr lang="en-GB" dirty="0"/>
          </a:p>
        </p:txBody>
      </p:sp>
    </p:spTree>
    <p:extLst>
      <p:ext uri="{BB962C8B-B14F-4D97-AF65-F5344CB8AC3E}">
        <p14:creationId xmlns:p14="http://schemas.microsoft.com/office/powerpoint/2010/main" val="291765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28</a:t>
            </a:fld>
            <a:endParaRPr lang="cs-CZ" altLang="cs-CZ" dirty="0"/>
          </a:p>
        </p:txBody>
      </p:sp>
      <p:sp>
        <p:nvSpPr>
          <p:cNvPr id="4" name="Nadpis 3"/>
          <p:cNvSpPr>
            <a:spLocks noGrp="1"/>
          </p:cNvSpPr>
          <p:nvPr>
            <p:ph type="title"/>
          </p:nvPr>
        </p:nvSpPr>
        <p:spPr/>
        <p:txBody>
          <a:bodyPr>
            <a:normAutofit fontScale="90000"/>
          </a:bodyPr>
          <a:lstStyle/>
          <a:p>
            <a:r>
              <a:rPr lang="en-GB" dirty="0"/>
              <a:t>Impediment</a:t>
            </a:r>
            <a:r>
              <a:rPr lang="cs-CZ" dirty="0"/>
              <a:t> to a </a:t>
            </a:r>
            <a:r>
              <a:rPr lang="en-GB" dirty="0"/>
              <a:t>Better Future</a:t>
            </a:r>
          </a:p>
        </p:txBody>
      </p:sp>
      <p:sp>
        <p:nvSpPr>
          <p:cNvPr id="5" name="TextovéPole 4">
            <a:extLst>
              <a:ext uri="{FF2B5EF4-FFF2-40B4-BE49-F238E27FC236}">
                <a16:creationId xmlns:a16="http://schemas.microsoft.com/office/drawing/2014/main" id="{09ABEA46-2555-47EC-A001-356FA8C2BE25}"/>
              </a:ext>
            </a:extLst>
          </p:cNvPr>
          <p:cNvSpPr txBox="1"/>
          <p:nvPr/>
        </p:nvSpPr>
        <p:spPr>
          <a:xfrm>
            <a:off x="638822" y="1239133"/>
            <a:ext cx="8082356" cy="461665"/>
          </a:xfrm>
          <a:prstGeom prst="rect">
            <a:avLst/>
          </a:prstGeom>
          <a:noFill/>
        </p:spPr>
        <p:txBody>
          <a:bodyPr wrap="square" rtlCol="0">
            <a:spAutoFit/>
          </a:bodyPr>
          <a:lstStyle/>
          <a:p>
            <a:r>
              <a:rPr lang="en-GB" dirty="0"/>
              <a:t>Starting question: What is the price for destroyed life? </a:t>
            </a:r>
          </a:p>
        </p:txBody>
      </p:sp>
      <p:pic>
        <p:nvPicPr>
          <p:cNvPr id="8" name="Obrázek 7" descr="Obsah obrázku text&#10;&#10;Popis byl vytvořen automaticky">
            <a:extLst>
              <a:ext uri="{FF2B5EF4-FFF2-40B4-BE49-F238E27FC236}">
                <a16:creationId xmlns:a16="http://schemas.microsoft.com/office/drawing/2014/main" id="{6A9D3F52-C65B-4E49-B9BE-5160EDE6640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8427" y="1850266"/>
            <a:ext cx="3400155" cy="3041593"/>
          </a:xfrm>
          <a:prstGeom prst="rect">
            <a:avLst/>
          </a:prstGeom>
        </p:spPr>
      </p:pic>
      <p:sp>
        <p:nvSpPr>
          <p:cNvPr id="18" name="TextovéPole 17">
            <a:extLst>
              <a:ext uri="{FF2B5EF4-FFF2-40B4-BE49-F238E27FC236}">
                <a16:creationId xmlns:a16="http://schemas.microsoft.com/office/drawing/2014/main" id="{30C9CB89-5800-4704-B4F8-DA9AAA1CCB31}"/>
              </a:ext>
            </a:extLst>
          </p:cNvPr>
          <p:cNvSpPr txBox="1"/>
          <p:nvPr/>
        </p:nvSpPr>
        <p:spPr>
          <a:xfrm>
            <a:off x="4948078" y="1715520"/>
            <a:ext cx="5371579" cy="830997"/>
          </a:xfrm>
          <a:prstGeom prst="rect">
            <a:avLst/>
          </a:prstGeom>
          <a:noFill/>
        </p:spPr>
        <p:txBody>
          <a:bodyPr wrap="square" rtlCol="0">
            <a:spAutoFit/>
          </a:bodyPr>
          <a:lstStyle/>
          <a:p>
            <a:r>
              <a:rPr lang="en-GB" dirty="0"/>
              <a:t> = average</a:t>
            </a:r>
            <a:r>
              <a:rPr lang="cs-CZ" dirty="0"/>
              <a:t> </a:t>
            </a:r>
            <a:r>
              <a:rPr lang="en-GB" dirty="0"/>
              <a:t>wage in CZR in the                previous year </a:t>
            </a:r>
            <a:r>
              <a:rPr lang="cs-CZ" dirty="0"/>
              <a:t>*</a:t>
            </a:r>
            <a:r>
              <a:rPr lang="en-GB" dirty="0"/>
              <a:t> </a:t>
            </a:r>
            <a:r>
              <a:rPr lang="cs-CZ" dirty="0"/>
              <a:t>4</a:t>
            </a:r>
            <a:r>
              <a:rPr lang="en-GB" dirty="0"/>
              <a:t>00</a:t>
            </a:r>
          </a:p>
        </p:txBody>
      </p:sp>
      <p:sp>
        <p:nvSpPr>
          <p:cNvPr id="19" name="TextovéPole 18">
            <a:extLst>
              <a:ext uri="{FF2B5EF4-FFF2-40B4-BE49-F238E27FC236}">
                <a16:creationId xmlns:a16="http://schemas.microsoft.com/office/drawing/2014/main" id="{897E24C8-D425-46DD-8BA1-E3DEFCFCCFC3}"/>
              </a:ext>
            </a:extLst>
          </p:cNvPr>
          <p:cNvSpPr txBox="1"/>
          <p:nvPr/>
        </p:nvSpPr>
        <p:spPr>
          <a:xfrm>
            <a:off x="4924632" y="2546759"/>
            <a:ext cx="5371579" cy="461665"/>
          </a:xfrm>
          <a:prstGeom prst="rect">
            <a:avLst/>
          </a:prstGeom>
          <a:noFill/>
        </p:spPr>
        <p:txBody>
          <a:bodyPr wrap="square" rtlCol="0">
            <a:spAutoFit/>
          </a:bodyPr>
          <a:lstStyle/>
          <a:p>
            <a:r>
              <a:rPr lang="en-GB" dirty="0"/>
              <a:t> </a:t>
            </a:r>
            <a:r>
              <a:rPr lang="cs-CZ" dirty="0"/>
              <a:t>in 2021</a:t>
            </a:r>
            <a:endParaRPr lang="en-GB" dirty="0"/>
          </a:p>
        </p:txBody>
      </p:sp>
      <p:sp>
        <p:nvSpPr>
          <p:cNvPr id="20" name="TextovéPole 19">
            <a:extLst>
              <a:ext uri="{FF2B5EF4-FFF2-40B4-BE49-F238E27FC236}">
                <a16:creationId xmlns:a16="http://schemas.microsoft.com/office/drawing/2014/main" id="{8B567457-ED5D-485B-A7FA-C542FD526214}"/>
              </a:ext>
            </a:extLst>
          </p:cNvPr>
          <p:cNvSpPr txBox="1"/>
          <p:nvPr/>
        </p:nvSpPr>
        <p:spPr>
          <a:xfrm>
            <a:off x="4613136" y="2942939"/>
            <a:ext cx="5683075" cy="584775"/>
          </a:xfrm>
          <a:prstGeom prst="rect">
            <a:avLst/>
          </a:prstGeom>
          <a:noFill/>
        </p:spPr>
        <p:txBody>
          <a:bodyPr wrap="square" rtlCol="0">
            <a:spAutoFit/>
          </a:bodyPr>
          <a:lstStyle/>
          <a:p>
            <a:pPr algn="ctr"/>
            <a:r>
              <a:rPr lang="cs-CZ" sz="3200" u="sng" dirty="0">
                <a:solidFill>
                  <a:srgbClr val="FF0000"/>
                </a:solidFill>
              </a:rPr>
              <a:t>14 244 400 Kč (551 254 €)</a:t>
            </a:r>
            <a:endParaRPr lang="en-GB" sz="3200" u="sng" dirty="0">
              <a:solidFill>
                <a:srgbClr val="FF0000"/>
              </a:solidFill>
            </a:endParaRPr>
          </a:p>
        </p:txBody>
      </p:sp>
      <p:sp>
        <p:nvSpPr>
          <p:cNvPr id="21" name="TextovéPole 20">
            <a:extLst>
              <a:ext uri="{FF2B5EF4-FFF2-40B4-BE49-F238E27FC236}">
                <a16:creationId xmlns:a16="http://schemas.microsoft.com/office/drawing/2014/main" id="{0584375E-558E-4A77-A005-0DE1A050DDC1}"/>
              </a:ext>
            </a:extLst>
          </p:cNvPr>
          <p:cNvSpPr txBox="1"/>
          <p:nvPr/>
        </p:nvSpPr>
        <p:spPr>
          <a:xfrm>
            <a:off x="4998320" y="3527620"/>
            <a:ext cx="2965100" cy="1569660"/>
          </a:xfrm>
          <a:prstGeom prst="rect">
            <a:avLst/>
          </a:prstGeom>
          <a:noFill/>
        </p:spPr>
        <p:txBody>
          <a:bodyPr wrap="square" rtlCol="0">
            <a:spAutoFit/>
          </a:bodyPr>
          <a:lstStyle/>
          <a:p>
            <a:r>
              <a:rPr lang="en-GB" dirty="0"/>
              <a:t> can be modified by:</a:t>
            </a:r>
          </a:p>
          <a:p>
            <a:pPr marL="342900" indent="-342900">
              <a:buFont typeface="Arial" panose="020B0604020202020204" pitchFamily="34" charset="0"/>
              <a:buChar char="•"/>
            </a:pPr>
            <a:r>
              <a:rPr lang="en-GB" dirty="0"/>
              <a:t>Age of the victim</a:t>
            </a:r>
          </a:p>
          <a:p>
            <a:pPr marL="342900" indent="-342900">
              <a:buFont typeface="Arial" panose="020B0604020202020204" pitchFamily="34" charset="0"/>
              <a:buChar char="•"/>
            </a:pPr>
            <a:r>
              <a:rPr lang="en-GB" dirty="0"/>
              <a:t>Lost of career</a:t>
            </a:r>
          </a:p>
          <a:p>
            <a:pPr marL="342900" indent="-342900">
              <a:buFont typeface="Arial" panose="020B0604020202020204" pitchFamily="34" charset="0"/>
              <a:buChar char="•"/>
            </a:pPr>
            <a:r>
              <a:rPr lang="en-GB" dirty="0"/>
              <a:t>Intentional harm</a:t>
            </a:r>
          </a:p>
        </p:txBody>
      </p:sp>
      <p:sp>
        <p:nvSpPr>
          <p:cNvPr id="22" name="TextovéPole 21">
            <a:extLst>
              <a:ext uri="{FF2B5EF4-FFF2-40B4-BE49-F238E27FC236}">
                <a16:creationId xmlns:a16="http://schemas.microsoft.com/office/drawing/2014/main" id="{A33E32A9-55B4-4121-92E9-9E6E51F5F1B8}"/>
              </a:ext>
            </a:extLst>
          </p:cNvPr>
          <p:cNvSpPr txBox="1"/>
          <p:nvPr/>
        </p:nvSpPr>
        <p:spPr>
          <a:xfrm>
            <a:off x="8100849" y="3506452"/>
            <a:ext cx="3372351" cy="830997"/>
          </a:xfrm>
          <a:prstGeom prst="rect">
            <a:avLst/>
          </a:prstGeom>
          <a:noFill/>
        </p:spPr>
        <p:txBody>
          <a:bodyPr wrap="square" rtlCol="0">
            <a:spAutoFit/>
          </a:bodyPr>
          <a:lstStyle/>
          <a:p>
            <a:r>
              <a:rPr lang="en-GB" dirty="0"/>
              <a:t> maximal modification</a:t>
            </a:r>
            <a:endParaRPr lang="cs-CZ" dirty="0"/>
          </a:p>
          <a:p>
            <a:pPr algn="ctr"/>
            <a:r>
              <a:rPr lang="cs-CZ" dirty="0"/>
              <a:t> = double</a:t>
            </a:r>
            <a:endParaRPr lang="en-GB" dirty="0"/>
          </a:p>
        </p:txBody>
      </p:sp>
      <p:sp>
        <p:nvSpPr>
          <p:cNvPr id="23" name="TextovéPole 22">
            <a:extLst>
              <a:ext uri="{FF2B5EF4-FFF2-40B4-BE49-F238E27FC236}">
                <a16:creationId xmlns:a16="http://schemas.microsoft.com/office/drawing/2014/main" id="{E4C2BA07-AB72-4509-AB11-6898B329155C}"/>
              </a:ext>
            </a:extLst>
          </p:cNvPr>
          <p:cNvSpPr txBox="1"/>
          <p:nvPr/>
        </p:nvSpPr>
        <p:spPr>
          <a:xfrm>
            <a:off x="4924632" y="5114003"/>
            <a:ext cx="5683075" cy="584775"/>
          </a:xfrm>
          <a:prstGeom prst="rect">
            <a:avLst/>
          </a:prstGeom>
          <a:noFill/>
        </p:spPr>
        <p:txBody>
          <a:bodyPr wrap="square" rtlCol="0">
            <a:spAutoFit/>
          </a:bodyPr>
          <a:lstStyle/>
          <a:p>
            <a:pPr algn="ctr"/>
            <a:r>
              <a:rPr lang="cs-CZ" sz="3200" u="sng" dirty="0">
                <a:solidFill>
                  <a:srgbClr val="FF0000"/>
                </a:solidFill>
              </a:rPr>
              <a:t>28 488 800 Kč (1 102 508 €)</a:t>
            </a:r>
            <a:endParaRPr lang="en-GB" sz="3200" u="sng" dirty="0">
              <a:solidFill>
                <a:srgbClr val="FF0000"/>
              </a:solidFill>
            </a:endParaRPr>
          </a:p>
        </p:txBody>
      </p:sp>
    </p:spTree>
    <p:extLst>
      <p:ext uri="{BB962C8B-B14F-4D97-AF65-F5344CB8AC3E}">
        <p14:creationId xmlns:p14="http://schemas.microsoft.com/office/powerpoint/2010/main" val="125460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19" grpId="0"/>
      <p:bldP spid="20" grpId="0"/>
      <p:bldP spid="21" grpId="0"/>
      <p:bldP spid="22"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29</a:t>
            </a:fld>
            <a:endParaRPr lang="cs-CZ" altLang="cs-CZ" dirty="0"/>
          </a:p>
        </p:txBody>
      </p:sp>
      <p:sp>
        <p:nvSpPr>
          <p:cNvPr id="4" name="Nadpis 3"/>
          <p:cNvSpPr>
            <a:spLocks noGrp="1"/>
          </p:cNvSpPr>
          <p:nvPr>
            <p:ph type="title"/>
          </p:nvPr>
        </p:nvSpPr>
        <p:spPr/>
        <p:txBody>
          <a:bodyPr>
            <a:normAutofit fontScale="90000"/>
          </a:bodyPr>
          <a:lstStyle/>
          <a:p>
            <a:r>
              <a:rPr lang="en-GB" dirty="0"/>
              <a:t>Considered Life Activities</a:t>
            </a:r>
          </a:p>
        </p:txBody>
      </p:sp>
      <p:pic>
        <p:nvPicPr>
          <p:cNvPr id="7" name="Obrázek 6" descr="Obsah obrázku text&#10;&#10;Popis byl vytvořen automaticky">
            <a:extLst>
              <a:ext uri="{FF2B5EF4-FFF2-40B4-BE49-F238E27FC236}">
                <a16:creationId xmlns:a16="http://schemas.microsoft.com/office/drawing/2014/main" id="{E974E242-E79C-407D-98D1-DEA49CE5115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75227" y="472551"/>
            <a:ext cx="2696233" cy="2805724"/>
          </a:xfrm>
          <a:prstGeom prst="rect">
            <a:avLst/>
          </a:prstGeom>
        </p:spPr>
      </p:pic>
      <p:sp>
        <p:nvSpPr>
          <p:cNvPr id="5" name="TextovéPole 4">
            <a:extLst>
              <a:ext uri="{FF2B5EF4-FFF2-40B4-BE49-F238E27FC236}">
                <a16:creationId xmlns:a16="http://schemas.microsoft.com/office/drawing/2014/main" id="{E237A5C3-EC58-4918-8096-E7CC5EC92A93}"/>
              </a:ext>
            </a:extLst>
          </p:cNvPr>
          <p:cNvSpPr txBox="1"/>
          <p:nvPr/>
        </p:nvSpPr>
        <p:spPr>
          <a:xfrm>
            <a:off x="719999" y="1517799"/>
            <a:ext cx="6619589" cy="3785652"/>
          </a:xfrm>
          <a:prstGeom prst="rect">
            <a:avLst/>
          </a:prstGeom>
          <a:noFill/>
        </p:spPr>
        <p:txBody>
          <a:bodyPr wrap="square" rtlCol="0">
            <a:spAutoFit/>
          </a:bodyPr>
          <a:lstStyle/>
          <a:p>
            <a:pPr marL="342900" indent="-342900">
              <a:buFont typeface="Arial" panose="020B0604020202020204" pitchFamily="34" charset="0"/>
              <a:buChar char="•"/>
            </a:pPr>
            <a:r>
              <a:rPr lang="en-US" dirty="0"/>
              <a:t>Learning and application of knowledge</a:t>
            </a:r>
            <a:endParaRPr lang="cs-CZ" dirty="0"/>
          </a:p>
          <a:p>
            <a:pPr marL="342900" indent="-342900">
              <a:buFont typeface="Arial" panose="020B0604020202020204" pitchFamily="34" charset="0"/>
              <a:buChar char="•"/>
            </a:pPr>
            <a:r>
              <a:rPr lang="en-GB" dirty="0"/>
              <a:t>General tasks and requirements</a:t>
            </a:r>
            <a:endParaRPr lang="cs-CZ" dirty="0"/>
          </a:p>
          <a:p>
            <a:pPr marL="342900" indent="-342900">
              <a:buFont typeface="Arial" panose="020B0604020202020204" pitchFamily="34" charset="0"/>
              <a:buChar char="•"/>
            </a:pPr>
            <a:r>
              <a:rPr lang="en-GB" dirty="0"/>
              <a:t>Communication</a:t>
            </a:r>
          </a:p>
          <a:p>
            <a:pPr marL="342900" indent="-342900">
              <a:buFont typeface="Arial" panose="020B0604020202020204" pitchFamily="34" charset="0"/>
              <a:buChar char="•"/>
            </a:pPr>
            <a:r>
              <a:rPr lang="en-GB" dirty="0"/>
              <a:t>Mobility</a:t>
            </a:r>
            <a:endParaRPr lang="cs-CZ" dirty="0"/>
          </a:p>
          <a:p>
            <a:pPr marL="342900" indent="-342900">
              <a:buFont typeface="Arial" panose="020B0604020202020204" pitchFamily="34" charset="0"/>
              <a:buChar char="•"/>
            </a:pPr>
            <a:r>
              <a:rPr lang="cs-CZ" dirty="0"/>
              <a:t>S</a:t>
            </a:r>
            <a:r>
              <a:rPr lang="en-GB" dirty="0"/>
              <a:t>elf care</a:t>
            </a:r>
            <a:endParaRPr lang="cs-CZ" dirty="0"/>
          </a:p>
          <a:p>
            <a:pPr marL="342900" indent="-342900">
              <a:buFont typeface="Arial" panose="020B0604020202020204" pitchFamily="34" charset="0"/>
              <a:buChar char="•"/>
            </a:pPr>
            <a:r>
              <a:rPr lang="en-GB" dirty="0"/>
              <a:t>Home life</a:t>
            </a:r>
          </a:p>
          <a:p>
            <a:pPr marL="342900" indent="-342900">
              <a:buFont typeface="Arial" panose="020B0604020202020204" pitchFamily="34" charset="0"/>
              <a:buChar char="•"/>
            </a:pPr>
            <a:r>
              <a:rPr lang="en-GB" dirty="0"/>
              <a:t>Interpersonal negotiations and relationships</a:t>
            </a:r>
            <a:endParaRPr lang="cs-CZ" dirty="0"/>
          </a:p>
          <a:p>
            <a:pPr marL="342900" indent="-342900">
              <a:buFont typeface="Arial" panose="020B0604020202020204" pitchFamily="34" charset="0"/>
              <a:buChar char="•"/>
            </a:pPr>
            <a:r>
              <a:rPr lang="en-US" dirty="0"/>
              <a:t>The main areas of life</a:t>
            </a:r>
            <a:r>
              <a:rPr lang="cs-CZ" dirty="0"/>
              <a:t> </a:t>
            </a:r>
            <a:r>
              <a:rPr lang="en-GB" dirty="0"/>
              <a:t>(upbringing, job)</a:t>
            </a:r>
          </a:p>
          <a:p>
            <a:pPr marL="342900" indent="-342900">
              <a:buFont typeface="Arial" panose="020B0604020202020204" pitchFamily="34" charset="0"/>
              <a:buChar char="•"/>
            </a:pPr>
            <a:r>
              <a:rPr lang="en-US" dirty="0"/>
              <a:t>Community, social and civic life</a:t>
            </a:r>
            <a:endParaRPr lang="cs-CZ" dirty="0"/>
          </a:p>
          <a:p>
            <a:pPr marL="342900" indent="-342900">
              <a:buFont typeface="Arial" panose="020B0604020202020204" pitchFamily="34" charset="0"/>
              <a:buChar char="•"/>
            </a:pPr>
            <a:endParaRPr lang="en-GB" dirty="0"/>
          </a:p>
        </p:txBody>
      </p:sp>
      <p:sp>
        <p:nvSpPr>
          <p:cNvPr id="6" name="TextovéPole 5">
            <a:extLst>
              <a:ext uri="{FF2B5EF4-FFF2-40B4-BE49-F238E27FC236}">
                <a16:creationId xmlns:a16="http://schemas.microsoft.com/office/drawing/2014/main" id="{B2BAEF09-1D0A-418F-8543-DCA4519B0C6E}"/>
              </a:ext>
            </a:extLst>
          </p:cNvPr>
          <p:cNvSpPr txBox="1"/>
          <p:nvPr/>
        </p:nvSpPr>
        <p:spPr>
          <a:xfrm>
            <a:off x="7975226" y="3579726"/>
            <a:ext cx="3496773" cy="1569660"/>
          </a:xfrm>
          <a:prstGeom prst="rect">
            <a:avLst/>
          </a:prstGeom>
          <a:noFill/>
        </p:spPr>
        <p:txBody>
          <a:bodyPr wrap="square" rtlCol="0">
            <a:spAutoFit/>
          </a:bodyPr>
          <a:lstStyle/>
          <a:p>
            <a:pPr marL="342900" indent="-342900">
              <a:buFont typeface="Arial" panose="020B0604020202020204" pitchFamily="34" charset="0"/>
              <a:buChar char="•"/>
            </a:pPr>
            <a:r>
              <a:rPr lang="en-GB" dirty="0"/>
              <a:t>Weighted average</a:t>
            </a:r>
            <a:r>
              <a:rPr lang="cs-CZ" dirty="0"/>
              <a:t> in </a:t>
            </a:r>
            <a:r>
              <a:rPr lang="en-GB" dirty="0"/>
              <a:t>every category</a:t>
            </a:r>
            <a:endParaRPr lang="cs-CZ" dirty="0"/>
          </a:p>
          <a:p>
            <a:pPr marL="342900" indent="-342900">
              <a:buFont typeface="Arial" panose="020B0604020202020204" pitchFamily="34" charset="0"/>
              <a:buChar char="•"/>
            </a:pPr>
            <a:r>
              <a:rPr lang="en-GB" dirty="0"/>
              <a:t>Complex weighted average</a:t>
            </a:r>
          </a:p>
        </p:txBody>
      </p:sp>
      <p:sp>
        <p:nvSpPr>
          <p:cNvPr id="15" name="TextovéPole 14">
            <a:extLst>
              <a:ext uri="{FF2B5EF4-FFF2-40B4-BE49-F238E27FC236}">
                <a16:creationId xmlns:a16="http://schemas.microsoft.com/office/drawing/2014/main" id="{38010C34-DFDD-46F1-B38F-591090CA5C64}"/>
              </a:ext>
            </a:extLst>
          </p:cNvPr>
          <p:cNvSpPr txBox="1"/>
          <p:nvPr/>
        </p:nvSpPr>
        <p:spPr>
          <a:xfrm>
            <a:off x="880773" y="5333377"/>
            <a:ext cx="2726585" cy="461665"/>
          </a:xfrm>
          <a:prstGeom prst="rect">
            <a:avLst/>
          </a:prstGeom>
          <a:noFill/>
        </p:spPr>
        <p:txBody>
          <a:bodyPr wrap="square" rtlCol="0">
            <a:spAutoFit/>
          </a:bodyPr>
          <a:lstStyle/>
          <a:p>
            <a:r>
              <a:rPr lang="en-GB" dirty="0"/>
              <a:t>Worse life by 1 %</a:t>
            </a:r>
          </a:p>
        </p:txBody>
      </p:sp>
      <p:sp>
        <p:nvSpPr>
          <p:cNvPr id="16" name="TextovéPole 15">
            <a:extLst>
              <a:ext uri="{FF2B5EF4-FFF2-40B4-BE49-F238E27FC236}">
                <a16:creationId xmlns:a16="http://schemas.microsoft.com/office/drawing/2014/main" id="{DA77E327-C518-426C-B2E8-284BA02C7E28}"/>
              </a:ext>
            </a:extLst>
          </p:cNvPr>
          <p:cNvSpPr txBox="1"/>
          <p:nvPr/>
        </p:nvSpPr>
        <p:spPr>
          <a:xfrm>
            <a:off x="4498051" y="5333376"/>
            <a:ext cx="5683075" cy="461665"/>
          </a:xfrm>
          <a:prstGeom prst="rect">
            <a:avLst/>
          </a:prstGeom>
          <a:noFill/>
        </p:spPr>
        <p:txBody>
          <a:bodyPr wrap="square" rtlCol="0">
            <a:spAutoFit/>
          </a:bodyPr>
          <a:lstStyle/>
          <a:p>
            <a:pPr algn="ctr"/>
            <a:r>
              <a:rPr lang="cs-CZ" dirty="0"/>
              <a:t>1 % * 14 244 400 Kč (551 254 €)</a:t>
            </a:r>
            <a:endParaRPr lang="en-GB" dirty="0"/>
          </a:p>
        </p:txBody>
      </p:sp>
      <p:sp>
        <p:nvSpPr>
          <p:cNvPr id="17" name="TextovéPole 16">
            <a:extLst>
              <a:ext uri="{FF2B5EF4-FFF2-40B4-BE49-F238E27FC236}">
                <a16:creationId xmlns:a16="http://schemas.microsoft.com/office/drawing/2014/main" id="{BBBB6F7A-0A17-4809-86FE-6D71F360C2B5}"/>
              </a:ext>
            </a:extLst>
          </p:cNvPr>
          <p:cNvSpPr txBox="1"/>
          <p:nvPr/>
        </p:nvSpPr>
        <p:spPr>
          <a:xfrm>
            <a:off x="4514955" y="5813176"/>
            <a:ext cx="5683075" cy="461665"/>
          </a:xfrm>
          <a:prstGeom prst="rect">
            <a:avLst/>
          </a:prstGeom>
          <a:noFill/>
        </p:spPr>
        <p:txBody>
          <a:bodyPr wrap="square" rtlCol="0">
            <a:spAutoFit/>
          </a:bodyPr>
          <a:lstStyle/>
          <a:p>
            <a:pPr algn="ctr"/>
            <a:r>
              <a:rPr lang="cs-CZ" u="sng" dirty="0">
                <a:solidFill>
                  <a:srgbClr val="FF0000"/>
                </a:solidFill>
              </a:rPr>
              <a:t>= 142 444 Kč (5 512,54 €)</a:t>
            </a:r>
            <a:endParaRPr lang="en-GB" u="sng" dirty="0">
              <a:solidFill>
                <a:srgbClr val="FF0000"/>
              </a:solidFill>
            </a:endParaRPr>
          </a:p>
        </p:txBody>
      </p:sp>
    </p:spTree>
    <p:extLst>
      <p:ext uri="{BB962C8B-B14F-4D97-AF65-F5344CB8AC3E}">
        <p14:creationId xmlns:p14="http://schemas.microsoft.com/office/powerpoint/2010/main" val="181972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15"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3</a:t>
            </a:fld>
            <a:endParaRPr lang="cs-CZ" altLang="cs-CZ" dirty="0"/>
          </a:p>
        </p:txBody>
      </p:sp>
      <p:sp>
        <p:nvSpPr>
          <p:cNvPr id="4" name="Nadpis 3"/>
          <p:cNvSpPr>
            <a:spLocks noGrp="1"/>
          </p:cNvSpPr>
          <p:nvPr>
            <p:ph type="title"/>
          </p:nvPr>
        </p:nvSpPr>
        <p:spPr/>
        <p:txBody>
          <a:bodyPr>
            <a:normAutofit fontScale="90000"/>
          </a:bodyPr>
          <a:lstStyle/>
          <a:p>
            <a:r>
              <a:rPr lang="en-GB" dirty="0"/>
              <a:t>System of Tort Law</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a:t>
            </a:r>
            <a:r>
              <a:rPr lang="en-GB" sz="2400" dirty="0"/>
              <a:t>zero point</a:t>
            </a:r>
            <a:endParaRPr lang="cs-CZ" sz="2400" dirty="0"/>
          </a:p>
          <a:p>
            <a:pPr lvl="2" algn="just">
              <a:lnSpc>
                <a:spcPct val="150000"/>
              </a:lnSpc>
              <a:buFont typeface="Arial" pitchFamily="34" charset="0"/>
              <a:buChar char="•"/>
            </a:pPr>
            <a:r>
              <a:rPr lang="en-GB" sz="2400" dirty="0"/>
              <a:t> </a:t>
            </a:r>
            <a:r>
              <a:rPr lang="en-GB" sz="2400" dirty="0" err="1"/>
              <a:t>neminem</a:t>
            </a:r>
            <a:r>
              <a:rPr lang="en-GB" sz="2400" dirty="0"/>
              <a:t> </a:t>
            </a:r>
            <a:r>
              <a:rPr lang="en-GB" sz="2400" dirty="0" err="1"/>
              <a:t>laedere</a:t>
            </a:r>
            <a:r>
              <a:rPr lang="en-GB" sz="2400" dirty="0"/>
              <a:t> (not to harm anyone)</a:t>
            </a:r>
          </a:p>
          <a:p>
            <a:pPr lvl="3" algn="just">
              <a:lnSpc>
                <a:spcPct val="150000"/>
              </a:lnSpc>
              <a:buFont typeface="Arial" pitchFamily="34" charset="0"/>
              <a:buChar char="•"/>
            </a:pPr>
            <a:r>
              <a:rPr lang="en-GB" sz="2400" dirty="0"/>
              <a:t> everyone is liable for everything</a:t>
            </a:r>
          </a:p>
          <a:p>
            <a:pPr lvl="2" algn="just">
              <a:lnSpc>
                <a:spcPct val="150000"/>
              </a:lnSpc>
              <a:buFont typeface="Arial" pitchFamily="34" charset="0"/>
              <a:buChar char="•"/>
            </a:pPr>
            <a:r>
              <a:rPr lang="en-GB" sz="2400" dirty="0"/>
              <a:t> </a:t>
            </a:r>
            <a:r>
              <a:rPr lang="en-GB" sz="2400" dirty="0" err="1"/>
              <a:t>casum</a:t>
            </a:r>
            <a:r>
              <a:rPr lang="en-GB" sz="2400" dirty="0"/>
              <a:t> </a:t>
            </a:r>
            <a:r>
              <a:rPr lang="en-GB" sz="2400" dirty="0" err="1"/>
              <a:t>sentit</a:t>
            </a:r>
            <a:r>
              <a:rPr lang="en-GB" sz="2400" dirty="0"/>
              <a:t> dominus (coincidence a</a:t>
            </a:r>
            <a:r>
              <a:rPr lang="cs-CZ" sz="2400" dirty="0"/>
              <a:t>ff</a:t>
            </a:r>
            <a:r>
              <a:rPr lang="en-GB" sz="2400" dirty="0" err="1"/>
              <a:t>ects</a:t>
            </a:r>
            <a:r>
              <a:rPr lang="en-GB" sz="2400" dirty="0"/>
              <a:t> the owner)</a:t>
            </a:r>
          </a:p>
          <a:p>
            <a:pPr lvl="3" algn="just">
              <a:lnSpc>
                <a:spcPct val="150000"/>
              </a:lnSpc>
              <a:buFont typeface="Arial" pitchFamily="34" charset="0"/>
              <a:buChar char="•"/>
            </a:pPr>
            <a:r>
              <a:rPr lang="en-GB" sz="2400" dirty="0"/>
              <a:t> no-one is liable for anything</a:t>
            </a:r>
          </a:p>
        </p:txBody>
      </p:sp>
    </p:spTree>
    <p:extLst>
      <p:ext uri="{BB962C8B-B14F-4D97-AF65-F5344CB8AC3E}">
        <p14:creationId xmlns:p14="http://schemas.microsoft.com/office/powerpoint/2010/main" val="104553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30</a:t>
            </a:fld>
            <a:endParaRPr lang="cs-CZ" altLang="cs-CZ" dirty="0"/>
          </a:p>
        </p:txBody>
      </p:sp>
      <p:sp>
        <p:nvSpPr>
          <p:cNvPr id="4" name="Nadpis 3"/>
          <p:cNvSpPr>
            <a:spLocks noGrp="1"/>
          </p:cNvSpPr>
          <p:nvPr>
            <p:ph type="title"/>
          </p:nvPr>
        </p:nvSpPr>
        <p:spPr/>
        <p:txBody>
          <a:bodyPr>
            <a:normAutofit fontScale="90000"/>
          </a:bodyPr>
          <a:lstStyle/>
          <a:p>
            <a:r>
              <a:rPr lang="en-GB"/>
              <a:t>If the victim dies</a:t>
            </a:r>
          </a:p>
        </p:txBody>
      </p:sp>
      <p:sp>
        <p:nvSpPr>
          <p:cNvPr id="5" name="Zástupný symbol pro text 4"/>
          <p:cNvSpPr>
            <a:spLocks noGrp="1"/>
          </p:cNvSpPr>
          <p:nvPr>
            <p:ph type="body" sz="quarter" idx="12"/>
          </p:nvPr>
        </p:nvSpPr>
        <p:spPr>
          <a:xfrm>
            <a:off x="6165264" y="2602959"/>
            <a:ext cx="5097996" cy="1980203"/>
          </a:xfrm>
        </p:spPr>
        <p:txBody>
          <a:bodyPr numCol="1"/>
          <a:lstStyle/>
          <a:p>
            <a:pPr algn="just">
              <a:lnSpc>
                <a:spcPct val="150000"/>
              </a:lnSpc>
              <a:buFont typeface="Arial" pitchFamily="34" charset="0"/>
              <a:buChar char="•"/>
            </a:pPr>
            <a:r>
              <a:rPr lang="cs-CZ" sz="2000" dirty="0"/>
              <a:t> </a:t>
            </a:r>
            <a:r>
              <a:rPr lang="en-US" sz="2000" dirty="0"/>
              <a:t>spouse, parent, child or other close person</a:t>
            </a:r>
            <a:endParaRPr lang="en-GB" sz="2000" dirty="0"/>
          </a:p>
          <a:p>
            <a:pPr algn="just">
              <a:lnSpc>
                <a:spcPct val="150000"/>
              </a:lnSpc>
              <a:buFont typeface="Arial" pitchFamily="34" charset="0"/>
              <a:buChar char="•"/>
            </a:pPr>
            <a:r>
              <a:rPr lang="en-GB" sz="2000" dirty="0"/>
              <a:t> = average</a:t>
            </a:r>
            <a:r>
              <a:rPr lang="cs-CZ" sz="2000" dirty="0"/>
              <a:t> </a:t>
            </a:r>
            <a:r>
              <a:rPr lang="en-GB" sz="2000" dirty="0"/>
              <a:t>wage in CZR in the                previous year </a:t>
            </a:r>
            <a:r>
              <a:rPr lang="cs-CZ" sz="2000" dirty="0"/>
              <a:t>*</a:t>
            </a:r>
            <a:r>
              <a:rPr lang="en-GB" sz="2000" dirty="0"/>
              <a:t> </a:t>
            </a:r>
            <a:r>
              <a:rPr lang="cs-CZ" sz="2000" dirty="0"/>
              <a:t>2</a:t>
            </a:r>
            <a:r>
              <a:rPr lang="en-GB" sz="2000" dirty="0"/>
              <a:t>0</a:t>
            </a:r>
            <a:endParaRPr lang="cs-CZ" sz="2000" dirty="0"/>
          </a:p>
          <a:p>
            <a:pPr algn="just">
              <a:lnSpc>
                <a:spcPct val="150000"/>
              </a:lnSpc>
              <a:buFont typeface="Arial" pitchFamily="34" charset="0"/>
              <a:buChar char="•"/>
            </a:pPr>
            <a:r>
              <a:rPr lang="cs-CZ" sz="2000" dirty="0"/>
              <a:t> in 2021 = </a:t>
            </a:r>
            <a:r>
              <a:rPr lang="cs-CZ" sz="2000" b="1" u="sng" dirty="0">
                <a:solidFill>
                  <a:srgbClr val="FF0000"/>
                </a:solidFill>
              </a:rPr>
              <a:t>712 220 Kč (27 563 €)</a:t>
            </a:r>
            <a:endParaRPr lang="en-GB" sz="2000" b="1" u="sng" dirty="0">
              <a:solidFill>
                <a:srgbClr val="FF0000"/>
              </a:solidFill>
            </a:endParaRPr>
          </a:p>
        </p:txBody>
      </p:sp>
      <p:sp>
        <p:nvSpPr>
          <p:cNvPr id="6" name="TextovéPole 5">
            <a:extLst>
              <a:ext uri="{FF2B5EF4-FFF2-40B4-BE49-F238E27FC236}">
                <a16:creationId xmlns:a16="http://schemas.microsoft.com/office/drawing/2014/main" id="{292B4A9D-7705-434C-9B22-50433AC30391}"/>
              </a:ext>
            </a:extLst>
          </p:cNvPr>
          <p:cNvSpPr txBox="1"/>
          <p:nvPr/>
        </p:nvSpPr>
        <p:spPr>
          <a:xfrm>
            <a:off x="567000" y="2274838"/>
            <a:ext cx="5292264" cy="2308324"/>
          </a:xfrm>
          <a:prstGeom prst="rect">
            <a:avLst/>
          </a:prstGeom>
          <a:noFill/>
          <a:ln w="38100">
            <a:solidFill>
              <a:schemeClr val="tx2"/>
            </a:solidFill>
          </a:ln>
        </p:spPr>
        <p:txBody>
          <a:bodyPr wrap="square" rtlCol="0">
            <a:spAutoFit/>
          </a:bodyPr>
          <a:lstStyle/>
          <a:p>
            <a:pPr algn="just"/>
            <a:r>
              <a:rPr lang="cs-CZ" sz="1600" dirty="0" err="1"/>
              <a:t>Sc</a:t>
            </a:r>
            <a:r>
              <a:rPr lang="cs-CZ" sz="1600" dirty="0"/>
              <a:t>. 2959 </a:t>
            </a:r>
            <a:r>
              <a:rPr lang="en-US" sz="1800" dirty="0"/>
              <a:t>In the case of killing or particularly serious bodily harm, the tortfeasor shall compensate the spouse, parent, child or other close person for the mental suffering in money, fully compensating their suffering. Where the amount of compensation cannot be determined in this manner, it is determined according to the principles of decency. </a:t>
            </a:r>
            <a:endParaRPr lang="cs-CZ" sz="1800" dirty="0"/>
          </a:p>
        </p:txBody>
      </p:sp>
    </p:spTree>
    <p:extLst>
      <p:ext uri="{BB962C8B-B14F-4D97-AF65-F5344CB8AC3E}">
        <p14:creationId xmlns:p14="http://schemas.microsoft.com/office/powerpoint/2010/main" val="307522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31</a:t>
            </a:fld>
            <a:endParaRPr lang="cs-CZ" altLang="cs-CZ" dirty="0"/>
          </a:p>
        </p:txBody>
      </p:sp>
      <p:sp>
        <p:nvSpPr>
          <p:cNvPr id="4" name="Nadpis 3"/>
          <p:cNvSpPr>
            <a:spLocks noGrp="1"/>
          </p:cNvSpPr>
          <p:nvPr>
            <p:ph type="title"/>
          </p:nvPr>
        </p:nvSpPr>
        <p:spPr/>
        <p:txBody>
          <a:bodyPr>
            <a:normAutofit fontScale="90000"/>
          </a:bodyPr>
          <a:lstStyle/>
          <a:p>
            <a:r>
              <a:rPr lang="en-GB" dirty="0"/>
              <a:t>What about the victim claims?</a:t>
            </a:r>
          </a:p>
        </p:txBody>
      </p:sp>
      <p:sp>
        <p:nvSpPr>
          <p:cNvPr id="5" name="Zástupný symbol pro text 4"/>
          <p:cNvSpPr>
            <a:spLocks noGrp="1"/>
          </p:cNvSpPr>
          <p:nvPr>
            <p:ph type="body" sz="quarter" idx="12"/>
          </p:nvPr>
        </p:nvSpPr>
        <p:spPr>
          <a:xfrm>
            <a:off x="6165264" y="2095800"/>
            <a:ext cx="5097996" cy="2355620"/>
          </a:xfrm>
        </p:spPr>
        <p:txBody>
          <a:bodyPr numCol="1"/>
          <a:lstStyle/>
          <a:p>
            <a:pPr algn="just">
              <a:lnSpc>
                <a:spcPct val="150000"/>
              </a:lnSpc>
              <a:buFont typeface="Arial" pitchFamily="34" charset="0"/>
              <a:buChar char="•"/>
            </a:pPr>
            <a:r>
              <a:rPr lang="en-GB" sz="2000" dirty="0"/>
              <a:t> If the victim dies immediately, his claims terminate.</a:t>
            </a:r>
          </a:p>
          <a:p>
            <a:pPr algn="just">
              <a:lnSpc>
                <a:spcPct val="150000"/>
              </a:lnSpc>
              <a:buFont typeface="Arial" pitchFamily="34" charset="0"/>
              <a:buChar char="•"/>
            </a:pPr>
            <a:r>
              <a:rPr lang="en-GB" sz="2000" dirty="0"/>
              <a:t> If the victim survive for a while, he has</a:t>
            </a:r>
            <a:r>
              <a:rPr lang="cs-CZ" sz="2000" dirty="0"/>
              <a:t> to</a:t>
            </a:r>
            <a:r>
              <a:rPr lang="en-GB" sz="2000" dirty="0"/>
              <a:t> bring an action against tortfeasor. Then his claims are part of heritage.</a:t>
            </a:r>
          </a:p>
        </p:txBody>
      </p:sp>
      <p:sp>
        <p:nvSpPr>
          <p:cNvPr id="6" name="TextovéPole 5">
            <a:extLst>
              <a:ext uri="{FF2B5EF4-FFF2-40B4-BE49-F238E27FC236}">
                <a16:creationId xmlns:a16="http://schemas.microsoft.com/office/drawing/2014/main" id="{292B4A9D-7705-434C-9B22-50433AC30391}"/>
              </a:ext>
            </a:extLst>
          </p:cNvPr>
          <p:cNvSpPr txBox="1"/>
          <p:nvPr/>
        </p:nvSpPr>
        <p:spPr>
          <a:xfrm>
            <a:off x="567000" y="2534946"/>
            <a:ext cx="5292264" cy="1477328"/>
          </a:xfrm>
          <a:prstGeom prst="rect">
            <a:avLst/>
          </a:prstGeom>
          <a:noFill/>
          <a:ln w="38100">
            <a:solidFill>
              <a:schemeClr val="tx2"/>
            </a:solidFill>
          </a:ln>
        </p:spPr>
        <p:txBody>
          <a:bodyPr wrap="square" rtlCol="0">
            <a:spAutoFit/>
          </a:bodyPr>
          <a:lstStyle/>
          <a:p>
            <a:pPr algn="just"/>
            <a:r>
              <a:rPr lang="cs-CZ" sz="1600" dirty="0" err="1"/>
              <a:t>Sc</a:t>
            </a:r>
            <a:r>
              <a:rPr lang="cs-CZ" sz="1600" dirty="0"/>
              <a:t>. 1475 § 2 </a:t>
            </a:r>
            <a:r>
              <a:rPr lang="en-US" sz="1800" dirty="0"/>
              <a:t>A decedent’s estate consists of the entire assets and liabilities of a decedent except for the rights and duties exclusively bound to him personally, </a:t>
            </a:r>
            <a:r>
              <a:rPr lang="en-US" sz="1800" u="sng" dirty="0"/>
              <a:t>unless they have been acknowledged or enforced as a debt before a public body. </a:t>
            </a:r>
            <a:endParaRPr lang="cs-CZ" sz="1800" u="sng" dirty="0"/>
          </a:p>
        </p:txBody>
      </p:sp>
      <p:sp>
        <p:nvSpPr>
          <p:cNvPr id="7" name="TextovéPole 6">
            <a:extLst>
              <a:ext uri="{FF2B5EF4-FFF2-40B4-BE49-F238E27FC236}">
                <a16:creationId xmlns:a16="http://schemas.microsoft.com/office/drawing/2014/main" id="{6A3AA614-CF31-441E-B16D-E09E14097223}"/>
              </a:ext>
            </a:extLst>
          </p:cNvPr>
          <p:cNvSpPr txBox="1"/>
          <p:nvPr/>
        </p:nvSpPr>
        <p:spPr>
          <a:xfrm>
            <a:off x="1819749" y="5032223"/>
            <a:ext cx="2904171" cy="584775"/>
          </a:xfrm>
          <a:prstGeom prst="rect">
            <a:avLst/>
          </a:prstGeom>
          <a:noFill/>
        </p:spPr>
        <p:txBody>
          <a:bodyPr wrap="square" rtlCol="0">
            <a:spAutoFit/>
          </a:bodyPr>
          <a:lstStyle/>
          <a:p>
            <a:pPr algn="ctr"/>
            <a:r>
              <a:rPr lang="cs-CZ" sz="3200" u="sng" dirty="0">
                <a:solidFill>
                  <a:srgbClr val="FF0000"/>
                </a:solidFill>
              </a:rPr>
              <a:t>1 102 508 €</a:t>
            </a:r>
            <a:endParaRPr lang="en-GB" sz="3200" u="sng" dirty="0">
              <a:solidFill>
                <a:srgbClr val="FF0000"/>
              </a:solidFill>
            </a:endParaRPr>
          </a:p>
        </p:txBody>
      </p:sp>
      <p:sp>
        <p:nvSpPr>
          <p:cNvPr id="8" name="TextovéPole 7">
            <a:extLst>
              <a:ext uri="{FF2B5EF4-FFF2-40B4-BE49-F238E27FC236}">
                <a16:creationId xmlns:a16="http://schemas.microsoft.com/office/drawing/2014/main" id="{4A181B72-C5FF-4CDF-95C1-00A03D78A234}"/>
              </a:ext>
            </a:extLst>
          </p:cNvPr>
          <p:cNvSpPr txBox="1"/>
          <p:nvPr/>
        </p:nvSpPr>
        <p:spPr>
          <a:xfrm>
            <a:off x="2250161" y="4644071"/>
            <a:ext cx="2230735" cy="461665"/>
          </a:xfrm>
          <a:prstGeom prst="rect">
            <a:avLst/>
          </a:prstGeom>
          <a:noFill/>
        </p:spPr>
        <p:txBody>
          <a:bodyPr wrap="square" rtlCol="0">
            <a:spAutoFit/>
          </a:bodyPr>
          <a:lstStyle/>
          <a:p>
            <a:r>
              <a:rPr lang="en-GB" dirty="0"/>
              <a:t>Serious harm</a:t>
            </a:r>
          </a:p>
        </p:txBody>
      </p:sp>
      <p:sp>
        <p:nvSpPr>
          <p:cNvPr id="9" name="TextovéPole 8">
            <a:extLst>
              <a:ext uri="{FF2B5EF4-FFF2-40B4-BE49-F238E27FC236}">
                <a16:creationId xmlns:a16="http://schemas.microsoft.com/office/drawing/2014/main" id="{FAC61F14-888B-4A4C-BC18-27D0FF182C1E}"/>
              </a:ext>
            </a:extLst>
          </p:cNvPr>
          <p:cNvSpPr txBox="1"/>
          <p:nvPr/>
        </p:nvSpPr>
        <p:spPr>
          <a:xfrm>
            <a:off x="7711106" y="4644071"/>
            <a:ext cx="765258" cy="461665"/>
          </a:xfrm>
          <a:prstGeom prst="rect">
            <a:avLst/>
          </a:prstGeom>
          <a:noFill/>
        </p:spPr>
        <p:txBody>
          <a:bodyPr wrap="square" rtlCol="0">
            <a:spAutoFit/>
          </a:bodyPr>
          <a:lstStyle/>
          <a:p>
            <a:r>
              <a:rPr lang="en-GB" dirty="0"/>
              <a:t>Kill</a:t>
            </a:r>
          </a:p>
        </p:txBody>
      </p:sp>
      <p:sp>
        <p:nvSpPr>
          <p:cNvPr id="10" name="TextovéPole 9">
            <a:extLst>
              <a:ext uri="{FF2B5EF4-FFF2-40B4-BE49-F238E27FC236}">
                <a16:creationId xmlns:a16="http://schemas.microsoft.com/office/drawing/2014/main" id="{98F5F21B-1AC5-4758-A491-BF9ADFA455D5}"/>
              </a:ext>
            </a:extLst>
          </p:cNvPr>
          <p:cNvSpPr txBox="1"/>
          <p:nvPr/>
        </p:nvSpPr>
        <p:spPr>
          <a:xfrm>
            <a:off x="6641649" y="5005999"/>
            <a:ext cx="2904171" cy="584775"/>
          </a:xfrm>
          <a:prstGeom prst="rect">
            <a:avLst/>
          </a:prstGeom>
          <a:noFill/>
        </p:spPr>
        <p:txBody>
          <a:bodyPr wrap="square" rtlCol="0">
            <a:spAutoFit/>
          </a:bodyPr>
          <a:lstStyle/>
          <a:p>
            <a:pPr algn="ctr"/>
            <a:r>
              <a:rPr lang="cs-CZ" sz="3200" u="sng" dirty="0">
                <a:solidFill>
                  <a:srgbClr val="FF0000"/>
                </a:solidFill>
              </a:rPr>
              <a:t>27 563 €</a:t>
            </a:r>
            <a:endParaRPr lang="en-GB" sz="3200" u="sng" dirty="0">
              <a:solidFill>
                <a:srgbClr val="FF0000"/>
              </a:solidFill>
            </a:endParaRPr>
          </a:p>
        </p:txBody>
      </p:sp>
      <p:sp>
        <p:nvSpPr>
          <p:cNvPr id="11" name="TextovéPole 10">
            <a:extLst>
              <a:ext uri="{FF2B5EF4-FFF2-40B4-BE49-F238E27FC236}">
                <a16:creationId xmlns:a16="http://schemas.microsoft.com/office/drawing/2014/main" id="{C04446B0-38A9-4FD4-AE4F-AFCD0D430981}"/>
              </a:ext>
            </a:extLst>
          </p:cNvPr>
          <p:cNvSpPr txBox="1"/>
          <p:nvPr/>
        </p:nvSpPr>
        <p:spPr>
          <a:xfrm>
            <a:off x="4293508" y="5032224"/>
            <a:ext cx="2904171" cy="584775"/>
          </a:xfrm>
          <a:prstGeom prst="rect">
            <a:avLst/>
          </a:prstGeom>
          <a:noFill/>
        </p:spPr>
        <p:txBody>
          <a:bodyPr wrap="square" rtlCol="0">
            <a:spAutoFit/>
          </a:bodyPr>
          <a:lstStyle/>
          <a:p>
            <a:pPr algn="ctr"/>
            <a:r>
              <a:rPr lang="en-GB" sz="3200" b="1" dirty="0">
                <a:solidFill>
                  <a:srgbClr val="FF0000"/>
                </a:solidFill>
              </a:rPr>
              <a:t>&gt;</a:t>
            </a:r>
          </a:p>
        </p:txBody>
      </p:sp>
    </p:spTree>
    <p:extLst>
      <p:ext uri="{BB962C8B-B14F-4D97-AF65-F5344CB8AC3E}">
        <p14:creationId xmlns:p14="http://schemas.microsoft.com/office/powerpoint/2010/main" val="423882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p:bldP spid="8" grpId="0"/>
      <p:bldP spid="9" grpId="0"/>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32</a:t>
            </a:fld>
            <a:endParaRPr lang="cs-CZ" altLang="cs-CZ" dirty="0"/>
          </a:p>
        </p:txBody>
      </p:sp>
      <p:sp>
        <p:nvSpPr>
          <p:cNvPr id="4" name="Nadpis 3"/>
          <p:cNvSpPr>
            <a:spLocks noGrp="1"/>
          </p:cNvSpPr>
          <p:nvPr>
            <p:ph type="title"/>
          </p:nvPr>
        </p:nvSpPr>
        <p:spPr/>
        <p:txBody>
          <a:bodyPr>
            <a:normAutofit fontScale="90000"/>
          </a:bodyPr>
          <a:lstStyle/>
          <a:p>
            <a:r>
              <a:rPr lang="en-GB" dirty="0"/>
              <a:t>Voluntary</a:t>
            </a:r>
            <a:r>
              <a:rPr lang="cs-CZ" dirty="0"/>
              <a:t> </a:t>
            </a:r>
            <a:r>
              <a:rPr lang="en-GB" dirty="0"/>
              <a:t>Homework </a:t>
            </a:r>
          </a:p>
        </p:txBody>
      </p:sp>
      <p:sp>
        <p:nvSpPr>
          <p:cNvPr id="5" name="Zástupný symbol pro text 4"/>
          <p:cNvSpPr>
            <a:spLocks noGrp="1"/>
          </p:cNvSpPr>
          <p:nvPr>
            <p:ph type="body" sz="quarter" idx="12"/>
          </p:nvPr>
        </p:nvSpPr>
        <p:spPr>
          <a:xfrm>
            <a:off x="720000" y="2270927"/>
            <a:ext cx="10543260" cy="1728318"/>
          </a:xfrm>
        </p:spPr>
        <p:txBody>
          <a:bodyPr numCol="1"/>
          <a:lstStyle/>
          <a:p>
            <a:pPr algn="just">
              <a:lnSpc>
                <a:spcPct val="150000"/>
              </a:lnSpc>
              <a:buFont typeface="Arial" pitchFamily="34" charset="0"/>
              <a:buChar char="•"/>
            </a:pPr>
            <a:r>
              <a:rPr lang="en-GB" sz="2000" dirty="0"/>
              <a:t> How is reparation money and deteriorated social position calculate in your country? </a:t>
            </a:r>
          </a:p>
          <a:p>
            <a:pPr algn="just">
              <a:lnSpc>
                <a:spcPct val="150000"/>
              </a:lnSpc>
              <a:buFont typeface="Arial" pitchFamily="34" charset="0"/>
              <a:buChar char="•"/>
            </a:pPr>
            <a:r>
              <a:rPr lang="en-GB" sz="2000" dirty="0"/>
              <a:t> Where is it regulated?</a:t>
            </a:r>
          </a:p>
          <a:p>
            <a:pPr algn="just">
              <a:lnSpc>
                <a:spcPct val="150000"/>
              </a:lnSpc>
              <a:buFont typeface="Arial" pitchFamily="34" charset="0"/>
              <a:buChar char="•"/>
            </a:pPr>
            <a:r>
              <a:rPr lang="en-GB" sz="2000" dirty="0"/>
              <a:t> What will happen to this claims if the victim dies?</a:t>
            </a:r>
          </a:p>
        </p:txBody>
      </p:sp>
    </p:spTree>
    <p:extLst>
      <p:ext uri="{BB962C8B-B14F-4D97-AF65-F5344CB8AC3E}">
        <p14:creationId xmlns:p14="http://schemas.microsoft.com/office/powerpoint/2010/main" val="394939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33</a:t>
            </a:fld>
            <a:endParaRPr lang="cs-CZ" altLang="cs-CZ" dirty="0"/>
          </a:p>
        </p:txBody>
      </p:sp>
      <p:sp>
        <p:nvSpPr>
          <p:cNvPr id="5" name="Zástupný symbol pro text 4"/>
          <p:cNvSpPr>
            <a:spLocks noGrp="1"/>
          </p:cNvSpPr>
          <p:nvPr>
            <p:ph type="body" sz="quarter" idx="12"/>
          </p:nvPr>
        </p:nvSpPr>
        <p:spPr>
          <a:xfrm>
            <a:off x="720000" y="492369"/>
            <a:ext cx="10753200" cy="5339631"/>
          </a:xfrm>
        </p:spPr>
        <p:txBody>
          <a:bodyPr numCol="1"/>
          <a:lstStyle/>
          <a:p>
            <a:pPr algn="just">
              <a:lnSpc>
                <a:spcPct val="150000"/>
              </a:lnSpc>
            </a:pPr>
            <a:endParaRPr lang="cs-CZ" sz="2400" dirty="0"/>
          </a:p>
          <a:p>
            <a:pPr algn="just">
              <a:lnSpc>
                <a:spcPct val="150000"/>
              </a:lnSpc>
            </a:pPr>
            <a:endParaRPr lang="cs-CZ" sz="2400" dirty="0"/>
          </a:p>
          <a:p>
            <a:pPr algn="just">
              <a:lnSpc>
                <a:spcPct val="150000"/>
              </a:lnSpc>
            </a:pPr>
            <a:endParaRPr lang="cs-CZ" sz="2400" dirty="0"/>
          </a:p>
          <a:p>
            <a:pPr algn="ctr">
              <a:lnSpc>
                <a:spcPct val="150000"/>
              </a:lnSpc>
            </a:pPr>
            <a:r>
              <a:rPr lang="en-GB" sz="4800" dirty="0"/>
              <a:t>Thank you!</a:t>
            </a:r>
          </a:p>
        </p:txBody>
      </p:sp>
    </p:spTree>
    <p:extLst>
      <p:ext uri="{BB962C8B-B14F-4D97-AF65-F5344CB8AC3E}">
        <p14:creationId xmlns:p14="http://schemas.microsoft.com/office/powerpoint/2010/main" val="2695653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4</a:t>
            </a:fld>
            <a:endParaRPr lang="cs-CZ" altLang="cs-CZ" dirty="0"/>
          </a:p>
        </p:txBody>
      </p:sp>
      <p:sp>
        <p:nvSpPr>
          <p:cNvPr id="4" name="Nadpis 3"/>
          <p:cNvSpPr>
            <a:spLocks noGrp="1"/>
          </p:cNvSpPr>
          <p:nvPr>
            <p:ph type="title"/>
          </p:nvPr>
        </p:nvSpPr>
        <p:spPr/>
        <p:txBody>
          <a:bodyPr>
            <a:normAutofit fontScale="90000"/>
          </a:bodyPr>
          <a:lstStyle/>
          <a:p>
            <a:r>
              <a:rPr lang="en-GB" dirty="0"/>
              <a:t>Meaning</a:t>
            </a:r>
            <a:r>
              <a:rPr lang="cs-CZ" dirty="0"/>
              <a:t> </a:t>
            </a:r>
            <a:r>
              <a:rPr lang="en-GB" dirty="0"/>
              <a:t>of Tort L</a:t>
            </a:r>
            <a:r>
              <a:rPr lang="cs-CZ" dirty="0" err="1"/>
              <a:t>aw</a:t>
            </a:r>
            <a:endParaRPr lang="en-GB" dirty="0"/>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a:t>
            </a:r>
            <a:r>
              <a:rPr lang="en-GB" sz="2400" dirty="0"/>
              <a:t>only non-contractual liability</a:t>
            </a:r>
            <a:endParaRPr lang="cs-CZ" sz="2400" dirty="0"/>
          </a:p>
          <a:p>
            <a:pPr algn="just">
              <a:lnSpc>
                <a:spcPct val="150000"/>
              </a:lnSpc>
              <a:buFont typeface="Arial" pitchFamily="34" charset="0"/>
              <a:buChar char="•"/>
            </a:pPr>
            <a:r>
              <a:rPr lang="cs-CZ" sz="2400" dirty="0"/>
              <a:t> </a:t>
            </a:r>
            <a:r>
              <a:rPr lang="cs-CZ" sz="2400" dirty="0" err="1"/>
              <a:t>Book</a:t>
            </a:r>
            <a:r>
              <a:rPr lang="cs-CZ" sz="2400" dirty="0"/>
              <a:t> </a:t>
            </a:r>
            <a:r>
              <a:rPr lang="cs-CZ" sz="2400" dirty="0" err="1"/>
              <a:t>four</a:t>
            </a:r>
            <a:r>
              <a:rPr lang="cs-CZ" sz="2400" dirty="0"/>
              <a:t> </a:t>
            </a:r>
            <a:r>
              <a:rPr lang="cs-CZ" sz="2400" dirty="0" err="1"/>
              <a:t>Title</a:t>
            </a:r>
            <a:r>
              <a:rPr lang="cs-CZ" sz="2400" dirty="0"/>
              <a:t> III – </a:t>
            </a:r>
            <a:r>
              <a:rPr lang="cs-CZ" sz="2400" dirty="0" err="1"/>
              <a:t>Obligations</a:t>
            </a:r>
            <a:r>
              <a:rPr lang="cs-CZ" sz="2400" dirty="0"/>
              <a:t> </a:t>
            </a:r>
            <a:r>
              <a:rPr lang="cs-CZ" sz="2400" dirty="0" err="1"/>
              <a:t>arising</a:t>
            </a:r>
            <a:r>
              <a:rPr lang="cs-CZ" sz="2400" dirty="0"/>
              <a:t> </a:t>
            </a:r>
            <a:r>
              <a:rPr lang="cs-CZ" sz="2400" dirty="0" err="1"/>
              <a:t>from</a:t>
            </a:r>
            <a:r>
              <a:rPr lang="cs-CZ" sz="2400" dirty="0"/>
              <a:t> </a:t>
            </a:r>
            <a:r>
              <a:rPr lang="cs-CZ" sz="2400" dirty="0" err="1"/>
              <a:t>torts</a:t>
            </a:r>
            <a:endParaRPr lang="en-GB" sz="2400" dirty="0"/>
          </a:p>
          <a:p>
            <a:pPr algn="just">
              <a:lnSpc>
                <a:spcPct val="150000"/>
              </a:lnSpc>
              <a:buFont typeface="Arial" pitchFamily="34" charset="0"/>
              <a:buChar char="•"/>
            </a:pPr>
            <a:r>
              <a:rPr lang="en-GB" sz="2400" dirty="0"/>
              <a:t> but! sc. 2913 – </a:t>
            </a:r>
            <a:r>
              <a:rPr lang="cs-CZ" sz="2400" dirty="0"/>
              <a:t>B</a:t>
            </a:r>
            <a:r>
              <a:rPr lang="en-GB" sz="2400" dirty="0"/>
              <a:t>reach of contractual duty</a:t>
            </a:r>
            <a:endParaRPr lang="cs-CZ" sz="2400" dirty="0"/>
          </a:p>
          <a:p>
            <a:pPr lvl="2" algn="just">
              <a:lnSpc>
                <a:spcPct val="150000"/>
              </a:lnSpc>
              <a:buFont typeface="Arial" pitchFamily="34" charset="0"/>
              <a:buChar char="•"/>
            </a:pPr>
            <a:r>
              <a:rPr lang="cs-CZ" sz="2400" dirty="0"/>
              <a:t> </a:t>
            </a:r>
            <a:r>
              <a:rPr lang="en-US" sz="1800" dirty="0"/>
              <a:t>(1) If a party breaches a contractual duty, such a party shall provide compensation for the resulting damage to the other party or the person who was evidently intended to benefit from the fulfilment of the stipulated duty. </a:t>
            </a:r>
            <a:r>
              <a:rPr lang="en-GB" sz="1800" dirty="0"/>
              <a:t> </a:t>
            </a:r>
          </a:p>
        </p:txBody>
      </p:sp>
    </p:spTree>
    <p:extLst>
      <p:ext uri="{BB962C8B-B14F-4D97-AF65-F5344CB8AC3E}">
        <p14:creationId xmlns:p14="http://schemas.microsoft.com/office/powerpoint/2010/main" val="259450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5</a:t>
            </a:fld>
            <a:endParaRPr lang="cs-CZ" altLang="cs-CZ" dirty="0"/>
          </a:p>
        </p:txBody>
      </p:sp>
      <p:sp>
        <p:nvSpPr>
          <p:cNvPr id="4" name="Nadpis 3"/>
          <p:cNvSpPr>
            <a:spLocks noGrp="1"/>
          </p:cNvSpPr>
          <p:nvPr>
            <p:ph type="title"/>
          </p:nvPr>
        </p:nvSpPr>
        <p:spPr/>
        <p:txBody>
          <a:bodyPr>
            <a:normAutofit fontScale="90000"/>
          </a:bodyPr>
          <a:lstStyle/>
          <a:p>
            <a:r>
              <a:rPr lang="en-GB" dirty="0"/>
              <a:t>Basic</a:t>
            </a:r>
            <a:r>
              <a:rPr lang="cs-CZ" dirty="0"/>
              <a:t> </a:t>
            </a:r>
            <a:r>
              <a:rPr lang="en-GB" dirty="0"/>
              <a:t>Elements of Liability for Damage</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a:t>
            </a:r>
            <a:r>
              <a:rPr lang="en-GB" sz="2400" dirty="0"/>
              <a:t>delict – breach of statute or good morals</a:t>
            </a:r>
          </a:p>
          <a:p>
            <a:pPr algn="just">
              <a:lnSpc>
                <a:spcPct val="150000"/>
              </a:lnSpc>
              <a:buFont typeface="Arial" pitchFamily="34" charset="0"/>
              <a:buChar char="•"/>
            </a:pPr>
            <a:r>
              <a:rPr lang="en-GB" sz="2400" dirty="0"/>
              <a:t> damage</a:t>
            </a:r>
          </a:p>
          <a:p>
            <a:pPr algn="just">
              <a:lnSpc>
                <a:spcPct val="150000"/>
              </a:lnSpc>
              <a:buFont typeface="Arial" pitchFamily="34" charset="0"/>
              <a:buChar char="•"/>
            </a:pPr>
            <a:r>
              <a:rPr lang="en-GB" sz="2400" dirty="0"/>
              <a:t> causal relationship</a:t>
            </a:r>
          </a:p>
          <a:p>
            <a:pPr algn="just">
              <a:lnSpc>
                <a:spcPct val="150000"/>
              </a:lnSpc>
              <a:buFont typeface="Arial" pitchFamily="34" charset="0"/>
              <a:buChar char="•"/>
            </a:pPr>
            <a:r>
              <a:rPr lang="en-GB" sz="2400" dirty="0"/>
              <a:t> fault</a:t>
            </a:r>
          </a:p>
        </p:txBody>
      </p:sp>
    </p:spTree>
    <p:extLst>
      <p:ext uri="{BB962C8B-B14F-4D97-AF65-F5344CB8AC3E}">
        <p14:creationId xmlns:p14="http://schemas.microsoft.com/office/powerpoint/2010/main" val="127467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6</a:t>
            </a:fld>
            <a:endParaRPr lang="cs-CZ" altLang="cs-CZ" dirty="0"/>
          </a:p>
        </p:txBody>
      </p:sp>
      <p:sp>
        <p:nvSpPr>
          <p:cNvPr id="4" name="Nadpis 3"/>
          <p:cNvSpPr>
            <a:spLocks noGrp="1"/>
          </p:cNvSpPr>
          <p:nvPr>
            <p:ph type="title"/>
          </p:nvPr>
        </p:nvSpPr>
        <p:spPr/>
        <p:txBody>
          <a:bodyPr>
            <a:normAutofit fontScale="90000"/>
          </a:bodyPr>
          <a:lstStyle/>
          <a:p>
            <a:r>
              <a:rPr lang="en-GB" dirty="0"/>
              <a:t>General Clauses of Tort Liability</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en-GB" sz="2400" dirty="0"/>
              <a:t> breach of good moral sc. 2909</a:t>
            </a:r>
            <a:endParaRPr lang="cs-CZ" sz="2400" dirty="0"/>
          </a:p>
          <a:p>
            <a:pPr lvl="2" algn="just">
              <a:lnSpc>
                <a:spcPct val="100000"/>
              </a:lnSpc>
              <a:buFont typeface="Arial" pitchFamily="34" charset="0"/>
              <a:buChar char="•"/>
            </a:pPr>
            <a:r>
              <a:rPr lang="cs-CZ" sz="2400" dirty="0"/>
              <a:t> </a:t>
            </a:r>
            <a:r>
              <a:rPr lang="en-US" sz="1600" dirty="0"/>
              <a:t>A tortfeasor who causes harm to a victim by an intentional breach of good morals has the duty to provide compensation for it; however, if the tortfeasor was exercising his right, he has the duty to provide compensation for the damage only if his main purpose was to harm another.</a:t>
            </a:r>
            <a:endParaRPr lang="en-GB" sz="1600" dirty="0"/>
          </a:p>
          <a:p>
            <a:pPr algn="just">
              <a:lnSpc>
                <a:spcPct val="150000"/>
              </a:lnSpc>
              <a:buFont typeface="Arial" pitchFamily="34" charset="0"/>
              <a:buChar char="•"/>
            </a:pPr>
            <a:r>
              <a:rPr lang="en-GB" sz="2400" dirty="0"/>
              <a:t> culpable violation of absolute right sc. 2910</a:t>
            </a:r>
          </a:p>
          <a:p>
            <a:pPr lvl="2" algn="just">
              <a:lnSpc>
                <a:spcPct val="150000"/>
              </a:lnSpc>
              <a:buFont typeface="Arial" pitchFamily="34" charset="0"/>
              <a:buChar char="•"/>
            </a:pPr>
            <a:r>
              <a:rPr lang="en-GB" sz="2400" dirty="0"/>
              <a:t> life, body, health, freedom, property, etc.</a:t>
            </a:r>
          </a:p>
          <a:p>
            <a:pPr lvl="1" algn="just">
              <a:lnSpc>
                <a:spcPct val="150000"/>
              </a:lnSpc>
              <a:buFont typeface="Arial" pitchFamily="34" charset="0"/>
              <a:buChar char="•"/>
            </a:pPr>
            <a:r>
              <a:rPr lang="en-GB" sz="2400" dirty="0"/>
              <a:t> culpable violation of a protective law sc. 2910</a:t>
            </a:r>
            <a:endParaRPr lang="cs-CZ" sz="2400" dirty="0"/>
          </a:p>
          <a:p>
            <a:pPr lvl="2" algn="just">
              <a:lnSpc>
                <a:spcPct val="100000"/>
              </a:lnSpc>
              <a:buFont typeface="Arial" pitchFamily="34" charset="0"/>
              <a:buChar char="•"/>
            </a:pPr>
            <a:r>
              <a:rPr lang="cs-CZ" sz="2400" dirty="0"/>
              <a:t> </a:t>
            </a:r>
            <a:r>
              <a:rPr lang="en-US" sz="1600" dirty="0"/>
              <a:t>A tortfeasor who is at fault for breaching a statutory duty, thereby </a:t>
            </a:r>
            <a:r>
              <a:rPr lang="en-US" sz="1600" b="1" dirty="0"/>
              <a:t>interfering with an absolute right</a:t>
            </a:r>
            <a:r>
              <a:rPr lang="en-US" sz="1600" dirty="0"/>
              <a:t> of the victim, shall provide compensation to the victim for the harm caused. A tortfeasor also becomes obliged to provide compensation if he </a:t>
            </a:r>
            <a:r>
              <a:rPr lang="en-US" sz="1600" b="1" dirty="0"/>
              <a:t>interferes with another right</a:t>
            </a:r>
            <a:r>
              <a:rPr lang="en-US" sz="1600" dirty="0"/>
              <a:t> of the victim by a </a:t>
            </a:r>
            <a:r>
              <a:rPr lang="en-US" sz="1600" b="1" dirty="0"/>
              <a:t>culpable breach of a statutory duty enacted to protect such a right</a:t>
            </a:r>
            <a:r>
              <a:rPr lang="en-US" sz="1600" dirty="0"/>
              <a:t>.</a:t>
            </a:r>
            <a:endParaRPr lang="en-GB" sz="1600" dirty="0"/>
          </a:p>
        </p:txBody>
      </p:sp>
    </p:spTree>
    <p:extLst>
      <p:ext uri="{BB962C8B-B14F-4D97-AF65-F5344CB8AC3E}">
        <p14:creationId xmlns:p14="http://schemas.microsoft.com/office/powerpoint/2010/main" val="352180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8EE8DA7-C654-4861-81C3-5817A1C87E37}"/>
              </a:ext>
            </a:extLst>
          </p:cNvPr>
          <p:cNvSpPr>
            <a:spLocks noGrp="1"/>
          </p:cNvSpPr>
          <p:nvPr>
            <p:ph type="sldNum" sz="quarter" idx="11"/>
          </p:nvPr>
        </p:nvSpPr>
        <p:spPr/>
        <p:txBody>
          <a:bodyPr/>
          <a:lstStyle/>
          <a:p>
            <a:fld id="{D6D6C118-631F-4A80-9886-907009361577}" type="slidenum">
              <a:rPr lang="cs-CZ" altLang="cs-CZ" smtClean="0"/>
              <a:pPr/>
              <a:t>7</a:t>
            </a:fld>
            <a:endParaRPr lang="cs-CZ" altLang="cs-CZ" dirty="0"/>
          </a:p>
        </p:txBody>
      </p:sp>
      <p:pic>
        <p:nvPicPr>
          <p:cNvPr id="10" name="Obrázek 9" descr="Obsah obrázku text&#10;&#10;Popis byl vytvořen automaticky">
            <a:extLst>
              <a:ext uri="{FF2B5EF4-FFF2-40B4-BE49-F238E27FC236}">
                <a16:creationId xmlns:a16="http://schemas.microsoft.com/office/drawing/2014/main" id="{D1651C8B-487F-4ECA-ADC3-2DEDB63A07C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a:off x="1169235" y="1997727"/>
            <a:ext cx="600325" cy="1200648"/>
          </a:xfrm>
          <a:prstGeom prst="rect">
            <a:avLst/>
          </a:prstGeom>
        </p:spPr>
      </p:pic>
      <p:grpSp>
        <p:nvGrpSpPr>
          <p:cNvPr id="2" name="Skupina 1">
            <a:extLst>
              <a:ext uri="{FF2B5EF4-FFF2-40B4-BE49-F238E27FC236}">
                <a16:creationId xmlns:a16="http://schemas.microsoft.com/office/drawing/2014/main" id="{EFD7D372-E0A9-4B81-8DBF-AC34F6845F24}"/>
              </a:ext>
            </a:extLst>
          </p:cNvPr>
          <p:cNvGrpSpPr/>
          <p:nvPr/>
        </p:nvGrpSpPr>
        <p:grpSpPr>
          <a:xfrm>
            <a:off x="3807384" y="863655"/>
            <a:ext cx="4994974" cy="3052704"/>
            <a:chOff x="1034038" y="432080"/>
            <a:chExt cx="8562139" cy="5782881"/>
          </a:xfrm>
        </p:grpSpPr>
        <p:pic>
          <p:nvPicPr>
            <p:cNvPr id="14" name="Obrázek 13" descr="Obsah obrázku text, klipart&#10;&#10;Popis byl vytvořen automaticky">
              <a:extLst>
                <a:ext uri="{FF2B5EF4-FFF2-40B4-BE49-F238E27FC236}">
                  <a16:creationId xmlns:a16="http://schemas.microsoft.com/office/drawing/2014/main" id="{227321B6-E12B-40BE-B56D-158CA520B20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275737" y="544427"/>
              <a:ext cx="1049233" cy="2118388"/>
            </a:xfrm>
            <a:prstGeom prst="rect">
              <a:avLst/>
            </a:prstGeom>
          </p:spPr>
        </p:pic>
        <p:pic>
          <p:nvPicPr>
            <p:cNvPr id="17" name="Obrázek 16" descr="Obsah obrázku text, klipart, snímek obrazovky&#10;&#10;Popis byl vytvořen automaticky">
              <a:extLst>
                <a:ext uri="{FF2B5EF4-FFF2-40B4-BE49-F238E27FC236}">
                  <a16:creationId xmlns:a16="http://schemas.microsoft.com/office/drawing/2014/main" id="{F52EB496-8CC0-403E-8514-8AFA1F3D6BD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034038" y="442127"/>
              <a:ext cx="1520233" cy="1520233"/>
            </a:xfrm>
            <a:prstGeom prst="rect">
              <a:avLst/>
            </a:prstGeom>
          </p:spPr>
        </p:pic>
        <p:grpSp>
          <p:nvGrpSpPr>
            <p:cNvPr id="35" name="Skupina 34">
              <a:extLst>
                <a:ext uri="{FF2B5EF4-FFF2-40B4-BE49-F238E27FC236}">
                  <a16:creationId xmlns:a16="http://schemas.microsoft.com/office/drawing/2014/main" id="{5D41E0A7-75FD-4894-B8F4-8D0447E1C1CF}"/>
                </a:ext>
              </a:extLst>
            </p:cNvPr>
            <p:cNvGrpSpPr/>
            <p:nvPr/>
          </p:nvGrpSpPr>
          <p:grpSpPr>
            <a:xfrm>
              <a:off x="2964265" y="432080"/>
              <a:ext cx="6631912" cy="1848896"/>
              <a:chOff x="2964264" y="432079"/>
              <a:chExt cx="7877907" cy="2431701"/>
            </a:xfrm>
          </p:grpSpPr>
          <p:cxnSp>
            <p:nvCxnSpPr>
              <p:cNvPr id="20" name="Přímá spojnice 19">
                <a:extLst>
                  <a:ext uri="{FF2B5EF4-FFF2-40B4-BE49-F238E27FC236}">
                    <a16:creationId xmlns:a16="http://schemas.microsoft.com/office/drawing/2014/main" id="{BB489837-A315-4F7D-B058-38C464DD8626}"/>
                  </a:ext>
                </a:extLst>
              </p:cNvPr>
              <p:cNvCxnSpPr/>
              <p:nvPr/>
            </p:nvCxnSpPr>
            <p:spPr bwMode="auto">
              <a:xfrm>
                <a:off x="2964264" y="432079"/>
                <a:ext cx="7877907"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2" name="Přímá spojnice 21">
                <a:extLst>
                  <a:ext uri="{FF2B5EF4-FFF2-40B4-BE49-F238E27FC236}">
                    <a16:creationId xmlns:a16="http://schemas.microsoft.com/office/drawing/2014/main" id="{678FA205-6180-46BC-ACD2-7A3A612C3CDE}"/>
                  </a:ext>
                </a:extLst>
              </p:cNvPr>
              <p:cNvCxnSpPr/>
              <p:nvPr/>
            </p:nvCxnSpPr>
            <p:spPr bwMode="auto">
              <a:xfrm>
                <a:off x="2964264" y="432079"/>
                <a:ext cx="0" cy="243170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3" name="Přímá spojnice 22">
                <a:extLst>
                  <a:ext uri="{FF2B5EF4-FFF2-40B4-BE49-F238E27FC236}">
                    <a16:creationId xmlns:a16="http://schemas.microsoft.com/office/drawing/2014/main" id="{B3FFCAFB-4322-4476-9C64-54DF40579D7A}"/>
                  </a:ext>
                </a:extLst>
              </p:cNvPr>
              <p:cNvCxnSpPr/>
              <p:nvPr/>
            </p:nvCxnSpPr>
            <p:spPr bwMode="auto">
              <a:xfrm>
                <a:off x="10842171" y="432079"/>
                <a:ext cx="0" cy="243170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4" name="Přímá spojnice 23">
                <a:extLst>
                  <a:ext uri="{FF2B5EF4-FFF2-40B4-BE49-F238E27FC236}">
                    <a16:creationId xmlns:a16="http://schemas.microsoft.com/office/drawing/2014/main" id="{6C2C3421-4524-4C2F-AF80-6C6BCAEE191F}"/>
                  </a:ext>
                </a:extLst>
              </p:cNvPr>
              <p:cNvCxnSpPr/>
              <p:nvPr/>
            </p:nvCxnSpPr>
            <p:spPr bwMode="auto">
              <a:xfrm>
                <a:off x="4855028" y="432079"/>
                <a:ext cx="0" cy="243170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5" name="Přímá spojnice 24">
                <a:extLst>
                  <a:ext uri="{FF2B5EF4-FFF2-40B4-BE49-F238E27FC236}">
                    <a16:creationId xmlns:a16="http://schemas.microsoft.com/office/drawing/2014/main" id="{D4DCDF69-2B84-42AC-86F7-7B87252F8BB4}"/>
                  </a:ext>
                </a:extLst>
              </p:cNvPr>
              <p:cNvCxnSpPr/>
              <p:nvPr/>
            </p:nvCxnSpPr>
            <p:spPr bwMode="auto">
              <a:xfrm>
                <a:off x="6874747" y="432079"/>
                <a:ext cx="0" cy="243170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6" name="Přímá spojnice 25">
                <a:extLst>
                  <a:ext uri="{FF2B5EF4-FFF2-40B4-BE49-F238E27FC236}">
                    <a16:creationId xmlns:a16="http://schemas.microsoft.com/office/drawing/2014/main" id="{B8F34251-ED1B-4C55-B981-5BE229BC89CC}"/>
                  </a:ext>
                </a:extLst>
              </p:cNvPr>
              <p:cNvCxnSpPr/>
              <p:nvPr/>
            </p:nvCxnSpPr>
            <p:spPr bwMode="auto">
              <a:xfrm>
                <a:off x="8884417" y="432079"/>
                <a:ext cx="0" cy="243170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34" name="Skupina 33">
              <a:extLst>
                <a:ext uri="{FF2B5EF4-FFF2-40B4-BE49-F238E27FC236}">
                  <a16:creationId xmlns:a16="http://schemas.microsoft.com/office/drawing/2014/main" id="{765ED0BE-E700-4FFF-8F18-AC074C375BBC}"/>
                </a:ext>
              </a:extLst>
            </p:cNvPr>
            <p:cNvGrpSpPr/>
            <p:nvPr/>
          </p:nvGrpSpPr>
          <p:grpSpPr>
            <a:xfrm rot="10800000">
              <a:off x="2964270" y="4218564"/>
              <a:ext cx="6631907" cy="1950707"/>
              <a:chOff x="2964264" y="4302022"/>
              <a:chExt cx="7877907" cy="2431701"/>
            </a:xfrm>
          </p:grpSpPr>
          <p:cxnSp>
            <p:nvCxnSpPr>
              <p:cNvPr id="28" name="Přímá spojnice 27">
                <a:extLst>
                  <a:ext uri="{FF2B5EF4-FFF2-40B4-BE49-F238E27FC236}">
                    <a16:creationId xmlns:a16="http://schemas.microsoft.com/office/drawing/2014/main" id="{0A466BA6-2986-4A99-985C-79A1CF5AFDB8}"/>
                  </a:ext>
                </a:extLst>
              </p:cNvPr>
              <p:cNvCxnSpPr>
                <a:cxnSpLocks/>
              </p:cNvCxnSpPr>
              <p:nvPr/>
            </p:nvCxnSpPr>
            <p:spPr bwMode="auto">
              <a:xfrm flipH="1" flipV="1">
                <a:off x="2964264" y="4302022"/>
                <a:ext cx="7877907"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9" name="Přímá spojnice 28">
                <a:extLst>
                  <a:ext uri="{FF2B5EF4-FFF2-40B4-BE49-F238E27FC236}">
                    <a16:creationId xmlns:a16="http://schemas.microsoft.com/office/drawing/2014/main" id="{E3EECDCD-E47F-4786-87E7-2D13EFACC3D7}"/>
                  </a:ext>
                </a:extLst>
              </p:cNvPr>
              <p:cNvCxnSpPr>
                <a:cxnSpLocks/>
              </p:cNvCxnSpPr>
              <p:nvPr/>
            </p:nvCxnSpPr>
            <p:spPr bwMode="auto">
              <a:xfrm flipH="1" flipV="1">
                <a:off x="2964264" y="4302022"/>
                <a:ext cx="0" cy="243170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0" name="Přímá spojnice 29">
                <a:extLst>
                  <a:ext uri="{FF2B5EF4-FFF2-40B4-BE49-F238E27FC236}">
                    <a16:creationId xmlns:a16="http://schemas.microsoft.com/office/drawing/2014/main" id="{26331B43-76C6-4CC9-8944-1F2D33AFE854}"/>
                  </a:ext>
                </a:extLst>
              </p:cNvPr>
              <p:cNvCxnSpPr>
                <a:cxnSpLocks/>
              </p:cNvCxnSpPr>
              <p:nvPr/>
            </p:nvCxnSpPr>
            <p:spPr bwMode="auto">
              <a:xfrm flipH="1" flipV="1">
                <a:off x="10842171" y="4302022"/>
                <a:ext cx="0" cy="243170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1" name="Přímá spojnice 30">
                <a:extLst>
                  <a:ext uri="{FF2B5EF4-FFF2-40B4-BE49-F238E27FC236}">
                    <a16:creationId xmlns:a16="http://schemas.microsoft.com/office/drawing/2014/main" id="{2321ECA3-EF3C-4617-B20A-96A07969A7A4}"/>
                  </a:ext>
                </a:extLst>
              </p:cNvPr>
              <p:cNvCxnSpPr>
                <a:cxnSpLocks/>
              </p:cNvCxnSpPr>
              <p:nvPr/>
            </p:nvCxnSpPr>
            <p:spPr bwMode="auto">
              <a:xfrm flipH="1" flipV="1">
                <a:off x="4855028" y="4302022"/>
                <a:ext cx="0" cy="243170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2" name="Přímá spojnice 31">
                <a:extLst>
                  <a:ext uri="{FF2B5EF4-FFF2-40B4-BE49-F238E27FC236}">
                    <a16:creationId xmlns:a16="http://schemas.microsoft.com/office/drawing/2014/main" id="{7404AABA-3BF6-4ADA-B378-480BCE214D2C}"/>
                  </a:ext>
                </a:extLst>
              </p:cNvPr>
              <p:cNvCxnSpPr>
                <a:cxnSpLocks/>
              </p:cNvCxnSpPr>
              <p:nvPr/>
            </p:nvCxnSpPr>
            <p:spPr bwMode="auto">
              <a:xfrm flipH="1" flipV="1">
                <a:off x="6874747" y="4302022"/>
                <a:ext cx="0" cy="243170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3" name="Přímá spojnice 32">
                <a:extLst>
                  <a:ext uri="{FF2B5EF4-FFF2-40B4-BE49-F238E27FC236}">
                    <a16:creationId xmlns:a16="http://schemas.microsoft.com/office/drawing/2014/main" id="{7AB6D68A-EF5F-4918-9331-69BF46043A54}"/>
                  </a:ext>
                </a:extLst>
              </p:cNvPr>
              <p:cNvCxnSpPr>
                <a:cxnSpLocks/>
              </p:cNvCxnSpPr>
              <p:nvPr/>
            </p:nvCxnSpPr>
            <p:spPr bwMode="auto">
              <a:xfrm flipH="1" flipV="1">
                <a:off x="8884417" y="4302022"/>
                <a:ext cx="0" cy="243170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grpSp>
        <p:pic>
          <p:nvPicPr>
            <p:cNvPr id="36" name="Obrázek 35" descr="Obsah obrázku text, klipart&#10;&#10;Popis byl vytvořen automaticky">
              <a:extLst>
                <a:ext uri="{FF2B5EF4-FFF2-40B4-BE49-F238E27FC236}">
                  <a16:creationId xmlns:a16="http://schemas.microsoft.com/office/drawing/2014/main" id="{75A47CBB-BF12-4E79-8746-7275FC9E3C3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195919" y="544427"/>
              <a:ext cx="1049233" cy="2118388"/>
            </a:xfrm>
            <a:prstGeom prst="rect">
              <a:avLst/>
            </a:prstGeom>
          </p:spPr>
        </p:pic>
        <p:pic>
          <p:nvPicPr>
            <p:cNvPr id="37" name="Obrázek 36" descr="Obsah obrázku text, klipart&#10;&#10;Popis byl vytvořen automaticky">
              <a:extLst>
                <a:ext uri="{FF2B5EF4-FFF2-40B4-BE49-F238E27FC236}">
                  <a16:creationId xmlns:a16="http://schemas.microsoft.com/office/drawing/2014/main" id="{1BD8A51D-E81D-4FEC-8BBE-B5AE147E214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886515" y="544427"/>
              <a:ext cx="1049233" cy="2118388"/>
            </a:xfrm>
            <a:prstGeom prst="rect">
              <a:avLst/>
            </a:prstGeom>
          </p:spPr>
        </p:pic>
        <p:pic>
          <p:nvPicPr>
            <p:cNvPr id="38" name="Obrázek 37" descr="Obsah obrázku text, klipart, snímek obrazovky&#10;&#10;Popis byl vytvořen automaticky">
              <a:extLst>
                <a:ext uri="{FF2B5EF4-FFF2-40B4-BE49-F238E27FC236}">
                  <a16:creationId xmlns:a16="http://schemas.microsoft.com/office/drawing/2014/main" id="{38DD7BBE-BFA0-4A8E-BE5F-1D99F8793E72}"/>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034038" y="4135524"/>
              <a:ext cx="1520233" cy="1520233"/>
            </a:xfrm>
            <a:prstGeom prst="rect">
              <a:avLst/>
            </a:prstGeom>
          </p:spPr>
        </p:pic>
        <p:sp>
          <p:nvSpPr>
            <p:cNvPr id="39" name="TextovéPole 38">
              <a:extLst>
                <a:ext uri="{FF2B5EF4-FFF2-40B4-BE49-F238E27FC236}">
                  <a16:creationId xmlns:a16="http://schemas.microsoft.com/office/drawing/2014/main" id="{F94CD2E8-8F06-4121-8875-6CDBB6600EC2}"/>
                </a:ext>
              </a:extLst>
            </p:cNvPr>
            <p:cNvSpPr txBox="1"/>
            <p:nvPr/>
          </p:nvSpPr>
          <p:spPr>
            <a:xfrm>
              <a:off x="1346854" y="1968187"/>
              <a:ext cx="849458" cy="444421"/>
            </a:xfrm>
            <a:prstGeom prst="rect">
              <a:avLst/>
            </a:prstGeom>
            <a:noFill/>
          </p:spPr>
          <p:txBody>
            <a:bodyPr wrap="square" rtlCol="0">
              <a:spAutoFit/>
            </a:bodyPr>
            <a:lstStyle/>
            <a:p>
              <a:r>
                <a:rPr lang="cs-CZ" sz="1200" dirty="0"/>
                <a:t>Free</a:t>
              </a:r>
            </a:p>
          </p:txBody>
        </p:sp>
        <p:sp>
          <p:nvSpPr>
            <p:cNvPr id="40" name="TextovéPole 39">
              <a:extLst>
                <a:ext uri="{FF2B5EF4-FFF2-40B4-BE49-F238E27FC236}">
                  <a16:creationId xmlns:a16="http://schemas.microsoft.com/office/drawing/2014/main" id="{E5599425-4816-4BFA-85C0-EE970A6B3838}"/>
                </a:ext>
              </a:extLst>
            </p:cNvPr>
            <p:cNvSpPr txBox="1"/>
            <p:nvPr/>
          </p:nvSpPr>
          <p:spPr>
            <a:xfrm>
              <a:off x="1346857" y="5690229"/>
              <a:ext cx="849453" cy="524732"/>
            </a:xfrm>
            <a:prstGeom prst="rect">
              <a:avLst/>
            </a:prstGeom>
            <a:noFill/>
          </p:spPr>
          <p:txBody>
            <a:bodyPr wrap="square" rtlCol="0">
              <a:spAutoFit/>
            </a:bodyPr>
            <a:lstStyle/>
            <a:p>
              <a:r>
                <a:rPr lang="cs-CZ" sz="1200" dirty="0" err="1"/>
                <a:t>Paid</a:t>
              </a:r>
              <a:endParaRPr lang="cs-CZ" sz="1200" dirty="0"/>
            </a:p>
          </p:txBody>
        </p:sp>
      </p:grpSp>
      <p:cxnSp>
        <p:nvCxnSpPr>
          <p:cNvPr id="11" name="Přímá spojnice 10">
            <a:extLst>
              <a:ext uri="{FF2B5EF4-FFF2-40B4-BE49-F238E27FC236}">
                <a16:creationId xmlns:a16="http://schemas.microsoft.com/office/drawing/2014/main" id="{FBBBF0BB-8309-41D1-8195-DFC8A7336E20}"/>
              </a:ext>
            </a:extLst>
          </p:cNvPr>
          <p:cNvCxnSpPr/>
          <p:nvPr/>
        </p:nvCxnSpPr>
        <p:spPr bwMode="auto">
          <a:xfrm>
            <a:off x="974690" y="793820"/>
            <a:ext cx="0" cy="322962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46" name="Přímá spojnice 45">
            <a:extLst>
              <a:ext uri="{FF2B5EF4-FFF2-40B4-BE49-F238E27FC236}">
                <a16:creationId xmlns:a16="http://schemas.microsoft.com/office/drawing/2014/main" id="{95B635A0-7A18-47A6-9443-98F3C1568538}"/>
              </a:ext>
            </a:extLst>
          </p:cNvPr>
          <p:cNvCxnSpPr/>
          <p:nvPr/>
        </p:nvCxnSpPr>
        <p:spPr bwMode="auto">
          <a:xfrm>
            <a:off x="2760945" y="793820"/>
            <a:ext cx="0" cy="322962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47" name="Přímá spojnice 46">
            <a:extLst>
              <a:ext uri="{FF2B5EF4-FFF2-40B4-BE49-F238E27FC236}">
                <a16:creationId xmlns:a16="http://schemas.microsoft.com/office/drawing/2014/main" id="{1B14731C-FD70-4334-B014-8303E1348D88}"/>
              </a:ext>
            </a:extLst>
          </p:cNvPr>
          <p:cNvCxnSpPr/>
          <p:nvPr/>
        </p:nvCxnSpPr>
        <p:spPr bwMode="auto">
          <a:xfrm>
            <a:off x="1908510" y="793820"/>
            <a:ext cx="0" cy="322962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grpSp>
        <p:nvGrpSpPr>
          <p:cNvPr id="12" name="Skupina 11">
            <a:extLst>
              <a:ext uri="{FF2B5EF4-FFF2-40B4-BE49-F238E27FC236}">
                <a16:creationId xmlns:a16="http://schemas.microsoft.com/office/drawing/2014/main" id="{0729140B-ED11-48B2-B84D-81A7101AFF54}"/>
              </a:ext>
            </a:extLst>
          </p:cNvPr>
          <p:cNvGrpSpPr/>
          <p:nvPr/>
        </p:nvGrpSpPr>
        <p:grpSpPr>
          <a:xfrm rot="5400000">
            <a:off x="5487091" y="2852408"/>
            <a:ext cx="1786255" cy="5145671"/>
            <a:chOff x="4985657" y="3260822"/>
            <a:chExt cx="1786255" cy="3229622"/>
          </a:xfrm>
        </p:grpSpPr>
        <p:cxnSp>
          <p:nvCxnSpPr>
            <p:cNvPr id="48" name="Přímá spojnice 47">
              <a:extLst>
                <a:ext uri="{FF2B5EF4-FFF2-40B4-BE49-F238E27FC236}">
                  <a16:creationId xmlns:a16="http://schemas.microsoft.com/office/drawing/2014/main" id="{72A1BB32-EC6A-4545-95C0-22F7FFB09FD6}"/>
                </a:ext>
              </a:extLst>
            </p:cNvPr>
            <p:cNvCxnSpPr>
              <a:cxnSpLocks/>
            </p:cNvCxnSpPr>
            <p:nvPr/>
          </p:nvCxnSpPr>
          <p:spPr bwMode="auto">
            <a:xfrm>
              <a:off x="4985657" y="3260822"/>
              <a:ext cx="0" cy="322962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49" name="Přímá spojnice 48">
              <a:extLst>
                <a:ext uri="{FF2B5EF4-FFF2-40B4-BE49-F238E27FC236}">
                  <a16:creationId xmlns:a16="http://schemas.microsoft.com/office/drawing/2014/main" id="{F1E0768B-4015-4805-89EC-62FB694E8EB3}"/>
                </a:ext>
              </a:extLst>
            </p:cNvPr>
            <p:cNvCxnSpPr>
              <a:cxnSpLocks/>
            </p:cNvCxnSpPr>
            <p:nvPr/>
          </p:nvCxnSpPr>
          <p:spPr bwMode="auto">
            <a:xfrm>
              <a:off x="6771912" y="3260822"/>
              <a:ext cx="0" cy="322962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grpSp>
      <p:cxnSp>
        <p:nvCxnSpPr>
          <p:cNvPr id="15" name="Přímá spojnice 14">
            <a:extLst>
              <a:ext uri="{FF2B5EF4-FFF2-40B4-BE49-F238E27FC236}">
                <a16:creationId xmlns:a16="http://schemas.microsoft.com/office/drawing/2014/main" id="{4D7B3640-6581-4AE6-A58E-D65579476F7E}"/>
              </a:ext>
            </a:extLst>
          </p:cNvPr>
          <p:cNvCxnSpPr>
            <a:cxnSpLocks/>
          </p:cNvCxnSpPr>
          <p:nvPr/>
        </p:nvCxnSpPr>
        <p:spPr bwMode="auto">
          <a:xfrm>
            <a:off x="3807384" y="5391787"/>
            <a:ext cx="422972" cy="0"/>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51" name="Přímá spojnice 50">
            <a:extLst>
              <a:ext uri="{FF2B5EF4-FFF2-40B4-BE49-F238E27FC236}">
                <a16:creationId xmlns:a16="http://schemas.microsoft.com/office/drawing/2014/main" id="{99DD8633-9995-4F2E-BC9B-42FD90C79767}"/>
              </a:ext>
            </a:extLst>
          </p:cNvPr>
          <p:cNvCxnSpPr>
            <a:cxnSpLocks/>
          </p:cNvCxnSpPr>
          <p:nvPr/>
        </p:nvCxnSpPr>
        <p:spPr bwMode="auto">
          <a:xfrm>
            <a:off x="4645608" y="5391787"/>
            <a:ext cx="422972" cy="0"/>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52" name="Přímá spojnice 51">
            <a:extLst>
              <a:ext uri="{FF2B5EF4-FFF2-40B4-BE49-F238E27FC236}">
                <a16:creationId xmlns:a16="http://schemas.microsoft.com/office/drawing/2014/main" id="{375482A3-4263-4995-A30A-1A0EC0F01747}"/>
              </a:ext>
            </a:extLst>
          </p:cNvPr>
          <p:cNvCxnSpPr>
            <a:cxnSpLocks/>
          </p:cNvCxnSpPr>
          <p:nvPr/>
        </p:nvCxnSpPr>
        <p:spPr bwMode="auto">
          <a:xfrm>
            <a:off x="5471940" y="5391787"/>
            <a:ext cx="422972" cy="0"/>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53" name="Přímá spojnice 52">
            <a:extLst>
              <a:ext uri="{FF2B5EF4-FFF2-40B4-BE49-F238E27FC236}">
                <a16:creationId xmlns:a16="http://schemas.microsoft.com/office/drawing/2014/main" id="{5A29B3D0-D6BB-4683-8DFD-7E0B35706107}"/>
              </a:ext>
            </a:extLst>
          </p:cNvPr>
          <p:cNvCxnSpPr>
            <a:cxnSpLocks/>
          </p:cNvCxnSpPr>
          <p:nvPr/>
        </p:nvCxnSpPr>
        <p:spPr bwMode="auto">
          <a:xfrm>
            <a:off x="6268113" y="5391787"/>
            <a:ext cx="422972" cy="0"/>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54" name="Přímá spojnice 53">
            <a:extLst>
              <a:ext uri="{FF2B5EF4-FFF2-40B4-BE49-F238E27FC236}">
                <a16:creationId xmlns:a16="http://schemas.microsoft.com/office/drawing/2014/main" id="{6984F5C9-703A-4741-ABD6-18F3868FA6EB}"/>
              </a:ext>
            </a:extLst>
          </p:cNvPr>
          <p:cNvCxnSpPr>
            <a:cxnSpLocks/>
          </p:cNvCxnSpPr>
          <p:nvPr/>
        </p:nvCxnSpPr>
        <p:spPr bwMode="auto">
          <a:xfrm>
            <a:off x="7093753" y="5391787"/>
            <a:ext cx="422972" cy="0"/>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55" name="Přímá spojnice 54">
            <a:extLst>
              <a:ext uri="{FF2B5EF4-FFF2-40B4-BE49-F238E27FC236}">
                <a16:creationId xmlns:a16="http://schemas.microsoft.com/office/drawing/2014/main" id="{0B7EDBE8-A952-48AC-8F08-C9823B9E021E}"/>
              </a:ext>
            </a:extLst>
          </p:cNvPr>
          <p:cNvCxnSpPr>
            <a:cxnSpLocks/>
          </p:cNvCxnSpPr>
          <p:nvPr/>
        </p:nvCxnSpPr>
        <p:spPr bwMode="auto">
          <a:xfrm>
            <a:off x="7873784" y="5399332"/>
            <a:ext cx="422972"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59" name="Oblouk 58">
            <a:extLst>
              <a:ext uri="{FF2B5EF4-FFF2-40B4-BE49-F238E27FC236}">
                <a16:creationId xmlns:a16="http://schemas.microsoft.com/office/drawing/2014/main" id="{50C18DB2-2A84-4394-AD5E-9C74FEA6AF2A}"/>
              </a:ext>
            </a:extLst>
          </p:cNvPr>
          <p:cNvSpPr/>
          <p:nvPr/>
        </p:nvSpPr>
        <p:spPr bwMode="auto">
          <a:xfrm rot="10800000">
            <a:off x="974688" y="1671469"/>
            <a:ext cx="5716371" cy="4646890"/>
          </a:xfrm>
          <a:prstGeom prst="arc">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60" name="Oblouk 59">
            <a:extLst>
              <a:ext uri="{FF2B5EF4-FFF2-40B4-BE49-F238E27FC236}">
                <a16:creationId xmlns:a16="http://schemas.microsoft.com/office/drawing/2014/main" id="{26AEE1AB-FA6D-44B0-BDCE-A0C0D95F12C9}"/>
              </a:ext>
            </a:extLst>
          </p:cNvPr>
          <p:cNvSpPr/>
          <p:nvPr/>
        </p:nvSpPr>
        <p:spPr bwMode="auto">
          <a:xfrm rot="10800000">
            <a:off x="1912469" y="2598051"/>
            <a:ext cx="3925417" cy="2793723"/>
          </a:xfrm>
          <a:prstGeom prst="arc">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61" name="Oblouk 60">
            <a:extLst>
              <a:ext uri="{FF2B5EF4-FFF2-40B4-BE49-F238E27FC236}">
                <a16:creationId xmlns:a16="http://schemas.microsoft.com/office/drawing/2014/main" id="{464F6CEA-6969-4BF7-AA03-816B32CEC51E}"/>
              </a:ext>
            </a:extLst>
          </p:cNvPr>
          <p:cNvSpPr/>
          <p:nvPr/>
        </p:nvSpPr>
        <p:spPr bwMode="auto">
          <a:xfrm rot="10800000">
            <a:off x="2767990" y="3429000"/>
            <a:ext cx="2108420" cy="1103068"/>
          </a:xfrm>
          <a:prstGeom prst="arc">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grpSp>
        <p:nvGrpSpPr>
          <p:cNvPr id="74" name="Skupina 73">
            <a:extLst>
              <a:ext uri="{FF2B5EF4-FFF2-40B4-BE49-F238E27FC236}">
                <a16:creationId xmlns:a16="http://schemas.microsoft.com/office/drawing/2014/main" id="{457FAF9A-31DE-40EF-9FA5-2E1D17473683}"/>
              </a:ext>
            </a:extLst>
          </p:cNvPr>
          <p:cNvGrpSpPr/>
          <p:nvPr/>
        </p:nvGrpSpPr>
        <p:grpSpPr>
          <a:xfrm rot="16200000">
            <a:off x="6094869" y="1126229"/>
            <a:ext cx="5716371" cy="4646890"/>
            <a:chOff x="1127088" y="1823869"/>
            <a:chExt cx="5716371" cy="4646890"/>
          </a:xfrm>
        </p:grpSpPr>
        <p:sp>
          <p:nvSpPr>
            <p:cNvPr id="71" name="Oblouk 70">
              <a:extLst>
                <a:ext uri="{FF2B5EF4-FFF2-40B4-BE49-F238E27FC236}">
                  <a16:creationId xmlns:a16="http://schemas.microsoft.com/office/drawing/2014/main" id="{FDBE9A23-6011-4AF2-920F-069EBC2F5435}"/>
                </a:ext>
              </a:extLst>
            </p:cNvPr>
            <p:cNvSpPr/>
            <p:nvPr/>
          </p:nvSpPr>
          <p:spPr bwMode="auto">
            <a:xfrm rot="10800000">
              <a:off x="1127088" y="1823869"/>
              <a:ext cx="5716371" cy="4646890"/>
            </a:xfrm>
            <a:prstGeom prst="arc">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72" name="Oblouk 71">
              <a:extLst>
                <a:ext uri="{FF2B5EF4-FFF2-40B4-BE49-F238E27FC236}">
                  <a16:creationId xmlns:a16="http://schemas.microsoft.com/office/drawing/2014/main" id="{61DAA943-AD26-4CEB-A048-DA11ADF71A15}"/>
                </a:ext>
              </a:extLst>
            </p:cNvPr>
            <p:cNvSpPr/>
            <p:nvPr/>
          </p:nvSpPr>
          <p:spPr bwMode="auto">
            <a:xfrm rot="10800000">
              <a:off x="2041753" y="2750451"/>
              <a:ext cx="3925417" cy="2793723"/>
            </a:xfrm>
            <a:prstGeom prst="arc">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73" name="Oblouk 72">
              <a:extLst>
                <a:ext uri="{FF2B5EF4-FFF2-40B4-BE49-F238E27FC236}">
                  <a16:creationId xmlns:a16="http://schemas.microsoft.com/office/drawing/2014/main" id="{38267277-A990-4A4E-8265-2796C0753E20}"/>
                </a:ext>
              </a:extLst>
            </p:cNvPr>
            <p:cNvSpPr/>
            <p:nvPr/>
          </p:nvSpPr>
          <p:spPr bwMode="auto">
            <a:xfrm rot="10800000">
              <a:off x="2897274" y="3581400"/>
              <a:ext cx="2108420" cy="1103068"/>
            </a:xfrm>
            <a:prstGeom prst="arc">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grpSp>
      <p:pic>
        <p:nvPicPr>
          <p:cNvPr id="75" name="Obrázek 74">
            <a:extLst>
              <a:ext uri="{FF2B5EF4-FFF2-40B4-BE49-F238E27FC236}">
                <a16:creationId xmlns:a16="http://schemas.microsoft.com/office/drawing/2014/main" id="{4288B3CC-C85F-43BA-B4F0-F4A3BDEE8FDF}"/>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rot="5400000">
            <a:off x="6723328" y="5292140"/>
            <a:ext cx="565437" cy="1130874"/>
          </a:xfrm>
          <a:prstGeom prst="rect">
            <a:avLst/>
          </a:prstGeom>
        </p:spPr>
      </p:pic>
      <p:pic>
        <p:nvPicPr>
          <p:cNvPr id="76" name="Obrázek 75" descr="Obsah obrázku text&#10;&#10;Popis byl vytvořen automaticky">
            <a:extLst>
              <a:ext uri="{FF2B5EF4-FFF2-40B4-BE49-F238E27FC236}">
                <a16:creationId xmlns:a16="http://schemas.microsoft.com/office/drawing/2014/main" id="{F1647D24-4B26-4BF1-85A0-57C2FF48EE4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5400000">
            <a:off x="4293376" y="5279611"/>
            <a:ext cx="580371" cy="1160740"/>
          </a:xfrm>
          <a:prstGeom prst="rect">
            <a:avLst/>
          </a:prstGeom>
        </p:spPr>
      </p:pic>
      <p:pic>
        <p:nvPicPr>
          <p:cNvPr id="77" name="Obrázek 76">
            <a:extLst>
              <a:ext uri="{FF2B5EF4-FFF2-40B4-BE49-F238E27FC236}">
                <a16:creationId xmlns:a16="http://schemas.microsoft.com/office/drawing/2014/main" id="{7E5611C5-DB3B-47C8-B644-36315C977588}"/>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040893" y="922961"/>
            <a:ext cx="604318" cy="1208636"/>
          </a:xfrm>
          <a:prstGeom prst="rect">
            <a:avLst/>
          </a:prstGeom>
        </p:spPr>
      </p:pic>
      <p:pic>
        <p:nvPicPr>
          <p:cNvPr id="78" name="Obrázek 77" descr="Obsah obrázku text&#10;&#10;Popis byl vytvořen automaticky">
            <a:extLst>
              <a:ext uri="{FF2B5EF4-FFF2-40B4-BE49-F238E27FC236}">
                <a16:creationId xmlns:a16="http://schemas.microsoft.com/office/drawing/2014/main" id="{709352BF-9005-4840-B6A6-1F5836E5A6B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a:off x="7073639" y="2648045"/>
            <a:ext cx="604319" cy="1208636"/>
          </a:xfrm>
          <a:prstGeom prst="rect">
            <a:avLst/>
          </a:prstGeom>
        </p:spPr>
      </p:pic>
      <p:sp>
        <p:nvSpPr>
          <p:cNvPr id="4" name="TextovéPole 3">
            <a:extLst>
              <a:ext uri="{FF2B5EF4-FFF2-40B4-BE49-F238E27FC236}">
                <a16:creationId xmlns:a16="http://schemas.microsoft.com/office/drawing/2014/main" id="{19B3FB2F-A839-4C4F-A3F4-1404217C1409}"/>
              </a:ext>
            </a:extLst>
          </p:cNvPr>
          <p:cNvSpPr txBox="1"/>
          <p:nvPr/>
        </p:nvSpPr>
        <p:spPr>
          <a:xfrm>
            <a:off x="9234435" y="863655"/>
            <a:ext cx="2751248" cy="2308324"/>
          </a:xfrm>
          <a:prstGeom prst="rect">
            <a:avLst/>
          </a:prstGeom>
          <a:noFill/>
          <a:ln w="38100">
            <a:solidFill>
              <a:schemeClr val="accent5"/>
            </a:solidFill>
          </a:ln>
        </p:spPr>
        <p:txBody>
          <a:bodyPr wrap="square" rtlCol="0">
            <a:spAutoFit/>
          </a:bodyPr>
          <a:lstStyle/>
          <a:p>
            <a:pPr algn="just"/>
            <a:r>
              <a:rPr lang="en-GB" dirty="0"/>
              <a:t>Is the statutory duty enacted to protect the right of owner of</a:t>
            </a:r>
            <a:r>
              <a:rPr lang="cs-CZ" dirty="0"/>
              <a:t> </a:t>
            </a:r>
            <a:r>
              <a:rPr lang="cs-CZ" dirty="0" err="1"/>
              <a:t>the</a:t>
            </a:r>
            <a:r>
              <a:rPr lang="en-GB" dirty="0"/>
              <a:t> red car to be first in the car park?</a:t>
            </a:r>
            <a:r>
              <a:rPr lang="cs-CZ" dirty="0"/>
              <a:t> </a:t>
            </a:r>
            <a:endParaRPr lang="en-GB" dirty="0"/>
          </a:p>
        </p:txBody>
      </p:sp>
      <p:pic>
        <p:nvPicPr>
          <p:cNvPr id="41" name="Obrázek 40">
            <a:extLst>
              <a:ext uri="{FF2B5EF4-FFF2-40B4-BE49-F238E27FC236}">
                <a16:creationId xmlns:a16="http://schemas.microsoft.com/office/drawing/2014/main" id="{A29B5B80-8361-4CA8-8683-B73A5BB22BAB}"/>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rot="10800000">
            <a:off x="1181793" y="424684"/>
            <a:ext cx="551298" cy="1102595"/>
          </a:xfrm>
          <a:prstGeom prst="rect">
            <a:avLst/>
          </a:prstGeom>
        </p:spPr>
      </p:pic>
    </p:spTree>
    <p:extLst>
      <p:ext uri="{BB962C8B-B14F-4D97-AF65-F5344CB8AC3E}">
        <p14:creationId xmlns:p14="http://schemas.microsoft.com/office/powerpoint/2010/main" val="393785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nodeType="clickEffect">
                                  <p:stCondLst>
                                    <p:cond delay="0"/>
                                  </p:stCondLst>
                                  <p:childTnLst>
                                    <p:animMotion origin="layout" path="M -1.25E-6 -1.11111E-6 L 0.03412 -1.11111E-6 C 0.04948 -1.11111E-6 0.06836 0.10533 0.06836 0.1912 L 0.06836 0.38241 " pathEditMode="relative" rAng="0" ptsTypes="AAAA">
                                      <p:cBhvr>
                                        <p:cTn id="6" dur="2000" fill="hold"/>
                                        <p:tgtEl>
                                          <p:spTgt spid="41"/>
                                        </p:tgtEl>
                                        <p:attrNameLst>
                                          <p:attrName>ppt_x</p:attrName>
                                          <p:attrName>ppt_y</p:attrName>
                                        </p:attrNameLst>
                                      </p:cBhvr>
                                      <p:rCtr x="3411" y="19120"/>
                                    </p:animMotion>
                                  </p:childTnLst>
                                </p:cTn>
                              </p:par>
                              <p:par>
                                <p:cTn id="7" presetID="42" presetClass="path" presetSubtype="0" accel="50000" decel="50000" fill="hold" nodeType="withEffect">
                                  <p:stCondLst>
                                    <p:cond delay="0"/>
                                  </p:stCondLst>
                                  <p:childTnLst>
                                    <p:animMotion origin="layout" path="M -2.91667E-6 -3.7037E-6 L -0.00052 0.1875 " pathEditMode="relative" rAng="0" ptsTypes="AA">
                                      <p:cBhvr>
                                        <p:cTn id="8" dur="2000" fill="hold"/>
                                        <p:tgtEl>
                                          <p:spTgt spid="10"/>
                                        </p:tgtEl>
                                        <p:attrNameLst>
                                          <p:attrName>ppt_x</p:attrName>
                                          <p:attrName>ppt_y</p:attrName>
                                        </p:attrNameLst>
                                      </p:cBhvr>
                                      <p:rCtr x="-26" y="9375"/>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fade">
                                      <p:cBhvr>
                                        <p:cTn id="13" dur="500"/>
                                        <p:tgtEl>
                                          <p:spTgt spid="76"/>
                                        </p:tgtEl>
                                      </p:cBhvr>
                                    </p:animEffect>
                                  </p:childTnLst>
                                </p:cTn>
                              </p:par>
                              <p:par>
                                <p:cTn id="14" presetID="10" presetClass="entr" presetSubtype="0" fill="hold"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500"/>
                                        <p:tgtEl>
                                          <p:spTgt spid="75"/>
                                        </p:tgtEl>
                                      </p:cBhvr>
                                    </p:animEffect>
                                  </p:childTnLst>
                                </p:cTn>
                              </p:par>
                              <p:par>
                                <p:cTn id="17" presetID="10" presetClass="exit" presetSubtype="0" fill="hold" nodeType="withEffect">
                                  <p:stCondLst>
                                    <p:cond delay="0"/>
                                  </p:stCondLst>
                                  <p:childTnLst>
                                    <p:animEffect transition="out" filter="fade">
                                      <p:cBhvr>
                                        <p:cTn id="18" dur="500"/>
                                        <p:tgtEl>
                                          <p:spTgt spid="41"/>
                                        </p:tgtEl>
                                      </p:cBhvr>
                                    </p:animEffect>
                                    <p:set>
                                      <p:cBhvr>
                                        <p:cTn id="19" dur="1" fill="hold">
                                          <p:stCondLst>
                                            <p:cond delay="499"/>
                                          </p:stCondLst>
                                        </p:cTn>
                                        <p:tgtEl>
                                          <p:spTgt spid="41"/>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500"/>
                                        <p:tgtEl>
                                          <p:spTgt spid="77"/>
                                        </p:tgtEl>
                                      </p:cBhvr>
                                    </p:animEffect>
                                  </p:childTnLst>
                                </p:cTn>
                              </p:par>
                              <p:par>
                                <p:cTn id="28" presetID="10" presetClass="entr" presetSubtype="0" fill="hold" nodeType="with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fade">
                                      <p:cBhvr>
                                        <p:cTn id="30" dur="500"/>
                                        <p:tgtEl>
                                          <p:spTgt spid="78"/>
                                        </p:tgtEl>
                                      </p:cBhvr>
                                    </p:animEffect>
                                  </p:childTnLst>
                                </p:cTn>
                              </p:par>
                              <p:par>
                                <p:cTn id="31" presetID="10" presetClass="exit" presetSubtype="0" fill="hold" nodeType="withEffect">
                                  <p:stCondLst>
                                    <p:cond delay="0"/>
                                  </p:stCondLst>
                                  <p:childTnLst>
                                    <p:animEffect transition="out" filter="fade">
                                      <p:cBhvr>
                                        <p:cTn id="32" dur="500"/>
                                        <p:tgtEl>
                                          <p:spTgt spid="76"/>
                                        </p:tgtEl>
                                      </p:cBhvr>
                                    </p:animEffect>
                                    <p:set>
                                      <p:cBhvr>
                                        <p:cTn id="33" dur="1" fill="hold">
                                          <p:stCondLst>
                                            <p:cond delay="499"/>
                                          </p:stCondLst>
                                        </p:cTn>
                                        <p:tgtEl>
                                          <p:spTgt spid="76"/>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75"/>
                                        </p:tgtEl>
                                      </p:cBhvr>
                                    </p:animEffect>
                                    <p:set>
                                      <p:cBhvr>
                                        <p:cTn id="36" dur="1" fill="hold">
                                          <p:stCondLst>
                                            <p:cond delay="499"/>
                                          </p:stCondLst>
                                        </p:cTn>
                                        <p:tgtEl>
                                          <p:spTgt spid="7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1+#ppt_w/2"/>
                                          </p:val>
                                        </p:tav>
                                        <p:tav tm="100000">
                                          <p:val>
                                            <p:strVal val="#ppt_x"/>
                                          </p:val>
                                        </p:tav>
                                      </p:tavLst>
                                    </p:anim>
                                    <p:anim calcmode="lin" valueType="num">
                                      <p:cBhvr additive="base">
                                        <p:cTn id="4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8EE8DA7-C654-4861-81C3-5817A1C87E37}"/>
              </a:ext>
            </a:extLst>
          </p:cNvPr>
          <p:cNvSpPr>
            <a:spLocks noGrp="1"/>
          </p:cNvSpPr>
          <p:nvPr>
            <p:ph type="sldNum" sz="quarter" idx="11"/>
          </p:nvPr>
        </p:nvSpPr>
        <p:spPr/>
        <p:txBody>
          <a:bodyPr/>
          <a:lstStyle/>
          <a:p>
            <a:fld id="{D6D6C118-631F-4A80-9886-907009361577}" type="slidenum">
              <a:rPr lang="cs-CZ" altLang="cs-CZ" smtClean="0"/>
              <a:pPr/>
              <a:t>8</a:t>
            </a:fld>
            <a:endParaRPr lang="cs-CZ" altLang="cs-CZ" dirty="0"/>
          </a:p>
        </p:txBody>
      </p:sp>
      <p:grpSp>
        <p:nvGrpSpPr>
          <p:cNvPr id="5" name="Skupina 4">
            <a:extLst>
              <a:ext uri="{FF2B5EF4-FFF2-40B4-BE49-F238E27FC236}">
                <a16:creationId xmlns:a16="http://schemas.microsoft.com/office/drawing/2014/main" id="{18B519C1-B055-46E5-A59D-B170054E1102}"/>
              </a:ext>
            </a:extLst>
          </p:cNvPr>
          <p:cNvGrpSpPr/>
          <p:nvPr/>
        </p:nvGrpSpPr>
        <p:grpSpPr>
          <a:xfrm>
            <a:off x="6096000" y="882768"/>
            <a:ext cx="4994974" cy="3804965"/>
            <a:chOff x="3807384" y="863655"/>
            <a:chExt cx="4994974" cy="3804965"/>
          </a:xfrm>
        </p:grpSpPr>
        <p:pic>
          <p:nvPicPr>
            <p:cNvPr id="14" name="Obrázek 13" descr="Obsah obrázku text, klipart&#10;&#10;Popis byl vytvořen automaticky">
              <a:extLst>
                <a:ext uri="{FF2B5EF4-FFF2-40B4-BE49-F238E27FC236}">
                  <a16:creationId xmlns:a16="http://schemas.microsoft.com/office/drawing/2014/main" id="{227321B6-E12B-40BE-B56D-158CA520B20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32041" y="922961"/>
              <a:ext cx="612101" cy="1118268"/>
            </a:xfrm>
            <a:prstGeom prst="rect">
              <a:avLst/>
            </a:prstGeom>
          </p:spPr>
        </p:pic>
        <p:pic>
          <p:nvPicPr>
            <p:cNvPr id="36" name="Obrázek 35" descr="Obsah obrázku text, klipart&#10;&#10;Popis byl vytvořen automaticky">
              <a:extLst>
                <a:ext uri="{FF2B5EF4-FFF2-40B4-BE49-F238E27FC236}">
                  <a16:creationId xmlns:a16="http://schemas.microsoft.com/office/drawing/2014/main" id="{75A47CBB-BF12-4E79-8746-7275FC9E3C3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68580" y="922961"/>
              <a:ext cx="612101" cy="1118268"/>
            </a:xfrm>
            <a:prstGeom prst="rect">
              <a:avLst/>
            </a:prstGeom>
          </p:spPr>
        </p:pic>
        <p:pic>
          <p:nvPicPr>
            <p:cNvPr id="37" name="Obrázek 36" descr="Obsah obrázku text, klipart&#10;&#10;Popis byl vytvořen automaticky">
              <a:extLst>
                <a:ext uri="{FF2B5EF4-FFF2-40B4-BE49-F238E27FC236}">
                  <a16:creationId xmlns:a16="http://schemas.microsoft.com/office/drawing/2014/main" id="{1BD8A51D-E81D-4FEC-8BBE-B5AE147E214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54839" y="922961"/>
              <a:ext cx="612101" cy="1118268"/>
            </a:xfrm>
            <a:prstGeom prst="rect">
              <a:avLst/>
            </a:prstGeom>
          </p:spPr>
        </p:pic>
        <p:grpSp>
          <p:nvGrpSpPr>
            <p:cNvPr id="4" name="Skupina 3">
              <a:extLst>
                <a:ext uri="{FF2B5EF4-FFF2-40B4-BE49-F238E27FC236}">
                  <a16:creationId xmlns:a16="http://schemas.microsoft.com/office/drawing/2014/main" id="{1E291C30-9EB0-4C93-8184-624C61CBC881}"/>
                </a:ext>
              </a:extLst>
            </p:cNvPr>
            <p:cNvGrpSpPr/>
            <p:nvPr/>
          </p:nvGrpSpPr>
          <p:grpSpPr>
            <a:xfrm>
              <a:off x="3807384" y="863655"/>
              <a:ext cx="4994974" cy="3804965"/>
              <a:chOff x="3807384" y="863655"/>
              <a:chExt cx="4994974" cy="3804965"/>
            </a:xfrm>
          </p:grpSpPr>
          <p:pic>
            <p:nvPicPr>
              <p:cNvPr id="17" name="Obrázek 16" descr="Obsah obrázku text, klipart, snímek obrazovky&#10;&#10;Popis byl vytvořen automaticky">
                <a:extLst>
                  <a:ext uri="{FF2B5EF4-FFF2-40B4-BE49-F238E27FC236}">
                    <a16:creationId xmlns:a16="http://schemas.microsoft.com/office/drawing/2014/main" id="{F52EB496-8CC0-403E-8514-8AFA1F3D6BD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807384" y="868959"/>
                <a:ext cx="886872" cy="802510"/>
              </a:xfrm>
              <a:prstGeom prst="rect">
                <a:avLst/>
              </a:prstGeom>
            </p:spPr>
          </p:pic>
          <p:grpSp>
            <p:nvGrpSpPr>
              <p:cNvPr id="35" name="Skupina 34">
                <a:extLst>
                  <a:ext uri="{FF2B5EF4-FFF2-40B4-BE49-F238E27FC236}">
                    <a16:creationId xmlns:a16="http://schemas.microsoft.com/office/drawing/2014/main" id="{5D41E0A7-75FD-4894-B8F4-8D0447E1C1CF}"/>
                  </a:ext>
                </a:extLst>
              </p:cNvPr>
              <p:cNvGrpSpPr/>
              <p:nvPr/>
            </p:nvGrpSpPr>
            <p:grpSpPr>
              <a:xfrm>
                <a:off x="4933438" y="863655"/>
                <a:ext cx="3868920" cy="976007"/>
                <a:chOff x="2964264" y="432079"/>
                <a:chExt cx="7877907" cy="2431701"/>
              </a:xfrm>
            </p:grpSpPr>
            <p:cxnSp>
              <p:nvCxnSpPr>
                <p:cNvPr id="20" name="Přímá spojnice 19">
                  <a:extLst>
                    <a:ext uri="{FF2B5EF4-FFF2-40B4-BE49-F238E27FC236}">
                      <a16:creationId xmlns:a16="http://schemas.microsoft.com/office/drawing/2014/main" id="{BB489837-A315-4F7D-B058-38C464DD8626}"/>
                    </a:ext>
                  </a:extLst>
                </p:cNvPr>
                <p:cNvCxnSpPr/>
                <p:nvPr/>
              </p:nvCxnSpPr>
              <p:spPr bwMode="auto">
                <a:xfrm>
                  <a:off x="2964264" y="432079"/>
                  <a:ext cx="7877907"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2" name="Přímá spojnice 21">
                  <a:extLst>
                    <a:ext uri="{FF2B5EF4-FFF2-40B4-BE49-F238E27FC236}">
                      <a16:creationId xmlns:a16="http://schemas.microsoft.com/office/drawing/2014/main" id="{678FA205-6180-46BC-ACD2-7A3A612C3CDE}"/>
                    </a:ext>
                  </a:extLst>
                </p:cNvPr>
                <p:cNvCxnSpPr/>
                <p:nvPr/>
              </p:nvCxnSpPr>
              <p:spPr bwMode="auto">
                <a:xfrm>
                  <a:off x="2964264" y="432079"/>
                  <a:ext cx="0" cy="243170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3" name="Přímá spojnice 22">
                  <a:extLst>
                    <a:ext uri="{FF2B5EF4-FFF2-40B4-BE49-F238E27FC236}">
                      <a16:creationId xmlns:a16="http://schemas.microsoft.com/office/drawing/2014/main" id="{B3FFCAFB-4322-4476-9C64-54DF40579D7A}"/>
                    </a:ext>
                  </a:extLst>
                </p:cNvPr>
                <p:cNvCxnSpPr/>
                <p:nvPr/>
              </p:nvCxnSpPr>
              <p:spPr bwMode="auto">
                <a:xfrm>
                  <a:off x="10842171" y="432079"/>
                  <a:ext cx="0" cy="243170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4" name="Přímá spojnice 23">
                  <a:extLst>
                    <a:ext uri="{FF2B5EF4-FFF2-40B4-BE49-F238E27FC236}">
                      <a16:creationId xmlns:a16="http://schemas.microsoft.com/office/drawing/2014/main" id="{6C2C3421-4524-4C2F-AF80-6C6BCAEE191F}"/>
                    </a:ext>
                  </a:extLst>
                </p:cNvPr>
                <p:cNvCxnSpPr/>
                <p:nvPr/>
              </p:nvCxnSpPr>
              <p:spPr bwMode="auto">
                <a:xfrm>
                  <a:off x="4855028" y="432079"/>
                  <a:ext cx="0" cy="243170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5" name="Přímá spojnice 24">
                  <a:extLst>
                    <a:ext uri="{FF2B5EF4-FFF2-40B4-BE49-F238E27FC236}">
                      <a16:creationId xmlns:a16="http://schemas.microsoft.com/office/drawing/2014/main" id="{D4DCDF69-2B84-42AC-86F7-7B87252F8BB4}"/>
                    </a:ext>
                  </a:extLst>
                </p:cNvPr>
                <p:cNvCxnSpPr/>
                <p:nvPr/>
              </p:nvCxnSpPr>
              <p:spPr bwMode="auto">
                <a:xfrm>
                  <a:off x="6874747" y="432079"/>
                  <a:ext cx="0" cy="243170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6" name="Přímá spojnice 25">
                  <a:extLst>
                    <a:ext uri="{FF2B5EF4-FFF2-40B4-BE49-F238E27FC236}">
                      <a16:creationId xmlns:a16="http://schemas.microsoft.com/office/drawing/2014/main" id="{B8F34251-ED1B-4C55-B981-5BE229BC89CC}"/>
                    </a:ext>
                  </a:extLst>
                </p:cNvPr>
                <p:cNvCxnSpPr/>
                <p:nvPr/>
              </p:nvCxnSpPr>
              <p:spPr bwMode="auto">
                <a:xfrm>
                  <a:off x="8884417" y="432079"/>
                  <a:ext cx="0" cy="243170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grpSp>
          <p:grpSp>
            <p:nvGrpSpPr>
              <p:cNvPr id="34" name="Skupina 33">
                <a:extLst>
                  <a:ext uri="{FF2B5EF4-FFF2-40B4-BE49-F238E27FC236}">
                    <a16:creationId xmlns:a16="http://schemas.microsoft.com/office/drawing/2014/main" id="{765ED0BE-E700-4FFF-8F18-AC074C375BBC}"/>
                  </a:ext>
                </a:extLst>
              </p:cNvPr>
              <p:cNvGrpSpPr/>
              <p:nvPr/>
            </p:nvGrpSpPr>
            <p:grpSpPr>
              <a:xfrm rot="10800000">
                <a:off x="4933441" y="3614749"/>
                <a:ext cx="3868917" cy="1029752"/>
                <a:chOff x="2964264" y="4302022"/>
                <a:chExt cx="7877907" cy="2431701"/>
              </a:xfrm>
            </p:grpSpPr>
            <p:cxnSp>
              <p:nvCxnSpPr>
                <p:cNvPr id="28" name="Přímá spojnice 27">
                  <a:extLst>
                    <a:ext uri="{FF2B5EF4-FFF2-40B4-BE49-F238E27FC236}">
                      <a16:creationId xmlns:a16="http://schemas.microsoft.com/office/drawing/2014/main" id="{0A466BA6-2986-4A99-985C-79A1CF5AFDB8}"/>
                    </a:ext>
                  </a:extLst>
                </p:cNvPr>
                <p:cNvCxnSpPr>
                  <a:cxnSpLocks/>
                </p:cNvCxnSpPr>
                <p:nvPr/>
              </p:nvCxnSpPr>
              <p:spPr bwMode="auto">
                <a:xfrm flipH="1" flipV="1">
                  <a:off x="2964264" y="4302022"/>
                  <a:ext cx="7877907"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9" name="Přímá spojnice 28">
                  <a:extLst>
                    <a:ext uri="{FF2B5EF4-FFF2-40B4-BE49-F238E27FC236}">
                      <a16:creationId xmlns:a16="http://schemas.microsoft.com/office/drawing/2014/main" id="{E3EECDCD-E47F-4786-87E7-2D13EFACC3D7}"/>
                    </a:ext>
                  </a:extLst>
                </p:cNvPr>
                <p:cNvCxnSpPr>
                  <a:cxnSpLocks/>
                </p:cNvCxnSpPr>
                <p:nvPr/>
              </p:nvCxnSpPr>
              <p:spPr bwMode="auto">
                <a:xfrm flipH="1" flipV="1">
                  <a:off x="2964264" y="4302022"/>
                  <a:ext cx="0" cy="243170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0" name="Přímá spojnice 29">
                  <a:extLst>
                    <a:ext uri="{FF2B5EF4-FFF2-40B4-BE49-F238E27FC236}">
                      <a16:creationId xmlns:a16="http://schemas.microsoft.com/office/drawing/2014/main" id="{26331B43-76C6-4CC9-8944-1F2D33AFE854}"/>
                    </a:ext>
                  </a:extLst>
                </p:cNvPr>
                <p:cNvCxnSpPr>
                  <a:cxnSpLocks/>
                </p:cNvCxnSpPr>
                <p:nvPr/>
              </p:nvCxnSpPr>
              <p:spPr bwMode="auto">
                <a:xfrm flipH="1" flipV="1">
                  <a:off x="10842171" y="4302022"/>
                  <a:ext cx="0" cy="243170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1" name="Přímá spojnice 30">
                  <a:extLst>
                    <a:ext uri="{FF2B5EF4-FFF2-40B4-BE49-F238E27FC236}">
                      <a16:creationId xmlns:a16="http://schemas.microsoft.com/office/drawing/2014/main" id="{2321ECA3-EF3C-4617-B20A-96A07969A7A4}"/>
                    </a:ext>
                  </a:extLst>
                </p:cNvPr>
                <p:cNvCxnSpPr>
                  <a:cxnSpLocks/>
                </p:cNvCxnSpPr>
                <p:nvPr/>
              </p:nvCxnSpPr>
              <p:spPr bwMode="auto">
                <a:xfrm flipH="1" flipV="1">
                  <a:off x="4855028" y="4302022"/>
                  <a:ext cx="0" cy="243170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2" name="Přímá spojnice 31">
                  <a:extLst>
                    <a:ext uri="{FF2B5EF4-FFF2-40B4-BE49-F238E27FC236}">
                      <a16:creationId xmlns:a16="http://schemas.microsoft.com/office/drawing/2014/main" id="{7404AABA-3BF6-4ADA-B378-480BCE214D2C}"/>
                    </a:ext>
                  </a:extLst>
                </p:cNvPr>
                <p:cNvCxnSpPr>
                  <a:cxnSpLocks/>
                </p:cNvCxnSpPr>
                <p:nvPr/>
              </p:nvCxnSpPr>
              <p:spPr bwMode="auto">
                <a:xfrm flipH="1" flipV="1">
                  <a:off x="6874747" y="4302022"/>
                  <a:ext cx="0" cy="243170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3" name="Přímá spojnice 32">
                  <a:extLst>
                    <a:ext uri="{FF2B5EF4-FFF2-40B4-BE49-F238E27FC236}">
                      <a16:creationId xmlns:a16="http://schemas.microsoft.com/office/drawing/2014/main" id="{7AB6D68A-EF5F-4918-9331-69BF46043A54}"/>
                    </a:ext>
                  </a:extLst>
                </p:cNvPr>
                <p:cNvCxnSpPr>
                  <a:cxnSpLocks/>
                </p:cNvCxnSpPr>
                <p:nvPr/>
              </p:nvCxnSpPr>
              <p:spPr bwMode="auto">
                <a:xfrm flipH="1" flipV="1">
                  <a:off x="8884417" y="4302022"/>
                  <a:ext cx="0" cy="243170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grpSp>
          <p:pic>
            <p:nvPicPr>
              <p:cNvPr id="38" name="Obrázek 37" descr="Obsah obrázku text, klipart, snímek obrazovky&#10;&#10;Popis byl vytvořen automaticky">
                <a:extLst>
                  <a:ext uri="{FF2B5EF4-FFF2-40B4-BE49-F238E27FC236}">
                    <a16:creationId xmlns:a16="http://schemas.microsoft.com/office/drawing/2014/main" id="{38DD7BBE-BFA0-4A8E-BE5F-1D99F8793E7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807384" y="3570914"/>
                <a:ext cx="886872" cy="802510"/>
              </a:xfrm>
              <a:prstGeom prst="rect">
                <a:avLst/>
              </a:prstGeom>
            </p:spPr>
          </p:pic>
          <p:sp>
            <p:nvSpPr>
              <p:cNvPr id="39" name="TextovéPole 38">
                <a:extLst>
                  <a:ext uri="{FF2B5EF4-FFF2-40B4-BE49-F238E27FC236}">
                    <a16:creationId xmlns:a16="http://schemas.microsoft.com/office/drawing/2014/main" id="{F94CD2E8-8F06-4121-8875-6CDBB6600EC2}"/>
                  </a:ext>
                </a:extLst>
              </p:cNvPr>
              <p:cNvSpPr txBox="1"/>
              <p:nvPr/>
            </p:nvSpPr>
            <p:spPr>
              <a:xfrm>
                <a:off x="3989874" y="1674545"/>
                <a:ext cx="495556" cy="234604"/>
              </a:xfrm>
              <a:prstGeom prst="rect">
                <a:avLst/>
              </a:prstGeom>
              <a:noFill/>
            </p:spPr>
            <p:txBody>
              <a:bodyPr wrap="square" rtlCol="0">
                <a:spAutoFit/>
              </a:bodyPr>
              <a:lstStyle/>
              <a:p>
                <a:r>
                  <a:rPr lang="cs-CZ" sz="1200" dirty="0"/>
                  <a:t>Free</a:t>
                </a:r>
              </a:p>
            </p:txBody>
          </p:sp>
          <p:sp>
            <p:nvSpPr>
              <p:cNvPr id="40" name="TextovéPole 39">
                <a:extLst>
                  <a:ext uri="{FF2B5EF4-FFF2-40B4-BE49-F238E27FC236}">
                    <a16:creationId xmlns:a16="http://schemas.microsoft.com/office/drawing/2014/main" id="{E5599425-4816-4BFA-85C0-EE970A6B3838}"/>
                  </a:ext>
                </a:extLst>
              </p:cNvPr>
              <p:cNvSpPr txBox="1"/>
              <p:nvPr/>
            </p:nvSpPr>
            <p:spPr>
              <a:xfrm>
                <a:off x="3989876" y="4391621"/>
                <a:ext cx="495553" cy="276999"/>
              </a:xfrm>
              <a:prstGeom prst="rect">
                <a:avLst/>
              </a:prstGeom>
              <a:noFill/>
            </p:spPr>
            <p:txBody>
              <a:bodyPr wrap="square" rtlCol="0">
                <a:spAutoFit/>
              </a:bodyPr>
              <a:lstStyle/>
              <a:p>
                <a:r>
                  <a:rPr lang="cs-CZ" sz="1200" dirty="0" err="1"/>
                  <a:t>Paid</a:t>
                </a:r>
                <a:endParaRPr lang="cs-CZ" sz="1200" dirty="0"/>
              </a:p>
            </p:txBody>
          </p:sp>
        </p:grpSp>
      </p:grpSp>
      <p:grpSp>
        <p:nvGrpSpPr>
          <p:cNvPr id="6" name="Skupina 5">
            <a:extLst>
              <a:ext uri="{FF2B5EF4-FFF2-40B4-BE49-F238E27FC236}">
                <a16:creationId xmlns:a16="http://schemas.microsoft.com/office/drawing/2014/main" id="{B066CAC4-72F4-4562-A378-C841F2A509B8}"/>
              </a:ext>
            </a:extLst>
          </p:cNvPr>
          <p:cNvGrpSpPr/>
          <p:nvPr/>
        </p:nvGrpSpPr>
        <p:grpSpPr>
          <a:xfrm rot="5400000">
            <a:off x="3230699" y="-438246"/>
            <a:ext cx="1458701" cy="6480099"/>
            <a:chOff x="974690" y="793820"/>
            <a:chExt cx="1786255" cy="3229622"/>
          </a:xfrm>
        </p:grpSpPr>
        <p:cxnSp>
          <p:nvCxnSpPr>
            <p:cNvPr id="11" name="Přímá spojnice 10">
              <a:extLst>
                <a:ext uri="{FF2B5EF4-FFF2-40B4-BE49-F238E27FC236}">
                  <a16:creationId xmlns:a16="http://schemas.microsoft.com/office/drawing/2014/main" id="{FBBBF0BB-8309-41D1-8195-DFC8A7336E20}"/>
                </a:ext>
              </a:extLst>
            </p:cNvPr>
            <p:cNvCxnSpPr/>
            <p:nvPr/>
          </p:nvCxnSpPr>
          <p:spPr bwMode="auto">
            <a:xfrm>
              <a:off x="974690" y="793820"/>
              <a:ext cx="0" cy="322962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46" name="Přímá spojnice 45">
              <a:extLst>
                <a:ext uri="{FF2B5EF4-FFF2-40B4-BE49-F238E27FC236}">
                  <a16:creationId xmlns:a16="http://schemas.microsoft.com/office/drawing/2014/main" id="{95B635A0-7A18-47A6-9443-98F3C1568538}"/>
                </a:ext>
              </a:extLst>
            </p:cNvPr>
            <p:cNvCxnSpPr/>
            <p:nvPr/>
          </p:nvCxnSpPr>
          <p:spPr bwMode="auto">
            <a:xfrm>
              <a:off x="2760945" y="793820"/>
              <a:ext cx="0" cy="322962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47" name="Přímá spojnice 46">
              <a:extLst>
                <a:ext uri="{FF2B5EF4-FFF2-40B4-BE49-F238E27FC236}">
                  <a16:creationId xmlns:a16="http://schemas.microsoft.com/office/drawing/2014/main" id="{1B14731C-FD70-4334-B014-8303E1348D88}"/>
                </a:ext>
              </a:extLst>
            </p:cNvPr>
            <p:cNvCxnSpPr/>
            <p:nvPr/>
          </p:nvCxnSpPr>
          <p:spPr bwMode="auto">
            <a:xfrm>
              <a:off x="1871596" y="793820"/>
              <a:ext cx="0" cy="322962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grpSp>
      <p:pic>
        <p:nvPicPr>
          <p:cNvPr id="76" name="Obrázek 75" descr="Obsah obrázku text&#10;&#10;Popis byl vytvořen automaticky">
            <a:extLst>
              <a:ext uri="{FF2B5EF4-FFF2-40B4-BE49-F238E27FC236}">
                <a16:creationId xmlns:a16="http://schemas.microsoft.com/office/drawing/2014/main" id="{F1647D24-4B26-4BF1-85A0-57C2FF48EE4A}"/>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rot="5400000">
            <a:off x="2544566" y="2558445"/>
            <a:ext cx="580371" cy="1160740"/>
          </a:xfrm>
          <a:prstGeom prst="rect">
            <a:avLst/>
          </a:prstGeom>
        </p:spPr>
      </p:pic>
      <p:pic>
        <p:nvPicPr>
          <p:cNvPr id="77" name="Obrázek 76">
            <a:extLst>
              <a:ext uri="{FF2B5EF4-FFF2-40B4-BE49-F238E27FC236}">
                <a16:creationId xmlns:a16="http://schemas.microsoft.com/office/drawing/2014/main" id="{7E5611C5-DB3B-47C8-B644-36315C977588}"/>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354626" y="960237"/>
            <a:ext cx="604318" cy="1208636"/>
          </a:xfrm>
          <a:prstGeom prst="rect">
            <a:avLst/>
          </a:prstGeom>
        </p:spPr>
      </p:pic>
      <p:pic>
        <p:nvPicPr>
          <p:cNvPr id="78" name="Obrázek 77" descr="Obsah obrázku text&#10;&#10;Popis byl vytvořen automaticky">
            <a:extLst>
              <a:ext uri="{FF2B5EF4-FFF2-40B4-BE49-F238E27FC236}">
                <a16:creationId xmlns:a16="http://schemas.microsoft.com/office/drawing/2014/main" id="{709352BF-9005-4840-B6A6-1F5836E5A6B0}"/>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rot="10800000">
            <a:off x="9333299" y="3386964"/>
            <a:ext cx="604319" cy="1208636"/>
          </a:xfrm>
          <a:prstGeom prst="rect">
            <a:avLst/>
          </a:prstGeom>
        </p:spPr>
      </p:pic>
      <p:pic>
        <p:nvPicPr>
          <p:cNvPr id="75" name="Obrázek 74">
            <a:extLst>
              <a:ext uri="{FF2B5EF4-FFF2-40B4-BE49-F238E27FC236}">
                <a16:creationId xmlns:a16="http://schemas.microsoft.com/office/drawing/2014/main" id="{4288B3CC-C85F-43BA-B4F0-F4A3BDEE8FDF}"/>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rot="5400000">
            <a:off x="558445" y="2565911"/>
            <a:ext cx="565437" cy="1130874"/>
          </a:xfrm>
          <a:prstGeom prst="rect">
            <a:avLst/>
          </a:prstGeom>
        </p:spPr>
      </p:pic>
    </p:spTree>
    <p:extLst>
      <p:ext uri="{BB962C8B-B14F-4D97-AF65-F5344CB8AC3E}">
        <p14:creationId xmlns:p14="http://schemas.microsoft.com/office/powerpoint/2010/main" val="256760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1.11111E-6 L 0.17305 1.11111E-6 " pathEditMode="relative" rAng="0" ptsTypes="AA">
                                      <p:cBhvr>
                                        <p:cTn id="6" dur="2000" fill="hold"/>
                                        <p:tgtEl>
                                          <p:spTgt spid="76"/>
                                        </p:tgtEl>
                                        <p:attrNameLst>
                                          <p:attrName>ppt_x</p:attrName>
                                          <p:attrName>ppt_y</p:attrName>
                                        </p:attrNameLst>
                                      </p:cBhvr>
                                      <p:rCtr x="8646" y="0"/>
                                    </p:animMotion>
                                  </p:childTnLst>
                                </p:cTn>
                              </p:par>
                              <p:par>
                                <p:cTn id="7" presetID="44" presetClass="path" presetSubtype="0" accel="50000" decel="50000" fill="hold" nodeType="withEffect">
                                  <p:stCondLst>
                                    <p:cond delay="0"/>
                                  </p:stCondLst>
                                  <p:childTnLst>
                                    <p:animMotion origin="layout" path="M -4.16667E-7 -1.48148E-6 L 0.14258 -0.08125 C 0.17214 -0.09954 0.21667 -0.10926 0.26341 -0.10926 C 0.31667 -0.10926 0.35925 -0.09954 0.38867 -0.08125 L 0.53151 -1.48148E-6 " pathEditMode="relative" rAng="0" ptsTypes="AAAAA">
                                      <p:cBhvr>
                                        <p:cTn id="8" dur="2000" fill="hold"/>
                                        <p:tgtEl>
                                          <p:spTgt spid="75"/>
                                        </p:tgtEl>
                                        <p:attrNameLst>
                                          <p:attrName>ppt_x</p:attrName>
                                          <p:attrName>ppt_y</p:attrName>
                                        </p:attrNameLst>
                                      </p:cBhvr>
                                      <p:rCtr x="26576" y="-5463"/>
                                    </p:animMotion>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par>
                                <p:cTn id="13" presetID="10" presetClass="entr" presetSubtype="0" fill="hold" nodeType="with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fade">
                                      <p:cBhvr>
                                        <p:cTn id="15" dur="500"/>
                                        <p:tgtEl>
                                          <p:spTgt spid="78"/>
                                        </p:tgtEl>
                                      </p:cBhvr>
                                    </p:animEffect>
                                  </p:childTnLst>
                                </p:cTn>
                              </p:par>
                              <p:par>
                                <p:cTn id="16" presetID="10" presetClass="exit" presetSubtype="0" fill="hold" nodeType="withEffect">
                                  <p:stCondLst>
                                    <p:cond delay="0"/>
                                  </p:stCondLst>
                                  <p:childTnLst>
                                    <p:animEffect transition="out" filter="fade">
                                      <p:cBhvr>
                                        <p:cTn id="17" dur="500"/>
                                        <p:tgtEl>
                                          <p:spTgt spid="76"/>
                                        </p:tgtEl>
                                      </p:cBhvr>
                                    </p:animEffect>
                                    <p:set>
                                      <p:cBhvr>
                                        <p:cTn id="18" dur="1" fill="hold">
                                          <p:stCondLst>
                                            <p:cond delay="499"/>
                                          </p:stCondLst>
                                        </p:cTn>
                                        <p:tgtEl>
                                          <p:spTgt spid="76"/>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75"/>
                                        </p:tgtEl>
                                      </p:cBhvr>
                                    </p:animEffect>
                                    <p:set>
                                      <p:cBhvr>
                                        <p:cTn id="21" dur="1" fill="hold">
                                          <p:stCondLst>
                                            <p:cond delay="499"/>
                                          </p:stCondLst>
                                        </p:cTn>
                                        <p:tgtEl>
                                          <p:spTgt spid="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GB" altLang="cs-CZ" dirty="0"/>
              <a:t>Tort law</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9</a:t>
            </a:fld>
            <a:endParaRPr lang="cs-CZ" altLang="cs-CZ" dirty="0"/>
          </a:p>
        </p:txBody>
      </p:sp>
      <p:sp>
        <p:nvSpPr>
          <p:cNvPr id="4" name="Nadpis 3"/>
          <p:cNvSpPr>
            <a:spLocks noGrp="1"/>
          </p:cNvSpPr>
          <p:nvPr>
            <p:ph type="title"/>
          </p:nvPr>
        </p:nvSpPr>
        <p:spPr/>
        <p:txBody>
          <a:bodyPr>
            <a:normAutofit fontScale="90000"/>
          </a:bodyPr>
          <a:lstStyle/>
          <a:p>
            <a:r>
              <a:rPr lang="en-GB" dirty="0"/>
              <a:t>Civil Delict</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en-GB" sz="2400" dirty="0"/>
              <a:t> objective criterion</a:t>
            </a:r>
          </a:p>
          <a:p>
            <a:pPr algn="just">
              <a:lnSpc>
                <a:spcPct val="150000"/>
              </a:lnSpc>
              <a:buFont typeface="Arial" pitchFamily="34" charset="0"/>
              <a:buChar char="•"/>
            </a:pPr>
            <a:r>
              <a:rPr lang="en-GB" sz="2400" dirty="0"/>
              <a:t> prohibitions and commands in the whole law </a:t>
            </a:r>
            <a:r>
              <a:rPr lang="en-GB" sz="2400" dirty="0" err="1"/>
              <a:t>syst</a:t>
            </a:r>
            <a:r>
              <a:rPr lang="cs-CZ" sz="2400" dirty="0"/>
              <a:t>e</a:t>
            </a:r>
            <a:r>
              <a:rPr lang="en-GB" sz="2400" dirty="0"/>
              <a:t>m</a:t>
            </a:r>
          </a:p>
          <a:p>
            <a:pPr algn="just">
              <a:lnSpc>
                <a:spcPct val="150000"/>
              </a:lnSpc>
              <a:buFont typeface="Arial" pitchFamily="34" charset="0"/>
              <a:buChar char="•"/>
            </a:pPr>
            <a:r>
              <a:rPr lang="en-GB" sz="2400" dirty="0"/>
              <a:t> prevention – sc. 2900</a:t>
            </a:r>
            <a:endParaRPr lang="cs-CZ" sz="2400" dirty="0"/>
          </a:p>
          <a:p>
            <a:pPr algn="just">
              <a:lnSpc>
                <a:spcPct val="150000"/>
              </a:lnSpc>
              <a:buFont typeface="Arial" pitchFamily="34" charset="0"/>
              <a:buChar char="•"/>
            </a:pPr>
            <a:r>
              <a:rPr lang="cs-CZ" sz="2400" dirty="0"/>
              <a:t> </a:t>
            </a:r>
            <a:r>
              <a:rPr lang="en-US" sz="2400" dirty="0"/>
              <a:t>If </a:t>
            </a:r>
            <a:r>
              <a:rPr lang="en-US" sz="2400" u="sng" dirty="0"/>
              <a:t>required by the circumstances of the case</a:t>
            </a:r>
            <a:r>
              <a:rPr lang="en-US" sz="2400" dirty="0"/>
              <a:t> or </a:t>
            </a:r>
            <a:r>
              <a:rPr lang="en-US" sz="2400" u="sng" dirty="0"/>
              <a:t>the usages of private life</a:t>
            </a:r>
            <a:r>
              <a:rPr lang="en-US" sz="2400" dirty="0"/>
              <a:t>, everyone has the duty to act so as to prevent unreasonable harm to </a:t>
            </a:r>
            <a:r>
              <a:rPr lang="en-US" sz="2400" u="sng" dirty="0"/>
              <a:t>freedom</a:t>
            </a:r>
            <a:r>
              <a:rPr lang="en-US" sz="2400" dirty="0"/>
              <a:t>, harm to </a:t>
            </a:r>
            <a:r>
              <a:rPr lang="en-US" sz="2400" u="sng" dirty="0"/>
              <a:t>life, bodily harm </a:t>
            </a:r>
            <a:r>
              <a:rPr lang="en-US" sz="2400" dirty="0"/>
              <a:t>or harm to the </a:t>
            </a:r>
            <a:r>
              <a:rPr lang="en-US" sz="2400" u="sng" dirty="0"/>
              <a:t>property</a:t>
            </a:r>
            <a:r>
              <a:rPr lang="en-US" sz="2400" dirty="0"/>
              <a:t> of another.</a:t>
            </a:r>
            <a:endParaRPr lang="en-GB" sz="2400" dirty="0"/>
          </a:p>
        </p:txBody>
      </p:sp>
    </p:spTree>
    <p:extLst>
      <p:ext uri="{BB962C8B-B14F-4D97-AF65-F5344CB8AC3E}">
        <p14:creationId xmlns:p14="http://schemas.microsoft.com/office/powerpoint/2010/main" val="342594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Prezentace-LAW-CZ">
  <a:themeElements>
    <a:clrScheme name="MUNI">
      <a:dk1>
        <a:srgbClr val="000000"/>
      </a:dk1>
      <a:lt1>
        <a:srgbClr val="FFFFFF"/>
      </a:lt1>
      <a:dk2>
        <a:srgbClr val="0000DC"/>
      </a:dk2>
      <a:lt2>
        <a:srgbClr val="FED141"/>
      </a:lt2>
      <a:accent1>
        <a:srgbClr val="008C78"/>
      </a:accent1>
      <a:accent2>
        <a:srgbClr val="FF7300"/>
      </a:accent2>
      <a:accent3>
        <a:srgbClr val="9100DC"/>
      </a:accent3>
      <a:accent4>
        <a:srgbClr val="5AC8AF"/>
      </a:accent4>
      <a:accent5>
        <a:srgbClr val="F01928"/>
      </a:accent5>
      <a:accent6>
        <a:srgbClr val="00AF3F"/>
      </a:accent6>
      <a:hlink>
        <a:srgbClr val="4BC8FF"/>
      </a:hlink>
      <a:folHlink>
        <a:srgbClr val="B9006E"/>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MUNI.pptx" id="{DC9E31B8-40F9-4507-8A5E-F584B5D50A9F}" vid="{D2106080-813D-4A23-BF51-F23FAE90D7AD}"/>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Prezentace-LAW-CZ</Template>
  <TotalTime>2861</TotalTime>
  <Words>2236</Words>
  <Application>Microsoft Office PowerPoint</Application>
  <PresentationFormat>Širokoúhlá obrazovka</PresentationFormat>
  <Paragraphs>238</Paragraphs>
  <Slides>33</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33</vt:i4>
      </vt:variant>
    </vt:vector>
  </HeadingPairs>
  <TitlesOfParts>
    <vt:vector size="37" baseType="lpstr">
      <vt:lpstr>Arial</vt:lpstr>
      <vt:lpstr>Tahoma</vt:lpstr>
      <vt:lpstr>Wingdings</vt:lpstr>
      <vt:lpstr>Prezentace-LAW-CZ</vt:lpstr>
      <vt:lpstr>Tort Law Lukáš Hadamčík</vt:lpstr>
      <vt:lpstr>Prezentace aplikace PowerPoint</vt:lpstr>
      <vt:lpstr>System of Tort Law</vt:lpstr>
      <vt:lpstr>Meaning of Tort Law</vt:lpstr>
      <vt:lpstr>Basic Elements of Liability for Damage</vt:lpstr>
      <vt:lpstr>General Clauses of Tort Liability</vt:lpstr>
      <vt:lpstr>Prezentace aplikace PowerPoint</vt:lpstr>
      <vt:lpstr>Prezentace aplikace PowerPoint</vt:lpstr>
      <vt:lpstr>Civil Delict</vt:lpstr>
      <vt:lpstr>Defences and Exception Clauses</vt:lpstr>
      <vt:lpstr>Necessity</vt:lpstr>
      <vt:lpstr>Prezentace aplikace PowerPoint</vt:lpstr>
      <vt:lpstr>Self-defence sc. 2905</vt:lpstr>
      <vt:lpstr>Fault</vt:lpstr>
      <vt:lpstr>Concepts of Liability</vt:lpstr>
      <vt:lpstr>Causation</vt:lpstr>
      <vt:lpstr>Prezentace aplikace PowerPoint</vt:lpstr>
      <vt:lpstr>Prezentace aplikace PowerPoint</vt:lpstr>
      <vt:lpstr>Concept of Adequate causation</vt:lpstr>
      <vt:lpstr>Material Damage</vt:lpstr>
      <vt:lpstr>Compensation of Material Damage</vt:lpstr>
      <vt:lpstr>Reduction of Compensation sc. 2953</vt:lpstr>
      <vt:lpstr>Non-Material Damage</vt:lpstr>
      <vt:lpstr>Appropriate Satisfaction</vt:lpstr>
      <vt:lpstr>Compensation for Bodily Harm and Death</vt:lpstr>
      <vt:lpstr>Compensation for Bodily Harm and Death</vt:lpstr>
      <vt:lpstr>Reparation Money (Pain)</vt:lpstr>
      <vt:lpstr>Impediment to a Better Future</vt:lpstr>
      <vt:lpstr>Considered Life Activities</vt:lpstr>
      <vt:lpstr>If the victim dies</vt:lpstr>
      <vt:lpstr>What about the victim claims?</vt:lpstr>
      <vt:lpstr>Voluntary Homework </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hadamlu</dc:creator>
  <cp:lastModifiedBy>Lukas Hadamcik</cp:lastModifiedBy>
  <cp:revision>160</cp:revision>
  <cp:lastPrinted>1601-01-01T00:00:00Z</cp:lastPrinted>
  <dcterms:created xsi:type="dcterms:W3CDTF">2018-10-30T08:41:10Z</dcterms:created>
  <dcterms:modified xsi:type="dcterms:W3CDTF">2021-05-03T20:29:22Z</dcterms:modified>
</cp:coreProperties>
</file>