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7" r:id="rId3"/>
    <p:sldId id="264" r:id="rId4"/>
    <p:sldId id="265" r:id="rId5"/>
    <p:sldId id="290" r:id="rId6"/>
    <p:sldId id="266" r:id="rId7"/>
    <p:sldId id="268" r:id="rId8"/>
    <p:sldId id="270" r:id="rId9"/>
    <p:sldId id="271" r:id="rId10"/>
    <p:sldId id="286" r:id="rId11"/>
    <p:sldId id="273" r:id="rId12"/>
    <p:sldId id="272" r:id="rId13"/>
    <p:sldId id="275" r:id="rId14"/>
    <p:sldId id="276" r:id="rId15"/>
    <p:sldId id="277" r:id="rId16"/>
    <p:sldId id="280" r:id="rId17"/>
    <p:sldId id="282" r:id="rId18"/>
    <p:sldId id="283" r:id="rId19"/>
    <p:sldId id="289" r:id="rId20"/>
    <p:sldId id="292" r:id="rId21"/>
    <p:sldId id="267" r:id="rId22"/>
    <p:sldId id="258" r:id="rId23"/>
    <p:sldId id="259" r:id="rId24"/>
    <p:sldId id="263" r:id="rId25"/>
    <p:sldId id="260" r:id="rId26"/>
    <p:sldId id="293" r:id="rId27"/>
    <p:sldId id="261" r:id="rId28"/>
    <p:sldId id="294" r:id="rId29"/>
    <p:sldId id="295" r:id="rId30"/>
    <p:sldId id="269" r:id="rId31"/>
    <p:sldId id="296" r:id="rId32"/>
    <p:sldId id="297" r:id="rId33"/>
    <p:sldId id="298" r:id="rId34"/>
    <p:sldId id="274" r:id="rId35"/>
    <p:sldId id="299" r:id="rId36"/>
    <p:sldId id="300" r:id="rId37"/>
    <p:sldId id="301" r:id="rId38"/>
    <p:sldId id="302" r:id="rId3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>
        <p:scale>
          <a:sx n="68" d="100"/>
          <a:sy n="68" d="100"/>
        </p:scale>
        <p:origin x="2925" y="1485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650DE4-BAA9-441D-B6ED-4275FEC11458}" type="doc">
      <dgm:prSet loTypeId="urn:microsoft.com/office/officeart/2018/2/layout/IconCircle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121983BD-E6D7-4837-B1BF-6B41F60FFFD4}">
      <dgm:prSet/>
      <dgm:spPr/>
      <dgm:t>
        <a:bodyPr/>
        <a:lstStyle/>
        <a:p>
          <a:r>
            <a:rPr lang="cs-CZ" b="1"/>
            <a:t>POMOCNÁ FUNKCE</a:t>
          </a:r>
          <a:endParaRPr lang="en-US"/>
        </a:p>
      </dgm:t>
    </dgm:pt>
    <dgm:pt modelId="{658DF498-59AD-4B93-A33B-8B3168F598E6}" type="parTrans" cxnId="{08691ABA-C922-48ED-AB93-A24A2495A646}">
      <dgm:prSet/>
      <dgm:spPr/>
      <dgm:t>
        <a:bodyPr/>
        <a:lstStyle/>
        <a:p>
          <a:endParaRPr lang="en-US"/>
        </a:p>
      </dgm:t>
    </dgm:pt>
    <dgm:pt modelId="{2C561C0D-E866-4610-A07C-69FD056BC796}" type="sibTrans" cxnId="{08691ABA-C922-48ED-AB93-A24A2495A646}">
      <dgm:prSet/>
      <dgm:spPr/>
      <dgm:t>
        <a:bodyPr/>
        <a:lstStyle/>
        <a:p>
          <a:endParaRPr lang="en-US"/>
        </a:p>
      </dgm:t>
    </dgm:pt>
    <dgm:pt modelId="{C7168A71-BA74-47AC-B7E1-36494E2F7227}">
      <dgm:prSet/>
      <dgm:spPr/>
      <dgm:t>
        <a:bodyPr/>
        <a:lstStyle/>
        <a:p>
          <a:r>
            <a:rPr lang="cs-CZ" i="1"/>
            <a:t>JMENOVÁNÍ ROZHODCE (§9 ZRŘ)</a:t>
          </a:r>
          <a:endParaRPr lang="en-US"/>
        </a:p>
      </dgm:t>
    </dgm:pt>
    <dgm:pt modelId="{7F22BC72-1903-461C-BD9D-0A6C88186EF3}" type="parTrans" cxnId="{063494A9-E62E-4245-8058-59805BD288F2}">
      <dgm:prSet/>
      <dgm:spPr/>
      <dgm:t>
        <a:bodyPr/>
        <a:lstStyle/>
        <a:p>
          <a:endParaRPr lang="en-US"/>
        </a:p>
      </dgm:t>
    </dgm:pt>
    <dgm:pt modelId="{6B20E458-09F3-4194-AA7A-001887F4A3D4}" type="sibTrans" cxnId="{063494A9-E62E-4245-8058-59805BD288F2}">
      <dgm:prSet/>
      <dgm:spPr/>
      <dgm:t>
        <a:bodyPr/>
        <a:lstStyle/>
        <a:p>
          <a:endParaRPr lang="en-US"/>
        </a:p>
      </dgm:t>
    </dgm:pt>
    <dgm:pt modelId="{1E380FF3-5C1F-4A7A-B15C-A9235A58126D}">
      <dgm:prSet/>
      <dgm:spPr/>
      <dgm:t>
        <a:bodyPr/>
        <a:lstStyle/>
        <a:p>
          <a:r>
            <a:rPr lang="cs-CZ" i="1"/>
            <a:t>VYLOUČENÍ ROZHODCE(§ 12 ZRŘ)</a:t>
          </a:r>
          <a:endParaRPr lang="en-US"/>
        </a:p>
      </dgm:t>
    </dgm:pt>
    <dgm:pt modelId="{791B19B6-F4B8-402D-A9E0-3880EBC79C77}" type="parTrans" cxnId="{1B2B2FE9-4D75-4E5D-B06D-E2E96CFFD445}">
      <dgm:prSet/>
      <dgm:spPr/>
      <dgm:t>
        <a:bodyPr/>
        <a:lstStyle/>
        <a:p>
          <a:endParaRPr lang="en-US"/>
        </a:p>
      </dgm:t>
    </dgm:pt>
    <dgm:pt modelId="{1D1E27B7-D006-4388-B8A1-75EB84A68271}" type="sibTrans" cxnId="{1B2B2FE9-4D75-4E5D-B06D-E2E96CFFD445}">
      <dgm:prSet/>
      <dgm:spPr/>
      <dgm:t>
        <a:bodyPr/>
        <a:lstStyle/>
        <a:p>
          <a:endParaRPr lang="en-US"/>
        </a:p>
      </dgm:t>
    </dgm:pt>
    <dgm:pt modelId="{EABB91B9-FF62-4B86-B77D-FD26D549D9CE}">
      <dgm:prSet/>
      <dgm:spPr/>
      <dgm:t>
        <a:bodyPr/>
        <a:lstStyle/>
        <a:p>
          <a:r>
            <a:rPr lang="cs-CZ" i="1"/>
            <a:t>PŘEDBĚŽNÉ OPATŘENÍ (§ 22 ZRŘ)</a:t>
          </a:r>
          <a:endParaRPr lang="en-US"/>
        </a:p>
      </dgm:t>
    </dgm:pt>
    <dgm:pt modelId="{0B8DA654-7FE5-41C0-A310-8212459C8D0D}" type="parTrans" cxnId="{37CFAD5F-73A6-4FA2-BC58-D40460E04C1C}">
      <dgm:prSet/>
      <dgm:spPr/>
      <dgm:t>
        <a:bodyPr/>
        <a:lstStyle/>
        <a:p>
          <a:endParaRPr lang="en-US"/>
        </a:p>
      </dgm:t>
    </dgm:pt>
    <dgm:pt modelId="{2CC782E8-C2E1-4ECB-AD35-1E0BFEAACE9A}" type="sibTrans" cxnId="{37CFAD5F-73A6-4FA2-BC58-D40460E04C1C}">
      <dgm:prSet/>
      <dgm:spPr/>
      <dgm:t>
        <a:bodyPr/>
        <a:lstStyle/>
        <a:p>
          <a:endParaRPr lang="en-US"/>
        </a:p>
      </dgm:t>
    </dgm:pt>
    <dgm:pt modelId="{21EA010D-A7B3-4EE8-86A6-30697F30E358}">
      <dgm:prSet/>
      <dgm:spPr/>
      <dgm:t>
        <a:bodyPr/>
        <a:lstStyle/>
        <a:p>
          <a:r>
            <a:rPr lang="cs-CZ" i="1"/>
            <a:t>ZPROŠTĚNÍ MLČENLIVOSTI (§ 6 ZRŘ)</a:t>
          </a:r>
          <a:endParaRPr lang="en-US"/>
        </a:p>
      </dgm:t>
    </dgm:pt>
    <dgm:pt modelId="{CD9C3391-8435-4ECA-84AB-76C872447D7A}" type="parTrans" cxnId="{65DACC57-4B65-4589-9262-B10CCDC478B1}">
      <dgm:prSet/>
      <dgm:spPr/>
      <dgm:t>
        <a:bodyPr/>
        <a:lstStyle/>
        <a:p>
          <a:endParaRPr lang="en-US"/>
        </a:p>
      </dgm:t>
    </dgm:pt>
    <dgm:pt modelId="{034FFB0C-CCAD-4639-A093-274D3D532461}" type="sibTrans" cxnId="{65DACC57-4B65-4589-9262-B10CCDC478B1}">
      <dgm:prSet/>
      <dgm:spPr/>
      <dgm:t>
        <a:bodyPr/>
        <a:lstStyle/>
        <a:p>
          <a:endParaRPr lang="en-US"/>
        </a:p>
      </dgm:t>
    </dgm:pt>
    <dgm:pt modelId="{6F5884ED-0095-4CE1-8EB7-6730BD31EA3D}">
      <dgm:prSet/>
      <dgm:spPr/>
      <dgm:t>
        <a:bodyPr/>
        <a:lstStyle/>
        <a:p>
          <a:r>
            <a:rPr lang="cs-CZ" i="1"/>
            <a:t>JEN NA NÁVRH STRANY ČI ROZHODCE</a:t>
          </a:r>
          <a:endParaRPr lang="en-US"/>
        </a:p>
      </dgm:t>
    </dgm:pt>
    <dgm:pt modelId="{7A43F7DD-E608-4425-AC01-900EB698CA78}" type="parTrans" cxnId="{BD3D05BF-42FB-45DA-8117-F5AC23FE41E7}">
      <dgm:prSet/>
      <dgm:spPr/>
      <dgm:t>
        <a:bodyPr/>
        <a:lstStyle/>
        <a:p>
          <a:endParaRPr lang="en-US"/>
        </a:p>
      </dgm:t>
    </dgm:pt>
    <dgm:pt modelId="{71F7B8E7-B917-49D1-9D3F-4DD1FE8F8E67}" type="sibTrans" cxnId="{BD3D05BF-42FB-45DA-8117-F5AC23FE41E7}">
      <dgm:prSet/>
      <dgm:spPr/>
      <dgm:t>
        <a:bodyPr/>
        <a:lstStyle/>
        <a:p>
          <a:endParaRPr lang="en-US"/>
        </a:p>
      </dgm:t>
    </dgm:pt>
    <dgm:pt modelId="{82433C32-90FC-4A76-8359-A3B65FC5C329}" type="pres">
      <dgm:prSet presAssocID="{96650DE4-BAA9-441D-B6ED-4275FEC11458}" presName="root" presStyleCnt="0">
        <dgm:presLayoutVars>
          <dgm:dir/>
          <dgm:resizeHandles val="exact"/>
        </dgm:presLayoutVars>
      </dgm:prSet>
      <dgm:spPr/>
    </dgm:pt>
    <dgm:pt modelId="{15E8B0D3-047B-4F1C-8A98-E7C29925ECE2}" type="pres">
      <dgm:prSet presAssocID="{96650DE4-BAA9-441D-B6ED-4275FEC11458}" presName="container" presStyleCnt="0">
        <dgm:presLayoutVars>
          <dgm:dir/>
          <dgm:resizeHandles val="exact"/>
        </dgm:presLayoutVars>
      </dgm:prSet>
      <dgm:spPr/>
    </dgm:pt>
    <dgm:pt modelId="{4A46F1C7-8AEA-4D79-98CE-45AA466D691B}" type="pres">
      <dgm:prSet presAssocID="{121983BD-E6D7-4837-B1BF-6B41F60FFFD4}" presName="compNode" presStyleCnt="0"/>
      <dgm:spPr/>
    </dgm:pt>
    <dgm:pt modelId="{DFB5AD2F-D467-44AF-94EE-3F3155E0BC82}" type="pres">
      <dgm:prSet presAssocID="{121983BD-E6D7-4837-B1BF-6B41F60FFFD4}" presName="iconBgRect" presStyleLbl="bgShp" presStyleIdx="0" presStyleCnt="6"/>
      <dgm:spPr/>
    </dgm:pt>
    <dgm:pt modelId="{33568B1F-8299-4521-BABD-34942630B415}" type="pres">
      <dgm:prSet presAssocID="{121983BD-E6D7-4837-B1BF-6B41F60FFFD4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F2784642-39C5-469D-9E81-05BE3DFD6C61}" type="pres">
      <dgm:prSet presAssocID="{121983BD-E6D7-4837-B1BF-6B41F60FFFD4}" presName="spaceRect" presStyleCnt="0"/>
      <dgm:spPr/>
    </dgm:pt>
    <dgm:pt modelId="{E9DFAB14-13A1-4A1B-9A2C-99677CB01B85}" type="pres">
      <dgm:prSet presAssocID="{121983BD-E6D7-4837-B1BF-6B41F60FFFD4}" presName="textRect" presStyleLbl="revTx" presStyleIdx="0" presStyleCnt="6">
        <dgm:presLayoutVars>
          <dgm:chMax val="1"/>
          <dgm:chPref val="1"/>
        </dgm:presLayoutVars>
      </dgm:prSet>
      <dgm:spPr/>
    </dgm:pt>
    <dgm:pt modelId="{D4503907-1674-4311-B2EF-E1BDEC313894}" type="pres">
      <dgm:prSet presAssocID="{2C561C0D-E866-4610-A07C-69FD056BC796}" presName="sibTrans" presStyleLbl="sibTrans2D1" presStyleIdx="0" presStyleCnt="0"/>
      <dgm:spPr/>
    </dgm:pt>
    <dgm:pt modelId="{93379788-12FF-4406-BB57-51CA37B7E304}" type="pres">
      <dgm:prSet presAssocID="{C7168A71-BA74-47AC-B7E1-36494E2F7227}" presName="compNode" presStyleCnt="0"/>
      <dgm:spPr/>
    </dgm:pt>
    <dgm:pt modelId="{0A56AF85-DF4D-458D-BE96-90A6A3BDBD0B}" type="pres">
      <dgm:prSet presAssocID="{C7168A71-BA74-47AC-B7E1-36494E2F7227}" presName="iconBgRect" presStyleLbl="bgShp" presStyleIdx="1" presStyleCnt="6"/>
      <dgm:spPr/>
    </dgm:pt>
    <dgm:pt modelId="{15A6FC3F-E897-4ED0-AC38-D8F316EA2B7B}" type="pres">
      <dgm:prSet presAssocID="{C7168A71-BA74-47AC-B7E1-36494E2F7227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073B98D7-1A3E-47EC-9D8A-E65D58C157D1}" type="pres">
      <dgm:prSet presAssocID="{C7168A71-BA74-47AC-B7E1-36494E2F7227}" presName="spaceRect" presStyleCnt="0"/>
      <dgm:spPr/>
    </dgm:pt>
    <dgm:pt modelId="{903C7AE9-8C62-4968-9745-A58A84C241DF}" type="pres">
      <dgm:prSet presAssocID="{C7168A71-BA74-47AC-B7E1-36494E2F7227}" presName="textRect" presStyleLbl="revTx" presStyleIdx="1" presStyleCnt="6">
        <dgm:presLayoutVars>
          <dgm:chMax val="1"/>
          <dgm:chPref val="1"/>
        </dgm:presLayoutVars>
      </dgm:prSet>
      <dgm:spPr/>
    </dgm:pt>
    <dgm:pt modelId="{895F4275-E62E-4052-9B5C-3F957831A368}" type="pres">
      <dgm:prSet presAssocID="{6B20E458-09F3-4194-AA7A-001887F4A3D4}" presName="sibTrans" presStyleLbl="sibTrans2D1" presStyleIdx="0" presStyleCnt="0"/>
      <dgm:spPr/>
    </dgm:pt>
    <dgm:pt modelId="{EB251C99-5669-4634-91FC-7621D803F05D}" type="pres">
      <dgm:prSet presAssocID="{1E380FF3-5C1F-4A7A-B15C-A9235A58126D}" presName="compNode" presStyleCnt="0"/>
      <dgm:spPr/>
    </dgm:pt>
    <dgm:pt modelId="{43021E30-CB59-43AC-8332-34C82F043D07}" type="pres">
      <dgm:prSet presAssocID="{1E380FF3-5C1F-4A7A-B15C-A9235A58126D}" presName="iconBgRect" presStyleLbl="bgShp" presStyleIdx="2" presStyleCnt="6"/>
      <dgm:spPr/>
    </dgm:pt>
    <dgm:pt modelId="{8D970E5E-C1F2-4F8F-BFC4-FF42131D6870}" type="pres">
      <dgm:prSet presAssocID="{1E380FF3-5C1F-4A7A-B15C-A9235A58126D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áždivá látka"/>
        </a:ext>
      </dgm:extLst>
    </dgm:pt>
    <dgm:pt modelId="{2CA6FB7B-7590-4928-BDCF-290A69DA068D}" type="pres">
      <dgm:prSet presAssocID="{1E380FF3-5C1F-4A7A-B15C-A9235A58126D}" presName="spaceRect" presStyleCnt="0"/>
      <dgm:spPr/>
    </dgm:pt>
    <dgm:pt modelId="{9D2C801B-C3E1-4863-9AA8-3FC728E2F873}" type="pres">
      <dgm:prSet presAssocID="{1E380FF3-5C1F-4A7A-B15C-A9235A58126D}" presName="textRect" presStyleLbl="revTx" presStyleIdx="2" presStyleCnt="6">
        <dgm:presLayoutVars>
          <dgm:chMax val="1"/>
          <dgm:chPref val="1"/>
        </dgm:presLayoutVars>
      </dgm:prSet>
      <dgm:spPr/>
    </dgm:pt>
    <dgm:pt modelId="{8FD01D67-8CD6-4278-8CB8-29087BC15853}" type="pres">
      <dgm:prSet presAssocID="{1D1E27B7-D006-4388-B8A1-75EB84A68271}" presName="sibTrans" presStyleLbl="sibTrans2D1" presStyleIdx="0" presStyleCnt="0"/>
      <dgm:spPr/>
    </dgm:pt>
    <dgm:pt modelId="{BB097510-5C19-4A16-A575-3ECA26F90175}" type="pres">
      <dgm:prSet presAssocID="{EABB91B9-FF62-4B86-B77D-FD26D549D9CE}" presName="compNode" presStyleCnt="0"/>
      <dgm:spPr/>
    </dgm:pt>
    <dgm:pt modelId="{8EBE435A-3380-4FAE-A500-2020FCD61FA9}" type="pres">
      <dgm:prSet presAssocID="{EABB91B9-FF62-4B86-B77D-FD26D549D9CE}" presName="iconBgRect" presStyleLbl="bgShp" presStyleIdx="3" presStyleCnt="6"/>
      <dgm:spPr/>
    </dgm:pt>
    <dgm:pt modelId="{A39CD983-72B5-47B1-A596-6ACC13178F14}" type="pres">
      <dgm:prSet presAssocID="{EABB91B9-FF62-4B86-B77D-FD26D549D9CE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DF5E821B-BCDC-48C7-8281-C03CA7B93B88}" type="pres">
      <dgm:prSet presAssocID="{EABB91B9-FF62-4B86-B77D-FD26D549D9CE}" presName="spaceRect" presStyleCnt="0"/>
      <dgm:spPr/>
    </dgm:pt>
    <dgm:pt modelId="{EF4DFE96-02ED-4305-AD5F-B1CDF455887B}" type="pres">
      <dgm:prSet presAssocID="{EABB91B9-FF62-4B86-B77D-FD26D549D9CE}" presName="textRect" presStyleLbl="revTx" presStyleIdx="3" presStyleCnt="6">
        <dgm:presLayoutVars>
          <dgm:chMax val="1"/>
          <dgm:chPref val="1"/>
        </dgm:presLayoutVars>
      </dgm:prSet>
      <dgm:spPr/>
    </dgm:pt>
    <dgm:pt modelId="{F566A5CF-9A28-456A-BB35-598246A72CF3}" type="pres">
      <dgm:prSet presAssocID="{2CC782E8-C2E1-4ECB-AD35-1E0BFEAACE9A}" presName="sibTrans" presStyleLbl="sibTrans2D1" presStyleIdx="0" presStyleCnt="0"/>
      <dgm:spPr/>
    </dgm:pt>
    <dgm:pt modelId="{5E92E2E8-639B-49A3-8AD4-0A532577DDCB}" type="pres">
      <dgm:prSet presAssocID="{21EA010D-A7B3-4EE8-86A6-30697F30E358}" presName="compNode" presStyleCnt="0"/>
      <dgm:spPr/>
    </dgm:pt>
    <dgm:pt modelId="{200BDE7A-7F0D-480F-B297-B86BB562F3FB}" type="pres">
      <dgm:prSet presAssocID="{21EA010D-A7B3-4EE8-86A6-30697F30E358}" presName="iconBgRect" presStyleLbl="bgShp" presStyleIdx="4" presStyleCnt="6"/>
      <dgm:spPr/>
    </dgm:pt>
    <dgm:pt modelId="{A127A4AA-70E2-4380-9555-2F4ABABD25F4}" type="pres">
      <dgm:prSet presAssocID="{21EA010D-A7B3-4EE8-86A6-30697F30E358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oudce"/>
        </a:ext>
      </dgm:extLst>
    </dgm:pt>
    <dgm:pt modelId="{09CB2E48-0E75-4588-9BA9-EA63EBBBB40E}" type="pres">
      <dgm:prSet presAssocID="{21EA010D-A7B3-4EE8-86A6-30697F30E358}" presName="spaceRect" presStyleCnt="0"/>
      <dgm:spPr/>
    </dgm:pt>
    <dgm:pt modelId="{F8FA71F8-E4DE-4D72-916D-257C47D68940}" type="pres">
      <dgm:prSet presAssocID="{21EA010D-A7B3-4EE8-86A6-30697F30E358}" presName="textRect" presStyleLbl="revTx" presStyleIdx="4" presStyleCnt="6">
        <dgm:presLayoutVars>
          <dgm:chMax val="1"/>
          <dgm:chPref val="1"/>
        </dgm:presLayoutVars>
      </dgm:prSet>
      <dgm:spPr/>
    </dgm:pt>
    <dgm:pt modelId="{A930AF9E-EBA9-4630-8EF5-6B049BABD17D}" type="pres">
      <dgm:prSet presAssocID="{034FFB0C-CCAD-4639-A093-274D3D532461}" presName="sibTrans" presStyleLbl="sibTrans2D1" presStyleIdx="0" presStyleCnt="0"/>
      <dgm:spPr/>
    </dgm:pt>
    <dgm:pt modelId="{67B1B3A4-9533-4562-B572-62196835F628}" type="pres">
      <dgm:prSet presAssocID="{6F5884ED-0095-4CE1-8EB7-6730BD31EA3D}" presName="compNode" presStyleCnt="0"/>
      <dgm:spPr/>
    </dgm:pt>
    <dgm:pt modelId="{419FDA68-2F8B-4C8F-B8AA-EA257F97EBEC}" type="pres">
      <dgm:prSet presAssocID="{6F5884ED-0095-4CE1-8EB7-6730BD31EA3D}" presName="iconBgRect" presStyleLbl="bgShp" presStyleIdx="5" presStyleCnt="6"/>
      <dgm:spPr/>
    </dgm:pt>
    <dgm:pt modelId="{3FCC456E-83B4-4148-8D52-68B617D232E3}" type="pres">
      <dgm:prSet presAssocID="{6F5884ED-0095-4CE1-8EB7-6730BD31EA3D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Žárovka"/>
        </a:ext>
      </dgm:extLst>
    </dgm:pt>
    <dgm:pt modelId="{588DA441-CE4E-43ED-A588-9C99860ACB1E}" type="pres">
      <dgm:prSet presAssocID="{6F5884ED-0095-4CE1-8EB7-6730BD31EA3D}" presName="spaceRect" presStyleCnt="0"/>
      <dgm:spPr/>
    </dgm:pt>
    <dgm:pt modelId="{C95CABEA-A000-4551-9F13-6BB59950E836}" type="pres">
      <dgm:prSet presAssocID="{6F5884ED-0095-4CE1-8EB7-6730BD31EA3D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DAA25618-73AE-4927-BC24-CCAEBF472F36}" type="presOf" srcId="{21EA010D-A7B3-4EE8-86A6-30697F30E358}" destId="{F8FA71F8-E4DE-4D72-916D-257C47D68940}" srcOrd="0" destOrd="0" presId="urn:microsoft.com/office/officeart/2018/2/layout/IconCircleList"/>
    <dgm:cxn modelId="{8B6D9C19-A37B-4752-B75B-56F3290A1EF0}" type="presOf" srcId="{96650DE4-BAA9-441D-B6ED-4275FEC11458}" destId="{82433C32-90FC-4A76-8359-A3B65FC5C329}" srcOrd="0" destOrd="0" presId="urn:microsoft.com/office/officeart/2018/2/layout/IconCircleList"/>
    <dgm:cxn modelId="{37CFAD5F-73A6-4FA2-BC58-D40460E04C1C}" srcId="{96650DE4-BAA9-441D-B6ED-4275FEC11458}" destId="{EABB91B9-FF62-4B86-B77D-FD26D549D9CE}" srcOrd="3" destOrd="0" parTransId="{0B8DA654-7FE5-41C0-A310-8212459C8D0D}" sibTransId="{2CC782E8-C2E1-4ECB-AD35-1E0BFEAACE9A}"/>
    <dgm:cxn modelId="{146C0D46-924D-4EEE-8E49-B9937B0DDAC8}" type="presOf" srcId="{EABB91B9-FF62-4B86-B77D-FD26D549D9CE}" destId="{EF4DFE96-02ED-4305-AD5F-B1CDF455887B}" srcOrd="0" destOrd="0" presId="urn:microsoft.com/office/officeart/2018/2/layout/IconCircleList"/>
    <dgm:cxn modelId="{53545448-CDF1-452E-A0A2-8478829A445C}" type="presOf" srcId="{2C561C0D-E866-4610-A07C-69FD056BC796}" destId="{D4503907-1674-4311-B2EF-E1BDEC313894}" srcOrd="0" destOrd="0" presId="urn:microsoft.com/office/officeart/2018/2/layout/IconCircleList"/>
    <dgm:cxn modelId="{95D3EF6A-7469-4420-B9F4-933A986B0FFF}" type="presOf" srcId="{2CC782E8-C2E1-4ECB-AD35-1E0BFEAACE9A}" destId="{F566A5CF-9A28-456A-BB35-598246A72CF3}" srcOrd="0" destOrd="0" presId="urn:microsoft.com/office/officeart/2018/2/layout/IconCircleList"/>
    <dgm:cxn modelId="{11A4B874-1435-42A0-8393-3408EE669D32}" type="presOf" srcId="{034FFB0C-CCAD-4639-A093-274D3D532461}" destId="{A930AF9E-EBA9-4630-8EF5-6B049BABD17D}" srcOrd="0" destOrd="0" presId="urn:microsoft.com/office/officeart/2018/2/layout/IconCircleList"/>
    <dgm:cxn modelId="{DFCD7A55-BD1F-48BF-BE24-A8DFD34FA634}" type="presOf" srcId="{C7168A71-BA74-47AC-B7E1-36494E2F7227}" destId="{903C7AE9-8C62-4968-9745-A58A84C241DF}" srcOrd="0" destOrd="0" presId="urn:microsoft.com/office/officeart/2018/2/layout/IconCircleList"/>
    <dgm:cxn modelId="{65DACC57-4B65-4589-9262-B10CCDC478B1}" srcId="{96650DE4-BAA9-441D-B6ED-4275FEC11458}" destId="{21EA010D-A7B3-4EE8-86A6-30697F30E358}" srcOrd="4" destOrd="0" parTransId="{CD9C3391-8435-4ECA-84AB-76C872447D7A}" sibTransId="{034FFB0C-CCAD-4639-A093-274D3D532461}"/>
    <dgm:cxn modelId="{0225C383-BD35-4359-9BC3-BA98C5FF7D40}" type="presOf" srcId="{1E380FF3-5C1F-4A7A-B15C-A9235A58126D}" destId="{9D2C801B-C3E1-4863-9AA8-3FC728E2F873}" srcOrd="0" destOrd="0" presId="urn:microsoft.com/office/officeart/2018/2/layout/IconCircleList"/>
    <dgm:cxn modelId="{FB16B48A-BCAD-48C2-91A3-B92E3EAAFC13}" type="presOf" srcId="{6B20E458-09F3-4194-AA7A-001887F4A3D4}" destId="{895F4275-E62E-4052-9B5C-3F957831A368}" srcOrd="0" destOrd="0" presId="urn:microsoft.com/office/officeart/2018/2/layout/IconCircleList"/>
    <dgm:cxn modelId="{8430EF91-946F-44E8-BAEA-8D47B141E90F}" type="presOf" srcId="{6F5884ED-0095-4CE1-8EB7-6730BD31EA3D}" destId="{C95CABEA-A000-4551-9F13-6BB59950E836}" srcOrd="0" destOrd="0" presId="urn:microsoft.com/office/officeart/2018/2/layout/IconCircleList"/>
    <dgm:cxn modelId="{7D78679A-4565-4311-8396-47D47A77D686}" type="presOf" srcId="{1D1E27B7-D006-4388-B8A1-75EB84A68271}" destId="{8FD01D67-8CD6-4278-8CB8-29087BC15853}" srcOrd="0" destOrd="0" presId="urn:microsoft.com/office/officeart/2018/2/layout/IconCircleList"/>
    <dgm:cxn modelId="{063494A9-E62E-4245-8058-59805BD288F2}" srcId="{96650DE4-BAA9-441D-B6ED-4275FEC11458}" destId="{C7168A71-BA74-47AC-B7E1-36494E2F7227}" srcOrd="1" destOrd="0" parTransId="{7F22BC72-1903-461C-BD9D-0A6C88186EF3}" sibTransId="{6B20E458-09F3-4194-AA7A-001887F4A3D4}"/>
    <dgm:cxn modelId="{08691ABA-C922-48ED-AB93-A24A2495A646}" srcId="{96650DE4-BAA9-441D-B6ED-4275FEC11458}" destId="{121983BD-E6D7-4837-B1BF-6B41F60FFFD4}" srcOrd="0" destOrd="0" parTransId="{658DF498-59AD-4B93-A33B-8B3168F598E6}" sibTransId="{2C561C0D-E866-4610-A07C-69FD056BC796}"/>
    <dgm:cxn modelId="{BD3D05BF-42FB-45DA-8117-F5AC23FE41E7}" srcId="{96650DE4-BAA9-441D-B6ED-4275FEC11458}" destId="{6F5884ED-0095-4CE1-8EB7-6730BD31EA3D}" srcOrd="5" destOrd="0" parTransId="{7A43F7DD-E608-4425-AC01-900EB698CA78}" sibTransId="{71F7B8E7-B917-49D1-9D3F-4DD1FE8F8E67}"/>
    <dgm:cxn modelId="{FC062BDD-4FE4-457F-95DE-1D836D71D0B4}" type="presOf" srcId="{121983BD-E6D7-4837-B1BF-6B41F60FFFD4}" destId="{E9DFAB14-13A1-4A1B-9A2C-99677CB01B85}" srcOrd="0" destOrd="0" presId="urn:microsoft.com/office/officeart/2018/2/layout/IconCircleList"/>
    <dgm:cxn modelId="{1B2B2FE9-4D75-4E5D-B06D-E2E96CFFD445}" srcId="{96650DE4-BAA9-441D-B6ED-4275FEC11458}" destId="{1E380FF3-5C1F-4A7A-B15C-A9235A58126D}" srcOrd="2" destOrd="0" parTransId="{791B19B6-F4B8-402D-A9E0-3880EBC79C77}" sibTransId="{1D1E27B7-D006-4388-B8A1-75EB84A68271}"/>
    <dgm:cxn modelId="{DBDF8D17-2E19-4C17-8D3E-F738E7FDDA79}" type="presParOf" srcId="{82433C32-90FC-4A76-8359-A3B65FC5C329}" destId="{15E8B0D3-047B-4F1C-8A98-E7C29925ECE2}" srcOrd="0" destOrd="0" presId="urn:microsoft.com/office/officeart/2018/2/layout/IconCircleList"/>
    <dgm:cxn modelId="{3D14566C-0EE3-4E8F-AAB9-FF3275FC33BC}" type="presParOf" srcId="{15E8B0D3-047B-4F1C-8A98-E7C29925ECE2}" destId="{4A46F1C7-8AEA-4D79-98CE-45AA466D691B}" srcOrd="0" destOrd="0" presId="urn:microsoft.com/office/officeart/2018/2/layout/IconCircleList"/>
    <dgm:cxn modelId="{A86F6B8E-5F1A-4166-AD72-6BEBAC065F88}" type="presParOf" srcId="{4A46F1C7-8AEA-4D79-98CE-45AA466D691B}" destId="{DFB5AD2F-D467-44AF-94EE-3F3155E0BC82}" srcOrd="0" destOrd="0" presId="urn:microsoft.com/office/officeart/2018/2/layout/IconCircleList"/>
    <dgm:cxn modelId="{66BBFD50-D10B-4568-BF80-5526C51EF3E1}" type="presParOf" srcId="{4A46F1C7-8AEA-4D79-98CE-45AA466D691B}" destId="{33568B1F-8299-4521-BABD-34942630B415}" srcOrd="1" destOrd="0" presId="urn:microsoft.com/office/officeart/2018/2/layout/IconCircleList"/>
    <dgm:cxn modelId="{5C36EB82-9312-47E5-96CC-32740E076EF6}" type="presParOf" srcId="{4A46F1C7-8AEA-4D79-98CE-45AA466D691B}" destId="{F2784642-39C5-469D-9E81-05BE3DFD6C61}" srcOrd="2" destOrd="0" presId="urn:microsoft.com/office/officeart/2018/2/layout/IconCircleList"/>
    <dgm:cxn modelId="{BBE89CC5-54BF-48FD-B2FE-41BC0E369665}" type="presParOf" srcId="{4A46F1C7-8AEA-4D79-98CE-45AA466D691B}" destId="{E9DFAB14-13A1-4A1B-9A2C-99677CB01B85}" srcOrd="3" destOrd="0" presId="urn:microsoft.com/office/officeart/2018/2/layout/IconCircleList"/>
    <dgm:cxn modelId="{B1D922CB-6773-41B1-8E67-A9E1D134A77E}" type="presParOf" srcId="{15E8B0D3-047B-4F1C-8A98-E7C29925ECE2}" destId="{D4503907-1674-4311-B2EF-E1BDEC313894}" srcOrd="1" destOrd="0" presId="urn:microsoft.com/office/officeart/2018/2/layout/IconCircleList"/>
    <dgm:cxn modelId="{64CA11AF-C983-44BA-8843-4CBF5C0372BB}" type="presParOf" srcId="{15E8B0D3-047B-4F1C-8A98-E7C29925ECE2}" destId="{93379788-12FF-4406-BB57-51CA37B7E304}" srcOrd="2" destOrd="0" presId="urn:microsoft.com/office/officeart/2018/2/layout/IconCircleList"/>
    <dgm:cxn modelId="{DF0D0DB7-6520-4219-8CEE-9BB4C460D239}" type="presParOf" srcId="{93379788-12FF-4406-BB57-51CA37B7E304}" destId="{0A56AF85-DF4D-458D-BE96-90A6A3BDBD0B}" srcOrd="0" destOrd="0" presId="urn:microsoft.com/office/officeart/2018/2/layout/IconCircleList"/>
    <dgm:cxn modelId="{30D836E9-134E-4EC2-9346-0ABAE0160313}" type="presParOf" srcId="{93379788-12FF-4406-BB57-51CA37B7E304}" destId="{15A6FC3F-E897-4ED0-AC38-D8F316EA2B7B}" srcOrd="1" destOrd="0" presId="urn:microsoft.com/office/officeart/2018/2/layout/IconCircleList"/>
    <dgm:cxn modelId="{3E05D5D4-A123-498B-809D-DC15272CB48E}" type="presParOf" srcId="{93379788-12FF-4406-BB57-51CA37B7E304}" destId="{073B98D7-1A3E-47EC-9D8A-E65D58C157D1}" srcOrd="2" destOrd="0" presId="urn:microsoft.com/office/officeart/2018/2/layout/IconCircleList"/>
    <dgm:cxn modelId="{B907E7C2-4522-4EAA-868E-5AF8A36A1D14}" type="presParOf" srcId="{93379788-12FF-4406-BB57-51CA37B7E304}" destId="{903C7AE9-8C62-4968-9745-A58A84C241DF}" srcOrd="3" destOrd="0" presId="urn:microsoft.com/office/officeart/2018/2/layout/IconCircleList"/>
    <dgm:cxn modelId="{ED352691-EA87-440B-BA67-6284BA204F4F}" type="presParOf" srcId="{15E8B0D3-047B-4F1C-8A98-E7C29925ECE2}" destId="{895F4275-E62E-4052-9B5C-3F957831A368}" srcOrd="3" destOrd="0" presId="urn:microsoft.com/office/officeart/2018/2/layout/IconCircleList"/>
    <dgm:cxn modelId="{9B5A23F4-CEB6-49B8-A904-721D21C8C735}" type="presParOf" srcId="{15E8B0D3-047B-4F1C-8A98-E7C29925ECE2}" destId="{EB251C99-5669-4634-91FC-7621D803F05D}" srcOrd="4" destOrd="0" presId="urn:microsoft.com/office/officeart/2018/2/layout/IconCircleList"/>
    <dgm:cxn modelId="{D7008C98-5F85-4EB4-A8F3-AB4B5CF4960F}" type="presParOf" srcId="{EB251C99-5669-4634-91FC-7621D803F05D}" destId="{43021E30-CB59-43AC-8332-34C82F043D07}" srcOrd="0" destOrd="0" presId="urn:microsoft.com/office/officeart/2018/2/layout/IconCircleList"/>
    <dgm:cxn modelId="{366D6235-618E-4BC7-8CEE-4A2D908574C9}" type="presParOf" srcId="{EB251C99-5669-4634-91FC-7621D803F05D}" destId="{8D970E5E-C1F2-4F8F-BFC4-FF42131D6870}" srcOrd="1" destOrd="0" presId="urn:microsoft.com/office/officeart/2018/2/layout/IconCircleList"/>
    <dgm:cxn modelId="{FE9F74F3-339B-47A7-A8AF-5923D9C9E099}" type="presParOf" srcId="{EB251C99-5669-4634-91FC-7621D803F05D}" destId="{2CA6FB7B-7590-4928-BDCF-290A69DA068D}" srcOrd="2" destOrd="0" presId="urn:microsoft.com/office/officeart/2018/2/layout/IconCircleList"/>
    <dgm:cxn modelId="{0F1C8E3E-51F8-417D-97E0-370535261729}" type="presParOf" srcId="{EB251C99-5669-4634-91FC-7621D803F05D}" destId="{9D2C801B-C3E1-4863-9AA8-3FC728E2F873}" srcOrd="3" destOrd="0" presId="urn:microsoft.com/office/officeart/2018/2/layout/IconCircleList"/>
    <dgm:cxn modelId="{1E5394DC-734A-4757-BDC7-0A305524E885}" type="presParOf" srcId="{15E8B0D3-047B-4F1C-8A98-E7C29925ECE2}" destId="{8FD01D67-8CD6-4278-8CB8-29087BC15853}" srcOrd="5" destOrd="0" presId="urn:microsoft.com/office/officeart/2018/2/layout/IconCircleList"/>
    <dgm:cxn modelId="{E1B88205-E147-4BF0-9887-72F5CFBF43AF}" type="presParOf" srcId="{15E8B0D3-047B-4F1C-8A98-E7C29925ECE2}" destId="{BB097510-5C19-4A16-A575-3ECA26F90175}" srcOrd="6" destOrd="0" presId="urn:microsoft.com/office/officeart/2018/2/layout/IconCircleList"/>
    <dgm:cxn modelId="{2BDC0331-3541-41D2-A5BD-3E6389FBD200}" type="presParOf" srcId="{BB097510-5C19-4A16-A575-3ECA26F90175}" destId="{8EBE435A-3380-4FAE-A500-2020FCD61FA9}" srcOrd="0" destOrd="0" presId="urn:microsoft.com/office/officeart/2018/2/layout/IconCircleList"/>
    <dgm:cxn modelId="{C717997D-052A-47DA-BE7F-08F11A8543E9}" type="presParOf" srcId="{BB097510-5C19-4A16-A575-3ECA26F90175}" destId="{A39CD983-72B5-47B1-A596-6ACC13178F14}" srcOrd="1" destOrd="0" presId="urn:microsoft.com/office/officeart/2018/2/layout/IconCircleList"/>
    <dgm:cxn modelId="{319B1A4D-3E72-45DE-9D89-845AB57FBF99}" type="presParOf" srcId="{BB097510-5C19-4A16-A575-3ECA26F90175}" destId="{DF5E821B-BCDC-48C7-8281-C03CA7B93B88}" srcOrd="2" destOrd="0" presId="urn:microsoft.com/office/officeart/2018/2/layout/IconCircleList"/>
    <dgm:cxn modelId="{20331DB7-7CE3-44D7-8971-3424C381C30F}" type="presParOf" srcId="{BB097510-5C19-4A16-A575-3ECA26F90175}" destId="{EF4DFE96-02ED-4305-AD5F-B1CDF455887B}" srcOrd="3" destOrd="0" presId="urn:microsoft.com/office/officeart/2018/2/layout/IconCircleList"/>
    <dgm:cxn modelId="{6B89AAD6-B61F-4228-B327-17D57ED31565}" type="presParOf" srcId="{15E8B0D3-047B-4F1C-8A98-E7C29925ECE2}" destId="{F566A5CF-9A28-456A-BB35-598246A72CF3}" srcOrd="7" destOrd="0" presId="urn:microsoft.com/office/officeart/2018/2/layout/IconCircleList"/>
    <dgm:cxn modelId="{C613FF53-13AC-4FD0-A702-91B769EB5CC7}" type="presParOf" srcId="{15E8B0D3-047B-4F1C-8A98-E7C29925ECE2}" destId="{5E92E2E8-639B-49A3-8AD4-0A532577DDCB}" srcOrd="8" destOrd="0" presId="urn:microsoft.com/office/officeart/2018/2/layout/IconCircleList"/>
    <dgm:cxn modelId="{279CAC65-3A7C-4622-9170-72E96F475889}" type="presParOf" srcId="{5E92E2E8-639B-49A3-8AD4-0A532577DDCB}" destId="{200BDE7A-7F0D-480F-B297-B86BB562F3FB}" srcOrd="0" destOrd="0" presId="urn:microsoft.com/office/officeart/2018/2/layout/IconCircleList"/>
    <dgm:cxn modelId="{5C84A93F-12B2-4F7E-8A5A-D0CE25E9CD1C}" type="presParOf" srcId="{5E92E2E8-639B-49A3-8AD4-0A532577DDCB}" destId="{A127A4AA-70E2-4380-9555-2F4ABABD25F4}" srcOrd="1" destOrd="0" presId="urn:microsoft.com/office/officeart/2018/2/layout/IconCircleList"/>
    <dgm:cxn modelId="{BECA7D91-2371-4E36-BE03-7C1DA87AFB6D}" type="presParOf" srcId="{5E92E2E8-639B-49A3-8AD4-0A532577DDCB}" destId="{09CB2E48-0E75-4588-9BA9-EA63EBBBB40E}" srcOrd="2" destOrd="0" presId="urn:microsoft.com/office/officeart/2018/2/layout/IconCircleList"/>
    <dgm:cxn modelId="{88FE11F5-C747-4828-BD15-1461C2FA559D}" type="presParOf" srcId="{5E92E2E8-639B-49A3-8AD4-0A532577DDCB}" destId="{F8FA71F8-E4DE-4D72-916D-257C47D68940}" srcOrd="3" destOrd="0" presId="urn:microsoft.com/office/officeart/2018/2/layout/IconCircleList"/>
    <dgm:cxn modelId="{1E020A2F-C8CB-40C7-B6F0-261F5F7F7363}" type="presParOf" srcId="{15E8B0D3-047B-4F1C-8A98-E7C29925ECE2}" destId="{A930AF9E-EBA9-4630-8EF5-6B049BABD17D}" srcOrd="9" destOrd="0" presId="urn:microsoft.com/office/officeart/2018/2/layout/IconCircleList"/>
    <dgm:cxn modelId="{28538EE5-B058-4C82-9221-017DE34A856D}" type="presParOf" srcId="{15E8B0D3-047B-4F1C-8A98-E7C29925ECE2}" destId="{67B1B3A4-9533-4562-B572-62196835F628}" srcOrd="10" destOrd="0" presId="urn:microsoft.com/office/officeart/2018/2/layout/IconCircleList"/>
    <dgm:cxn modelId="{C20042B5-471E-4198-BA5E-6265D793DA92}" type="presParOf" srcId="{67B1B3A4-9533-4562-B572-62196835F628}" destId="{419FDA68-2F8B-4C8F-B8AA-EA257F97EBEC}" srcOrd="0" destOrd="0" presId="urn:microsoft.com/office/officeart/2018/2/layout/IconCircleList"/>
    <dgm:cxn modelId="{0BB593EB-5D62-4239-94D2-FD5038D76462}" type="presParOf" srcId="{67B1B3A4-9533-4562-B572-62196835F628}" destId="{3FCC456E-83B4-4148-8D52-68B617D232E3}" srcOrd="1" destOrd="0" presId="urn:microsoft.com/office/officeart/2018/2/layout/IconCircleList"/>
    <dgm:cxn modelId="{D426BB89-5053-43FF-A7FD-CB536665549E}" type="presParOf" srcId="{67B1B3A4-9533-4562-B572-62196835F628}" destId="{588DA441-CE4E-43ED-A588-9C99860ACB1E}" srcOrd="2" destOrd="0" presId="urn:microsoft.com/office/officeart/2018/2/layout/IconCircleList"/>
    <dgm:cxn modelId="{80618A77-B824-4898-9DF5-3F97DAE29F02}" type="presParOf" srcId="{67B1B3A4-9533-4562-B572-62196835F628}" destId="{C95CABEA-A000-4551-9F13-6BB59950E836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9CEBFF-2AB0-46B3-A5A5-C12FEB11531B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0E64B71-3730-4F64-B393-24FFAF2ED043}">
      <dgm:prSet/>
      <dgm:spPr/>
      <dgm:t>
        <a:bodyPr/>
        <a:lstStyle/>
        <a:p>
          <a:r>
            <a:rPr lang="cs-CZ"/>
            <a:t>FUNKCE POMOCNÁ</a:t>
          </a:r>
          <a:endParaRPr lang="en-US"/>
        </a:p>
      </dgm:t>
    </dgm:pt>
    <dgm:pt modelId="{28636116-C041-4577-867B-6EB8FA401CCB}" type="parTrans" cxnId="{CCA37251-D738-475E-9093-CEF508A9F490}">
      <dgm:prSet/>
      <dgm:spPr/>
      <dgm:t>
        <a:bodyPr/>
        <a:lstStyle/>
        <a:p>
          <a:endParaRPr lang="en-US"/>
        </a:p>
      </dgm:t>
    </dgm:pt>
    <dgm:pt modelId="{F74EF240-8450-4194-83BD-1E37246ADA65}" type="sibTrans" cxnId="{CCA37251-D738-475E-9093-CEF508A9F490}">
      <dgm:prSet/>
      <dgm:spPr/>
      <dgm:t>
        <a:bodyPr/>
        <a:lstStyle/>
        <a:p>
          <a:endParaRPr lang="en-US"/>
        </a:p>
      </dgm:t>
    </dgm:pt>
    <dgm:pt modelId="{68E419AA-D945-452D-8BFA-6C15BCAF0C05}">
      <dgm:prSet/>
      <dgm:spPr/>
      <dgm:t>
        <a:bodyPr/>
        <a:lstStyle/>
        <a:p>
          <a:r>
            <a:rPr lang="cs-CZ" i="1"/>
            <a:t>PROVEDENÍ DŮKAZŮ (§ 20 ZRŘ)</a:t>
          </a:r>
          <a:endParaRPr lang="en-US"/>
        </a:p>
      </dgm:t>
    </dgm:pt>
    <dgm:pt modelId="{BB0DB3CA-3517-4B2B-918E-04DF4CFF6C58}" type="parTrans" cxnId="{CB2887CE-386E-4D3F-B123-46C116F0C8A9}">
      <dgm:prSet/>
      <dgm:spPr/>
      <dgm:t>
        <a:bodyPr/>
        <a:lstStyle/>
        <a:p>
          <a:endParaRPr lang="en-US"/>
        </a:p>
      </dgm:t>
    </dgm:pt>
    <dgm:pt modelId="{88DB5816-454F-499D-9E78-2925170D3DDB}" type="sibTrans" cxnId="{CB2887CE-386E-4D3F-B123-46C116F0C8A9}">
      <dgm:prSet/>
      <dgm:spPr/>
      <dgm:t>
        <a:bodyPr/>
        <a:lstStyle/>
        <a:p>
          <a:endParaRPr lang="en-US"/>
        </a:p>
      </dgm:t>
    </dgm:pt>
    <dgm:pt modelId="{9EFAFCC1-8C4E-4ED8-BB1F-9B76281D01D5}">
      <dgm:prSet/>
      <dgm:spPr/>
      <dgm:t>
        <a:bodyPr/>
        <a:lstStyle/>
        <a:p>
          <a:r>
            <a:rPr lang="cs-CZ" i="1"/>
            <a:t>PŘEDBĚŽNÉ OPATŘENÍ (§ 22 ZRŘ)</a:t>
          </a:r>
          <a:endParaRPr lang="en-US"/>
        </a:p>
      </dgm:t>
    </dgm:pt>
    <dgm:pt modelId="{07F1292A-CB30-456D-9A8B-ECC59295B019}" type="parTrans" cxnId="{98C639CF-1CD9-4A2C-9D52-DBDE69724D51}">
      <dgm:prSet/>
      <dgm:spPr/>
      <dgm:t>
        <a:bodyPr/>
        <a:lstStyle/>
        <a:p>
          <a:endParaRPr lang="en-US"/>
        </a:p>
      </dgm:t>
    </dgm:pt>
    <dgm:pt modelId="{9189A598-E476-40B7-B38C-8CACFCBB44AF}" type="sibTrans" cxnId="{98C639CF-1CD9-4A2C-9D52-DBDE69724D51}">
      <dgm:prSet/>
      <dgm:spPr/>
      <dgm:t>
        <a:bodyPr/>
        <a:lstStyle/>
        <a:p>
          <a:endParaRPr lang="en-US"/>
        </a:p>
      </dgm:t>
    </dgm:pt>
    <dgm:pt modelId="{716F55BC-E513-4333-AF00-3CC3346E0B6F}">
      <dgm:prSet/>
      <dgm:spPr/>
      <dgm:t>
        <a:bodyPr/>
        <a:lstStyle/>
        <a:p>
          <a:r>
            <a:rPr lang="cs-CZ" i="1"/>
            <a:t>ZPROŠTĚNÍ MLČENLIVOSTI (§ 6 ZRŘ)</a:t>
          </a:r>
          <a:endParaRPr lang="en-US"/>
        </a:p>
      </dgm:t>
    </dgm:pt>
    <dgm:pt modelId="{6DE74F92-A8BB-4B07-A33E-3C1938F5C5CD}" type="parTrans" cxnId="{047B4D8D-86EA-4C03-9757-0E9178270834}">
      <dgm:prSet/>
      <dgm:spPr/>
      <dgm:t>
        <a:bodyPr/>
        <a:lstStyle/>
        <a:p>
          <a:endParaRPr lang="en-US"/>
        </a:p>
      </dgm:t>
    </dgm:pt>
    <dgm:pt modelId="{CA099ED5-EDE6-463A-BEDF-2F022519C3BC}" type="sibTrans" cxnId="{047B4D8D-86EA-4C03-9757-0E9178270834}">
      <dgm:prSet/>
      <dgm:spPr/>
      <dgm:t>
        <a:bodyPr/>
        <a:lstStyle/>
        <a:p>
          <a:endParaRPr lang="en-US"/>
        </a:p>
      </dgm:t>
    </dgm:pt>
    <dgm:pt modelId="{39546B59-E840-44C8-B403-172296D48FD6}">
      <dgm:prSet/>
      <dgm:spPr/>
      <dgm:t>
        <a:bodyPr/>
        <a:lstStyle/>
        <a:p>
          <a:r>
            <a:rPr lang="cs-CZ" i="1"/>
            <a:t>JEN NA NÁVRH STRANY- ROZHODCE</a:t>
          </a:r>
          <a:endParaRPr lang="en-US"/>
        </a:p>
      </dgm:t>
    </dgm:pt>
    <dgm:pt modelId="{DFC5C934-8F29-4475-B37E-3F4C7A8D25A8}" type="parTrans" cxnId="{F1DAADE1-5CF1-40A5-99BF-E5FD6BF4CC8B}">
      <dgm:prSet/>
      <dgm:spPr/>
      <dgm:t>
        <a:bodyPr/>
        <a:lstStyle/>
        <a:p>
          <a:endParaRPr lang="en-US"/>
        </a:p>
      </dgm:t>
    </dgm:pt>
    <dgm:pt modelId="{EFD6F896-B227-431B-99EB-62C0D0A81EA2}" type="sibTrans" cxnId="{F1DAADE1-5CF1-40A5-99BF-E5FD6BF4CC8B}">
      <dgm:prSet/>
      <dgm:spPr/>
      <dgm:t>
        <a:bodyPr/>
        <a:lstStyle/>
        <a:p>
          <a:endParaRPr lang="en-US"/>
        </a:p>
      </dgm:t>
    </dgm:pt>
    <dgm:pt modelId="{F8E4364B-129D-406B-94A8-0474238F8D42}" type="pres">
      <dgm:prSet presAssocID="{7F9CEBFF-2AB0-46B3-A5A5-C12FEB11531B}" presName="vert0" presStyleCnt="0">
        <dgm:presLayoutVars>
          <dgm:dir/>
          <dgm:animOne val="branch"/>
          <dgm:animLvl val="lvl"/>
        </dgm:presLayoutVars>
      </dgm:prSet>
      <dgm:spPr/>
    </dgm:pt>
    <dgm:pt modelId="{009957E7-6C8F-4D89-8E25-73C3F6A012E6}" type="pres">
      <dgm:prSet presAssocID="{A0E64B71-3730-4F64-B393-24FFAF2ED043}" presName="thickLine" presStyleLbl="alignNode1" presStyleIdx="0" presStyleCnt="5"/>
      <dgm:spPr/>
    </dgm:pt>
    <dgm:pt modelId="{427190C6-8DCE-4875-AE27-04D1D4E616C9}" type="pres">
      <dgm:prSet presAssocID="{A0E64B71-3730-4F64-B393-24FFAF2ED043}" presName="horz1" presStyleCnt="0"/>
      <dgm:spPr/>
    </dgm:pt>
    <dgm:pt modelId="{E259C7CC-2C39-47E4-B687-B58C25F66CDA}" type="pres">
      <dgm:prSet presAssocID="{A0E64B71-3730-4F64-B393-24FFAF2ED043}" presName="tx1" presStyleLbl="revTx" presStyleIdx="0" presStyleCnt="5"/>
      <dgm:spPr/>
    </dgm:pt>
    <dgm:pt modelId="{F3F409F4-89EE-4ED0-91E8-93B8ADC7EC8A}" type="pres">
      <dgm:prSet presAssocID="{A0E64B71-3730-4F64-B393-24FFAF2ED043}" presName="vert1" presStyleCnt="0"/>
      <dgm:spPr/>
    </dgm:pt>
    <dgm:pt modelId="{4BC12941-9BE3-41B8-ACC2-C39D1424663C}" type="pres">
      <dgm:prSet presAssocID="{68E419AA-D945-452D-8BFA-6C15BCAF0C05}" presName="thickLine" presStyleLbl="alignNode1" presStyleIdx="1" presStyleCnt="5"/>
      <dgm:spPr/>
    </dgm:pt>
    <dgm:pt modelId="{3A286943-2F4F-42C8-BE06-B64499A6A00D}" type="pres">
      <dgm:prSet presAssocID="{68E419AA-D945-452D-8BFA-6C15BCAF0C05}" presName="horz1" presStyleCnt="0"/>
      <dgm:spPr/>
    </dgm:pt>
    <dgm:pt modelId="{E364F2AC-841F-4373-A756-6795AEDA36C2}" type="pres">
      <dgm:prSet presAssocID="{68E419AA-D945-452D-8BFA-6C15BCAF0C05}" presName="tx1" presStyleLbl="revTx" presStyleIdx="1" presStyleCnt="5"/>
      <dgm:spPr/>
    </dgm:pt>
    <dgm:pt modelId="{E8F955AA-A5FF-4E04-A1E9-DA8651253A94}" type="pres">
      <dgm:prSet presAssocID="{68E419AA-D945-452D-8BFA-6C15BCAF0C05}" presName="vert1" presStyleCnt="0"/>
      <dgm:spPr/>
    </dgm:pt>
    <dgm:pt modelId="{C6A39D0B-ECFF-446B-A604-234E3B1EC1FD}" type="pres">
      <dgm:prSet presAssocID="{9EFAFCC1-8C4E-4ED8-BB1F-9B76281D01D5}" presName="thickLine" presStyleLbl="alignNode1" presStyleIdx="2" presStyleCnt="5"/>
      <dgm:spPr/>
    </dgm:pt>
    <dgm:pt modelId="{DC65B0FE-9FB0-4589-8697-F8DFFF761B02}" type="pres">
      <dgm:prSet presAssocID="{9EFAFCC1-8C4E-4ED8-BB1F-9B76281D01D5}" presName="horz1" presStyleCnt="0"/>
      <dgm:spPr/>
    </dgm:pt>
    <dgm:pt modelId="{C018BD0A-F39C-48A1-8B87-91D27292F6FC}" type="pres">
      <dgm:prSet presAssocID="{9EFAFCC1-8C4E-4ED8-BB1F-9B76281D01D5}" presName="tx1" presStyleLbl="revTx" presStyleIdx="2" presStyleCnt="5"/>
      <dgm:spPr/>
    </dgm:pt>
    <dgm:pt modelId="{120E6208-1D80-4811-8C64-7E0B34E9C267}" type="pres">
      <dgm:prSet presAssocID="{9EFAFCC1-8C4E-4ED8-BB1F-9B76281D01D5}" presName="vert1" presStyleCnt="0"/>
      <dgm:spPr/>
    </dgm:pt>
    <dgm:pt modelId="{7C2D961B-CD06-45B0-A3FD-FC2F833D2FD9}" type="pres">
      <dgm:prSet presAssocID="{716F55BC-E513-4333-AF00-3CC3346E0B6F}" presName="thickLine" presStyleLbl="alignNode1" presStyleIdx="3" presStyleCnt="5"/>
      <dgm:spPr/>
    </dgm:pt>
    <dgm:pt modelId="{8418D5B5-F7A2-4B71-8B36-09A997E02C37}" type="pres">
      <dgm:prSet presAssocID="{716F55BC-E513-4333-AF00-3CC3346E0B6F}" presName="horz1" presStyleCnt="0"/>
      <dgm:spPr/>
    </dgm:pt>
    <dgm:pt modelId="{4E48030E-312A-4DF8-8C6B-F9EE4264CBCD}" type="pres">
      <dgm:prSet presAssocID="{716F55BC-E513-4333-AF00-3CC3346E0B6F}" presName="tx1" presStyleLbl="revTx" presStyleIdx="3" presStyleCnt="5"/>
      <dgm:spPr/>
    </dgm:pt>
    <dgm:pt modelId="{F70DDDAF-A3E8-4242-B1B1-637D7380DC59}" type="pres">
      <dgm:prSet presAssocID="{716F55BC-E513-4333-AF00-3CC3346E0B6F}" presName="vert1" presStyleCnt="0"/>
      <dgm:spPr/>
    </dgm:pt>
    <dgm:pt modelId="{C59AECCA-1D7D-4418-8790-DEABF71E98A2}" type="pres">
      <dgm:prSet presAssocID="{39546B59-E840-44C8-B403-172296D48FD6}" presName="thickLine" presStyleLbl="alignNode1" presStyleIdx="4" presStyleCnt="5"/>
      <dgm:spPr/>
    </dgm:pt>
    <dgm:pt modelId="{D69441FE-D058-44B6-BEDD-2BDD73A1CA23}" type="pres">
      <dgm:prSet presAssocID="{39546B59-E840-44C8-B403-172296D48FD6}" presName="horz1" presStyleCnt="0"/>
      <dgm:spPr/>
    </dgm:pt>
    <dgm:pt modelId="{02B1BD8E-3FE2-40E4-B13C-1FEA079095AF}" type="pres">
      <dgm:prSet presAssocID="{39546B59-E840-44C8-B403-172296D48FD6}" presName="tx1" presStyleLbl="revTx" presStyleIdx="4" presStyleCnt="5"/>
      <dgm:spPr/>
    </dgm:pt>
    <dgm:pt modelId="{7EBE5215-EF3E-41DE-AABB-05537003429C}" type="pres">
      <dgm:prSet presAssocID="{39546B59-E840-44C8-B403-172296D48FD6}" presName="vert1" presStyleCnt="0"/>
      <dgm:spPr/>
    </dgm:pt>
  </dgm:ptLst>
  <dgm:cxnLst>
    <dgm:cxn modelId="{57C69A16-DF7E-4616-A871-E530E85B56B4}" type="presOf" srcId="{7F9CEBFF-2AB0-46B3-A5A5-C12FEB11531B}" destId="{F8E4364B-129D-406B-94A8-0474238F8D42}" srcOrd="0" destOrd="0" presId="urn:microsoft.com/office/officeart/2008/layout/LinedList"/>
    <dgm:cxn modelId="{5112313F-6C9E-4B0A-90C6-64A0150A454E}" type="presOf" srcId="{716F55BC-E513-4333-AF00-3CC3346E0B6F}" destId="{4E48030E-312A-4DF8-8C6B-F9EE4264CBCD}" srcOrd="0" destOrd="0" presId="urn:microsoft.com/office/officeart/2008/layout/LinedList"/>
    <dgm:cxn modelId="{CFB39747-7FD9-4A9F-8DBC-C24E3908663A}" type="presOf" srcId="{9EFAFCC1-8C4E-4ED8-BB1F-9B76281D01D5}" destId="{C018BD0A-F39C-48A1-8B87-91D27292F6FC}" srcOrd="0" destOrd="0" presId="urn:microsoft.com/office/officeart/2008/layout/LinedList"/>
    <dgm:cxn modelId="{CCA37251-D738-475E-9093-CEF508A9F490}" srcId="{7F9CEBFF-2AB0-46B3-A5A5-C12FEB11531B}" destId="{A0E64B71-3730-4F64-B393-24FFAF2ED043}" srcOrd="0" destOrd="0" parTransId="{28636116-C041-4577-867B-6EB8FA401CCB}" sibTransId="{F74EF240-8450-4194-83BD-1E37246ADA65}"/>
    <dgm:cxn modelId="{DF4F3876-8E89-4AFC-8D4F-F1B483310862}" type="presOf" srcId="{39546B59-E840-44C8-B403-172296D48FD6}" destId="{02B1BD8E-3FE2-40E4-B13C-1FEA079095AF}" srcOrd="0" destOrd="0" presId="urn:microsoft.com/office/officeart/2008/layout/LinedList"/>
    <dgm:cxn modelId="{047B4D8D-86EA-4C03-9757-0E9178270834}" srcId="{7F9CEBFF-2AB0-46B3-A5A5-C12FEB11531B}" destId="{716F55BC-E513-4333-AF00-3CC3346E0B6F}" srcOrd="3" destOrd="0" parTransId="{6DE74F92-A8BB-4B07-A33E-3C1938F5C5CD}" sibTransId="{CA099ED5-EDE6-463A-BEDF-2F022519C3BC}"/>
    <dgm:cxn modelId="{D49C98AA-9FCE-4853-A4D0-B006122606A2}" type="presOf" srcId="{A0E64B71-3730-4F64-B393-24FFAF2ED043}" destId="{E259C7CC-2C39-47E4-B687-B58C25F66CDA}" srcOrd="0" destOrd="0" presId="urn:microsoft.com/office/officeart/2008/layout/LinedList"/>
    <dgm:cxn modelId="{67DE76C9-08B4-484E-B576-6BA74DF07940}" type="presOf" srcId="{68E419AA-D945-452D-8BFA-6C15BCAF0C05}" destId="{E364F2AC-841F-4373-A756-6795AEDA36C2}" srcOrd="0" destOrd="0" presId="urn:microsoft.com/office/officeart/2008/layout/LinedList"/>
    <dgm:cxn modelId="{CB2887CE-386E-4D3F-B123-46C116F0C8A9}" srcId="{7F9CEBFF-2AB0-46B3-A5A5-C12FEB11531B}" destId="{68E419AA-D945-452D-8BFA-6C15BCAF0C05}" srcOrd="1" destOrd="0" parTransId="{BB0DB3CA-3517-4B2B-918E-04DF4CFF6C58}" sibTransId="{88DB5816-454F-499D-9E78-2925170D3DDB}"/>
    <dgm:cxn modelId="{98C639CF-1CD9-4A2C-9D52-DBDE69724D51}" srcId="{7F9CEBFF-2AB0-46B3-A5A5-C12FEB11531B}" destId="{9EFAFCC1-8C4E-4ED8-BB1F-9B76281D01D5}" srcOrd="2" destOrd="0" parTransId="{07F1292A-CB30-456D-9A8B-ECC59295B019}" sibTransId="{9189A598-E476-40B7-B38C-8CACFCBB44AF}"/>
    <dgm:cxn modelId="{F1DAADE1-5CF1-40A5-99BF-E5FD6BF4CC8B}" srcId="{7F9CEBFF-2AB0-46B3-A5A5-C12FEB11531B}" destId="{39546B59-E840-44C8-B403-172296D48FD6}" srcOrd="4" destOrd="0" parTransId="{DFC5C934-8F29-4475-B37E-3F4C7A8D25A8}" sibTransId="{EFD6F896-B227-431B-99EB-62C0D0A81EA2}"/>
    <dgm:cxn modelId="{34D146D4-7ACE-4628-96BA-80B20F219DDA}" type="presParOf" srcId="{F8E4364B-129D-406B-94A8-0474238F8D42}" destId="{009957E7-6C8F-4D89-8E25-73C3F6A012E6}" srcOrd="0" destOrd="0" presId="urn:microsoft.com/office/officeart/2008/layout/LinedList"/>
    <dgm:cxn modelId="{4558BD01-F55A-41B7-9D4D-600366405BFF}" type="presParOf" srcId="{F8E4364B-129D-406B-94A8-0474238F8D42}" destId="{427190C6-8DCE-4875-AE27-04D1D4E616C9}" srcOrd="1" destOrd="0" presId="urn:microsoft.com/office/officeart/2008/layout/LinedList"/>
    <dgm:cxn modelId="{A27392C6-F2AF-4540-9FD6-B183F4360820}" type="presParOf" srcId="{427190C6-8DCE-4875-AE27-04D1D4E616C9}" destId="{E259C7CC-2C39-47E4-B687-B58C25F66CDA}" srcOrd="0" destOrd="0" presId="urn:microsoft.com/office/officeart/2008/layout/LinedList"/>
    <dgm:cxn modelId="{2297D59B-1EE0-4A45-95DC-D13FEC1CE1CE}" type="presParOf" srcId="{427190C6-8DCE-4875-AE27-04D1D4E616C9}" destId="{F3F409F4-89EE-4ED0-91E8-93B8ADC7EC8A}" srcOrd="1" destOrd="0" presId="urn:microsoft.com/office/officeart/2008/layout/LinedList"/>
    <dgm:cxn modelId="{B6877B10-7F0F-448C-B0FC-AD1816936BAB}" type="presParOf" srcId="{F8E4364B-129D-406B-94A8-0474238F8D42}" destId="{4BC12941-9BE3-41B8-ACC2-C39D1424663C}" srcOrd="2" destOrd="0" presId="urn:microsoft.com/office/officeart/2008/layout/LinedList"/>
    <dgm:cxn modelId="{9C7E69D1-A6DC-44C9-92D9-0F80F406A42B}" type="presParOf" srcId="{F8E4364B-129D-406B-94A8-0474238F8D42}" destId="{3A286943-2F4F-42C8-BE06-B64499A6A00D}" srcOrd="3" destOrd="0" presId="urn:microsoft.com/office/officeart/2008/layout/LinedList"/>
    <dgm:cxn modelId="{03BD26A3-8E94-4746-8BB6-05A69550F215}" type="presParOf" srcId="{3A286943-2F4F-42C8-BE06-B64499A6A00D}" destId="{E364F2AC-841F-4373-A756-6795AEDA36C2}" srcOrd="0" destOrd="0" presId="urn:microsoft.com/office/officeart/2008/layout/LinedList"/>
    <dgm:cxn modelId="{AE42DBCF-2F87-4C2A-8E25-9E2792C9067A}" type="presParOf" srcId="{3A286943-2F4F-42C8-BE06-B64499A6A00D}" destId="{E8F955AA-A5FF-4E04-A1E9-DA8651253A94}" srcOrd="1" destOrd="0" presId="urn:microsoft.com/office/officeart/2008/layout/LinedList"/>
    <dgm:cxn modelId="{E9313F63-A291-4836-AF2F-25A80C158DB8}" type="presParOf" srcId="{F8E4364B-129D-406B-94A8-0474238F8D42}" destId="{C6A39D0B-ECFF-446B-A604-234E3B1EC1FD}" srcOrd="4" destOrd="0" presId="urn:microsoft.com/office/officeart/2008/layout/LinedList"/>
    <dgm:cxn modelId="{F87948BB-6863-4C38-AF05-A02623FAD723}" type="presParOf" srcId="{F8E4364B-129D-406B-94A8-0474238F8D42}" destId="{DC65B0FE-9FB0-4589-8697-F8DFFF761B02}" srcOrd="5" destOrd="0" presId="urn:microsoft.com/office/officeart/2008/layout/LinedList"/>
    <dgm:cxn modelId="{02055EE4-2AAC-4591-8A41-F759EEE8460A}" type="presParOf" srcId="{DC65B0FE-9FB0-4589-8697-F8DFFF761B02}" destId="{C018BD0A-F39C-48A1-8B87-91D27292F6FC}" srcOrd="0" destOrd="0" presId="urn:microsoft.com/office/officeart/2008/layout/LinedList"/>
    <dgm:cxn modelId="{D78BA7EA-BFD7-4C35-8ACA-957720175ED0}" type="presParOf" srcId="{DC65B0FE-9FB0-4589-8697-F8DFFF761B02}" destId="{120E6208-1D80-4811-8C64-7E0B34E9C267}" srcOrd="1" destOrd="0" presId="urn:microsoft.com/office/officeart/2008/layout/LinedList"/>
    <dgm:cxn modelId="{27BBE5BE-CCFB-4D72-8AFA-B31EAAB352C9}" type="presParOf" srcId="{F8E4364B-129D-406B-94A8-0474238F8D42}" destId="{7C2D961B-CD06-45B0-A3FD-FC2F833D2FD9}" srcOrd="6" destOrd="0" presId="urn:microsoft.com/office/officeart/2008/layout/LinedList"/>
    <dgm:cxn modelId="{7D20738D-C05A-4029-8BE7-7998FF69896E}" type="presParOf" srcId="{F8E4364B-129D-406B-94A8-0474238F8D42}" destId="{8418D5B5-F7A2-4B71-8B36-09A997E02C37}" srcOrd="7" destOrd="0" presId="urn:microsoft.com/office/officeart/2008/layout/LinedList"/>
    <dgm:cxn modelId="{A61AD1C2-83CD-472F-B7BD-8B85FDB1E8B7}" type="presParOf" srcId="{8418D5B5-F7A2-4B71-8B36-09A997E02C37}" destId="{4E48030E-312A-4DF8-8C6B-F9EE4264CBCD}" srcOrd="0" destOrd="0" presId="urn:microsoft.com/office/officeart/2008/layout/LinedList"/>
    <dgm:cxn modelId="{C14934D5-6D0E-4FB5-935D-F50A486C9BE0}" type="presParOf" srcId="{8418D5B5-F7A2-4B71-8B36-09A997E02C37}" destId="{F70DDDAF-A3E8-4242-B1B1-637D7380DC59}" srcOrd="1" destOrd="0" presId="urn:microsoft.com/office/officeart/2008/layout/LinedList"/>
    <dgm:cxn modelId="{7C666D96-B417-4013-B99B-A53AABC5D79D}" type="presParOf" srcId="{F8E4364B-129D-406B-94A8-0474238F8D42}" destId="{C59AECCA-1D7D-4418-8790-DEABF71E98A2}" srcOrd="8" destOrd="0" presId="urn:microsoft.com/office/officeart/2008/layout/LinedList"/>
    <dgm:cxn modelId="{59323ADC-3DA4-4FA8-A296-8E0C3127E9DD}" type="presParOf" srcId="{F8E4364B-129D-406B-94A8-0474238F8D42}" destId="{D69441FE-D058-44B6-BEDD-2BDD73A1CA23}" srcOrd="9" destOrd="0" presId="urn:microsoft.com/office/officeart/2008/layout/LinedList"/>
    <dgm:cxn modelId="{B7C12E57-5286-4C53-9327-CDBD00CA79A0}" type="presParOf" srcId="{D69441FE-D058-44B6-BEDD-2BDD73A1CA23}" destId="{02B1BD8E-3FE2-40E4-B13C-1FEA079095AF}" srcOrd="0" destOrd="0" presId="urn:microsoft.com/office/officeart/2008/layout/LinedList"/>
    <dgm:cxn modelId="{D2D89CC5-329A-47C0-B204-63E5B88F492D}" type="presParOf" srcId="{D69441FE-D058-44B6-BEDD-2BDD73A1CA23}" destId="{7EBE5215-EF3E-41DE-AABB-05537003429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E0039C-CCE2-40AA-BD28-01FB54B02580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332C7B24-6D3F-47AF-9C77-A3604D14C70F}">
      <dgm:prSet/>
      <dgm:spPr/>
      <dgm:t>
        <a:bodyPr/>
        <a:lstStyle/>
        <a:p>
          <a:r>
            <a:rPr lang="cs-CZ" dirty="0"/>
            <a:t>FUNKCE KONTROLNÍ</a:t>
          </a:r>
          <a:endParaRPr lang="en-US" dirty="0"/>
        </a:p>
      </dgm:t>
    </dgm:pt>
    <dgm:pt modelId="{8901B965-B023-473A-B9EC-C2E7DE334D1B}" type="parTrans" cxnId="{C3C28939-44CA-4258-A2F6-A7F3064EBD73}">
      <dgm:prSet/>
      <dgm:spPr/>
      <dgm:t>
        <a:bodyPr/>
        <a:lstStyle/>
        <a:p>
          <a:endParaRPr lang="en-US"/>
        </a:p>
      </dgm:t>
    </dgm:pt>
    <dgm:pt modelId="{94A21C06-233C-429F-B621-7EB348919232}" type="sibTrans" cxnId="{C3C28939-44CA-4258-A2F6-A7F3064EBD73}">
      <dgm:prSet/>
      <dgm:spPr/>
      <dgm:t>
        <a:bodyPr/>
        <a:lstStyle/>
        <a:p>
          <a:endParaRPr lang="en-US"/>
        </a:p>
      </dgm:t>
    </dgm:pt>
    <dgm:pt modelId="{D1D5480A-AE54-4C26-9792-766328FD908F}">
      <dgm:prSet/>
      <dgm:spPr/>
      <dgm:t>
        <a:bodyPr/>
        <a:lstStyle/>
        <a:p>
          <a:r>
            <a:rPr lang="cs-CZ"/>
            <a:t>ZRUŠENÍ ROZHODČÍHO NÁLEZU</a:t>
          </a:r>
          <a:endParaRPr lang="en-US"/>
        </a:p>
      </dgm:t>
    </dgm:pt>
    <dgm:pt modelId="{D3649931-4B4A-4E22-A207-CE75D9535426}" type="parTrans" cxnId="{8E9C72FF-B159-4920-BD98-77C87D2E6900}">
      <dgm:prSet/>
      <dgm:spPr/>
      <dgm:t>
        <a:bodyPr/>
        <a:lstStyle/>
        <a:p>
          <a:endParaRPr lang="en-US"/>
        </a:p>
      </dgm:t>
    </dgm:pt>
    <dgm:pt modelId="{DE6A1ECE-D721-4EAC-91AB-16F2D36EF4C8}" type="sibTrans" cxnId="{8E9C72FF-B159-4920-BD98-77C87D2E6900}">
      <dgm:prSet/>
      <dgm:spPr/>
      <dgm:t>
        <a:bodyPr/>
        <a:lstStyle/>
        <a:p>
          <a:endParaRPr lang="en-US"/>
        </a:p>
      </dgm:t>
    </dgm:pt>
    <dgm:pt modelId="{5DBEE502-A329-475F-9023-71375BEC5567}">
      <dgm:prSet/>
      <dgm:spPr/>
      <dgm:t>
        <a:bodyPr/>
        <a:lstStyle/>
        <a:p>
          <a:r>
            <a:rPr lang="cs-CZ"/>
            <a:t>ZASTAVENÍ NAŘÍZENÉHO VÝKONU</a:t>
          </a:r>
          <a:endParaRPr lang="en-US"/>
        </a:p>
      </dgm:t>
    </dgm:pt>
    <dgm:pt modelId="{2424A685-4379-4E41-9398-A657B5505A01}" type="parTrans" cxnId="{B8638D0E-E5DD-4F93-98E9-97098F0B2AB8}">
      <dgm:prSet/>
      <dgm:spPr/>
      <dgm:t>
        <a:bodyPr/>
        <a:lstStyle/>
        <a:p>
          <a:endParaRPr lang="en-US"/>
        </a:p>
      </dgm:t>
    </dgm:pt>
    <dgm:pt modelId="{32DE0ACC-546D-493E-9ECF-89667BA041EE}" type="sibTrans" cxnId="{B8638D0E-E5DD-4F93-98E9-97098F0B2AB8}">
      <dgm:prSet/>
      <dgm:spPr/>
      <dgm:t>
        <a:bodyPr/>
        <a:lstStyle/>
        <a:p>
          <a:endParaRPr lang="en-US"/>
        </a:p>
      </dgm:t>
    </dgm:pt>
    <dgm:pt modelId="{E89F1F9F-D202-4692-83E5-6A8E03A7B357}">
      <dgm:prSet/>
      <dgm:spPr/>
      <dgm:t>
        <a:bodyPr/>
        <a:lstStyle/>
        <a:p>
          <a:r>
            <a:rPr lang="cs-CZ"/>
            <a:t>ODEPŘENÍ UZNÁNÍ A VÝKONU</a:t>
          </a:r>
          <a:endParaRPr lang="en-US"/>
        </a:p>
      </dgm:t>
    </dgm:pt>
    <dgm:pt modelId="{6E278AEF-36EB-4393-B0D4-97E09CFD4CF4}" type="parTrans" cxnId="{5D2DB6A9-F6A8-40F7-80C0-77490725AF97}">
      <dgm:prSet/>
      <dgm:spPr/>
      <dgm:t>
        <a:bodyPr/>
        <a:lstStyle/>
        <a:p>
          <a:endParaRPr lang="en-US"/>
        </a:p>
      </dgm:t>
    </dgm:pt>
    <dgm:pt modelId="{F8A85797-CE61-4F93-B1EF-44E9BFADC398}" type="sibTrans" cxnId="{5D2DB6A9-F6A8-40F7-80C0-77490725AF97}">
      <dgm:prSet/>
      <dgm:spPr/>
      <dgm:t>
        <a:bodyPr/>
        <a:lstStyle/>
        <a:p>
          <a:endParaRPr lang="en-US"/>
        </a:p>
      </dgm:t>
    </dgm:pt>
    <dgm:pt modelId="{A6C3F095-D8AC-4730-B753-5A2607B712F6}">
      <dgm:prSet/>
      <dgm:spPr/>
      <dgm:t>
        <a:bodyPr/>
        <a:lstStyle/>
        <a:p>
          <a:r>
            <a:rPr lang="cs-CZ"/>
            <a:t>JEN NA NÁVRH STRANY</a:t>
          </a:r>
          <a:endParaRPr lang="en-US"/>
        </a:p>
      </dgm:t>
    </dgm:pt>
    <dgm:pt modelId="{8CF0B75B-2547-4321-9D78-F00C0D2C6895}" type="parTrans" cxnId="{8A6A008E-84E4-4D04-B2A1-CCFBF03AF811}">
      <dgm:prSet/>
      <dgm:spPr/>
      <dgm:t>
        <a:bodyPr/>
        <a:lstStyle/>
        <a:p>
          <a:endParaRPr lang="en-US"/>
        </a:p>
      </dgm:t>
    </dgm:pt>
    <dgm:pt modelId="{EB06F7C9-8F87-41AD-8986-C1F7B090B70C}" type="sibTrans" cxnId="{8A6A008E-84E4-4D04-B2A1-CCFBF03AF811}">
      <dgm:prSet/>
      <dgm:spPr/>
      <dgm:t>
        <a:bodyPr/>
        <a:lstStyle/>
        <a:p>
          <a:endParaRPr lang="en-US"/>
        </a:p>
      </dgm:t>
    </dgm:pt>
    <dgm:pt modelId="{952E886E-262D-484A-8E3D-18A043FCC8CB}" type="pres">
      <dgm:prSet presAssocID="{06E0039C-CCE2-40AA-BD28-01FB54B02580}" presName="linear" presStyleCnt="0">
        <dgm:presLayoutVars>
          <dgm:dir/>
          <dgm:animLvl val="lvl"/>
          <dgm:resizeHandles val="exact"/>
        </dgm:presLayoutVars>
      </dgm:prSet>
      <dgm:spPr/>
    </dgm:pt>
    <dgm:pt modelId="{78B3AC03-B3CA-4149-9100-5D3A5716B1AB}" type="pres">
      <dgm:prSet presAssocID="{332C7B24-6D3F-47AF-9C77-A3604D14C70F}" presName="parentLin" presStyleCnt="0"/>
      <dgm:spPr/>
    </dgm:pt>
    <dgm:pt modelId="{7BDB710C-E842-40F1-A039-D7BB08F56C5B}" type="pres">
      <dgm:prSet presAssocID="{332C7B24-6D3F-47AF-9C77-A3604D14C70F}" presName="parentLeftMargin" presStyleLbl="node1" presStyleIdx="0" presStyleCnt="5"/>
      <dgm:spPr/>
    </dgm:pt>
    <dgm:pt modelId="{FF4D3C93-5501-4D15-935F-ACC8EB7AADAE}" type="pres">
      <dgm:prSet presAssocID="{332C7B24-6D3F-47AF-9C77-A3604D14C70F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5A9FC6F-9B7F-4872-B41E-F33E7150D8A9}" type="pres">
      <dgm:prSet presAssocID="{332C7B24-6D3F-47AF-9C77-A3604D14C70F}" presName="negativeSpace" presStyleCnt="0"/>
      <dgm:spPr/>
    </dgm:pt>
    <dgm:pt modelId="{DBCB4875-E939-4CA9-9014-748EBBB5E544}" type="pres">
      <dgm:prSet presAssocID="{332C7B24-6D3F-47AF-9C77-A3604D14C70F}" presName="childText" presStyleLbl="conFgAcc1" presStyleIdx="0" presStyleCnt="5">
        <dgm:presLayoutVars>
          <dgm:bulletEnabled val="1"/>
        </dgm:presLayoutVars>
      </dgm:prSet>
      <dgm:spPr/>
    </dgm:pt>
    <dgm:pt modelId="{082D58AE-49A8-4C93-B4DB-1E91FD99417B}" type="pres">
      <dgm:prSet presAssocID="{94A21C06-233C-429F-B621-7EB348919232}" presName="spaceBetweenRectangles" presStyleCnt="0"/>
      <dgm:spPr/>
    </dgm:pt>
    <dgm:pt modelId="{E4C6A981-DAC5-48A7-A6FC-3B87292E1B11}" type="pres">
      <dgm:prSet presAssocID="{D1D5480A-AE54-4C26-9792-766328FD908F}" presName="parentLin" presStyleCnt="0"/>
      <dgm:spPr/>
    </dgm:pt>
    <dgm:pt modelId="{CA65A40C-2991-42F0-88D6-A56C944AD284}" type="pres">
      <dgm:prSet presAssocID="{D1D5480A-AE54-4C26-9792-766328FD908F}" presName="parentLeftMargin" presStyleLbl="node1" presStyleIdx="0" presStyleCnt="5"/>
      <dgm:spPr/>
    </dgm:pt>
    <dgm:pt modelId="{7D73716E-8A7B-44D6-A1EE-298FA349F82A}" type="pres">
      <dgm:prSet presAssocID="{D1D5480A-AE54-4C26-9792-766328FD908F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F42AF458-EF2C-40F3-A6B2-6330EDFF9621}" type="pres">
      <dgm:prSet presAssocID="{D1D5480A-AE54-4C26-9792-766328FD908F}" presName="negativeSpace" presStyleCnt="0"/>
      <dgm:spPr/>
    </dgm:pt>
    <dgm:pt modelId="{1130E04D-FB7E-40CC-BC88-275DC6F8E457}" type="pres">
      <dgm:prSet presAssocID="{D1D5480A-AE54-4C26-9792-766328FD908F}" presName="childText" presStyleLbl="conFgAcc1" presStyleIdx="1" presStyleCnt="5">
        <dgm:presLayoutVars>
          <dgm:bulletEnabled val="1"/>
        </dgm:presLayoutVars>
      </dgm:prSet>
      <dgm:spPr/>
    </dgm:pt>
    <dgm:pt modelId="{634A2794-87D9-4F33-B80D-8EF7C3795197}" type="pres">
      <dgm:prSet presAssocID="{DE6A1ECE-D721-4EAC-91AB-16F2D36EF4C8}" presName="spaceBetweenRectangles" presStyleCnt="0"/>
      <dgm:spPr/>
    </dgm:pt>
    <dgm:pt modelId="{6532B898-2F3D-4351-AC97-9500DB806E36}" type="pres">
      <dgm:prSet presAssocID="{5DBEE502-A329-475F-9023-71375BEC5567}" presName="parentLin" presStyleCnt="0"/>
      <dgm:spPr/>
    </dgm:pt>
    <dgm:pt modelId="{893C8ABC-39EA-4959-9A56-803E95E217B3}" type="pres">
      <dgm:prSet presAssocID="{5DBEE502-A329-475F-9023-71375BEC5567}" presName="parentLeftMargin" presStyleLbl="node1" presStyleIdx="1" presStyleCnt="5"/>
      <dgm:spPr/>
    </dgm:pt>
    <dgm:pt modelId="{BB5D70D3-02A1-44EF-B561-B5BBE6FEA784}" type="pres">
      <dgm:prSet presAssocID="{5DBEE502-A329-475F-9023-71375BEC5567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48EF111B-58E8-462C-B85D-12B7E341A87B}" type="pres">
      <dgm:prSet presAssocID="{5DBEE502-A329-475F-9023-71375BEC5567}" presName="negativeSpace" presStyleCnt="0"/>
      <dgm:spPr/>
    </dgm:pt>
    <dgm:pt modelId="{942DD941-CD63-4974-A536-2A259390DBE1}" type="pres">
      <dgm:prSet presAssocID="{5DBEE502-A329-475F-9023-71375BEC5567}" presName="childText" presStyleLbl="conFgAcc1" presStyleIdx="2" presStyleCnt="5">
        <dgm:presLayoutVars>
          <dgm:bulletEnabled val="1"/>
        </dgm:presLayoutVars>
      </dgm:prSet>
      <dgm:spPr/>
    </dgm:pt>
    <dgm:pt modelId="{4DAAB389-FC37-4EC1-8876-F02AD3775D95}" type="pres">
      <dgm:prSet presAssocID="{32DE0ACC-546D-493E-9ECF-89667BA041EE}" presName="spaceBetweenRectangles" presStyleCnt="0"/>
      <dgm:spPr/>
    </dgm:pt>
    <dgm:pt modelId="{7F6A5636-2BCA-44C8-9EFC-691A399D518E}" type="pres">
      <dgm:prSet presAssocID="{E89F1F9F-D202-4692-83E5-6A8E03A7B357}" presName="parentLin" presStyleCnt="0"/>
      <dgm:spPr/>
    </dgm:pt>
    <dgm:pt modelId="{077FC30B-419A-4027-8A45-BFB4FA3EE18B}" type="pres">
      <dgm:prSet presAssocID="{E89F1F9F-D202-4692-83E5-6A8E03A7B357}" presName="parentLeftMargin" presStyleLbl="node1" presStyleIdx="2" presStyleCnt="5"/>
      <dgm:spPr/>
    </dgm:pt>
    <dgm:pt modelId="{00A71340-BFFD-4336-BCB1-F39ADE4D50E5}" type="pres">
      <dgm:prSet presAssocID="{E89F1F9F-D202-4692-83E5-6A8E03A7B357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2247C70-B6AF-4CB9-AB60-6C23ACB99439}" type="pres">
      <dgm:prSet presAssocID="{E89F1F9F-D202-4692-83E5-6A8E03A7B357}" presName="negativeSpace" presStyleCnt="0"/>
      <dgm:spPr/>
    </dgm:pt>
    <dgm:pt modelId="{2C255A6C-172C-41E4-A6C1-18F72491E002}" type="pres">
      <dgm:prSet presAssocID="{E89F1F9F-D202-4692-83E5-6A8E03A7B357}" presName="childText" presStyleLbl="conFgAcc1" presStyleIdx="3" presStyleCnt="5">
        <dgm:presLayoutVars>
          <dgm:bulletEnabled val="1"/>
        </dgm:presLayoutVars>
      </dgm:prSet>
      <dgm:spPr/>
    </dgm:pt>
    <dgm:pt modelId="{0C3A14EF-0C68-449E-B034-285DCCC1A695}" type="pres">
      <dgm:prSet presAssocID="{F8A85797-CE61-4F93-B1EF-44E9BFADC398}" presName="spaceBetweenRectangles" presStyleCnt="0"/>
      <dgm:spPr/>
    </dgm:pt>
    <dgm:pt modelId="{D10248EA-B487-4030-AB6E-0A96725B0722}" type="pres">
      <dgm:prSet presAssocID="{A6C3F095-D8AC-4730-B753-5A2607B712F6}" presName="parentLin" presStyleCnt="0"/>
      <dgm:spPr/>
    </dgm:pt>
    <dgm:pt modelId="{F52778D8-405E-4D3A-A35F-E6342B51B57D}" type="pres">
      <dgm:prSet presAssocID="{A6C3F095-D8AC-4730-B753-5A2607B712F6}" presName="parentLeftMargin" presStyleLbl="node1" presStyleIdx="3" presStyleCnt="5"/>
      <dgm:spPr/>
    </dgm:pt>
    <dgm:pt modelId="{775A9A36-91B2-4BFE-BDCD-3A68F0CD36F0}" type="pres">
      <dgm:prSet presAssocID="{A6C3F095-D8AC-4730-B753-5A2607B712F6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98EF45B6-335A-4FF3-8745-CE100F371778}" type="pres">
      <dgm:prSet presAssocID="{A6C3F095-D8AC-4730-B753-5A2607B712F6}" presName="negativeSpace" presStyleCnt="0"/>
      <dgm:spPr/>
    </dgm:pt>
    <dgm:pt modelId="{8C944530-64B3-420C-8EE3-82004CB4ABA4}" type="pres">
      <dgm:prSet presAssocID="{A6C3F095-D8AC-4730-B753-5A2607B712F6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B8638D0E-E5DD-4F93-98E9-97098F0B2AB8}" srcId="{06E0039C-CCE2-40AA-BD28-01FB54B02580}" destId="{5DBEE502-A329-475F-9023-71375BEC5567}" srcOrd="2" destOrd="0" parTransId="{2424A685-4379-4E41-9398-A657B5505A01}" sibTransId="{32DE0ACC-546D-493E-9ECF-89667BA041EE}"/>
    <dgm:cxn modelId="{64BB4A11-9312-4866-BEAB-F79CC500F966}" type="presOf" srcId="{332C7B24-6D3F-47AF-9C77-A3604D14C70F}" destId="{FF4D3C93-5501-4D15-935F-ACC8EB7AADAE}" srcOrd="1" destOrd="0" presId="urn:microsoft.com/office/officeart/2005/8/layout/list1"/>
    <dgm:cxn modelId="{C3C28939-44CA-4258-A2F6-A7F3064EBD73}" srcId="{06E0039C-CCE2-40AA-BD28-01FB54B02580}" destId="{332C7B24-6D3F-47AF-9C77-A3604D14C70F}" srcOrd="0" destOrd="0" parTransId="{8901B965-B023-473A-B9EC-C2E7DE334D1B}" sibTransId="{94A21C06-233C-429F-B621-7EB348919232}"/>
    <dgm:cxn modelId="{25A2403D-1263-4C0D-BB40-E138A5282A33}" type="presOf" srcId="{06E0039C-CCE2-40AA-BD28-01FB54B02580}" destId="{952E886E-262D-484A-8E3D-18A043FCC8CB}" srcOrd="0" destOrd="0" presId="urn:microsoft.com/office/officeart/2005/8/layout/list1"/>
    <dgm:cxn modelId="{146F3B3E-3322-4BF3-9EB9-C0ADE3E45494}" type="presOf" srcId="{E89F1F9F-D202-4692-83E5-6A8E03A7B357}" destId="{00A71340-BFFD-4336-BCB1-F39ADE4D50E5}" srcOrd="1" destOrd="0" presId="urn:microsoft.com/office/officeart/2005/8/layout/list1"/>
    <dgm:cxn modelId="{05D7B968-D8AC-4896-A43B-42D6B8521073}" type="presOf" srcId="{E89F1F9F-D202-4692-83E5-6A8E03A7B357}" destId="{077FC30B-419A-4027-8A45-BFB4FA3EE18B}" srcOrd="0" destOrd="0" presId="urn:microsoft.com/office/officeart/2005/8/layout/list1"/>
    <dgm:cxn modelId="{57564F75-2AEC-4E28-BFE4-FA459E402352}" type="presOf" srcId="{A6C3F095-D8AC-4730-B753-5A2607B712F6}" destId="{F52778D8-405E-4D3A-A35F-E6342B51B57D}" srcOrd="0" destOrd="0" presId="urn:microsoft.com/office/officeart/2005/8/layout/list1"/>
    <dgm:cxn modelId="{F256BA7B-BECE-4FA1-B64D-C9DB2BF1D0B0}" type="presOf" srcId="{A6C3F095-D8AC-4730-B753-5A2607B712F6}" destId="{775A9A36-91B2-4BFE-BDCD-3A68F0CD36F0}" srcOrd="1" destOrd="0" presId="urn:microsoft.com/office/officeart/2005/8/layout/list1"/>
    <dgm:cxn modelId="{8A6A008E-84E4-4D04-B2A1-CCFBF03AF811}" srcId="{06E0039C-CCE2-40AA-BD28-01FB54B02580}" destId="{A6C3F095-D8AC-4730-B753-5A2607B712F6}" srcOrd="4" destOrd="0" parTransId="{8CF0B75B-2547-4321-9D78-F00C0D2C6895}" sibTransId="{EB06F7C9-8F87-41AD-8986-C1F7B090B70C}"/>
    <dgm:cxn modelId="{5D2DB6A9-F6A8-40F7-80C0-77490725AF97}" srcId="{06E0039C-CCE2-40AA-BD28-01FB54B02580}" destId="{E89F1F9F-D202-4692-83E5-6A8E03A7B357}" srcOrd="3" destOrd="0" parTransId="{6E278AEF-36EB-4393-B0D4-97E09CFD4CF4}" sibTransId="{F8A85797-CE61-4F93-B1EF-44E9BFADC398}"/>
    <dgm:cxn modelId="{415F23B0-B467-4AB3-90E5-03C304B66F51}" type="presOf" srcId="{332C7B24-6D3F-47AF-9C77-A3604D14C70F}" destId="{7BDB710C-E842-40F1-A039-D7BB08F56C5B}" srcOrd="0" destOrd="0" presId="urn:microsoft.com/office/officeart/2005/8/layout/list1"/>
    <dgm:cxn modelId="{0A5BC2C6-4083-4DC5-BF3C-F8A7D753D0EB}" type="presOf" srcId="{D1D5480A-AE54-4C26-9792-766328FD908F}" destId="{7D73716E-8A7B-44D6-A1EE-298FA349F82A}" srcOrd="1" destOrd="0" presId="urn:microsoft.com/office/officeart/2005/8/layout/list1"/>
    <dgm:cxn modelId="{9994C5CB-5405-4371-8AD6-CA18BB1EC241}" type="presOf" srcId="{D1D5480A-AE54-4C26-9792-766328FD908F}" destId="{CA65A40C-2991-42F0-88D6-A56C944AD284}" srcOrd="0" destOrd="0" presId="urn:microsoft.com/office/officeart/2005/8/layout/list1"/>
    <dgm:cxn modelId="{EFD78CD0-ADB2-428C-B429-41A659B66E36}" type="presOf" srcId="{5DBEE502-A329-475F-9023-71375BEC5567}" destId="{BB5D70D3-02A1-44EF-B561-B5BBE6FEA784}" srcOrd="1" destOrd="0" presId="urn:microsoft.com/office/officeart/2005/8/layout/list1"/>
    <dgm:cxn modelId="{3E5E3ADA-F526-428B-AEA2-65A0D918AA99}" type="presOf" srcId="{5DBEE502-A329-475F-9023-71375BEC5567}" destId="{893C8ABC-39EA-4959-9A56-803E95E217B3}" srcOrd="0" destOrd="0" presId="urn:microsoft.com/office/officeart/2005/8/layout/list1"/>
    <dgm:cxn modelId="{8E9C72FF-B159-4920-BD98-77C87D2E6900}" srcId="{06E0039C-CCE2-40AA-BD28-01FB54B02580}" destId="{D1D5480A-AE54-4C26-9792-766328FD908F}" srcOrd="1" destOrd="0" parTransId="{D3649931-4B4A-4E22-A207-CE75D9535426}" sibTransId="{DE6A1ECE-D721-4EAC-91AB-16F2D36EF4C8}"/>
    <dgm:cxn modelId="{D7CD9515-865E-4E77-A40B-EF1E81103D21}" type="presParOf" srcId="{952E886E-262D-484A-8E3D-18A043FCC8CB}" destId="{78B3AC03-B3CA-4149-9100-5D3A5716B1AB}" srcOrd="0" destOrd="0" presId="urn:microsoft.com/office/officeart/2005/8/layout/list1"/>
    <dgm:cxn modelId="{2C35EC2B-F36E-4A58-93DB-4A64F816D782}" type="presParOf" srcId="{78B3AC03-B3CA-4149-9100-5D3A5716B1AB}" destId="{7BDB710C-E842-40F1-A039-D7BB08F56C5B}" srcOrd="0" destOrd="0" presId="urn:microsoft.com/office/officeart/2005/8/layout/list1"/>
    <dgm:cxn modelId="{81701AFD-588B-4D7F-A5E4-8481AC9965B0}" type="presParOf" srcId="{78B3AC03-B3CA-4149-9100-5D3A5716B1AB}" destId="{FF4D3C93-5501-4D15-935F-ACC8EB7AADAE}" srcOrd="1" destOrd="0" presId="urn:microsoft.com/office/officeart/2005/8/layout/list1"/>
    <dgm:cxn modelId="{55B5035A-D262-4D1B-AA28-F0ECEFB6BF44}" type="presParOf" srcId="{952E886E-262D-484A-8E3D-18A043FCC8CB}" destId="{C5A9FC6F-9B7F-4872-B41E-F33E7150D8A9}" srcOrd="1" destOrd="0" presId="urn:microsoft.com/office/officeart/2005/8/layout/list1"/>
    <dgm:cxn modelId="{4D14B638-242D-430A-977E-79AF99418D41}" type="presParOf" srcId="{952E886E-262D-484A-8E3D-18A043FCC8CB}" destId="{DBCB4875-E939-4CA9-9014-748EBBB5E544}" srcOrd="2" destOrd="0" presId="urn:microsoft.com/office/officeart/2005/8/layout/list1"/>
    <dgm:cxn modelId="{86CD6691-9B48-4415-8EEE-601E6CD1034E}" type="presParOf" srcId="{952E886E-262D-484A-8E3D-18A043FCC8CB}" destId="{082D58AE-49A8-4C93-B4DB-1E91FD99417B}" srcOrd="3" destOrd="0" presId="urn:microsoft.com/office/officeart/2005/8/layout/list1"/>
    <dgm:cxn modelId="{664D7145-AE5A-4B7F-B0A2-A0EBD102BC63}" type="presParOf" srcId="{952E886E-262D-484A-8E3D-18A043FCC8CB}" destId="{E4C6A981-DAC5-48A7-A6FC-3B87292E1B11}" srcOrd="4" destOrd="0" presId="urn:microsoft.com/office/officeart/2005/8/layout/list1"/>
    <dgm:cxn modelId="{BF04E63D-2683-4E12-B372-36A3ADFEF25C}" type="presParOf" srcId="{E4C6A981-DAC5-48A7-A6FC-3B87292E1B11}" destId="{CA65A40C-2991-42F0-88D6-A56C944AD284}" srcOrd="0" destOrd="0" presId="urn:microsoft.com/office/officeart/2005/8/layout/list1"/>
    <dgm:cxn modelId="{602EFA4E-17E2-4200-A2E2-32FEDA6D6E66}" type="presParOf" srcId="{E4C6A981-DAC5-48A7-A6FC-3B87292E1B11}" destId="{7D73716E-8A7B-44D6-A1EE-298FA349F82A}" srcOrd="1" destOrd="0" presId="urn:microsoft.com/office/officeart/2005/8/layout/list1"/>
    <dgm:cxn modelId="{0929EA30-C179-4A61-A472-314F29ED2757}" type="presParOf" srcId="{952E886E-262D-484A-8E3D-18A043FCC8CB}" destId="{F42AF458-EF2C-40F3-A6B2-6330EDFF9621}" srcOrd="5" destOrd="0" presId="urn:microsoft.com/office/officeart/2005/8/layout/list1"/>
    <dgm:cxn modelId="{6C4AEF57-0759-4ECC-B62E-5D0F3363D520}" type="presParOf" srcId="{952E886E-262D-484A-8E3D-18A043FCC8CB}" destId="{1130E04D-FB7E-40CC-BC88-275DC6F8E457}" srcOrd="6" destOrd="0" presId="urn:microsoft.com/office/officeart/2005/8/layout/list1"/>
    <dgm:cxn modelId="{487174F9-3A71-47BD-A3DD-EEABD84E50D2}" type="presParOf" srcId="{952E886E-262D-484A-8E3D-18A043FCC8CB}" destId="{634A2794-87D9-4F33-B80D-8EF7C3795197}" srcOrd="7" destOrd="0" presId="urn:microsoft.com/office/officeart/2005/8/layout/list1"/>
    <dgm:cxn modelId="{BB66A28F-04F9-45F1-8BB4-0F78CA6351F9}" type="presParOf" srcId="{952E886E-262D-484A-8E3D-18A043FCC8CB}" destId="{6532B898-2F3D-4351-AC97-9500DB806E36}" srcOrd="8" destOrd="0" presId="urn:microsoft.com/office/officeart/2005/8/layout/list1"/>
    <dgm:cxn modelId="{7F9CC2DA-F16B-45F0-85EF-5C67C500391B}" type="presParOf" srcId="{6532B898-2F3D-4351-AC97-9500DB806E36}" destId="{893C8ABC-39EA-4959-9A56-803E95E217B3}" srcOrd="0" destOrd="0" presId="urn:microsoft.com/office/officeart/2005/8/layout/list1"/>
    <dgm:cxn modelId="{AD23758D-BBE2-4591-B14C-9DE82C9D762F}" type="presParOf" srcId="{6532B898-2F3D-4351-AC97-9500DB806E36}" destId="{BB5D70D3-02A1-44EF-B561-B5BBE6FEA784}" srcOrd="1" destOrd="0" presId="urn:microsoft.com/office/officeart/2005/8/layout/list1"/>
    <dgm:cxn modelId="{F4BBAEC8-9787-49B8-A934-2A09DEE16C66}" type="presParOf" srcId="{952E886E-262D-484A-8E3D-18A043FCC8CB}" destId="{48EF111B-58E8-462C-B85D-12B7E341A87B}" srcOrd="9" destOrd="0" presId="urn:microsoft.com/office/officeart/2005/8/layout/list1"/>
    <dgm:cxn modelId="{DB6A33B4-5F1B-4F36-8E80-E378CBF9C9A6}" type="presParOf" srcId="{952E886E-262D-484A-8E3D-18A043FCC8CB}" destId="{942DD941-CD63-4974-A536-2A259390DBE1}" srcOrd="10" destOrd="0" presId="urn:microsoft.com/office/officeart/2005/8/layout/list1"/>
    <dgm:cxn modelId="{0E660AEB-51FA-4B66-9A97-8B84545B9E1C}" type="presParOf" srcId="{952E886E-262D-484A-8E3D-18A043FCC8CB}" destId="{4DAAB389-FC37-4EC1-8876-F02AD3775D95}" srcOrd="11" destOrd="0" presId="urn:microsoft.com/office/officeart/2005/8/layout/list1"/>
    <dgm:cxn modelId="{1D41D40C-E262-4107-98E1-D10D7EA4E672}" type="presParOf" srcId="{952E886E-262D-484A-8E3D-18A043FCC8CB}" destId="{7F6A5636-2BCA-44C8-9EFC-691A399D518E}" srcOrd="12" destOrd="0" presId="urn:microsoft.com/office/officeart/2005/8/layout/list1"/>
    <dgm:cxn modelId="{8C95A5FC-09C4-4CFB-8CD8-AC7A07A873DD}" type="presParOf" srcId="{7F6A5636-2BCA-44C8-9EFC-691A399D518E}" destId="{077FC30B-419A-4027-8A45-BFB4FA3EE18B}" srcOrd="0" destOrd="0" presId="urn:microsoft.com/office/officeart/2005/8/layout/list1"/>
    <dgm:cxn modelId="{FE0E79C3-1064-4191-A461-CAB895140E85}" type="presParOf" srcId="{7F6A5636-2BCA-44C8-9EFC-691A399D518E}" destId="{00A71340-BFFD-4336-BCB1-F39ADE4D50E5}" srcOrd="1" destOrd="0" presId="urn:microsoft.com/office/officeart/2005/8/layout/list1"/>
    <dgm:cxn modelId="{74FED440-CBD7-4E6D-8389-3BAEA8F6BC96}" type="presParOf" srcId="{952E886E-262D-484A-8E3D-18A043FCC8CB}" destId="{F2247C70-B6AF-4CB9-AB60-6C23ACB99439}" srcOrd="13" destOrd="0" presId="urn:microsoft.com/office/officeart/2005/8/layout/list1"/>
    <dgm:cxn modelId="{0E164EE6-844E-482B-BDB9-4A5767B265A9}" type="presParOf" srcId="{952E886E-262D-484A-8E3D-18A043FCC8CB}" destId="{2C255A6C-172C-41E4-A6C1-18F72491E002}" srcOrd="14" destOrd="0" presId="urn:microsoft.com/office/officeart/2005/8/layout/list1"/>
    <dgm:cxn modelId="{AC76F5C5-B762-4FA8-880C-061902E8DE06}" type="presParOf" srcId="{952E886E-262D-484A-8E3D-18A043FCC8CB}" destId="{0C3A14EF-0C68-449E-B034-285DCCC1A695}" srcOrd="15" destOrd="0" presId="urn:microsoft.com/office/officeart/2005/8/layout/list1"/>
    <dgm:cxn modelId="{DAA5DFAC-B6C1-4C50-B8F1-1CD906D3C5B1}" type="presParOf" srcId="{952E886E-262D-484A-8E3D-18A043FCC8CB}" destId="{D10248EA-B487-4030-AB6E-0A96725B0722}" srcOrd="16" destOrd="0" presId="urn:microsoft.com/office/officeart/2005/8/layout/list1"/>
    <dgm:cxn modelId="{2E446413-79B6-4085-8CF4-B536EE002FFD}" type="presParOf" srcId="{D10248EA-B487-4030-AB6E-0A96725B0722}" destId="{F52778D8-405E-4D3A-A35F-E6342B51B57D}" srcOrd="0" destOrd="0" presId="urn:microsoft.com/office/officeart/2005/8/layout/list1"/>
    <dgm:cxn modelId="{C5F901A5-611E-494C-9C70-0472F2BC4ED0}" type="presParOf" srcId="{D10248EA-B487-4030-AB6E-0A96725B0722}" destId="{775A9A36-91B2-4BFE-BDCD-3A68F0CD36F0}" srcOrd="1" destOrd="0" presId="urn:microsoft.com/office/officeart/2005/8/layout/list1"/>
    <dgm:cxn modelId="{1EF74DCE-0449-4361-A6F3-A42F1C47D688}" type="presParOf" srcId="{952E886E-262D-484A-8E3D-18A043FCC8CB}" destId="{98EF45B6-335A-4FF3-8745-CE100F371778}" srcOrd="17" destOrd="0" presId="urn:microsoft.com/office/officeart/2005/8/layout/list1"/>
    <dgm:cxn modelId="{48FD7617-CAA0-4418-81B7-5C92035A7ADF}" type="presParOf" srcId="{952E886E-262D-484A-8E3D-18A043FCC8CB}" destId="{8C944530-64B3-420C-8EE3-82004CB4ABA4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42CBCAC-10B4-4E0E-8FB5-C98E05C37C2F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768EED5-F5AB-4A0A-8EBA-0F9BAD35C8EA}">
      <dgm:prSet/>
      <dgm:spPr/>
      <dgm:t>
        <a:bodyPr/>
        <a:lstStyle/>
        <a:p>
          <a:r>
            <a:rPr lang="cs-CZ" b="0"/>
            <a:t>INICIACE: STRANA, NIKOLI SOUD ČI STÁTNÍ ZÁSTUPCE</a:t>
          </a:r>
          <a:endParaRPr lang="en-US"/>
        </a:p>
      </dgm:t>
    </dgm:pt>
    <dgm:pt modelId="{844EBA32-4F1A-4D4B-BE71-21555BE90320}" type="parTrans" cxnId="{B2CC072E-47E7-4A66-8526-CDF97553CE96}">
      <dgm:prSet/>
      <dgm:spPr/>
      <dgm:t>
        <a:bodyPr/>
        <a:lstStyle/>
        <a:p>
          <a:endParaRPr lang="en-US"/>
        </a:p>
      </dgm:t>
    </dgm:pt>
    <dgm:pt modelId="{1B7C2360-8AAE-40C6-971C-696D91E1331A}" type="sibTrans" cxnId="{B2CC072E-47E7-4A66-8526-CDF97553CE96}">
      <dgm:prSet/>
      <dgm:spPr/>
      <dgm:t>
        <a:bodyPr/>
        <a:lstStyle/>
        <a:p>
          <a:endParaRPr lang="en-US"/>
        </a:p>
      </dgm:t>
    </dgm:pt>
    <dgm:pt modelId="{FEEFED9E-B880-4978-A677-E10AFD762069}">
      <dgm:prSet/>
      <dgm:spPr/>
      <dgm:t>
        <a:bodyPr/>
        <a:lstStyle/>
        <a:p>
          <a:r>
            <a:rPr lang="cs-CZ" b="0"/>
            <a:t>LHŮTY: </a:t>
          </a:r>
          <a:endParaRPr lang="en-US"/>
        </a:p>
      </dgm:t>
    </dgm:pt>
    <dgm:pt modelId="{8F72D438-B06A-431D-845D-A805021B5404}" type="parTrans" cxnId="{1E3D0302-ED8D-4271-8BD9-C166D7214DC2}">
      <dgm:prSet/>
      <dgm:spPr/>
      <dgm:t>
        <a:bodyPr/>
        <a:lstStyle/>
        <a:p>
          <a:endParaRPr lang="en-US"/>
        </a:p>
      </dgm:t>
    </dgm:pt>
    <dgm:pt modelId="{86B3FB2B-DD88-44A3-A3C2-6814A2737296}" type="sibTrans" cxnId="{1E3D0302-ED8D-4271-8BD9-C166D7214DC2}">
      <dgm:prSet/>
      <dgm:spPr/>
      <dgm:t>
        <a:bodyPr/>
        <a:lstStyle/>
        <a:p>
          <a:endParaRPr lang="en-US"/>
        </a:p>
      </dgm:t>
    </dgm:pt>
    <dgm:pt modelId="{AAB87B7C-C301-4200-9270-DD0E720C1BC3}">
      <dgm:prSet/>
      <dgm:spPr/>
      <dgm:t>
        <a:bodyPr/>
        <a:lstStyle/>
        <a:p>
          <a:r>
            <a:rPr lang="cs-CZ" b="0"/>
            <a:t>PŘIROZENÁ – NEŽ JE POŽÁDÁNO O VÝKON</a:t>
          </a:r>
          <a:endParaRPr lang="en-US"/>
        </a:p>
      </dgm:t>
    </dgm:pt>
    <dgm:pt modelId="{4B797248-133A-4BA7-8C59-38969D5820F8}" type="parTrans" cxnId="{FA855233-A9EC-4ED9-938B-F82842C2BBCC}">
      <dgm:prSet/>
      <dgm:spPr/>
      <dgm:t>
        <a:bodyPr/>
        <a:lstStyle/>
        <a:p>
          <a:endParaRPr lang="en-US"/>
        </a:p>
      </dgm:t>
    </dgm:pt>
    <dgm:pt modelId="{9CFF1C98-E07C-4D3D-839A-B6D947BBBD63}" type="sibTrans" cxnId="{FA855233-A9EC-4ED9-938B-F82842C2BBCC}">
      <dgm:prSet/>
      <dgm:spPr/>
      <dgm:t>
        <a:bodyPr/>
        <a:lstStyle/>
        <a:p>
          <a:endParaRPr lang="en-US"/>
        </a:p>
      </dgm:t>
    </dgm:pt>
    <dgm:pt modelId="{6644F3FB-B3BB-458A-825A-42E7396BF8C2}">
      <dgm:prSet/>
      <dgm:spPr/>
      <dgm:t>
        <a:bodyPr/>
        <a:lstStyle/>
        <a:p>
          <a:r>
            <a:rPr lang="cs-CZ" b="0" dirty="0"/>
            <a:t>ZÁKONNÁ – TŘI MĚSÍCE OD DORUČENÍ STRANĚ, KTERÁ SE ZRUŠENÍ DOMÁHÁ</a:t>
          </a:r>
          <a:endParaRPr lang="en-US" dirty="0"/>
        </a:p>
      </dgm:t>
    </dgm:pt>
    <dgm:pt modelId="{A2AC0DF6-07D9-4C80-B0E8-9E45725E3D34}" type="parTrans" cxnId="{B5CA4375-A8D3-43DA-8923-158C3EED35E2}">
      <dgm:prSet/>
      <dgm:spPr/>
      <dgm:t>
        <a:bodyPr/>
        <a:lstStyle/>
        <a:p>
          <a:endParaRPr lang="en-US"/>
        </a:p>
      </dgm:t>
    </dgm:pt>
    <dgm:pt modelId="{2F6CF332-31BA-4997-8CD0-E560713DDEFD}" type="sibTrans" cxnId="{B5CA4375-A8D3-43DA-8923-158C3EED35E2}">
      <dgm:prSet/>
      <dgm:spPr/>
      <dgm:t>
        <a:bodyPr/>
        <a:lstStyle/>
        <a:p>
          <a:endParaRPr lang="en-US"/>
        </a:p>
      </dgm:t>
    </dgm:pt>
    <dgm:pt modelId="{36ACD97B-0584-477D-95F5-2BB299D75E36}">
      <dgm:prSet/>
      <dgm:spPr/>
      <dgm:t>
        <a:bodyPr/>
        <a:lstStyle/>
        <a:p>
          <a:r>
            <a:rPr lang="cs-CZ" b="0" dirty="0"/>
            <a:t>OMEZENÍ TAM, KDE NEBYLY UPLATNĚNY NÁMITKY  - § § 31 b) c) –</a:t>
          </a:r>
          <a:endParaRPr lang="en-US" dirty="0"/>
        </a:p>
      </dgm:t>
    </dgm:pt>
    <dgm:pt modelId="{FA560A38-56DA-4C7C-B8DE-D425C57D0AE4}" type="parTrans" cxnId="{9C21D094-8F29-4575-B779-F6D3F5909E61}">
      <dgm:prSet/>
      <dgm:spPr/>
      <dgm:t>
        <a:bodyPr/>
        <a:lstStyle/>
        <a:p>
          <a:endParaRPr lang="en-US"/>
        </a:p>
      </dgm:t>
    </dgm:pt>
    <dgm:pt modelId="{DD85027D-A212-47B6-A104-76A6431B1164}" type="sibTrans" cxnId="{9C21D094-8F29-4575-B779-F6D3F5909E61}">
      <dgm:prSet/>
      <dgm:spPr/>
      <dgm:t>
        <a:bodyPr/>
        <a:lstStyle/>
        <a:p>
          <a:endParaRPr lang="en-US"/>
        </a:p>
      </dgm:t>
    </dgm:pt>
    <dgm:pt modelId="{BCCF0171-15F8-445C-BC64-83E2BFD8044D}" type="pres">
      <dgm:prSet presAssocID="{C42CBCAC-10B4-4E0E-8FB5-C98E05C37C2F}" presName="vert0" presStyleCnt="0">
        <dgm:presLayoutVars>
          <dgm:dir/>
          <dgm:animOne val="branch"/>
          <dgm:animLvl val="lvl"/>
        </dgm:presLayoutVars>
      </dgm:prSet>
      <dgm:spPr/>
    </dgm:pt>
    <dgm:pt modelId="{A517874D-4553-41A4-9394-6E16FCE8A51B}" type="pres">
      <dgm:prSet presAssocID="{5768EED5-F5AB-4A0A-8EBA-0F9BAD35C8EA}" presName="thickLine" presStyleLbl="alignNode1" presStyleIdx="0" presStyleCnt="5"/>
      <dgm:spPr/>
    </dgm:pt>
    <dgm:pt modelId="{AD55A957-C3DA-47A1-9D81-E33E596B97AE}" type="pres">
      <dgm:prSet presAssocID="{5768EED5-F5AB-4A0A-8EBA-0F9BAD35C8EA}" presName="horz1" presStyleCnt="0"/>
      <dgm:spPr/>
    </dgm:pt>
    <dgm:pt modelId="{0BF7C7BD-CA6F-42BD-BAC5-77E60EF4E967}" type="pres">
      <dgm:prSet presAssocID="{5768EED5-F5AB-4A0A-8EBA-0F9BAD35C8EA}" presName="tx1" presStyleLbl="revTx" presStyleIdx="0" presStyleCnt="5"/>
      <dgm:spPr/>
    </dgm:pt>
    <dgm:pt modelId="{CA753A16-ED70-457D-ACD0-CBC5B80D8E01}" type="pres">
      <dgm:prSet presAssocID="{5768EED5-F5AB-4A0A-8EBA-0F9BAD35C8EA}" presName="vert1" presStyleCnt="0"/>
      <dgm:spPr/>
    </dgm:pt>
    <dgm:pt modelId="{F17FA671-EEB4-4DB5-B91C-2596BDD5C674}" type="pres">
      <dgm:prSet presAssocID="{FEEFED9E-B880-4978-A677-E10AFD762069}" presName="thickLine" presStyleLbl="alignNode1" presStyleIdx="1" presStyleCnt="5"/>
      <dgm:spPr/>
    </dgm:pt>
    <dgm:pt modelId="{B86C7D12-1947-4FEC-88D1-19F552036D9B}" type="pres">
      <dgm:prSet presAssocID="{FEEFED9E-B880-4978-A677-E10AFD762069}" presName="horz1" presStyleCnt="0"/>
      <dgm:spPr/>
    </dgm:pt>
    <dgm:pt modelId="{24AC1B89-4E1B-4A59-BA4F-98F3BEAC4C2D}" type="pres">
      <dgm:prSet presAssocID="{FEEFED9E-B880-4978-A677-E10AFD762069}" presName="tx1" presStyleLbl="revTx" presStyleIdx="1" presStyleCnt="5"/>
      <dgm:spPr/>
    </dgm:pt>
    <dgm:pt modelId="{750BE7D9-1B2B-4AC5-918A-FE54C11CA45B}" type="pres">
      <dgm:prSet presAssocID="{FEEFED9E-B880-4978-A677-E10AFD762069}" presName="vert1" presStyleCnt="0"/>
      <dgm:spPr/>
    </dgm:pt>
    <dgm:pt modelId="{BA87455F-8E04-4719-9F20-8970766F609B}" type="pres">
      <dgm:prSet presAssocID="{AAB87B7C-C301-4200-9270-DD0E720C1BC3}" presName="thickLine" presStyleLbl="alignNode1" presStyleIdx="2" presStyleCnt="5"/>
      <dgm:spPr/>
    </dgm:pt>
    <dgm:pt modelId="{832F325E-B7A8-4B55-8BD1-A0CBB433D185}" type="pres">
      <dgm:prSet presAssocID="{AAB87B7C-C301-4200-9270-DD0E720C1BC3}" presName="horz1" presStyleCnt="0"/>
      <dgm:spPr/>
    </dgm:pt>
    <dgm:pt modelId="{F205C954-881C-41BE-910B-51F53989484F}" type="pres">
      <dgm:prSet presAssocID="{AAB87B7C-C301-4200-9270-DD0E720C1BC3}" presName="tx1" presStyleLbl="revTx" presStyleIdx="2" presStyleCnt="5"/>
      <dgm:spPr/>
    </dgm:pt>
    <dgm:pt modelId="{6775BC4E-0D7C-45E6-BDF9-27EB0F9DFC4D}" type="pres">
      <dgm:prSet presAssocID="{AAB87B7C-C301-4200-9270-DD0E720C1BC3}" presName="vert1" presStyleCnt="0"/>
      <dgm:spPr/>
    </dgm:pt>
    <dgm:pt modelId="{DFD76EBC-352A-4939-97B9-5107318E2E5B}" type="pres">
      <dgm:prSet presAssocID="{6644F3FB-B3BB-458A-825A-42E7396BF8C2}" presName="thickLine" presStyleLbl="alignNode1" presStyleIdx="3" presStyleCnt="5"/>
      <dgm:spPr/>
    </dgm:pt>
    <dgm:pt modelId="{44326372-F9F8-472C-9879-F5EA0ABA0498}" type="pres">
      <dgm:prSet presAssocID="{6644F3FB-B3BB-458A-825A-42E7396BF8C2}" presName="horz1" presStyleCnt="0"/>
      <dgm:spPr/>
    </dgm:pt>
    <dgm:pt modelId="{7E1DF15B-5139-4BAE-B5E5-BE266111BBC3}" type="pres">
      <dgm:prSet presAssocID="{6644F3FB-B3BB-458A-825A-42E7396BF8C2}" presName="tx1" presStyleLbl="revTx" presStyleIdx="3" presStyleCnt="5" custScaleX="89522" custScaleY="118637"/>
      <dgm:spPr/>
    </dgm:pt>
    <dgm:pt modelId="{EEBBDC34-DB9E-440B-BA15-31FBAB7A9FD1}" type="pres">
      <dgm:prSet presAssocID="{6644F3FB-B3BB-458A-825A-42E7396BF8C2}" presName="vert1" presStyleCnt="0"/>
      <dgm:spPr/>
    </dgm:pt>
    <dgm:pt modelId="{0D32585D-D931-4A9C-B368-06C886760105}" type="pres">
      <dgm:prSet presAssocID="{36ACD97B-0584-477D-95F5-2BB299D75E36}" presName="thickLine" presStyleLbl="alignNode1" presStyleIdx="4" presStyleCnt="5"/>
      <dgm:spPr/>
    </dgm:pt>
    <dgm:pt modelId="{0273A488-857D-4FD1-B721-2CBD3C31EF85}" type="pres">
      <dgm:prSet presAssocID="{36ACD97B-0584-477D-95F5-2BB299D75E36}" presName="horz1" presStyleCnt="0"/>
      <dgm:spPr/>
    </dgm:pt>
    <dgm:pt modelId="{96BBDBFA-0AB2-45A1-AD6A-94EB41735EAA}" type="pres">
      <dgm:prSet presAssocID="{36ACD97B-0584-477D-95F5-2BB299D75E36}" presName="tx1" presStyleLbl="revTx" presStyleIdx="4" presStyleCnt="5"/>
      <dgm:spPr/>
    </dgm:pt>
    <dgm:pt modelId="{1C07F659-B23A-4B2C-98FC-EEAE7045EB37}" type="pres">
      <dgm:prSet presAssocID="{36ACD97B-0584-477D-95F5-2BB299D75E36}" presName="vert1" presStyleCnt="0"/>
      <dgm:spPr/>
    </dgm:pt>
  </dgm:ptLst>
  <dgm:cxnLst>
    <dgm:cxn modelId="{E98FFE01-0766-48A4-96F2-2F7B3ED86B47}" type="presOf" srcId="{5768EED5-F5AB-4A0A-8EBA-0F9BAD35C8EA}" destId="{0BF7C7BD-CA6F-42BD-BAC5-77E60EF4E967}" srcOrd="0" destOrd="0" presId="urn:microsoft.com/office/officeart/2008/layout/LinedList"/>
    <dgm:cxn modelId="{1E3D0302-ED8D-4271-8BD9-C166D7214DC2}" srcId="{C42CBCAC-10B4-4E0E-8FB5-C98E05C37C2F}" destId="{FEEFED9E-B880-4978-A677-E10AFD762069}" srcOrd="1" destOrd="0" parTransId="{8F72D438-B06A-431D-845D-A805021B5404}" sibTransId="{86B3FB2B-DD88-44A3-A3C2-6814A2737296}"/>
    <dgm:cxn modelId="{B2CC072E-47E7-4A66-8526-CDF97553CE96}" srcId="{C42CBCAC-10B4-4E0E-8FB5-C98E05C37C2F}" destId="{5768EED5-F5AB-4A0A-8EBA-0F9BAD35C8EA}" srcOrd="0" destOrd="0" parTransId="{844EBA32-4F1A-4D4B-BE71-21555BE90320}" sibTransId="{1B7C2360-8AAE-40C6-971C-696D91E1331A}"/>
    <dgm:cxn modelId="{E9AF0A30-60F2-40B1-97DF-E419B1CB2579}" type="presOf" srcId="{C42CBCAC-10B4-4E0E-8FB5-C98E05C37C2F}" destId="{BCCF0171-15F8-445C-BC64-83E2BFD8044D}" srcOrd="0" destOrd="0" presId="urn:microsoft.com/office/officeart/2008/layout/LinedList"/>
    <dgm:cxn modelId="{FA855233-A9EC-4ED9-938B-F82842C2BBCC}" srcId="{C42CBCAC-10B4-4E0E-8FB5-C98E05C37C2F}" destId="{AAB87B7C-C301-4200-9270-DD0E720C1BC3}" srcOrd="2" destOrd="0" parTransId="{4B797248-133A-4BA7-8C59-38969D5820F8}" sibTransId="{9CFF1C98-E07C-4D3D-839A-B6D947BBBD63}"/>
    <dgm:cxn modelId="{B5CA4375-A8D3-43DA-8923-158C3EED35E2}" srcId="{C42CBCAC-10B4-4E0E-8FB5-C98E05C37C2F}" destId="{6644F3FB-B3BB-458A-825A-42E7396BF8C2}" srcOrd="3" destOrd="0" parTransId="{A2AC0DF6-07D9-4C80-B0E8-9E45725E3D34}" sibTransId="{2F6CF332-31BA-4997-8CD0-E560713DDEFD}"/>
    <dgm:cxn modelId="{9C21D094-8F29-4575-B779-F6D3F5909E61}" srcId="{C42CBCAC-10B4-4E0E-8FB5-C98E05C37C2F}" destId="{36ACD97B-0584-477D-95F5-2BB299D75E36}" srcOrd="4" destOrd="0" parTransId="{FA560A38-56DA-4C7C-B8DE-D425C57D0AE4}" sibTransId="{DD85027D-A212-47B6-A104-76A6431B1164}"/>
    <dgm:cxn modelId="{2E44F0AC-BA06-4470-8606-118D9C6B7879}" type="presOf" srcId="{FEEFED9E-B880-4978-A677-E10AFD762069}" destId="{24AC1B89-4E1B-4A59-BA4F-98F3BEAC4C2D}" srcOrd="0" destOrd="0" presId="urn:microsoft.com/office/officeart/2008/layout/LinedList"/>
    <dgm:cxn modelId="{F4D9BECE-FFEA-40DC-822C-71431A31CA5A}" type="presOf" srcId="{6644F3FB-B3BB-458A-825A-42E7396BF8C2}" destId="{7E1DF15B-5139-4BAE-B5E5-BE266111BBC3}" srcOrd="0" destOrd="0" presId="urn:microsoft.com/office/officeart/2008/layout/LinedList"/>
    <dgm:cxn modelId="{3D4A05D6-636A-4500-8B1D-5339EB8E67C7}" type="presOf" srcId="{AAB87B7C-C301-4200-9270-DD0E720C1BC3}" destId="{F205C954-881C-41BE-910B-51F53989484F}" srcOrd="0" destOrd="0" presId="urn:microsoft.com/office/officeart/2008/layout/LinedList"/>
    <dgm:cxn modelId="{343984D7-622D-4538-89E0-4AF019D78897}" type="presOf" srcId="{36ACD97B-0584-477D-95F5-2BB299D75E36}" destId="{96BBDBFA-0AB2-45A1-AD6A-94EB41735EAA}" srcOrd="0" destOrd="0" presId="urn:microsoft.com/office/officeart/2008/layout/LinedList"/>
    <dgm:cxn modelId="{A36FF5DD-F2DC-4FEA-880E-5631FF9798C9}" type="presParOf" srcId="{BCCF0171-15F8-445C-BC64-83E2BFD8044D}" destId="{A517874D-4553-41A4-9394-6E16FCE8A51B}" srcOrd="0" destOrd="0" presId="urn:microsoft.com/office/officeart/2008/layout/LinedList"/>
    <dgm:cxn modelId="{619B0294-9A07-4BCD-B687-BE0149EFB3F0}" type="presParOf" srcId="{BCCF0171-15F8-445C-BC64-83E2BFD8044D}" destId="{AD55A957-C3DA-47A1-9D81-E33E596B97AE}" srcOrd="1" destOrd="0" presId="urn:microsoft.com/office/officeart/2008/layout/LinedList"/>
    <dgm:cxn modelId="{D4EBF27E-B3E3-4D02-AEB5-6109FF1F4342}" type="presParOf" srcId="{AD55A957-C3DA-47A1-9D81-E33E596B97AE}" destId="{0BF7C7BD-CA6F-42BD-BAC5-77E60EF4E967}" srcOrd="0" destOrd="0" presId="urn:microsoft.com/office/officeart/2008/layout/LinedList"/>
    <dgm:cxn modelId="{16E66287-B12F-4519-9A0B-4E5DEB9ABAE4}" type="presParOf" srcId="{AD55A957-C3DA-47A1-9D81-E33E596B97AE}" destId="{CA753A16-ED70-457D-ACD0-CBC5B80D8E01}" srcOrd="1" destOrd="0" presId="urn:microsoft.com/office/officeart/2008/layout/LinedList"/>
    <dgm:cxn modelId="{DD3A5EC2-A315-4641-B345-4C59F4E21F4D}" type="presParOf" srcId="{BCCF0171-15F8-445C-BC64-83E2BFD8044D}" destId="{F17FA671-EEB4-4DB5-B91C-2596BDD5C674}" srcOrd="2" destOrd="0" presId="urn:microsoft.com/office/officeart/2008/layout/LinedList"/>
    <dgm:cxn modelId="{BD8AE746-DEAB-48AD-9770-C1BF0B92C852}" type="presParOf" srcId="{BCCF0171-15F8-445C-BC64-83E2BFD8044D}" destId="{B86C7D12-1947-4FEC-88D1-19F552036D9B}" srcOrd="3" destOrd="0" presId="urn:microsoft.com/office/officeart/2008/layout/LinedList"/>
    <dgm:cxn modelId="{DBA048CD-1860-4496-A88D-6F44ABE97312}" type="presParOf" srcId="{B86C7D12-1947-4FEC-88D1-19F552036D9B}" destId="{24AC1B89-4E1B-4A59-BA4F-98F3BEAC4C2D}" srcOrd="0" destOrd="0" presId="urn:microsoft.com/office/officeart/2008/layout/LinedList"/>
    <dgm:cxn modelId="{48100D48-1417-4CD1-BBBE-C681E597A094}" type="presParOf" srcId="{B86C7D12-1947-4FEC-88D1-19F552036D9B}" destId="{750BE7D9-1B2B-4AC5-918A-FE54C11CA45B}" srcOrd="1" destOrd="0" presId="urn:microsoft.com/office/officeart/2008/layout/LinedList"/>
    <dgm:cxn modelId="{3FF63A1D-3DD9-42A2-A62D-EA530F05580B}" type="presParOf" srcId="{BCCF0171-15F8-445C-BC64-83E2BFD8044D}" destId="{BA87455F-8E04-4719-9F20-8970766F609B}" srcOrd="4" destOrd="0" presId="urn:microsoft.com/office/officeart/2008/layout/LinedList"/>
    <dgm:cxn modelId="{873AE034-A40B-446B-ACA8-AC5E6D4F243C}" type="presParOf" srcId="{BCCF0171-15F8-445C-BC64-83E2BFD8044D}" destId="{832F325E-B7A8-4B55-8BD1-A0CBB433D185}" srcOrd="5" destOrd="0" presId="urn:microsoft.com/office/officeart/2008/layout/LinedList"/>
    <dgm:cxn modelId="{D84A25EC-537E-42EC-8A24-D0A337E35EC9}" type="presParOf" srcId="{832F325E-B7A8-4B55-8BD1-A0CBB433D185}" destId="{F205C954-881C-41BE-910B-51F53989484F}" srcOrd="0" destOrd="0" presId="urn:microsoft.com/office/officeart/2008/layout/LinedList"/>
    <dgm:cxn modelId="{EE8D01D9-C1A3-4344-91BE-674CDF714F88}" type="presParOf" srcId="{832F325E-B7A8-4B55-8BD1-A0CBB433D185}" destId="{6775BC4E-0D7C-45E6-BDF9-27EB0F9DFC4D}" srcOrd="1" destOrd="0" presId="urn:microsoft.com/office/officeart/2008/layout/LinedList"/>
    <dgm:cxn modelId="{D3B0337C-0FF1-41E8-9F40-53CA83086C5C}" type="presParOf" srcId="{BCCF0171-15F8-445C-BC64-83E2BFD8044D}" destId="{DFD76EBC-352A-4939-97B9-5107318E2E5B}" srcOrd="6" destOrd="0" presId="urn:microsoft.com/office/officeart/2008/layout/LinedList"/>
    <dgm:cxn modelId="{0B0DD9E5-BBBE-4B61-BBC1-B17129DBCACE}" type="presParOf" srcId="{BCCF0171-15F8-445C-BC64-83E2BFD8044D}" destId="{44326372-F9F8-472C-9879-F5EA0ABA0498}" srcOrd="7" destOrd="0" presId="urn:microsoft.com/office/officeart/2008/layout/LinedList"/>
    <dgm:cxn modelId="{01A40BFC-CAE3-4A47-8D2E-0A873C89BC19}" type="presParOf" srcId="{44326372-F9F8-472C-9879-F5EA0ABA0498}" destId="{7E1DF15B-5139-4BAE-B5E5-BE266111BBC3}" srcOrd="0" destOrd="0" presId="urn:microsoft.com/office/officeart/2008/layout/LinedList"/>
    <dgm:cxn modelId="{2A197792-A674-4FAD-8053-2B77C59B229B}" type="presParOf" srcId="{44326372-F9F8-472C-9879-F5EA0ABA0498}" destId="{EEBBDC34-DB9E-440B-BA15-31FBAB7A9FD1}" srcOrd="1" destOrd="0" presId="urn:microsoft.com/office/officeart/2008/layout/LinedList"/>
    <dgm:cxn modelId="{C1D28487-8FC8-4137-9387-D3AF6A5CFAB8}" type="presParOf" srcId="{BCCF0171-15F8-445C-BC64-83E2BFD8044D}" destId="{0D32585D-D931-4A9C-B368-06C886760105}" srcOrd="8" destOrd="0" presId="urn:microsoft.com/office/officeart/2008/layout/LinedList"/>
    <dgm:cxn modelId="{B1C56D10-A741-4119-864B-C5B33C5A793C}" type="presParOf" srcId="{BCCF0171-15F8-445C-BC64-83E2BFD8044D}" destId="{0273A488-857D-4FD1-B721-2CBD3C31EF85}" srcOrd="9" destOrd="0" presId="urn:microsoft.com/office/officeart/2008/layout/LinedList"/>
    <dgm:cxn modelId="{777C02F3-7005-465D-9572-95E363D644B2}" type="presParOf" srcId="{0273A488-857D-4FD1-B721-2CBD3C31EF85}" destId="{96BBDBFA-0AB2-45A1-AD6A-94EB41735EAA}" srcOrd="0" destOrd="0" presId="urn:microsoft.com/office/officeart/2008/layout/LinedList"/>
    <dgm:cxn modelId="{91E24DDB-878D-48AE-A976-00485EC67874}" type="presParOf" srcId="{0273A488-857D-4FD1-B721-2CBD3C31EF85}" destId="{1C07F659-B23A-4B2C-98FC-EEAE7045EB3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A1A7FBA-DDFD-4DD6-BE1A-9C3A1B0D5107}" type="doc">
      <dgm:prSet loTypeId="urn:microsoft.com/office/officeart/2005/8/layout/vProcess5" loCatId="process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0390812-2444-4635-A9D4-6D6DE6C14800}">
      <dgm:prSet/>
      <dgm:spPr/>
      <dgm:t>
        <a:bodyPr/>
        <a:lstStyle/>
        <a:p>
          <a:r>
            <a:rPr lang="cs-CZ"/>
            <a:t>A)byl vydán ve věci, o níž nelze uzavřít platnou rozhodčí smlouvu,</a:t>
          </a:r>
          <a:endParaRPr lang="en-US"/>
        </a:p>
      </dgm:t>
    </dgm:pt>
    <dgm:pt modelId="{EF6987E6-2478-4B23-8C58-456DD149E89D}" type="parTrans" cxnId="{29AE08CD-49C2-4EB9-B0DA-E4CE65DF3469}">
      <dgm:prSet/>
      <dgm:spPr/>
      <dgm:t>
        <a:bodyPr/>
        <a:lstStyle/>
        <a:p>
          <a:endParaRPr lang="en-US"/>
        </a:p>
      </dgm:t>
    </dgm:pt>
    <dgm:pt modelId="{47B36DE0-5B77-48A1-A99A-852E36BDAA4B}" type="sibTrans" cxnId="{29AE08CD-49C2-4EB9-B0DA-E4CE65DF3469}">
      <dgm:prSet/>
      <dgm:spPr/>
      <dgm:t>
        <a:bodyPr/>
        <a:lstStyle/>
        <a:p>
          <a:endParaRPr lang="en-US"/>
        </a:p>
      </dgm:t>
    </dgm:pt>
    <dgm:pt modelId="{5286560E-02C6-49ED-8F1A-AA466C40B77D}">
      <dgm:prSet/>
      <dgm:spPr/>
      <dgm:t>
        <a:bodyPr/>
        <a:lstStyle/>
        <a:p>
          <a:r>
            <a:rPr lang="cs-CZ"/>
            <a:t>b) rozhodčí smlouva je z jiných důvodů neplatná, nebo byla zrušena, anebo se na dohodnutou věc nevztahuje,</a:t>
          </a:r>
          <a:endParaRPr lang="en-US"/>
        </a:p>
      </dgm:t>
    </dgm:pt>
    <dgm:pt modelId="{47944FF0-B275-4E4C-8EE9-14990844E39A}" type="parTrans" cxnId="{C3DB47D3-2B26-4BE3-91DA-603EE5A9F0A1}">
      <dgm:prSet/>
      <dgm:spPr/>
      <dgm:t>
        <a:bodyPr/>
        <a:lstStyle/>
        <a:p>
          <a:endParaRPr lang="en-US"/>
        </a:p>
      </dgm:t>
    </dgm:pt>
    <dgm:pt modelId="{955E265B-68D2-44EA-9C70-DF6977AF1DFA}" type="sibTrans" cxnId="{C3DB47D3-2B26-4BE3-91DA-603EE5A9F0A1}">
      <dgm:prSet/>
      <dgm:spPr/>
      <dgm:t>
        <a:bodyPr/>
        <a:lstStyle/>
        <a:p>
          <a:endParaRPr lang="en-US"/>
        </a:p>
      </dgm:t>
    </dgm:pt>
    <dgm:pt modelId="{386EB0D0-D328-4EAA-8AE2-118B0FE0F617}">
      <dgm:prSet/>
      <dgm:spPr/>
      <dgm:t>
        <a:bodyPr/>
        <a:lstStyle/>
        <a:p>
          <a:r>
            <a:rPr lang="cs-CZ"/>
            <a:t>c) ve věci se zúčastnil rozhodce, který nebyl ani podle rozhodčí smlouvy, ani jinak povolán k rozhodování, nebo neměl způsobilost být rozhodcem,</a:t>
          </a:r>
          <a:endParaRPr lang="en-US"/>
        </a:p>
      </dgm:t>
    </dgm:pt>
    <dgm:pt modelId="{8FCB82DB-46A4-4E81-85B6-CCE1D0139CAE}" type="parTrans" cxnId="{8369CD31-FB34-4D4F-80A3-2AA8DB1BF09F}">
      <dgm:prSet/>
      <dgm:spPr/>
      <dgm:t>
        <a:bodyPr/>
        <a:lstStyle/>
        <a:p>
          <a:endParaRPr lang="en-US"/>
        </a:p>
      </dgm:t>
    </dgm:pt>
    <dgm:pt modelId="{ED28F41A-11E0-4C78-81AC-E91E2A784648}" type="sibTrans" cxnId="{8369CD31-FB34-4D4F-80A3-2AA8DB1BF09F}">
      <dgm:prSet/>
      <dgm:spPr/>
      <dgm:t>
        <a:bodyPr/>
        <a:lstStyle/>
        <a:p>
          <a:endParaRPr lang="en-US"/>
        </a:p>
      </dgm:t>
    </dgm:pt>
    <dgm:pt modelId="{A2FA18BC-9E7C-454A-AF4A-5DD003E887E0}">
      <dgm:prSet/>
      <dgm:spPr/>
      <dgm:t>
        <a:bodyPr/>
        <a:lstStyle/>
        <a:p>
          <a:r>
            <a:rPr lang="cs-CZ"/>
            <a:t>d) rozhodčí nález nebyl usnesen většinou rozhodců,</a:t>
          </a:r>
          <a:endParaRPr lang="en-US"/>
        </a:p>
      </dgm:t>
    </dgm:pt>
    <dgm:pt modelId="{5BE73A96-B17C-4C86-B222-B41CD65C2452}" type="parTrans" cxnId="{FFBB022E-7DDB-432A-8643-D3A65DA1A4E7}">
      <dgm:prSet/>
      <dgm:spPr/>
      <dgm:t>
        <a:bodyPr/>
        <a:lstStyle/>
        <a:p>
          <a:endParaRPr lang="en-US"/>
        </a:p>
      </dgm:t>
    </dgm:pt>
    <dgm:pt modelId="{603EE7CD-B2F4-4E3A-BDEB-9E13294A3008}" type="sibTrans" cxnId="{FFBB022E-7DDB-432A-8643-D3A65DA1A4E7}">
      <dgm:prSet/>
      <dgm:spPr/>
      <dgm:t>
        <a:bodyPr/>
        <a:lstStyle/>
        <a:p>
          <a:endParaRPr lang="en-US"/>
        </a:p>
      </dgm:t>
    </dgm:pt>
    <dgm:pt modelId="{8627656B-4E6B-4731-88D1-DF66A0FB8792}">
      <dgm:prSet/>
      <dgm:spPr/>
      <dgm:t>
        <a:bodyPr/>
        <a:lstStyle/>
        <a:p>
          <a:r>
            <a:rPr lang="cs-CZ"/>
            <a:t>e) straně nebyla poskytnuta možnost věc před rozhodci projednat,</a:t>
          </a:r>
          <a:endParaRPr lang="en-US"/>
        </a:p>
      </dgm:t>
    </dgm:pt>
    <dgm:pt modelId="{B2B08D86-A1BE-4B87-8565-1A28579FBF39}" type="parTrans" cxnId="{D5F91F79-F918-45BE-B2E8-B93A6BE680B7}">
      <dgm:prSet/>
      <dgm:spPr/>
      <dgm:t>
        <a:bodyPr/>
        <a:lstStyle/>
        <a:p>
          <a:endParaRPr lang="en-US"/>
        </a:p>
      </dgm:t>
    </dgm:pt>
    <dgm:pt modelId="{5359AAB1-4697-46A7-AE2F-C8A85549A1A8}" type="sibTrans" cxnId="{D5F91F79-F918-45BE-B2E8-B93A6BE680B7}">
      <dgm:prSet/>
      <dgm:spPr/>
      <dgm:t>
        <a:bodyPr/>
        <a:lstStyle/>
        <a:p>
          <a:endParaRPr lang="en-US"/>
        </a:p>
      </dgm:t>
    </dgm:pt>
    <dgm:pt modelId="{46496317-2D59-4FA3-84C3-67A93B77BC22}" type="pres">
      <dgm:prSet presAssocID="{0A1A7FBA-DDFD-4DD6-BE1A-9C3A1B0D5107}" presName="outerComposite" presStyleCnt="0">
        <dgm:presLayoutVars>
          <dgm:chMax val="5"/>
          <dgm:dir/>
          <dgm:resizeHandles val="exact"/>
        </dgm:presLayoutVars>
      </dgm:prSet>
      <dgm:spPr/>
    </dgm:pt>
    <dgm:pt modelId="{6F4689AA-3C0A-4BA6-B57E-E9D6890AD297}" type="pres">
      <dgm:prSet presAssocID="{0A1A7FBA-DDFD-4DD6-BE1A-9C3A1B0D5107}" presName="dummyMaxCanvas" presStyleCnt="0">
        <dgm:presLayoutVars/>
      </dgm:prSet>
      <dgm:spPr/>
    </dgm:pt>
    <dgm:pt modelId="{A4DDF293-8B97-4F93-9C35-197DFBD836C3}" type="pres">
      <dgm:prSet presAssocID="{0A1A7FBA-DDFD-4DD6-BE1A-9C3A1B0D5107}" presName="FiveNodes_1" presStyleLbl="node1" presStyleIdx="0" presStyleCnt="5">
        <dgm:presLayoutVars>
          <dgm:bulletEnabled val="1"/>
        </dgm:presLayoutVars>
      </dgm:prSet>
      <dgm:spPr/>
    </dgm:pt>
    <dgm:pt modelId="{0A43279F-1314-4F74-9F8A-AA3121769C2D}" type="pres">
      <dgm:prSet presAssocID="{0A1A7FBA-DDFD-4DD6-BE1A-9C3A1B0D5107}" presName="FiveNodes_2" presStyleLbl="node1" presStyleIdx="1" presStyleCnt="5">
        <dgm:presLayoutVars>
          <dgm:bulletEnabled val="1"/>
        </dgm:presLayoutVars>
      </dgm:prSet>
      <dgm:spPr/>
    </dgm:pt>
    <dgm:pt modelId="{E63257B1-58B6-47A0-B487-BDCD74BFCEEF}" type="pres">
      <dgm:prSet presAssocID="{0A1A7FBA-DDFD-4DD6-BE1A-9C3A1B0D5107}" presName="FiveNodes_3" presStyleLbl="node1" presStyleIdx="2" presStyleCnt="5">
        <dgm:presLayoutVars>
          <dgm:bulletEnabled val="1"/>
        </dgm:presLayoutVars>
      </dgm:prSet>
      <dgm:spPr/>
    </dgm:pt>
    <dgm:pt modelId="{279281E7-3841-4517-BF58-2864A5189715}" type="pres">
      <dgm:prSet presAssocID="{0A1A7FBA-DDFD-4DD6-BE1A-9C3A1B0D5107}" presName="FiveNodes_4" presStyleLbl="node1" presStyleIdx="3" presStyleCnt="5">
        <dgm:presLayoutVars>
          <dgm:bulletEnabled val="1"/>
        </dgm:presLayoutVars>
      </dgm:prSet>
      <dgm:spPr/>
    </dgm:pt>
    <dgm:pt modelId="{1E5F7B66-7E9F-4A52-96DC-C9D02353463E}" type="pres">
      <dgm:prSet presAssocID="{0A1A7FBA-DDFD-4DD6-BE1A-9C3A1B0D5107}" presName="FiveNodes_5" presStyleLbl="node1" presStyleIdx="4" presStyleCnt="5">
        <dgm:presLayoutVars>
          <dgm:bulletEnabled val="1"/>
        </dgm:presLayoutVars>
      </dgm:prSet>
      <dgm:spPr/>
    </dgm:pt>
    <dgm:pt modelId="{AE574DCF-AB01-4AA7-8838-4E631BABFD99}" type="pres">
      <dgm:prSet presAssocID="{0A1A7FBA-DDFD-4DD6-BE1A-9C3A1B0D5107}" presName="FiveConn_1-2" presStyleLbl="fgAccFollowNode1" presStyleIdx="0" presStyleCnt="4">
        <dgm:presLayoutVars>
          <dgm:bulletEnabled val="1"/>
        </dgm:presLayoutVars>
      </dgm:prSet>
      <dgm:spPr/>
    </dgm:pt>
    <dgm:pt modelId="{AD6A4466-D256-4064-8D1C-A137C904A5FA}" type="pres">
      <dgm:prSet presAssocID="{0A1A7FBA-DDFD-4DD6-BE1A-9C3A1B0D5107}" presName="FiveConn_2-3" presStyleLbl="fgAccFollowNode1" presStyleIdx="1" presStyleCnt="4">
        <dgm:presLayoutVars>
          <dgm:bulletEnabled val="1"/>
        </dgm:presLayoutVars>
      </dgm:prSet>
      <dgm:spPr/>
    </dgm:pt>
    <dgm:pt modelId="{3E5F9F47-69F7-4DA9-90A5-B53226A643A6}" type="pres">
      <dgm:prSet presAssocID="{0A1A7FBA-DDFD-4DD6-BE1A-9C3A1B0D5107}" presName="FiveConn_3-4" presStyleLbl="fgAccFollowNode1" presStyleIdx="2" presStyleCnt="4">
        <dgm:presLayoutVars>
          <dgm:bulletEnabled val="1"/>
        </dgm:presLayoutVars>
      </dgm:prSet>
      <dgm:spPr/>
    </dgm:pt>
    <dgm:pt modelId="{ADFA7067-9E1B-47D7-8546-F86B24FAE4E3}" type="pres">
      <dgm:prSet presAssocID="{0A1A7FBA-DDFD-4DD6-BE1A-9C3A1B0D5107}" presName="FiveConn_4-5" presStyleLbl="fgAccFollowNode1" presStyleIdx="3" presStyleCnt="4">
        <dgm:presLayoutVars>
          <dgm:bulletEnabled val="1"/>
        </dgm:presLayoutVars>
      </dgm:prSet>
      <dgm:spPr/>
    </dgm:pt>
    <dgm:pt modelId="{B8D45A56-F8D0-479D-8B62-0F4D214A36FD}" type="pres">
      <dgm:prSet presAssocID="{0A1A7FBA-DDFD-4DD6-BE1A-9C3A1B0D5107}" presName="FiveNodes_1_text" presStyleLbl="node1" presStyleIdx="4" presStyleCnt="5">
        <dgm:presLayoutVars>
          <dgm:bulletEnabled val="1"/>
        </dgm:presLayoutVars>
      </dgm:prSet>
      <dgm:spPr/>
    </dgm:pt>
    <dgm:pt modelId="{71D59792-E105-427C-8C66-E17ED692B679}" type="pres">
      <dgm:prSet presAssocID="{0A1A7FBA-DDFD-4DD6-BE1A-9C3A1B0D5107}" presName="FiveNodes_2_text" presStyleLbl="node1" presStyleIdx="4" presStyleCnt="5">
        <dgm:presLayoutVars>
          <dgm:bulletEnabled val="1"/>
        </dgm:presLayoutVars>
      </dgm:prSet>
      <dgm:spPr/>
    </dgm:pt>
    <dgm:pt modelId="{82F9CB61-CD67-4719-A38A-1E4338A5CE00}" type="pres">
      <dgm:prSet presAssocID="{0A1A7FBA-DDFD-4DD6-BE1A-9C3A1B0D5107}" presName="FiveNodes_3_text" presStyleLbl="node1" presStyleIdx="4" presStyleCnt="5">
        <dgm:presLayoutVars>
          <dgm:bulletEnabled val="1"/>
        </dgm:presLayoutVars>
      </dgm:prSet>
      <dgm:spPr/>
    </dgm:pt>
    <dgm:pt modelId="{11F425AC-C851-493A-B448-DA79E8581E64}" type="pres">
      <dgm:prSet presAssocID="{0A1A7FBA-DDFD-4DD6-BE1A-9C3A1B0D5107}" presName="FiveNodes_4_text" presStyleLbl="node1" presStyleIdx="4" presStyleCnt="5">
        <dgm:presLayoutVars>
          <dgm:bulletEnabled val="1"/>
        </dgm:presLayoutVars>
      </dgm:prSet>
      <dgm:spPr/>
    </dgm:pt>
    <dgm:pt modelId="{9C5F6198-2BCA-408C-9524-53A8EE038EAF}" type="pres">
      <dgm:prSet presAssocID="{0A1A7FBA-DDFD-4DD6-BE1A-9C3A1B0D5107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A6CEC20C-C42B-4CE8-B582-36B8CE888858}" type="presOf" srcId="{955E265B-68D2-44EA-9C70-DF6977AF1DFA}" destId="{AD6A4466-D256-4064-8D1C-A137C904A5FA}" srcOrd="0" destOrd="0" presId="urn:microsoft.com/office/officeart/2005/8/layout/vProcess5"/>
    <dgm:cxn modelId="{83018E21-9D0B-46C6-8461-388A54A5966C}" type="presOf" srcId="{47B36DE0-5B77-48A1-A99A-852E36BDAA4B}" destId="{AE574DCF-AB01-4AA7-8838-4E631BABFD99}" srcOrd="0" destOrd="0" presId="urn:microsoft.com/office/officeart/2005/8/layout/vProcess5"/>
    <dgm:cxn modelId="{FFBB022E-7DDB-432A-8643-D3A65DA1A4E7}" srcId="{0A1A7FBA-DDFD-4DD6-BE1A-9C3A1B0D5107}" destId="{A2FA18BC-9E7C-454A-AF4A-5DD003E887E0}" srcOrd="3" destOrd="0" parTransId="{5BE73A96-B17C-4C86-B222-B41CD65C2452}" sibTransId="{603EE7CD-B2F4-4E3A-BDEB-9E13294A3008}"/>
    <dgm:cxn modelId="{8369CD31-FB34-4D4F-80A3-2AA8DB1BF09F}" srcId="{0A1A7FBA-DDFD-4DD6-BE1A-9C3A1B0D5107}" destId="{386EB0D0-D328-4EAA-8AE2-118B0FE0F617}" srcOrd="2" destOrd="0" parTransId="{8FCB82DB-46A4-4E81-85B6-CCE1D0139CAE}" sibTransId="{ED28F41A-11E0-4C78-81AC-E91E2A784648}"/>
    <dgm:cxn modelId="{A62BAE33-6FA2-4A3A-987F-FC19600E5654}" type="presOf" srcId="{8627656B-4E6B-4731-88D1-DF66A0FB8792}" destId="{1E5F7B66-7E9F-4A52-96DC-C9D02353463E}" srcOrd="0" destOrd="0" presId="urn:microsoft.com/office/officeart/2005/8/layout/vProcess5"/>
    <dgm:cxn modelId="{3EC38936-EA75-4184-8B32-6C404FFB55B8}" type="presOf" srcId="{A2FA18BC-9E7C-454A-AF4A-5DD003E887E0}" destId="{279281E7-3841-4517-BF58-2864A5189715}" srcOrd="0" destOrd="0" presId="urn:microsoft.com/office/officeart/2005/8/layout/vProcess5"/>
    <dgm:cxn modelId="{25909736-C821-4A37-8FC1-632D2EFB43F3}" type="presOf" srcId="{0A1A7FBA-DDFD-4DD6-BE1A-9C3A1B0D5107}" destId="{46496317-2D59-4FA3-84C3-67A93B77BC22}" srcOrd="0" destOrd="0" presId="urn:microsoft.com/office/officeart/2005/8/layout/vProcess5"/>
    <dgm:cxn modelId="{7BF99864-DC3A-41A2-A53C-D27BA8B8735A}" type="presOf" srcId="{A0390812-2444-4635-A9D4-6D6DE6C14800}" destId="{A4DDF293-8B97-4F93-9C35-197DFBD836C3}" srcOrd="0" destOrd="0" presId="urn:microsoft.com/office/officeart/2005/8/layout/vProcess5"/>
    <dgm:cxn modelId="{A275F378-5529-4929-8672-9B91BD9DD16B}" type="presOf" srcId="{5286560E-02C6-49ED-8F1A-AA466C40B77D}" destId="{0A43279F-1314-4F74-9F8A-AA3121769C2D}" srcOrd="0" destOrd="0" presId="urn:microsoft.com/office/officeart/2005/8/layout/vProcess5"/>
    <dgm:cxn modelId="{D5F91F79-F918-45BE-B2E8-B93A6BE680B7}" srcId="{0A1A7FBA-DDFD-4DD6-BE1A-9C3A1B0D5107}" destId="{8627656B-4E6B-4731-88D1-DF66A0FB8792}" srcOrd="4" destOrd="0" parTransId="{B2B08D86-A1BE-4B87-8565-1A28579FBF39}" sibTransId="{5359AAB1-4697-46A7-AE2F-C8A85549A1A8}"/>
    <dgm:cxn modelId="{C34D467D-6141-4FE5-88AF-17E825B33CC8}" type="presOf" srcId="{386EB0D0-D328-4EAA-8AE2-118B0FE0F617}" destId="{E63257B1-58B6-47A0-B487-BDCD74BFCEEF}" srcOrd="0" destOrd="0" presId="urn:microsoft.com/office/officeart/2005/8/layout/vProcess5"/>
    <dgm:cxn modelId="{0C1C278B-C890-4AFC-86AD-875A001C14CC}" type="presOf" srcId="{8627656B-4E6B-4731-88D1-DF66A0FB8792}" destId="{9C5F6198-2BCA-408C-9524-53A8EE038EAF}" srcOrd="1" destOrd="0" presId="urn:microsoft.com/office/officeart/2005/8/layout/vProcess5"/>
    <dgm:cxn modelId="{3EAF278D-7584-4C1F-98DC-390B5D96AC92}" type="presOf" srcId="{A2FA18BC-9E7C-454A-AF4A-5DD003E887E0}" destId="{11F425AC-C851-493A-B448-DA79E8581E64}" srcOrd="1" destOrd="0" presId="urn:microsoft.com/office/officeart/2005/8/layout/vProcess5"/>
    <dgm:cxn modelId="{81739598-F752-4191-B018-4C20FA80CBAB}" type="presOf" srcId="{603EE7CD-B2F4-4E3A-BDEB-9E13294A3008}" destId="{ADFA7067-9E1B-47D7-8546-F86B24FAE4E3}" srcOrd="0" destOrd="0" presId="urn:microsoft.com/office/officeart/2005/8/layout/vProcess5"/>
    <dgm:cxn modelId="{736BC4A8-5431-407F-9B78-55117BCE7D0B}" type="presOf" srcId="{ED28F41A-11E0-4C78-81AC-E91E2A784648}" destId="{3E5F9F47-69F7-4DA9-90A5-B53226A643A6}" srcOrd="0" destOrd="0" presId="urn:microsoft.com/office/officeart/2005/8/layout/vProcess5"/>
    <dgm:cxn modelId="{29AE08CD-49C2-4EB9-B0DA-E4CE65DF3469}" srcId="{0A1A7FBA-DDFD-4DD6-BE1A-9C3A1B0D5107}" destId="{A0390812-2444-4635-A9D4-6D6DE6C14800}" srcOrd="0" destOrd="0" parTransId="{EF6987E6-2478-4B23-8C58-456DD149E89D}" sibTransId="{47B36DE0-5B77-48A1-A99A-852E36BDAA4B}"/>
    <dgm:cxn modelId="{C3DB47D3-2B26-4BE3-91DA-603EE5A9F0A1}" srcId="{0A1A7FBA-DDFD-4DD6-BE1A-9C3A1B0D5107}" destId="{5286560E-02C6-49ED-8F1A-AA466C40B77D}" srcOrd="1" destOrd="0" parTransId="{47944FF0-B275-4E4C-8EE9-14990844E39A}" sibTransId="{955E265B-68D2-44EA-9C70-DF6977AF1DFA}"/>
    <dgm:cxn modelId="{2F4C97D3-65B7-4D1E-8191-9144FC4E4B6E}" type="presOf" srcId="{5286560E-02C6-49ED-8F1A-AA466C40B77D}" destId="{71D59792-E105-427C-8C66-E17ED692B679}" srcOrd="1" destOrd="0" presId="urn:microsoft.com/office/officeart/2005/8/layout/vProcess5"/>
    <dgm:cxn modelId="{95C686DC-404F-4DB5-A448-5A30B3CB9616}" type="presOf" srcId="{386EB0D0-D328-4EAA-8AE2-118B0FE0F617}" destId="{82F9CB61-CD67-4719-A38A-1E4338A5CE00}" srcOrd="1" destOrd="0" presId="urn:microsoft.com/office/officeart/2005/8/layout/vProcess5"/>
    <dgm:cxn modelId="{9EC59BE3-603A-42FF-979C-B2E89AB4D42A}" type="presOf" srcId="{A0390812-2444-4635-A9D4-6D6DE6C14800}" destId="{B8D45A56-F8D0-479D-8B62-0F4D214A36FD}" srcOrd="1" destOrd="0" presId="urn:microsoft.com/office/officeart/2005/8/layout/vProcess5"/>
    <dgm:cxn modelId="{7A38B2BF-1ED5-44D6-AC9A-E7A62BD612A1}" type="presParOf" srcId="{46496317-2D59-4FA3-84C3-67A93B77BC22}" destId="{6F4689AA-3C0A-4BA6-B57E-E9D6890AD297}" srcOrd="0" destOrd="0" presId="urn:microsoft.com/office/officeart/2005/8/layout/vProcess5"/>
    <dgm:cxn modelId="{CBD1AF54-F733-4BAD-A6AD-A97126B4E4A0}" type="presParOf" srcId="{46496317-2D59-4FA3-84C3-67A93B77BC22}" destId="{A4DDF293-8B97-4F93-9C35-197DFBD836C3}" srcOrd="1" destOrd="0" presId="urn:microsoft.com/office/officeart/2005/8/layout/vProcess5"/>
    <dgm:cxn modelId="{FFA093C6-C0FF-46E1-97AB-DE1B4DFC340E}" type="presParOf" srcId="{46496317-2D59-4FA3-84C3-67A93B77BC22}" destId="{0A43279F-1314-4F74-9F8A-AA3121769C2D}" srcOrd="2" destOrd="0" presId="urn:microsoft.com/office/officeart/2005/8/layout/vProcess5"/>
    <dgm:cxn modelId="{66957E26-8CD9-446E-A907-F8D3E6FBAE9B}" type="presParOf" srcId="{46496317-2D59-4FA3-84C3-67A93B77BC22}" destId="{E63257B1-58B6-47A0-B487-BDCD74BFCEEF}" srcOrd="3" destOrd="0" presId="urn:microsoft.com/office/officeart/2005/8/layout/vProcess5"/>
    <dgm:cxn modelId="{7D1B6560-E588-4B18-A4D2-1EB9D90D94B6}" type="presParOf" srcId="{46496317-2D59-4FA3-84C3-67A93B77BC22}" destId="{279281E7-3841-4517-BF58-2864A5189715}" srcOrd="4" destOrd="0" presId="urn:microsoft.com/office/officeart/2005/8/layout/vProcess5"/>
    <dgm:cxn modelId="{9D21D772-9EB7-48A4-AA6D-692130681BF2}" type="presParOf" srcId="{46496317-2D59-4FA3-84C3-67A93B77BC22}" destId="{1E5F7B66-7E9F-4A52-96DC-C9D02353463E}" srcOrd="5" destOrd="0" presId="urn:microsoft.com/office/officeart/2005/8/layout/vProcess5"/>
    <dgm:cxn modelId="{60702D97-7256-4657-9D26-354A52B86E1F}" type="presParOf" srcId="{46496317-2D59-4FA3-84C3-67A93B77BC22}" destId="{AE574DCF-AB01-4AA7-8838-4E631BABFD99}" srcOrd="6" destOrd="0" presId="urn:microsoft.com/office/officeart/2005/8/layout/vProcess5"/>
    <dgm:cxn modelId="{47219FF2-FAAF-4BD9-A834-259237B79FBE}" type="presParOf" srcId="{46496317-2D59-4FA3-84C3-67A93B77BC22}" destId="{AD6A4466-D256-4064-8D1C-A137C904A5FA}" srcOrd="7" destOrd="0" presId="urn:microsoft.com/office/officeart/2005/8/layout/vProcess5"/>
    <dgm:cxn modelId="{EFDCDCE3-4559-42C1-B59F-AA3AA5346E82}" type="presParOf" srcId="{46496317-2D59-4FA3-84C3-67A93B77BC22}" destId="{3E5F9F47-69F7-4DA9-90A5-B53226A643A6}" srcOrd="8" destOrd="0" presId="urn:microsoft.com/office/officeart/2005/8/layout/vProcess5"/>
    <dgm:cxn modelId="{8864CDAC-3528-4F03-9793-383B06F40372}" type="presParOf" srcId="{46496317-2D59-4FA3-84C3-67A93B77BC22}" destId="{ADFA7067-9E1B-47D7-8546-F86B24FAE4E3}" srcOrd="9" destOrd="0" presId="urn:microsoft.com/office/officeart/2005/8/layout/vProcess5"/>
    <dgm:cxn modelId="{7813929D-570B-4CCA-A587-599D4A9438CA}" type="presParOf" srcId="{46496317-2D59-4FA3-84C3-67A93B77BC22}" destId="{B8D45A56-F8D0-479D-8B62-0F4D214A36FD}" srcOrd="10" destOrd="0" presId="urn:microsoft.com/office/officeart/2005/8/layout/vProcess5"/>
    <dgm:cxn modelId="{15CB3040-B299-446D-9957-0F086E406CD9}" type="presParOf" srcId="{46496317-2D59-4FA3-84C3-67A93B77BC22}" destId="{71D59792-E105-427C-8C66-E17ED692B679}" srcOrd="11" destOrd="0" presId="urn:microsoft.com/office/officeart/2005/8/layout/vProcess5"/>
    <dgm:cxn modelId="{C29702A1-B409-4888-A010-0C7736D2371C}" type="presParOf" srcId="{46496317-2D59-4FA3-84C3-67A93B77BC22}" destId="{82F9CB61-CD67-4719-A38A-1E4338A5CE00}" srcOrd="12" destOrd="0" presId="urn:microsoft.com/office/officeart/2005/8/layout/vProcess5"/>
    <dgm:cxn modelId="{3B5A096F-7651-4A0E-8754-305DF9F46F95}" type="presParOf" srcId="{46496317-2D59-4FA3-84C3-67A93B77BC22}" destId="{11F425AC-C851-493A-B448-DA79E8581E64}" srcOrd="13" destOrd="0" presId="urn:microsoft.com/office/officeart/2005/8/layout/vProcess5"/>
    <dgm:cxn modelId="{8FE7C736-4F6F-4452-ACC8-26C114A9B724}" type="presParOf" srcId="{46496317-2D59-4FA3-84C3-67A93B77BC22}" destId="{9C5F6198-2BCA-408C-9524-53A8EE038EAF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5EE2D43-BA4E-468C-8DEF-6B274189E701}" type="doc">
      <dgm:prSet loTypeId="urn:microsoft.com/office/officeart/2008/layout/LinedList" loCatId="list" qsTypeId="urn:microsoft.com/office/officeart/2005/8/quickstyle/simple2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84A74E48-152E-4E8D-84C4-7418E8C18553}">
      <dgm:prSet/>
      <dgm:spPr/>
      <dgm:t>
        <a:bodyPr/>
        <a:lstStyle/>
        <a:p>
          <a:r>
            <a:rPr lang="cs-CZ" b="0"/>
            <a:t>ZRUŠENÍ Z </a:t>
          </a:r>
          <a:r>
            <a:rPr lang="cs-CZ" b="1"/>
            <a:t>DŮVODU, PRO KTERÝ NELZE KONAT ROZHODČÍ </a:t>
          </a:r>
          <a:r>
            <a:rPr lang="cs-CZ" b="0"/>
            <a:t>ŘÍZENÍ:</a:t>
          </a:r>
          <a:endParaRPr lang="en-US"/>
        </a:p>
      </dgm:t>
    </dgm:pt>
    <dgm:pt modelId="{1A949F50-BACF-4C6B-9076-1FCD4F70E7D6}" type="parTrans" cxnId="{E165D69A-9921-4747-A854-42878FD6CE98}">
      <dgm:prSet/>
      <dgm:spPr/>
      <dgm:t>
        <a:bodyPr/>
        <a:lstStyle/>
        <a:p>
          <a:endParaRPr lang="en-US"/>
        </a:p>
      </dgm:t>
    </dgm:pt>
    <dgm:pt modelId="{C44032B7-ABB2-46C8-BBF2-406DAFDB9A72}" type="sibTrans" cxnId="{E165D69A-9921-4747-A854-42878FD6CE98}">
      <dgm:prSet/>
      <dgm:spPr/>
      <dgm:t>
        <a:bodyPr/>
        <a:lstStyle/>
        <a:p>
          <a:endParaRPr lang="en-US"/>
        </a:p>
      </dgm:t>
    </dgm:pt>
    <dgm:pt modelId="{4A2D65F9-344B-4EFC-A5F5-A039BD44C969}">
      <dgm:prSet/>
      <dgm:spPr/>
      <dgm:t>
        <a:bodyPr/>
        <a:lstStyle/>
        <a:p>
          <a:r>
            <a:rPr lang="cs-CZ" b="0"/>
            <a:t>SOUD PO NABYTÍ PRÁVNÍ MOCI ROZHODNUTÍ POKRAČUJE NA NÁVRH NĚKTERÉ STRANY</a:t>
          </a:r>
          <a:endParaRPr lang="en-US"/>
        </a:p>
      </dgm:t>
    </dgm:pt>
    <dgm:pt modelId="{E5410693-E25C-4D08-9E57-FC62E975FB04}" type="parTrans" cxnId="{57047EAC-04D5-4A6A-A10F-9F875A1F8327}">
      <dgm:prSet/>
      <dgm:spPr/>
      <dgm:t>
        <a:bodyPr/>
        <a:lstStyle/>
        <a:p>
          <a:endParaRPr lang="en-US"/>
        </a:p>
      </dgm:t>
    </dgm:pt>
    <dgm:pt modelId="{684F68E5-09F7-423A-829F-2962BF35582C}" type="sibTrans" cxnId="{57047EAC-04D5-4A6A-A10F-9F875A1F8327}">
      <dgm:prSet/>
      <dgm:spPr/>
      <dgm:t>
        <a:bodyPr/>
        <a:lstStyle/>
        <a:p>
          <a:endParaRPr lang="en-US"/>
        </a:p>
      </dgm:t>
    </dgm:pt>
    <dgm:pt modelId="{90D0F01F-EC69-4631-BD97-24B42B995F69}" type="pres">
      <dgm:prSet presAssocID="{B5EE2D43-BA4E-468C-8DEF-6B274189E701}" presName="vert0" presStyleCnt="0">
        <dgm:presLayoutVars>
          <dgm:dir/>
          <dgm:animOne val="branch"/>
          <dgm:animLvl val="lvl"/>
        </dgm:presLayoutVars>
      </dgm:prSet>
      <dgm:spPr/>
    </dgm:pt>
    <dgm:pt modelId="{6E04EB3B-73D5-4D7D-8D0E-B34891720DC9}" type="pres">
      <dgm:prSet presAssocID="{84A74E48-152E-4E8D-84C4-7418E8C18553}" presName="thickLine" presStyleLbl="alignNode1" presStyleIdx="0" presStyleCnt="2"/>
      <dgm:spPr/>
    </dgm:pt>
    <dgm:pt modelId="{F6571692-80B0-4BCC-80C1-AE706511A570}" type="pres">
      <dgm:prSet presAssocID="{84A74E48-152E-4E8D-84C4-7418E8C18553}" presName="horz1" presStyleCnt="0"/>
      <dgm:spPr/>
    </dgm:pt>
    <dgm:pt modelId="{6D9F5392-FD07-4192-96CA-2ADE1055BD97}" type="pres">
      <dgm:prSet presAssocID="{84A74E48-152E-4E8D-84C4-7418E8C18553}" presName="tx1" presStyleLbl="revTx" presStyleIdx="0" presStyleCnt="2"/>
      <dgm:spPr/>
    </dgm:pt>
    <dgm:pt modelId="{3CA8355E-FF88-4B6A-9431-986765CD0F73}" type="pres">
      <dgm:prSet presAssocID="{84A74E48-152E-4E8D-84C4-7418E8C18553}" presName="vert1" presStyleCnt="0"/>
      <dgm:spPr/>
    </dgm:pt>
    <dgm:pt modelId="{C06D8042-2360-4016-94AA-52500B4B96EF}" type="pres">
      <dgm:prSet presAssocID="{4A2D65F9-344B-4EFC-A5F5-A039BD44C969}" presName="thickLine" presStyleLbl="alignNode1" presStyleIdx="1" presStyleCnt="2"/>
      <dgm:spPr/>
    </dgm:pt>
    <dgm:pt modelId="{811DB7EE-E8F7-40B8-9748-EFF202304D0C}" type="pres">
      <dgm:prSet presAssocID="{4A2D65F9-344B-4EFC-A5F5-A039BD44C969}" presName="horz1" presStyleCnt="0"/>
      <dgm:spPr/>
    </dgm:pt>
    <dgm:pt modelId="{13325831-6AF1-4C99-8901-C2924C4E2507}" type="pres">
      <dgm:prSet presAssocID="{4A2D65F9-344B-4EFC-A5F5-A039BD44C969}" presName="tx1" presStyleLbl="revTx" presStyleIdx="1" presStyleCnt="2"/>
      <dgm:spPr/>
    </dgm:pt>
    <dgm:pt modelId="{E91127D7-22DC-4554-A3B9-1AAE3F83A983}" type="pres">
      <dgm:prSet presAssocID="{4A2D65F9-344B-4EFC-A5F5-A039BD44C969}" presName="vert1" presStyleCnt="0"/>
      <dgm:spPr/>
    </dgm:pt>
  </dgm:ptLst>
  <dgm:cxnLst>
    <dgm:cxn modelId="{47528606-3B23-4D08-9F9B-89EAD7917806}" type="presOf" srcId="{B5EE2D43-BA4E-468C-8DEF-6B274189E701}" destId="{90D0F01F-EC69-4631-BD97-24B42B995F69}" srcOrd="0" destOrd="0" presId="urn:microsoft.com/office/officeart/2008/layout/LinedList"/>
    <dgm:cxn modelId="{EBF5CA21-7C1E-4101-BA92-5D07CBF272EF}" type="presOf" srcId="{4A2D65F9-344B-4EFC-A5F5-A039BD44C969}" destId="{13325831-6AF1-4C99-8901-C2924C4E2507}" srcOrd="0" destOrd="0" presId="urn:microsoft.com/office/officeart/2008/layout/LinedList"/>
    <dgm:cxn modelId="{0FF76551-F039-4798-ABA3-DF9737B8C588}" type="presOf" srcId="{84A74E48-152E-4E8D-84C4-7418E8C18553}" destId="{6D9F5392-FD07-4192-96CA-2ADE1055BD97}" srcOrd="0" destOrd="0" presId="urn:microsoft.com/office/officeart/2008/layout/LinedList"/>
    <dgm:cxn modelId="{E165D69A-9921-4747-A854-42878FD6CE98}" srcId="{B5EE2D43-BA4E-468C-8DEF-6B274189E701}" destId="{84A74E48-152E-4E8D-84C4-7418E8C18553}" srcOrd="0" destOrd="0" parTransId="{1A949F50-BACF-4C6B-9076-1FCD4F70E7D6}" sibTransId="{C44032B7-ABB2-46C8-BBF2-406DAFDB9A72}"/>
    <dgm:cxn modelId="{57047EAC-04D5-4A6A-A10F-9F875A1F8327}" srcId="{B5EE2D43-BA4E-468C-8DEF-6B274189E701}" destId="{4A2D65F9-344B-4EFC-A5F5-A039BD44C969}" srcOrd="1" destOrd="0" parTransId="{E5410693-E25C-4D08-9E57-FC62E975FB04}" sibTransId="{684F68E5-09F7-423A-829F-2962BF35582C}"/>
    <dgm:cxn modelId="{024CC947-01D6-4290-BFF1-275CD7F4E56F}" type="presParOf" srcId="{90D0F01F-EC69-4631-BD97-24B42B995F69}" destId="{6E04EB3B-73D5-4D7D-8D0E-B34891720DC9}" srcOrd="0" destOrd="0" presId="urn:microsoft.com/office/officeart/2008/layout/LinedList"/>
    <dgm:cxn modelId="{4F2A71ED-6932-497B-9282-6CCA50FC9B7E}" type="presParOf" srcId="{90D0F01F-EC69-4631-BD97-24B42B995F69}" destId="{F6571692-80B0-4BCC-80C1-AE706511A570}" srcOrd="1" destOrd="0" presId="urn:microsoft.com/office/officeart/2008/layout/LinedList"/>
    <dgm:cxn modelId="{CF95D372-D1BF-4C05-808C-F9621B70F71A}" type="presParOf" srcId="{F6571692-80B0-4BCC-80C1-AE706511A570}" destId="{6D9F5392-FD07-4192-96CA-2ADE1055BD97}" srcOrd="0" destOrd="0" presId="urn:microsoft.com/office/officeart/2008/layout/LinedList"/>
    <dgm:cxn modelId="{775E1231-4763-471A-80A1-A786FB69610E}" type="presParOf" srcId="{F6571692-80B0-4BCC-80C1-AE706511A570}" destId="{3CA8355E-FF88-4B6A-9431-986765CD0F73}" srcOrd="1" destOrd="0" presId="urn:microsoft.com/office/officeart/2008/layout/LinedList"/>
    <dgm:cxn modelId="{F7F54C2F-0587-42E7-A89D-D3E5104CBB09}" type="presParOf" srcId="{90D0F01F-EC69-4631-BD97-24B42B995F69}" destId="{C06D8042-2360-4016-94AA-52500B4B96EF}" srcOrd="2" destOrd="0" presId="urn:microsoft.com/office/officeart/2008/layout/LinedList"/>
    <dgm:cxn modelId="{DA22C47F-3D67-4E82-B1A6-7BC80A198373}" type="presParOf" srcId="{90D0F01F-EC69-4631-BD97-24B42B995F69}" destId="{811DB7EE-E8F7-40B8-9748-EFF202304D0C}" srcOrd="3" destOrd="0" presId="urn:microsoft.com/office/officeart/2008/layout/LinedList"/>
    <dgm:cxn modelId="{3904C9F2-6315-4BF8-99C4-0F2AC3EB8D79}" type="presParOf" srcId="{811DB7EE-E8F7-40B8-9748-EFF202304D0C}" destId="{13325831-6AF1-4C99-8901-C2924C4E2507}" srcOrd="0" destOrd="0" presId="urn:microsoft.com/office/officeart/2008/layout/LinedList"/>
    <dgm:cxn modelId="{BB6260A4-DA30-4CE2-8D5F-9AA326A28CDF}" type="presParOf" srcId="{811DB7EE-E8F7-40B8-9748-EFF202304D0C}" destId="{E91127D7-22DC-4554-A3B9-1AAE3F83A98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B5AD2F-D467-44AF-94EE-3F3155E0BC82}">
      <dsp:nvSpPr>
        <dsp:cNvPr id="0" name=""/>
        <dsp:cNvSpPr/>
      </dsp:nvSpPr>
      <dsp:spPr>
        <a:xfrm>
          <a:off x="1207" y="690265"/>
          <a:ext cx="517978" cy="517978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568B1F-8299-4521-BABD-34942630B415}">
      <dsp:nvSpPr>
        <dsp:cNvPr id="0" name=""/>
        <dsp:cNvSpPr/>
      </dsp:nvSpPr>
      <dsp:spPr>
        <a:xfrm>
          <a:off x="109982" y="799041"/>
          <a:ext cx="300427" cy="30042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DFAB14-13A1-4A1B-9A2C-99677CB01B85}">
      <dsp:nvSpPr>
        <dsp:cNvPr id="0" name=""/>
        <dsp:cNvSpPr/>
      </dsp:nvSpPr>
      <dsp:spPr>
        <a:xfrm>
          <a:off x="630180" y="690265"/>
          <a:ext cx="1220948" cy="5179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/>
            <a:t>POMOCNÁ FUNKCE</a:t>
          </a:r>
          <a:endParaRPr lang="en-US" sz="1300" kern="1200"/>
        </a:p>
      </dsp:txBody>
      <dsp:txXfrm>
        <a:off x="630180" y="690265"/>
        <a:ext cx="1220948" cy="517978"/>
      </dsp:txXfrm>
    </dsp:sp>
    <dsp:sp modelId="{0A56AF85-DF4D-458D-BE96-90A6A3BDBD0B}">
      <dsp:nvSpPr>
        <dsp:cNvPr id="0" name=""/>
        <dsp:cNvSpPr/>
      </dsp:nvSpPr>
      <dsp:spPr>
        <a:xfrm>
          <a:off x="2063870" y="690265"/>
          <a:ext cx="517978" cy="517978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A6FC3F-E897-4ED0-AC38-D8F316EA2B7B}">
      <dsp:nvSpPr>
        <dsp:cNvPr id="0" name=""/>
        <dsp:cNvSpPr/>
      </dsp:nvSpPr>
      <dsp:spPr>
        <a:xfrm>
          <a:off x="2172645" y="799041"/>
          <a:ext cx="300427" cy="30042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3C7AE9-8C62-4968-9745-A58A84C241DF}">
      <dsp:nvSpPr>
        <dsp:cNvPr id="0" name=""/>
        <dsp:cNvSpPr/>
      </dsp:nvSpPr>
      <dsp:spPr>
        <a:xfrm>
          <a:off x="2692843" y="690265"/>
          <a:ext cx="1220948" cy="5179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i="1" kern="1200"/>
            <a:t>JMENOVÁNÍ ROZHODCE (§9 ZRŘ)</a:t>
          </a:r>
          <a:endParaRPr lang="en-US" sz="1300" kern="1200"/>
        </a:p>
      </dsp:txBody>
      <dsp:txXfrm>
        <a:off x="2692843" y="690265"/>
        <a:ext cx="1220948" cy="517978"/>
      </dsp:txXfrm>
    </dsp:sp>
    <dsp:sp modelId="{43021E30-CB59-43AC-8332-34C82F043D07}">
      <dsp:nvSpPr>
        <dsp:cNvPr id="0" name=""/>
        <dsp:cNvSpPr/>
      </dsp:nvSpPr>
      <dsp:spPr>
        <a:xfrm>
          <a:off x="1207" y="1811009"/>
          <a:ext cx="517978" cy="517978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970E5E-C1F2-4F8F-BFC4-FF42131D6870}">
      <dsp:nvSpPr>
        <dsp:cNvPr id="0" name=""/>
        <dsp:cNvSpPr/>
      </dsp:nvSpPr>
      <dsp:spPr>
        <a:xfrm>
          <a:off x="109982" y="1919785"/>
          <a:ext cx="300427" cy="30042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2C801B-C3E1-4863-9AA8-3FC728E2F873}">
      <dsp:nvSpPr>
        <dsp:cNvPr id="0" name=""/>
        <dsp:cNvSpPr/>
      </dsp:nvSpPr>
      <dsp:spPr>
        <a:xfrm>
          <a:off x="630180" y="1811009"/>
          <a:ext cx="1220948" cy="5179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i="1" kern="1200"/>
            <a:t>VYLOUČENÍ ROZHODCE(§ 12 ZRŘ)</a:t>
          </a:r>
          <a:endParaRPr lang="en-US" sz="1300" kern="1200"/>
        </a:p>
      </dsp:txBody>
      <dsp:txXfrm>
        <a:off x="630180" y="1811009"/>
        <a:ext cx="1220948" cy="517978"/>
      </dsp:txXfrm>
    </dsp:sp>
    <dsp:sp modelId="{8EBE435A-3380-4FAE-A500-2020FCD61FA9}">
      <dsp:nvSpPr>
        <dsp:cNvPr id="0" name=""/>
        <dsp:cNvSpPr/>
      </dsp:nvSpPr>
      <dsp:spPr>
        <a:xfrm>
          <a:off x="2063870" y="1811009"/>
          <a:ext cx="517978" cy="517978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9CD983-72B5-47B1-A596-6ACC13178F14}">
      <dsp:nvSpPr>
        <dsp:cNvPr id="0" name=""/>
        <dsp:cNvSpPr/>
      </dsp:nvSpPr>
      <dsp:spPr>
        <a:xfrm>
          <a:off x="2172645" y="1919785"/>
          <a:ext cx="300427" cy="30042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4DFE96-02ED-4305-AD5F-B1CDF455887B}">
      <dsp:nvSpPr>
        <dsp:cNvPr id="0" name=""/>
        <dsp:cNvSpPr/>
      </dsp:nvSpPr>
      <dsp:spPr>
        <a:xfrm>
          <a:off x="2692843" y="1811009"/>
          <a:ext cx="1220948" cy="5179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i="1" kern="1200"/>
            <a:t>PŘEDBĚŽNÉ OPATŘENÍ (§ 22 ZRŘ)</a:t>
          </a:r>
          <a:endParaRPr lang="en-US" sz="1300" kern="1200"/>
        </a:p>
      </dsp:txBody>
      <dsp:txXfrm>
        <a:off x="2692843" y="1811009"/>
        <a:ext cx="1220948" cy="517978"/>
      </dsp:txXfrm>
    </dsp:sp>
    <dsp:sp modelId="{200BDE7A-7F0D-480F-B297-B86BB562F3FB}">
      <dsp:nvSpPr>
        <dsp:cNvPr id="0" name=""/>
        <dsp:cNvSpPr/>
      </dsp:nvSpPr>
      <dsp:spPr>
        <a:xfrm>
          <a:off x="1207" y="2931753"/>
          <a:ext cx="517978" cy="517978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27A4AA-70E2-4380-9555-2F4ABABD25F4}">
      <dsp:nvSpPr>
        <dsp:cNvPr id="0" name=""/>
        <dsp:cNvSpPr/>
      </dsp:nvSpPr>
      <dsp:spPr>
        <a:xfrm>
          <a:off x="109982" y="3040529"/>
          <a:ext cx="300427" cy="30042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FA71F8-E4DE-4D72-916D-257C47D68940}">
      <dsp:nvSpPr>
        <dsp:cNvPr id="0" name=""/>
        <dsp:cNvSpPr/>
      </dsp:nvSpPr>
      <dsp:spPr>
        <a:xfrm>
          <a:off x="630180" y="2931753"/>
          <a:ext cx="1220948" cy="5179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i="1" kern="1200"/>
            <a:t>ZPROŠTĚNÍ MLČENLIVOSTI (§ 6 ZRŘ)</a:t>
          </a:r>
          <a:endParaRPr lang="en-US" sz="1300" kern="1200"/>
        </a:p>
      </dsp:txBody>
      <dsp:txXfrm>
        <a:off x="630180" y="2931753"/>
        <a:ext cx="1220948" cy="517978"/>
      </dsp:txXfrm>
    </dsp:sp>
    <dsp:sp modelId="{419FDA68-2F8B-4C8F-B8AA-EA257F97EBEC}">
      <dsp:nvSpPr>
        <dsp:cNvPr id="0" name=""/>
        <dsp:cNvSpPr/>
      </dsp:nvSpPr>
      <dsp:spPr>
        <a:xfrm>
          <a:off x="2063870" y="2931753"/>
          <a:ext cx="517978" cy="517978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CC456E-83B4-4148-8D52-68B617D232E3}">
      <dsp:nvSpPr>
        <dsp:cNvPr id="0" name=""/>
        <dsp:cNvSpPr/>
      </dsp:nvSpPr>
      <dsp:spPr>
        <a:xfrm>
          <a:off x="2172645" y="3040529"/>
          <a:ext cx="300427" cy="300427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5CABEA-A000-4551-9F13-6BB59950E836}">
      <dsp:nvSpPr>
        <dsp:cNvPr id="0" name=""/>
        <dsp:cNvSpPr/>
      </dsp:nvSpPr>
      <dsp:spPr>
        <a:xfrm>
          <a:off x="2692843" y="2931753"/>
          <a:ext cx="1220948" cy="5179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i="1" kern="1200"/>
            <a:t>JEN NA NÁVRH STRANY ČI ROZHODCE</a:t>
          </a:r>
          <a:endParaRPr lang="en-US" sz="1300" kern="1200"/>
        </a:p>
      </dsp:txBody>
      <dsp:txXfrm>
        <a:off x="2692843" y="2931753"/>
        <a:ext cx="1220948" cy="5179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9957E7-6C8F-4D89-8E25-73C3F6A012E6}">
      <dsp:nvSpPr>
        <dsp:cNvPr id="0" name=""/>
        <dsp:cNvSpPr/>
      </dsp:nvSpPr>
      <dsp:spPr>
        <a:xfrm>
          <a:off x="0" y="505"/>
          <a:ext cx="39149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59C7CC-2C39-47E4-B687-B58C25F66CDA}">
      <dsp:nvSpPr>
        <dsp:cNvPr id="0" name=""/>
        <dsp:cNvSpPr/>
      </dsp:nvSpPr>
      <dsp:spPr>
        <a:xfrm>
          <a:off x="0" y="505"/>
          <a:ext cx="3914999" cy="827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FUNKCE POMOCNÁ</a:t>
          </a:r>
          <a:endParaRPr lang="en-US" sz="2400" kern="1200"/>
        </a:p>
      </dsp:txBody>
      <dsp:txXfrm>
        <a:off x="0" y="505"/>
        <a:ext cx="3914999" cy="827797"/>
      </dsp:txXfrm>
    </dsp:sp>
    <dsp:sp modelId="{4BC12941-9BE3-41B8-ACC2-C39D1424663C}">
      <dsp:nvSpPr>
        <dsp:cNvPr id="0" name=""/>
        <dsp:cNvSpPr/>
      </dsp:nvSpPr>
      <dsp:spPr>
        <a:xfrm>
          <a:off x="0" y="828302"/>
          <a:ext cx="39149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64F2AC-841F-4373-A756-6795AEDA36C2}">
      <dsp:nvSpPr>
        <dsp:cNvPr id="0" name=""/>
        <dsp:cNvSpPr/>
      </dsp:nvSpPr>
      <dsp:spPr>
        <a:xfrm>
          <a:off x="0" y="828302"/>
          <a:ext cx="3914999" cy="827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i="1" kern="1200"/>
            <a:t>PROVEDENÍ DŮKAZŮ (§ 20 ZRŘ)</a:t>
          </a:r>
          <a:endParaRPr lang="en-US" sz="2400" kern="1200"/>
        </a:p>
      </dsp:txBody>
      <dsp:txXfrm>
        <a:off x="0" y="828302"/>
        <a:ext cx="3914999" cy="827797"/>
      </dsp:txXfrm>
    </dsp:sp>
    <dsp:sp modelId="{C6A39D0B-ECFF-446B-A604-234E3B1EC1FD}">
      <dsp:nvSpPr>
        <dsp:cNvPr id="0" name=""/>
        <dsp:cNvSpPr/>
      </dsp:nvSpPr>
      <dsp:spPr>
        <a:xfrm>
          <a:off x="0" y="1656100"/>
          <a:ext cx="39149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18BD0A-F39C-48A1-8B87-91D27292F6FC}">
      <dsp:nvSpPr>
        <dsp:cNvPr id="0" name=""/>
        <dsp:cNvSpPr/>
      </dsp:nvSpPr>
      <dsp:spPr>
        <a:xfrm>
          <a:off x="0" y="1656100"/>
          <a:ext cx="3914999" cy="827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i="1" kern="1200"/>
            <a:t>PŘEDBĚŽNÉ OPATŘENÍ (§ 22 ZRŘ)</a:t>
          </a:r>
          <a:endParaRPr lang="en-US" sz="2400" kern="1200"/>
        </a:p>
      </dsp:txBody>
      <dsp:txXfrm>
        <a:off x="0" y="1656100"/>
        <a:ext cx="3914999" cy="827797"/>
      </dsp:txXfrm>
    </dsp:sp>
    <dsp:sp modelId="{7C2D961B-CD06-45B0-A3FD-FC2F833D2FD9}">
      <dsp:nvSpPr>
        <dsp:cNvPr id="0" name=""/>
        <dsp:cNvSpPr/>
      </dsp:nvSpPr>
      <dsp:spPr>
        <a:xfrm>
          <a:off x="0" y="2483897"/>
          <a:ext cx="39149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48030E-312A-4DF8-8C6B-F9EE4264CBCD}">
      <dsp:nvSpPr>
        <dsp:cNvPr id="0" name=""/>
        <dsp:cNvSpPr/>
      </dsp:nvSpPr>
      <dsp:spPr>
        <a:xfrm>
          <a:off x="0" y="2483897"/>
          <a:ext cx="3914999" cy="827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i="1" kern="1200"/>
            <a:t>ZPROŠTĚNÍ MLČENLIVOSTI (§ 6 ZRŘ)</a:t>
          </a:r>
          <a:endParaRPr lang="en-US" sz="2400" kern="1200"/>
        </a:p>
      </dsp:txBody>
      <dsp:txXfrm>
        <a:off x="0" y="2483897"/>
        <a:ext cx="3914999" cy="827797"/>
      </dsp:txXfrm>
    </dsp:sp>
    <dsp:sp modelId="{C59AECCA-1D7D-4418-8790-DEABF71E98A2}">
      <dsp:nvSpPr>
        <dsp:cNvPr id="0" name=""/>
        <dsp:cNvSpPr/>
      </dsp:nvSpPr>
      <dsp:spPr>
        <a:xfrm>
          <a:off x="0" y="3311695"/>
          <a:ext cx="39149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B1BD8E-3FE2-40E4-B13C-1FEA079095AF}">
      <dsp:nvSpPr>
        <dsp:cNvPr id="0" name=""/>
        <dsp:cNvSpPr/>
      </dsp:nvSpPr>
      <dsp:spPr>
        <a:xfrm>
          <a:off x="0" y="3311695"/>
          <a:ext cx="3914999" cy="827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i="1" kern="1200"/>
            <a:t>JEN NA NÁVRH STRANY- ROZHODCE</a:t>
          </a:r>
          <a:endParaRPr lang="en-US" sz="2400" kern="1200"/>
        </a:p>
      </dsp:txBody>
      <dsp:txXfrm>
        <a:off x="0" y="3311695"/>
        <a:ext cx="3914999" cy="8277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CB4875-E939-4CA9-9014-748EBBB5E544}">
      <dsp:nvSpPr>
        <dsp:cNvPr id="0" name=""/>
        <dsp:cNvSpPr/>
      </dsp:nvSpPr>
      <dsp:spPr>
        <a:xfrm>
          <a:off x="0" y="439018"/>
          <a:ext cx="3914999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4D3C93-5501-4D15-935F-ACC8EB7AADAE}">
      <dsp:nvSpPr>
        <dsp:cNvPr id="0" name=""/>
        <dsp:cNvSpPr/>
      </dsp:nvSpPr>
      <dsp:spPr>
        <a:xfrm>
          <a:off x="195749" y="188098"/>
          <a:ext cx="2740499" cy="501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3584" tIns="0" rIns="103584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FUNKCE KONTROLNÍ</a:t>
          </a:r>
          <a:endParaRPr lang="en-US" sz="1700" kern="1200" dirty="0"/>
        </a:p>
      </dsp:txBody>
      <dsp:txXfrm>
        <a:off x="220247" y="212596"/>
        <a:ext cx="2691503" cy="452844"/>
      </dsp:txXfrm>
    </dsp:sp>
    <dsp:sp modelId="{1130E04D-FB7E-40CC-BC88-275DC6F8E457}">
      <dsp:nvSpPr>
        <dsp:cNvPr id="0" name=""/>
        <dsp:cNvSpPr/>
      </dsp:nvSpPr>
      <dsp:spPr>
        <a:xfrm>
          <a:off x="0" y="1210138"/>
          <a:ext cx="3914999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73716E-8A7B-44D6-A1EE-298FA349F82A}">
      <dsp:nvSpPr>
        <dsp:cNvPr id="0" name=""/>
        <dsp:cNvSpPr/>
      </dsp:nvSpPr>
      <dsp:spPr>
        <a:xfrm>
          <a:off x="195749" y="959218"/>
          <a:ext cx="2740499" cy="501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3584" tIns="0" rIns="103584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ZRUŠENÍ ROZHODČÍHO NÁLEZU</a:t>
          </a:r>
          <a:endParaRPr lang="en-US" sz="1700" kern="1200"/>
        </a:p>
      </dsp:txBody>
      <dsp:txXfrm>
        <a:off x="220247" y="983716"/>
        <a:ext cx="2691503" cy="452844"/>
      </dsp:txXfrm>
    </dsp:sp>
    <dsp:sp modelId="{942DD941-CD63-4974-A536-2A259390DBE1}">
      <dsp:nvSpPr>
        <dsp:cNvPr id="0" name=""/>
        <dsp:cNvSpPr/>
      </dsp:nvSpPr>
      <dsp:spPr>
        <a:xfrm>
          <a:off x="0" y="1981258"/>
          <a:ext cx="3914999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5D70D3-02A1-44EF-B561-B5BBE6FEA784}">
      <dsp:nvSpPr>
        <dsp:cNvPr id="0" name=""/>
        <dsp:cNvSpPr/>
      </dsp:nvSpPr>
      <dsp:spPr>
        <a:xfrm>
          <a:off x="195749" y="1730338"/>
          <a:ext cx="2740499" cy="501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3584" tIns="0" rIns="103584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ZASTAVENÍ NAŘÍZENÉHO VÝKONU</a:t>
          </a:r>
          <a:endParaRPr lang="en-US" sz="1700" kern="1200"/>
        </a:p>
      </dsp:txBody>
      <dsp:txXfrm>
        <a:off x="220247" y="1754836"/>
        <a:ext cx="2691503" cy="452844"/>
      </dsp:txXfrm>
    </dsp:sp>
    <dsp:sp modelId="{2C255A6C-172C-41E4-A6C1-18F72491E002}">
      <dsp:nvSpPr>
        <dsp:cNvPr id="0" name=""/>
        <dsp:cNvSpPr/>
      </dsp:nvSpPr>
      <dsp:spPr>
        <a:xfrm>
          <a:off x="0" y="2752378"/>
          <a:ext cx="3914999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A71340-BFFD-4336-BCB1-F39ADE4D50E5}">
      <dsp:nvSpPr>
        <dsp:cNvPr id="0" name=""/>
        <dsp:cNvSpPr/>
      </dsp:nvSpPr>
      <dsp:spPr>
        <a:xfrm>
          <a:off x="195749" y="2501458"/>
          <a:ext cx="2740499" cy="501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3584" tIns="0" rIns="103584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ODEPŘENÍ UZNÁNÍ A VÝKONU</a:t>
          </a:r>
          <a:endParaRPr lang="en-US" sz="1700" kern="1200"/>
        </a:p>
      </dsp:txBody>
      <dsp:txXfrm>
        <a:off x="220247" y="2525956"/>
        <a:ext cx="2691503" cy="452844"/>
      </dsp:txXfrm>
    </dsp:sp>
    <dsp:sp modelId="{8C944530-64B3-420C-8EE3-82004CB4ABA4}">
      <dsp:nvSpPr>
        <dsp:cNvPr id="0" name=""/>
        <dsp:cNvSpPr/>
      </dsp:nvSpPr>
      <dsp:spPr>
        <a:xfrm>
          <a:off x="0" y="3523499"/>
          <a:ext cx="3914999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5A9A36-91B2-4BFE-BDCD-3A68F0CD36F0}">
      <dsp:nvSpPr>
        <dsp:cNvPr id="0" name=""/>
        <dsp:cNvSpPr/>
      </dsp:nvSpPr>
      <dsp:spPr>
        <a:xfrm>
          <a:off x="195749" y="3272579"/>
          <a:ext cx="2740499" cy="501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3584" tIns="0" rIns="103584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JEN NA NÁVRH STRANY</a:t>
          </a:r>
          <a:endParaRPr lang="en-US" sz="1700" kern="1200"/>
        </a:p>
      </dsp:txBody>
      <dsp:txXfrm>
        <a:off x="220247" y="3297077"/>
        <a:ext cx="2691503" cy="4528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17874D-4553-41A4-9394-6E16FCE8A51B}">
      <dsp:nvSpPr>
        <dsp:cNvPr id="0" name=""/>
        <dsp:cNvSpPr/>
      </dsp:nvSpPr>
      <dsp:spPr>
        <a:xfrm>
          <a:off x="0" y="1998"/>
          <a:ext cx="80649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F7C7BD-CA6F-42BD-BAC5-77E60EF4E967}">
      <dsp:nvSpPr>
        <dsp:cNvPr id="0" name=""/>
        <dsp:cNvSpPr/>
      </dsp:nvSpPr>
      <dsp:spPr>
        <a:xfrm>
          <a:off x="0" y="1998"/>
          <a:ext cx="8064900" cy="797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/>
            <a:t>INICIACE: STRANA, NIKOLI SOUD ČI STÁTNÍ ZÁSTUPCE</a:t>
          </a:r>
          <a:endParaRPr lang="en-US" sz="2300" kern="1200"/>
        </a:p>
      </dsp:txBody>
      <dsp:txXfrm>
        <a:off x="0" y="1998"/>
        <a:ext cx="8064900" cy="797475"/>
      </dsp:txXfrm>
    </dsp:sp>
    <dsp:sp modelId="{F17FA671-EEB4-4DB5-B91C-2596BDD5C674}">
      <dsp:nvSpPr>
        <dsp:cNvPr id="0" name=""/>
        <dsp:cNvSpPr/>
      </dsp:nvSpPr>
      <dsp:spPr>
        <a:xfrm>
          <a:off x="0" y="799473"/>
          <a:ext cx="80649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AC1B89-4E1B-4A59-BA4F-98F3BEAC4C2D}">
      <dsp:nvSpPr>
        <dsp:cNvPr id="0" name=""/>
        <dsp:cNvSpPr/>
      </dsp:nvSpPr>
      <dsp:spPr>
        <a:xfrm>
          <a:off x="0" y="799473"/>
          <a:ext cx="8064900" cy="797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/>
            <a:t>LHŮTY: </a:t>
          </a:r>
          <a:endParaRPr lang="en-US" sz="2300" kern="1200"/>
        </a:p>
      </dsp:txBody>
      <dsp:txXfrm>
        <a:off x="0" y="799473"/>
        <a:ext cx="8064900" cy="797475"/>
      </dsp:txXfrm>
    </dsp:sp>
    <dsp:sp modelId="{BA87455F-8E04-4719-9F20-8970766F609B}">
      <dsp:nvSpPr>
        <dsp:cNvPr id="0" name=""/>
        <dsp:cNvSpPr/>
      </dsp:nvSpPr>
      <dsp:spPr>
        <a:xfrm>
          <a:off x="0" y="1596948"/>
          <a:ext cx="80649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05C954-881C-41BE-910B-51F53989484F}">
      <dsp:nvSpPr>
        <dsp:cNvPr id="0" name=""/>
        <dsp:cNvSpPr/>
      </dsp:nvSpPr>
      <dsp:spPr>
        <a:xfrm>
          <a:off x="0" y="1596948"/>
          <a:ext cx="8064900" cy="797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/>
            <a:t>PŘIROZENÁ – NEŽ JE POŽÁDÁNO O VÝKON</a:t>
          </a:r>
          <a:endParaRPr lang="en-US" sz="2300" kern="1200"/>
        </a:p>
      </dsp:txBody>
      <dsp:txXfrm>
        <a:off x="0" y="1596948"/>
        <a:ext cx="8064900" cy="797475"/>
      </dsp:txXfrm>
    </dsp:sp>
    <dsp:sp modelId="{DFD76EBC-352A-4939-97B9-5107318E2E5B}">
      <dsp:nvSpPr>
        <dsp:cNvPr id="0" name=""/>
        <dsp:cNvSpPr/>
      </dsp:nvSpPr>
      <dsp:spPr>
        <a:xfrm>
          <a:off x="0" y="2394423"/>
          <a:ext cx="80649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1DF15B-5139-4BAE-B5E5-BE266111BBC3}">
      <dsp:nvSpPr>
        <dsp:cNvPr id="0" name=""/>
        <dsp:cNvSpPr/>
      </dsp:nvSpPr>
      <dsp:spPr>
        <a:xfrm>
          <a:off x="0" y="2394423"/>
          <a:ext cx="7212809" cy="946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 dirty="0"/>
            <a:t>ZÁKONNÁ – TŘI MĚSÍCE OD DORUČENÍ STRANĚ, KTERÁ SE ZRUŠENÍ DOMÁHÁ</a:t>
          </a:r>
          <a:endParaRPr lang="en-US" sz="2300" kern="1200" dirty="0"/>
        </a:p>
      </dsp:txBody>
      <dsp:txXfrm>
        <a:off x="0" y="2394423"/>
        <a:ext cx="7212809" cy="946100"/>
      </dsp:txXfrm>
    </dsp:sp>
    <dsp:sp modelId="{0D32585D-D931-4A9C-B368-06C886760105}">
      <dsp:nvSpPr>
        <dsp:cNvPr id="0" name=""/>
        <dsp:cNvSpPr/>
      </dsp:nvSpPr>
      <dsp:spPr>
        <a:xfrm>
          <a:off x="0" y="3340524"/>
          <a:ext cx="80649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BBDBFA-0AB2-45A1-AD6A-94EB41735EAA}">
      <dsp:nvSpPr>
        <dsp:cNvPr id="0" name=""/>
        <dsp:cNvSpPr/>
      </dsp:nvSpPr>
      <dsp:spPr>
        <a:xfrm>
          <a:off x="0" y="3340524"/>
          <a:ext cx="8064900" cy="797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 dirty="0"/>
            <a:t>OMEZENÍ TAM, KDE NEBYLY UPLATNĚNY NÁMITKY  - § § 31 b) c) –</a:t>
          </a:r>
          <a:endParaRPr lang="en-US" sz="2300" kern="1200" dirty="0"/>
        </a:p>
      </dsp:txBody>
      <dsp:txXfrm>
        <a:off x="0" y="3340524"/>
        <a:ext cx="8064900" cy="7974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DDF293-8B97-4F93-9C35-197DFBD836C3}">
      <dsp:nvSpPr>
        <dsp:cNvPr id="0" name=""/>
        <dsp:cNvSpPr/>
      </dsp:nvSpPr>
      <dsp:spPr>
        <a:xfrm>
          <a:off x="0" y="0"/>
          <a:ext cx="6209973" cy="7451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A)byl vydán ve věci, o níž nelze uzavřít platnou rozhodčí smlouvu,</a:t>
          </a:r>
          <a:endParaRPr lang="en-US" sz="1400" kern="1200"/>
        </a:p>
      </dsp:txBody>
      <dsp:txXfrm>
        <a:off x="21826" y="21826"/>
        <a:ext cx="5318656" cy="701547"/>
      </dsp:txXfrm>
    </dsp:sp>
    <dsp:sp modelId="{0A43279F-1314-4F74-9F8A-AA3121769C2D}">
      <dsp:nvSpPr>
        <dsp:cNvPr id="0" name=""/>
        <dsp:cNvSpPr/>
      </dsp:nvSpPr>
      <dsp:spPr>
        <a:xfrm>
          <a:off x="463731" y="848699"/>
          <a:ext cx="6209973" cy="7451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b) rozhodčí smlouva je z jiných důvodů neplatná, nebo byla zrušena, anebo se na dohodnutou věc nevztahuje,</a:t>
          </a:r>
          <a:endParaRPr lang="en-US" sz="1400" kern="1200"/>
        </a:p>
      </dsp:txBody>
      <dsp:txXfrm>
        <a:off x="485557" y="870525"/>
        <a:ext cx="5218209" cy="701547"/>
      </dsp:txXfrm>
    </dsp:sp>
    <dsp:sp modelId="{E63257B1-58B6-47A0-B487-BDCD74BFCEEF}">
      <dsp:nvSpPr>
        <dsp:cNvPr id="0" name=""/>
        <dsp:cNvSpPr/>
      </dsp:nvSpPr>
      <dsp:spPr>
        <a:xfrm>
          <a:off x="927463" y="1697399"/>
          <a:ext cx="6209973" cy="7451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c) ve věci se zúčastnil rozhodce, který nebyl ani podle rozhodčí smlouvy, ani jinak povolán k rozhodování, nebo neměl způsobilost být rozhodcem,</a:t>
          </a:r>
          <a:endParaRPr lang="en-US" sz="1400" kern="1200"/>
        </a:p>
      </dsp:txBody>
      <dsp:txXfrm>
        <a:off x="949289" y="1719225"/>
        <a:ext cx="5218209" cy="701547"/>
      </dsp:txXfrm>
    </dsp:sp>
    <dsp:sp modelId="{279281E7-3841-4517-BF58-2864A5189715}">
      <dsp:nvSpPr>
        <dsp:cNvPr id="0" name=""/>
        <dsp:cNvSpPr/>
      </dsp:nvSpPr>
      <dsp:spPr>
        <a:xfrm>
          <a:off x="1391195" y="2546098"/>
          <a:ext cx="6209973" cy="7451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d) rozhodčí nález nebyl usnesen většinou rozhodců,</a:t>
          </a:r>
          <a:endParaRPr lang="en-US" sz="1400" kern="1200"/>
        </a:p>
      </dsp:txBody>
      <dsp:txXfrm>
        <a:off x="1413021" y="2567924"/>
        <a:ext cx="5218209" cy="701547"/>
      </dsp:txXfrm>
    </dsp:sp>
    <dsp:sp modelId="{1E5F7B66-7E9F-4A52-96DC-C9D02353463E}">
      <dsp:nvSpPr>
        <dsp:cNvPr id="0" name=""/>
        <dsp:cNvSpPr/>
      </dsp:nvSpPr>
      <dsp:spPr>
        <a:xfrm>
          <a:off x="1854926" y="3394798"/>
          <a:ext cx="6209973" cy="7451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e) straně nebyla poskytnuta možnost věc před rozhodci projednat,</a:t>
          </a:r>
          <a:endParaRPr lang="en-US" sz="1400" kern="1200"/>
        </a:p>
      </dsp:txBody>
      <dsp:txXfrm>
        <a:off x="1876752" y="3416624"/>
        <a:ext cx="5218209" cy="701547"/>
      </dsp:txXfrm>
    </dsp:sp>
    <dsp:sp modelId="{AE574DCF-AB01-4AA7-8838-4E631BABFD99}">
      <dsp:nvSpPr>
        <dsp:cNvPr id="0" name=""/>
        <dsp:cNvSpPr/>
      </dsp:nvSpPr>
      <dsp:spPr>
        <a:xfrm>
          <a:off x="5725593" y="544409"/>
          <a:ext cx="484379" cy="48437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5834578" y="544409"/>
        <a:ext cx="266409" cy="364495"/>
      </dsp:txXfrm>
    </dsp:sp>
    <dsp:sp modelId="{AD6A4466-D256-4064-8D1C-A137C904A5FA}">
      <dsp:nvSpPr>
        <dsp:cNvPr id="0" name=""/>
        <dsp:cNvSpPr/>
      </dsp:nvSpPr>
      <dsp:spPr>
        <a:xfrm>
          <a:off x="6189324" y="1393109"/>
          <a:ext cx="484379" cy="48437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6298309" y="1393109"/>
        <a:ext cx="266409" cy="364495"/>
      </dsp:txXfrm>
    </dsp:sp>
    <dsp:sp modelId="{3E5F9F47-69F7-4DA9-90A5-B53226A643A6}">
      <dsp:nvSpPr>
        <dsp:cNvPr id="0" name=""/>
        <dsp:cNvSpPr/>
      </dsp:nvSpPr>
      <dsp:spPr>
        <a:xfrm>
          <a:off x="6653056" y="2229388"/>
          <a:ext cx="484379" cy="48437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6762041" y="2229388"/>
        <a:ext cx="266409" cy="364495"/>
      </dsp:txXfrm>
    </dsp:sp>
    <dsp:sp modelId="{ADFA7067-9E1B-47D7-8546-F86B24FAE4E3}">
      <dsp:nvSpPr>
        <dsp:cNvPr id="0" name=""/>
        <dsp:cNvSpPr/>
      </dsp:nvSpPr>
      <dsp:spPr>
        <a:xfrm>
          <a:off x="7116788" y="3086368"/>
          <a:ext cx="484379" cy="48437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7225773" y="3086368"/>
        <a:ext cx="266409" cy="36449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04EB3B-73D5-4D7D-8D0E-B34891720DC9}">
      <dsp:nvSpPr>
        <dsp:cNvPr id="0" name=""/>
        <dsp:cNvSpPr/>
      </dsp:nvSpPr>
      <dsp:spPr>
        <a:xfrm>
          <a:off x="0" y="0"/>
          <a:ext cx="3914999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D9F5392-FD07-4192-96CA-2ADE1055BD97}">
      <dsp:nvSpPr>
        <dsp:cNvPr id="0" name=""/>
        <dsp:cNvSpPr/>
      </dsp:nvSpPr>
      <dsp:spPr>
        <a:xfrm>
          <a:off x="0" y="0"/>
          <a:ext cx="3914999" cy="2069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/>
            <a:t>ZRUŠENÍ Z </a:t>
          </a:r>
          <a:r>
            <a:rPr lang="cs-CZ" sz="2500" b="1" kern="1200"/>
            <a:t>DŮVODU, PRO KTERÝ NELZE KONAT ROZHODČÍ </a:t>
          </a:r>
          <a:r>
            <a:rPr lang="cs-CZ" sz="2500" b="0" kern="1200"/>
            <a:t>ŘÍZENÍ:</a:t>
          </a:r>
          <a:endParaRPr lang="en-US" sz="2500" kern="1200"/>
        </a:p>
      </dsp:txBody>
      <dsp:txXfrm>
        <a:off x="0" y="0"/>
        <a:ext cx="3914999" cy="2069999"/>
      </dsp:txXfrm>
    </dsp:sp>
    <dsp:sp modelId="{C06D8042-2360-4016-94AA-52500B4B96EF}">
      <dsp:nvSpPr>
        <dsp:cNvPr id="0" name=""/>
        <dsp:cNvSpPr/>
      </dsp:nvSpPr>
      <dsp:spPr>
        <a:xfrm>
          <a:off x="0" y="2069999"/>
          <a:ext cx="3914999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3325831-6AF1-4C99-8901-C2924C4E2507}">
      <dsp:nvSpPr>
        <dsp:cNvPr id="0" name=""/>
        <dsp:cNvSpPr/>
      </dsp:nvSpPr>
      <dsp:spPr>
        <a:xfrm>
          <a:off x="0" y="2069999"/>
          <a:ext cx="3914999" cy="2069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/>
            <a:t>SOUD PO NABYTÍ PRÁVNÍ MOCI ROZHODNUTÍ POKRAČUJE NA NÁVRH NĚKTERÉ STRANY</a:t>
          </a:r>
          <a:endParaRPr lang="en-US" sz="2500" kern="1200"/>
        </a:p>
      </dsp:txBody>
      <dsp:txXfrm>
        <a:off x="0" y="2069999"/>
        <a:ext cx="3914999" cy="20699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001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833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F887B8-959F-41AB-AC3C-18542182A40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JUDr. Tereza Kyselovská, Ph.D.</a:t>
            </a: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4F3068-974C-40DD-8856-561C7B65401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2203B-BDE9-4AC1-B920-ED2328C23D7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7304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arbitráž 4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037C8B-D9E5-7BE8-F003-99FA39935E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A0B1D310-7C6C-4BE5-9A1C-C3CBF5FACF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OPRAVDU JEN ROZHODČÍ NÁLEZ?</a:t>
            </a:r>
            <a:r>
              <a:rPr lang="pt-BR" altLang="cs-CZ"/>
              <a:t> III.ÚS </a:t>
            </a:r>
            <a:br>
              <a:rPr lang="cs-CZ" altLang="cs-CZ"/>
            </a:br>
            <a:br>
              <a:rPr lang="cs-CZ" altLang="cs-CZ"/>
            </a:br>
            <a:br>
              <a:rPr lang="cs-CZ" altLang="cs-CZ"/>
            </a:br>
            <a:r>
              <a:rPr lang="cs-CZ" altLang="cs-CZ"/>
              <a:t>III.ÚS 2407/13</a:t>
            </a:r>
            <a:br>
              <a:rPr lang="cs-CZ" altLang="cs-CZ"/>
            </a:br>
            <a:r>
              <a:rPr lang="cs-CZ" altLang="cs-CZ"/>
              <a:t>SOUDNÍ PŘEZKUM ROZHODNUTÍ RS</a:t>
            </a:r>
            <a:br>
              <a:rPr lang="cs-CZ" altLang="cs-CZ"/>
            </a:br>
            <a:br>
              <a:rPr lang="cs-CZ" altLang="cs-CZ"/>
            </a:br>
            <a:r>
              <a:rPr lang="cs-CZ" altLang="cs-CZ"/>
              <a:t>PODOBNĚ V DALŠÍ VĚCI </a:t>
            </a:r>
            <a:br>
              <a:rPr lang="cs-CZ" altLang="cs-CZ"/>
            </a:br>
            <a:br>
              <a:rPr lang="cs-CZ" altLang="cs-CZ"/>
            </a:br>
            <a:r>
              <a:rPr lang="cs-CZ" altLang="cs-CZ"/>
              <a:t>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03F7797-4338-06F7-CD5A-96060D772A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A35DF800-1EE9-4898-8FAF-8AAA380BE4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POVAHA</a:t>
            </a:r>
            <a:br>
              <a:rPr lang="cs-CZ" altLang="cs-CZ"/>
            </a:br>
            <a:br>
              <a:rPr lang="cs-CZ" altLang="cs-CZ"/>
            </a:br>
            <a:endParaRPr lang="cs-CZ" altLang="cs-CZ"/>
          </a:p>
        </p:txBody>
      </p:sp>
      <p:sp>
        <p:nvSpPr>
          <p:cNvPr id="13315" name="Obdélník 2">
            <a:extLst>
              <a:ext uri="{FF2B5EF4-FFF2-40B4-BE49-F238E27FC236}">
                <a16:creationId xmlns:a16="http://schemas.microsoft.com/office/drawing/2014/main" id="{3FA2BE8B-808B-46B1-8E70-DDC21EDB4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000" y="1423737"/>
            <a:ext cx="10753199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i="1" dirty="0">
                <a:latin typeface="Arial" panose="020B0604020202020204" pitchFamily="34" charset="0"/>
              </a:rPr>
              <a:t>K opravnému prostředku v rozhodčím řízení a jeho vztahu k institutu zrušení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i="1" dirty="0">
                <a:latin typeface="Arial" panose="020B0604020202020204" pitchFamily="34" charset="0"/>
              </a:rPr>
              <a:t>rozhodčího nálezu se vyslovil Nejvyšší soud: „Je nutno mít na zřeteli, že institut zrušení rozhodčího nálezu podle § 31 zákona o rozhodčím řízení a o výkonu rozhodčích nálezů nepředstavuje řádný ani mimořádný opravný prostředek proti rozhodčímu nálezu; formou opravného prostředku jak po stránce procesní, tak i věcné správnosti rozhodčího nálezu může být jedině přezkum jinými rozhodci podle § 27 zákona o rozhodčím řízení a o výkonu rozhodčích nálezů.“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i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dirty="0">
                <a:latin typeface="Arial" panose="020B0604020202020204" pitchFamily="34" charset="0"/>
              </a:rPr>
              <a:t>Rozsudek Nejvyššího soudu ze dne 30. 10. 2009, </a:t>
            </a:r>
            <a:r>
              <a:rPr lang="cs-CZ" altLang="cs-CZ" dirty="0" err="1">
                <a:latin typeface="Arial" panose="020B0604020202020204" pitchFamily="34" charset="0"/>
              </a:rPr>
              <a:t>sp</a:t>
            </a:r>
            <a:r>
              <a:rPr lang="cs-CZ" altLang="cs-CZ" dirty="0">
                <a:latin typeface="Arial" panose="020B0604020202020204" pitchFamily="34" charset="0"/>
              </a:rPr>
              <a:t>. zn. 33 </a:t>
            </a:r>
            <a:r>
              <a:rPr lang="cs-CZ" altLang="cs-CZ" dirty="0" err="1">
                <a:latin typeface="Arial" panose="020B0604020202020204" pitchFamily="34" charset="0"/>
              </a:rPr>
              <a:t>Cdo</a:t>
            </a:r>
            <a:r>
              <a:rPr lang="cs-CZ" altLang="cs-CZ" dirty="0">
                <a:latin typeface="Arial" panose="020B0604020202020204" pitchFamily="34" charset="0"/>
              </a:rPr>
              <a:t> 2675/2007.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0A7C1E7-D676-2614-2EAC-57AD49F8D9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66B53AE0-7367-4413-BC9D-8B424E912E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 CO MEZITIMNÍ ROZHODČÍ NÁLEZ?</a:t>
            </a:r>
            <a:br>
              <a:rPr lang="cs-CZ" altLang="cs-CZ"/>
            </a:br>
            <a:br>
              <a:rPr lang="cs-CZ" altLang="cs-CZ"/>
            </a:br>
            <a:r>
              <a:rPr lang="cs-CZ" altLang="cs-CZ"/>
              <a:t>ROZDÍLNÉ NÁZORY.</a:t>
            </a:r>
            <a:br>
              <a:rPr lang="cs-CZ" altLang="cs-CZ"/>
            </a:br>
            <a:r>
              <a:rPr lang="cs-CZ" altLang="cs-CZ"/>
              <a:t> ROZEHNALOVÁ – NIKOLI. BĚLOHLÁVEK S ODKAZEM NA NÍŽE UVEDENÉ ANO 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545E45D7-D5EA-42D5-9360-8B63E72EC140}"/>
              </a:ext>
            </a:extLst>
          </p:cNvPr>
          <p:cNvSpPr/>
          <p:nvPr/>
        </p:nvSpPr>
        <p:spPr>
          <a:xfrm>
            <a:off x="2209800" y="4038601"/>
            <a:ext cx="8229600" cy="1200329"/>
          </a:xfrm>
          <a:prstGeom prst="rect">
            <a:avLst/>
          </a:prstGeom>
          <a:solidFill>
            <a:schemeClr val="accent3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dirty="0">
                <a:latin typeface="Arial" charset="0"/>
              </a:rPr>
              <a:t>Usnesení Nejvyššího soudu ze dne 3. 6. 2009, </a:t>
            </a:r>
            <a:r>
              <a:rPr lang="cs-CZ" dirty="0" err="1">
                <a:latin typeface="Arial" charset="0"/>
              </a:rPr>
              <a:t>sp</a:t>
            </a:r>
            <a:r>
              <a:rPr lang="cs-CZ" dirty="0">
                <a:latin typeface="Arial" charset="0"/>
              </a:rPr>
              <a:t>. zn. 32 </a:t>
            </a:r>
            <a:r>
              <a:rPr lang="cs-CZ" dirty="0" err="1">
                <a:latin typeface="Arial" charset="0"/>
              </a:rPr>
              <a:t>Cdo</a:t>
            </a:r>
            <a:r>
              <a:rPr lang="cs-CZ" dirty="0">
                <a:latin typeface="Arial" charset="0"/>
              </a:rPr>
              <a:t> 1779/2008 a usnesení Ústavního</a:t>
            </a:r>
          </a:p>
          <a:p>
            <a:pPr eaLnBrk="1" hangingPunct="1">
              <a:defRPr/>
            </a:pPr>
            <a:r>
              <a:rPr lang="pl-PL" dirty="0">
                <a:latin typeface="Arial" charset="0"/>
              </a:rPr>
              <a:t>soudu ze dne 22. 10. 2009, sp. zn. III. ÚS 2266/09.</a:t>
            </a:r>
            <a:endParaRPr lang="cs-CZ" dirty="0">
              <a:latin typeface="Arial" charset="0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0AE7D01-CE3C-F314-3FDC-ED81879723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82F09DA-5B22-4D9D-8462-AD97AA51F9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46483" y="720000"/>
            <a:ext cx="10371221" cy="451576"/>
          </a:xfrm>
        </p:spPr>
        <p:txBody>
          <a:bodyPr anchor="t">
            <a:normAutofit fontScale="90000"/>
          </a:bodyPr>
          <a:lstStyle/>
          <a:p>
            <a:pPr eaLnBrk="1" hangingPunct="1"/>
            <a:r>
              <a:rPr lang="cs-CZ" altLang="cs-CZ" dirty="0"/>
              <a:t>ZRUŠENÍ ROZHODČÍHO NÁLEZU DLE ZRŘ</a:t>
            </a:r>
          </a:p>
        </p:txBody>
      </p:sp>
      <p:graphicFrame>
        <p:nvGraphicFramePr>
          <p:cNvPr id="15365" name="Rectangle 3">
            <a:extLst>
              <a:ext uri="{FF2B5EF4-FFF2-40B4-BE49-F238E27FC236}">
                <a16:creationId xmlns:a16="http://schemas.microsoft.com/office/drawing/2014/main" id="{5220B4EE-090B-E961-7D0C-C597FB30E9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7601899"/>
              </p:ext>
            </p:extLst>
          </p:nvPr>
        </p:nvGraphicFramePr>
        <p:xfrm>
          <a:off x="2064000" y="1692002"/>
          <a:ext cx="80649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9DDA6BA-6490-C904-0818-DD27EAD5F0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Placeholder 1">
            <a:extLst>
              <a:ext uri="{FF2B5EF4-FFF2-40B4-BE49-F238E27FC236}">
                <a16:creationId xmlns:a16="http://schemas.microsoft.com/office/drawing/2014/main" id="{5F122612-E662-5AD0-EC57-0A7B6272A5F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64544" y="1296001"/>
            <a:ext cx="8064104" cy="271576"/>
          </a:xfrm>
        </p:spPr>
        <p:txBody>
          <a:bodyPr/>
          <a:lstStyle/>
          <a:p>
            <a:endParaRPr lang="en-US"/>
          </a:p>
        </p:txBody>
      </p:sp>
      <p:sp>
        <p:nvSpPr>
          <p:cNvPr id="16386" name="Nadpis 1">
            <a:extLst>
              <a:ext uri="{FF2B5EF4-FFF2-40B4-BE49-F238E27FC236}">
                <a16:creationId xmlns:a16="http://schemas.microsoft.com/office/drawing/2014/main" id="{879C6828-5004-4DB9-9305-DA0BE6A5E9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4000" y="720000"/>
            <a:ext cx="8064900" cy="451576"/>
          </a:xfrm>
        </p:spPr>
        <p:txBody>
          <a:bodyPr anchor="t">
            <a:normAutofit fontScale="90000"/>
          </a:bodyPr>
          <a:lstStyle/>
          <a:p>
            <a:pPr eaLnBrk="1" hangingPunct="1"/>
            <a:r>
              <a:rPr lang="cs-CZ" altLang="cs-CZ"/>
              <a:t>PŘEHLED DŮVODŮ - § 31</a:t>
            </a:r>
          </a:p>
        </p:txBody>
      </p:sp>
      <p:graphicFrame>
        <p:nvGraphicFramePr>
          <p:cNvPr id="16389" name="Zástupný symbol pro obsah 2">
            <a:extLst>
              <a:ext uri="{FF2B5EF4-FFF2-40B4-BE49-F238E27FC236}">
                <a16:creationId xmlns:a16="http://schemas.microsoft.com/office/drawing/2014/main" id="{3F544C20-FA3B-E4A6-0204-B039167F4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064000" y="1692002"/>
          <a:ext cx="80649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A2D611B-859F-8396-0B63-A9E90D6347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6" name="Text Placeholder 1">
            <a:extLst>
              <a:ext uri="{FF2B5EF4-FFF2-40B4-BE49-F238E27FC236}">
                <a16:creationId xmlns:a16="http://schemas.microsoft.com/office/drawing/2014/main" id="{8FCE2CB8-99F5-69A4-8C7E-72BCEFD893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64544" y="1296001"/>
            <a:ext cx="8064104" cy="271576"/>
          </a:xfrm>
        </p:spPr>
        <p:txBody>
          <a:bodyPr/>
          <a:lstStyle/>
          <a:p>
            <a:endParaRPr lang="en-US"/>
          </a:p>
        </p:txBody>
      </p:sp>
      <p:sp>
        <p:nvSpPr>
          <p:cNvPr id="17410" name="Nadpis 1">
            <a:extLst>
              <a:ext uri="{FF2B5EF4-FFF2-40B4-BE49-F238E27FC236}">
                <a16:creationId xmlns:a16="http://schemas.microsoft.com/office/drawing/2014/main" id="{3191F88B-3C9B-486D-B8D0-7737C85F4D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4000" y="720000"/>
            <a:ext cx="8064900" cy="451576"/>
          </a:xfrm>
        </p:spPr>
        <p:txBody>
          <a:bodyPr anchor="t">
            <a:normAutofit fontScale="90000"/>
          </a:bodyPr>
          <a:lstStyle/>
          <a:p>
            <a:pPr eaLnBrk="1" hangingPunct="1"/>
            <a:r>
              <a:rPr lang="cs-CZ" altLang="cs-CZ"/>
              <a:t>PŘEHLED DŮVODŮ POKRAČOVÁNÍ 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6D7F01F7-C28B-483C-A3E6-F4C5812396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42736" y="1692002"/>
            <a:ext cx="10218821" cy="413999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cs-CZ" altLang="cs-CZ" dirty="0"/>
              <a:t>f) rozhodčí nález odsuzuje stranu k plnění, které nebylo oprávněným žádáno, nebo k plnění podle tuzemského práva nemožnému či nedovolenému,</a:t>
            </a:r>
          </a:p>
          <a:p>
            <a:pPr>
              <a:spcAft>
                <a:spcPts val="600"/>
              </a:spcAft>
              <a:buNone/>
            </a:pPr>
            <a:r>
              <a:rPr lang="cs-CZ" altLang="cs-CZ" dirty="0"/>
              <a:t>g)  se zjistí, že jsou dány důvody, pro které lze v občanském soudním řízení žádat o obnovu řízení (odkaz na § 228 OSŘ)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EADFF75-908F-C7C9-88FA-B84E352E58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5A868CE-EBA0-473F-BF25-ED906DC2E0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4000" y="720000"/>
            <a:ext cx="8064900" cy="451576"/>
          </a:xfrm>
        </p:spPr>
        <p:txBody>
          <a:bodyPr anchor="t">
            <a:normAutofit fontScale="90000"/>
          </a:bodyPr>
          <a:lstStyle/>
          <a:p>
            <a:pPr eaLnBrk="1" hangingPunct="1"/>
            <a:r>
              <a:rPr lang="cs-CZ" altLang="cs-CZ"/>
              <a:t>POSTUP PO ZRUŠENÍ</a:t>
            </a:r>
          </a:p>
        </p:txBody>
      </p:sp>
      <p:sp>
        <p:nvSpPr>
          <p:cNvPr id="18436" name="Rectangle 5">
            <a:extLst>
              <a:ext uri="{FF2B5EF4-FFF2-40B4-BE49-F238E27FC236}">
                <a16:creationId xmlns:a16="http://schemas.microsoft.com/office/drawing/2014/main" id="{88FE484F-9278-4850-AF47-CDC978E8DAB4}"/>
              </a:ext>
            </a:extLst>
          </p:cNvPr>
          <p:cNvSpPr>
            <a:spLocks noGrp="1" noChangeArrowheads="1"/>
          </p:cNvSpPr>
          <p:nvPr>
            <p:ph idx="29"/>
          </p:nvPr>
        </p:nvSpPr>
        <p:spPr>
          <a:xfrm>
            <a:off x="2064001" y="1701505"/>
            <a:ext cx="3914999" cy="4139998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cs-CZ" altLang="cs-CZ"/>
              <a:t>ZRUŠENÍ NEZASÁHLO MOŽNOST KONAT ROZHODČÍ ŘÍZENÍ:</a:t>
            </a:r>
          </a:p>
          <a:p>
            <a:pPr>
              <a:spcAft>
                <a:spcPts val="600"/>
              </a:spcAft>
              <a:buNone/>
            </a:pPr>
            <a:r>
              <a:rPr lang="cs-CZ" altLang="cs-CZ"/>
              <a:t>BUDE POKRAČOVÁNO V ROZHODČÍM ŘÍZENÍ. PŮVODNÍ ROZHODCI JSOU Z PROJEDNÁVÁNÍ VYLOUČENI.</a:t>
            </a:r>
          </a:p>
          <a:p>
            <a:pPr>
              <a:spcAft>
                <a:spcPts val="600"/>
              </a:spcAft>
              <a:buNone/>
            </a:pPr>
            <a:endParaRPr lang="cs-CZ" altLang="cs-CZ"/>
          </a:p>
        </p:txBody>
      </p:sp>
      <p:graphicFrame>
        <p:nvGraphicFramePr>
          <p:cNvPr id="18438" name="Rectangle 4">
            <a:extLst>
              <a:ext uri="{FF2B5EF4-FFF2-40B4-BE49-F238E27FC236}">
                <a16:creationId xmlns:a16="http://schemas.microsoft.com/office/drawing/2014/main" id="{9B76918D-BC64-B864-4585-E72112DD37A9}"/>
              </a:ext>
            </a:extLst>
          </p:cNvPr>
          <p:cNvGraphicFramePr>
            <a:graphicFrameLocks noGrp="1"/>
          </p:cNvGraphicFramePr>
          <p:nvPr>
            <p:ph idx="30"/>
          </p:nvPr>
        </p:nvGraphicFramePr>
        <p:xfrm>
          <a:off x="6212461" y="1701505"/>
          <a:ext cx="3914999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875EE71-DDED-D45B-164D-28EC2EBDE0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Text Placeholder 1">
            <a:extLst>
              <a:ext uri="{FF2B5EF4-FFF2-40B4-BE49-F238E27FC236}">
                <a16:creationId xmlns:a16="http://schemas.microsoft.com/office/drawing/2014/main" id="{DB292CE2-AF44-3055-2114-C638D5F9EAE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64544" y="1296001"/>
            <a:ext cx="8064104" cy="271576"/>
          </a:xfrm>
        </p:spPr>
        <p:txBody>
          <a:bodyPr/>
          <a:lstStyle/>
          <a:p>
            <a:endParaRPr lang="en-US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E63FE9D4-27CF-4372-8381-6B5AA5100C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79095" y="720000"/>
            <a:ext cx="9857873" cy="451576"/>
          </a:xfrm>
        </p:spPr>
        <p:txBody>
          <a:bodyPr anchor="t">
            <a:normAutofit fontScale="90000"/>
          </a:bodyPr>
          <a:lstStyle/>
          <a:p>
            <a:pPr eaLnBrk="1" hangingPunct="1"/>
            <a:r>
              <a:rPr lang="cs-CZ" altLang="cs-CZ" dirty="0"/>
              <a:t>ZRUŠENÍ A VÝKON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57D807DD-F3AA-42C5-90F7-679403377B6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79095" y="1820339"/>
            <a:ext cx="9986210" cy="4139998"/>
          </a:xfrm>
        </p:spPr>
        <p:txBody>
          <a:bodyPr>
            <a:normAutofit/>
          </a:bodyPr>
          <a:lstStyle/>
          <a:p>
            <a:pPr marL="609600" indent="-609600">
              <a:spcAft>
                <a:spcPts val="600"/>
              </a:spcAft>
            </a:pPr>
            <a:r>
              <a:rPr lang="cs-CZ" altLang="cs-CZ" dirty="0"/>
              <a:t>PODÁNÍ NÁVRHU NEMÁ AUTOMATICKY ODKLADNÝ ÚČINEK (§ 32 ODST. 2 ZRŘ, PODOBNĚ MEZINÁRODNÍ ÚPRAVY)</a:t>
            </a:r>
          </a:p>
          <a:p>
            <a:pPr marL="609600" indent="-609600">
              <a:spcAft>
                <a:spcPts val="600"/>
              </a:spcAft>
            </a:pPr>
            <a:r>
              <a:rPr lang="cs-CZ" altLang="cs-CZ" dirty="0"/>
              <a:t>ZRUŠENÍ A VÝKON V JINÉM STÁTĚ</a:t>
            </a:r>
          </a:p>
          <a:p>
            <a:pPr marL="609600" indent="-609600">
              <a:spcAft>
                <a:spcPts val="600"/>
              </a:spcAft>
              <a:buFont typeface="Wingdings" panose="05000000000000000000" pitchFamily="2" charset="2"/>
              <a:buAutoNum type="alphaUcParenR"/>
            </a:pPr>
            <a:r>
              <a:rPr lang="cs-CZ" altLang="cs-CZ" dirty="0"/>
              <a:t>EX NIHILO NIL FIT</a:t>
            </a:r>
          </a:p>
          <a:p>
            <a:pPr marL="609600" indent="-609600">
              <a:spcAft>
                <a:spcPts val="600"/>
              </a:spcAft>
              <a:buFont typeface="Wingdings" panose="05000000000000000000" pitchFamily="2" charset="2"/>
              <a:buAutoNum type="alphaUcParenR"/>
            </a:pPr>
            <a:r>
              <a:rPr lang="cs-CZ" altLang="cs-CZ" dirty="0"/>
              <a:t>TRENDY PODPORUJÍCÍ VÝKON ROZHODNUTÍ ZRUŠENÉHO V JINÉM STÁTĚ (PŘÍPAD CHROMALLOY)</a:t>
            </a:r>
          </a:p>
          <a:p>
            <a:pPr marL="609600" indent="-609600">
              <a:spcAft>
                <a:spcPts val="600"/>
              </a:spcAft>
            </a:pPr>
            <a:endParaRPr lang="cs-CZ" altLang="cs-CZ" dirty="0"/>
          </a:p>
          <a:p>
            <a:pPr marL="609600" indent="-609600">
              <a:spcAft>
                <a:spcPts val="600"/>
              </a:spcAft>
            </a:pPr>
            <a:endParaRPr lang="cs-CZ" alt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85926DC-EAA9-A241-D4A7-961C1B84EC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8" name="Text Placeholder 1">
            <a:extLst>
              <a:ext uri="{FF2B5EF4-FFF2-40B4-BE49-F238E27FC236}">
                <a16:creationId xmlns:a16="http://schemas.microsoft.com/office/drawing/2014/main" id="{32DA4184-CD2B-BB3B-418B-10FE1419295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64544" y="1296001"/>
            <a:ext cx="8064104" cy="271576"/>
          </a:xfrm>
        </p:spPr>
        <p:txBody>
          <a:bodyPr/>
          <a:lstStyle/>
          <a:p>
            <a:endParaRPr lang="en-US"/>
          </a:p>
        </p:txBody>
      </p:sp>
      <p:sp>
        <p:nvSpPr>
          <p:cNvPr id="20482" name="Nadpis 1">
            <a:extLst>
              <a:ext uri="{FF2B5EF4-FFF2-40B4-BE49-F238E27FC236}">
                <a16:creationId xmlns:a16="http://schemas.microsoft.com/office/drawing/2014/main" id="{7518C407-43AC-4990-B261-497A472CDF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4611" y="720000"/>
            <a:ext cx="10074442" cy="451576"/>
          </a:xfrm>
        </p:spPr>
        <p:txBody>
          <a:bodyPr anchor="t">
            <a:normAutofit/>
          </a:bodyPr>
          <a:lstStyle/>
          <a:p>
            <a:pPr eaLnBrk="1" hangingPunct="1"/>
            <a:r>
              <a:rPr lang="cs-CZ" altLang="cs-CZ" sz="2400" dirty="0"/>
              <a:t>ZASTAVENÍ NAŘÍZENÉHO VÝKONU - § 35 ZRŘ, § 268 OSŘ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8BAB0C9C-C3DA-4DF5-B435-1886913662B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98357" y="1692002"/>
            <a:ext cx="10323095" cy="4535998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  <a:buNone/>
            </a:pPr>
            <a:r>
              <a:rPr lang="cs-CZ" altLang="cs-CZ" dirty="0"/>
              <a:t>a) rozhodčí nález je stižen některou vadou uvedenou v § 31 písm. a), d) nebo f),</a:t>
            </a:r>
          </a:p>
          <a:p>
            <a:pPr>
              <a:spcAft>
                <a:spcPts val="600"/>
              </a:spcAft>
              <a:buNone/>
            </a:pPr>
            <a:r>
              <a:rPr lang="cs-CZ" altLang="cs-CZ" dirty="0"/>
              <a:t>b) c) strana, která musí mít zákonného zástupce, nebyla v řízení takovým zástupcem zastoupena a její jednání nebylo ani dodatečně schváleno,</a:t>
            </a:r>
          </a:p>
          <a:p>
            <a:pPr>
              <a:spcAft>
                <a:spcPts val="600"/>
              </a:spcAft>
              <a:buNone/>
            </a:pPr>
            <a:r>
              <a:rPr lang="cs-CZ" altLang="cs-CZ" dirty="0"/>
              <a:t>d) ten, kdo vystupoval v rozhodčím řízení jménem strany nebo jejího zákonného zástupce, nebyl k tomu zmocněn a jeho jednání nebylo ani dodatečně schváleno</a:t>
            </a:r>
          </a:p>
          <a:p>
            <a:pPr>
              <a:spcAft>
                <a:spcPts val="600"/>
              </a:spcAft>
              <a:buNone/>
            </a:pPr>
            <a:r>
              <a:rPr lang="cs-CZ" altLang="cs-CZ" dirty="0"/>
              <a:t>Plus  DŮVODY UVEDENÉ VE ZVLÁŠTNÍM PŘEDPISE – ODKAZ NA § 268 ODST. 1 PÍSM. H) OSŘ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A641E92-800C-999B-B33C-D93D250DC4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3">
            <a:extLst>
              <a:ext uri="{FF2B5EF4-FFF2-40B4-BE49-F238E27FC236}">
                <a16:creationId xmlns:a16="http://schemas.microsoft.com/office/drawing/2014/main" id="{B29FDF2A-AB9C-40D6-84E7-397C06E356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Rozhodčí nález</a:t>
            </a:r>
          </a:p>
        </p:txBody>
      </p:sp>
      <p:sp>
        <p:nvSpPr>
          <p:cNvPr id="21507" name="Podnadpis 4">
            <a:extLst>
              <a:ext uri="{FF2B5EF4-FFF2-40B4-BE49-F238E27FC236}">
                <a16:creationId xmlns:a16="http://schemas.microsoft.com/office/drawing/2014/main" id="{F56FD5FD-AA7A-40C3-8FFC-DDA338E6672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D5EE6E7-58F8-7C46-8F7A-999AA1023C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19</a:t>
            </a:fld>
            <a:endParaRPr lang="cs-CZ" altLang="cs-CZ" noProof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691FB12-C34A-3EBF-2061-DEC21F4E97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6C9C66-FF22-F38D-8EFA-C3E42B145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přednášky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7F978A9-4379-7A39-499C-6A2B79579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Pomocné a kontrolní funkce obecných soudů v rozhodčím řízení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Rozhodčí nález a nakládání s ním</a:t>
            </a:r>
          </a:p>
        </p:txBody>
      </p:sp>
    </p:spTree>
    <p:extLst>
      <p:ext uri="{BB962C8B-B14F-4D97-AF65-F5344CB8AC3E}">
        <p14:creationId xmlns:p14="http://schemas.microsoft.com/office/powerpoint/2010/main" val="7095680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8F3BCA5-53A1-4213-B440-331CD56F98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ROZHODČÍ NÁLEZ A ZACHÁZENÍ S NÍM</a:t>
            </a:r>
          </a:p>
        </p:txBody>
      </p:sp>
      <p:sp>
        <p:nvSpPr>
          <p:cNvPr id="5123" name="Zástupný symbol pro obsah 1">
            <a:extLst>
              <a:ext uri="{FF2B5EF4-FFF2-40B4-BE49-F238E27FC236}">
                <a16:creationId xmlns:a16="http://schemas.microsoft.com/office/drawing/2014/main" id="{BD987989-E4B8-451F-BB53-7EBB5701A56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altLang="cs-CZ" dirty="0"/>
              <a:t> DEFINICE § 25 ZRŘ</a:t>
            </a:r>
          </a:p>
          <a:p>
            <a:r>
              <a:rPr lang="cs-CZ" altLang="cs-CZ" dirty="0"/>
              <a:t> </a:t>
            </a:r>
          </a:p>
          <a:p>
            <a:r>
              <a:rPr lang="cs-CZ" altLang="cs-CZ" dirty="0"/>
              <a:t>ROZHODNUTÍ VE VĚCI   SAMÉ ČI SMÍR</a:t>
            </a:r>
          </a:p>
          <a:p>
            <a:endParaRPr lang="cs-CZ" altLang="cs-CZ" dirty="0"/>
          </a:p>
          <a:p>
            <a:r>
              <a:rPr lang="cs-CZ" altLang="cs-CZ" dirty="0"/>
              <a:t>ODŮVODNĚNÍ – VĚC DISPOZICE</a:t>
            </a:r>
          </a:p>
        </p:txBody>
      </p:sp>
      <p:sp>
        <p:nvSpPr>
          <p:cNvPr id="5124" name="Zástupný symbol pro obsah 2">
            <a:extLst>
              <a:ext uri="{FF2B5EF4-FFF2-40B4-BE49-F238E27FC236}">
                <a16:creationId xmlns:a16="http://schemas.microsoft.com/office/drawing/2014/main" id="{476F6D51-314D-4FB5-A6D8-B5613DD717C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altLang="cs-CZ"/>
              <a:t>PRÁVNÍ MOC</a:t>
            </a:r>
          </a:p>
          <a:p>
            <a:endParaRPr lang="cs-CZ" altLang="cs-CZ"/>
          </a:p>
          <a:p>
            <a:r>
              <a:rPr lang="cs-CZ" altLang="cs-CZ"/>
              <a:t>DORUČENÍ OBĚMA STRANÁM</a:t>
            </a:r>
          </a:p>
          <a:p>
            <a:endParaRPr lang="cs-CZ" altLang="cs-CZ"/>
          </a:p>
          <a:p>
            <a:r>
              <a:rPr lang="cs-CZ" altLang="cs-CZ"/>
              <a:t>VYZNAČENÍ PRÁVNÍ MOCI</a:t>
            </a:r>
          </a:p>
          <a:p>
            <a:endParaRPr lang="cs-CZ" altLang="cs-CZ"/>
          </a:p>
          <a:p>
            <a:r>
              <a:rPr lang="cs-CZ" altLang="cs-CZ"/>
              <a:t>PŘEZKOUMATELNOST VS. VYKONATELNOST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8AD19EBE-3D93-4324-96DC-8D18C4180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ROZHODČÍ NÁLEZ A ZACHÁZENÍ S NÍM</a:t>
            </a:r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C3744B8A-B24F-4490-A652-446D111DD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ROZHODČÍ NÁLEZ DOMÁCÍ VS. CIZÍ</a:t>
            </a:r>
          </a:p>
          <a:p>
            <a:r>
              <a:rPr lang="cs-CZ" altLang="cs-CZ" dirty="0"/>
              <a:t>KTERÝ ROZHODČÍ NÁLEZ LZE  „JEN“ VYKONAT? </a:t>
            </a:r>
          </a:p>
          <a:p>
            <a:r>
              <a:rPr lang="cs-CZ" altLang="cs-CZ" dirty="0"/>
              <a:t>KDE JE TOTO UPRAVENO?  VIZ § 28 ODST. 2 ZRŘ, V OSTATNÍM STEJNÁ USTANOVENÍ JAKO O EXEKUCI ROZHODNUTÍ</a:t>
            </a:r>
          </a:p>
          <a:p>
            <a:r>
              <a:rPr lang="cs-CZ" altLang="cs-CZ" dirty="0"/>
              <a:t>KTERÝ ROZHODČÍ NÁLEZ JE NUTNÉ UZNAT, ABY MOHL BÝT VYKONÁN? </a:t>
            </a:r>
          </a:p>
          <a:p>
            <a:endParaRPr lang="cs-CZ" altLang="cs-CZ" dirty="0"/>
          </a:p>
          <a:p>
            <a:r>
              <a:rPr lang="cs-CZ" altLang="cs-CZ" dirty="0"/>
              <a:t>                     VIZ DÁLE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67CAB4E-3A49-42CE-BD9D-96CA8634C4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 ROZHODČÍ NÁLEZ A ZACHÁZENÍ S NÍM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40D00F4-FA95-42F4-84ED-A1DA6F5341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66274" y="1804737"/>
            <a:ext cx="9330239" cy="4326189"/>
          </a:xfrm>
        </p:spPr>
        <p:txBody>
          <a:bodyPr/>
          <a:lstStyle/>
          <a:p>
            <a:pPr eaLnBrk="1" hangingPunct="1"/>
            <a:r>
              <a:rPr lang="cs-CZ" altLang="cs-CZ" i="1" dirty="0"/>
              <a:t>ODPOVĚĎ? </a:t>
            </a:r>
          </a:p>
          <a:p>
            <a:pPr eaLnBrk="1" hangingPunct="1"/>
            <a:endParaRPr lang="cs-CZ" altLang="cs-CZ" i="1" dirty="0"/>
          </a:p>
          <a:p>
            <a:pPr eaLnBrk="1" hangingPunct="1"/>
            <a:r>
              <a:rPr lang="cs-CZ" altLang="cs-CZ" i="1" dirty="0"/>
              <a:t>                           </a:t>
            </a:r>
            <a:r>
              <a:rPr lang="cs-CZ" altLang="cs-CZ" i="1" dirty="0">
                <a:solidFill>
                  <a:srgbClr val="FF0000"/>
                </a:solidFill>
              </a:rPr>
              <a:t>CIZÍ</a:t>
            </a:r>
          </a:p>
          <a:p>
            <a:pPr eaLnBrk="1" hangingPunct="1"/>
            <a:endParaRPr lang="cs-CZ" altLang="cs-CZ" i="1" dirty="0"/>
          </a:p>
          <a:p>
            <a:pPr eaLnBrk="1" hangingPunct="1"/>
            <a:r>
              <a:rPr lang="cs-CZ" altLang="cs-CZ" i="1" dirty="0"/>
              <a:t>KTERÝ TO JE? </a:t>
            </a:r>
          </a:p>
          <a:p>
            <a:pPr eaLnBrk="1" hangingPunct="1"/>
            <a:r>
              <a:rPr lang="cs-CZ" altLang="cs-CZ" i="1" dirty="0"/>
              <a:t>       </a:t>
            </a:r>
            <a:r>
              <a:rPr lang="cs-CZ" altLang="cs-CZ" i="1" dirty="0">
                <a:solidFill>
                  <a:srgbClr val="FF0000"/>
                </a:solidFill>
              </a:rPr>
              <a:t>TEN, KTERÝ JE VYDÁN NA ÚZEMÍ CIZÍHO STÁTU</a:t>
            </a:r>
            <a:endParaRPr lang="cs-CZ" alt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4B71930-7936-4C31-8B8E-AB3C4645DB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ZDROJE PRÁVNÍ ÚPRAVY PRO UZNÁNÍ A VÝKON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500AF9E-5822-45FE-A8C3-2BAB9B994D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r>
              <a:rPr lang="cs-CZ" altLang="cs-CZ" dirty="0">
                <a:solidFill>
                  <a:schemeClr val="bg2"/>
                </a:solidFill>
              </a:rPr>
              <a:t>VNITROSTÁTNÍ</a:t>
            </a:r>
            <a:r>
              <a:rPr lang="cs-CZ" altLang="cs-CZ" dirty="0"/>
              <a:t> ÚPRAVA – ZMPS - § 120 – 122</a:t>
            </a:r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r>
              <a:rPr lang="cs-CZ" altLang="cs-CZ" dirty="0"/>
              <a:t>MEZINÁRODNÍ MNOHOSTRANNÁ ÚPRAVA – </a:t>
            </a:r>
            <a:r>
              <a:rPr lang="cs-CZ" altLang="cs-CZ" dirty="0">
                <a:solidFill>
                  <a:schemeClr val="accent2"/>
                </a:solidFill>
              </a:rPr>
              <a:t>ÚMLUVA O UZNÁNÍ A VÝKONU CIZÍCH ROZHODČÍCH NÁLEZŮ (NEWYORSKÁ ÚMLUVA)</a:t>
            </a:r>
          </a:p>
          <a:p>
            <a:pPr eaLnBrk="1" hangingPunct="1">
              <a:defRPr/>
            </a:pPr>
            <a:endParaRPr lang="cs-CZ" altLang="cs-CZ" dirty="0">
              <a:solidFill>
                <a:schemeClr val="accent2"/>
              </a:solidFill>
            </a:endParaRPr>
          </a:p>
          <a:p>
            <a:pPr marL="0" indent="0">
              <a:buNone/>
              <a:defRPr/>
            </a:pPr>
            <a:r>
              <a:rPr lang="cs-CZ" altLang="cs-CZ" dirty="0"/>
              <a:t>  MEZINÁRODNÍ DVOUSTRANNÉ SMLOUVY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2864642-34A6-414C-921A-DD4A4BA37A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JÁDRO PRÁVNÍ ÚPRAVY 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300345E-6F04-4974-ABA8-F69D953D7F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24113" y="2438401"/>
            <a:ext cx="7772400" cy="3692525"/>
          </a:xfrm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 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       NEWYORSKÁ ÚMLUVA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F707449-046B-453B-882C-267E66A28B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ZÁKLADNÍ USTANOVENÍ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E367D9D-652D-4379-94C6-25133ECA12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10126" y="1676401"/>
            <a:ext cx="10892590" cy="4454526"/>
          </a:xfrm>
        </p:spPr>
        <p:txBody>
          <a:bodyPr/>
          <a:lstStyle/>
          <a:p>
            <a:pPr eaLnBrk="1" hangingPunct="1"/>
            <a:r>
              <a:rPr lang="cs-CZ" altLang="cs-CZ" dirty="0"/>
              <a:t>VZNIK </a:t>
            </a:r>
          </a:p>
          <a:p>
            <a:pPr eaLnBrk="1" hangingPunct="1"/>
            <a:r>
              <a:rPr lang="cs-CZ" altLang="cs-CZ" dirty="0"/>
              <a:t>VÝHRADY </a:t>
            </a:r>
          </a:p>
          <a:p>
            <a:pPr eaLnBrk="1" hangingPunct="1"/>
            <a:r>
              <a:rPr lang="cs-CZ" altLang="cs-CZ" dirty="0">
                <a:solidFill>
                  <a:schemeClr val="accent2"/>
                </a:solidFill>
              </a:rPr>
              <a:t>ČLÁNEK I ODST. 3 VĚTA PRVÁ – VÝHRADA K UNIVERSALITĚ – ČR VYUŽILA</a:t>
            </a:r>
          </a:p>
          <a:p>
            <a:pPr eaLnBrk="1" hangingPunct="1"/>
            <a:r>
              <a:rPr lang="cs-CZ" altLang="cs-CZ" dirty="0">
                <a:solidFill>
                  <a:schemeClr val="accent2"/>
                </a:solidFill>
              </a:rPr>
              <a:t>ČLÁNEK I ODST. 3 VĚTA DRUHÁ – VÝHRADA OMEZUJÍCÍ DOSAH JEN NA VĚCI OBCHODNÍ – ČR NEVYUŽILA </a:t>
            </a:r>
          </a:p>
          <a:p>
            <a:pPr eaLnBrk="1" hangingPunct="1"/>
            <a:r>
              <a:rPr lang="cs-CZ" altLang="cs-CZ" dirty="0">
                <a:solidFill>
                  <a:schemeClr val="accent2"/>
                </a:solidFill>
              </a:rPr>
              <a:t>ČLÁNEK X – VÝHRADA SMĚREM K TERITORIALITĚ – PRO ČR NEZAJÍMAVÉ  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15EA180-6D73-4664-8D69-CBD66BBB15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1178" y="727074"/>
            <a:ext cx="10002253" cy="914400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ČLÁNEK VII – DOLOŽKA NEJPŘÍZNIVĚJŠÍHO ZACHÁZENÍ 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0D2DE2B-98FF-4486-BEE4-5C480A79DD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42736" y="1491917"/>
            <a:ext cx="10603831" cy="399732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altLang="cs-CZ" dirty="0"/>
              <a:t>ČLÁNEK VII ODST. 1</a:t>
            </a:r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r>
              <a:rPr lang="cs-CZ" altLang="cs-CZ" dirty="0"/>
              <a:t>„</a:t>
            </a:r>
            <a:r>
              <a:rPr lang="cs-CZ" i="1" dirty="0"/>
              <a:t>Ustanovení této Úmluvy se nedotýkají platnosti mnohostranných nebo dvoustranných dohod uzavřených Smluvními státy o uznání a výkon rozhodčích nálezů, ani nemohou zbavit žádnou zúčastněnou stranu případného práva použití rozhodčího nálezu způsobem a v rozsahu stanoveném zákonodárstvím nebo smlouvami země, v níž je nález uplatňován.“</a:t>
            </a:r>
            <a:endParaRPr lang="cs-CZ" altLang="cs-CZ" i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1503F81-942F-4CB2-8AED-304198E0E3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ZÁKLADNÍ OKRUHY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7ED3AA4-6199-44EC-8903-28E9797EBB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/>
              <a:t>-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VYKONATELNOST ROZHODČÍ SMLOUVY (UZNATELNOST)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VYKONATELNOST ROZHODČÍHO NÁLEZU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D25EDD82-A17A-4B59-B112-2944EC701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VYKONATELNOST ROZHODČÍ SMLOUVY </a:t>
            </a:r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2532A5FA-4EB4-46ED-B0E5-0D079EAC7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3579"/>
            <a:ext cx="10966674" cy="5342021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2200" dirty="0"/>
              <a:t>Každý Smluvní stát uzná písemnou dohodu, podle níž se strany zavazují podrobit rozhodčímu řízení všechny nebo některé spory, které mezi nimi vznikly nebo mohou vzniknout z určitého právního vztahu či mimosmluvního, týkajícího se věci, jež může být vyřízena rozhodčím řízením.</a:t>
            </a:r>
          </a:p>
          <a:p>
            <a:pPr marL="0" indent="0">
              <a:buNone/>
              <a:defRPr/>
            </a:pPr>
            <a:r>
              <a:rPr lang="cs-CZ" sz="2200" dirty="0"/>
              <a:t>Pojem "písemná dohoda" zahrnuje rozhodčí doložku ve smlouvě nebo rozhodčí smlouvu, podepsanou stranami nebo obsaženou ve výměně dopisů nebo telegramů.</a:t>
            </a:r>
          </a:p>
          <a:p>
            <a:pPr marL="0" indent="0">
              <a:buNone/>
              <a:defRPr/>
            </a:pPr>
            <a:r>
              <a:rPr lang="cs-CZ" sz="2200" dirty="0"/>
              <a:t>Soud Smluvního státu, u něhož byla podána žaloba v záležitosti, o níž strany uzavřely dohodu ve smyslu tohoto článku, odkáže strany na rozhodčí řízení k žádosti jedné z nich, ledaže zjistí, že zmíněná dohoda je neplatná, neúčinná nebo nezpůsobilá k použití.</a:t>
            </a:r>
          </a:p>
          <a:p>
            <a:pPr>
              <a:defRPr/>
            </a:pPr>
            <a:endParaRPr lang="cs-CZ" altLang="cs-CZ" sz="2200" dirty="0"/>
          </a:p>
          <a:p>
            <a:pPr>
              <a:defRPr/>
            </a:pPr>
            <a:endParaRPr lang="cs-CZ" altLang="cs-CZ" sz="2200" dirty="0"/>
          </a:p>
          <a:p>
            <a:pPr>
              <a:defRPr/>
            </a:pPr>
            <a:endParaRPr lang="cs-CZ" altLang="cs-CZ" sz="22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9E1A2507-43F3-436E-9F87-EAB06B99A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VÝZNAM ČLÁNKU IV</a:t>
            </a:r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F0F7A850-D7AC-4EC4-9C72-17C203AB9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  <a:p>
            <a:r>
              <a:rPr lang="cs-CZ" altLang="cs-CZ"/>
              <a:t>Aby bylo dosaženo uznání a výkonu zmíněného v předchozím článku, musí strana, která žádá o uznání a výkon, předložit spolu s žádostí: </a:t>
            </a:r>
          </a:p>
          <a:p>
            <a:br>
              <a:rPr lang="cs-CZ" altLang="cs-CZ"/>
            </a:br>
            <a:r>
              <a:rPr lang="cs-CZ" altLang="cs-CZ"/>
              <a:t>a) prvopis nálezu řádně potvrzený nebo jeho řádně ověřenou kopii;</a:t>
            </a:r>
          </a:p>
          <a:p>
            <a:r>
              <a:rPr lang="cs-CZ" altLang="cs-CZ"/>
              <a:t> </a:t>
            </a:r>
            <a:br>
              <a:rPr lang="cs-CZ" altLang="cs-CZ"/>
            </a:br>
            <a:r>
              <a:rPr lang="cs-CZ" altLang="cs-CZ"/>
              <a:t>b) prvopis ujednání zmíněného v čl. II nebo jeho řádně ověřenou kopii. 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928491E0-9883-468E-BEEA-E75DFDF9C0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VZTAHY S JINOU PROBLEMATIKOU</a:t>
            </a:r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0D7DAD1E-A0DA-4CBA-9313-A0E361AB6A4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1. URČENÍ FÓRA ROZHODCŮ – PROČ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2. URČENÍ „DOMICILU“, RESP. STÁTNÍ PŘÍSLUŠNOSTI ROZHODČÍHO NÁLEZU - PROČ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3. VAZBA NA VÝKON – PROČ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49E9FC7-3617-2158-00F9-C80C607D52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248EE01D-FAC7-40EA-8B6E-04891B47F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UZNÁNÍ A VÝKON 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10738933-9C55-4D6C-9EEC-FFBB554E4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  <a:p>
            <a:r>
              <a:rPr lang="cs-CZ" altLang="cs-CZ"/>
              <a:t>CO JE TO CIZÍ ROZHODČÍ NÁLEZ ?</a:t>
            </a:r>
          </a:p>
          <a:p>
            <a:endParaRPr lang="cs-CZ" altLang="cs-CZ"/>
          </a:p>
          <a:p>
            <a:r>
              <a:rPr lang="cs-CZ" altLang="cs-CZ"/>
              <a:t>DLE ČEHO PROBÍHÁ UZNÁNÍ ?</a:t>
            </a:r>
          </a:p>
          <a:p>
            <a:endParaRPr lang="cs-CZ" altLang="cs-CZ"/>
          </a:p>
          <a:p>
            <a:r>
              <a:rPr lang="cs-CZ" altLang="cs-CZ"/>
              <a:t>DLE ČEHO PROBÍHÁ VÝKON?</a:t>
            </a:r>
          </a:p>
          <a:p>
            <a:endParaRPr lang="cs-CZ" altLang="cs-CZ"/>
          </a:p>
          <a:p>
            <a:r>
              <a:rPr lang="cs-CZ" altLang="cs-CZ"/>
              <a:t>LZE ODEPŘÍT UZNÁNÍ? 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A9C10D78-117C-449B-B200-98CEBE12D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ZÁKLAD UZNÁNÍ – ČLÁNEK III</a:t>
            </a:r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B1814B95-FFE3-43A1-AF09-B791AC3EA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/>
          </a:p>
          <a:p>
            <a:r>
              <a:rPr lang="cs-CZ" altLang="cs-CZ" dirty="0"/>
              <a:t>Každý Smluvní stát uzná rozhodčí nález za závazný a povolí jeho výkon podle předpisů o řízení, jež platí na území, kde nález je uplatňován, za podmínek stanovených v následujících článcích. Pro uznání a výkon rozhodčích nálezů, na něž se vztahuje Úmluva, nebudou stanoveny podstatně tíživější podmínky nebo vyšší soudní poplatky, než jsou stanoveny pro uznání a výkon rozhodčích nálezů místních (národních).</a:t>
            </a:r>
          </a:p>
          <a:p>
            <a:r>
              <a:rPr lang="cs-CZ" altLang="cs-CZ" dirty="0"/>
              <a:t>Usnesení </a:t>
            </a:r>
            <a:r>
              <a:rPr lang="cs-CZ" altLang="cs-CZ" dirty="0" err="1"/>
              <a:t>sp.zn</a:t>
            </a:r>
            <a:r>
              <a:rPr lang="cs-CZ" altLang="cs-CZ" dirty="0"/>
              <a:t>. 20 </a:t>
            </a:r>
            <a:r>
              <a:rPr lang="cs-CZ" altLang="cs-CZ" dirty="0" err="1"/>
              <a:t>Cdo</a:t>
            </a:r>
            <a:r>
              <a:rPr lang="cs-CZ" altLang="cs-CZ" dirty="0"/>
              <a:t> 1349/2016</a:t>
            </a:r>
            <a:br>
              <a:rPr lang="cs-CZ" altLang="cs-CZ" dirty="0"/>
            </a:br>
            <a:endParaRPr lang="cs-CZ" alt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12A81B17-42DC-4CF8-AA13-B55FC3D83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ZÁKLAD ODEPŘENÍ UZNÁNÍ 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F0C434C9-B6BD-4F73-B9B2-8F4440E72A5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altLang="cs-CZ"/>
              <a:t>NA NÁVRH STRANY</a:t>
            </a:r>
          </a:p>
          <a:p>
            <a:endParaRPr lang="cs-CZ" altLang="cs-CZ"/>
          </a:p>
          <a:p>
            <a:r>
              <a:rPr lang="cs-CZ" altLang="cs-CZ"/>
              <a:t>ČLÁNEK V ODST. 1</a:t>
            </a:r>
          </a:p>
          <a:p>
            <a:endParaRPr lang="cs-CZ" altLang="cs-CZ"/>
          </a:p>
          <a:p>
            <a:r>
              <a:rPr lang="cs-CZ" altLang="cs-CZ"/>
              <a:t>JEN UVEDENÉ DŮVODY</a:t>
            </a:r>
          </a:p>
          <a:p>
            <a:endParaRPr lang="cs-CZ" altLang="cs-CZ"/>
          </a:p>
          <a:p>
            <a:r>
              <a:rPr lang="cs-CZ" altLang="cs-CZ"/>
              <a:t>DLE PRÁVA REALIZACE ŘÍZENÍ </a:t>
            </a:r>
          </a:p>
        </p:txBody>
      </p:sp>
      <p:sp>
        <p:nvSpPr>
          <p:cNvPr id="17412" name="Zástupný symbol pro obsah 3">
            <a:extLst>
              <a:ext uri="{FF2B5EF4-FFF2-40B4-BE49-F238E27FC236}">
                <a16:creationId xmlns:a16="http://schemas.microsoft.com/office/drawing/2014/main" id="{0475F9B4-D2D4-44B0-84F8-7DE3B851F83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altLang="cs-CZ"/>
              <a:t>EX OFFO </a:t>
            </a:r>
          </a:p>
          <a:p>
            <a:endParaRPr lang="cs-CZ" altLang="cs-CZ"/>
          </a:p>
          <a:p>
            <a:r>
              <a:rPr lang="cs-CZ" altLang="cs-CZ"/>
              <a:t>ČLÁNEK V ODST. 2</a:t>
            </a:r>
          </a:p>
          <a:p>
            <a:endParaRPr lang="cs-CZ" altLang="cs-CZ"/>
          </a:p>
          <a:p>
            <a:r>
              <a:rPr lang="cs-CZ" altLang="cs-CZ"/>
              <a:t>JEN UVEDENÉ DŮVODY</a:t>
            </a:r>
          </a:p>
          <a:p>
            <a:endParaRPr lang="cs-CZ" altLang="cs-CZ"/>
          </a:p>
          <a:p>
            <a:r>
              <a:rPr lang="cs-CZ" altLang="cs-CZ"/>
              <a:t>DLE PRÁVA VÝKONU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4">
            <a:extLst>
              <a:ext uri="{FF2B5EF4-FFF2-40B4-BE49-F238E27FC236}">
                <a16:creationId xmlns:a16="http://schemas.microsoft.com/office/drawing/2014/main" id="{2618F64C-145E-4245-A027-2A440B469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ZHODNOCENÍ</a:t>
            </a:r>
          </a:p>
        </p:txBody>
      </p:sp>
      <p:sp>
        <p:nvSpPr>
          <p:cNvPr id="18435" name="Zástupný symbol pro obsah 5">
            <a:extLst>
              <a:ext uri="{FF2B5EF4-FFF2-40B4-BE49-F238E27FC236}">
                <a16:creationId xmlns:a16="http://schemas.microsoft.com/office/drawing/2014/main" id="{4A16D63D-262B-4DB6-B23D-D3C8FBF04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r>
              <a:rPr lang="cs-CZ" altLang="cs-CZ"/>
              <a:t>PŘEHLEDNÁ, ROZUMNÁ A OBECNĚ PŘIJÍMANÁ ÚPRAVA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C0075F2A-877B-491C-893C-7B7BFBD09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ZMPS – základní podmínka - § 120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46D67B10-4CB4-4B21-82E1-2650BB13D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r>
              <a:rPr lang="cs-CZ" altLang="cs-CZ"/>
              <a:t>Rozhodčí nálezy vydané v cizím státě budou v České republice uznány a vykonány jako české rozhodčí nálezy, je-li zaručena vzájemnost. Vzájemnost se považuje za zaručenou také v případě, že cizí stát prohlašuje všeobecně cizí rozhodčí nálezy za vykonatelné za podmínky vzájemnosti.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AE5E57DF-EE86-4BB3-8F2D-581E29F40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ODEPŘENÍ UZNÁNÍ - § 121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2E78A208-5DE3-4E2C-9292-BF3B9676C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EX OFFO</a:t>
            </a:r>
          </a:p>
          <a:p>
            <a:r>
              <a:rPr lang="cs-CZ" altLang="cs-CZ"/>
              <a:t>DŮVODY:</a:t>
            </a:r>
          </a:p>
          <a:p>
            <a:endParaRPr lang="cs-CZ" altLang="cs-CZ"/>
          </a:p>
          <a:p>
            <a:r>
              <a:rPr lang="cs-CZ" altLang="cs-CZ"/>
              <a:t>není podle práva státu, v němž byl vydán, pravomocný nebo vykonatelný,</a:t>
            </a:r>
          </a:p>
          <a:p>
            <a:r>
              <a:rPr lang="cs-CZ" altLang="cs-CZ"/>
              <a:t>byl zrušen ve státě, v němž byl vydán nebo podle jehož právního řádu byl vydán,</a:t>
            </a:r>
          </a:p>
          <a:p>
            <a:r>
              <a:rPr lang="cs-CZ" altLang="cs-CZ"/>
              <a:t>je stižen vadou, která je důvodem pro zrušení českého rozhodčího nálezu soudem, nebo</a:t>
            </a:r>
          </a:p>
          <a:p>
            <a:r>
              <a:rPr lang="cs-CZ" altLang="cs-CZ"/>
              <a:t>odporuje veřejnému pořádku.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F18BF2A1-4B85-4012-A360-53AD854BB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PODOBA - § 122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85FDB1C4-41C6-421E-AC17-FFAA9890E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Uznání cizího rozhodčího nálezu se nevyslovuje zvláštním rozhodnutím. Cizí rozhodčí nález se uznává tím, že se k němu při zachování podmínek § 120 a 121 přihlédne, jako by šlo o český rozhodčí nález.</a:t>
            </a:r>
          </a:p>
          <a:p>
            <a:endParaRPr lang="cs-CZ" altLang="cs-CZ"/>
          </a:p>
          <a:p>
            <a:endParaRPr lang="cs-CZ" altLang="cs-CZ"/>
          </a:p>
          <a:p>
            <a:r>
              <a:rPr lang="cs-CZ" altLang="cs-CZ"/>
              <a:t>Výkon rozhodnutí cizího rozhodčího nálezu se nařizuje rozhodnutím českého soudu, které je třeba odůvodnit.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8175F8ED-F00A-4BF7-8A0E-D3D4D614E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DVOUSTRANNÉ SMLOUVY</a:t>
            </a: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AAD828B1-9527-4311-B65F-542F34813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ZÁVAZEK UZNAT, POKUD NEJSOU DŮVODY PRO ODEPŘENÍ</a:t>
            </a:r>
          </a:p>
          <a:p>
            <a:endParaRPr lang="cs-CZ" altLang="cs-CZ"/>
          </a:p>
          <a:p>
            <a:r>
              <a:rPr lang="cs-CZ" altLang="cs-CZ"/>
              <a:t>NENÍ NUTNÉ PROKAZOVAT VZÁJEMNOST, PŘEDPOKLÁDÁ SE</a:t>
            </a:r>
          </a:p>
          <a:p>
            <a:endParaRPr lang="cs-CZ" altLang="cs-CZ"/>
          </a:p>
          <a:p>
            <a:r>
              <a:rPr lang="cs-CZ" altLang="cs-CZ"/>
              <a:t>RŮZNÉ DŮVODY PRO ODEPŘENÍ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96B58F5-7381-2310-A4D3-19974F03B6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38</a:t>
            </a:fld>
            <a:endParaRPr lang="cs-CZ" altLang="cs-CZ" noProof="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F2F6DEA-A25D-A0B8-2D9B-78715DCF6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</a:t>
            </a:r>
            <a:r>
              <a:rPr lang="cs-CZ"/>
              <a:t>za pozornost.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B0D68877-980A-93D7-A34A-B30B1EA156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164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1DAC879B-DE63-439C-8F97-DB4EF5A685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DEFINICE FUNKCÍ</a:t>
            </a:r>
          </a:p>
        </p:txBody>
      </p:sp>
      <p:sp>
        <p:nvSpPr>
          <p:cNvPr id="7171" name="Zástupný symbol pro obsah 3">
            <a:extLst>
              <a:ext uri="{FF2B5EF4-FFF2-40B4-BE49-F238E27FC236}">
                <a16:creationId xmlns:a16="http://schemas.microsoft.com/office/drawing/2014/main" id="{F8AB54E8-53E8-488F-95B7-D22894EACD82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FF0000"/>
                </a:solidFill>
              </a:rPr>
              <a:t>ROZDĚLENÍ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A. POMOCNÉ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B. KONTROLNÍ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CDB6501-0D77-4D9D-8E08-955910C71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6514" y="1773239"/>
            <a:ext cx="4052887" cy="4357687"/>
          </a:xfrm>
        </p:spPr>
        <p:txBody>
          <a:bodyPr/>
          <a:lstStyle/>
          <a:p>
            <a:pPr marL="609600" indent="-609600">
              <a:defRPr/>
            </a:pPr>
            <a:r>
              <a:rPr lang="cs-CZ" dirty="0">
                <a:solidFill>
                  <a:srgbClr val="FF0000"/>
                </a:solidFill>
              </a:rPr>
              <a:t>TERITORIÁLNÍ DOSAH OBOU FUNKCÍ</a:t>
            </a:r>
          </a:p>
          <a:p>
            <a:pPr marL="609600" indent="-609600">
              <a:buFont typeface="Wingdings" panose="05000000000000000000" pitchFamily="2" charset="2"/>
              <a:buAutoNum type="alphaUcParenR"/>
              <a:defRPr/>
            </a:pPr>
            <a:r>
              <a:rPr lang="cs-CZ" sz="2400" dirty="0"/>
              <a:t>ZÁSADNĚ ZASAHUJE JEN ÚZEMÍ STÁTU </a:t>
            </a:r>
          </a:p>
          <a:p>
            <a:pPr marL="609600" indent="-609600">
              <a:buFont typeface="Wingdings" panose="05000000000000000000" pitchFamily="2" charset="2"/>
              <a:buAutoNum type="alphaUcParenR"/>
              <a:defRPr/>
            </a:pPr>
            <a:r>
              <a:rPr lang="cs-CZ" sz="2400" dirty="0"/>
              <a:t>PŘÍPADY OMEZENÍ KONTROLNÍ FUNKCE (ŠVÝCARSKÁ ÚPRAVA)</a:t>
            </a:r>
          </a:p>
          <a:p>
            <a:pPr marL="609600" indent="-609600">
              <a:buFont typeface="Wingdings" panose="05000000000000000000" pitchFamily="2" charset="2"/>
              <a:buAutoNum type="alphaUcParenR"/>
              <a:defRPr/>
            </a:pPr>
            <a:r>
              <a:rPr lang="cs-CZ" sz="2400" dirty="0"/>
              <a:t>PŘÍPADY ROZŠÍŘENÍ KONTROLNÍ FUNKCE (NĚMECKÁ ÚPRAVA PO NOVELE</a:t>
            </a:r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73B0E9E-130C-88D9-25AD-995F3FADE6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D2203B-BDE9-4AC1-B920-ED2328C23D7A}" type="slidenum">
              <a:rPr lang="cs-CZ" altLang="cs-CZ" smtClean="0"/>
              <a:pPr>
                <a:defRPr/>
              </a:pPr>
              <a:t>4</a:t>
            </a:fld>
            <a:endParaRPr lang="cs-CZ" alt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0D2C4D-2FC4-4892-862E-D53D5C571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E236B1-0500-4337-AF34-2D750F9D7A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POMOCNÉ</a:t>
            </a:r>
          </a:p>
          <a:p>
            <a:endParaRPr lang="cs-CZ" dirty="0"/>
          </a:p>
          <a:p>
            <a:r>
              <a:rPr lang="cs-CZ" dirty="0"/>
              <a:t>JMENOVÁNÍ ROZHODCE, ODVOLÁNÍ ROZHODCE, PROVEDENÍ DŮKAZŮ…………….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2C5E23A-3BC5-477B-9FB5-FA7D8E07EAB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KONTROLNÍ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ZRUŠENÍ, ODEPŘENÍ VÝKONU, ODEPŘENÍ UZNÁNÍ A VÝKONU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14288BD-54AD-F1EA-8F41-8163926220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D2203B-BDE9-4AC1-B920-ED2328C23D7A}" type="slidenum">
              <a:rPr lang="cs-CZ" altLang="cs-CZ" smtClean="0"/>
              <a:pPr>
                <a:defRPr/>
              </a:pPr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0070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5" name="Text Placeholder 1">
            <a:extLst>
              <a:ext uri="{FF2B5EF4-FFF2-40B4-BE49-F238E27FC236}">
                <a16:creationId xmlns:a16="http://schemas.microsoft.com/office/drawing/2014/main" id="{108DD0C8-97CF-9D09-C3FC-B9DDAAB3637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064000" y="1320298"/>
            <a:ext cx="3915000" cy="271576"/>
          </a:xfrm>
        </p:spPr>
        <p:txBody>
          <a:bodyPr/>
          <a:lstStyle/>
          <a:p>
            <a:endParaRPr lang="en-US"/>
          </a:p>
        </p:txBody>
      </p:sp>
      <p:sp>
        <p:nvSpPr>
          <p:cNvPr id="8194" name="Rectangle 4">
            <a:extLst>
              <a:ext uri="{FF2B5EF4-FFF2-40B4-BE49-F238E27FC236}">
                <a16:creationId xmlns:a16="http://schemas.microsoft.com/office/drawing/2014/main" id="{E0926CF1-6F75-49E5-896F-9ED235C72F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06905" y="719999"/>
            <a:ext cx="10387263" cy="431101"/>
          </a:xfrm>
        </p:spPr>
        <p:txBody>
          <a:bodyPr anchor="t">
            <a:noAutofit/>
          </a:bodyPr>
          <a:lstStyle/>
          <a:p>
            <a:pPr eaLnBrk="1" hangingPunct="1"/>
            <a:r>
              <a:rPr lang="cs-CZ" altLang="cs-CZ" sz="2400" dirty="0"/>
              <a:t>PŮSOBENÍ SOUDŮ OBECNÝCH PŘED JEDNÁNÍM VE VĚCI SAMÉ</a:t>
            </a:r>
          </a:p>
        </p:txBody>
      </p:sp>
      <p:sp>
        <p:nvSpPr>
          <p:cNvPr id="20497" name="Text Placeholder 3">
            <a:extLst>
              <a:ext uri="{FF2B5EF4-FFF2-40B4-BE49-F238E27FC236}">
                <a16:creationId xmlns:a16="http://schemas.microsoft.com/office/drawing/2014/main" id="{04D1F309-0128-34F9-8B6D-0340D31D302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12459" y="1290515"/>
            <a:ext cx="3915000" cy="271576"/>
          </a:xfrm>
        </p:spPr>
        <p:txBody>
          <a:bodyPr/>
          <a:lstStyle/>
          <a:p>
            <a:endParaRPr lang="en-US"/>
          </a:p>
        </p:txBody>
      </p:sp>
      <p:sp>
        <p:nvSpPr>
          <p:cNvPr id="20486" name="Rectangle 6">
            <a:extLst>
              <a:ext uri="{FF2B5EF4-FFF2-40B4-BE49-F238E27FC236}">
                <a16:creationId xmlns:a16="http://schemas.microsoft.com/office/drawing/2014/main" id="{F9F87460-387E-4F4E-AF83-AC515CB204A6}"/>
              </a:ext>
            </a:extLst>
          </p:cNvPr>
          <p:cNvSpPr>
            <a:spLocks noGrp="1" noChangeArrowheads="1"/>
          </p:cNvSpPr>
          <p:nvPr>
            <p:ph idx="30"/>
          </p:nvPr>
        </p:nvSpPr>
        <p:spPr>
          <a:xfrm>
            <a:off x="6212461" y="1701505"/>
            <a:ext cx="3914999" cy="4139998"/>
          </a:xfrm>
        </p:spPr>
        <p:txBody>
          <a:bodyPr>
            <a:normAutofit/>
          </a:bodyPr>
          <a:lstStyle/>
          <a:p>
            <a:pPr marL="54000" indent="0">
              <a:spcAft>
                <a:spcPts val="600"/>
              </a:spcAft>
              <a:buNone/>
              <a:defRPr/>
            </a:pPr>
            <a:r>
              <a:rPr lang="cs-CZ" b="1" dirty="0"/>
              <a:t>KONTROLNÍ FUNKCE</a:t>
            </a:r>
          </a:p>
          <a:p>
            <a:pPr>
              <a:spcAft>
                <a:spcPts val="600"/>
              </a:spcAft>
              <a:defRPr/>
            </a:pPr>
            <a:endParaRPr lang="cs-CZ" dirty="0"/>
          </a:p>
          <a:p>
            <a:pPr>
              <a:spcAft>
                <a:spcPts val="600"/>
              </a:spcAft>
              <a:buNone/>
              <a:defRPr/>
            </a:pPr>
            <a:r>
              <a:rPr lang="cs-CZ" dirty="0"/>
              <a:t> </a:t>
            </a:r>
          </a:p>
          <a:p>
            <a:pPr>
              <a:spcAft>
                <a:spcPts val="600"/>
              </a:spcAft>
              <a:buNone/>
              <a:defRPr/>
            </a:pPr>
            <a:r>
              <a:rPr lang="cs-CZ" b="1" i="1" dirty="0"/>
              <a:t>V TÉTO FÁZI SE NEUPLATŇUJE</a:t>
            </a:r>
          </a:p>
        </p:txBody>
      </p:sp>
      <p:graphicFrame>
        <p:nvGraphicFramePr>
          <p:cNvPr id="20490" name="Rectangle 5">
            <a:extLst>
              <a:ext uri="{FF2B5EF4-FFF2-40B4-BE49-F238E27FC236}">
                <a16:creationId xmlns:a16="http://schemas.microsoft.com/office/drawing/2014/main" id="{B03FF154-2CFB-ADCD-7CD5-AEE9897F93D6}"/>
              </a:ext>
            </a:extLst>
          </p:cNvPr>
          <p:cNvGraphicFramePr>
            <a:graphicFrameLocks noGrp="1"/>
          </p:cNvGraphicFramePr>
          <p:nvPr>
            <p:ph idx="29"/>
          </p:nvPr>
        </p:nvGraphicFramePr>
        <p:xfrm>
          <a:off x="2064001" y="1701505"/>
          <a:ext cx="3914999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3677EFB-C576-6B6F-0A91-E01619E6FF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>
            <a:extLst>
              <a:ext uri="{FF2B5EF4-FFF2-40B4-BE49-F238E27FC236}">
                <a16:creationId xmlns:a16="http://schemas.microsoft.com/office/drawing/2014/main" id="{0D18DF2D-99D2-4DEB-86DB-A217C8B679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4000" y="720000"/>
            <a:ext cx="8064900" cy="451576"/>
          </a:xfrm>
        </p:spPr>
        <p:txBody>
          <a:bodyPr anchor="t">
            <a:normAutofit/>
          </a:bodyPr>
          <a:lstStyle/>
          <a:p>
            <a:pPr eaLnBrk="1" hangingPunct="1"/>
            <a:r>
              <a:rPr lang="cs-CZ" altLang="cs-CZ" sz="2300"/>
              <a:t>PŮSOBENÍ SOUDŮ OBECNÝCH V PRŮBĚHU ŘÍZENÍ</a:t>
            </a:r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38D7174F-47F2-453A-96A9-FCD76A73B47C}"/>
              </a:ext>
            </a:extLst>
          </p:cNvPr>
          <p:cNvSpPr>
            <a:spLocks noGrp="1" noChangeArrowheads="1"/>
          </p:cNvSpPr>
          <p:nvPr>
            <p:ph idx="29"/>
          </p:nvPr>
        </p:nvSpPr>
        <p:spPr>
          <a:xfrm>
            <a:off x="2064001" y="1701505"/>
            <a:ext cx="3914999" cy="413999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  <a:defRPr/>
            </a:pPr>
            <a:r>
              <a:rPr lang="cs-CZ"/>
              <a:t>FUNKCE KONTROLNÍ</a:t>
            </a:r>
          </a:p>
          <a:p>
            <a:pPr>
              <a:spcAft>
                <a:spcPts val="600"/>
              </a:spcAft>
              <a:defRPr/>
            </a:pPr>
            <a:endParaRPr lang="cs-CZ"/>
          </a:p>
          <a:p>
            <a:pPr>
              <a:spcAft>
                <a:spcPts val="600"/>
              </a:spcAft>
              <a:buNone/>
              <a:defRPr/>
            </a:pPr>
            <a:endParaRPr lang="cs-CZ"/>
          </a:p>
          <a:p>
            <a:pPr>
              <a:spcAft>
                <a:spcPts val="600"/>
              </a:spcAft>
              <a:defRPr/>
            </a:pPr>
            <a:endParaRPr lang="cs-CZ"/>
          </a:p>
          <a:p>
            <a:pPr>
              <a:spcAft>
                <a:spcPts val="600"/>
              </a:spcAft>
              <a:buNone/>
              <a:defRPr/>
            </a:pPr>
            <a:r>
              <a:rPr lang="cs-CZ" i="1"/>
              <a:t>V TÉTO FÁZI NEPŮSOBÍ</a:t>
            </a:r>
          </a:p>
        </p:txBody>
      </p:sp>
      <p:graphicFrame>
        <p:nvGraphicFramePr>
          <p:cNvPr id="22536" name="Rectangle 5">
            <a:extLst>
              <a:ext uri="{FF2B5EF4-FFF2-40B4-BE49-F238E27FC236}">
                <a16:creationId xmlns:a16="http://schemas.microsoft.com/office/drawing/2014/main" id="{07183362-FE62-1BE1-4C68-93BEA07087DC}"/>
              </a:ext>
            </a:extLst>
          </p:cNvPr>
          <p:cNvGraphicFramePr>
            <a:graphicFrameLocks noGrp="1"/>
          </p:cNvGraphicFramePr>
          <p:nvPr>
            <p:ph idx="30"/>
          </p:nvPr>
        </p:nvGraphicFramePr>
        <p:xfrm>
          <a:off x="6212461" y="1701505"/>
          <a:ext cx="3914999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0F3C8C7-9C9B-F338-33B5-8FD38B6696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2342411-F128-4089-8650-08D6B43B3F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4000" y="720000"/>
            <a:ext cx="8064900" cy="451576"/>
          </a:xfrm>
        </p:spPr>
        <p:txBody>
          <a:bodyPr anchor="t">
            <a:normAutofit/>
          </a:bodyPr>
          <a:lstStyle/>
          <a:p>
            <a:pPr eaLnBrk="1" hangingPunct="1"/>
            <a:r>
              <a:rPr lang="cs-CZ" altLang="cs-CZ" sz="1900"/>
              <a:t>PŮSOBENÍ SOUDŮ OBECNÝCH PO VYDÁNÍ ROZHODČÍHO NÁLEZU</a:t>
            </a:r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B73BE4C0-FCB7-44FA-9544-F6A386623351}"/>
              </a:ext>
            </a:extLst>
          </p:cNvPr>
          <p:cNvSpPr>
            <a:spLocks noGrp="1" noChangeArrowheads="1"/>
          </p:cNvSpPr>
          <p:nvPr>
            <p:ph idx="29"/>
          </p:nvPr>
        </p:nvSpPr>
        <p:spPr>
          <a:xfrm>
            <a:off x="2064001" y="1701505"/>
            <a:ext cx="3914999" cy="4139998"/>
          </a:xfrm>
        </p:spPr>
        <p:txBody>
          <a:bodyPr>
            <a:normAutofit fontScale="70000" lnSpcReduction="20000"/>
          </a:bodyPr>
          <a:lstStyle/>
          <a:p>
            <a:pPr marL="533400" indent="-533400">
              <a:spcAft>
                <a:spcPts val="600"/>
              </a:spcAft>
              <a:buNone/>
              <a:defRPr/>
            </a:pPr>
            <a:r>
              <a:rPr lang="cs-CZ"/>
              <a:t>FUNKCE POMOCNÁ</a:t>
            </a:r>
          </a:p>
          <a:p>
            <a:pPr marL="533400" indent="-533400">
              <a:spcAft>
                <a:spcPts val="600"/>
              </a:spcAft>
              <a:buNone/>
              <a:defRPr/>
            </a:pPr>
            <a:endParaRPr lang="cs-CZ"/>
          </a:p>
          <a:p>
            <a:pPr marL="533400" indent="-533400">
              <a:spcAft>
                <a:spcPts val="600"/>
              </a:spcAft>
              <a:buFont typeface="Wingdings" panose="05000000000000000000" pitchFamily="2" charset="2"/>
              <a:buAutoNum type="alphaUcPeriod"/>
              <a:defRPr/>
            </a:pPr>
            <a:r>
              <a:rPr lang="cs-CZ"/>
              <a:t>ÚSCHOVA NÁLEZU U ŘÍZENÍ AD HOC (§ 29 ZRŘ) </a:t>
            </a:r>
          </a:p>
          <a:p>
            <a:pPr marL="533400" indent="-533400">
              <a:spcAft>
                <a:spcPts val="600"/>
              </a:spcAft>
              <a:buFont typeface="Wingdings" panose="05000000000000000000" pitchFamily="2" charset="2"/>
              <a:buAutoNum type="alphaUcPeriod"/>
              <a:defRPr/>
            </a:pPr>
            <a:r>
              <a:rPr lang="cs-CZ"/>
              <a:t>ZPROŠTĚNÍ MLČENLIVOSTI (§ 6 ZRŘ)</a:t>
            </a:r>
          </a:p>
          <a:p>
            <a:pPr marL="533400" indent="-533400">
              <a:spcAft>
                <a:spcPts val="600"/>
              </a:spcAft>
              <a:buNone/>
              <a:defRPr/>
            </a:pPr>
            <a:r>
              <a:rPr lang="cs-CZ"/>
              <a:t>INICIACE STRANY ČI ROZHODCE</a:t>
            </a:r>
          </a:p>
          <a:p>
            <a:pPr marL="533400" indent="-533400">
              <a:spcAft>
                <a:spcPts val="600"/>
              </a:spcAft>
              <a:buNone/>
              <a:defRPr/>
            </a:pPr>
            <a:endParaRPr lang="cs-CZ"/>
          </a:p>
        </p:txBody>
      </p:sp>
      <p:graphicFrame>
        <p:nvGraphicFramePr>
          <p:cNvPr id="24591" name="Rectangle 5">
            <a:extLst>
              <a:ext uri="{FF2B5EF4-FFF2-40B4-BE49-F238E27FC236}">
                <a16:creationId xmlns:a16="http://schemas.microsoft.com/office/drawing/2014/main" id="{A5011808-ECE9-5BD3-628E-758B8E86038E}"/>
              </a:ext>
            </a:extLst>
          </p:cNvPr>
          <p:cNvGraphicFramePr>
            <a:graphicFrameLocks noGrp="1"/>
          </p:cNvGraphicFramePr>
          <p:nvPr>
            <p:ph idx="30"/>
          </p:nvPr>
        </p:nvGraphicFramePr>
        <p:xfrm>
          <a:off x="6212461" y="1701505"/>
          <a:ext cx="3914999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A8032D3-178D-017A-033A-AB36271C2E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888CCCE8-B923-4D26-AE56-BF5FABDFD4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70021" y="381000"/>
            <a:ext cx="10659979" cy="1828800"/>
          </a:xfrm>
        </p:spPr>
        <p:txBody>
          <a:bodyPr/>
          <a:lstStyle/>
          <a:p>
            <a:pPr eaLnBrk="1" hangingPunct="1"/>
            <a:r>
              <a:rPr lang="cs-CZ" altLang="cs-CZ" dirty="0"/>
              <a:t>ZRUŠENÍ ROZHODČÍHO NÁLEZU (NEPLÉST S PŘEZKUMEM (§ 27 ZRŘ)</a:t>
            </a:r>
            <a:br>
              <a:rPr lang="cs-CZ" altLang="cs-CZ" dirty="0"/>
            </a:br>
            <a:br>
              <a:rPr lang="cs-CZ" altLang="cs-CZ" dirty="0"/>
            </a:br>
            <a:r>
              <a:rPr lang="cs-CZ" altLang="cs-CZ" dirty="0"/>
              <a:t>JAKÝ ROZHODČÍ NÁLEZ MŮŽE BÝT ZRUŠEN? </a:t>
            </a:r>
            <a:br>
              <a:rPr lang="cs-CZ" altLang="cs-CZ" dirty="0"/>
            </a:br>
            <a:br>
              <a:rPr lang="cs-CZ" altLang="cs-CZ" dirty="0"/>
            </a:br>
            <a:r>
              <a:rPr lang="cs-CZ" altLang="cs-CZ" dirty="0">
                <a:solidFill>
                  <a:srgbClr val="FF0000"/>
                </a:solidFill>
              </a:rPr>
              <a:t>DOMÁCÍ </a:t>
            </a:r>
            <a:br>
              <a:rPr lang="cs-CZ" altLang="cs-CZ" dirty="0">
                <a:solidFill>
                  <a:srgbClr val="FF0000"/>
                </a:solidFill>
              </a:rPr>
            </a:br>
            <a:r>
              <a:rPr lang="cs-CZ" altLang="cs-CZ" dirty="0">
                <a:solidFill>
                  <a:srgbClr val="FF0000"/>
                </a:solidFill>
              </a:rPr>
              <a:t>KONEČNÝ CELKOVÝ</a:t>
            </a:r>
            <a:br>
              <a:rPr lang="cs-CZ" altLang="cs-CZ" dirty="0">
                <a:solidFill>
                  <a:srgbClr val="FF0000"/>
                </a:solidFill>
              </a:rPr>
            </a:br>
            <a:r>
              <a:rPr lang="cs-CZ" altLang="cs-CZ" dirty="0">
                <a:solidFill>
                  <a:srgbClr val="FF0000"/>
                </a:solidFill>
              </a:rPr>
              <a:t>KONEČNÝ ČÁSTEČNÝ</a:t>
            </a:r>
            <a:br>
              <a:rPr lang="cs-CZ" altLang="cs-CZ" dirty="0">
                <a:solidFill>
                  <a:srgbClr val="FF0000"/>
                </a:solidFill>
              </a:rPr>
            </a:br>
            <a:r>
              <a:rPr lang="cs-CZ" altLang="cs-CZ" dirty="0">
                <a:solidFill>
                  <a:srgbClr val="FF0000"/>
                </a:solidFill>
              </a:rPr>
              <a:t>VYDANÝ DLE §§ 23, 27, 24 ODST. 2 (OMEZENY DŮVODY)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E7EC1CE-E7A2-0D03-E01F-E9B5974FD0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muni-law-prezentace-16-9-cz-v11(5)</Template>
  <TotalTime>23</TotalTime>
  <Words>1687</Words>
  <Application>Microsoft Office PowerPoint</Application>
  <PresentationFormat>Širokoúhlá obrazovka</PresentationFormat>
  <Paragraphs>249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2" baseType="lpstr">
      <vt:lpstr>Arial</vt:lpstr>
      <vt:lpstr>Tahoma</vt:lpstr>
      <vt:lpstr>Wingdings</vt:lpstr>
      <vt:lpstr>Prezentace_MU_CZ</vt:lpstr>
      <vt:lpstr>Mezinárodní arbitráž 4</vt:lpstr>
      <vt:lpstr>Osnova přednášky</vt:lpstr>
      <vt:lpstr>VZTAHY S JINOU PROBLEMATIKOU</vt:lpstr>
      <vt:lpstr>DEFINICE FUNKCÍ</vt:lpstr>
      <vt:lpstr>SHRNUTÍ</vt:lpstr>
      <vt:lpstr>PŮSOBENÍ SOUDŮ OBECNÝCH PŘED JEDNÁNÍM VE VĚCI SAMÉ</vt:lpstr>
      <vt:lpstr>PŮSOBENÍ SOUDŮ OBECNÝCH V PRŮBĚHU ŘÍZENÍ</vt:lpstr>
      <vt:lpstr>PŮSOBENÍ SOUDŮ OBECNÝCH PO VYDÁNÍ ROZHODČÍHO NÁLEZU</vt:lpstr>
      <vt:lpstr>ZRUŠENÍ ROZHODČÍHO NÁLEZU (NEPLÉST S PŘEZKUMEM (§ 27 ZRŘ)  JAKÝ ROZHODČÍ NÁLEZ MŮŽE BÝT ZRUŠEN?   DOMÁCÍ  KONEČNÝ CELKOVÝ KONEČNÝ ČÁSTEČNÝ VYDANÝ DLE §§ 23, 27, 24 ODST. 2 (OMEZENY DŮVODY)</vt:lpstr>
      <vt:lpstr>OPRAVDU JEN ROZHODČÍ NÁLEZ? III.ÚS    III.ÚS 2407/13 SOUDNÍ PŘEZKUM ROZHODNUTÍ RS  PODOBNĚ V DALŠÍ VĚCI    </vt:lpstr>
      <vt:lpstr>POVAHA  </vt:lpstr>
      <vt:lpstr>A CO MEZITIMNÍ ROZHODČÍ NÁLEZ?  ROZDÍLNÉ NÁZORY.  ROZEHNALOVÁ – NIKOLI. BĚLOHLÁVEK S ODKAZEM NA NÍŽE UVEDENÉ ANO  </vt:lpstr>
      <vt:lpstr>ZRUŠENÍ ROZHODČÍHO NÁLEZU DLE ZRŘ</vt:lpstr>
      <vt:lpstr>PŘEHLED DŮVODŮ - § 31</vt:lpstr>
      <vt:lpstr>PŘEHLED DŮVODŮ POKRAČOVÁNÍ </vt:lpstr>
      <vt:lpstr>POSTUP PO ZRUŠENÍ</vt:lpstr>
      <vt:lpstr>ZRUŠENÍ A VÝKON</vt:lpstr>
      <vt:lpstr>ZASTAVENÍ NAŘÍZENÉHO VÝKONU - § 35 ZRŘ, § 268 OSŘ</vt:lpstr>
      <vt:lpstr>Rozhodčí nález</vt:lpstr>
      <vt:lpstr>ROZHODČÍ NÁLEZ A ZACHÁZENÍ S NÍM</vt:lpstr>
      <vt:lpstr>ROZHODČÍ NÁLEZ A ZACHÁZENÍ S NÍM</vt:lpstr>
      <vt:lpstr> ROZHODČÍ NÁLEZ A ZACHÁZENÍ S NÍM</vt:lpstr>
      <vt:lpstr>ZDROJE PRÁVNÍ ÚPRAVY PRO UZNÁNÍ A VÝKON</vt:lpstr>
      <vt:lpstr>JÁDRO PRÁVNÍ ÚPRAVY </vt:lpstr>
      <vt:lpstr>ZÁKLADNÍ USTANOVENÍ</vt:lpstr>
      <vt:lpstr>ČLÁNEK VII – DOLOŽKA NEJPŘÍZNIVĚJŠÍHO ZACHÁZENÍ </vt:lpstr>
      <vt:lpstr>ZÁKLADNÍ OKRUHY</vt:lpstr>
      <vt:lpstr>VYKONATELNOST ROZHODČÍ SMLOUVY </vt:lpstr>
      <vt:lpstr>VÝZNAM ČLÁNKU IV</vt:lpstr>
      <vt:lpstr>UZNÁNÍ A VÝKON </vt:lpstr>
      <vt:lpstr>ZÁKLAD UZNÁNÍ – ČLÁNEK III</vt:lpstr>
      <vt:lpstr>ZÁKLAD ODEPŘENÍ UZNÁNÍ </vt:lpstr>
      <vt:lpstr>ZHODNOCENÍ</vt:lpstr>
      <vt:lpstr>ZMPS – základní podmínka - § 120</vt:lpstr>
      <vt:lpstr>ODEPŘENÍ UZNÁNÍ - § 121</vt:lpstr>
      <vt:lpstr>PODOBA - § 122</vt:lpstr>
      <vt:lpstr>DVOUSTRANNÉ SMLOUVY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arbitráž 4</dc:title>
  <dc:creator>§ K</dc:creator>
  <cp:lastModifiedBy>§ K</cp:lastModifiedBy>
  <cp:revision>2</cp:revision>
  <cp:lastPrinted>1601-01-01T00:00:00Z</cp:lastPrinted>
  <dcterms:created xsi:type="dcterms:W3CDTF">2023-05-12T11:27:13Z</dcterms:created>
  <dcterms:modified xsi:type="dcterms:W3CDTF">2023-05-12T11:50:40Z</dcterms:modified>
</cp:coreProperties>
</file>