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797675" cy="99298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5768" autoAdjust="0"/>
  </p:normalViewPr>
  <p:slideViewPr>
    <p:cSldViewPr snapToGrid="0">
      <p:cViewPr varScale="1">
        <p:scale>
          <a:sx n="119" d="100"/>
          <a:sy n="119" d="100"/>
        </p:scale>
        <p:origin x="96" y="348"/>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9" d="100"/>
          <a:sy n="79" d="100"/>
        </p:scale>
        <p:origin x="408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8900"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6661"/>
            <a:ext cx="543814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8" name="Obrázek 1">
            <a:extLst>
              <a:ext uri="{FF2B5EF4-FFF2-40B4-BE49-F238E27FC236}">
                <a16:creationId xmlns:a16="http://schemas.microsoft.com/office/drawing/2014/main" id="{FB2B0DDA-9175-7049-BA1B-547F0D9536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1">
            <a:extLst>
              <a:ext uri="{FF2B5EF4-FFF2-40B4-BE49-F238E27FC236}">
                <a16:creationId xmlns:a16="http://schemas.microsoft.com/office/drawing/2014/main" id="{A1250E97-1EDB-6C4B-8256-60FC879B8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a:t>Prof. Dr. Martin Schauer</a:t>
            </a:r>
            <a:endParaRPr lang="en-GB" noProof="0" dirty="0"/>
          </a:p>
        </p:txBody>
      </p:sp>
      <p:pic>
        <p:nvPicPr>
          <p:cNvPr id="10" name="Obrázek 5">
            <a:extLst>
              <a:ext uri="{FF2B5EF4-FFF2-40B4-BE49-F238E27FC236}">
                <a16:creationId xmlns:a16="http://schemas.microsoft.com/office/drawing/2014/main" id="{C3DE4947-6DD8-0244-859D-07E5AFB0EB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a:t>Prof. Dr. Martin Schauer</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a:t>Prof. Dr. Martin Schauer</a:t>
            </a:r>
            <a:endParaRPr lang="en-GB" noProof="0"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Prof. Dr. Martin Schauer</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DBF6B270-E686-4A4A-AE0C-89D2F08D9A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a:t>Prof. Dr. Martin Schauer</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F8822E1C-69F6-2542-8055-F7D13F7120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F02A347E-3661-ED4E-BC61-645333D5CE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CF358410-E249-6349-920D-F038B138948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a:t>Prof. Dr. Martin Schauer</a:t>
            </a:r>
            <a:endParaRPr lang="en-GB" noProof="0"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420583F1-1793-C649-B39C-DDDDF4B7F7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8FF68F39-5218-0A40-A194-4509B7DC2C5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2503AE90-28E8-C445-B434-41A509A8B33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Prof. Dr. Martin Schauer</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76859FE4-88B6-9E40-937D-0D44C71631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Prof. Dr. Martin Schauer</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en-GB" dirty="0"/>
              <a:t>Law of persons –</a:t>
            </a:r>
            <a:br>
              <a:rPr lang="en-GB" dirty="0"/>
            </a:br>
            <a:r>
              <a:rPr lang="en-GB" dirty="0"/>
              <a:t>Protection of adults (guardianship)</a:t>
            </a: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en-GB" dirty="0"/>
              <a:t>Prof. Dr. Martin Schauer</a:t>
            </a:r>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7D543B97-3939-FD35-B6D1-F2BD7A27EF8D}"/>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87360293-4E0C-66CB-033E-1724D2987C9E}"/>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el 3">
            <a:extLst>
              <a:ext uri="{FF2B5EF4-FFF2-40B4-BE49-F238E27FC236}">
                <a16:creationId xmlns:a16="http://schemas.microsoft.com/office/drawing/2014/main" id="{7C9CC378-A355-FEF7-CCE8-3D04BFF5466B}"/>
              </a:ext>
            </a:extLst>
          </p:cNvPr>
          <p:cNvSpPr>
            <a:spLocks noGrp="1"/>
          </p:cNvSpPr>
          <p:nvPr>
            <p:ph type="title"/>
          </p:nvPr>
        </p:nvSpPr>
        <p:spPr/>
        <p:txBody>
          <a:bodyPr/>
          <a:lstStyle/>
          <a:p>
            <a:r>
              <a:rPr lang="de-DE" dirty="0"/>
              <a:t>Self-determination and </a:t>
            </a:r>
            <a:r>
              <a:rPr lang="de-DE" dirty="0" err="1"/>
              <a:t>supported</a:t>
            </a:r>
            <a:r>
              <a:rPr lang="de-DE" dirty="0"/>
              <a:t> </a:t>
            </a:r>
            <a:r>
              <a:rPr lang="de-DE" dirty="0" err="1"/>
              <a:t>decision</a:t>
            </a:r>
            <a:r>
              <a:rPr lang="de-DE" dirty="0"/>
              <a:t> </a:t>
            </a:r>
            <a:r>
              <a:rPr lang="de-DE" dirty="0" err="1"/>
              <a:t>making</a:t>
            </a:r>
            <a:endParaRPr lang="de-AT" dirty="0"/>
          </a:p>
        </p:txBody>
      </p:sp>
      <p:sp>
        <p:nvSpPr>
          <p:cNvPr id="5" name="Inhaltsplatzhalter 4">
            <a:extLst>
              <a:ext uri="{FF2B5EF4-FFF2-40B4-BE49-F238E27FC236}">
                <a16:creationId xmlns:a16="http://schemas.microsoft.com/office/drawing/2014/main" id="{16076A06-7987-C228-8C13-D417B4C243F5}"/>
              </a:ext>
            </a:extLst>
          </p:cNvPr>
          <p:cNvSpPr>
            <a:spLocks noGrp="1"/>
          </p:cNvSpPr>
          <p:nvPr>
            <p:ph idx="1"/>
          </p:nvPr>
        </p:nvSpPr>
        <p:spPr/>
        <p:txBody>
          <a:bodyPr/>
          <a:lstStyle/>
          <a:p>
            <a:r>
              <a:rPr lang="de-DE" dirty="0"/>
              <a:t>Legal </a:t>
            </a:r>
            <a:r>
              <a:rPr lang="de-DE" dirty="0" err="1"/>
              <a:t>capacity</a:t>
            </a:r>
            <a:r>
              <a:rPr lang="de-DE" dirty="0"/>
              <a:t> (of an adult) </a:t>
            </a:r>
            <a:r>
              <a:rPr lang="de-DE" dirty="0" err="1"/>
              <a:t>is</a:t>
            </a:r>
            <a:r>
              <a:rPr lang="de-DE" dirty="0"/>
              <a:t> a </a:t>
            </a:r>
            <a:r>
              <a:rPr lang="de-DE" dirty="0" err="1"/>
              <a:t>system</a:t>
            </a:r>
            <a:r>
              <a:rPr lang="de-DE" dirty="0"/>
              <a:t> </a:t>
            </a:r>
            <a:r>
              <a:rPr lang="de-DE" dirty="0" err="1"/>
              <a:t>characterized</a:t>
            </a:r>
            <a:r>
              <a:rPr lang="de-DE" dirty="0"/>
              <a:t> </a:t>
            </a:r>
            <a:r>
              <a:rPr lang="de-DE" dirty="0" err="1"/>
              <a:t>by</a:t>
            </a:r>
            <a:r>
              <a:rPr lang="de-DE" dirty="0"/>
              <a:t> „</a:t>
            </a:r>
            <a:r>
              <a:rPr lang="de-DE" dirty="0" err="1"/>
              <a:t>grey</a:t>
            </a:r>
            <a:r>
              <a:rPr lang="de-DE" dirty="0"/>
              <a:t> </a:t>
            </a:r>
            <a:r>
              <a:rPr lang="de-DE" dirty="0" err="1"/>
              <a:t>zones</a:t>
            </a:r>
            <a:r>
              <a:rPr lang="de-DE" dirty="0"/>
              <a:t>“</a:t>
            </a:r>
          </a:p>
          <a:p>
            <a:r>
              <a:rPr lang="de-DE" dirty="0" err="1"/>
              <a:t>whether</a:t>
            </a:r>
            <a:r>
              <a:rPr lang="de-DE" dirty="0"/>
              <a:t> </a:t>
            </a:r>
            <a:r>
              <a:rPr lang="de-DE" dirty="0" err="1"/>
              <a:t>or</a:t>
            </a:r>
            <a:r>
              <a:rPr lang="de-DE" dirty="0"/>
              <a:t> not a </a:t>
            </a:r>
            <a:r>
              <a:rPr lang="de-DE" dirty="0" err="1"/>
              <a:t>person</a:t>
            </a:r>
            <a:r>
              <a:rPr lang="de-DE" dirty="0"/>
              <a:t> </a:t>
            </a:r>
            <a:r>
              <a:rPr lang="de-DE" dirty="0" err="1"/>
              <a:t>with</a:t>
            </a:r>
            <a:r>
              <a:rPr lang="de-DE" dirty="0"/>
              <a:t> mental </a:t>
            </a:r>
            <a:r>
              <a:rPr lang="de-DE" dirty="0" err="1"/>
              <a:t>or</a:t>
            </a:r>
            <a:r>
              <a:rPr lang="de-DE" dirty="0"/>
              <a:t> </a:t>
            </a:r>
            <a:r>
              <a:rPr lang="de-DE" dirty="0" err="1"/>
              <a:t>intellectual</a:t>
            </a:r>
            <a:r>
              <a:rPr lang="de-DE" dirty="0"/>
              <a:t> </a:t>
            </a:r>
            <a:r>
              <a:rPr lang="de-DE" dirty="0" err="1"/>
              <a:t>disabilities</a:t>
            </a:r>
            <a:r>
              <a:rPr lang="de-DE" dirty="0"/>
              <a:t> </a:t>
            </a:r>
            <a:r>
              <a:rPr lang="de-DE" dirty="0" err="1"/>
              <a:t>has</a:t>
            </a:r>
            <a:r>
              <a:rPr lang="de-DE" dirty="0"/>
              <a:t> </a:t>
            </a:r>
            <a:r>
              <a:rPr lang="de-DE" dirty="0" err="1"/>
              <a:t>the</a:t>
            </a:r>
            <a:r>
              <a:rPr lang="de-DE" dirty="0"/>
              <a:t> </a:t>
            </a:r>
            <a:r>
              <a:rPr lang="de-DE" dirty="0" err="1"/>
              <a:t>capability</a:t>
            </a:r>
            <a:r>
              <a:rPr lang="de-DE" dirty="0"/>
              <a:t> </a:t>
            </a:r>
            <a:r>
              <a:rPr lang="de-DE" dirty="0" err="1"/>
              <a:t>to</a:t>
            </a:r>
            <a:r>
              <a:rPr lang="de-DE" dirty="0"/>
              <a:t> </a:t>
            </a:r>
            <a:r>
              <a:rPr lang="de-DE" dirty="0" err="1"/>
              <a:t>enter</a:t>
            </a:r>
            <a:r>
              <a:rPr lang="de-DE" dirty="0"/>
              <a:t> </a:t>
            </a:r>
            <a:r>
              <a:rPr lang="de-DE" dirty="0" err="1"/>
              <a:t>into</a:t>
            </a:r>
            <a:r>
              <a:rPr lang="de-DE" dirty="0"/>
              <a:t> a </a:t>
            </a:r>
            <a:r>
              <a:rPr lang="de-DE" dirty="0" err="1"/>
              <a:t>contract</a:t>
            </a:r>
            <a:r>
              <a:rPr lang="de-DE" dirty="0"/>
              <a:t> </a:t>
            </a:r>
            <a:r>
              <a:rPr lang="de-DE" dirty="0" err="1"/>
              <a:t>or</a:t>
            </a:r>
            <a:r>
              <a:rPr lang="de-DE" dirty="0"/>
              <a:t> </a:t>
            </a:r>
            <a:r>
              <a:rPr lang="de-DE" dirty="0" err="1"/>
              <a:t>to</a:t>
            </a:r>
            <a:r>
              <a:rPr lang="de-DE" dirty="0"/>
              <a:t> perform </a:t>
            </a:r>
            <a:r>
              <a:rPr lang="de-DE" dirty="0" err="1"/>
              <a:t>another</a:t>
            </a:r>
            <a:r>
              <a:rPr lang="de-DE" dirty="0"/>
              <a:t> legal </a:t>
            </a:r>
            <a:r>
              <a:rPr lang="de-DE" dirty="0" err="1"/>
              <a:t>acts</a:t>
            </a:r>
            <a:r>
              <a:rPr lang="de-DE" dirty="0"/>
              <a:t> </a:t>
            </a:r>
            <a:r>
              <a:rPr lang="de-DE" dirty="0" err="1"/>
              <a:t>depends</a:t>
            </a:r>
            <a:r>
              <a:rPr lang="de-DE" dirty="0"/>
              <a:t> on</a:t>
            </a:r>
          </a:p>
          <a:p>
            <a:pPr lvl="1"/>
            <a:r>
              <a:rPr lang="de-DE" dirty="0"/>
              <a:t>His/her (mental </a:t>
            </a:r>
            <a:r>
              <a:rPr lang="de-DE" dirty="0" err="1"/>
              <a:t>or</a:t>
            </a:r>
            <a:r>
              <a:rPr lang="de-DE" dirty="0"/>
              <a:t> </a:t>
            </a:r>
            <a:r>
              <a:rPr lang="de-DE" dirty="0" err="1"/>
              <a:t>intellectual</a:t>
            </a:r>
            <a:r>
              <a:rPr lang="de-DE" dirty="0"/>
              <a:t>) </a:t>
            </a:r>
            <a:r>
              <a:rPr lang="de-DE" dirty="0" err="1"/>
              <a:t>status</a:t>
            </a:r>
            <a:r>
              <a:rPr lang="de-DE" dirty="0"/>
              <a:t> at </a:t>
            </a:r>
            <a:r>
              <a:rPr lang="de-DE" dirty="0" err="1"/>
              <a:t>the</a:t>
            </a:r>
            <a:r>
              <a:rPr lang="de-DE" dirty="0"/>
              <a:t> time of </a:t>
            </a:r>
            <a:r>
              <a:rPr lang="de-DE" dirty="0" err="1"/>
              <a:t>the</a:t>
            </a:r>
            <a:r>
              <a:rPr lang="de-DE" dirty="0"/>
              <a:t> legal </a:t>
            </a:r>
            <a:r>
              <a:rPr lang="de-DE" dirty="0" err="1"/>
              <a:t>act</a:t>
            </a:r>
            <a:endParaRPr lang="de-DE" dirty="0"/>
          </a:p>
          <a:p>
            <a:pPr lvl="2"/>
            <a:r>
              <a:rPr lang="de-DE" dirty="0"/>
              <a:t>e.g. </a:t>
            </a:r>
            <a:r>
              <a:rPr lang="de-DE" dirty="0" err="1"/>
              <a:t>people</a:t>
            </a:r>
            <a:r>
              <a:rPr lang="de-DE" dirty="0"/>
              <a:t> </a:t>
            </a:r>
            <a:r>
              <a:rPr lang="de-DE" dirty="0" err="1"/>
              <a:t>suffering</a:t>
            </a:r>
            <a:r>
              <a:rPr lang="de-DE" dirty="0"/>
              <a:t> </a:t>
            </a:r>
            <a:r>
              <a:rPr lang="de-DE" dirty="0" err="1"/>
              <a:t>from</a:t>
            </a:r>
            <a:r>
              <a:rPr lang="de-DE" dirty="0"/>
              <a:t> </a:t>
            </a:r>
            <a:r>
              <a:rPr lang="de-DE" dirty="0" err="1"/>
              <a:t>dementia</a:t>
            </a:r>
            <a:r>
              <a:rPr lang="de-DE" dirty="0"/>
              <a:t> </a:t>
            </a:r>
            <a:r>
              <a:rPr lang="de-DE" dirty="0" err="1"/>
              <a:t>may</a:t>
            </a:r>
            <a:r>
              <a:rPr lang="de-DE" dirty="0"/>
              <a:t> </a:t>
            </a:r>
            <a:r>
              <a:rPr lang="de-DE" dirty="0" err="1"/>
              <a:t>feel</a:t>
            </a:r>
            <a:r>
              <a:rPr lang="de-DE" dirty="0"/>
              <a:t> </a:t>
            </a:r>
            <a:r>
              <a:rPr lang="de-DE" dirty="0" err="1"/>
              <a:t>better</a:t>
            </a:r>
            <a:r>
              <a:rPr lang="de-DE" dirty="0"/>
              <a:t> </a:t>
            </a:r>
            <a:r>
              <a:rPr lang="de-DE" dirty="0" err="1"/>
              <a:t>one</a:t>
            </a:r>
            <a:r>
              <a:rPr lang="de-DE" dirty="0"/>
              <a:t> </a:t>
            </a:r>
            <a:r>
              <a:rPr lang="de-DE" dirty="0" err="1"/>
              <a:t>day</a:t>
            </a:r>
            <a:r>
              <a:rPr lang="de-DE" dirty="0"/>
              <a:t> and </a:t>
            </a:r>
            <a:r>
              <a:rPr lang="de-DE" dirty="0" err="1"/>
              <a:t>worse</a:t>
            </a:r>
            <a:r>
              <a:rPr lang="de-DE" dirty="0"/>
              <a:t> </a:t>
            </a:r>
            <a:r>
              <a:rPr lang="de-DE" dirty="0" err="1"/>
              <a:t>the</a:t>
            </a:r>
            <a:r>
              <a:rPr lang="de-DE" dirty="0"/>
              <a:t> </a:t>
            </a:r>
            <a:r>
              <a:rPr lang="de-DE" dirty="0" err="1"/>
              <a:t>next</a:t>
            </a:r>
            <a:r>
              <a:rPr lang="de-DE" dirty="0"/>
              <a:t> </a:t>
            </a:r>
            <a:r>
              <a:rPr lang="de-DE" dirty="0" err="1"/>
              <a:t>day</a:t>
            </a:r>
            <a:endParaRPr lang="de-DE" dirty="0"/>
          </a:p>
          <a:p>
            <a:pPr lvl="1"/>
            <a:r>
              <a:rPr lang="de-DE" dirty="0" err="1"/>
              <a:t>the</a:t>
            </a:r>
            <a:r>
              <a:rPr lang="de-DE" dirty="0"/>
              <a:t> </a:t>
            </a:r>
            <a:r>
              <a:rPr lang="de-DE" dirty="0" err="1"/>
              <a:t>kind</a:t>
            </a:r>
            <a:r>
              <a:rPr lang="de-DE" dirty="0"/>
              <a:t> and </a:t>
            </a:r>
            <a:r>
              <a:rPr lang="de-DE" dirty="0" err="1"/>
              <a:t>nature</a:t>
            </a:r>
            <a:r>
              <a:rPr lang="de-DE" dirty="0"/>
              <a:t> of </a:t>
            </a:r>
            <a:r>
              <a:rPr lang="de-DE" dirty="0" err="1"/>
              <a:t>the</a:t>
            </a:r>
            <a:r>
              <a:rPr lang="de-DE" dirty="0"/>
              <a:t> legal </a:t>
            </a:r>
            <a:r>
              <a:rPr lang="de-DE" dirty="0" err="1"/>
              <a:t>act</a:t>
            </a:r>
            <a:endParaRPr lang="de-DE" dirty="0"/>
          </a:p>
          <a:p>
            <a:pPr lvl="2"/>
            <a:r>
              <a:rPr lang="de-DE" dirty="0"/>
              <a:t>e.g. </a:t>
            </a:r>
            <a:r>
              <a:rPr lang="de-DE" dirty="0" err="1"/>
              <a:t>someone</a:t>
            </a:r>
            <a:r>
              <a:rPr lang="de-DE" dirty="0"/>
              <a:t> </a:t>
            </a:r>
            <a:r>
              <a:rPr lang="de-DE" dirty="0" err="1"/>
              <a:t>with</a:t>
            </a:r>
            <a:r>
              <a:rPr lang="de-DE" dirty="0"/>
              <a:t> a </a:t>
            </a:r>
            <a:r>
              <a:rPr lang="de-DE" dirty="0" err="1"/>
              <a:t>slight</a:t>
            </a:r>
            <a:r>
              <a:rPr lang="de-DE" dirty="0"/>
              <a:t> mental </a:t>
            </a:r>
            <a:r>
              <a:rPr lang="de-DE" dirty="0" err="1"/>
              <a:t>disability</a:t>
            </a:r>
            <a:r>
              <a:rPr lang="de-DE" dirty="0"/>
              <a:t> </a:t>
            </a:r>
            <a:r>
              <a:rPr lang="de-DE" dirty="0" err="1"/>
              <a:t>might</a:t>
            </a:r>
            <a:r>
              <a:rPr lang="de-DE" dirty="0"/>
              <a:t> </a:t>
            </a:r>
            <a:r>
              <a:rPr lang="de-DE" dirty="0" err="1"/>
              <a:t>be</a:t>
            </a:r>
            <a:r>
              <a:rPr lang="de-DE" dirty="0"/>
              <a:t> </a:t>
            </a:r>
            <a:r>
              <a:rPr lang="de-DE" dirty="0" err="1"/>
              <a:t>fine</a:t>
            </a:r>
            <a:r>
              <a:rPr lang="de-DE" dirty="0"/>
              <a:t> </a:t>
            </a:r>
            <a:r>
              <a:rPr lang="de-DE" dirty="0" err="1"/>
              <a:t>with</a:t>
            </a:r>
            <a:r>
              <a:rPr lang="de-DE" dirty="0"/>
              <a:t> </a:t>
            </a:r>
            <a:r>
              <a:rPr lang="de-DE" dirty="0" err="1"/>
              <a:t>everday</a:t>
            </a:r>
            <a:r>
              <a:rPr lang="de-DE" dirty="0"/>
              <a:t> </a:t>
            </a:r>
            <a:r>
              <a:rPr lang="de-DE" dirty="0" err="1"/>
              <a:t>transactions</a:t>
            </a:r>
            <a:r>
              <a:rPr lang="de-DE" dirty="0"/>
              <a:t> such </a:t>
            </a:r>
            <a:r>
              <a:rPr lang="de-DE" dirty="0" err="1"/>
              <a:t>as</a:t>
            </a:r>
            <a:r>
              <a:rPr lang="de-DE" dirty="0"/>
              <a:t> </a:t>
            </a:r>
            <a:r>
              <a:rPr lang="de-DE" dirty="0" err="1"/>
              <a:t>buying</a:t>
            </a:r>
            <a:r>
              <a:rPr lang="de-DE" dirty="0"/>
              <a:t> </a:t>
            </a:r>
            <a:r>
              <a:rPr lang="de-DE" dirty="0" err="1"/>
              <a:t>food</a:t>
            </a:r>
            <a:r>
              <a:rPr lang="de-DE" dirty="0"/>
              <a:t> but he/</a:t>
            </a:r>
            <a:r>
              <a:rPr lang="de-DE" dirty="0" err="1"/>
              <a:t>she</a:t>
            </a:r>
            <a:r>
              <a:rPr lang="de-DE" dirty="0"/>
              <a:t> </a:t>
            </a:r>
            <a:r>
              <a:rPr lang="de-DE" dirty="0" err="1"/>
              <a:t>might</a:t>
            </a:r>
            <a:r>
              <a:rPr lang="de-DE" dirty="0"/>
              <a:t> not </a:t>
            </a:r>
            <a:r>
              <a:rPr lang="de-DE" dirty="0" err="1"/>
              <a:t>be</a:t>
            </a:r>
            <a:r>
              <a:rPr lang="de-DE" dirty="0"/>
              <a:t> </a:t>
            </a:r>
            <a:r>
              <a:rPr lang="de-DE" dirty="0" err="1"/>
              <a:t>capable</a:t>
            </a:r>
            <a:r>
              <a:rPr lang="de-DE" dirty="0"/>
              <a:t> </a:t>
            </a:r>
            <a:r>
              <a:rPr lang="de-DE" dirty="0" err="1"/>
              <a:t>to</a:t>
            </a:r>
            <a:r>
              <a:rPr lang="de-DE" dirty="0"/>
              <a:t> </a:t>
            </a:r>
            <a:r>
              <a:rPr lang="de-DE" dirty="0" err="1"/>
              <a:t>overview</a:t>
            </a:r>
            <a:r>
              <a:rPr lang="de-DE" dirty="0"/>
              <a:t> </a:t>
            </a:r>
            <a:r>
              <a:rPr lang="de-DE" dirty="0" err="1"/>
              <a:t>the</a:t>
            </a:r>
            <a:r>
              <a:rPr lang="de-DE" dirty="0"/>
              <a:t> </a:t>
            </a:r>
            <a:r>
              <a:rPr lang="de-DE" dirty="0" err="1"/>
              <a:t>consequences</a:t>
            </a:r>
            <a:r>
              <a:rPr lang="de-DE" dirty="0"/>
              <a:t> of a real </a:t>
            </a:r>
            <a:r>
              <a:rPr lang="de-DE" dirty="0" err="1"/>
              <a:t>estate</a:t>
            </a:r>
            <a:r>
              <a:rPr lang="de-DE" dirty="0"/>
              <a:t> </a:t>
            </a:r>
            <a:r>
              <a:rPr lang="de-DE" dirty="0" err="1"/>
              <a:t>transaction</a:t>
            </a:r>
            <a:endParaRPr lang="de-AT" dirty="0"/>
          </a:p>
        </p:txBody>
      </p:sp>
    </p:spTree>
    <p:extLst>
      <p:ext uri="{BB962C8B-B14F-4D97-AF65-F5344CB8AC3E}">
        <p14:creationId xmlns:p14="http://schemas.microsoft.com/office/powerpoint/2010/main" val="2957475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4582A32-81D4-E35B-93C9-107C0A75B529}"/>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919F7227-EF17-37E9-ED0A-0458DC5A70B7}"/>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el 3">
            <a:extLst>
              <a:ext uri="{FF2B5EF4-FFF2-40B4-BE49-F238E27FC236}">
                <a16:creationId xmlns:a16="http://schemas.microsoft.com/office/drawing/2014/main" id="{A525AE68-AEE8-F7D5-18BC-589FEA204B5D}"/>
              </a:ext>
            </a:extLst>
          </p:cNvPr>
          <p:cNvSpPr>
            <a:spLocks noGrp="1"/>
          </p:cNvSpPr>
          <p:nvPr>
            <p:ph type="title"/>
          </p:nvPr>
        </p:nvSpPr>
        <p:spPr/>
        <p:txBody>
          <a:bodyPr/>
          <a:lstStyle/>
          <a:p>
            <a:r>
              <a:rPr lang="de-DE" dirty="0"/>
              <a:t>Self-determination and </a:t>
            </a:r>
            <a:r>
              <a:rPr lang="de-DE" dirty="0" err="1"/>
              <a:t>supported</a:t>
            </a:r>
            <a:r>
              <a:rPr lang="de-DE" dirty="0"/>
              <a:t> </a:t>
            </a:r>
            <a:r>
              <a:rPr lang="de-DE" dirty="0" err="1"/>
              <a:t>decision</a:t>
            </a:r>
            <a:r>
              <a:rPr lang="de-DE" dirty="0"/>
              <a:t> </a:t>
            </a:r>
            <a:r>
              <a:rPr lang="de-DE" dirty="0" err="1"/>
              <a:t>making</a:t>
            </a:r>
            <a:endParaRPr lang="de-AT" dirty="0"/>
          </a:p>
        </p:txBody>
      </p:sp>
      <p:sp>
        <p:nvSpPr>
          <p:cNvPr id="5" name="Inhaltsplatzhalter 4">
            <a:extLst>
              <a:ext uri="{FF2B5EF4-FFF2-40B4-BE49-F238E27FC236}">
                <a16:creationId xmlns:a16="http://schemas.microsoft.com/office/drawing/2014/main" id="{3A5DA0FB-855B-31A5-2A1F-04BC1CF59599}"/>
              </a:ext>
            </a:extLst>
          </p:cNvPr>
          <p:cNvSpPr>
            <a:spLocks noGrp="1"/>
          </p:cNvSpPr>
          <p:nvPr>
            <p:ph idx="1"/>
          </p:nvPr>
        </p:nvSpPr>
        <p:spPr/>
        <p:txBody>
          <a:bodyPr/>
          <a:lstStyle/>
          <a:p>
            <a:r>
              <a:rPr lang="de-DE" dirty="0" err="1"/>
              <a:t>Supported</a:t>
            </a:r>
            <a:r>
              <a:rPr lang="de-DE" dirty="0"/>
              <a:t> </a:t>
            </a:r>
            <a:r>
              <a:rPr lang="de-DE" dirty="0" err="1"/>
              <a:t>Decision</a:t>
            </a:r>
            <a:r>
              <a:rPr lang="de-DE" dirty="0"/>
              <a:t> </a:t>
            </a:r>
            <a:r>
              <a:rPr lang="de-DE" dirty="0" err="1"/>
              <a:t>making</a:t>
            </a:r>
            <a:r>
              <a:rPr lang="de-DE" dirty="0"/>
              <a:t> </a:t>
            </a:r>
            <a:r>
              <a:rPr lang="de-DE" dirty="0" err="1"/>
              <a:t>as</a:t>
            </a:r>
            <a:r>
              <a:rPr lang="de-DE" dirty="0"/>
              <a:t> an </a:t>
            </a:r>
            <a:r>
              <a:rPr lang="de-DE" dirty="0" err="1"/>
              <a:t>instrument</a:t>
            </a:r>
            <a:r>
              <a:rPr lang="de-DE" dirty="0"/>
              <a:t> </a:t>
            </a:r>
            <a:r>
              <a:rPr lang="de-DE" dirty="0" err="1"/>
              <a:t>to</a:t>
            </a:r>
            <a:r>
              <a:rPr lang="de-DE" dirty="0"/>
              <a:t> </a:t>
            </a:r>
            <a:r>
              <a:rPr lang="de-DE" dirty="0" err="1"/>
              <a:t>enhance</a:t>
            </a:r>
            <a:r>
              <a:rPr lang="de-DE" dirty="0"/>
              <a:t> </a:t>
            </a:r>
            <a:r>
              <a:rPr lang="de-DE" dirty="0" err="1"/>
              <a:t>self</a:t>
            </a:r>
            <a:r>
              <a:rPr lang="de-DE" dirty="0"/>
              <a:t>-determination </a:t>
            </a:r>
            <a:r>
              <a:rPr lang="de-DE" dirty="0" err="1"/>
              <a:t>even</a:t>
            </a:r>
            <a:r>
              <a:rPr lang="de-DE" dirty="0"/>
              <a:t> </a:t>
            </a:r>
            <a:r>
              <a:rPr lang="de-DE" dirty="0" err="1"/>
              <a:t>when</a:t>
            </a:r>
            <a:r>
              <a:rPr lang="de-DE" dirty="0"/>
              <a:t> a </a:t>
            </a:r>
            <a:r>
              <a:rPr lang="de-DE" dirty="0" err="1"/>
              <a:t>person</a:t>
            </a:r>
            <a:r>
              <a:rPr lang="de-DE" dirty="0"/>
              <a:t> </a:t>
            </a:r>
            <a:r>
              <a:rPr lang="de-DE" dirty="0" err="1"/>
              <a:t>is</a:t>
            </a:r>
            <a:r>
              <a:rPr lang="de-DE" dirty="0"/>
              <a:t> </a:t>
            </a:r>
            <a:r>
              <a:rPr lang="de-DE" dirty="0" err="1"/>
              <a:t>affected</a:t>
            </a:r>
            <a:r>
              <a:rPr lang="de-DE" dirty="0"/>
              <a:t> </a:t>
            </a:r>
            <a:r>
              <a:rPr lang="de-DE" dirty="0" err="1"/>
              <a:t>by</a:t>
            </a:r>
            <a:r>
              <a:rPr lang="de-DE" dirty="0"/>
              <a:t> mental </a:t>
            </a:r>
            <a:r>
              <a:rPr lang="de-DE" dirty="0" err="1"/>
              <a:t>or</a:t>
            </a:r>
            <a:r>
              <a:rPr lang="de-DE" dirty="0"/>
              <a:t> </a:t>
            </a:r>
            <a:r>
              <a:rPr lang="de-DE" dirty="0" err="1"/>
              <a:t>intellectual</a:t>
            </a:r>
            <a:r>
              <a:rPr lang="de-DE" dirty="0"/>
              <a:t> </a:t>
            </a:r>
            <a:r>
              <a:rPr lang="de-DE" dirty="0" err="1"/>
              <a:t>disabilities</a:t>
            </a:r>
            <a:endParaRPr lang="de-DE" dirty="0"/>
          </a:p>
          <a:p>
            <a:pPr lvl="1"/>
            <a:r>
              <a:rPr lang="de-DE" dirty="0" err="1"/>
              <a:t>even</a:t>
            </a:r>
            <a:r>
              <a:rPr lang="de-DE" dirty="0"/>
              <a:t> </a:t>
            </a:r>
            <a:r>
              <a:rPr lang="de-DE" dirty="0" err="1"/>
              <a:t>when</a:t>
            </a:r>
            <a:r>
              <a:rPr lang="de-DE" dirty="0"/>
              <a:t> </a:t>
            </a:r>
            <a:r>
              <a:rPr lang="de-DE" dirty="0" err="1"/>
              <a:t>someone</a:t>
            </a:r>
            <a:r>
              <a:rPr lang="de-DE" dirty="0"/>
              <a:t> </a:t>
            </a:r>
            <a:r>
              <a:rPr lang="de-DE" dirty="0" err="1"/>
              <a:t>is</a:t>
            </a:r>
            <a:r>
              <a:rPr lang="de-DE" dirty="0"/>
              <a:t> </a:t>
            </a:r>
            <a:r>
              <a:rPr lang="de-DE" dirty="0" err="1"/>
              <a:t>overwhelmed</a:t>
            </a:r>
            <a:r>
              <a:rPr lang="de-DE" dirty="0"/>
              <a:t> in a </a:t>
            </a:r>
            <a:r>
              <a:rPr lang="de-DE" dirty="0" err="1"/>
              <a:t>decision-making</a:t>
            </a:r>
            <a:r>
              <a:rPr lang="de-DE" dirty="0"/>
              <a:t> </a:t>
            </a:r>
            <a:r>
              <a:rPr lang="de-DE" dirty="0" err="1"/>
              <a:t>situation</a:t>
            </a:r>
            <a:r>
              <a:rPr lang="de-DE" dirty="0"/>
              <a:t> </a:t>
            </a:r>
            <a:r>
              <a:rPr lang="de-DE" dirty="0" err="1"/>
              <a:t>his</a:t>
            </a:r>
            <a:r>
              <a:rPr lang="de-DE" dirty="0"/>
              <a:t>/her </a:t>
            </a:r>
            <a:r>
              <a:rPr lang="de-DE" dirty="0" err="1"/>
              <a:t>ability</a:t>
            </a:r>
            <a:r>
              <a:rPr lang="de-DE" dirty="0"/>
              <a:t> </a:t>
            </a:r>
            <a:r>
              <a:rPr lang="de-DE" dirty="0" err="1"/>
              <a:t>to</a:t>
            </a:r>
            <a:r>
              <a:rPr lang="de-DE" dirty="0"/>
              <a:t> </a:t>
            </a:r>
            <a:r>
              <a:rPr lang="de-DE" dirty="0" err="1"/>
              <a:t>make</a:t>
            </a:r>
            <a:r>
              <a:rPr lang="de-DE" dirty="0"/>
              <a:t> an </a:t>
            </a:r>
            <a:r>
              <a:rPr lang="de-DE" dirty="0" err="1"/>
              <a:t>autonomous</a:t>
            </a:r>
            <a:r>
              <a:rPr lang="de-DE" dirty="0"/>
              <a:t> </a:t>
            </a:r>
            <a:r>
              <a:rPr lang="de-DE" dirty="0" err="1"/>
              <a:t>decision</a:t>
            </a:r>
            <a:r>
              <a:rPr lang="de-DE" dirty="0"/>
              <a:t> </a:t>
            </a:r>
            <a:r>
              <a:rPr lang="de-DE" dirty="0" err="1"/>
              <a:t>might</a:t>
            </a:r>
            <a:r>
              <a:rPr lang="de-DE" dirty="0"/>
              <a:t> </a:t>
            </a:r>
            <a:r>
              <a:rPr lang="de-DE" dirty="0" err="1"/>
              <a:t>be</a:t>
            </a:r>
            <a:r>
              <a:rPr lang="de-DE" dirty="0"/>
              <a:t> </a:t>
            </a:r>
            <a:r>
              <a:rPr lang="de-DE" dirty="0" err="1"/>
              <a:t>enhanced</a:t>
            </a:r>
            <a:r>
              <a:rPr lang="de-DE" dirty="0"/>
              <a:t> </a:t>
            </a:r>
            <a:r>
              <a:rPr lang="de-DE" dirty="0" err="1"/>
              <a:t>by</a:t>
            </a:r>
            <a:r>
              <a:rPr lang="de-DE" dirty="0"/>
              <a:t> a </a:t>
            </a:r>
            <a:r>
              <a:rPr lang="de-DE" dirty="0" err="1"/>
              <a:t>consultation</a:t>
            </a:r>
            <a:r>
              <a:rPr lang="de-DE" dirty="0"/>
              <a:t> </a:t>
            </a:r>
            <a:r>
              <a:rPr lang="de-DE" dirty="0" err="1"/>
              <a:t>or</a:t>
            </a:r>
            <a:r>
              <a:rPr lang="de-DE" dirty="0"/>
              <a:t> support </a:t>
            </a:r>
            <a:r>
              <a:rPr lang="de-DE" dirty="0" err="1"/>
              <a:t>by</a:t>
            </a:r>
            <a:r>
              <a:rPr lang="de-DE" dirty="0"/>
              <a:t> a </a:t>
            </a:r>
            <a:r>
              <a:rPr lang="de-DE" dirty="0" err="1"/>
              <a:t>trusted</a:t>
            </a:r>
            <a:r>
              <a:rPr lang="de-DE" dirty="0"/>
              <a:t> </a:t>
            </a:r>
            <a:r>
              <a:rPr lang="de-DE" dirty="0" err="1"/>
              <a:t>person</a:t>
            </a:r>
            <a:endParaRPr lang="de-DE" dirty="0"/>
          </a:p>
          <a:p>
            <a:r>
              <a:rPr lang="de-DE" dirty="0" err="1"/>
              <a:t>see</a:t>
            </a:r>
            <a:r>
              <a:rPr lang="de-DE" dirty="0"/>
              <a:t> </a:t>
            </a:r>
            <a:r>
              <a:rPr lang="de-DE" dirty="0" err="1"/>
              <a:t>sect</a:t>
            </a:r>
            <a:r>
              <a:rPr lang="de-DE" dirty="0"/>
              <a:t> 1821 German </a:t>
            </a:r>
            <a:r>
              <a:rPr lang="de-DE" dirty="0" err="1"/>
              <a:t>Civil</a:t>
            </a:r>
            <a:r>
              <a:rPr lang="de-DE" dirty="0"/>
              <a:t> Code:</a:t>
            </a:r>
          </a:p>
          <a:p>
            <a:pPr lvl="1"/>
            <a:r>
              <a:rPr lang="de-DE" dirty="0"/>
              <a:t>„</a:t>
            </a:r>
            <a:r>
              <a:rPr lang="en-US" dirty="0"/>
              <a:t>The guardian performs all activities that are necessary to legally manage the affairs of the person being cared for. </a:t>
            </a:r>
            <a:r>
              <a:rPr lang="en-US" i="1" dirty="0"/>
              <a:t>He or she supports the person being cared for in legally managing his or her own affairs</a:t>
            </a:r>
            <a:r>
              <a:rPr lang="en-US" dirty="0"/>
              <a:t> and only makes use of his or her power of representation pursuant to section 1823 to the extent that this is necessary.</a:t>
            </a:r>
            <a:endParaRPr lang="de-AT" dirty="0"/>
          </a:p>
        </p:txBody>
      </p:sp>
    </p:spTree>
    <p:extLst>
      <p:ext uri="{BB962C8B-B14F-4D97-AF65-F5344CB8AC3E}">
        <p14:creationId xmlns:p14="http://schemas.microsoft.com/office/powerpoint/2010/main" val="1139841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3B28AF27-FDCD-164F-482A-41D1A01A725C}"/>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A9AC6D13-9444-7AA1-A9B4-62706B529FC8}"/>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el 3">
            <a:extLst>
              <a:ext uri="{FF2B5EF4-FFF2-40B4-BE49-F238E27FC236}">
                <a16:creationId xmlns:a16="http://schemas.microsoft.com/office/drawing/2014/main" id="{4A862C22-09B1-4F68-D3F1-466B7B007165}"/>
              </a:ext>
            </a:extLst>
          </p:cNvPr>
          <p:cNvSpPr>
            <a:spLocks noGrp="1"/>
          </p:cNvSpPr>
          <p:nvPr>
            <p:ph type="title"/>
          </p:nvPr>
        </p:nvSpPr>
        <p:spPr/>
        <p:txBody>
          <a:bodyPr/>
          <a:lstStyle/>
          <a:p>
            <a:r>
              <a:rPr lang="de-DE" dirty="0"/>
              <a:t>Self-determination and </a:t>
            </a:r>
            <a:r>
              <a:rPr lang="de-DE" dirty="0" err="1"/>
              <a:t>supported</a:t>
            </a:r>
            <a:r>
              <a:rPr lang="de-DE" dirty="0"/>
              <a:t> </a:t>
            </a:r>
            <a:r>
              <a:rPr lang="de-DE" dirty="0" err="1"/>
              <a:t>decision</a:t>
            </a:r>
            <a:r>
              <a:rPr lang="de-DE" dirty="0"/>
              <a:t> </a:t>
            </a:r>
            <a:r>
              <a:rPr lang="de-DE" dirty="0" err="1"/>
              <a:t>making</a:t>
            </a:r>
            <a:endParaRPr lang="de-AT" dirty="0"/>
          </a:p>
        </p:txBody>
      </p:sp>
      <p:sp>
        <p:nvSpPr>
          <p:cNvPr id="5" name="Inhaltsplatzhalter 4">
            <a:extLst>
              <a:ext uri="{FF2B5EF4-FFF2-40B4-BE49-F238E27FC236}">
                <a16:creationId xmlns:a16="http://schemas.microsoft.com/office/drawing/2014/main" id="{B1A82893-8A88-5B6A-7BA7-A63B8AF29747}"/>
              </a:ext>
            </a:extLst>
          </p:cNvPr>
          <p:cNvSpPr>
            <a:spLocks noGrp="1"/>
          </p:cNvSpPr>
          <p:nvPr>
            <p:ph idx="1"/>
          </p:nvPr>
        </p:nvSpPr>
        <p:spPr/>
        <p:txBody>
          <a:bodyPr/>
          <a:lstStyle/>
          <a:p>
            <a:r>
              <a:rPr lang="de-DE" dirty="0" err="1"/>
              <a:t>see</a:t>
            </a:r>
            <a:r>
              <a:rPr lang="de-DE" dirty="0"/>
              <a:t> </a:t>
            </a:r>
            <a:r>
              <a:rPr lang="de-DE" dirty="0" err="1"/>
              <a:t>sect</a:t>
            </a:r>
            <a:r>
              <a:rPr lang="de-DE" dirty="0"/>
              <a:t> 239 Austrian </a:t>
            </a:r>
            <a:r>
              <a:rPr lang="de-DE" dirty="0" err="1"/>
              <a:t>Civil</a:t>
            </a:r>
            <a:r>
              <a:rPr lang="de-DE" dirty="0"/>
              <a:t> Code:</a:t>
            </a:r>
          </a:p>
          <a:p>
            <a:pPr lvl="1"/>
            <a:r>
              <a:rPr lang="en-US" dirty="0">
                <a:solidFill>
                  <a:srgbClr val="25282D"/>
                </a:solidFill>
                <a:latin typeface="-apple-system"/>
              </a:rPr>
              <a:t>In legal acts, care must be taken to ensure that persons of full age who are restricted in their decision-making capacity due to mental illness or a comparable impairment are able to manage their affairs as independently as possible, if necessary with appropriate support. Support can be provided in particular by the family, other close persons, care facilities, facilities for the disabled and social and psychosocial services, groups of peers, counselling </a:t>
            </a:r>
            <a:r>
              <a:rPr lang="en-US" dirty="0" err="1">
                <a:solidFill>
                  <a:srgbClr val="25282D"/>
                </a:solidFill>
                <a:latin typeface="-apple-system"/>
              </a:rPr>
              <a:t>centres</a:t>
            </a:r>
            <a:r>
              <a:rPr lang="en-US" dirty="0">
                <a:solidFill>
                  <a:srgbClr val="25282D"/>
                </a:solidFill>
                <a:latin typeface="-apple-system"/>
              </a:rPr>
              <a:t> … </a:t>
            </a:r>
          </a:p>
          <a:p>
            <a:r>
              <a:rPr lang="en-US" dirty="0">
                <a:solidFill>
                  <a:srgbClr val="25282D"/>
                </a:solidFill>
                <a:latin typeface="-apple-system"/>
              </a:rPr>
              <a:t>see sect 393 Swiss Civil Code:</a:t>
            </a:r>
          </a:p>
          <a:p>
            <a:pPr lvl="1"/>
            <a:r>
              <a:rPr lang="en-US" dirty="0">
                <a:solidFill>
                  <a:srgbClr val="333333"/>
                </a:solidFill>
                <a:latin typeface="-apple-system"/>
              </a:rPr>
              <a:t>An accompanying guardianship is established with the consent of the person in need of assistance if he or she requires accompanying support to deal with certain matters.</a:t>
            </a:r>
            <a:endParaRPr lang="en-US" dirty="0">
              <a:solidFill>
                <a:srgbClr val="25282D"/>
              </a:solidFill>
              <a:latin typeface="-apple-system"/>
            </a:endParaRPr>
          </a:p>
          <a:p>
            <a:endParaRPr lang="de-AT" dirty="0"/>
          </a:p>
        </p:txBody>
      </p:sp>
    </p:spTree>
    <p:extLst>
      <p:ext uri="{BB962C8B-B14F-4D97-AF65-F5344CB8AC3E}">
        <p14:creationId xmlns:p14="http://schemas.microsoft.com/office/powerpoint/2010/main" val="1050083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7DCED91A-68F8-93A0-9DB9-E1DD3275141F}"/>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6FD83AD2-1C30-2DD0-A2CA-0211D993425C}"/>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el 3">
            <a:extLst>
              <a:ext uri="{FF2B5EF4-FFF2-40B4-BE49-F238E27FC236}">
                <a16:creationId xmlns:a16="http://schemas.microsoft.com/office/drawing/2014/main" id="{8C511904-E336-BCC7-0991-37E753ADB3F2}"/>
              </a:ext>
            </a:extLst>
          </p:cNvPr>
          <p:cNvSpPr>
            <a:spLocks noGrp="1"/>
          </p:cNvSpPr>
          <p:nvPr>
            <p:ph type="title"/>
          </p:nvPr>
        </p:nvSpPr>
        <p:spPr/>
        <p:txBody>
          <a:bodyPr/>
          <a:lstStyle/>
          <a:p>
            <a:r>
              <a:rPr lang="de-DE" dirty="0"/>
              <a:t>Self-determination and </a:t>
            </a:r>
            <a:r>
              <a:rPr lang="de-DE" dirty="0" err="1"/>
              <a:t>supported</a:t>
            </a:r>
            <a:r>
              <a:rPr lang="de-DE" dirty="0"/>
              <a:t> </a:t>
            </a:r>
            <a:r>
              <a:rPr lang="de-DE" dirty="0" err="1"/>
              <a:t>decision</a:t>
            </a:r>
            <a:r>
              <a:rPr lang="de-DE" dirty="0"/>
              <a:t> </a:t>
            </a:r>
            <a:r>
              <a:rPr lang="de-DE" dirty="0" err="1"/>
              <a:t>making</a:t>
            </a:r>
            <a:endParaRPr lang="de-AT" dirty="0"/>
          </a:p>
        </p:txBody>
      </p:sp>
      <p:sp>
        <p:nvSpPr>
          <p:cNvPr id="5" name="Inhaltsplatzhalter 4">
            <a:extLst>
              <a:ext uri="{FF2B5EF4-FFF2-40B4-BE49-F238E27FC236}">
                <a16:creationId xmlns:a16="http://schemas.microsoft.com/office/drawing/2014/main" id="{1AB41E91-DC82-4447-9229-CB3902027918}"/>
              </a:ext>
            </a:extLst>
          </p:cNvPr>
          <p:cNvSpPr>
            <a:spLocks noGrp="1"/>
          </p:cNvSpPr>
          <p:nvPr>
            <p:ph idx="1"/>
          </p:nvPr>
        </p:nvSpPr>
        <p:spPr/>
        <p:txBody>
          <a:bodyPr/>
          <a:lstStyle/>
          <a:p>
            <a:r>
              <a:rPr lang="en-US" dirty="0">
                <a:solidFill>
                  <a:srgbClr val="25282D"/>
                </a:solidFill>
                <a:latin typeface="-apple-system"/>
              </a:rPr>
              <a:t>See New Zealand law: Family group conference</a:t>
            </a:r>
          </a:p>
          <a:p>
            <a:pPr lvl="1"/>
            <a:r>
              <a:rPr lang="en-US" dirty="0">
                <a:solidFill>
                  <a:srgbClr val="25282D"/>
                </a:solidFill>
                <a:latin typeface="-apple-system"/>
              </a:rPr>
              <a:t>group of supporters (family members, other close persons), guided by a social worker, will discuss problems and elaborate solutions</a:t>
            </a:r>
          </a:p>
          <a:p>
            <a:pPr lvl="1"/>
            <a:r>
              <a:rPr lang="en-US" dirty="0">
                <a:solidFill>
                  <a:srgbClr val="25282D"/>
                </a:solidFill>
                <a:latin typeface="-apple-system"/>
              </a:rPr>
              <a:t>every solution must be accepted be the person affected with disability</a:t>
            </a:r>
          </a:p>
          <a:p>
            <a:pPr lvl="1"/>
            <a:r>
              <a:rPr lang="en-US" dirty="0">
                <a:solidFill>
                  <a:srgbClr val="25282D"/>
                </a:solidFill>
                <a:latin typeface="-apple-system"/>
              </a:rPr>
              <a:t>family group conference supports his/her decision making process</a:t>
            </a:r>
            <a:endParaRPr lang="de-AT" dirty="0"/>
          </a:p>
          <a:p>
            <a:r>
              <a:rPr lang="de-DE" dirty="0"/>
              <a:t>See British Columbia (Canada): </a:t>
            </a:r>
            <a:r>
              <a:rPr lang="de-DE" dirty="0" err="1"/>
              <a:t>microboard</a:t>
            </a:r>
            <a:endParaRPr lang="de-DE" dirty="0"/>
          </a:p>
          <a:p>
            <a:pPr lvl="1"/>
            <a:r>
              <a:rPr lang="de-DE" dirty="0" err="1"/>
              <a:t>five</a:t>
            </a:r>
            <a:r>
              <a:rPr lang="de-DE" dirty="0"/>
              <a:t> </a:t>
            </a:r>
            <a:r>
              <a:rPr lang="de-DE" dirty="0" err="1"/>
              <a:t>persons</a:t>
            </a:r>
            <a:r>
              <a:rPr lang="de-DE" dirty="0"/>
              <a:t> (</a:t>
            </a:r>
            <a:r>
              <a:rPr lang="de-DE" dirty="0" err="1"/>
              <a:t>family</a:t>
            </a:r>
            <a:r>
              <a:rPr lang="de-DE" dirty="0"/>
              <a:t> </a:t>
            </a:r>
            <a:r>
              <a:rPr lang="de-DE" dirty="0" err="1"/>
              <a:t>members</a:t>
            </a:r>
            <a:r>
              <a:rPr lang="de-DE" dirty="0"/>
              <a:t>, </a:t>
            </a:r>
            <a:r>
              <a:rPr lang="de-DE" dirty="0" err="1"/>
              <a:t>friends</a:t>
            </a:r>
            <a:r>
              <a:rPr lang="de-DE" dirty="0"/>
              <a:t>)</a:t>
            </a:r>
          </a:p>
          <a:p>
            <a:pPr lvl="1"/>
            <a:r>
              <a:rPr lang="de-DE" dirty="0" err="1"/>
              <a:t>develops</a:t>
            </a:r>
            <a:r>
              <a:rPr lang="de-DE" dirty="0"/>
              <a:t> </a:t>
            </a:r>
            <a:r>
              <a:rPr lang="de-DE" dirty="0" err="1"/>
              <a:t>solutions</a:t>
            </a:r>
            <a:r>
              <a:rPr lang="de-DE" dirty="0"/>
              <a:t> and </a:t>
            </a:r>
            <a:r>
              <a:rPr lang="de-DE" dirty="0" err="1"/>
              <a:t>supports</a:t>
            </a:r>
            <a:r>
              <a:rPr lang="de-DE" dirty="0"/>
              <a:t> </a:t>
            </a:r>
            <a:r>
              <a:rPr lang="de-DE" dirty="0" err="1"/>
              <a:t>decision</a:t>
            </a:r>
            <a:r>
              <a:rPr lang="de-DE" dirty="0"/>
              <a:t> </a:t>
            </a:r>
            <a:r>
              <a:rPr lang="de-DE" dirty="0" err="1"/>
              <a:t>making</a:t>
            </a:r>
            <a:endParaRPr lang="de-DE" dirty="0"/>
          </a:p>
          <a:p>
            <a:r>
              <a:rPr lang="de-DE" dirty="0"/>
              <a:t>See </a:t>
            </a:r>
            <a:r>
              <a:rPr lang="de-DE" dirty="0" err="1"/>
              <a:t>Sweden</a:t>
            </a:r>
            <a:r>
              <a:rPr lang="de-DE" dirty="0"/>
              <a:t>: </a:t>
            </a:r>
            <a:r>
              <a:rPr lang="de-DE" dirty="0" err="1"/>
              <a:t>God</a:t>
            </a:r>
            <a:r>
              <a:rPr lang="de-DE" dirty="0"/>
              <a:t> man (</a:t>
            </a:r>
            <a:r>
              <a:rPr lang="de-DE" dirty="0" err="1"/>
              <a:t>mentor</a:t>
            </a:r>
            <a:r>
              <a:rPr lang="de-DE" dirty="0"/>
              <a:t>)</a:t>
            </a:r>
          </a:p>
          <a:p>
            <a:pPr lvl="1"/>
            <a:r>
              <a:rPr lang="de-DE" dirty="0" err="1"/>
              <a:t>appointed</a:t>
            </a:r>
            <a:r>
              <a:rPr lang="de-DE" dirty="0"/>
              <a:t> </a:t>
            </a:r>
            <a:r>
              <a:rPr lang="de-DE" dirty="0" err="1"/>
              <a:t>by</a:t>
            </a:r>
            <a:r>
              <a:rPr lang="de-DE" dirty="0"/>
              <a:t> </a:t>
            </a:r>
            <a:r>
              <a:rPr lang="de-DE" dirty="0" err="1"/>
              <a:t>court</a:t>
            </a:r>
            <a:r>
              <a:rPr lang="de-DE" dirty="0"/>
              <a:t> </a:t>
            </a:r>
            <a:r>
              <a:rPr lang="de-DE" dirty="0" err="1"/>
              <a:t>with</a:t>
            </a:r>
            <a:r>
              <a:rPr lang="de-DE" dirty="0"/>
              <a:t> </a:t>
            </a:r>
            <a:r>
              <a:rPr lang="de-DE" dirty="0" err="1"/>
              <a:t>consent</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endParaRPr lang="de-DE" dirty="0"/>
          </a:p>
          <a:p>
            <a:pPr lvl="1"/>
            <a:r>
              <a:rPr lang="de-DE" dirty="0" err="1"/>
              <a:t>may</a:t>
            </a:r>
            <a:r>
              <a:rPr lang="de-DE" dirty="0"/>
              <a:t> not </a:t>
            </a:r>
            <a:r>
              <a:rPr lang="de-DE" dirty="0" err="1"/>
              <a:t>act</a:t>
            </a:r>
            <a:r>
              <a:rPr lang="de-DE" dirty="0"/>
              <a:t> </a:t>
            </a:r>
            <a:r>
              <a:rPr lang="de-DE" dirty="0" err="1"/>
              <a:t>against</a:t>
            </a:r>
            <a:r>
              <a:rPr lang="de-DE" dirty="0"/>
              <a:t> </a:t>
            </a:r>
            <a:r>
              <a:rPr lang="de-DE" dirty="0" err="1"/>
              <a:t>the</a:t>
            </a:r>
            <a:r>
              <a:rPr lang="de-DE" dirty="0"/>
              <a:t> will of </a:t>
            </a:r>
            <a:r>
              <a:rPr lang="de-DE" dirty="0" err="1"/>
              <a:t>the</a:t>
            </a:r>
            <a:r>
              <a:rPr lang="de-DE" dirty="0"/>
              <a:t> </a:t>
            </a:r>
            <a:r>
              <a:rPr lang="de-DE" dirty="0" err="1"/>
              <a:t>person</a:t>
            </a:r>
            <a:r>
              <a:rPr lang="de-DE" dirty="0"/>
              <a:t> </a:t>
            </a:r>
            <a:r>
              <a:rPr lang="de-DE" dirty="0" err="1"/>
              <a:t>affected</a:t>
            </a:r>
            <a:endParaRPr lang="de-DE" dirty="0"/>
          </a:p>
          <a:p>
            <a:pPr lvl="1"/>
            <a:r>
              <a:rPr lang="de-DE" dirty="0" err="1"/>
              <a:t>supports</a:t>
            </a:r>
            <a:r>
              <a:rPr lang="de-DE" dirty="0"/>
              <a:t> </a:t>
            </a:r>
            <a:r>
              <a:rPr lang="de-DE" dirty="0" err="1"/>
              <a:t>decision</a:t>
            </a:r>
            <a:r>
              <a:rPr lang="de-DE" dirty="0"/>
              <a:t> </a:t>
            </a:r>
            <a:r>
              <a:rPr lang="de-DE" dirty="0" err="1"/>
              <a:t>making</a:t>
            </a:r>
            <a:r>
              <a:rPr lang="de-DE" dirty="0"/>
              <a:t> of </a:t>
            </a:r>
            <a:r>
              <a:rPr lang="de-DE" dirty="0" err="1"/>
              <a:t>the</a:t>
            </a:r>
            <a:r>
              <a:rPr lang="de-DE" dirty="0"/>
              <a:t> </a:t>
            </a:r>
            <a:r>
              <a:rPr lang="de-DE" dirty="0" err="1"/>
              <a:t>person</a:t>
            </a:r>
            <a:r>
              <a:rPr lang="de-DE" dirty="0"/>
              <a:t> </a:t>
            </a:r>
            <a:r>
              <a:rPr lang="de-DE" dirty="0" err="1"/>
              <a:t>affected</a:t>
            </a:r>
            <a:endParaRPr lang="de-AT" dirty="0"/>
          </a:p>
        </p:txBody>
      </p:sp>
    </p:spTree>
    <p:extLst>
      <p:ext uri="{BB962C8B-B14F-4D97-AF65-F5344CB8AC3E}">
        <p14:creationId xmlns:p14="http://schemas.microsoft.com/office/powerpoint/2010/main" val="2114930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0727C0F-1D2B-25F3-6602-A39971B7D836}"/>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C9C56C16-2F13-C9A6-68D9-E6CE2A8AC82F}"/>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el 3">
            <a:extLst>
              <a:ext uri="{FF2B5EF4-FFF2-40B4-BE49-F238E27FC236}">
                <a16:creationId xmlns:a16="http://schemas.microsoft.com/office/drawing/2014/main" id="{7AF5BCED-D587-385E-BC9A-1A2F63969558}"/>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7CC442DB-8D79-FBCF-A6F9-B0B1E3401501}"/>
              </a:ext>
            </a:extLst>
          </p:cNvPr>
          <p:cNvSpPr>
            <a:spLocks noGrp="1"/>
          </p:cNvSpPr>
          <p:nvPr>
            <p:ph idx="1"/>
          </p:nvPr>
        </p:nvSpPr>
        <p:spPr/>
        <p:txBody>
          <a:bodyPr/>
          <a:lstStyle/>
          <a:p>
            <a:r>
              <a:rPr lang="de-DE" dirty="0" err="1"/>
              <a:t>Supported</a:t>
            </a:r>
            <a:r>
              <a:rPr lang="de-DE" dirty="0"/>
              <a:t> </a:t>
            </a:r>
            <a:r>
              <a:rPr lang="de-DE" dirty="0" err="1"/>
              <a:t>decision</a:t>
            </a:r>
            <a:r>
              <a:rPr lang="de-DE" dirty="0"/>
              <a:t> </a:t>
            </a:r>
            <a:r>
              <a:rPr lang="de-DE" dirty="0" err="1"/>
              <a:t>making</a:t>
            </a:r>
            <a:r>
              <a:rPr lang="de-DE" dirty="0"/>
              <a:t> </a:t>
            </a:r>
            <a:r>
              <a:rPr lang="de-DE" dirty="0" err="1"/>
              <a:t>may</a:t>
            </a:r>
            <a:r>
              <a:rPr lang="de-DE" dirty="0"/>
              <a:t> </a:t>
            </a:r>
            <a:r>
              <a:rPr lang="de-DE" dirty="0" err="1"/>
              <a:t>be</a:t>
            </a:r>
            <a:r>
              <a:rPr lang="de-DE" dirty="0"/>
              <a:t> impossible </a:t>
            </a:r>
            <a:r>
              <a:rPr lang="de-DE" dirty="0" err="1"/>
              <a:t>or</a:t>
            </a:r>
            <a:r>
              <a:rPr lang="de-DE" dirty="0"/>
              <a:t> </a:t>
            </a:r>
            <a:r>
              <a:rPr lang="de-DE" dirty="0" err="1"/>
              <a:t>ineffective</a:t>
            </a:r>
            <a:endParaRPr lang="de-DE" dirty="0"/>
          </a:p>
          <a:p>
            <a:pPr lvl="1"/>
            <a:r>
              <a:rPr lang="de-DE" dirty="0"/>
              <a:t>e.g.: </a:t>
            </a:r>
            <a:r>
              <a:rPr lang="de-DE" dirty="0" err="1"/>
              <a:t>severe</a:t>
            </a:r>
            <a:r>
              <a:rPr lang="de-DE" dirty="0"/>
              <a:t> </a:t>
            </a:r>
            <a:r>
              <a:rPr lang="de-DE" dirty="0" err="1"/>
              <a:t>cases</a:t>
            </a:r>
            <a:r>
              <a:rPr lang="de-DE" dirty="0"/>
              <a:t> of </a:t>
            </a:r>
            <a:r>
              <a:rPr lang="de-DE" dirty="0" err="1"/>
              <a:t>dementia</a:t>
            </a:r>
            <a:r>
              <a:rPr lang="de-DE" dirty="0"/>
              <a:t>, progressive </a:t>
            </a:r>
            <a:r>
              <a:rPr lang="de-DE" dirty="0" err="1"/>
              <a:t>Alzheimer‘s</a:t>
            </a:r>
            <a:r>
              <a:rPr lang="de-DE" dirty="0"/>
              <a:t> </a:t>
            </a:r>
            <a:r>
              <a:rPr lang="de-DE" dirty="0" err="1"/>
              <a:t>disease</a:t>
            </a:r>
            <a:r>
              <a:rPr lang="de-DE" dirty="0"/>
              <a:t>, </a:t>
            </a:r>
            <a:r>
              <a:rPr lang="de-DE" dirty="0" err="1"/>
              <a:t>patient</a:t>
            </a:r>
            <a:r>
              <a:rPr lang="de-DE" dirty="0"/>
              <a:t> in </a:t>
            </a:r>
            <a:r>
              <a:rPr lang="de-DE" dirty="0" err="1"/>
              <a:t>state</a:t>
            </a:r>
            <a:r>
              <a:rPr lang="de-DE" dirty="0"/>
              <a:t> of </a:t>
            </a:r>
            <a:r>
              <a:rPr lang="de-DE" dirty="0" err="1"/>
              <a:t>coma</a:t>
            </a:r>
            <a:r>
              <a:rPr lang="de-DE" dirty="0"/>
              <a:t> </a:t>
            </a:r>
            <a:r>
              <a:rPr lang="de-DE" dirty="0" err="1"/>
              <a:t>etc</a:t>
            </a:r>
            <a:endParaRPr lang="de-DE" dirty="0"/>
          </a:p>
          <a:p>
            <a:r>
              <a:rPr lang="de-DE" dirty="0" err="1"/>
              <a:t>representative</a:t>
            </a:r>
            <a:r>
              <a:rPr lang="de-DE" dirty="0"/>
              <a:t> </a:t>
            </a:r>
            <a:r>
              <a:rPr lang="de-DE" dirty="0" err="1"/>
              <a:t>may</a:t>
            </a:r>
            <a:r>
              <a:rPr lang="de-DE" dirty="0"/>
              <a:t> </a:t>
            </a:r>
            <a:r>
              <a:rPr lang="de-DE" dirty="0" err="1"/>
              <a:t>be</a:t>
            </a:r>
            <a:r>
              <a:rPr lang="de-DE" dirty="0"/>
              <a:t> </a:t>
            </a:r>
            <a:r>
              <a:rPr lang="de-DE" dirty="0" err="1"/>
              <a:t>required</a:t>
            </a:r>
            <a:r>
              <a:rPr lang="de-DE" dirty="0"/>
              <a:t> </a:t>
            </a:r>
            <a:r>
              <a:rPr lang="de-DE" dirty="0" err="1"/>
              <a:t>to</a:t>
            </a:r>
            <a:r>
              <a:rPr lang="de-DE" dirty="0"/>
              <a:t> perform legal </a:t>
            </a:r>
            <a:r>
              <a:rPr lang="de-DE" dirty="0" err="1"/>
              <a:t>acts</a:t>
            </a:r>
            <a:r>
              <a:rPr lang="de-DE" dirty="0"/>
              <a:t> </a:t>
            </a:r>
            <a:r>
              <a:rPr lang="de-DE" dirty="0" err="1"/>
              <a:t>for</a:t>
            </a:r>
            <a:r>
              <a:rPr lang="de-DE" dirty="0"/>
              <a:t>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disability</a:t>
            </a:r>
            <a:endParaRPr lang="de-DE" dirty="0"/>
          </a:p>
          <a:p>
            <a:r>
              <a:rPr lang="de-DE" dirty="0" err="1"/>
              <a:t>terminology</a:t>
            </a:r>
            <a:r>
              <a:rPr lang="de-DE" dirty="0"/>
              <a:t>: </a:t>
            </a:r>
            <a:r>
              <a:rPr lang="de-DE" dirty="0" err="1"/>
              <a:t>guardian</a:t>
            </a:r>
            <a:r>
              <a:rPr lang="de-DE" dirty="0"/>
              <a:t> </a:t>
            </a:r>
            <a:r>
              <a:rPr lang="de-DE" dirty="0" err="1"/>
              <a:t>as</a:t>
            </a:r>
            <a:r>
              <a:rPr lang="de-DE" dirty="0"/>
              <a:t> </a:t>
            </a:r>
            <a:r>
              <a:rPr lang="de-DE" dirty="0" err="1"/>
              <a:t>representative</a:t>
            </a:r>
            <a:r>
              <a:rPr lang="de-DE" dirty="0"/>
              <a:t> of </a:t>
            </a:r>
            <a:r>
              <a:rPr lang="de-DE" dirty="0" err="1"/>
              <a:t>the</a:t>
            </a:r>
            <a:r>
              <a:rPr lang="de-DE" dirty="0"/>
              <a:t> </a:t>
            </a:r>
            <a:r>
              <a:rPr lang="de-DE" dirty="0" err="1"/>
              <a:t>person</a:t>
            </a:r>
            <a:r>
              <a:rPr lang="de-DE" dirty="0"/>
              <a:t> </a:t>
            </a:r>
            <a:r>
              <a:rPr lang="de-DE" dirty="0" err="1"/>
              <a:t>affected</a:t>
            </a:r>
            <a:endParaRPr lang="de-DE" dirty="0"/>
          </a:p>
        </p:txBody>
      </p:sp>
    </p:spTree>
    <p:extLst>
      <p:ext uri="{BB962C8B-B14F-4D97-AF65-F5344CB8AC3E}">
        <p14:creationId xmlns:p14="http://schemas.microsoft.com/office/powerpoint/2010/main" val="1075177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70B1EE02-1722-5542-239A-98B18F3D160D}"/>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B6DE59A5-C08E-E8D6-4626-C38A058EC175}"/>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el 3">
            <a:extLst>
              <a:ext uri="{FF2B5EF4-FFF2-40B4-BE49-F238E27FC236}">
                <a16:creationId xmlns:a16="http://schemas.microsoft.com/office/drawing/2014/main" id="{E496DC0E-9171-C1E6-29AC-594C4B48CE5A}"/>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73BC963F-5E25-A8A1-1434-A5BDCF43C78A}"/>
              </a:ext>
            </a:extLst>
          </p:cNvPr>
          <p:cNvSpPr>
            <a:spLocks noGrp="1"/>
          </p:cNvSpPr>
          <p:nvPr>
            <p:ph idx="1"/>
          </p:nvPr>
        </p:nvSpPr>
        <p:spPr/>
        <p:txBody>
          <a:bodyPr/>
          <a:lstStyle/>
          <a:p>
            <a:r>
              <a:rPr lang="de-DE" dirty="0" err="1"/>
              <a:t>Principles</a:t>
            </a:r>
            <a:r>
              <a:rPr lang="de-DE" dirty="0"/>
              <a:t> of </a:t>
            </a:r>
            <a:r>
              <a:rPr lang="de-DE" dirty="0" err="1"/>
              <a:t>guardianship</a:t>
            </a:r>
            <a:endParaRPr lang="de-DE" dirty="0"/>
          </a:p>
          <a:p>
            <a:r>
              <a:rPr lang="de-DE" dirty="0"/>
              <a:t>Guardian </a:t>
            </a:r>
            <a:r>
              <a:rPr lang="de-DE" dirty="0" err="1"/>
              <a:t>as</a:t>
            </a:r>
            <a:r>
              <a:rPr lang="de-DE" dirty="0"/>
              <a:t> an </a:t>
            </a:r>
            <a:r>
              <a:rPr lang="de-DE" dirty="0" err="1"/>
              <a:t>instrument</a:t>
            </a:r>
            <a:r>
              <a:rPr lang="de-DE" dirty="0"/>
              <a:t> of last </a:t>
            </a:r>
            <a:r>
              <a:rPr lang="de-DE" dirty="0" err="1"/>
              <a:t>resort</a:t>
            </a:r>
            <a:endParaRPr lang="de-DE" dirty="0"/>
          </a:p>
          <a:p>
            <a:pPr lvl="1"/>
            <a:r>
              <a:rPr lang="de-DE" dirty="0" err="1"/>
              <a:t>guardianship</a:t>
            </a:r>
            <a:r>
              <a:rPr lang="de-DE" dirty="0"/>
              <a:t> </a:t>
            </a:r>
            <a:r>
              <a:rPr lang="de-DE" dirty="0" err="1"/>
              <a:t>only</a:t>
            </a:r>
            <a:r>
              <a:rPr lang="de-DE" dirty="0"/>
              <a:t> </a:t>
            </a:r>
            <a:r>
              <a:rPr lang="de-DE" dirty="0" err="1"/>
              <a:t>if</a:t>
            </a:r>
            <a:r>
              <a:rPr lang="de-DE" dirty="0"/>
              <a:t> and </a:t>
            </a:r>
            <a:r>
              <a:rPr lang="de-DE" dirty="0" err="1"/>
              <a:t>insofar</a:t>
            </a:r>
            <a:r>
              <a:rPr lang="de-DE" dirty="0"/>
              <a:t> </a:t>
            </a:r>
            <a:r>
              <a:rPr lang="de-DE" dirty="0" err="1"/>
              <a:t>as</a:t>
            </a:r>
            <a:r>
              <a:rPr lang="de-DE" dirty="0"/>
              <a:t> </a:t>
            </a:r>
            <a:r>
              <a:rPr lang="de-DE" dirty="0" err="1"/>
              <a:t>needed</a:t>
            </a:r>
            <a:r>
              <a:rPr lang="de-DE" dirty="0"/>
              <a:t> </a:t>
            </a:r>
            <a:r>
              <a:rPr lang="de-DE" dirty="0" err="1"/>
              <a:t>to</a:t>
            </a:r>
            <a:r>
              <a:rPr lang="de-DE" dirty="0"/>
              <a:t> </a:t>
            </a:r>
            <a:r>
              <a:rPr lang="de-DE" dirty="0" err="1"/>
              <a:t>protect</a:t>
            </a:r>
            <a:r>
              <a:rPr lang="de-DE" dirty="0"/>
              <a:t> </a:t>
            </a:r>
            <a:r>
              <a:rPr lang="de-DE" dirty="0" err="1"/>
              <a:t>the</a:t>
            </a:r>
            <a:r>
              <a:rPr lang="de-DE" dirty="0"/>
              <a:t> legal </a:t>
            </a:r>
            <a:r>
              <a:rPr lang="de-DE" dirty="0" err="1"/>
              <a:t>interest</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disability</a:t>
            </a:r>
            <a:endParaRPr lang="de-DE" dirty="0"/>
          </a:p>
          <a:p>
            <a:r>
              <a:rPr lang="de-DE" dirty="0"/>
              <a:t>Self-determination of </a:t>
            </a:r>
            <a:r>
              <a:rPr lang="de-DE" dirty="0" err="1"/>
              <a:t>person</a:t>
            </a:r>
            <a:r>
              <a:rPr lang="de-DE" dirty="0"/>
              <a:t> </a:t>
            </a:r>
            <a:r>
              <a:rPr lang="de-DE" dirty="0" err="1"/>
              <a:t>affected</a:t>
            </a:r>
            <a:r>
              <a:rPr lang="de-DE" dirty="0"/>
              <a:t> </a:t>
            </a:r>
            <a:r>
              <a:rPr lang="de-DE" dirty="0" err="1"/>
              <a:t>by</a:t>
            </a:r>
            <a:r>
              <a:rPr lang="de-DE" dirty="0"/>
              <a:t> </a:t>
            </a:r>
            <a:r>
              <a:rPr lang="de-DE" dirty="0" err="1"/>
              <a:t>disability</a:t>
            </a:r>
            <a:r>
              <a:rPr lang="de-DE" dirty="0"/>
              <a:t> </a:t>
            </a:r>
            <a:r>
              <a:rPr lang="de-DE" dirty="0" err="1"/>
              <a:t>is</a:t>
            </a:r>
            <a:r>
              <a:rPr lang="de-DE" dirty="0"/>
              <a:t> also </a:t>
            </a:r>
            <a:r>
              <a:rPr lang="de-DE" dirty="0" err="1"/>
              <a:t>protected</a:t>
            </a:r>
            <a:r>
              <a:rPr lang="de-DE" dirty="0"/>
              <a:t> in </a:t>
            </a:r>
            <a:r>
              <a:rPr lang="de-DE" dirty="0" err="1"/>
              <a:t>the</a:t>
            </a:r>
            <a:r>
              <a:rPr lang="de-DE" dirty="0"/>
              <a:t> </a:t>
            </a:r>
            <a:r>
              <a:rPr lang="de-DE" dirty="0" err="1"/>
              <a:t>field</a:t>
            </a:r>
            <a:r>
              <a:rPr lang="de-DE" dirty="0"/>
              <a:t> of </a:t>
            </a:r>
            <a:r>
              <a:rPr lang="de-DE" dirty="0" err="1"/>
              <a:t>guardianship</a:t>
            </a:r>
            <a:endParaRPr lang="de-DE" dirty="0"/>
          </a:p>
          <a:p>
            <a:pPr lvl="1"/>
            <a:r>
              <a:rPr lang="de-DE" dirty="0" err="1"/>
              <a:t>choice</a:t>
            </a:r>
            <a:r>
              <a:rPr lang="de-DE" dirty="0"/>
              <a:t> of </a:t>
            </a:r>
            <a:r>
              <a:rPr lang="de-DE" dirty="0" err="1"/>
              <a:t>guardian</a:t>
            </a:r>
            <a:endParaRPr lang="de-DE" dirty="0"/>
          </a:p>
          <a:p>
            <a:pPr lvl="1"/>
            <a:r>
              <a:rPr lang="de-DE" dirty="0" err="1"/>
              <a:t>obligation</a:t>
            </a:r>
            <a:r>
              <a:rPr lang="de-DE" dirty="0"/>
              <a:t> of </a:t>
            </a:r>
            <a:r>
              <a:rPr lang="de-DE" dirty="0" err="1"/>
              <a:t>guardian</a:t>
            </a:r>
            <a:r>
              <a:rPr lang="de-DE" dirty="0"/>
              <a:t> </a:t>
            </a:r>
            <a:r>
              <a:rPr lang="de-DE" dirty="0" err="1"/>
              <a:t>to</a:t>
            </a:r>
            <a:r>
              <a:rPr lang="de-DE" dirty="0"/>
              <a:t> </a:t>
            </a:r>
            <a:r>
              <a:rPr lang="de-DE" dirty="0" err="1"/>
              <a:t>take</a:t>
            </a:r>
            <a:r>
              <a:rPr lang="de-DE" dirty="0"/>
              <a:t> </a:t>
            </a:r>
            <a:r>
              <a:rPr lang="de-DE" dirty="0" err="1"/>
              <a:t>wishes</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disability</a:t>
            </a:r>
            <a:r>
              <a:rPr lang="de-DE" dirty="0"/>
              <a:t> </a:t>
            </a:r>
            <a:r>
              <a:rPr lang="de-DE" dirty="0" err="1"/>
              <a:t>into</a:t>
            </a:r>
            <a:r>
              <a:rPr lang="de-DE" dirty="0"/>
              <a:t> </a:t>
            </a:r>
            <a:r>
              <a:rPr lang="de-DE" dirty="0" err="1"/>
              <a:t>consideration</a:t>
            </a:r>
            <a:endParaRPr lang="de-AT" dirty="0"/>
          </a:p>
        </p:txBody>
      </p:sp>
    </p:spTree>
    <p:extLst>
      <p:ext uri="{BB962C8B-B14F-4D97-AF65-F5344CB8AC3E}">
        <p14:creationId xmlns:p14="http://schemas.microsoft.com/office/powerpoint/2010/main" val="882899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E80AABE0-D8B2-78D1-68D5-0452368260B1}"/>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97A0F067-298D-48EC-896D-E0A366F23DA2}"/>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el 3">
            <a:extLst>
              <a:ext uri="{FF2B5EF4-FFF2-40B4-BE49-F238E27FC236}">
                <a16:creationId xmlns:a16="http://schemas.microsoft.com/office/drawing/2014/main" id="{EF117793-92E1-8D92-DB60-70DE11E97957}"/>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651A789E-960A-7358-E041-49FB8958025D}"/>
              </a:ext>
            </a:extLst>
          </p:cNvPr>
          <p:cNvSpPr>
            <a:spLocks noGrp="1"/>
          </p:cNvSpPr>
          <p:nvPr>
            <p:ph idx="1"/>
          </p:nvPr>
        </p:nvSpPr>
        <p:spPr/>
        <p:txBody>
          <a:bodyPr/>
          <a:lstStyle/>
          <a:p>
            <a:r>
              <a:rPr lang="de-DE" dirty="0" err="1"/>
              <a:t>various</a:t>
            </a:r>
            <a:r>
              <a:rPr lang="de-DE" dirty="0"/>
              <a:t> </a:t>
            </a:r>
            <a:r>
              <a:rPr lang="de-DE" dirty="0" err="1"/>
              <a:t>kinds</a:t>
            </a:r>
            <a:r>
              <a:rPr lang="de-DE" dirty="0"/>
              <a:t> of </a:t>
            </a:r>
            <a:r>
              <a:rPr lang="de-DE" dirty="0" err="1"/>
              <a:t>guardians</a:t>
            </a:r>
            <a:endParaRPr lang="de-DE" dirty="0"/>
          </a:p>
          <a:p>
            <a:pPr marL="72000" indent="0">
              <a:buNone/>
            </a:pPr>
            <a:r>
              <a:rPr lang="de-DE" dirty="0"/>
              <a:t>					Germany	Austria   </a:t>
            </a:r>
            <a:r>
              <a:rPr lang="de-DE" dirty="0" err="1"/>
              <a:t>Switzerland</a:t>
            </a:r>
            <a:endParaRPr lang="de-DE" dirty="0"/>
          </a:p>
          <a:p>
            <a:pPr marL="72000" indent="0">
              <a:buNone/>
            </a:pPr>
            <a:r>
              <a:rPr lang="de-DE" dirty="0"/>
              <a:t>Lasting power</a:t>
            </a:r>
          </a:p>
          <a:p>
            <a:pPr marL="72000" indent="0">
              <a:buNone/>
            </a:pPr>
            <a:r>
              <a:rPr lang="de-DE" dirty="0"/>
              <a:t>of </a:t>
            </a:r>
            <a:r>
              <a:rPr lang="de-DE" dirty="0" err="1"/>
              <a:t>attorney</a:t>
            </a:r>
            <a:r>
              <a:rPr lang="de-DE" dirty="0"/>
              <a:t>				</a:t>
            </a:r>
            <a:r>
              <a:rPr lang="de-DE" dirty="0" err="1">
                <a:solidFill>
                  <a:schemeClr val="accent3"/>
                </a:solidFill>
              </a:rPr>
              <a:t>yes</a:t>
            </a:r>
            <a:r>
              <a:rPr lang="de-DE" dirty="0">
                <a:solidFill>
                  <a:schemeClr val="accent3"/>
                </a:solidFill>
              </a:rPr>
              <a:t>		</a:t>
            </a:r>
            <a:r>
              <a:rPr lang="de-DE" dirty="0" err="1">
                <a:solidFill>
                  <a:schemeClr val="accent3"/>
                </a:solidFill>
              </a:rPr>
              <a:t>yes</a:t>
            </a:r>
            <a:r>
              <a:rPr lang="de-DE" dirty="0">
                <a:solidFill>
                  <a:schemeClr val="accent3"/>
                </a:solidFill>
              </a:rPr>
              <a:t>		</a:t>
            </a:r>
            <a:r>
              <a:rPr lang="de-DE" dirty="0" err="1">
                <a:solidFill>
                  <a:schemeClr val="accent3"/>
                </a:solidFill>
              </a:rPr>
              <a:t>yes</a:t>
            </a:r>
            <a:endParaRPr lang="de-DE" dirty="0">
              <a:solidFill>
                <a:schemeClr val="accent3"/>
              </a:solidFill>
            </a:endParaRPr>
          </a:p>
          <a:p>
            <a:pPr marL="72000" indent="0">
              <a:buNone/>
            </a:pPr>
            <a:r>
              <a:rPr lang="de-DE" dirty="0"/>
              <a:t>Chosen </a:t>
            </a:r>
            <a:r>
              <a:rPr lang="de-DE" dirty="0" err="1"/>
              <a:t>guardian</a:t>
            </a:r>
            <a:r>
              <a:rPr lang="de-DE" dirty="0"/>
              <a:t>		</a:t>
            </a:r>
            <a:r>
              <a:rPr lang="de-DE" dirty="0" err="1">
                <a:solidFill>
                  <a:schemeClr val="accent2"/>
                </a:solidFill>
              </a:rPr>
              <a:t>no</a:t>
            </a:r>
            <a:r>
              <a:rPr lang="de-DE" dirty="0"/>
              <a:t>		</a:t>
            </a:r>
            <a:r>
              <a:rPr lang="de-DE" dirty="0" err="1">
                <a:solidFill>
                  <a:schemeClr val="accent3"/>
                </a:solidFill>
              </a:rPr>
              <a:t>yes</a:t>
            </a:r>
            <a:r>
              <a:rPr lang="de-DE" dirty="0"/>
              <a:t>		</a:t>
            </a:r>
            <a:r>
              <a:rPr lang="de-DE" dirty="0" err="1">
                <a:solidFill>
                  <a:schemeClr val="accent2"/>
                </a:solidFill>
              </a:rPr>
              <a:t>no</a:t>
            </a:r>
            <a:endParaRPr lang="de-DE" dirty="0">
              <a:solidFill>
                <a:schemeClr val="accent2"/>
              </a:solidFill>
            </a:endParaRPr>
          </a:p>
          <a:p>
            <a:pPr marL="72000" indent="0">
              <a:buNone/>
            </a:pPr>
            <a:r>
              <a:rPr lang="de-DE" dirty="0"/>
              <a:t>Legal </a:t>
            </a:r>
            <a:r>
              <a:rPr lang="de-DE" dirty="0" err="1"/>
              <a:t>guardian</a:t>
            </a:r>
            <a:r>
              <a:rPr lang="de-DE" dirty="0"/>
              <a:t>			</a:t>
            </a:r>
            <a:r>
              <a:rPr lang="de-DE" dirty="0" err="1">
                <a:solidFill>
                  <a:schemeClr val="accent2"/>
                </a:solidFill>
              </a:rPr>
              <a:t>no</a:t>
            </a:r>
            <a:r>
              <a:rPr lang="de-DE" dirty="0"/>
              <a:t>		</a:t>
            </a:r>
            <a:r>
              <a:rPr lang="de-DE" dirty="0" err="1">
                <a:solidFill>
                  <a:schemeClr val="accent3"/>
                </a:solidFill>
              </a:rPr>
              <a:t>yes</a:t>
            </a:r>
            <a:r>
              <a:rPr lang="de-DE" dirty="0">
                <a:solidFill>
                  <a:schemeClr val="accent3"/>
                </a:solidFill>
              </a:rPr>
              <a:t>		</a:t>
            </a:r>
            <a:r>
              <a:rPr lang="de-DE" dirty="0" err="1">
                <a:solidFill>
                  <a:schemeClr val="accent3"/>
                </a:solidFill>
              </a:rPr>
              <a:t>yes</a:t>
            </a:r>
            <a:endParaRPr lang="de-DE" dirty="0">
              <a:solidFill>
                <a:schemeClr val="accent3"/>
              </a:solidFill>
            </a:endParaRPr>
          </a:p>
          <a:p>
            <a:pPr marL="72000" indent="0">
              <a:buNone/>
            </a:pPr>
            <a:r>
              <a:rPr lang="de-DE" dirty="0"/>
              <a:t>Guardian </a:t>
            </a:r>
            <a:r>
              <a:rPr lang="de-DE" dirty="0" err="1"/>
              <a:t>appointed</a:t>
            </a:r>
            <a:endParaRPr lang="de-DE" dirty="0"/>
          </a:p>
          <a:p>
            <a:pPr marL="72000" indent="0">
              <a:buNone/>
            </a:pPr>
            <a:r>
              <a:rPr lang="de-DE" dirty="0" err="1"/>
              <a:t>by</a:t>
            </a:r>
            <a:r>
              <a:rPr lang="de-DE" dirty="0"/>
              <a:t> </a:t>
            </a:r>
            <a:r>
              <a:rPr lang="de-DE" dirty="0" err="1"/>
              <a:t>court</a:t>
            </a:r>
            <a:r>
              <a:rPr lang="de-DE" dirty="0"/>
              <a:t>				</a:t>
            </a:r>
            <a:r>
              <a:rPr lang="de-DE" dirty="0" err="1">
                <a:solidFill>
                  <a:schemeClr val="accent3"/>
                </a:solidFill>
              </a:rPr>
              <a:t>yes</a:t>
            </a:r>
            <a:r>
              <a:rPr lang="de-DE" dirty="0">
                <a:solidFill>
                  <a:schemeClr val="accent3"/>
                </a:solidFill>
              </a:rPr>
              <a:t>		</a:t>
            </a:r>
            <a:r>
              <a:rPr lang="de-DE" dirty="0" err="1">
                <a:solidFill>
                  <a:schemeClr val="accent3"/>
                </a:solidFill>
              </a:rPr>
              <a:t>yes</a:t>
            </a:r>
            <a:r>
              <a:rPr lang="de-DE" dirty="0">
                <a:solidFill>
                  <a:schemeClr val="accent3"/>
                </a:solidFill>
              </a:rPr>
              <a:t>		</a:t>
            </a:r>
            <a:r>
              <a:rPr lang="de-DE" dirty="0" err="1">
                <a:solidFill>
                  <a:schemeClr val="accent3"/>
                </a:solidFill>
              </a:rPr>
              <a:t>yes</a:t>
            </a:r>
            <a:endParaRPr lang="de-AT" dirty="0">
              <a:solidFill>
                <a:schemeClr val="accent3"/>
              </a:solidFill>
            </a:endParaRPr>
          </a:p>
        </p:txBody>
      </p:sp>
    </p:spTree>
    <p:extLst>
      <p:ext uri="{BB962C8B-B14F-4D97-AF65-F5344CB8AC3E}">
        <p14:creationId xmlns:p14="http://schemas.microsoft.com/office/powerpoint/2010/main" val="2354581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962328C-ED30-3225-5D57-379931DD5E20}"/>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9DC883E3-F976-E8C3-4637-1C78A4217AFD}"/>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el 3">
            <a:extLst>
              <a:ext uri="{FF2B5EF4-FFF2-40B4-BE49-F238E27FC236}">
                <a16:creationId xmlns:a16="http://schemas.microsoft.com/office/drawing/2014/main" id="{E9274C1F-8EA8-3811-B150-10E7CB8E2BEB}"/>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3C3BB03E-4E1F-B902-CFFE-00E5B5E57579}"/>
              </a:ext>
            </a:extLst>
          </p:cNvPr>
          <p:cNvSpPr>
            <a:spLocks noGrp="1"/>
          </p:cNvSpPr>
          <p:nvPr>
            <p:ph idx="1"/>
          </p:nvPr>
        </p:nvSpPr>
        <p:spPr/>
        <p:txBody>
          <a:bodyPr/>
          <a:lstStyle/>
          <a:p>
            <a:r>
              <a:rPr lang="de-DE" dirty="0"/>
              <a:t>Lasting power of </a:t>
            </a:r>
            <a:r>
              <a:rPr lang="de-DE" dirty="0" err="1"/>
              <a:t>attorney</a:t>
            </a:r>
            <a:r>
              <a:rPr lang="de-DE" dirty="0"/>
              <a:t> (</a:t>
            </a:r>
            <a:r>
              <a:rPr lang="de-DE" i="1" dirty="0"/>
              <a:t>Vorsorgevollmacht, Vorsorgeauftrag</a:t>
            </a:r>
            <a:r>
              <a:rPr lang="de-DE" dirty="0"/>
              <a:t>)</a:t>
            </a:r>
          </a:p>
          <a:p>
            <a:pPr lvl="1"/>
            <a:r>
              <a:rPr lang="de-DE" dirty="0" err="1"/>
              <a:t>special</a:t>
            </a:r>
            <a:r>
              <a:rPr lang="de-DE" dirty="0"/>
              <a:t> </a:t>
            </a:r>
            <a:r>
              <a:rPr lang="de-DE" dirty="0" err="1"/>
              <a:t>kind</a:t>
            </a:r>
            <a:r>
              <a:rPr lang="de-DE" dirty="0"/>
              <a:t> of power of </a:t>
            </a:r>
            <a:r>
              <a:rPr lang="de-DE" dirty="0" err="1"/>
              <a:t>attorney</a:t>
            </a:r>
            <a:r>
              <a:rPr lang="de-DE" dirty="0"/>
              <a:t> </a:t>
            </a:r>
            <a:r>
              <a:rPr lang="de-DE" dirty="0" err="1"/>
              <a:t>which</a:t>
            </a:r>
            <a:r>
              <a:rPr lang="de-DE" dirty="0"/>
              <a:t> </a:t>
            </a:r>
            <a:r>
              <a:rPr lang="de-DE" dirty="0" err="1"/>
              <a:t>is</a:t>
            </a:r>
            <a:r>
              <a:rPr lang="de-DE" dirty="0"/>
              <a:t> </a:t>
            </a:r>
            <a:r>
              <a:rPr lang="de-DE" dirty="0" err="1"/>
              <a:t>designed</a:t>
            </a:r>
            <a:r>
              <a:rPr lang="de-DE" dirty="0"/>
              <a:t> </a:t>
            </a:r>
            <a:r>
              <a:rPr lang="de-DE" dirty="0" err="1"/>
              <a:t>to</a:t>
            </a:r>
            <a:r>
              <a:rPr lang="de-DE" dirty="0"/>
              <a:t> </a:t>
            </a:r>
            <a:r>
              <a:rPr lang="de-DE" dirty="0" err="1"/>
              <a:t>become</a:t>
            </a:r>
            <a:r>
              <a:rPr lang="de-DE" dirty="0"/>
              <a:t> </a:t>
            </a:r>
            <a:r>
              <a:rPr lang="de-DE" dirty="0" err="1"/>
              <a:t>effective</a:t>
            </a:r>
            <a:r>
              <a:rPr lang="de-DE" dirty="0"/>
              <a:t> </a:t>
            </a:r>
            <a:r>
              <a:rPr lang="de-DE" dirty="0" err="1"/>
              <a:t>only</a:t>
            </a:r>
            <a:r>
              <a:rPr lang="de-DE" dirty="0"/>
              <a:t> </a:t>
            </a:r>
            <a:r>
              <a:rPr lang="de-DE" dirty="0" err="1"/>
              <a:t>if</a:t>
            </a:r>
            <a:r>
              <a:rPr lang="de-DE" dirty="0"/>
              <a:t> </a:t>
            </a:r>
            <a:r>
              <a:rPr lang="de-DE" dirty="0" err="1"/>
              <a:t>the</a:t>
            </a:r>
            <a:r>
              <a:rPr lang="de-DE" dirty="0"/>
              <a:t> </a:t>
            </a:r>
            <a:r>
              <a:rPr lang="de-DE" dirty="0" err="1"/>
              <a:t>principal</a:t>
            </a:r>
            <a:r>
              <a:rPr lang="de-DE" dirty="0"/>
              <a:t> loses legal </a:t>
            </a:r>
            <a:r>
              <a:rPr lang="de-DE" dirty="0" err="1"/>
              <a:t>capacity</a:t>
            </a:r>
            <a:endParaRPr lang="de-DE" dirty="0"/>
          </a:p>
          <a:p>
            <a:pPr lvl="1"/>
            <a:r>
              <a:rPr lang="de-DE" dirty="0" err="1"/>
              <a:t>principal</a:t>
            </a:r>
            <a:r>
              <a:rPr lang="de-DE" dirty="0"/>
              <a:t> </a:t>
            </a:r>
            <a:r>
              <a:rPr lang="de-DE" dirty="0" err="1"/>
              <a:t>chooses</a:t>
            </a:r>
            <a:r>
              <a:rPr lang="de-DE" dirty="0"/>
              <a:t> </a:t>
            </a:r>
            <a:r>
              <a:rPr lang="de-DE" dirty="0" err="1"/>
              <a:t>representative</a:t>
            </a:r>
            <a:r>
              <a:rPr lang="de-DE" dirty="0"/>
              <a:t> (</a:t>
            </a:r>
            <a:r>
              <a:rPr lang="de-DE" dirty="0" err="1"/>
              <a:t>which</a:t>
            </a:r>
            <a:r>
              <a:rPr lang="de-DE" dirty="0"/>
              <a:t> will </a:t>
            </a:r>
            <a:r>
              <a:rPr lang="de-DE" dirty="0" err="1"/>
              <a:t>be</a:t>
            </a:r>
            <a:r>
              <a:rPr lang="de-DE" dirty="0"/>
              <a:t> a </a:t>
            </a:r>
            <a:r>
              <a:rPr lang="de-DE" dirty="0" err="1"/>
              <a:t>person</a:t>
            </a:r>
            <a:r>
              <a:rPr lang="de-DE" dirty="0"/>
              <a:t> he </a:t>
            </a:r>
            <a:r>
              <a:rPr lang="de-DE" dirty="0" err="1"/>
              <a:t>or</a:t>
            </a:r>
            <a:r>
              <a:rPr lang="de-DE" dirty="0"/>
              <a:t> </a:t>
            </a:r>
            <a:r>
              <a:rPr lang="de-DE" dirty="0" err="1"/>
              <a:t>she</a:t>
            </a:r>
            <a:r>
              <a:rPr lang="de-DE" dirty="0"/>
              <a:t> </a:t>
            </a:r>
            <a:r>
              <a:rPr lang="de-DE" dirty="0" err="1"/>
              <a:t>trusts</a:t>
            </a:r>
            <a:r>
              <a:rPr lang="de-DE" dirty="0"/>
              <a:t>)</a:t>
            </a:r>
          </a:p>
          <a:p>
            <a:pPr lvl="2"/>
            <a:r>
              <a:rPr lang="de-DE" dirty="0" err="1"/>
              <a:t>Two</a:t>
            </a:r>
            <a:r>
              <a:rPr lang="de-DE" dirty="0"/>
              <a:t>, </a:t>
            </a:r>
            <a:r>
              <a:rPr lang="de-DE" dirty="0" err="1"/>
              <a:t>three</a:t>
            </a:r>
            <a:r>
              <a:rPr lang="de-DE" dirty="0"/>
              <a:t> </a:t>
            </a:r>
            <a:r>
              <a:rPr lang="de-DE" dirty="0" err="1"/>
              <a:t>or</a:t>
            </a:r>
            <a:r>
              <a:rPr lang="de-DE" dirty="0"/>
              <a:t> </a:t>
            </a:r>
            <a:r>
              <a:rPr lang="de-DE" dirty="0" err="1"/>
              <a:t>more</a:t>
            </a:r>
            <a:r>
              <a:rPr lang="de-DE" dirty="0"/>
              <a:t> possible</a:t>
            </a:r>
          </a:p>
          <a:p>
            <a:pPr lvl="1"/>
            <a:r>
              <a:rPr lang="de-DE" dirty="0" err="1"/>
              <a:t>principal</a:t>
            </a:r>
            <a:r>
              <a:rPr lang="de-DE" dirty="0"/>
              <a:t> </a:t>
            </a:r>
            <a:r>
              <a:rPr lang="de-DE" dirty="0" err="1"/>
              <a:t>decides</a:t>
            </a:r>
            <a:r>
              <a:rPr lang="de-DE" dirty="0"/>
              <a:t> on </a:t>
            </a:r>
            <a:r>
              <a:rPr lang="de-DE" dirty="0" err="1"/>
              <a:t>the</a:t>
            </a:r>
            <a:r>
              <a:rPr lang="de-DE" dirty="0"/>
              <a:t> </a:t>
            </a:r>
            <a:r>
              <a:rPr lang="de-DE" dirty="0" err="1"/>
              <a:t>scope</a:t>
            </a:r>
            <a:r>
              <a:rPr lang="de-DE" dirty="0"/>
              <a:t> of </a:t>
            </a:r>
            <a:r>
              <a:rPr lang="de-DE" dirty="0" err="1"/>
              <a:t>the</a:t>
            </a:r>
            <a:r>
              <a:rPr lang="de-DE" dirty="0"/>
              <a:t> power of </a:t>
            </a:r>
            <a:r>
              <a:rPr lang="de-DE" dirty="0" err="1"/>
              <a:t>attorney</a:t>
            </a:r>
            <a:endParaRPr lang="de-DE" dirty="0"/>
          </a:p>
          <a:p>
            <a:pPr lvl="2"/>
            <a:r>
              <a:rPr lang="de-DE" dirty="0" err="1"/>
              <a:t>may</a:t>
            </a:r>
            <a:r>
              <a:rPr lang="de-DE" dirty="0"/>
              <a:t> </a:t>
            </a:r>
            <a:r>
              <a:rPr lang="de-DE" dirty="0" err="1"/>
              <a:t>include</a:t>
            </a:r>
            <a:r>
              <a:rPr lang="de-DE" dirty="0"/>
              <a:t> </a:t>
            </a:r>
            <a:r>
              <a:rPr lang="de-DE" dirty="0" err="1"/>
              <a:t>wealth</a:t>
            </a:r>
            <a:r>
              <a:rPr lang="de-DE" dirty="0"/>
              <a:t> </a:t>
            </a:r>
            <a:r>
              <a:rPr lang="de-DE" dirty="0" err="1"/>
              <a:t>management</a:t>
            </a:r>
            <a:r>
              <a:rPr lang="de-DE" dirty="0"/>
              <a:t> </a:t>
            </a:r>
            <a:r>
              <a:rPr lang="de-DE" dirty="0" err="1"/>
              <a:t>as</a:t>
            </a:r>
            <a:r>
              <a:rPr lang="de-DE" dirty="0"/>
              <a:t> </a:t>
            </a:r>
            <a:r>
              <a:rPr lang="de-DE" dirty="0" err="1"/>
              <a:t>well</a:t>
            </a:r>
            <a:r>
              <a:rPr lang="de-DE" dirty="0"/>
              <a:t> </a:t>
            </a:r>
            <a:r>
              <a:rPr lang="de-DE" dirty="0" err="1"/>
              <a:t>as</a:t>
            </a:r>
            <a:r>
              <a:rPr lang="de-DE" dirty="0"/>
              <a:t> non-</a:t>
            </a:r>
            <a:r>
              <a:rPr lang="de-DE" dirty="0" err="1"/>
              <a:t>financial</a:t>
            </a:r>
            <a:r>
              <a:rPr lang="de-DE" dirty="0"/>
              <a:t> </a:t>
            </a:r>
            <a:r>
              <a:rPr lang="de-DE" dirty="0" err="1"/>
              <a:t>affairs</a:t>
            </a:r>
            <a:r>
              <a:rPr lang="de-DE" dirty="0"/>
              <a:t> (e.g. </a:t>
            </a:r>
            <a:r>
              <a:rPr lang="de-DE" dirty="0" err="1"/>
              <a:t>consent</a:t>
            </a:r>
            <a:r>
              <a:rPr lang="de-DE" dirty="0"/>
              <a:t> </a:t>
            </a:r>
            <a:r>
              <a:rPr lang="de-DE" dirty="0" err="1"/>
              <a:t>to</a:t>
            </a:r>
            <a:r>
              <a:rPr lang="de-DE" dirty="0"/>
              <a:t> </a:t>
            </a:r>
            <a:r>
              <a:rPr lang="de-DE" dirty="0" err="1"/>
              <a:t>medical</a:t>
            </a:r>
            <a:r>
              <a:rPr lang="de-DE" dirty="0"/>
              <a:t> </a:t>
            </a:r>
            <a:r>
              <a:rPr lang="de-DE" dirty="0" err="1"/>
              <a:t>treatment</a:t>
            </a:r>
            <a:r>
              <a:rPr lang="de-DE" dirty="0"/>
              <a:t>)</a:t>
            </a:r>
          </a:p>
          <a:p>
            <a:pPr lvl="2"/>
            <a:r>
              <a:rPr lang="de-DE" dirty="0"/>
              <a:t>will not </a:t>
            </a:r>
            <a:r>
              <a:rPr lang="de-DE" dirty="0" err="1"/>
              <a:t>include</a:t>
            </a:r>
            <a:r>
              <a:rPr lang="de-DE" dirty="0"/>
              <a:t> legal </a:t>
            </a:r>
            <a:r>
              <a:rPr lang="de-DE" dirty="0" err="1"/>
              <a:t>acts</a:t>
            </a:r>
            <a:r>
              <a:rPr lang="de-DE" dirty="0"/>
              <a:t> </a:t>
            </a:r>
            <a:r>
              <a:rPr lang="de-DE" dirty="0" err="1"/>
              <a:t>where</a:t>
            </a:r>
            <a:r>
              <a:rPr lang="de-DE" dirty="0"/>
              <a:t> </a:t>
            </a:r>
            <a:r>
              <a:rPr lang="de-DE" dirty="0" err="1"/>
              <a:t>representation</a:t>
            </a:r>
            <a:r>
              <a:rPr lang="de-DE" dirty="0"/>
              <a:t> </a:t>
            </a:r>
            <a:r>
              <a:rPr lang="de-DE" dirty="0" err="1"/>
              <a:t>is</a:t>
            </a:r>
            <a:r>
              <a:rPr lang="de-DE" dirty="0"/>
              <a:t> not possible </a:t>
            </a:r>
            <a:r>
              <a:rPr lang="de-DE" dirty="0" err="1"/>
              <a:t>by</a:t>
            </a:r>
            <a:r>
              <a:rPr lang="de-DE" dirty="0"/>
              <a:t> </a:t>
            </a:r>
            <a:r>
              <a:rPr lang="de-DE" dirty="0" err="1"/>
              <a:t>law</a:t>
            </a:r>
            <a:r>
              <a:rPr lang="de-DE" dirty="0"/>
              <a:t> (e.g. </a:t>
            </a:r>
            <a:r>
              <a:rPr lang="de-DE" dirty="0" err="1"/>
              <a:t>setting</a:t>
            </a:r>
            <a:r>
              <a:rPr lang="de-DE" dirty="0"/>
              <a:t> </a:t>
            </a:r>
            <a:r>
              <a:rPr lang="de-DE" dirty="0" err="1"/>
              <a:t>up</a:t>
            </a:r>
            <a:r>
              <a:rPr lang="de-DE" dirty="0"/>
              <a:t> a will)</a:t>
            </a:r>
          </a:p>
          <a:p>
            <a:pPr lvl="1"/>
            <a:r>
              <a:rPr lang="de-DE" dirty="0"/>
              <a:t>Power of </a:t>
            </a:r>
            <a:r>
              <a:rPr lang="de-DE" dirty="0" err="1"/>
              <a:t>attorney</a:t>
            </a:r>
            <a:r>
              <a:rPr lang="de-DE" dirty="0"/>
              <a:t> </a:t>
            </a:r>
            <a:r>
              <a:rPr lang="de-DE" dirty="0" err="1"/>
              <a:t>may</a:t>
            </a:r>
            <a:r>
              <a:rPr lang="de-DE" dirty="0"/>
              <a:t> </a:t>
            </a:r>
            <a:r>
              <a:rPr lang="de-DE" dirty="0" err="1"/>
              <a:t>be</a:t>
            </a:r>
            <a:r>
              <a:rPr lang="de-DE" dirty="0"/>
              <a:t> </a:t>
            </a:r>
            <a:r>
              <a:rPr lang="de-DE" dirty="0" err="1"/>
              <a:t>combined</a:t>
            </a:r>
            <a:r>
              <a:rPr lang="de-DE" dirty="0"/>
              <a:t> </a:t>
            </a:r>
            <a:r>
              <a:rPr lang="de-DE" dirty="0" err="1"/>
              <a:t>with</a:t>
            </a:r>
            <a:r>
              <a:rPr lang="de-DE" dirty="0"/>
              <a:t> </a:t>
            </a:r>
            <a:r>
              <a:rPr lang="de-DE" dirty="0" err="1"/>
              <a:t>instructions</a:t>
            </a:r>
            <a:r>
              <a:rPr lang="de-DE" dirty="0"/>
              <a:t> on </a:t>
            </a:r>
            <a:r>
              <a:rPr lang="de-DE" dirty="0" err="1"/>
              <a:t>how</a:t>
            </a:r>
            <a:r>
              <a:rPr lang="de-DE" dirty="0"/>
              <a:t> </a:t>
            </a:r>
            <a:r>
              <a:rPr lang="de-DE" dirty="0" err="1"/>
              <a:t>to</a:t>
            </a:r>
            <a:r>
              <a:rPr lang="de-DE" dirty="0"/>
              <a:t> </a:t>
            </a:r>
            <a:r>
              <a:rPr lang="de-DE" dirty="0" err="1"/>
              <a:t>make</a:t>
            </a:r>
            <a:r>
              <a:rPr lang="de-DE" dirty="0"/>
              <a:t> </a:t>
            </a:r>
            <a:r>
              <a:rPr lang="de-DE" dirty="0" err="1"/>
              <a:t>use</a:t>
            </a:r>
            <a:r>
              <a:rPr lang="de-DE" dirty="0"/>
              <a:t> of </a:t>
            </a:r>
            <a:r>
              <a:rPr lang="de-DE" dirty="0" err="1"/>
              <a:t>it</a:t>
            </a:r>
            <a:endParaRPr lang="de-DE" dirty="0"/>
          </a:p>
          <a:p>
            <a:pPr lvl="1"/>
            <a:r>
              <a:rPr lang="de-DE" dirty="0" err="1"/>
              <a:t>lasting</a:t>
            </a:r>
            <a:r>
              <a:rPr lang="de-DE" dirty="0"/>
              <a:t> power of </a:t>
            </a:r>
            <a:r>
              <a:rPr lang="de-DE" dirty="0" err="1"/>
              <a:t>attorney</a:t>
            </a:r>
            <a:r>
              <a:rPr lang="de-DE" dirty="0"/>
              <a:t> </a:t>
            </a:r>
            <a:r>
              <a:rPr lang="de-DE" dirty="0" err="1"/>
              <a:t>is</a:t>
            </a:r>
            <a:r>
              <a:rPr lang="de-DE" dirty="0"/>
              <a:t> valid </a:t>
            </a:r>
            <a:r>
              <a:rPr lang="de-DE" dirty="0" err="1"/>
              <a:t>only</a:t>
            </a:r>
            <a:r>
              <a:rPr lang="de-DE" dirty="0"/>
              <a:t> </a:t>
            </a:r>
            <a:r>
              <a:rPr lang="de-DE" dirty="0" err="1"/>
              <a:t>when</a:t>
            </a:r>
            <a:r>
              <a:rPr lang="de-DE" dirty="0"/>
              <a:t> </a:t>
            </a:r>
            <a:r>
              <a:rPr lang="de-DE" dirty="0" err="1"/>
              <a:t>principal</a:t>
            </a:r>
            <a:r>
              <a:rPr lang="de-DE" dirty="0"/>
              <a:t> at </a:t>
            </a:r>
            <a:r>
              <a:rPr lang="de-DE" dirty="0" err="1"/>
              <a:t>the</a:t>
            </a:r>
            <a:r>
              <a:rPr lang="de-DE" dirty="0"/>
              <a:t> time of </a:t>
            </a:r>
            <a:r>
              <a:rPr lang="de-DE" dirty="0" err="1"/>
              <a:t>making</a:t>
            </a:r>
            <a:r>
              <a:rPr lang="de-DE" dirty="0"/>
              <a:t> </a:t>
            </a:r>
            <a:r>
              <a:rPr lang="de-DE" dirty="0" err="1"/>
              <a:t>had</a:t>
            </a:r>
            <a:r>
              <a:rPr lang="de-DE" dirty="0"/>
              <a:t> </a:t>
            </a:r>
            <a:r>
              <a:rPr lang="de-DE" dirty="0" err="1"/>
              <a:t>full</a:t>
            </a:r>
            <a:r>
              <a:rPr lang="de-DE" dirty="0"/>
              <a:t> </a:t>
            </a:r>
            <a:r>
              <a:rPr lang="de-DE" dirty="0" err="1"/>
              <a:t>capacity</a:t>
            </a:r>
            <a:endParaRPr lang="de-DE" dirty="0"/>
          </a:p>
          <a:p>
            <a:pPr lvl="1"/>
            <a:r>
              <a:rPr lang="de-DE" dirty="0"/>
              <a:t>in </a:t>
            </a:r>
            <a:r>
              <a:rPr lang="de-DE" dirty="0" err="1"/>
              <a:t>some</a:t>
            </a:r>
            <a:r>
              <a:rPr lang="de-DE" dirty="0"/>
              <a:t> </a:t>
            </a:r>
            <a:r>
              <a:rPr lang="de-DE" dirty="0" err="1"/>
              <a:t>jurisdictions</a:t>
            </a:r>
            <a:r>
              <a:rPr lang="de-DE" dirty="0"/>
              <a:t> </a:t>
            </a:r>
            <a:r>
              <a:rPr lang="de-DE" dirty="0" err="1"/>
              <a:t>there</a:t>
            </a:r>
            <a:r>
              <a:rPr lang="de-DE" dirty="0"/>
              <a:t> </a:t>
            </a:r>
            <a:r>
              <a:rPr lang="de-DE" dirty="0" err="1"/>
              <a:t>are</a:t>
            </a:r>
            <a:r>
              <a:rPr lang="de-DE" dirty="0"/>
              <a:t> formal </a:t>
            </a:r>
            <a:r>
              <a:rPr lang="de-DE" dirty="0" err="1"/>
              <a:t>requirements</a:t>
            </a:r>
            <a:r>
              <a:rPr lang="de-DE" dirty="0"/>
              <a:t> (e.g. </a:t>
            </a:r>
            <a:r>
              <a:rPr lang="de-DE" dirty="0" err="1"/>
              <a:t>certification</a:t>
            </a:r>
            <a:r>
              <a:rPr lang="de-DE" dirty="0"/>
              <a:t> </a:t>
            </a:r>
            <a:r>
              <a:rPr lang="de-DE" dirty="0" err="1"/>
              <a:t>by</a:t>
            </a:r>
            <a:r>
              <a:rPr lang="de-DE" dirty="0"/>
              <a:t> a </a:t>
            </a:r>
            <a:r>
              <a:rPr lang="de-DE" dirty="0" err="1"/>
              <a:t>notary</a:t>
            </a:r>
            <a:r>
              <a:rPr lang="de-DE" dirty="0"/>
              <a:t> </a:t>
            </a:r>
            <a:r>
              <a:rPr lang="de-DE" dirty="0" err="1"/>
              <a:t>or</a:t>
            </a:r>
            <a:r>
              <a:rPr lang="de-DE" dirty="0"/>
              <a:t> a </a:t>
            </a:r>
            <a:r>
              <a:rPr lang="de-DE" dirty="0" err="1"/>
              <a:t>lawyer</a:t>
            </a:r>
            <a:r>
              <a:rPr lang="de-DE" dirty="0"/>
              <a:t> after </a:t>
            </a:r>
            <a:r>
              <a:rPr lang="de-DE" dirty="0" err="1"/>
              <a:t>consulting</a:t>
            </a:r>
            <a:r>
              <a:rPr lang="de-DE" dirty="0"/>
              <a:t> </a:t>
            </a:r>
            <a:r>
              <a:rPr lang="de-DE" dirty="0" err="1"/>
              <a:t>the</a:t>
            </a:r>
            <a:r>
              <a:rPr lang="de-DE" dirty="0"/>
              <a:t> </a:t>
            </a:r>
            <a:r>
              <a:rPr lang="de-DE" dirty="0" err="1"/>
              <a:t>principal</a:t>
            </a:r>
            <a:r>
              <a:rPr lang="de-DE" dirty="0"/>
              <a:t> </a:t>
            </a:r>
            <a:r>
              <a:rPr lang="de-DE" dirty="0" err="1"/>
              <a:t>about</a:t>
            </a:r>
            <a:r>
              <a:rPr lang="de-DE" dirty="0"/>
              <a:t> </a:t>
            </a:r>
            <a:r>
              <a:rPr lang="de-DE" dirty="0" err="1"/>
              <a:t>the</a:t>
            </a:r>
            <a:r>
              <a:rPr lang="de-DE" dirty="0"/>
              <a:t> </a:t>
            </a:r>
            <a:r>
              <a:rPr lang="de-DE" dirty="0" err="1"/>
              <a:t>effect</a:t>
            </a:r>
            <a:r>
              <a:rPr lang="de-DE" dirty="0"/>
              <a:t> and </a:t>
            </a:r>
            <a:r>
              <a:rPr lang="de-DE" dirty="0" err="1"/>
              <a:t>the</a:t>
            </a:r>
            <a:r>
              <a:rPr lang="de-DE" dirty="0"/>
              <a:t> legal </a:t>
            </a:r>
            <a:r>
              <a:rPr lang="de-DE" dirty="0" err="1"/>
              <a:t>consequences</a:t>
            </a:r>
            <a:r>
              <a:rPr lang="de-DE" dirty="0"/>
              <a:t> of </a:t>
            </a:r>
            <a:r>
              <a:rPr lang="de-DE" dirty="0" err="1"/>
              <a:t>this</a:t>
            </a:r>
            <a:r>
              <a:rPr lang="de-DE" dirty="0"/>
              <a:t> </a:t>
            </a:r>
            <a:r>
              <a:rPr lang="de-DE" dirty="0" err="1"/>
              <a:t>kind</a:t>
            </a:r>
            <a:r>
              <a:rPr lang="de-DE" dirty="0"/>
              <a:t> of power of </a:t>
            </a:r>
            <a:r>
              <a:rPr lang="de-DE" dirty="0" err="1"/>
              <a:t>attorney</a:t>
            </a:r>
            <a:r>
              <a:rPr lang="de-DE" dirty="0"/>
              <a:t>)</a:t>
            </a:r>
          </a:p>
          <a:p>
            <a:pPr lvl="1"/>
            <a:r>
              <a:rPr lang="de-DE" dirty="0" err="1"/>
              <a:t>frequently</a:t>
            </a:r>
            <a:r>
              <a:rPr lang="de-DE" dirty="0"/>
              <a:t> </a:t>
            </a:r>
            <a:r>
              <a:rPr lang="de-DE" dirty="0" err="1"/>
              <a:t>used</a:t>
            </a:r>
            <a:r>
              <a:rPr lang="de-DE" dirty="0"/>
              <a:t> </a:t>
            </a:r>
            <a:r>
              <a:rPr lang="de-DE" dirty="0" err="1"/>
              <a:t>instrument</a:t>
            </a:r>
            <a:r>
              <a:rPr lang="de-DE" dirty="0"/>
              <a:t> (Germany 317.532 in 2022)</a:t>
            </a:r>
            <a:endParaRPr lang="de-AT" dirty="0"/>
          </a:p>
        </p:txBody>
      </p:sp>
    </p:spTree>
    <p:extLst>
      <p:ext uri="{BB962C8B-B14F-4D97-AF65-F5344CB8AC3E}">
        <p14:creationId xmlns:p14="http://schemas.microsoft.com/office/powerpoint/2010/main" val="1511730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0F56A0F8-D227-420F-AC50-960F0B3F5DD8}"/>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FCEC3EB1-BE00-A1E1-5977-535E70D289F6}"/>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el 3">
            <a:extLst>
              <a:ext uri="{FF2B5EF4-FFF2-40B4-BE49-F238E27FC236}">
                <a16:creationId xmlns:a16="http://schemas.microsoft.com/office/drawing/2014/main" id="{C446C45C-D74D-BF79-1546-A4A5D7A4CF37}"/>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7CA67B50-6A11-F2CC-94D2-111E8358E652}"/>
              </a:ext>
            </a:extLst>
          </p:cNvPr>
          <p:cNvSpPr>
            <a:spLocks noGrp="1"/>
          </p:cNvSpPr>
          <p:nvPr>
            <p:ph idx="1"/>
          </p:nvPr>
        </p:nvSpPr>
        <p:spPr/>
        <p:txBody>
          <a:bodyPr/>
          <a:lstStyle/>
          <a:p>
            <a:r>
              <a:rPr lang="de-DE" dirty="0"/>
              <a:t>Chosen </a:t>
            </a:r>
            <a:r>
              <a:rPr lang="de-DE" dirty="0" err="1"/>
              <a:t>guardianship</a:t>
            </a:r>
            <a:r>
              <a:rPr lang="de-DE" dirty="0"/>
              <a:t> (</a:t>
            </a:r>
            <a:r>
              <a:rPr lang="de-DE" i="1" dirty="0"/>
              <a:t>gewählte Erwachsenenvertretung</a:t>
            </a:r>
            <a:r>
              <a:rPr lang="de-DE" dirty="0"/>
              <a:t>)</a:t>
            </a:r>
          </a:p>
          <a:p>
            <a:pPr lvl="1"/>
            <a:r>
              <a:rPr lang="de-DE" dirty="0"/>
              <a:t>Austrian </a:t>
            </a:r>
            <a:r>
              <a:rPr lang="de-DE" dirty="0" err="1"/>
              <a:t>law</a:t>
            </a:r>
            <a:r>
              <a:rPr lang="de-DE" dirty="0"/>
              <a:t> </a:t>
            </a:r>
            <a:r>
              <a:rPr lang="de-DE" dirty="0" err="1"/>
              <a:t>only</a:t>
            </a:r>
            <a:endParaRPr lang="de-DE" dirty="0"/>
          </a:p>
          <a:p>
            <a:pPr lvl="1"/>
            <a:r>
              <a:rPr lang="de-DE" dirty="0" err="1"/>
              <a:t>applies</a:t>
            </a:r>
            <a:r>
              <a:rPr lang="de-DE" dirty="0"/>
              <a:t> </a:t>
            </a:r>
            <a:r>
              <a:rPr lang="de-DE" dirty="0" err="1"/>
              <a:t>only</a:t>
            </a:r>
            <a:r>
              <a:rPr lang="de-DE" dirty="0"/>
              <a:t> </a:t>
            </a:r>
            <a:r>
              <a:rPr lang="de-DE" dirty="0" err="1"/>
              <a:t>if</a:t>
            </a:r>
            <a:r>
              <a:rPr lang="de-DE" dirty="0"/>
              <a:t> </a:t>
            </a:r>
            <a:r>
              <a:rPr lang="de-DE" dirty="0" err="1"/>
              <a:t>there</a:t>
            </a:r>
            <a:r>
              <a:rPr lang="de-DE" dirty="0"/>
              <a:t> </a:t>
            </a:r>
            <a:r>
              <a:rPr lang="de-DE" dirty="0" err="1"/>
              <a:t>is</a:t>
            </a:r>
            <a:r>
              <a:rPr lang="de-DE" dirty="0"/>
              <a:t> </a:t>
            </a:r>
            <a:r>
              <a:rPr lang="de-DE" dirty="0" err="1"/>
              <a:t>no</a:t>
            </a:r>
            <a:r>
              <a:rPr lang="de-DE" dirty="0"/>
              <a:t> </a:t>
            </a:r>
            <a:r>
              <a:rPr lang="de-DE" dirty="0" err="1"/>
              <a:t>lasting</a:t>
            </a:r>
            <a:r>
              <a:rPr lang="de-DE" dirty="0"/>
              <a:t> power of </a:t>
            </a:r>
            <a:r>
              <a:rPr lang="de-DE" dirty="0" err="1"/>
              <a:t>attorney</a:t>
            </a:r>
            <a:endParaRPr lang="de-DE" dirty="0"/>
          </a:p>
          <a:p>
            <a:pPr lvl="1"/>
            <a:r>
              <a:rPr lang="de-DE" dirty="0" err="1"/>
              <a:t>principal</a:t>
            </a:r>
            <a:r>
              <a:rPr lang="de-DE" dirty="0"/>
              <a:t> </a:t>
            </a:r>
            <a:r>
              <a:rPr lang="de-DE" dirty="0" err="1"/>
              <a:t>who</a:t>
            </a:r>
            <a:r>
              <a:rPr lang="de-DE" dirty="0"/>
              <a:t> </a:t>
            </a:r>
            <a:r>
              <a:rPr lang="de-DE" dirty="0" err="1"/>
              <a:t>has</a:t>
            </a:r>
            <a:r>
              <a:rPr lang="de-DE" dirty="0"/>
              <a:t> lost </a:t>
            </a:r>
            <a:r>
              <a:rPr lang="de-DE" dirty="0" err="1"/>
              <a:t>full</a:t>
            </a:r>
            <a:r>
              <a:rPr lang="de-DE" dirty="0"/>
              <a:t> </a:t>
            </a:r>
            <a:r>
              <a:rPr lang="de-DE" dirty="0" err="1"/>
              <a:t>capacity</a:t>
            </a:r>
            <a:r>
              <a:rPr lang="de-DE" dirty="0"/>
              <a:t> but still </a:t>
            </a:r>
            <a:r>
              <a:rPr lang="de-DE" dirty="0" err="1"/>
              <a:t>has</a:t>
            </a:r>
            <a:r>
              <a:rPr lang="de-DE" dirty="0"/>
              <a:t> a </a:t>
            </a:r>
            <a:r>
              <a:rPr lang="de-DE" dirty="0" err="1"/>
              <a:t>basic</a:t>
            </a:r>
            <a:r>
              <a:rPr lang="de-DE" dirty="0"/>
              <a:t> </a:t>
            </a:r>
            <a:r>
              <a:rPr lang="de-DE" dirty="0" err="1"/>
              <a:t>understanding</a:t>
            </a:r>
            <a:r>
              <a:rPr lang="de-DE" dirty="0"/>
              <a:t> of </a:t>
            </a:r>
            <a:r>
              <a:rPr lang="de-DE" dirty="0" err="1"/>
              <a:t>the</a:t>
            </a:r>
            <a:r>
              <a:rPr lang="de-DE" dirty="0"/>
              <a:t> </a:t>
            </a:r>
            <a:r>
              <a:rPr lang="de-DE" dirty="0" err="1"/>
              <a:t>effect</a:t>
            </a:r>
            <a:r>
              <a:rPr lang="de-DE" dirty="0"/>
              <a:t> of </a:t>
            </a:r>
            <a:r>
              <a:rPr lang="de-DE" dirty="0" err="1"/>
              <a:t>authorizing</a:t>
            </a:r>
            <a:r>
              <a:rPr lang="de-DE" dirty="0"/>
              <a:t> </a:t>
            </a:r>
            <a:r>
              <a:rPr lang="de-DE" dirty="0" err="1"/>
              <a:t>someone</a:t>
            </a:r>
            <a:r>
              <a:rPr lang="de-DE" dirty="0"/>
              <a:t> </a:t>
            </a:r>
            <a:r>
              <a:rPr lang="de-DE" dirty="0" err="1"/>
              <a:t>else</a:t>
            </a:r>
            <a:endParaRPr lang="de-DE" dirty="0"/>
          </a:p>
          <a:p>
            <a:pPr lvl="2"/>
            <a:r>
              <a:rPr lang="de-DE" dirty="0"/>
              <a:t>Medical </a:t>
            </a:r>
            <a:r>
              <a:rPr lang="de-DE" dirty="0" err="1"/>
              <a:t>certificate</a:t>
            </a:r>
            <a:r>
              <a:rPr lang="de-DE" dirty="0"/>
              <a:t> </a:t>
            </a:r>
            <a:r>
              <a:rPr lang="de-DE" dirty="0" err="1"/>
              <a:t>required</a:t>
            </a:r>
            <a:endParaRPr lang="de-DE" dirty="0"/>
          </a:p>
          <a:p>
            <a:pPr lvl="1"/>
            <a:r>
              <a:rPr lang="de-DE" dirty="0" err="1"/>
              <a:t>may</a:t>
            </a:r>
            <a:r>
              <a:rPr lang="de-DE" dirty="0"/>
              <a:t> </a:t>
            </a:r>
            <a:r>
              <a:rPr lang="de-DE" dirty="0" err="1"/>
              <a:t>enter</a:t>
            </a:r>
            <a:r>
              <a:rPr lang="de-DE" dirty="0"/>
              <a:t> </a:t>
            </a:r>
            <a:r>
              <a:rPr lang="de-DE" dirty="0" err="1"/>
              <a:t>into</a:t>
            </a:r>
            <a:r>
              <a:rPr lang="de-DE" dirty="0"/>
              <a:t> a </a:t>
            </a:r>
            <a:r>
              <a:rPr lang="de-DE" dirty="0" err="1"/>
              <a:t>contract</a:t>
            </a:r>
            <a:r>
              <a:rPr lang="de-DE" dirty="0"/>
              <a:t> of </a:t>
            </a:r>
            <a:r>
              <a:rPr lang="de-DE" dirty="0" err="1"/>
              <a:t>authorization</a:t>
            </a:r>
            <a:r>
              <a:rPr lang="de-DE" dirty="0"/>
              <a:t> </a:t>
            </a:r>
            <a:r>
              <a:rPr lang="de-DE" dirty="0" err="1"/>
              <a:t>with</a:t>
            </a:r>
            <a:r>
              <a:rPr lang="de-DE" dirty="0"/>
              <a:t> a „</a:t>
            </a:r>
            <a:r>
              <a:rPr lang="de-DE" dirty="0" err="1"/>
              <a:t>chosen</a:t>
            </a:r>
            <a:r>
              <a:rPr lang="de-DE" dirty="0"/>
              <a:t> </a:t>
            </a:r>
            <a:r>
              <a:rPr lang="de-DE" dirty="0" err="1"/>
              <a:t>guardian</a:t>
            </a:r>
            <a:r>
              <a:rPr lang="de-DE" dirty="0"/>
              <a:t>“ </a:t>
            </a:r>
            <a:r>
              <a:rPr lang="de-DE" dirty="0" err="1"/>
              <a:t>who</a:t>
            </a:r>
            <a:r>
              <a:rPr lang="de-DE" dirty="0"/>
              <a:t> will </a:t>
            </a:r>
            <a:r>
              <a:rPr lang="de-DE" dirty="0" err="1"/>
              <a:t>act</a:t>
            </a:r>
            <a:r>
              <a:rPr lang="de-DE" dirty="0"/>
              <a:t> </a:t>
            </a:r>
            <a:r>
              <a:rPr lang="de-DE" dirty="0" err="1"/>
              <a:t>as</a:t>
            </a:r>
            <a:r>
              <a:rPr lang="de-DE" dirty="0"/>
              <a:t> </a:t>
            </a:r>
            <a:r>
              <a:rPr lang="de-DE" dirty="0" err="1"/>
              <a:t>his</a:t>
            </a:r>
            <a:r>
              <a:rPr lang="de-DE" dirty="0"/>
              <a:t> </a:t>
            </a:r>
            <a:r>
              <a:rPr lang="de-DE" dirty="0" err="1"/>
              <a:t>or</a:t>
            </a:r>
            <a:r>
              <a:rPr lang="de-DE" dirty="0"/>
              <a:t> her </a:t>
            </a:r>
            <a:r>
              <a:rPr lang="de-DE" dirty="0" err="1"/>
              <a:t>representative</a:t>
            </a:r>
            <a:endParaRPr lang="de-DE" dirty="0"/>
          </a:p>
          <a:p>
            <a:pPr lvl="1"/>
            <a:r>
              <a:rPr lang="de-DE" dirty="0" err="1"/>
              <a:t>scope</a:t>
            </a:r>
            <a:r>
              <a:rPr lang="de-DE" dirty="0"/>
              <a:t> of </a:t>
            </a:r>
            <a:r>
              <a:rPr lang="de-DE" dirty="0" err="1"/>
              <a:t>authorization</a:t>
            </a:r>
            <a:r>
              <a:rPr lang="de-DE" dirty="0"/>
              <a:t> </a:t>
            </a:r>
            <a:r>
              <a:rPr lang="de-DE" dirty="0" err="1"/>
              <a:t>defined</a:t>
            </a:r>
            <a:r>
              <a:rPr lang="de-DE" dirty="0"/>
              <a:t> </a:t>
            </a:r>
            <a:r>
              <a:rPr lang="de-DE" dirty="0" err="1"/>
              <a:t>by</a:t>
            </a:r>
            <a:r>
              <a:rPr lang="de-DE" dirty="0"/>
              <a:t> </a:t>
            </a:r>
            <a:r>
              <a:rPr lang="de-DE" dirty="0" err="1"/>
              <a:t>contract</a:t>
            </a:r>
            <a:endParaRPr lang="de-DE" dirty="0"/>
          </a:p>
          <a:p>
            <a:pPr lvl="2"/>
            <a:r>
              <a:rPr lang="de-DE" dirty="0" err="1"/>
              <a:t>unusual</a:t>
            </a:r>
            <a:r>
              <a:rPr lang="de-DE" dirty="0"/>
              <a:t> legal </a:t>
            </a:r>
            <a:r>
              <a:rPr lang="de-DE" dirty="0" err="1"/>
              <a:t>acts</a:t>
            </a:r>
            <a:r>
              <a:rPr lang="de-DE" dirty="0"/>
              <a:t> </a:t>
            </a:r>
            <a:r>
              <a:rPr lang="de-DE" dirty="0" err="1"/>
              <a:t>by</a:t>
            </a:r>
            <a:r>
              <a:rPr lang="de-DE" dirty="0"/>
              <a:t> </a:t>
            </a:r>
            <a:r>
              <a:rPr lang="de-DE" dirty="0" err="1"/>
              <a:t>chosen</a:t>
            </a:r>
            <a:r>
              <a:rPr lang="de-DE" dirty="0"/>
              <a:t> </a:t>
            </a:r>
            <a:r>
              <a:rPr lang="de-DE" dirty="0" err="1"/>
              <a:t>guardian</a:t>
            </a:r>
            <a:r>
              <a:rPr lang="de-DE" dirty="0"/>
              <a:t> </a:t>
            </a:r>
            <a:r>
              <a:rPr lang="de-DE" dirty="0" err="1"/>
              <a:t>require</a:t>
            </a:r>
            <a:r>
              <a:rPr lang="de-DE" dirty="0"/>
              <a:t> </a:t>
            </a:r>
            <a:r>
              <a:rPr lang="de-DE" dirty="0" err="1"/>
              <a:t>court</a:t>
            </a:r>
            <a:r>
              <a:rPr lang="de-DE" dirty="0"/>
              <a:t> </a:t>
            </a:r>
            <a:r>
              <a:rPr lang="de-DE" dirty="0" err="1"/>
              <a:t>approval</a:t>
            </a:r>
            <a:endParaRPr lang="de-DE" dirty="0"/>
          </a:p>
          <a:p>
            <a:pPr lvl="1"/>
            <a:r>
              <a:rPr lang="de-DE" dirty="0" err="1"/>
              <a:t>contract</a:t>
            </a:r>
            <a:r>
              <a:rPr lang="de-DE" dirty="0"/>
              <a:t> </a:t>
            </a:r>
            <a:r>
              <a:rPr lang="de-DE" dirty="0" err="1"/>
              <a:t>must</a:t>
            </a:r>
            <a:r>
              <a:rPr lang="de-DE" dirty="0"/>
              <a:t> </a:t>
            </a:r>
            <a:r>
              <a:rPr lang="de-DE" dirty="0" err="1"/>
              <a:t>be</a:t>
            </a:r>
            <a:r>
              <a:rPr lang="de-DE" dirty="0"/>
              <a:t> </a:t>
            </a:r>
            <a:r>
              <a:rPr lang="de-DE" dirty="0" err="1"/>
              <a:t>certified</a:t>
            </a:r>
            <a:r>
              <a:rPr lang="de-DE" dirty="0"/>
              <a:t> </a:t>
            </a:r>
            <a:r>
              <a:rPr lang="de-DE" dirty="0" err="1"/>
              <a:t>by</a:t>
            </a:r>
            <a:r>
              <a:rPr lang="de-DE" dirty="0"/>
              <a:t> </a:t>
            </a:r>
            <a:r>
              <a:rPr lang="de-DE" dirty="0" err="1"/>
              <a:t>notary</a:t>
            </a:r>
            <a:r>
              <a:rPr lang="de-DE" dirty="0"/>
              <a:t> </a:t>
            </a:r>
            <a:r>
              <a:rPr lang="de-DE" dirty="0" err="1"/>
              <a:t>or</a:t>
            </a:r>
            <a:r>
              <a:rPr lang="de-DE" dirty="0"/>
              <a:t> </a:t>
            </a:r>
            <a:r>
              <a:rPr lang="de-DE" dirty="0" err="1"/>
              <a:t>lawyer</a:t>
            </a:r>
            <a:endParaRPr lang="de-DE" dirty="0"/>
          </a:p>
          <a:p>
            <a:pPr lvl="1"/>
            <a:r>
              <a:rPr lang="de-DE" dirty="0" err="1"/>
              <a:t>contract</a:t>
            </a:r>
            <a:r>
              <a:rPr lang="de-DE" dirty="0"/>
              <a:t> </a:t>
            </a:r>
            <a:r>
              <a:rPr lang="de-DE" dirty="0" err="1"/>
              <a:t>may</a:t>
            </a:r>
            <a:r>
              <a:rPr lang="de-DE" dirty="0"/>
              <a:t> </a:t>
            </a:r>
            <a:r>
              <a:rPr lang="de-DE" dirty="0" err="1"/>
              <a:t>provide</a:t>
            </a:r>
            <a:r>
              <a:rPr lang="de-DE" dirty="0"/>
              <a:t> </a:t>
            </a:r>
            <a:r>
              <a:rPr lang="de-DE" dirty="0" err="1"/>
              <a:t>for</a:t>
            </a:r>
            <a:r>
              <a:rPr lang="de-DE" dirty="0"/>
              <a:t> </a:t>
            </a:r>
            <a:r>
              <a:rPr lang="de-DE" dirty="0" err="1"/>
              <a:t>joint</a:t>
            </a:r>
            <a:r>
              <a:rPr lang="de-DE" dirty="0"/>
              <a:t> </a:t>
            </a:r>
            <a:r>
              <a:rPr lang="de-DE" dirty="0" err="1"/>
              <a:t>action</a:t>
            </a:r>
            <a:r>
              <a:rPr lang="de-DE" dirty="0"/>
              <a:t> of </a:t>
            </a:r>
            <a:r>
              <a:rPr lang="de-DE" dirty="0" err="1"/>
              <a:t>principal</a:t>
            </a:r>
            <a:r>
              <a:rPr lang="de-DE" dirty="0"/>
              <a:t> and </a:t>
            </a:r>
            <a:r>
              <a:rPr lang="de-DE" dirty="0" err="1"/>
              <a:t>guardian</a:t>
            </a:r>
            <a:endParaRPr lang="de-DE" dirty="0"/>
          </a:p>
          <a:p>
            <a:endParaRPr lang="de-AT" dirty="0"/>
          </a:p>
        </p:txBody>
      </p:sp>
    </p:spTree>
    <p:extLst>
      <p:ext uri="{BB962C8B-B14F-4D97-AF65-F5344CB8AC3E}">
        <p14:creationId xmlns:p14="http://schemas.microsoft.com/office/powerpoint/2010/main" val="3675103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EF0CB485-28D7-946D-E64A-4DAA949C036E}"/>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01B39AC4-AEF9-A235-26E0-CEB6CA3B0AB1}"/>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el 3">
            <a:extLst>
              <a:ext uri="{FF2B5EF4-FFF2-40B4-BE49-F238E27FC236}">
                <a16:creationId xmlns:a16="http://schemas.microsoft.com/office/drawing/2014/main" id="{6A3584F2-FCF6-5E16-1813-2D9CC60CF6DB}"/>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F99FD93A-10AE-B228-FBF6-031998329967}"/>
              </a:ext>
            </a:extLst>
          </p:cNvPr>
          <p:cNvSpPr>
            <a:spLocks noGrp="1"/>
          </p:cNvSpPr>
          <p:nvPr>
            <p:ph idx="1"/>
          </p:nvPr>
        </p:nvSpPr>
        <p:spPr/>
        <p:txBody>
          <a:bodyPr/>
          <a:lstStyle/>
          <a:p>
            <a:r>
              <a:rPr lang="de-DE" dirty="0"/>
              <a:t>Legal </a:t>
            </a:r>
            <a:r>
              <a:rPr lang="de-DE" dirty="0" err="1"/>
              <a:t>guardianship</a:t>
            </a:r>
            <a:r>
              <a:rPr lang="de-DE" dirty="0"/>
              <a:t> (</a:t>
            </a:r>
            <a:r>
              <a:rPr lang="de-DE" sz="2000" i="1" dirty="0"/>
              <a:t>gesetzliche Erwachsenenvertretung, Vertretung durch den Ehegatten, die eingetragene Partnerin oder den eingetragenen Partner</a:t>
            </a:r>
            <a:r>
              <a:rPr lang="de-DE" dirty="0"/>
              <a:t>)</a:t>
            </a:r>
          </a:p>
          <a:p>
            <a:pPr lvl="1"/>
            <a:r>
              <a:rPr lang="de-DE" dirty="0"/>
              <a:t>Austrian </a:t>
            </a:r>
            <a:r>
              <a:rPr lang="de-DE" dirty="0" err="1"/>
              <a:t>law</a:t>
            </a:r>
            <a:r>
              <a:rPr lang="de-DE" dirty="0"/>
              <a:t>, Swiss </a:t>
            </a:r>
            <a:r>
              <a:rPr lang="de-DE" dirty="0" err="1"/>
              <a:t>law</a:t>
            </a:r>
            <a:endParaRPr lang="de-DE" dirty="0"/>
          </a:p>
          <a:p>
            <a:pPr lvl="1"/>
            <a:r>
              <a:rPr lang="de-DE" dirty="0" err="1"/>
              <a:t>applicable</a:t>
            </a:r>
            <a:r>
              <a:rPr lang="de-DE" dirty="0"/>
              <a:t> </a:t>
            </a:r>
            <a:r>
              <a:rPr lang="de-DE" dirty="0" err="1"/>
              <a:t>when</a:t>
            </a:r>
            <a:r>
              <a:rPr lang="de-DE" dirty="0"/>
              <a:t> </a:t>
            </a:r>
            <a:r>
              <a:rPr lang="de-DE" dirty="0" err="1"/>
              <a:t>there</a:t>
            </a:r>
            <a:r>
              <a:rPr lang="de-DE" dirty="0"/>
              <a:t> </a:t>
            </a:r>
            <a:r>
              <a:rPr lang="de-DE" dirty="0" err="1"/>
              <a:t>is</a:t>
            </a:r>
            <a:r>
              <a:rPr lang="de-DE" dirty="0"/>
              <a:t> </a:t>
            </a:r>
            <a:r>
              <a:rPr lang="de-DE" dirty="0" err="1"/>
              <a:t>no</a:t>
            </a:r>
            <a:r>
              <a:rPr lang="de-DE" dirty="0"/>
              <a:t> </a:t>
            </a:r>
            <a:r>
              <a:rPr lang="de-DE" dirty="0" err="1"/>
              <a:t>lasting</a:t>
            </a:r>
            <a:r>
              <a:rPr lang="de-DE" dirty="0"/>
              <a:t> power of </a:t>
            </a:r>
            <a:r>
              <a:rPr lang="de-DE" dirty="0" err="1"/>
              <a:t>attorney</a:t>
            </a:r>
            <a:r>
              <a:rPr lang="de-DE" dirty="0"/>
              <a:t> of </a:t>
            </a:r>
            <a:r>
              <a:rPr lang="de-DE" dirty="0" err="1"/>
              <a:t>chosen</a:t>
            </a:r>
            <a:r>
              <a:rPr lang="de-DE" dirty="0"/>
              <a:t> </a:t>
            </a:r>
            <a:r>
              <a:rPr lang="de-DE" dirty="0" err="1"/>
              <a:t>guardian</a:t>
            </a:r>
            <a:r>
              <a:rPr lang="de-DE" dirty="0"/>
              <a:t> (Austria)</a:t>
            </a:r>
          </a:p>
          <a:p>
            <a:pPr lvl="1"/>
            <a:r>
              <a:rPr lang="de-DE" dirty="0" err="1"/>
              <a:t>person</a:t>
            </a:r>
            <a:r>
              <a:rPr lang="de-DE" dirty="0"/>
              <a:t> </a:t>
            </a:r>
            <a:r>
              <a:rPr lang="de-DE" dirty="0" err="1"/>
              <a:t>who</a:t>
            </a:r>
            <a:r>
              <a:rPr lang="de-DE" dirty="0"/>
              <a:t> </a:t>
            </a:r>
            <a:r>
              <a:rPr lang="de-DE" dirty="0" err="1"/>
              <a:t>is</a:t>
            </a:r>
            <a:r>
              <a:rPr lang="de-DE" dirty="0"/>
              <a:t> a </a:t>
            </a:r>
            <a:r>
              <a:rPr lang="de-DE" dirty="0" err="1"/>
              <a:t>family</a:t>
            </a:r>
            <a:r>
              <a:rPr lang="de-DE" dirty="0"/>
              <a:t> </a:t>
            </a:r>
            <a:r>
              <a:rPr lang="de-DE" dirty="0" err="1"/>
              <a:t>member</a:t>
            </a:r>
            <a:r>
              <a:rPr lang="de-DE" dirty="0"/>
              <a:t> </a:t>
            </a:r>
            <a:r>
              <a:rPr lang="de-DE" dirty="0" err="1"/>
              <a:t>may</a:t>
            </a:r>
            <a:r>
              <a:rPr lang="de-DE" dirty="0"/>
              <a:t> </a:t>
            </a:r>
            <a:r>
              <a:rPr lang="de-DE" dirty="0" err="1"/>
              <a:t>claim</a:t>
            </a:r>
            <a:r>
              <a:rPr lang="de-DE" dirty="0"/>
              <a:t> </a:t>
            </a:r>
            <a:r>
              <a:rPr lang="de-DE" dirty="0" err="1"/>
              <a:t>guardianship</a:t>
            </a:r>
            <a:r>
              <a:rPr lang="de-DE" dirty="0"/>
              <a:t> </a:t>
            </a:r>
            <a:r>
              <a:rPr lang="de-DE" dirty="0" err="1"/>
              <a:t>to</a:t>
            </a:r>
            <a:r>
              <a:rPr lang="de-DE" dirty="0"/>
              <a:t> </a:t>
            </a:r>
            <a:r>
              <a:rPr lang="de-DE" dirty="0" err="1"/>
              <a:t>represent</a:t>
            </a:r>
            <a:r>
              <a:rPr lang="de-DE" dirty="0"/>
              <a:t> </a:t>
            </a:r>
            <a:r>
              <a:rPr lang="de-DE" dirty="0" err="1"/>
              <a:t>the</a:t>
            </a:r>
            <a:r>
              <a:rPr lang="de-DE" dirty="0"/>
              <a:t> </a:t>
            </a:r>
            <a:r>
              <a:rPr lang="de-DE" dirty="0" err="1"/>
              <a:t>person</a:t>
            </a:r>
            <a:r>
              <a:rPr lang="de-DE" dirty="0"/>
              <a:t> </a:t>
            </a:r>
            <a:r>
              <a:rPr lang="de-DE" dirty="0" err="1"/>
              <a:t>affected</a:t>
            </a:r>
            <a:r>
              <a:rPr lang="de-DE" dirty="0"/>
              <a:t> </a:t>
            </a:r>
            <a:r>
              <a:rPr lang="de-DE" dirty="0" err="1"/>
              <a:t>with</a:t>
            </a:r>
            <a:r>
              <a:rPr lang="de-DE" dirty="0"/>
              <a:t> </a:t>
            </a:r>
            <a:r>
              <a:rPr lang="de-DE" dirty="0" err="1"/>
              <a:t>disability</a:t>
            </a:r>
            <a:endParaRPr lang="de-DE" dirty="0"/>
          </a:p>
          <a:p>
            <a:pPr lvl="2"/>
            <a:r>
              <a:rPr lang="de-DE" dirty="0"/>
              <a:t>Medical </a:t>
            </a:r>
            <a:r>
              <a:rPr lang="de-DE" dirty="0" err="1"/>
              <a:t>certificate</a:t>
            </a:r>
            <a:r>
              <a:rPr lang="de-DE" dirty="0"/>
              <a:t> </a:t>
            </a:r>
            <a:r>
              <a:rPr lang="de-DE" dirty="0" err="1"/>
              <a:t>required</a:t>
            </a:r>
            <a:r>
              <a:rPr lang="de-DE" dirty="0"/>
              <a:t> </a:t>
            </a:r>
          </a:p>
          <a:p>
            <a:pPr lvl="1"/>
            <a:r>
              <a:rPr lang="de-DE" dirty="0"/>
              <a:t>Who?</a:t>
            </a:r>
          </a:p>
          <a:p>
            <a:pPr lvl="2"/>
            <a:r>
              <a:rPr lang="de-DE" dirty="0"/>
              <a:t>Austrian </a:t>
            </a:r>
            <a:r>
              <a:rPr lang="de-DE" dirty="0" err="1"/>
              <a:t>law</a:t>
            </a:r>
            <a:r>
              <a:rPr lang="de-DE" dirty="0"/>
              <a:t>: </a:t>
            </a:r>
            <a:r>
              <a:rPr lang="de-DE" dirty="0" err="1"/>
              <a:t>children</a:t>
            </a:r>
            <a:r>
              <a:rPr lang="de-DE" dirty="0"/>
              <a:t>, </a:t>
            </a:r>
            <a:r>
              <a:rPr lang="de-DE" dirty="0" err="1"/>
              <a:t>spouses</a:t>
            </a:r>
            <a:r>
              <a:rPr lang="de-DE" dirty="0"/>
              <a:t>, but </a:t>
            </a:r>
            <a:r>
              <a:rPr lang="de-DE" dirty="0" err="1"/>
              <a:t>even</a:t>
            </a:r>
            <a:r>
              <a:rPr lang="de-DE" dirty="0"/>
              <a:t> </a:t>
            </a:r>
            <a:r>
              <a:rPr lang="de-DE" dirty="0" err="1"/>
              <a:t>distant</a:t>
            </a:r>
            <a:r>
              <a:rPr lang="de-DE" dirty="0"/>
              <a:t> relatives </a:t>
            </a:r>
            <a:r>
              <a:rPr lang="de-DE" dirty="0" err="1"/>
              <a:t>may</a:t>
            </a:r>
            <a:r>
              <a:rPr lang="de-DE" dirty="0"/>
              <a:t> </a:t>
            </a:r>
            <a:r>
              <a:rPr lang="de-DE" dirty="0" err="1"/>
              <a:t>act</a:t>
            </a:r>
            <a:r>
              <a:rPr lang="de-DE" dirty="0"/>
              <a:t> </a:t>
            </a:r>
            <a:r>
              <a:rPr lang="de-DE" dirty="0" err="1"/>
              <a:t>as</a:t>
            </a:r>
            <a:r>
              <a:rPr lang="de-DE" dirty="0"/>
              <a:t> legal </a:t>
            </a:r>
            <a:r>
              <a:rPr lang="de-DE" dirty="0" err="1"/>
              <a:t>guardians</a:t>
            </a:r>
            <a:endParaRPr lang="de-DE" dirty="0"/>
          </a:p>
          <a:p>
            <a:pPr lvl="2"/>
            <a:r>
              <a:rPr lang="de-DE" dirty="0"/>
              <a:t>Swiss </a:t>
            </a:r>
            <a:r>
              <a:rPr lang="de-DE" dirty="0" err="1"/>
              <a:t>law</a:t>
            </a:r>
            <a:r>
              <a:rPr lang="de-DE" dirty="0"/>
              <a:t>: </a:t>
            </a:r>
            <a:r>
              <a:rPr lang="de-DE" dirty="0" err="1"/>
              <a:t>spouses</a:t>
            </a:r>
            <a:r>
              <a:rPr lang="de-DE" dirty="0"/>
              <a:t> and registered </a:t>
            </a:r>
            <a:r>
              <a:rPr lang="de-DE" dirty="0" err="1"/>
              <a:t>partner</a:t>
            </a:r>
            <a:r>
              <a:rPr lang="de-DE" dirty="0"/>
              <a:t> </a:t>
            </a:r>
            <a:r>
              <a:rPr lang="de-DE" dirty="0" err="1"/>
              <a:t>living</a:t>
            </a:r>
            <a:r>
              <a:rPr lang="de-DE" dirty="0"/>
              <a:t> </a:t>
            </a:r>
            <a:r>
              <a:rPr lang="de-DE" dirty="0" err="1"/>
              <a:t>the</a:t>
            </a:r>
            <a:r>
              <a:rPr lang="de-DE" dirty="0"/>
              <a:t> same </a:t>
            </a:r>
            <a:r>
              <a:rPr lang="de-DE" dirty="0" err="1"/>
              <a:t>household</a:t>
            </a:r>
            <a:endParaRPr lang="de-DE" dirty="0"/>
          </a:p>
          <a:p>
            <a:pPr lvl="1"/>
            <a:r>
              <a:rPr lang="de-DE" dirty="0" err="1"/>
              <a:t>What</a:t>
            </a:r>
            <a:r>
              <a:rPr lang="de-DE" dirty="0"/>
              <a:t>?</a:t>
            </a:r>
          </a:p>
          <a:p>
            <a:pPr lvl="2"/>
            <a:r>
              <a:rPr lang="de-DE" dirty="0"/>
              <a:t>Austrian </a:t>
            </a:r>
            <a:r>
              <a:rPr lang="de-DE" dirty="0" err="1"/>
              <a:t>law</a:t>
            </a:r>
            <a:r>
              <a:rPr lang="de-DE" dirty="0"/>
              <a:t>: </a:t>
            </a:r>
            <a:r>
              <a:rPr lang="de-DE" dirty="0" err="1"/>
              <a:t>almost</a:t>
            </a:r>
            <a:r>
              <a:rPr lang="de-DE" dirty="0"/>
              <a:t> </a:t>
            </a:r>
            <a:r>
              <a:rPr lang="de-DE" dirty="0" err="1"/>
              <a:t>any</a:t>
            </a:r>
            <a:r>
              <a:rPr lang="de-DE" dirty="0"/>
              <a:t> legal </a:t>
            </a:r>
            <a:r>
              <a:rPr lang="de-DE" dirty="0" err="1"/>
              <a:t>act</a:t>
            </a:r>
            <a:r>
              <a:rPr lang="de-DE" dirty="0"/>
              <a:t> </a:t>
            </a:r>
            <a:r>
              <a:rPr lang="de-DE" dirty="0" err="1"/>
              <a:t>where</a:t>
            </a:r>
            <a:r>
              <a:rPr lang="de-DE" dirty="0"/>
              <a:t> </a:t>
            </a:r>
            <a:r>
              <a:rPr lang="de-DE" dirty="0" err="1"/>
              <a:t>represantation</a:t>
            </a:r>
            <a:r>
              <a:rPr lang="de-DE" dirty="0"/>
              <a:t> </a:t>
            </a:r>
            <a:r>
              <a:rPr lang="de-DE" dirty="0" err="1"/>
              <a:t>is</a:t>
            </a:r>
            <a:r>
              <a:rPr lang="de-DE" dirty="0"/>
              <a:t> possible (</a:t>
            </a:r>
            <a:r>
              <a:rPr lang="de-DE" dirty="0" err="1"/>
              <a:t>unusual</a:t>
            </a:r>
            <a:r>
              <a:rPr lang="de-DE" dirty="0"/>
              <a:t> legal of </a:t>
            </a:r>
            <a:r>
              <a:rPr lang="de-DE" dirty="0" err="1"/>
              <a:t>the</a:t>
            </a:r>
            <a:r>
              <a:rPr lang="de-DE" dirty="0"/>
              <a:t> </a:t>
            </a:r>
            <a:r>
              <a:rPr lang="de-DE" dirty="0" err="1"/>
              <a:t>guardian</a:t>
            </a:r>
            <a:r>
              <a:rPr lang="de-DE" dirty="0"/>
              <a:t> </a:t>
            </a:r>
            <a:r>
              <a:rPr lang="de-DE" dirty="0" err="1"/>
              <a:t>require</a:t>
            </a:r>
            <a:r>
              <a:rPr lang="de-DE" dirty="0"/>
              <a:t> </a:t>
            </a:r>
            <a:r>
              <a:rPr lang="de-DE" dirty="0" err="1"/>
              <a:t>court</a:t>
            </a:r>
            <a:r>
              <a:rPr lang="de-DE" dirty="0"/>
              <a:t> </a:t>
            </a:r>
            <a:r>
              <a:rPr lang="de-DE" dirty="0" err="1"/>
              <a:t>approval</a:t>
            </a:r>
            <a:endParaRPr lang="de-DE" dirty="0"/>
          </a:p>
          <a:p>
            <a:pPr lvl="2"/>
            <a:r>
              <a:rPr lang="de-DE" dirty="0"/>
              <a:t>Swiss </a:t>
            </a:r>
            <a:r>
              <a:rPr lang="de-DE" dirty="0" err="1"/>
              <a:t>law</a:t>
            </a:r>
            <a:r>
              <a:rPr lang="de-DE" dirty="0"/>
              <a:t>: </a:t>
            </a:r>
            <a:r>
              <a:rPr lang="de-DE" dirty="0" err="1"/>
              <a:t>only</a:t>
            </a:r>
            <a:r>
              <a:rPr lang="de-DE" dirty="0"/>
              <a:t> „</a:t>
            </a:r>
            <a:r>
              <a:rPr lang="de-DE" dirty="0" err="1"/>
              <a:t>day-to-day</a:t>
            </a:r>
            <a:r>
              <a:rPr lang="de-DE" dirty="0"/>
              <a:t>“ </a:t>
            </a:r>
            <a:r>
              <a:rPr lang="de-DE" dirty="0" err="1"/>
              <a:t>business</a:t>
            </a:r>
            <a:endParaRPr lang="de-AT" dirty="0"/>
          </a:p>
        </p:txBody>
      </p:sp>
    </p:spTree>
    <p:extLst>
      <p:ext uri="{BB962C8B-B14F-4D97-AF65-F5344CB8AC3E}">
        <p14:creationId xmlns:p14="http://schemas.microsoft.com/office/powerpoint/2010/main" val="288601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634DDB2-1026-42AD-9958-73937FFE1C86}"/>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70BFEEC6-5543-F07F-7328-03BA2A17158C}"/>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el 3">
            <a:extLst>
              <a:ext uri="{FF2B5EF4-FFF2-40B4-BE49-F238E27FC236}">
                <a16:creationId xmlns:a16="http://schemas.microsoft.com/office/drawing/2014/main" id="{FC889877-6511-3DF1-C0AB-7E9F34C38A5F}"/>
              </a:ext>
            </a:extLst>
          </p:cNvPr>
          <p:cNvSpPr>
            <a:spLocks noGrp="1"/>
          </p:cNvSpPr>
          <p:nvPr>
            <p:ph type="title"/>
          </p:nvPr>
        </p:nvSpPr>
        <p:spPr/>
        <p:txBody>
          <a:bodyPr/>
          <a:lstStyle/>
          <a:p>
            <a:r>
              <a:rPr lang="de-DE" dirty="0"/>
              <a:t>Survey of </a:t>
            </a:r>
            <a:r>
              <a:rPr lang="de-DE" dirty="0" err="1"/>
              <a:t>contents</a:t>
            </a:r>
            <a:endParaRPr lang="de-AT" dirty="0"/>
          </a:p>
        </p:txBody>
      </p:sp>
      <p:sp>
        <p:nvSpPr>
          <p:cNvPr id="5" name="Inhaltsplatzhalter 4">
            <a:extLst>
              <a:ext uri="{FF2B5EF4-FFF2-40B4-BE49-F238E27FC236}">
                <a16:creationId xmlns:a16="http://schemas.microsoft.com/office/drawing/2014/main" id="{BFAB232E-1AAA-B7CD-6B91-36B80008C591}"/>
              </a:ext>
            </a:extLst>
          </p:cNvPr>
          <p:cNvSpPr>
            <a:spLocks noGrp="1"/>
          </p:cNvSpPr>
          <p:nvPr>
            <p:ph idx="1"/>
          </p:nvPr>
        </p:nvSpPr>
        <p:spPr/>
        <p:txBody>
          <a:bodyPr/>
          <a:lstStyle/>
          <a:p>
            <a:pPr marL="643500" indent="-571500">
              <a:buAutoNum type="romanUcPeriod"/>
            </a:pPr>
            <a:r>
              <a:rPr lang="de-DE" dirty="0" err="1"/>
              <a:t>Which</a:t>
            </a:r>
            <a:r>
              <a:rPr lang="de-DE" dirty="0"/>
              <a:t> </a:t>
            </a:r>
            <a:r>
              <a:rPr lang="de-DE" dirty="0" err="1"/>
              <a:t>adults</a:t>
            </a:r>
            <a:r>
              <a:rPr lang="de-DE" dirty="0"/>
              <a:t> </a:t>
            </a:r>
            <a:r>
              <a:rPr lang="de-DE" dirty="0" err="1"/>
              <a:t>are</a:t>
            </a:r>
            <a:r>
              <a:rPr lang="de-DE" dirty="0"/>
              <a:t> </a:t>
            </a:r>
            <a:r>
              <a:rPr lang="de-DE" dirty="0" err="1"/>
              <a:t>to</a:t>
            </a:r>
            <a:r>
              <a:rPr lang="de-DE" dirty="0"/>
              <a:t> </a:t>
            </a:r>
            <a:r>
              <a:rPr lang="de-DE" dirty="0" err="1"/>
              <a:t>be</a:t>
            </a:r>
            <a:r>
              <a:rPr lang="de-DE" dirty="0"/>
              <a:t> </a:t>
            </a:r>
            <a:r>
              <a:rPr lang="de-DE" dirty="0" err="1"/>
              <a:t>protected</a:t>
            </a:r>
            <a:r>
              <a:rPr lang="de-DE" dirty="0"/>
              <a:t> – and </a:t>
            </a:r>
            <a:r>
              <a:rPr lang="de-DE" dirty="0" err="1"/>
              <a:t>why</a:t>
            </a:r>
            <a:r>
              <a:rPr lang="de-DE" dirty="0"/>
              <a:t>?</a:t>
            </a:r>
          </a:p>
          <a:p>
            <a:pPr marL="643500" indent="-571500">
              <a:buAutoNum type="romanUcPeriod"/>
            </a:pPr>
            <a:r>
              <a:rPr lang="de-DE" dirty="0"/>
              <a:t>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endParaRPr lang="de-DE" dirty="0"/>
          </a:p>
          <a:p>
            <a:pPr marL="643500" indent="-571500">
              <a:buAutoNum type="romanUcPeriod"/>
            </a:pPr>
            <a:r>
              <a:rPr lang="de-DE" dirty="0"/>
              <a:t>Self-determination and </a:t>
            </a:r>
            <a:r>
              <a:rPr lang="de-DE" dirty="0" err="1"/>
              <a:t>supported</a:t>
            </a:r>
            <a:r>
              <a:rPr lang="de-DE" dirty="0"/>
              <a:t> </a:t>
            </a:r>
            <a:r>
              <a:rPr lang="de-DE" dirty="0" err="1"/>
              <a:t>decision</a:t>
            </a:r>
            <a:r>
              <a:rPr lang="de-DE" dirty="0"/>
              <a:t> </a:t>
            </a:r>
            <a:r>
              <a:rPr lang="de-DE" dirty="0" err="1"/>
              <a:t>making</a:t>
            </a:r>
            <a:endParaRPr lang="de-DE" dirty="0"/>
          </a:p>
          <a:p>
            <a:pPr marL="643500" indent="-571500">
              <a:buAutoNum type="romanUcPeriod"/>
            </a:pPr>
            <a:r>
              <a:rPr lang="de-DE" dirty="0" err="1"/>
              <a:t>Representatives</a:t>
            </a:r>
            <a:r>
              <a:rPr lang="de-DE" dirty="0"/>
              <a:t> (</a:t>
            </a:r>
            <a:r>
              <a:rPr lang="de-DE" dirty="0" err="1"/>
              <a:t>guardians</a:t>
            </a:r>
            <a:r>
              <a:rPr lang="de-DE" dirty="0"/>
              <a:t>)</a:t>
            </a:r>
          </a:p>
          <a:p>
            <a:pPr marL="643500" indent="-571500">
              <a:buAutoNum type="romanUcPeriod"/>
            </a:pPr>
            <a:r>
              <a:rPr lang="de-DE" dirty="0" err="1"/>
              <a:t>Conclusions</a:t>
            </a:r>
            <a:endParaRPr lang="de-AT" dirty="0"/>
          </a:p>
        </p:txBody>
      </p:sp>
    </p:spTree>
    <p:extLst>
      <p:ext uri="{BB962C8B-B14F-4D97-AF65-F5344CB8AC3E}">
        <p14:creationId xmlns:p14="http://schemas.microsoft.com/office/powerpoint/2010/main" val="2736420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52DF084A-B94C-B1A7-76F0-FCCF9B2FD89D}"/>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A92FD04C-D02B-DA33-E647-97D94619CDBF}"/>
              </a:ext>
            </a:extLst>
          </p:cNvPr>
          <p:cNvSpPr>
            <a:spLocks noGrp="1"/>
          </p:cNvSpPr>
          <p:nvPr>
            <p:ph type="sldNum" sz="quarter" idx="11"/>
          </p:nvPr>
        </p:nvSpPr>
        <p:spPr/>
        <p:txBody>
          <a:bodyPr/>
          <a:lstStyle/>
          <a:p>
            <a:fld id="{0970407D-EE58-4A0B-824B-1D3AE42DD9CF}" type="slidenum">
              <a:rPr lang="en-GB" altLang="cs-CZ" noProof="0" smtClean="0"/>
              <a:pPr/>
              <a:t>20</a:t>
            </a:fld>
            <a:endParaRPr lang="en-GB" altLang="cs-CZ" noProof="0" dirty="0"/>
          </a:p>
        </p:txBody>
      </p:sp>
      <p:sp>
        <p:nvSpPr>
          <p:cNvPr id="4" name="Titel 3">
            <a:extLst>
              <a:ext uri="{FF2B5EF4-FFF2-40B4-BE49-F238E27FC236}">
                <a16:creationId xmlns:a16="http://schemas.microsoft.com/office/drawing/2014/main" id="{98D4D757-A014-0455-B55E-9D7AE3C8759E}"/>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 </a:t>
            </a:r>
            <a:endParaRPr lang="de-AT" dirty="0"/>
          </a:p>
        </p:txBody>
      </p:sp>
      <p:sp>
        <p:nvSpPr>
          <p:cNvPr id="5" name="Inhaltsplatzhalter 4">
            <a:extLst>
              <a:ext uri="{FF2B5EF4-FFF2-40B4-BE49-F238E27FC236}">
                <a16:creationId xmlns:a16="http://schemas.microsoft.com/office/drawing/2014/main" id="{C46B828A-7339-DAF9-48B5-F0E14B949A6F}"/>
              </a:ext>
            </a:extLst>
          </p:cNvPr>
          <p:cNvSpPr>
            <a:spLocks noGrp="1"/>
          </p:cNvSpPr>
          <p:nvPr>
            <p:ph idx="1"/>
          </p:nvPr>
        </p:nvSpPr>
        <p:spPr/>
        <p:txBody>
          <a:bodyPr/>
          <a:lstStyle/>
          <a:p>
            <a:r>
              <a:rPr lang="de-DE" dirty="0"/>
              <a:t>Guardian </a:t>
            </a:r>
            <a:r>
              <a:rPr lang="de-DE" dirty="0" err="1"/>
              <a:t>appointed</a:t>
            </a:r>
            <a:r>
              <a:rPr lang="de-DE" dirty="0"/>
              <a:t> </a:t>
            </a:r>
            <a:r>
              <a:rPr lang="de-DE" dirty="0" err="1"/>
              <a:t>by</a:t>
            </a:r>
            <a:r>
              <a:rPr lang="de-DE" dirty="0"/>
              <a:t> </a:t>
            </a:r>
            <a:r>
              <a:rPr lang="de-DE" dirty="0" err="1"/>
              <a:t>court</a:t>
            </a:r>
            <a:r>
              <a:rPr lang="de-DE" dirty="0"/>
              <a:t> (</a:t>
            </a:r>
            <a:r>
              <a:rPr lang="de-DE" sz="2000" i="1" dirty="0"/>
              <a:t>Betreuer, gerichtlicher </a:t>
            </a:r>
            <a:r>
              <a:rPr lang="de-DE" sz="2000" i="1" dirty="0" err="1"/>
              <a:t>Erwachsenenervertreter</a:t>
            </a:r>
            <a:r>
              <a:rPr lang="de-DE" sz="2000" i="1" dirty="0"/>
              <a:t>, Beistand</a:t>
            </a:r>
            <a:r>
              <a:rPr lang="de-DE" dirty="0"/>
              <a:t>)</a:t>
            </a:r>
          </a:p>
          <a:p>
            <a:pPr lvl="1"/>
            <a:r>
              <a:rPr lang="de-DE" dirty="0" err="1"/>
              <a:t>only</a:t>
            </a:r>
            <a:r>
              <a:rPr lang="de-DE" dirty="0"/>
              <a:t> </a:t>
            </a:r>
            <a:r>
              <a:rPr lang="de-DE" dirty="0" err="1"/>
              <a:t>if</a:t>
            </a:r>
            <a:r>
              <a:rPr lang="de-DE" dirty="0"/>
              <a:t> </a:t>
            </a:r>
            <a:r>
              <a:rPr lang="de-DE" dirty="0" err="1"/>
              <a:t>there</a:t>
            </a:r>
            <a:r>
              <a:rPr lang="de-DE" dirty="0"/>
              <a:t> </a:t>
            </a:r>
            <a:r>
              <a:rPr lang="de-DE" dirty="0" err="1"/>
              <a:t>is</a:t>
            </a:r>
            <a:r>
              <a:rPr lang="de-DE" dirty="0"/>
              <a:t> </a:t>
            </a:r>
            <a:r>
              <a:rPr lang="de-DE" dirty="0" err="1"/>
              <a:t>no</a:t>
            </a:r>
            <a:r>
              <a:rPr lang="de-DE" dirty="0"/>
              <a:t> </a:t>
            </a:r>
            <a:r>
              <a:rPr lang="de-DE" dirty="0" err="1"/>
              <a:t>other</a:t>
            </a:r>
            <a:r>
              <a:rPr lang="de-DE" dirty="0"/>
              <a:t> form of </a:t>
            </a:r>
            <a:r>
              <a:rPr lang="de-DE" dirty="0" err="1"/>
              <a:t>representation</a:t>
            </a:r>
            <a:endParaRPr lang="de-DE" dirty="0"/>
          </a:p>
          <a:p>
            <a:pPr lvl="2"/>
            <a:r>
              <a:rPr lang="de-DE" dirty="0" err="1"/>
              <a:t>Guardianship</a:t>
            </a:r>
            <a:r>
              <a:rPr lang="de-DE" dirty="0"/>
              <a:t> of „last </a:t>
            </a:r>
            <a:r>
              <a:rPr lang="de-DE" dirty="0" err="1"/>
              <a:t>resort</a:t>
            </a:r>
            <a:r>
              <a:rPr lang="de-DE" dirty="0"/>
              <a:t>“</a:t>
            </a:r>
          </a:p>
          <a:p>
            <a:pPr lvl="1"/>
            <a:r>
              <a:rPr lang="de-DE" dirty="0" err="1"/>
              <a:t>court</a:t>
            </a:r>
            <a:r>
              <a:rPr lang="de-DE" dirty="0"/>
              <a:t> </a:t>
            </a:r>
            <a:r>
              <a:rPr lang="de-DE" dirty="0" err="1"/>
              <a:t>appoints</a:t>
            </a:r>
            <a:r>
              <a:rPr lang="de-DE" dirty="0"/>
              <a:t> </a:t>
            </a:r>
            <a:r>
              <a:rPr lang="de-DE" dirty="0" err="1"/>
              <a:t>the</a:t>
            </a:r>
            <a:r>
              <a:rPr lang="de-DE" dirty="0"/>
              <a:t> </a:t>
            </a:r>
            <a:r>
              <a:rPr lang="de-DE" dirty="0" err="1"/>
              <a:t>guardian</a:t>
            </a:r>
            <a:endParaRPr lang="de-DE" dirty="0"/>
          </a:p>
          <a:p>
            <a:pPr lvl="2"/>
            <a:r>
              <a:rPr lang="de-DE" dirty="0" err="1"/>
              <a:t>takes</a:t>
            </a:r>
            <a:r>
              <a:rPr lang="de-DE" dirty="0"/>
              <a:t> </a:t>
            </a:r>
            <a:r>
              <a:rPr lang="de-DE" dirty="0" err="1"/>
              <a:t>wishes</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r>
              <a:rPr lang="de-DE" dirty="0"/>
              <a:t> </a:t>
            </a:r>
            <a:r>
              <a:rPr lang="de-DE" dirty="0" err="1"/>
              <a:t>into</a:t>
            </a:r>
            <a:r>
              <a:rPr lang="de-DE" dirty="0"/>
              <a:t> </a:t>
            </a:r>
            <a:r>
              <a:rPr lang="de-DE" dirty="0" err="1"/>
              <a:t>consideration</a:t>
            </a:r>
            <a:endParaRPr lang="de-DE" dirty="0"/>
          </a:p>
          <a:p>
            <a:pPr lvl="2"/>
            <a:r>
              <a:rPr lang="de-DE" dirty="0"/>
              <a:t>in </a:t>
            </a:r>
            <a:r>
              <a:rPr lang="de-DE" dirty="0" err="1"/>
              <a:t>general</a:t>
            </a:r>
            <a:r>
              <a:rPr lang="de-DE" dirty="0"/>
              <a:t>: </a:t>
            </a:r>
            <a:r>
              <a:rPr lang="de-DE" dirty="0" err="1"/>
              <a:t>family</a:t>
            </a:r>
            <a:r>
              <a:rPr lang="de-DE" dirty="0"/>
              <a:t> </a:t>
            </a:r>
            <a:r>
              <a:rPr lang="de-DE" dirty="0" err="1"/>
              <a:t>member</a:t>
            </a:r>
            <a:r>
              <a:rPr lang="de-DE" dirty="0"/>
              <a:t> </a:t>
            </a:r>
            <a:r>
              <a:rPr lang="de-DE" dirty="0" err="1"/>
              <a:t>or</a:t>
            </a:r>
            <a:r>
              <a:rPr lang="de-DE" dirty="0"/>
              <a:t> </a:t>
            </a:r>
            <a:r>
              <a:rPr lang="de-DE" dirty="0" err="1"/>
              <a:t>other</a:t>
            </a:r>
            <a:r>
              <a:rPr lang="de-DE" dirty="0"/>
              <a:t> </a:t>
            </a:r>
            <a:r>
              <a:rPr lang="de-DE" dirty="0" err="1"/>
              <a:t>person</a:t>
            </a:r>
            <a:r>
              <a:rPr lang="de-DE" dirty="0"/>
              <a:t> </a:t>
            </a:r>
            <a:r>
              <a:rPr lang="de-DE" dirty="0" err="1"/>
              <a:t>being</a:t>
            </a:r>
            <a:r>
              <a:rPr lang="de-DE" dirty="0"/>
              <a:t> </a:t>
            </a:r>
            <a:r>
              <a:rPr lang="de-DE" dirty="0" err="1"/>
              <a:t>close</a:t>
            </a:r>
            <a:endParaRPr lang="de-DE" dirty="0"/>
          </a:p>
          <a:p>
            <a:pPr lvl="2"/>
            <a:r>
              <a:rPr lang="de-DE" dirty="0"/>
              <a:t>Germany, Austria: </a:t>
            </a:r>
            <a:r>
              <a:rPr lang="de-DE" dirty="0" err="1"/>
              <a:t>specialized</a:t>
            </a:r>
            <a:r>
              <a:rPr lang="de-DE" dirty="0"/>
              <a:t> </a:t>
            </a:r>
            <a:r>
              <a:rPr lang="de-DE" dirty="0" err="1"/>
              <a:t>association</a:t>
            </a:r>
            <a:r>
              <a:rPr lang="de-DE" dirty="0"/>
              <a:t> </a:t>
            </a:r>
            <a:r>
              <a:rPr lang="de-DE" dirty="0" err="1"/>
              <a:t>may</a:t>
            </a:r>
            <a:r>
              <a:rPr lang="de-DE" dirty="0"/>
              <a:t> </a:t>
            </a:r>
            <a:r>
              <a:rPr lang="de-DE" dirty="0" err="1"/>
              <a:t>be</a:t>
            </a:r>
            <a:r>
              <a:rPr lang="de-DE" dirty="0"/>
              <a:t> </a:t>
            </a:r>
            <a:r>
              <a:rPr lang="de-DE" dirty="0" err="1"/>
              <a:t>appointed</a:t>
            </a:r>
            <a:r>
              <a:rPr lang="de-DE" dirty="0"/>
              <a:t>!</a:t>
            </a:r>
          </a:p>
          <a:p>
            <a:pPr lvl="1"/>
            <a:r>
              <a:rPr lang="de-DE" dirty="0" err="1"/>
              <a:t>court</a:t>
            </a:r>
            <a:r>
              <a:rPr lang="de-DE" dirty="0"/>
              <a:t> </a:t>
            </a:r>
            <a:r>
              <a:rPr lang="de-DE" dirty="0" err="1"/>
              <a:t>defines</a:t>
            </a:r>
            <a:r>
              <a:rPr lang="de-DE" dirty="0"/>
              <a:t> </a:t>
            </a:r>
            <a:r>
              <a:rPr lang="de-DE" dirty="0" err="1"/>
              <a:t>the</a:t>
            </a:r>
            <a:r>
              <a:rPr lang="de-DE" dirty="0"/>
              <a:t> </a:t>
            </a:r>
            <a:r>
              <a:rPr lang="de-DE" dirty="0" err="1"/>
              <a:t>scope</a:t>
            </a:r>
            <a:r>
              <a:rPr lang="de-DE" dirty="0"/>
              <a:t> of </a:t>
            </a:r>
            <a:r>
              <a:rPr lang="de-DE" dirty="0" err="1"/>
              <a:t>representation</a:t>
            </a:r>
            <a:endParaRPr lang="de-DE" dirty="0"/>
          </a:p>
          <a:p>
            <a:pPr lvl="2"/>
            <a:r>
              <a:rPr lang="de-DE" dirty="0" err="1"/>
              <a:t>Representation</a:t>
            </a:r>
            <a:r>
              <a:rPr lang="de-DE" dirty="0"/>
              <a:t> </a:t>
            </a:r>
            <a:r>
              <a:rPr lang="de-DE" dirty="0" err="1"/>
              <a:t>insofar</a:t>
            </a:r>
            <a:r>
              <a:rPr lang="de-DE" dirty="0"/>
              <a:t> </a:t>
            </a:r>
            <a:r>
              <a:rPr lang="de-DE" dirty="0" err="1"/>
              <a:t>as</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r>
              <a:rPr lang="de-DE" dirty="0"/>
              <a:t> </a:t>
            </a:r>
            <a:r>
              <a:rPr lang="de-DE" dirty="0" err="1"/>
              <a:t>cannot</a:t>
            </a:r>
            <a:r>
              <a:rPr lang="de-DE" dirty="0"/>
              <a:t> </a:t>
            </a:r>
            <a:r>
              <a:rPr lang="de-DE" dirty="0" err="1"/>
              <a:t>take</a:t>
            </a:r>
            <a:r>
              <a:rPr lang="de-DE" dirty="0"/>
              <a:t> care </a:t>
            </a:r>
            <a:r>
              <a:rPr lang="de-DE" dirty="0" err="1"/>
              <a:t>for</a:t>
            </a:r>
            <a:r>
              <a:rPr lang="de-DE" dirty="0"/>
              <a:t> </a:t>
            </a:r>
            <a:r>
              <a:rPr lang="de-DE" dirty="0" err="1"/>
              <a:t>him</a:t>
            </a:r>
            <a:r>
              <a:rPr lang="de-DE" dirty="0"/>
              <a:t>/</a:t>
            </a:r>
            <a:r>
              <a:rPr lang="de-DE" dirty="0" err="1"/>
              <a:t>herself</a:t>
            </a:r>
            <a:r>
              <a:rPr lang="de-DE" dirty="0"/>
              <a:t> due </a:t>
            </a:r>
            <a:r>
              <a:rPr lang="de-DE" dirty="0" err="1"/>
              <a:t>to</a:t>
            </a:r>
            <a:r>
              <a:rPr lang="de-DE" dirty="0"/>
              <a:t> </a:t>
            </a:r>
            <a:r>
              <a:rPr lang="de-DE" dirty="0" err="1"/>
              <a:t>the</a:t>
            </a:r>
            <a:r>
              <a:rPr lang="de-DE" dirty="0"/>
              <a:t> lack of </a:t>
            </a:r>
            <a:r>
              <a:rPr lang="de-DE" dirty="0" err="1"/>
              <a:t>capacity</a:t>
            </a:r>
            <a:r>
              <a:rPr lang="de-DE" dirty="0"/>
              <a:t> and </a:t>
            </a:r>
            <a:r>
              <a:rPr lang="de-DE" dirty="0" err="1"/>
              <a:t>insofar</a:t>
            </a:r>
            <a:r>
              <a:rPr lang="de-DE" dirty="0"/>
              <a:t> </a:t>
            </a:r>
            <a:r>
              <a:rPr lang="de-DE" dirty="0" err="1"/>
              <a:t>as</a:t>
            </a:r>
            <a:r>
              <a:rPr lang="de-DE" dirty="0"/>
              <a:t> </a:t>
            </a:r>
            <a:r>
              <a:rPr lang="de-DE" dirty="0" err="1"/>
              <a:t>representation</a:t>
            </a:r>
            <a:r>
              <a:rPr lang="de-DE" dirty="0"/>
              <a:t> </a:t>
            </a:r>
            <a:r>
              <a:rPr lang="de-DE" dirty="0" err="1"/>
              <a:t>is</a:t>
            </a:r>
            <a:r>
              <a:rPr lang="de-DE" dirty="0"/>
              <a:t> </a:t>
            </a:r>
            <a:r>
              <a:rPr lang="de-DE" dirty="0" err="1"/>
              <a:t>needed</a:t>
            </a:r>
            <a:endParaRPr lang="de-DE" dirty="0"/>
          </a:p>
          <a:p>
            <a:pPr lvl="1"/>
            <a:r>
              <a:rPr lang="de-DE" dirty="0" err="1"/>
              <a:t>termination</a:t>
            </a:r>
            <a:r>
              <a:rPr lang="de-DE" dirty="0"/>
              <a:t> of </a:t>
            </a:r>
            <a:r>
              <a:rPr lang="de-DE" dirty="0" err="1"/>
              <a:t>guardianship</a:t>
            </a:r>
            <a:r>
              <a:rPr lang="de-DE" dirty="0"/>
              <a:t>:</a:t>
            </a:r>
          </a:p>
          <a:p>
            <a:pPr lvl="2"/>
            <a:r>
              <a:rPr lang="de-DE" dirty="0" err="1"/>
              <a:t>death</a:t>
            </a:r>
            <a:r>
              <a:rPr lang="de-DE" dirty="0"/>
              <a:t> of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endParaRPr lang="de-DE" dirty="0"/>
          </a:p>
          <a:p>
            <a:pPr lvl="2"/>
            <a:r>
              <a:rPr lang="de-DE" dirty="0" err="1"/>
              <a:t>represantation</a:t>
            </a:r>
            <a:r>
              <a:rPr lang="de-DE" dirty="0"/>
              <a:t> </a:t>
            </a:r>
            <a:r>
              <a:rPr lang="de-DE" dirty="0" err="1"/>
              <a:t>no</a:t>
            </a:r>
            <a:r>
              <a:rPr lang="de-DE" dirty="0"/>
              <a:t> </a:t>
            </a:r>
            <a:r>
              <a:rPr lang="de-DE" dirty="0" err="1"/>
              <a:t>longer</a:t>
            </a:r>
            <a:r>
              <a:rPr lang="de-DE" dirty="0"/>
              <a:t> </a:t>
            </a:r>
            <a:r>
              <a:rPr lang="de-DE" dirty="0" err="1"/>
              <a:t>required</a:t>
            </a:r>
            <a:endParaRPr lang="de-DE" dirty="0"/>
          </a:p>
          <a:p>
            <a:pPr lvl="1"/>
            <a:endParaRPr lang="de-DE" dirty="0"/>
          </a:p>
          <a:p>
            <a:endParaRPr lang="de-AT" dirty="0"/>
          </a:p>
        </p:txBody>
      </p:sp>
    </p:spTree>
    <p:extLst>
      <p:ext uri="{BB962C8B-B14F-4D97-AF65-F5344CB8AC3E}">
        <p14:creationId xmlns:p14="http://schemas.microsoft.com/office/powerpoint/2010/main" val="1289196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691E2CE0-1009-C453-7302-CFB1E2D49E39}"/>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F5B34624-A7D7-B91A-9D12-574B549265E9}"/>
              </a:ext>
            </a:extLst>
          </p:cNvPr>
          <p:cNvSpPr>
            <a:spLocks noGrp="1"/>
          </p:cNvSpPr>
          <p:nvPr>
            <p:ph type="sldNum" sz="quarter" idx="11"/>
          </p:nvPr>
        </p:nvSpPr>
        <p:spPr/>
        <p:txBody>
          <a:bodyPr/>
          <a:lstStyle/>
          <a:p>
            <a:fld id="{0970407D-EE58-4A0B-824B-1D3AE42DD9CF}" type="slidenum">
              <a:rPr lang="en-GB" altLang="cs-CZ" noProof="0" smtClean="0"/>
              <a:pPr/>
              <a:t>21</a:t>
            </a:fld>
            <a:endParaRPr lang="en-GB" altLang="cs-CZ" noProof="0" dirty="0"/>
          </a:p>
        </p:txBody>
      </p:sp>
      <p:sp>
        <p:nvSpPr>
          <p:cNvPr id="4" name="Titel 3">
            <a:extLst>
              <a:ext uri="{FF2B5EF4-FFF2-40B4-BE49-F238E27FC236}">
                <a16:creationId xmlns:a16="http://schemas.microsoft.com/office/drawing/2014/main" id="{580114DD-DDC9-5188-7C66-C7098F8AF257}"/>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A8278846-4758-D32F-80BD-02327F8EA0A2}"/>
              </a:ext>
            </a:extLst>
          </p:cNvPr>
          <p:cNvSpPr>
            <a:spLocks noGrp="1"/>
          </p:cNvSpPr>
          <p:nvPr>
            <p:ph idx="1"/>
          </p:nvPr>
        </p:nvSpPr>
        <p:spPr/>
        <p:txBody>
          <a:bodyPr/>
          <a:lstStyle/>
          <a:p>
            <a:pPr lvl="2"/>
            <a:r>
              <a:rPr lang="de-DE" dirty="0"/>
              <a:t>Austrian </a:t>
            </a:r>
            <a:r>
              <a:rPr lang="de-DE" dirty="0" err="1"/>
              <a:t>law</a:t>
            </a:r>
            <a:r>
              <a:rPr lang="de-DE" dirty="0"/>
              <a:t>: after </a:t>
            </a:r>
            <a:r>
              <a:rPr lang="de-DE" dirty="0" err="1"/>
              <a:t>three</a:t>
            </a:r>
            <a:r>
              <a:rPr lang="de-DE" dirty="0"/>
              <a:t> </a:t>
            </a:r>
            <a:r>
              <a:rPr lang="de-DE" dirty="0" err="1"/>
              <a:t>years</a:t>
            </a:r>
            <a:r>
              <a:rPr lang="de-DE" dirty="0"/>
              <a:t> </a:t>
            </a:r>
            <a:r>
              <a:rPr lang="de-DE" dirty="0" err="1"/>
              <a:t>unless</a:t>
            </a:r>
            <a:r>
              <a:rPr lang="de-DE" dirty="0"/>
              <a:t> </a:t>
            </a:r>
            <a:r>
              <a:rPr lang="de-DE" dirty="0" err="1"/>
              <a:t>renewed</a:t>
            </a:r>
            <a:r>
              <a:rPr lang="de-DE" dirty="0"/>
              <a:t> </a:t>
            </a:r>
            <a:r>
              <a:rPr lang="de-DE" dirty="0" err="1"/>
              <a:t>by</a:t>
            </a:r>
            <a:r>
              <a:rPr lang="de-DE" dirty="0"/>
              <a:t> </a:t>
            </a:r>
            <a:r>
              <a:rPr lang="de-DE" dirty="0" err="1"/>
              <a:t>court</a:t>
            </a:r>
            <a:endParaRPr lang="de-DE" dirty="0"/>
          </a:p>
          <a:p>
            <a:r>
              <a:rPr lang="de-DE" dirty="0" err="1"/>
              <a:t>Effect</a:t>
            </a:r>
            <a:r>
              <a:rPr lang="de-DE" dirty="0"/>
              <a:t> of </a:t>
            </a:r>
            <a:r>
              <a:rPr lang="de-DE" dirty="0" err="1"/>
              <a:t>guardianship</a:t>
            </a:r>
            <a:r>
              <a:rPr lang="de-DE" dirty="0"/>
              <a:t> on </a:t>
            </a:r>
            <a:r>
              <a:rPr lang="de-DE" dirty="0" err="1"/>
              <a:t>capacity</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endParaRPr lang="de-DE" dirty="0"/>
          </a:p>
          <a:p>
            <a:pPr lvl="1"/>
            <a:r>
              <a:rPr lang="de-DE" dirty="0" err="1"/>
              <a:t>does</a:t>
            </a:r>
            <a:r>
              <a:rPr lang="de-DE" dirty="0"/>
              <a:t> </a:t>
            </a:r>
            <a:r>
              <a:rPr lang="de-DE" dirty="0" err="1"/>
              <a:t>the</a:t>
            </a:r>
            <a:r>
              <a:rPr lang="de-DE" dirty="0"/>
              <a:t> </a:t>
            </a:r>
            <a:r>
              <a:rPr lang="de-DE" dirty="0" err="1"/>
              <a:t>appointment</a:t>
            </a:r>
            <a:r>
              <a:rPr lang="de-DE" dirty="0"/>
              <a:t> of a </a:t>
            </a:r>
            <a:r>
              <a:rPr lang="de-DE" dirty="0" err="1"/>
              <a:t>guarding</a:t>
            </a:r>
            <a:r>
              <a:rPr lang="de-DE" dirty="0"/>
              <a:t> </a:t>
            </a:r>
            <a:r>
              <a:rPr lang="de-DE" dirty="0" err="1"/>
              <a:t>exclude</a:t>
            </a:r>
            <a:r>
              <a:rPr lang="de-DE" dirty="0"/>
              <a:t> </a:t>
            </a:r>
            <a:r>
              <a:rPr lang="de-DE" dirty="0" err="1"/>
              <a:t>the</a:t>
            </a:r>
            <a:r>
              <a:rPr lang="de-DE" dirty="0"/>
              <a:t> legal </a:t>
            </a:r>
            <a:r>
              <a:rPr lang="de-DE" dirty="0" err="1"/>
              <a:t>capacity</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automatically</a:t>
            </a:r>
            <a:r>
              <a:rPr lang="de-DE" dirty="0"/>
              <a:t>?</a:t>
            </a:r>
          </a:p>
          <a:p>
            <a:pPr lvl="1"/>
            <a:r>
              <a:rPr lang="de-DE" dirty="0"/>
              <a:t>in </a:t>
            </a:r>
            <a:r>
              <a:rPr lang="de-DE" dirty="0" err="1"/>
              <a:t>general</a:t>
            </a:r>
            <a:r>
              <a:rPr lang="de-DE" dirty="0"/>
              <a:t>: </a:t>
            </a:r>
            <a:r>
              <a:rPr lang="de-DE" dirty="0" err="1"/>
              <a:t>no</a:t>
            </a:r>
            <a:endParaRPr lang="de-DE" dirty="0"/>
          </a:p>
          <a:p>
            <a:pPr lvl="1"/>
            <a:r>
              <a:rPr lang="de-DE" dirty="0" err="1"/>
              <a:t>however</a:t>
            </a:r>
            <a:r>
              <a:rPr lang="de-DE" dirty="0"/>
              <a:t> Austrian </a:t>
            </a:r>
            <a:r>
              <a:rPr lang="de-DE" dirty="0" err="1"/>
              <a:t>law</a:t>
            </a:r>
            <a:r>
              <a:rPr lang="de-DE" dirty="0"/>
              <a:t>, Swiss </a:t>
            </a:r>
            <a:r>
              <a:rPr lang="de-DE" dirty="0" err="1"/>
              <a:t>law</a:t>
            </a:r>
            <a:r>
              <a:rPr lang="de-DE" dirty="0"/>
              <a:t>: </a:t>
            </a:r>
          </a:p>
          <a:p>
            <a:pPr lvl="2"/>
            <a:r>
              <a:rPr lang="de-DE" dirty="0" err="1"/>
              <a:t>requirement</a:t>
            </a:r>
            <a:r>
              <a:rPr lang="de-DE" dirty="0"/>
              <a:t> of </a:t>
            </a:r>
            <a:r>
              <a:rPr lang="de-DE" dirty="0" err="1"/>
              <a:t>joint</a:t>
            </a:r>
            <a:r>
              <a:rPr lang="de-DE" dirty="0"/>
              <a:t> </a:t>
            </a:r>
            <a:r>
              <a:rPr lang="de-DE" dirty="0" err="1"/>
              <a:t>action</a:t>
            </a:r>
            <a:r>
              <a:rPr lang="de-DE" dirty="0"/>
              <a:t> of </a:t>
            </a:r>
            <a:r>
              <a:rPr lang="de-DE" dirty="0" err="1"/>
              <a:t>person</a:t>
            </a:r>
            <a:r>
              <a:rPr lang="de-DE" dirty="0"/>
              <a:t> </a:t>
            </a:r>
            <a:r>
              <a:rPr lang="de-DE" dirty="0" err="1"/>
              <a:t>affected</a:t>
            </a:r>
            <a:r>
              <a:rPr lang="de-DE" dirty="0"/>
              <a:t> and </a:t>
            </a:r>
            <a:r>
              <a:rPr lang="de-DE" dirty="0" err="1"/>
              <a:t>guardian</a:t>
            </a:r>
            <a:r>
              <a:rPr lang="de-DE" dirty="0"/>
              <a:t> </a:t>
            </a:r>
            <a:r>
              <a:rPr lang="de-DE" dirty="0" err="1"/>
              <a:t>may</a:t>
            </a:r>
            <a:r>
              <a:rPr lang="de-DE" dirty="0"/>
              <a:t> </a:t>
            </a:r>
            <a:r>
              <a:rPr lang="de-DE" dirty="0" err="1"/>
              <a:t>be</a:t>
            </a:r>
            <a:r>
              <a:rPr lang="de-DE" dirty="0"/>
              <a:t> </a:t>
            </a:r>
            <a:r>
              <a:rPr lang="de-DE" dirty="0" err="1"/>
              <a:t>imposed</a:t>
            </a:r>
            <a:r>
              <a:rPr lang="de-DE" dirty="0"/>
              <a:t> </a:t>
            </a:r>
            <a:r>
              <a:rPr lang="de-DE" dirty="0" err="1"/>
              <a:t>by</a:t>
            </a:r>
            <a:r>
              <a:rPr lang="de-DE" dirty="0"/>
              <a:t> </a:t>
            </a:r>
            <a:r>
              <a:rPr lang="de-DE" dirty="0" err="1"/>
              <a:t>court</a:t>
            </a:r>
            <a:r>
              <a:rPr lang="de-DE" dirty="0"/>
              <a:t> in </a:t>
            </a:r>
            <a:r>
              <a:rPr lang="de-DE" dirty="0" err="1"/>
              <a:t>certain</a:t>
            </a:r>
            <a:r>
              <a:rPr lang="de-DE" dirty="0"/>
              <a:t> </a:t>
            </a:r>
            <a:r>
              <a:rPr lang="de-DE" dirty="0" err="1"/>
              <a:t>cases</a:t>
            </a:r>
            <a:endParaRPr lang="de-DE" dirty="0"/>
          </a:p>
          <a:p>
            <a:pPr lvl="2"/>
            <a:r>
              <a:rPr lang="de-DE" dirty="0" err="1"/>
              <a:t>consistent</a:t>
            </a:r>
            <a:r>
              <a:rPr lang="de-DE" dirty="0"/>
              <a:t> </a:t>
            </a:r>
            <a:r>
              <a:rPr lang="de-DE" dirty="0" err="1"/>
              <a:t>with</a:t>
            </a:r>
            <a:r>
              <a:rPr lang="de-DE" dirty="0"/>
              <a:t> Art 12 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r>
              <a:rPr lang="de-DE" dirty="0"/>
              <a:t>?</a:t>
            </a:r>
          </a:p>
        </p:txBody>
      </p:sp>
    </p:spTree>
    <p:extLst>
      <p:ext uri="{BB962C8B-B14F-4D97-AF65-F5344CB8AC3E}">
        <p14:creationId xmlns:p14="http://schemas.microsoft.com/office/powerpoint/2010/main" val="39426596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CA58D6BB-4878-7CB8-818C-F1BD7B81F64A}"/>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BF6DECBB-9EDE-8F7B-0F23-583BAA37C386}"/>
              </a:ext>
            </a:extLst>
          </p:cNvPr>
          <p:cNvSpPr>
            <a:spLocks noGrp="1"/>
          </p:cNvSpPr>
          <p:nvPr>
            <p:ph type="sldNum" sz="quarter" idx="11"/>
          </p:nvPr>
        </p:nvSpPr>
        <p:spPr/>
        <p:txBody>
          <a:bodyPr/>
          <a:lstStyle/>
          <a:p>
            <a:fld id="{0970407D-EE58-4A0B-824B-1D3AE42DD9CF}" type="slidenum">
              <a:rPr lang="en-GB" altLang="cs-CZ" noProof="0" smtClean="0"/>
              <a:pPr/>
              <a:t>22</a:t>
            </a:fld>
            <a:endParaRPr lang="en-GB" altLang="cs-CZ" noProof="0" dirty="0"/>
          </a:p>
        </p:txBody>
      </p:sp>
      <p:sp>
        <p:nvSpPr>
          <p:cNvPr id="4" name="Titel 3">
            <a:extLst>
              <a:ext uri="{FF2B5EF4-FFF2-40B4-BE49-F238E27FC236}">
                <a16:creationId xmlns:a16="http://schemas.microsoft.com/office/drawing/2014/main" id="{54D3CDC3-02C0-76FC-38A1-325E5FDA9EB0}"/>
              </a:ext>
            </a:extLst>
          </p:cNvPr>
          <p:cNvSpPr>
            <a:spLocks noGrp="1"/>
          </p:cNvSpPr>
          <p:nvPr>
            <p:ph type="title"/>
          </p:nvPr>
        </p:nvSpPr>
        <p:spPr/>
        <p:txBody>
          <a:bodyPr/>
          <a:lstStyle/>
          <a:p>
            <a:r>
              <a:rPr lang="de-DE" dirty="0" err="1"/>
              <a:t>Representatives</a:t>
            </a:r>
            <a:r>
              <a:rPr lang="de-DE" dirty="0"/>
              <a:t> (</a:t>
            </a:r>
            <a:r>
              <a:rPr lang="de-DE" dirty="0" err="1"/>
              <a:t>guardians</a:t>
            </a:r>
            <a:r>
              <a:rPr lang="de-DE" dirty="0"/>
              <a:t>)</a:t>
            </a:r>
            <a:endParaRPr lang="de-AT" dirty="0"/>
          </a:p>
        </p:txBody>
      </p:sp>
      <p:sp>
        <p:nvSpPr>
          <p:cNvPr id="5" name="Inhaltsplatzhalter 4">
            <a:extLst>
              <a:ext uri="{FF2B5EF4-FFF2-40B4-BE49-F238E27FC236}">
                <a16:creationId xmlns:a16="http://schemas.microsoft.com/office/drawing/2014/main" id="{9DE44E30-59E2-0662-6004-C3D250C565A3}"/>
              </a:ext>
            </a:extLst>
          </p:cNvPr>
          <p:cNvSpPr>
            <a:spLocks noGrp="1"/>
          </p:cNvSpPr>
          <p:nvPr>
            <p:ph idx="1"/>
          </p:nvPr>
        </p:nvSpPr>
        <p:spPr/>
        <p:txBody>
          <a:bodyPr/>
          <a:lstStyle/>
          <a:p>
            <a:r>
              <a:rPr lang="de-DE" dirty="0"/>
              <a:t>Monitoring </a:t>
            </a:r>
            <a:r>
              <a:rPr lang="de-DE" dirty="0" err="1"/>
              <a:t>by</a:t>
            </a:r>
            <a:r>
              <a:rPr lang="de-DE" dirty="0"/>
              <a:t> </a:t>
            </a:r>
            <a:r>
              <a:rPr lang="de-DE" dirty="0" err="1"/>
              <a:t>court</a:t>
            </a:r>
            <a:r>
              <a:rPr lang="de-DE" dirty="0"/>
              <a:t>?</a:t>
            </a:r>
          </a:p>
          <a:p>
            <a:pPr lvl="1"/>
            <a:r>
              <a:rPr lang="de-DE" dirty="0"/>
              <a:t>all </a:t>
            </a:r>
            <a:r>
              <a:rPr lang="de-DE" dirty="0" err="1"/>
              <a:t>three</a:t>
            </a:r>
            <a:r>
              <a:rPr lang="de-DE" dirty="0"/>
              <a:t> legal </a:t>
            </a:r>
            <a:r>
              <a:rPr lang="de-DE" dirty="0" err="1"/>
              <a:t>systems</a:t>
            </a:r>
            <a:r>
              <a:rPr lang="de-DE" dirty="0"/>
              <a:t> </a:t>
            </a:r>
            <a:r>
              <a:rPr lang="de-DE" dirty="0" err="1"/>
              <a:t>provide</a:t>
            </a:r>
            <a:r>
              <a:rPr lang="de-DE" dirty="0"/>
              <a:t> </a:t>
            </a:r>
            <a:r>
              <a:rPr lang="de-DE" dirty="0" err="1"/>
              <a:t>for</a:t>
            </a:r>
            <a:r>
              <a:rPr lang="de-DE" dirty="0"/>
              <a:t> </a:t>
            </a:r>
            <a:r>
              <a:rPr lang="de-DE" dirty="0" err="1"/>
              <a:t>monitoring</a:t>
            </a:r>
            <a:r>
              <a:rPr lang="de-DE" dirty="0"/>
              <a:t> of </a:t>
            </a:r>
            <a:r>
              <a:rPr lang="de-DE" dirty="0" err="1"/>
              <a:t>the</a:t>
            </a:r>
            <a:r>
              <a:rPr lang="de-DE" dirty="0"/>
              <a:t> </a:t>
            </a:r>
            <a:r>
              <a:rPr lang="de-DE" dirty="0" err="1"/>
              <a:t>activities</a:t>
            </a:r>
            <a:r>
              <a:rPr lang="de-DE" dirty="0"/>
              <a:t> of </a:t>
            </a:r>
            <a:r>
              <a:rPr lang="de-DE" dirty="0" err="1"/>
              <a:t>the</a:t>
            </a:r>
            <a:r>
              <a:rPr lang="de-DE" dirty="0"/>
              <a:t> </a:t>
            </a:r>
            <a:r>
              <a:rPr lang="de-DE" dirty="0" err="1"/>
              <a:t>guardians</a:t>
            </a:r>
            <a:r>
              <a:rPr lang="de-DE" dirty="0"/>
              <a:t> and </a:t>
            </a:r>
            <a:r>
              <a:rPr lang="de-DE" dirty="0" err="1"/>
              <a:t>for</a:t>
            </a:r>
            <a:r>
              <a:rPr lang="de-DE" dirty="0"/>
              <a:t> </a:t>
            </a:r>
            <a:r>
              <a:rPr lang="de-DE" dirty="0" err="1"/>
              <a:t>interference</a:t>
            </a:r>
            <a:r>
              <a:rPr lang="de-DE" dirty="0"/>
              <a:t> </a:t>
            </a:r>
            <a:r>
              <a:rPr lang="de-DE" dirty="0" err="1"/>
              <a:t>if</a:t>
            </a:r>
            <a:r>
              <a:rPr lang="de-DE" dirty="0"/>
              <a:t> </a:t>
            </a:r>
            <a:r>
              <a:rPr lang="de-DE" dirty="0" err="1"/>
              <a:t>necessary</a:t>
            </a:r>
            <a:endParaRPr lang="de-DE" dirty="0"/>
          </a:p>
          <a:p>
            <a:pPr lvl="1"/>
            <a:r>
              <a:rPr lang="de-DE" dirty="0"/>
              <a:t>Many </a:t>
            </a:r>
            <a:r>
              <a:rPr lang="de-DE" dirty="0" err="1"/>
              <a:t>differences</a:t>
            </a:r>
            <a:r>
              <a:rPr lang="de-DE" dirty="0"/>
              <a:t> in </a:t>
            </a:r>
            <a:r>
              <a:rPr lang="de-DE" dirty="0" err="1"/>
              <a:t>the</a:t>
            </a:r>
            <a:r>
              <a:rPr lang="de-DE" dirty="0"/>
              <a:t> </a:t>
            </a:r>
            <a:r>
              <a:rPr lang="de-DE" dirty="0" err="1"/>
              <a:t>details</a:t>
            </a:r>
            <a:endParaRPr lang="de-DE" dirty="0"/>
          </a:p>
          <a:p>
            <a:pPr lvl="1"/>
            <a:r>
              <a:rPr lang="de-DE" dirty="0"/>
              <a:t>least </a:t>
            </a:r>
            <a:r>
              <a:rPr lang="de-DE" dirty="0" err="1"/>
              <a:t>control</a:t>
            </a:r>
            <a:r>
              <a:rPr lang="de-DE" dirty="0"/>
              <a:t> in </a:t>
            </a:r>
            <a:r>
              <a:rPr lang="de-DE" dirty="0" err="1"/>
              <a:t>the</a:t>
            </a:r>
            <a:r>
              <a:rPr lang="de-DE" dirty="0"/>
              <a:t> </a:t>
            </a:r>
            <a:r>
              <a:rPr lang="de-DE" dirty="0" err="1"/>
              <a:t>field</a:t>
            </a:r>
            <a:r>
              <a:rPr lang="de-DE" dirty="0"/>
              <a:t> of </a:t>
            </a:r>
            <a:r>
              <a:rPr lang="de-DE" dirty="0" err="1"/>
              <a:t>lasting</a:t>
            </a:r>
            <a:r>
              <a:rPr lang="de-DE" dirty="0"/>
              <a:t> power of </a:t>
            </a:r>
            <a:r>
              <a:rPr lang="de-DE" dirty="0" err="1"/>
              <a:t>attorney</a:t>
            </a:r>
            <a:endParaRPr lang="de-DE" dirty="0"/>
          </a:p>
          <a:p>
            <a:pPr lvl="1"/>
            <a:r>
              <a:rPr lang="de-DE" dirty="0" err="1"/>
              <a:t>stricter</a:t>
            </a:r>
            <a:r>
              <a:rPr lang="de-DE" dirty="0"/>
              <a:t> </a:t>
            </a:r>
            <a:r>
              <a:rPr lang="de-DE" dirty="0" err="1"/>
              <a:t>monitoring</a:t>
            </a:r>
            <a:r>
              <a:rPr lang="de-DE" dirty="0"/>
              <a:t> in </a:t>
            </a:r>
            <a:r>
              <a:rPr lang="de-DE" dirty="0" err="1"/>
              <a:t>the</a:t>
            </a:r>
            <a:r>
              <a:rPr lang="de-DE" dirty="0"/>
              <a:t> </a:t>
            </a:r>
            <a:r>
              <a:rPr lang="de-DE" dirty="0" err="1"/>
              <a:t>field</a:t>
            </a:r>
            <a:r>
              <a:rPr lang="de-DE" dirty="0"/>
              <a:t> of </a:t>
            </a:r>
            <a:r>
              <a:rPr lang="de-DE" dirty="0" err="1"/>
              <a:t>guardianship</a:t>
            </a:r>
            <a:endParaRPr lang="de-DE" dirty="0"/>
          </a:p>
          <a:p>
            <a:pPr lvl="2"/>
            <a:r>
              <a:rPr lang="de-DE" dirty="0" err="1"/>
              <a:t>may</a:t>
            </a:r>
            <a:r>
              <a:rPr lang="de-DE" dirty="0"/>
              <a:t> also </a:t>
            </a:r>
            <a:r>
              <a:rPr lang="de-DE" dirty="0" err="1"/>
              <a:t>depend</a:t>
            </a:r>
            <a:r>
              <a:rPr lang="de-DE" dirty="0"/>
              <a:t> on </a:t>
            </a:r>
            <a:r>
              <a:rPr lang="de-DE" dirty="0" err="1"/>
              <a:t>the</a:t>
            </a:r>
            <a:r>
              <a:rPr lang="de-DE" dirty="0"/>
              <a:t> </a:t>
            </a:r>
            <a:r>
              <a:rPr lang="de-DE" dirty="0" err="1"/>
              <a:t>person</a:t>
            </a:r>
            <a:r>
              <a:rPr lang="de-DE" dirty="0"/>
              <a:t> of </a:t>
            </a:r>
            <a:r>
              <a:rPr lang="de-DE" dirty="0" err="1"/>
              <a:t>the</a:t>
            </a:r>
            <a:r>
              <a:rPr lang="de-DE" dirty="0"/>
              <a:t> </a:t>
            </a:r>
            <a:r>
              <a:rPr lang="de-DE" dirty="0" err="1"/>
              <a:t>guardian</a:t>
            </a:r>
            <a:endParaRPr lang="de-DE" dirty="0"/>
          </a:p>
          <a:p>
            <a:pPr lvl="2"/>
            <a:r>
              <a:rPr lang="de-DE" dirty="0" err="1"/>
              <a:t>less</a:t>
            </a:r>
            <a:r>
              <a:rPr lang="de-DE" dirty="0"/>
              <a:t> </a:t>
            </a:r>
            <a:r>
              <a:rPr lang="de-DE" dirty="0" err="1"/>
              <a:t>control</a:t>
            </a:r>
            <a:r>
              <a:rPr lang="de-DE" dirty="0"/>
              <a:t> </a:t>
            </a:r>
            <a:r>
              <a:rPr lang="de-DE" dirty="0" err="1"/>
              <a:t>if</a:t>
            </a:r>
            <a:r>
              <a:rPr lang="de-DE" dirty="0"/>
              <a:t> </a:t>
            </a:r>
            <a:r>
              <a:rPr lang="de-DE" dirty="0" err="1"/>
              <a:t>it</a:t>
            </a:r>
            <a:r>
              <a:rPr lang="de-DE" dirty="0"/>
              <a:t> </a:t>
            </a:r>
            <a:r>
              <a:rPr lang="de-DE" dirty="0" err="1"/>
              <a:t>is</a:t>
            </a:r>
            <a:r>
              <a:rPr lang="de-DE" dirty="0"/>
              <a:t> a </a:t>
            </a:r>
            <a:r>
              <a:rPr lang="de-DE" dirty="0" err="1"/>
              <a:t>close</a:t>
            </a:r>
            <a:r>
              <a:rPr lang="de-DE" dirty="0"/>
              <a:t> relative</a:t>
            </a:r>
            <a:endParaRPr lang="de-AT" dirty="0"/>
          </a:p>
        </p:txBody>
      </p:sp>
    </p:spTree>
    <p:extLst>
      <p:ext uri="{BB962C8B-B14F-4D97-AF65-F5344CB8AC3E}">
        <p14:creationId xmlns:p14="http://schemas.microsoft.com/office/powerpoint/2010/main" val="3093012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53F38D89-34D2-5060-960E-CBD8E165343B}"/>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02F3833A-0A2E-9DD8-C25A-B1B05870156B}"/>
              </a:ext>
            </a:extLst>
          </p:cNvPr>
          <p:cNvSpPr>
            <a:spLocks noGrp="1"/>
          </p:cNvSpPr>
          <p:nvPr>
            <p:ph type="sldNum" sz="quarter" idx="11"/>
          </p:nvPr>
        </p:nvSpPr>
        <p:spPr/>
        <p:txBody>
          <a:bodyPr/>
          <a:lstStyle/>
          <a:p>
            <a:fld id="{0970407D-EE58-4A0B-824B-1D3AE42DD9CF}" type="slidenum">
              <a:rPr lang="en-GB" altLang="cs-CZ" noProof="0" smtClean="0"/>
              <a:pPr/>
              <a:t>23</a:t>
            </a:fld>
            <a:endParaRPr lang="en-GB" altLang="cs-CZ" noProof="0" dirty="0"/>
          </a:p>
        </p:txBody>
      </p:sp>
      <p:sp>
        <p:nvSpPr>
          <p:cNvPr id="4" name="Titel 3">
            <a:extLst>
              <a:ext uri="{FF2B5EF4-FFF2-40B4-BE49-F238E27FC236}">
                <a16:creationId xmlns:a16="http://schemas.microsoft.com/office/drawing/2014/main" id="{6EED76C1-D6D3-2452-BACA-03C814750AFF}"/>
              </a:ext>
            </a:extLst>
          </p:cNvPr>
          <p:cNvSpPr>
            <a:spLocks noGrp="1"/>
          </p:cNvSpPr>
          <p:nvPr>
            <p:ph type="title"/>
          </p:nvPr>
        </p:nvSpPr>
        <p:spPr/>
        <p:txBody>
          <a:bodyPr/>
          <a:lstStyle/>
          <a:p>
            <a:r>
              <a:rPr lang="de-DE" dirty="0" err="1"/>
              <a:t>Conclusions</a:t>
            </a:r>
            <a:endParaRPr lang="de-AT" dirty="0"/>
          </a:p>
        </p:txBody>
      </p:sp>
      <p:sp>
        <p:nvSpPr>
          <p:cNvPr id="5" name="Inhaltsplatzhalter 4">
            <a:extLst>
              <a:ext uri="{FF2B5EF4-FFF2-40B4-BE49-F238E27FC236}">
                <a16:creationId xmlns:a16="http://schemas.microsoft.com/office/drawing/2014/main" id="{5E8931A4-4885-A021-7A2F-44489493A525}"/>
              </a:ext>
            </a:extLst>
          </p:cNvPr>
          <p:cNvSpPr>
            <a:spLocks noGrp="1"/>
          </p:cNvSpPr>
          <p:nvPr>
            <p:ph idx="1"/>
          </p:nvPr>
        </p:nvSpPr>
        <p:spPr/>
        <p:txBody>
          <a:bodyPr/>
          <a:lstStyle/>
          <a:p>
            <a:r>
              <a:rPr lang="de-DE" dirty="0"/>
              <a:t>UN 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r>
              <a:rPr lang="de-DE" dirty="0"/>
              <a:t> </a:t>
            </a:r>
            <a:r>
              <a:rPr lang="de-DE" dirty="0" err="1"/>
              <a:t>puts</a:t>
            </a:r>
            <a:r>
              <a:rPr lang="de-DE" dirty="0"/>
              <a:t> </a:t>
            </a:r>
            <a:r>
              <a:rPr lang="de-DE" dirty="0" err="1"/>
              <a:t>protection</a:t>
            </a:r>
            <a:r>
              <a:rPr lang="de-DE" dirty="0"/>
              <a:t> of </a:t>
            </a:r>
            <a:r>
              <a:rPr lang="de-DE" dirty="0" err="1"/>
              <a:t>these</a:t>
            </a:r>
            <a:r>
              <a:rPr lang="de-DE" dirty="0"/>
              <a:t> </a:t>
            </a:r>
            <a:r>
              <a:rPr lang="de-DE" dirty="0" err="1"/>
              <a:t>persons</a:t>
            </a:r>
            <a:r>
              <a:rPr lang="de-DE" dirty="0"/>
              <a:t> and </a:t>
            </a:r>
            <a:r>
              <a:rPr lang="de-DE" dirty="0" err="1"/>
              <a:t>respect</a:t>
            </a:r>
            <a:r>
              <a:rPr lang="de-DE" dirty="0"/>
              <a:t> of </a:t>
            </a:r>
            <a:r>
              <a:rPr lang="de-DE" dirty="0" err="1"/>
              <a:t>their</a:t>
            </a:r>
            <a:r>
              <a:rPr lang="de-DE" dirty="0"/>
              <a:t> </a:t>
            </a:r>
            <a:r>
              <a:rPr lang="de-DE" dirty="0" err="1"/>
              <a:t>self</a:t>
            </a:r>
            <a:r>
              <a:rPr lang="de-DE" dirty="0"/>
              <a:t>-determination at </a:t>
            </a:r>
            <a:r>
              <a:rPr lang="de-DE" dirty="0" err="1"/>
              <a:t>first</a:t>
            </a:r>
            <a:r>
              <a:rPr lang="de-DE" dirty="0"/>
              <a:t> </a:t>
            </a:r>
            <a:r>
              <a:rPr lang="de-DE" dirty="0" err="1"/>
              <a:t>place</a:t>
            </a:r>
            <a:endParaRPr lang="de-DE" dirty="0"/>
          </a:p>
          <a:p>
            <a:r>
              <a:rPr lang="de-DE" dirty="0"/>
              <a:t>UN Convention </a:t>
            </a:r>
            <a:r>
              <a:rPr lang="de-DE" dirty="0" err="1"/>
              <a:t>has</a:t>
            </a:r>
            <a:r>
              <a:rPr lang="de-DE" dirty="0"/>
              <a:t> a strong </a:t>
            </a:r>
            <a:r>
              <a:rPr lang="de-DE" dirty="0" err="1"/>
              <a:t>impact</a:t>
            </a:r>
            <a:r>
              <a:rPr lang="de-DE" dirty="0"/>
              <a:t> on </a:t>
            </a:r>
            <a:r>
              <a:rPr lang="de-DE" dirty="0" err="1"/>
              <a:t>development</a:t>
            </a:r>
            <a:r>
              <a:rPr lang="de-DE" dirty="0"/>
              <a:t> of national </a:t>
            </a:r>
            <a:r>
              <a:rPr lang="de-DE" dirty="0" err="1"/>
              <a:t>laws</a:t>
            </a:r>
            <a:endParaRPr lang="de-DE" dirty="0"/>
          </a:p>
          <a:p>
            <a:r>
              <a:rPr lang="de-DE" dirty="0" err="1"/>
              <a:t>what</a:t>
            </a:r>
            <a:r>
              <a:rPr lang="de-DE" dirty="0"/>
              <a:t> </a:t>
            </a:r>
            <a:r>
              <a:rPr lang="de-DE" dirty="0" err="1"/>
              <a:t>we</a:t>
            </a:r>
            <a:r>
              <a:rPr lang="de-DE" dirty="0"/>
              <a:t> </a:t>
            </a:r>
            <a:r>
              <a:rPr lang="de-DE" dirty="0" err="1"/>
              <a:t>see</a:t>
            </a:r>
            <a:r>
              <a:rPr lang="de-DE" dirty="0"/>
              <a:t> </a:t>
            </a:r>
            <a:r>
              <a:rPr lang="de-DE" dirty="0" err="1"/>
              <a:t>is</a:t>
            </a:r>
            <a:r>
              <a:rPr lang="de-DE" dirty="0"/>
              <a:t> a </a:t>
            </a:r>
            <a:r>
              <a:rPr lang="de-DE" dirty="0" err="1"/>
              <a:t>combination</a:t>
            </a:r>
            <a:r>
              <a:rPr lang="de-DE" dirty="0"/>
              <a:t> of</a:t>
            </a:r>
          </a:p>
          <a:p>
            <a:pPr lvl="1"/>
            <a:r>
              <a:rPr lang="de-DE" dirty="0" err="1"/>
              <a:t>Respect</a:t>
            </a:r>
            <a:r>
              <a:rPr lang="de-DE" dirty="0"/>
              <a:t> </a:t>
            </a:r>
            <a:r>
              <a:rPr lang="de-DE" dirty="0" err="1"/>
              <a:t>for</a:t>
            </a:r>
            <a:r>
              <a:rPr lang="de-DE" dirty="0"/>
              <a:t> </a:t>
            </a:r>
            <a:r>
              <a:rPr lang="de-DE" dirty="0" err="1"/>
              <a:t>self</a:t>
            </a:r>
            <a:r>
              <a:rPr lang="de-DE" dirty="0"/>
              <a:t>-determination and</a:t>
            </a:r>
          </a:p>
          <a:p>
            <a:pPr lvl="1"/>
            <a:r>
              <a:rPr lang="de-DE" dirty="0"/>
              <a:t>Flexible </a:t>
            </a:r>
            <a:r>
              <a:rPr lang="de-DE" dirty="0" err="1"/>
              <a:t>models</a:t>
            </a:r>
            <a:r>
              <a:rPr lang="de-DE" dirty="0"/>
              <a:t> of support – tailormade </a:t>
            </a:r>
            <a:r>
              <a:rPr lang="de-DE" dirty="0" err="1"/>
              <a:t>for</a:t>
            </a:r>
            <a:r>
              <a:rPr lang="de-DE" dirty="0"/>
              <a:t> </a:t>
            </a:r>
            <a:r>
              <a:rPr lang="de-DE" dirty="0" err="1"/>
              <a:t>the</a:t>
            </a:r>
            <a:r>
              <a:rPr lang="de-DE" dirty="0"/>
              <a:t> individual </a:t>
            </a:r>
            <a:r>
              <a:rPr lang="de-DE" dirty="0" err="1"/>
              <a:t>needs</a:t>
            </a:r>
            <a:r>
              <a:rPr lang="de-DE" dirty="0"/>
              <a:t> of </a:t>
            </a:r>
            <a:r>
              <a:rPr lang="de-DE" dirty="0" err="1"/>
              <a:t>the</a:t>
            </a:r>
            <a:r>
              <a:rPr lang="de-DE" dirty="0"/>
              <a:t> </a:t>
            </a:r>
            <a:r>
              <a:rPr lang="de-DE" dirty="0" err="1"/>
              <a:t>person</a:t>
            </a:r>
            <a:r>
              <a:rPr lang="de-DE" dirty="0"/>
              <a:t> </a:t>
            </a:r>
            <a:r>
              <a:rPr lang="de-DE" dirty="0" err="1"/>
              <a:t>affected</a:t>
            </a:r>
            <a:r>
              <a:rPr lang="de-DE" dirty="0"/>
              <a:t> </a:t>
            </a:r>
            <a:r>
              <a:rPr lang="de-DE" dirty="0" err="1"/>
              <a:t>by</a:t>
            </a:r>
            <a:r>
              <a:rPr lang="de-DE" dirty="0"/>
              <a:t> </a:t>
            </a:r>
            <a:r>
              <a:rPr lang="de-DE" dirty="0" err="1"/>
              <a:t>disabilities</a:t>
            </a:r>
            <a:endParaRPr lang="de-AT" dirty="0"/>
          </a:p>
        </p:txBody>
      </p:sp>
    </p:spTree>
    <p:extLst>
      <p:ext uri="{BB962C8B-B14F-4D97-AF65-F5344CB8AC3E}">
        <p14:creationId xmlns:p14="http://schemas.microsoft.com/office/powerpoint/2010/main" val="199525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2E45F7E-1BAD-17E8-7537-3F9CDC81E249}"/>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8205490D-8B42-DE6C-C8EF-182732B8EA30}"/>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el 3">
            <a:extLst>
              <a:ext uri="{FF2B5EF4-FFF2-40B4-BE49-F238E27FC236}">
                <a16:creationId xmlns:a16="http://schemas.microsoft.com/office/drawing/2014/main" id="{0375B208-3DE1-20CF-9DDD-0D5476930ED9}"/>
              </a:ext>
            </a:extLst>
          </p:cNvPr>
          <p:cNvSpPr>
            <a:spLocks noGrp="1"/>
          </p:cNvSpPr>
          <p:nvPr>
            <p:ph type="title"/>
          </p:nvPr>
        </p:nvSpPr>
        <p:spPr/>
        <p:txBody>
          <a:bodyPr/>
          <a:lstStyle/>
          <a:p>
            <a:r>
              <a:rPr lang="de-DE" dirty="0" err="1"/>
              <a:t>Which</a:t>
            </a:r>
            <a:r>
              <a:rPr lang="de-DE" dirty="0"/>
              <a:t> </a:t>
            </a:r>
            <a:r>
              <a:rPr lang="de-DE" dirty="0" err="1"/>
              <a:t>adults</a:t>
            </a:r>
            <a:r>
              <a:rPr lang="de-DE" dirty="0"/>
              <a:t> </a:t>
            </a:r>
            <a:r>
              <a:rPr lang="de-DE" dirty="0" err="1"/>
              <a:t>are</a:t>
            </a:r>
            <a:r>
              <a:rPr lang="de-DE" dirty="0"/>
              <a:t> </a:t>
            </a:r>
            <a:r>
              <a:rPr lang="de-DE" dirty="0" err="1"/>
              <a:t>to</a:t>
            </a:r>
            <a:r>
              <a:rPr lang="de-DE" dirty="0"/>
              <a:t> </a:t>
            </a:r>
            <a:r>
              <a:rPr lang="de-DE" dirty="0" err="1"/>
              <a:t>be</a:t>
            </a:r>
            <a:r>
              <a:rPr lang="de-DE" dirty="0"/>
              <a:t> </a:t>
            </a:r>
            <a:r>
              <a:rPr lang="de-DE" dirty="0" err="1"/>
              <a:t>protected</a:t>
            </a:r>
            <a:r>
              <a:rPr lang="de-DE" dirty="0"/>
              <a:t> – and </a:t>
            </a:r>
            <a:r>
              <a:rPr lang="de-DE" dirty="0" err="1"/>
              <a:t>why</a:t>
            </a:r>
            <a:r>
              <a:rPr lang="de-DE" dirty="0"/>
              <a:t>?</a:t>
            </a:r>
            <a:endParaRPr lang="de-AT" dirty="0"/>
          </a:p>
        </p:txBody>
      </p:sp>
      <p:sp>
        <p:nvSpPr>
          <p:cNvPr id="5" name="Inhaltsplatzhalter 4">
            <a:extLst>
              <a:ext uri="{FF2B5EF4-FFF2-40B4-BE49-F238E27FC236}">
                <a16:creationId xmlns:a16="http://schemas.microsoft.com/office/drawing/2014/main" id="{0611DEFD-280F-15E6-6A62-5AFE752CBCBB}"/>
              </a:ext>
            </a:extLst>
          </p:cNvPr>
          <p:cNvSpPr>
            <a:spLocks noGrp="1"/>
          </p:cNvSpPr>
          <p:nvPr>
            <p:ph idx="1"/>
          </p:nvPr>
        </p:nvSpPr>
        <p:spPr/>
        <p:txBody>
          <a:bodyPr/>
          <a:lstStyle/>
          <a:p>
            <a:r>
              <a:rPr lang="de-DE" dirty="0"/>
              <a:t>Self-</a:t>
            </a:r>
            <a:r>
              <a:rPr lang="de-DE" dirty="0" err="1"/>
              <a:t>determiniation</a:t>
            </a:r>
            <a:r>
              <a:rPr lang="de-DE" dirty="0"/>
              <a:t> </a:t>
            </a:r>
            <a:r>
              <a:rPr lang="de-DE" dirty="0" err="1"/>
              <a:t>as</a:t>
            </a:r>
            <a:r>
              <a:rPr lang="de-DE" dirty="0"/>
              <a:t> a </a:t>
            </a:r>
            <a:r>
              <a:rPr lang="de-DE" dirty="0" err="1"/>
              <a:t>starting</a:t>
            </a:r>
            <a:r>
              <a:rPr lang="de-DE" dirty="0"/>
              <a:t> </a:t>
            </a:r>
            <a:r>
              <a:rPr lang="de-DE" dirty="0" err="1"/>
              <a:t>point</a:t>
            </a:r>
            <a:endParaRPr lang="de-DE" dirty="0"/>
          </a:p>
          <a:p>
            <a:pPr lvl="1"/>
            <a:r>
              <a:rPr lang="de-DE" dirty="0" err="1"/>
              <a:t>most</a:t>
            </a:r>
            <a:r>
              <a:rPr lang="de-DE" dirty="0"/>
              <a:t> </a:t>
            </a:r>
            <a:r>
              <a:rPr lang="de-DE" dirty="0" err="1"/>
              <a:t>important</a:t>
            </a:r>
            <a:r>
              <a:rPr lang="de-DE" dirty="0"/>
              <a:t> </a:t>
            </a:r>
            <a:r>
              <a:rPr lang="de-DE" dirty="0" err="1"/>
              <a:t>principle</a:t>
            </a:r>
            <a:r>
              <a:rPr lang="de-DE" dirty="0"/>
              <a:t> of private </a:t>
            </a:r>
            <a:r>
              <a:rPr lang="de-DE" dirty="0" err="1"/>
              <a:t>law</a:t>
            </a:r>
            <a:endParaRPr lang="de-DE" dirty="0"/>
          </a:p>
          <a:p>
            <a:pPr lvl="1"/>
            <a:r>
              <a:rPr lang="de-DE" dirty="0" err="1"/>
              <a:t>every</a:t>
            </a:r>
            <a:r>
              <a:rPr lang="de-DE" dirty="0"/>
              <a:t> individual (</a:t>
            </a:r>
            <a:r>
              <a:rPr lang="de-DE" dirty="0" err="1"/>
              <a:t>natural</a:t>
            </a:r>
            <a:r>
              <a:rPr lang="de-DE" dirty="0"/>
              <a:t> </a:t>
            </a:r>
            <a:r>
              <a:rPr lang="de-DE" dirty="0" err="1"/>
              <a:t>or</a:t>
            </a:r>
            <a:r>
              <a:rPr lang="de-DE" dirty="0"/>
              <a:t> legal </a:t>
            </a:r>
            <a:r>
              <a:rPr lang="de-DE" dirty="0" err="1"/>
              <a:t>person</a:t>
            </a:r>
            <a:r>
              <a:rPr lang="de-DE" dirty="0"/>
              <a:t>) </a:t>
            </a:r>
            <a:r>
              <a:rPr lang="de-DE" dirty="0" err="1"/>
              <a:t>has</a:t>
            </a:r>
            <a:r>
              <a:rPr lang="de-DE" dirty="0"/>
              <a:t> </a:t>
            </a:r>
            <a:r>
              <a:rPr lang="de-DE" dirty="0" err="1"/>
              <a:t>the</a:t>
            </a:r>
            <a:r>
              <a:rPr lang="de-DE" dirty="0"/>
              <a:t> legal power </a:t>
            </a:r>
            <a:r>
              <a:rPr lang="de-DE" dirty="0" err="1"/>
              <a:t>to</a:t>
            </a:r>
            <a:r>
              <a:rPr lang="de-DE" dirty="0"/>
              <a:t> </a:t>
            </a:r>
            <a:r>
              <a:rPr lang="de-DE" dirty="0" err="1"/>
              <a:t>enter</a:t>
            </a:r>
            <a:r>
              <a:rPr lang="de-DE" dirty="0"/>
              <a:t> </a:t>
            </a:r>
            <a:r>
              <a:rPr lang="de-DE" dirty="0" err="1"/>
              <a:t>into</a:t>
            </a:r>
            <a:r>
              <a:rPr lang="de-DE" dirty="0"/>
              <a:t> </a:t>
            </a:r>
            <a:r>
              <a:rPr lang="de-DE" dirty="0" err="1"/>
              <a:t>binding</a:t>
            </a:r>
            <a:r>
              <a:rPr lang="de-DE" dirty="0"/>
              <a:t> legal </a:t>
            </a:r>
            <a:r>
              <a:rPr lang="de-DE" dirty="0" err="1"/>
              <a:t>relationships</a:t>
            </a:r>
            <a:r>
              <a:rPr lang="de-DE" dirty="0"/>
              <a:t> </a:t>
            </a:r>
            <a:r>
              <a:rPr lang="de-DE" dirty="0" err="1"/>
              <a:t>to</a:t>
            </a:r>
            <a:r>
              <a:rPr lang="de-DE" dirty="0"/>
              <a:t> </a:t>
            </a:r>
            <a:r>
              <a:rPr lang="de-DE" dirty="0" err="1"/>
              <a:t>other</a:t>
            </a:r>
            <a:r>
              <a:rPr lang="de-DE" dirty="0"/>
              <a:t> individual (</a:t>
            </a:r>
            <a:r>
              <a:rPr lang="de-DE" dirty="0" err="1"/>
              <a:t>natural</a:t>
            </a:r>
            <a:r>
              <a:rPr lang="de-DE" dirty="0"/>
              <a:t> </a:t>
            </a:r>
            <a:r>
              <a:rPr lang="de-DE" dirty="0" err="1"/>
              <a:t>or</a:t>
            </a:r>
            <a:r>
              <a:rPr lang="de-DE" dirty="0"/>
              <a:t> legal </a:t>
            </a:r>
            <a:r>
              <a:rPr lang="de-DE" dirty="0" err="1"/>
              <a:t>person</a:t>
            </a:r>
            <a:r>
              <a:rPr lang="de-DE" dirty="0"/>
              <a:t>)</a:t>
            </a:r>
          </a:p>
          <a:p>
            <a:pPr lvl="2"/>
            <a:r>
              <a:rPr lang="de-DE" dirty="0" err="1"/>
              <a:t>or</a:t>
            </a:r>
            <a:r>
              <a:rPr lang="de-DE" dirty="0"/>
              <a:t> not </a:t>
            </a:r>
            <a:r>
              <a:rPr lang="de-DE" dirty="0" err="1"/>
              <a:t>to</a:t>
            </a:r>
            <a:r>
              <a:rPr lang="de-DE" dirty="0"/>
              <a:t> do so: e.g. </a:t>
            </a:r>
            <a:r>
              <a:rPr lang="de-DE" dirty="0" err="1"/>
              <a:t>by</a:t>
            </a:r>
            <a:r>
              <a:rPr lang="de-DE" dirty="0"/>
              <a:t> </a:t>
            </a:r>
            <a:r>
              <a:rPr lang="de-DE" dirty="0" err="1"/>
              <a:t>declining</a:t>
            </a:r>
            <a:r>
              <a:rPr lang="de-DE" dirty="0"/>
              <a:t> an </a:t>
            </a:r>
            <a:r>
              <a:rPr lang="de-DE" dirty="0" err="1"/>
              <a:t>offer</a:t>
            </a:r>
            <a:endParaRPr lang="de-DE" dirty="0"/>
          </a:p>
          <a:p>
            <a:pPr lvl="1"/>
            <a:r>
              <a:rPr lang="de-DE" dirty="0"/>
              <a:t>legal </a:t>
            </a:r>
            <a:r>
              <a:rPr lang="de-DE" dirty="0" err="1"/>
              <a:t>instrument</a:t>
            </a:r>
            <a:r>
              <a:rPr lang="de-DE" dirty="0"/>
              <a:t>: </a:t>
            </a:r>
            <a:r>
              <a:rPr lang="de-DE" dirty="0" err="1"/>
              <a:t>contract</a:t>
            </a:r>
            <a:endParaRPr lang="de-DE" dirty="0"/>
          </a:p>
          <a:p>
            <a:pPr lvl="1"/>
            <a:r>
              <a:rPr lang="de-DE" dirty="0" err="1"/>
              <a:t>contracts</a:t>
            </a:r>
            <a:r>
              <a:rPr lang="de-DE" dirty="0"/>
              <a:t> </a:t>
            </a:r>
            <a:r>
              <a:rPr lang="de-DE" dirty="0" err="1"/>
              <a:t>are</a:t>
            </a:r>
            <a:r>
              <a:rPr lang="de-DE" dirty="0"/>
              <a:t> </a:t>
            </a:r>
            <a:r>
              <a:rPr lang="de-DE" dirty="0" err="1"/>
              <a:t>the</a:t>
            </a:r>
            <a:r>
              <a:rPr lang="de-DE" dirty="0"/>
              <a:t> </a:t>
            </a:r>
            <a:r>
              <a:rPr lang="de-DE" dirty="0" err="1"/>
              <a:t>principle</a:t>
            </a:r>
            <a:r>
              <a:rPr lang="de-DE" dirty="0"/>
              <a:t> </a:t>
            </a:r>
            <a:r>
              <a:rPr lang="de-DE" dirty="0" err="1"/>
              <a:t>instrument</a:t>
            </a:r>
            <a:r>
              <a:rPr lang="de-DE" dirty="0"/>
              <a:t> </a:t>
            </a:r>
            <a:r>
              <a:rPr lang="de-DE" dirty="0" err="1"/>
              <a:t>for</a:t>
            </a:r>
            <a:r>
              <a:rPr lang="de-DE" dirty="0"/>
              <a:t> </a:t>
            </a:r>
            <a:r>
              <a:rPr lang="de-DE" dirty="0" err="1"/>
              <a:t>the</a:t>
            </a:r>
            <a:r>
              <a:rPr lang="de-DE" dirty="0"/>
              <a:t> </a:t>
            </a:r>
            <a:r>
              <a:rPr lang="de-DE" dirty="0" err="1"/>
              <a:t>satisfaction</a:t>
            </a:r>
            <a:r>
              <a:rPr lang="de-DE" dirty="0"/>
              <a:t> of </a:t>
            </a:r>
            <a:r>
              <a:rPr lang="de-DE" dirty="0" err="1"/>
              <a:t>needs</a:t>
            </a:r>
            <a:endParaRPr lang="de-DE" dirty="0"/>
          </a:p>
          <a:p>
            <a:pPr lvl="1"/>
            <a:r>
              <a:rPr lang="de-DE" dirty="0" err="1"/>
              <a:t>every</a:t>
            </a:r>
            <a:r>
              <a:rPr lang="de-DE" dirty="0"/>
              <a:t> individual </a:t>
            </a:r>
            <a:r>
              <a:rPr lang="de-DE" dirty="0" err="1"/>
              <a:t>makes</a:t>
            </a:r>
            <a:r>
              <a:rPr lang="de-DE" dirty="0"/>
              <a:t> a </a:t>
            </a:r>
            <a:r>
              <a:rPr lang="de-DE" dirty="0" err="1"/>
              <a:t>decision</a:t>
            </a:r>
            <a:r>
              <a:rPr lang="de-DE" dirty="0"/>
              <a:t> on </a:t>
            </a:r>
            <a:r>
              <a:rPr lang="de-DE" dirty="0" err="1"/>
              <a:t>goods</a:t>
            </a:r>
            <a:r>
              <a:rPr lang="de-DE" dirty="0"/>
              <a:t> he/</a:t>
            </a:r>
            <a:r>
              <a:rPr lang="de-DE" dirty="0" err="1"/>
              <a:t>she</a:t>
            </a:r>
            <a:r>
              <a:rPr lang="de-DE" dirty="0"/>
              <a:t> </a:t>
            </a:r>
            <a:r>
              <a:rPr lang="de-DE" dirty="0" err="1"/>
              <a:t>wants</a:t>
            </a:r>
            <a:r>
              <a:rPr lang="de-DE" dirty="0"/>
              <a:t> </a:t>
            </a:r>
            <a:r>
              <a:rPr lang="de-DE" dirty="0" err="1"/>
              <a:t>to</a:t>
            </a:r>
            <a:r>
              <a:rPr lang="de-DE" dirty="0"/>
              <a:t> </a:t>
            </a:r>
            <a:r>
              <a:rPr lang="de-DE" dirty="0" err="1"/>
              <a:t>buy</a:t>
            </a:r>
            <a:r>
              <a:rPr lang="de-DE" dirty="0"/>
              <a:t>/</a:t>
            </a:r>
            <a:r>
              <a:rPr lang="de-DE" dirty="0" err="1"/>
              <a:t>sell</a:t>
            </a:r>
            <a:r>
              <a:rPr lang="de-DE" dirty="0"/>
              <a:t> and on </a:t>
            </a:r>
            <a:r>
              <a:rPr lang="de-DE" dirty="0" err="1"/>
              <a:t>the</a:t>
            </a:r>
            <a:r>
              <a:rPr lang="de-DE" dirty="0"/>
              <a:t> </a:t>
            </a:r>
            <a:r>
              <a:rPr lang="de-DE" dirty="0" err="1"/>
              <a:t>price</a:t>
            </a:r>
            <a:endParaRPr lang="de-DE" dirty="0"/>
          </a:p>
          <a:p>
            <a:pPr lvl="1"/>
            <a:r>
              <a:rPr lang="de-DE" dirty="0" err="1"/>
              <a:t>contracts</a:t>
            </a:r>
            <a:r>
              <a:rPr lang="de-DE" dirty="0"/>
              <a:t> </a:t>
            </a:r>
            <a:r>
              <a:rPr lang="de-DE" dirty="0" err="1"/>
              <a:t>are</a:t>
            </a:r>
            <a:r>
              <a:rPr lang="de-DE" dirty="0"/>
              <a:t> </a:t>
            </a:r>
            <a:r>
              <a:rPr lang="de-DE" dirty="0" err="1"/>
              <a:t>the</a:t>
            </a:r>
            <a:r>
              <a:rPr lang="de-DE" dirty="0"/>
              <a:t> legal </a:t>
            </a:r>
            <a:r>
              <a:rPr lang="de-DE" dirty="0" err="1"/>
              <a:t>instrument</a:t>
            </a:r>
            <a:r>
              <a:rPr lang="de-DE" dirty="0"/>
              <a:t> </a:t>
            </a:r>
            <a:r>
              <a:rPr lang="de-DE" dirty="0" err="1"/>
              <a:t>to</a:t>
            </a:r>
            <a:r>
              <a:rPr lang="de-DE" dirty="0"/>
              <a:t> </a:t>
            </a:r>
            <a:r>
              <a:rPr lang="de-DE" dirty="0" err="1"/>
              <a:t>participate</a:t>
            </a:r>
            <a:r>
              <a:rPr lang="de-DE" dirty="0"/>
              <a:t> in </a:t>
            </a:r>
            <a:r>
              <a:rPr lang="de-DE" dirty="0" err="1"/>
              <a:t>market</a:t>
            </a:r>
            <a:r>
              <a:rPr lang="de-DE" dirty="0"/>
              <a:t> </a:t>
            </a:r>
            <a:r>
              <a:rPr lang="de-DE" dirty="0" err="1"/>
              <a:t>transactions</a:t>
            </a:r>
            <a:endParaRPr lang="de-DE" dirty="0"/>
          </a:p>
          <a:p>
            <a:pPr lvl="1"/>
            <a:r>
              <a:rPr lang="de-DE" dirty="0" err="1"/>
              <a:t>contracts</a:t>
            </a:r>
            <a:r>
              <a:rPr lang="de-DE" dirty="0"/>
              <a:t> </a:t>
            </a:r>
            <a:r>
              <a:rPr lang="de-DE" dirty="0" err="1"/>
              <a:t>are</a:t>
            </a:r>
            <a:r>
              <a:rPr lang="de-DE" dirty="0"/>
              <a:t> </a:t>
            </a:r>
            <a:r>
              <a:rPr lang="de-DE" dirty="0" err="1"/>
              <a:t>the</a:t>
            </a:r>
            <a:r>
              <a:rPr lang="de-DE" dirty="0"/>
              <a:t> </a:t>
            </a:r>
            <a:r>
              <a:rPr lang="de-DE" dirty="0" err="1"/>
              <a:t>tool</a:t>
            </a:r>
            <a:r>
              <a:rPr lang="de-DE" dirty="0"/>
              <a:t> a </a:t>
            </a:r>
            <a:r>
              <a:rPr lang="de-DE" dirty="0" err="1"/>
              <a:t>market</a:t>
            </a:r>
            <a:r>
              <a:rPr lang="de-DE" dirty="0"/>
              <a:t> </a:t>
            </a:r>
            <a:r>
              <a:rPr lang="de-DE" dirty="0" err="1"/>
              <a:t>economy</a:t>
            </a:r>
            <a:r>
              <a:rPr lang="de-DE" dirty="0"/>
              <a:t> </a:t>
            </a:r>
            <a:r>
              <a:rPr lang="de-DE" dirty="0" err="1"/>
              <a:t>is</a:t>
            </a:r>
            <a:r>
              <a:rPr lang="de-DE" dirty="0"/>
              <a:t> </a:t>
            </a:r>
            <a:r>
              <a:rPr lang="de-DE" dirty="0" err="1"/>
              <a:t>built</a:t>
            </a:r>
            <a:r>
              <a:rPr lang="de-DE" dirty="0"/>
              <a:t> on</a:t>
            </a:r>
          </a:p>
          <a:p>
            <a:pPr marL="1200150" lvl="2" indent="-285750">
              <a:buFontTx/>
              <a:buChar char="-"/>
            </a:pPr>
            <a:endParaRPr lang="de-DE" dirty="0"/>
          </a:p>
        </p:txBody>
      </p:sp>
    </p:spTree>
    <p:extLst>
      <p:ext uri="{BB962C8B-B14F-4D97-AF65-F5344CB8AC3E}">
        <p14:creationId xmlns:p14="http://schemas.microsoft.com/office/powerpoint/2010/main" val="370083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1ADB274F-C93A-0814-936E-32C32F96B38D}"/>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B3DBABC6-3F31-6111-4203-771B3FEFF9CA}"/>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el 3">
            <a:extLst>
              <a:ext uri="{FF2B5EF4-FFF2-40B4-BE49-F238E27FC236}">
                <a16:creationId xmlns:a16="http://schemas.microsoft.com/office/drawing/2014/main" id="{C4FD694E-97D6-AC7B-73CF-9509ECC63A72}"/>
              </a:ext>
            </a:extLst>
          </p:cNvPr>
          <p:cNvSpPr>
            <a:spLocks noGrp="1"/>
          </p:cNvSpPr>
          <p:nvPr>
            <p:ph type="title"/>
          </p:nvPr>
        </p:nvSpPr>
        <p:spPr/>
        <p:txBody>
          <a:bodyPr/>
          <a:lstStyle/>
          <a:p>
            <a:r>
              <a:rPr lang="de-DE" dirty="0" err="1"/>
              <a:t>Which</a:t>
            </a:r>
            <a:r>
              <a:rPr lang="de-DE" dirty="0"/>
              <a:t> </a:t>
            </a:r>
            <a:r>
              <a:rPr lang="de-DE" dirty="0" err="1"/>
              <a:t>adults</a:t>
            </a:r>
            <a:r>
              <a:rPr lang="de-DE" dirty="0"/>
              <a:t> </a:t>
            </a:r>
            <a:r>
              <a:rPr lang="de-DE" dirty="0" err="1"/>
              <a:t>are</a:t>
            </a:r>
            <a:r>
              <a:rPr lang="de-DE" dirty="0"/>
              <a:t> </a:t>
            </a:r>
            <a:r>
              <a:rPr lang="de-DE" dirty="0" err="1"/>
              <a:t>to</a:t>
            </a:r>
            <a:r>
              <a:rPr lang="de-DE" dirty="0"/>
              <a:t> </a:t>
            </a:r>
            <a:r>
              <a:rPr lang="de-DE" dirty="0" err="1"/>
              <a:t>be</a:t>
            </a:r>
            <a:r>
              <a:rPr lang="de-DE" dirty="0"/>
              <a:t> </a:t>
            </a:r>
            <a:r>
              <a:rPr lang="de-DE" dirty="0" err="1"/>
              <a:t>protected</a:t>
            </a:r>
            <a:r>
              <a:rPr lang="de-DE" dirty="0"/>
              <a:t> – and </a:t>
            </a:r>
            <a:r>
              <a:rPr lang="de-DE" dirty="0" err="1"/>
              <a:t>why</a:t>
            </a:r>
            <a:r>
              <a:rPr lang="de-DE" dirty="0"/>
              <a:t>?</a:t>
            </a:r>
            <a:endParaRPr lang="de-AT" dirty="0"/>
          </a:p>
        </p:txBody>
      </p:sp>
      <p:sp>
        <p:nvSpPr>
          <p:cNvPr id="5" name="Inhaltsplatzhalter 4">
            <a:extLst>
              <a:ext uri="{FF2B5EF4-FFF2-40B4-BE49-F238E27FC236}">
                <a16:creationId xmlns:a16="http://schemas.microsoft.com/office/drawing/2014/main" id="{0530B585-750C-CF24-58CC-9B40313C3DB6}"/>
              </a:ext>
            </a:extLst>
          </p:cNvPr>
          <p:cNvSpPr>
            <a:spLocks noGrp="1"/>
          </p:cNvSpPr>
          <p:nvPr>
            <p:ph idx="1"/>
          </p:nvPr>
        </p:nvSpPr>
        <p:spPr/>
        <p:txBody>
          <a:bodyPr/>
          <a:lstStyle/>
          <a:p>
            <a:r>
              <a:rPr lang="de-DE" dirty="0"/>
              <a:t>Self-determination </a:t>
            </a:r>
            <a:r>
              <a:rPr lang="de-DE" dirty="0" err="1"/>
              <a:t>as</a:t>
            </a:r>
            <a:r>
              <a:rPr lang="de-DE" dirty="0"/>
              <a:t> a </a:t>
            </a:r>
            <a:r>
              <a:rPr lang="de-DE" dirty="0" err="1"/>
              <a:t>necessary</a:t>
            </a:r>
            <a:r>
              <a:rPr lang="de-DE" dirty="0"/>
              <a:t> </a:t>
            </a:r>
            <a:r>
              <a:rPr lang="de-DE" dirty="0" err="1"/>
              <a:t>requirement</a:t>
            </a:r>
            <a:r>
              <a:rPr lang="de-DE" dirty="0"/>
              <a:t> </a:t>
            </a:r>
            <a:r>
              <a:rPr lang="de-DE" dirty="0" err="1"/>
              <a:t>for</a:t>
            </a:r>
            <a:r>
              <a:rPr lang="de-DE" dirty="0"/>
              <a:t> </a:t>
            </a:r>
            <a:r>
              <a:rPr lang="de-DE" dirty="0" err="1"/>
              <a:t>any</a:t>
            </a:r>
            <a:r>
              <a:rPr lang="de-DE" dirty="0"/>
              <a:t> </a:t>
            </a:r>
            <a:r>
              <a:rPr lang="de-DE" dirty="0" err="1"/>
              <a:t>contractual</a:t>
            </a:r>
            <a:r>
              <a:rPr lang="de-DE" dirty="0"/>
              <a:t> </a:t>
            </a:r>
            <a:r>
              <a:rPr lang="de-DE" dirty="0" err="1"/>
              <a:t>relationship</a:t>
            </a:r>
            <a:endParaRPr lang="de-DE" dirty="0"/>
          </a:p>
          <a:p>
            <a:pPr lvl="1"/>
            <a:r>
              <a:rPr lang="de-DE" dirty="0" err="1"/>
              <a:t>there</a:t>
            </a:r>
            <a:r>
              <a:rPr lang="de-DE" dirty="0"/>
              <a:t> </a:t>
            </a:r>
            <a:r>
              <a:rPr lang="de-DE" dirty="0" err="1"/>
              <a:t>is</a:t>
            </a:r>
            <a:r>
              <a:rPr lang="de-DE" dirty="0"/>
              <a:t> </a:t>
            </a:r>
            <a:r>
              <a:rPr lang="de-DE" dirty="0" err="1"/>
              <a:t>no</a:t>
            </a:r>
            <a:r>
              <a:rPr lang="de-DE" dirty="0"/>
              <a:t> (valid) </a:t>
            </a:r>
            <a:r>
              <a:rPr lang="de-DE" dirty="0" err="1"/>
              <a:t>contract</a:t>
            </a:r>
            <a:r>
              <a:rPr lang="de-DE" dirty="0"/>
              <a:t> </a:t>
            </a:r>
            <a:r>
              <a:rPr lang="de-DE" dirty="0" err="1"/>
              <a:t>without</a:t>
            </a:r>
            <a:r>
              <a:rPr lang="de-DE" dirty="0"/>
              <a:t> </a:t>
            </a:r>
            <a:r>
              <a:rPr lang="de-DE" dirty="0" err="1"/>
              <a:t>the</a:t>
            </a:r>
            <a:r>
              <a:rPr lang="de-DE" dirty="0"/>
              <a:t> </a:t>
            </a:r>
            <a:r>
              <a:rPr lang="de-DE" dirty="0" err="1"/>
              <a:t>ability</a:t>
            </a:r>
            <a:r>
              <a:rPr lang="de-DE" dirty="0"/>
              <a:t> </a:t>
            </a:r>
            <a:r>
              <a:rPr lang="de-DE" dirty="0" err="1"/>
              <a:t>to</a:t>
            </a:r>
            <a:r>
              <a:rPr lang="de-DE" dirty="0"/>
              <a:t> </a:t>
            </a:r>
            <a:r>
              <a:rPr lang="de-DE" dirty="0" err="1"/>
              <a:t>self</a:t>
            </a:r>
            <a:r>
              <a:rPr lang="de-DE" dirty="0"/>
              <a:t>-determination</a:t>
            </a:r>
          </a:p>
          <a:p>
            <a:r>
              <a:rPr lang="de-DE" dirty="0"/>
              <a:t>in </a:t>
            </a:r>
            <a:r>
              <a:rPr lang="de-DE" dirty="0" err="1"/>
              <a:t>general</a:t>
            </a:r>
            <a:r>
              <a:rPr lang="de-DE" dirty="0"/>
              <a:t>, </a:t>
            </a:r>
            <a:r>
              <a:rPr lang="de-DE" dirty="0" err="1"/>
              <a:t>every</a:t>
            </a:r>
            <a:r>
              <a:rPr lang="de-DE" dirty="0"/>
              <a:t> </a:t>
            </a:r>
            <a:r>
              <a:rPr lang="de-DE" dirty="0" err="1"/>
              <a:t>natural</a:t>
            </a:r>
            <a:r>
              <a:rPr lang="de-DE" dirty="0"/>
              <a:t> </a:t>
            </a:r>
            <a:r>
              <a:rPr lang="de-DE" dirty="0" err="1"/>
              <a:t>person</a:t>
            </a:r>
            <a:r>
              <a:rPr lang="de-DE" dirty="0"/>
              <a:t> </a:t>
            </a:r>
            <a:r>
              <a:rPr lang="de-DE" dirty="0" err="1"/>
              <a:t>is</a:t>
            </a:r>
            <a:r>
              <a:rPr lang="de-DE" dirty="0"/>
              <a:t> </a:t>
            </a:r>
            <a:r>
              <a:rPr lang="de-DE" dirty="0" err="1"/>
              <a:t>able</a:t>
            </a:r>
            <a:r>
              <a:rPr lang="de-DE" dirty="0"/>
              <a:t> </a:t>
            </a:r>
            <a:r>
              <a:rPr lang="de-DE" dirty="0" err="1"/>
              <a:t>to</a:t>
            </a:r>
            <a:r>
              <a:rPr lang="de-DE" dirty="0"/>
              <a:t> </a:t>
            </a:r>
            <a:r>
              <a:rPr lang="de-DE" dirty="0" err="1"/>
              <a:t>make</a:t>
            </a:r>
            <a:r>
              <a:rPr lang="de-DE" dirty="0"/>
              <a:t> </a:t>
            </a:r>
            <a:r>
              <a:rPr lang="de-DE" dirty="0" err="1"/>
              <a:t>use</a:t>
            </a:r>
            <a:r>
              <a:rPr lang="de-DE" dirty="0"/>
              <a:t> of </a:t>
            </a:r>
            <a:r>
              <a:rPr lang="de-DE" dirty="0" err="1"/>
              <a:t>self-determinition</a:t>
            </a:r>
            <a:endParaRPr lang="de-DE" dirty="0"/>
          </a:p>
          <a:p>
            <a:r>
              <a:rPr lang="de-DE" dirty="0" err="1"/>
              <a:t>except</a:t>
            </a:r>
            <a:r>
              <a:rPr lang="de-DE" dirty="0"/>
              <a:t> </a:t>
            </a:r>
            <a:r>
              <a:rPr lang="de-DE" dirty="0" err="1"/>
              <a:t>those</a:t>
            </a:r>
            <a:r>
              <a:rPr lang="de-DE" dirty="0"/>
              <a:t> </a:t>
            </a:r>
            <a:r>
              <a:rPr lang="de-DE" dirty="0" err="1"/>
              <a:t>who</a:t>
            </a:r>
            <a:r>
              <a:rPr lang="de-DE" dirty="0"/>
              <a:t> do not </a:t>
            </a:r>
            <a:r>
              <a:rPr lang="de-DE" dirty="0" err="1"/>
              <a:t>have</a:t>
            </a:r>
            <a:r>
              <a:rPr lang="de-DE" dirty="0"/>
              <a:t> </a:t>
            </a:r>
            <a:r>
              <a:rPr lang="de-DE" dirty="0" err="1"/>
              <a:t>sufficient</a:t>
            </a:r>
            <a:r>
              <a:rPr lang="de-DE" dirty="0"/>
              <a:t> </a:t>
            </a:r>
            <a:r>
              <a:rPr lang="de-DE" dirty="0" err="1"/>
              <a:t>capacity</a:t>
            </a:r>
            <a:endParaRPr lang="de-DE" dirty="0"/>
          </a:p>
          <a:p>
            <a:pPr lvl="1"/>
            <a:r>
              <a:rPr lang="de-DE" dirty="0" err="1"/>
              <a:t>minors</a:t>
            </a:r>
            <a:endParaRPr lang="de-DE" dirty="0"/>
          </a:p>
          <a:p>
            <a:pPr lvl="2"/>
            <a:r>
              <a:rPr lang="de-DE" dirty="0" err="1"/>
              <a:t>certain</a:t>
            </a:r>
            <a:r>
              <a:rPr lang="de-DE" dirty="0"/>
              <a:t> legal </a:t>
            </a:r>
            <a:r>
              <a:rPr lang="de-DE" dirty="0" err="1"/>
              <a:t>age</a:t>
            </a:r>
            <a:r>
              <a:rPr lang="de-DE" dirty="0"/>
              <a:t> </a:t>
            </a:r>
            <a:r>
              <a:rPr lang="de-DE" dirty="0" err="1"/>
              <a:t>limits</a:t>
            </a:r>
            <a:r>
              <a:rPr lang="de-DE" dirty="0"/>
              <a:t> (such </a:t>
            </a:r>
            <a:r>
              <a:rPr lang="de-DE" dirty="0" err="1"/>
              <a:t>as</a:t>
            </a:r>
            <a:r>
              <a:rPr lang="de-DE" dirty="0"/>
              <a:t> 18 </a:t>
            </a:r>
            <a:r>
              <a:rPr lang="de-DE" dirty="0" err="1"/>
              <a:t>years</a:t>
            </a:r>
            <a:r>
              <a:rPr lang="de-DE" dirty="0"/>
              <a:t> </a:t>
            </a:r>
            <a:r>
              <a:rPr lang="de-DE" dirty="0" err="1"/>
              <a:t>for</a:t>
            </a:r>
            <a:r>
              <a:rPr lang="de-DE" dirty="0"/>
              <a:t> </a:t>
            </a:r>
            <a:r>
              <a:rPr lang="de-DE" dirty="0" err="1"/>
              <a:t>full</a:t>
            </a:r>
            <a:r>
              <a:rPr lang="de-DE" dirty="0"/>
              <a:t> legal </a:t>
            </a:r>
            <a:r>
              <a:rPr lang="de-DE" dirty="0" err="1"/>
              <a:t>capacity</a:t>
            </a:r>
            <a:r>
              <a:rPr lang="de-DE" dirty="0"/>
              <a:t>)</a:t>
            </a:r>
          </a:p>
          <a:p>
            <a:pPr lvl="1"/>
            <a:r>
              <a:rPr lang="de-DE" dirty="0" err="1"/>
              <a:t>adults</a:t>
            </a:r>
            <a:endParaRPr lang="de-DE" dirty="0"/>
          </a:p>
          <a:p>
            <a:pPr lvl="2"/>
            <a:r>
              <a:rPr lang="de-DE" dirty="0" err="1"/>
              <a:t>no</a:t>
            </a:r>
            <a:r>
              <a:rPr lang="de-DE" dirty="0"/>
              <a:t> </a:t>
            </a:r>
            <a:r>
              <a:rPr lang="de-DE" dirty="0" err="1"/>
              <a:t>age</a:t>
            </a:r>
            <a:r>
              <a:rPr lang="de-DE" dirty="0"/>
              <a:t> </a:t>
            </a:r>
            <a:r>
              <a:rPr lang="de-DE" dirty="0" err="1"/>
              <a:t>limits</a:t>
            </a:r>
            <a:r>
              <a:rPr lang="de-DE" dirty="0"/>
              <a:t>, but </a:t>
            </a:r>
            <a:r>
              <a:rPr lang="de-DE" dirty="0" err="1"/>
              <a:t>incapacity</a:t>
            </a:r>
            <a:r>
              <a:rPr lang="de-DE" dirty="0"/>
              <a:t> </a:t>
            </a:r>
            <a:r>
              <a:rPr lang="de-DE" dirty="0" err="1"/>
              <a:t>has</a:t>
            </a:r>
            <a:r>
              <a:rPr lang="de-DE" dirty="0"/>
              <a:t> </a:t>
            </a:r>
            <a:r>
              <a:rPr lang="de-DE" dirty="0" err="1"/>
              <a:t>to</a:t>
            </a:r>
            <a:r>
              <a:rPr lang="de-DE" dirty="0"/>
              <a:t> </a:t>
            </a:r>
            <a:r>
              <a:rPr lang="de-DE" dirty="0" err="1"/>
              <a:t>be</a:t>
            </a:r>
            <a:r>
              <a:rPr lang="de-DE" dirty="0"/>
              <a:t> </a:t>
            </a:r>
            <a:r>
              <a:rPr lang="de-DE" dirty="0" err="1"/>
              <a:t>determined</a:t>
            </a:r>
            <a:r>
              <a:rPr lang="de-DE" dirty="0"/>
              <a:t> </a:t>
            </a:r>
            <a:r>
              <a:rPr lang="de-DE" dirty="0" err="1"/>
              <a:t>by</a:t>
            </a:r>
            <a:r>
              <a:rPr lang="de-DE" dirty="0"/>
              <a:t> </a:t>
            </a:r>
            <a:r>
              <a:rPr lang="de-DE" dirty="0" err="1"/>
              <a:t>the</a:t>
            </a:r>
            <a:r>
              <a:rPr lang="de-DE" dirty="0"/>
              <a:t> </a:t>
            </a:r>
            <a:r>
              <a:rPr lang="de-DE" dirty="0" err="1"/>
              <a:t>current</a:t>
            </a:r>
            <a:r>
              <a:rPr lang="de-DE" dirty="0"/>
              <a:t> </a:t>
            </a:r>
            <a:r>
              <a:rPr lang="de-DE" dirty="0" err="1"/>
              <a:t>ability</a:t>
            </a:r>
            <a:r>
              <a:rPr lang="de-DE" dirty="0"/>
              <a:t> of </a:t>
            </a:r>
            <a:r>
              <a:rPr lang="de-DE" dirty="0" err="1"/>
              <a:t>the</a:t>
            </a:r>
            <a:r>
              <a:rPr lang="de-DE" dirty="0"/>
              <a:t> adult </a:t>
            </a:r>
            <a:r>
              <a:rPr lang="de-DE" dirty="0" err="1"/>
              <a:t>person</a:t>
            </a:r>
            <a:endParaRPr lang="de-DE" dirty="0"/>
          </a:p>
          <a:p>
            <a:pPr lvl="2"/>
            <a:r>
              <a:rPr lang="de-DE" dirty="0" err="1"/>
              <a:t>no</a:t>
            </a:r>
            <a:r>
              <a:rPr lang="de-DE" dirty="0"/>
              <a:t> valid </a:t>
            </a:r>
            <a:r>
              <a:rPr lang="de-DE" dirty="0" err="1"/>
              <a:t>contract</a:t>
            </a:r>
            <a:r>
              <a:rPr lang="de-DE" dirty="0"/>
              <a:t> of a </a:t>
            </a:r>
            <a:r>
              <a:rPr lang="de-DE" dirty="0" err="1"/>
              <a:t>person</a:t>
            </a:r>
            <a:r>
              <a:rPr lang="de-DE" dirty="0"/>
              <a:t> </a:t>
            </a:r>
            <a:r>
              <a:rPr lang="de-DE" dirty="0" err="1"/>
              <a:t>who</a:t>
            </a:r>
            <a:r>
              <a:rPr lang="de-DE" dirty="0"/>
              <a:t> </a:t>
            </a:r>
            <a:r>
              <a:rPr lang="de-DE" dirty="0" err="1"/>
              <a:t>is</a:t>
            </a:r>
            <a:r>
              <a:rPr lang="de-DE" dirty="0"/>
              <a:t> </a:t>
            </a:r>
            <a:r>
              <a:rPr lang="de-DE" dirty="0" err="1"/>
              <a:t>completely</a:t>
            </a:r>
            <a:r>
              <a:rPr lang="de-DE" dirty="0"/>
              <a:t> </a:t>
            </a:r>
            <a:r>
              <a:rPr lang="de-DE" dirty="0" err="1"/>
              <a:t>drunk</a:t>
            </a:r>
            <a:endParaRPr lang="de-DE" dirty="0"/>
          </a:p>
          <a:p>
            <a:endParaRPr lang="de-AT" dirty="0"/>
          </a:p>
        </p:txBody>
      </p:sp>
    </p:spTree>
    <p:extLst>
      <p:ext uri="{BB962C8B-B14F-4D97-AF65-F5344CB8AC3E}">
        <p14:creationId xmlns:p14="http://schemas.microsoft.com/office/powerpoint/2010/main" val="3632615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A371E46A-993D-3941-44F9-B6DCE17F0622}"/>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373E0403-A208-282D-1052-2BE23B4FB2AD}"/>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el 3">
            <a:extLst>
              <a:ext uri="{FF2B5EF4-FFF2-40B4-BE49-F238E27FC236}">
                <a16:creationId xmlns:a16="http://schemas.microsoft.com/office/drawing/2014/main" id="{22F3ABE5-E395-04D7-A8B6-FFE4EB3EC543}"/>
              </a:ext>
            </a:extLst>
          </p:cNvPr>
          <p:cNvSpPr>
            <a:spLocks noGrp="1"/>
          </p:cNvSpPr>
          <p:nvPr>
            <p:ph type="title"/>
          </p:nvPr>
        </p:nvSpPr>
        <p:spPr/>
        <p:txBody>
          <a:bodyPr/>
          <a:lstStyle/>
          <a:p>
            <a:r>
              <a:rPr lang="de-DE" dirty="0" err="1"/>
              <a:t>Which</a:t>
            </a:r>
            <a:r>
              <a:rPr lang="de-DE" dirty="0"/>
              <a:t> </a:t>
            </a:r>
            <a:r>
              <a:rPr lang="de-DE" dirty="0" err="1"/>
              <a:t>adults</a:t>
            </a:r>
            <a:r>
              <a:rPr lang="de-DE" dirty="0"/>
              <a:t> </a:t>
            </a:r>
            <a:r>
              <a:rPr lang="de-DE" dirty="0" err="1"/>
              <a:t>are</a:t>
            </a:r>
            <a:r>
              <a:rPr lang="de-DE" dirty="0"/>
              <a:t> </a:t>
            </a:r>
            <a:r>
              <a:rPr lang="de-DE" dirty="0" err="1"/>
              <a:t>to</a:t>
            </a:r>
            <a:r>
              <a:rPr lang="de-DE" dirty="0"/>
              <a:t> </a:t>
            </a:r>
            <a:r>
              <a:rPr lang="de-DE" dirty="0" err="1"/>
              <a:t>be</a:t>
            </a:r>
            <a:r>
              <a:rPr lang="de-DE" dirty="0"/>
              <a:t> </a:t>
            </a:r>
            <a:r>
              <a:rPr lang="de-DE" dirty="0" err="1"/>
              <a:t>protected</a:t>
            </a:r>
            <a:r>
              <a:rPr lang="de-DE" dirty="0"/>
              <a:t> – and </a:t>
            </a:r>
            <a:r>
              <a:rPr lang="de-DE" dirty="0" err="1"/>
              <a:t>why</a:t>
            </a:r>
            <a:r>
              <a:rPr lang="de-DE" dirty="0"/>
              <a:t>?</a:t>
            </a:r>
            <a:endParaRPr lang="de-AT" dirty="0"/>
          </a:p>
        </p:txBody>
      </p:sp>
      <p:sp>
        <p:nvSpPr>
          <p:cNvPr id="5" name="Inhaltsplatzhalter 4">
            <a:extLst>
              <a:ext uri="{FF2B5EF4-FFF2-40B4-BE49-F238E27FC236}">
                <a16:creationId xmlns:a16="http://schemas.microsoft.com/office/drawing/2014/main" id="{BE66A455-6899-4D83-98DA-324F18168AE1}"/>
              </a:ext>
            </a:extLst>
          </p:cNvPr>
          <p:cNvSpPr>
            <a:spLocks noGrp="1"/>
          </p:cNvSpPr>
          <p:nvPr>
            <p:ph idx="1"/>
          </p:nvPr>
        </p:nvSpPr>
        <p:spPr/>
        <p:txBody>
          <a:bodyPr/>
          <a:lstStyle/>
          <a:p>
            <a:r>
              <a:rPr lang="de-DE" dirty="0" err="1"/>
              <a:t>Adults</a:t>
            </a:r>
            <a:r>
              <a:rPr lang="de-DE" dirty="0"/>
              <a:t> </a:t>
            </a:r>
            <a:r>
              <a:rPr lang="de-DE" dirty="0" err="1"/>
              <a:t>whose</a:t>
            </a:r>
            <a:r>
              <a:rPr lang="de-DE" dirty="0"/>
              <a:t> </a:t>
            </a:r>
            <a:r>
              <a:rPr lang="de-DE" dirty="0" err="1"/>
              <a:t>capacity</a:t>
            </a:r>
            <a:r>
              <a:rPr lang="de-DE" dirty="0"/>
              <a:t> </a:t>
            </a:r>
            <a:r>
              <a:rPr lang="de-DE" dirty="0" err="1"/>
              <a:t>is</a:t>
            </a:r>
            <a:r>
              <a:rPr lang="de-DE" dirty="0"/>
              <a:t> </a:t>
            </a:r>
            <a:r>
              <a:rPr lang="de-DE" dirty="0" err="1"/>
              <a:t>affected</a:t>
            </a:r>
            <a:r>
              <a:rPr lang="de-DE" dirty="0"/>
              <a:t> just </a:t>
            </a:r>
            <a:r>
              <a:rPr lang="de-DE" dirty="0" err="1"/>
              <a:t>for</a:t>
            </a:r>
            <a:r>
              <a:rPr lang="de-DE" dirty="0"/>
              <a:t> a </a:t>
            </a:r>
            <a:r>
              <a:rPr lang="de-DE" dirty="0" err="1"/>
              <a:t>short</a:t>
            </a:r>
            <a:r>
              <a:rPr lang="de-DE" dirty="0"/>
              <a:t> </a:t>
            </a:r>
            <a:r>
              <a:rPr lang="de-DE" dirty="0" err="1"/>
              <a:t>period</a:t>
            </a:r>
            <a:r>
              <a:rPr lang="de-DE" dirty="0"/>
              <a:t> of time will not </a:t>
            </a:r>
            <a:r>
              <a:rPr lang="de-DE" dirty="0" err="1"/>
              <a:t>need</a:t>
            </a:r>
            <a:r>
              <a:rPr lang="de-DE" dirty="0"/>
              <a:t> </a:t>
            </a:r>
            <a:r>
              <a:rPr lang="de-DE" dirty="0" err="1"/>
              <a:t>specific</a:t>
            </a:r>
            <a:r>
              <a:rPr lang="de-DE" dirty="0"/>
              <a:t> </a:t>
            </a:r>
            <a:r>
              <a:rPr lang="de-DE" dirty="0" err="1"/>
              <a:t>protection</a:t>
            </a:r>
            <a:endParaRPr lang="de-DE" dirty="0"/>
          </a:p>
          <a:p>
            <a:pPr lvl="1"/>
            <a:r>
              <a:rPr lang="de-DE" dirty="0" err="1"/>
              <a:t>they</a:t>
            </a:r>
            <a:r>
              <a:rPr lang="de-DE" dirty="0"/>
              <a:t> </a:t>
            </a:r>
            <a:r>
              <a:rPr lang="de-DE" dirty="0" err="1"/>
              <a:t>are</a:t>
            </a:r>
            <a:r>
              <a:rPr lang="de-DE" dirty="0"/>
              <a:t> </a:t>
            </a:r>
            <a:r>
              <a:rPr lang="de-DE" dirty="0" err="1"/>
              <a:t>protected</a:t>
            </a:r>
            <a:r>
              <a:rPr lang="de-DE" dirty="0"/>
              <a:t> </a:t>
            </a:r>
            <a:r>
              <a:rPr lang="de-DE" dirty="0" err="1"/>
              <a:t>by</a:t>
            </a:r>
            <a:r>
              <a:rPr lang="de-DE" dirty="0"/>
              <a:t> </a:t>
            </a:r>
            <a:r>
              <a:rPr lang="de-DE" dirty="0" err="1"/>
              <a:t>the</a:t>
            </a:r>
            <a:r>
              <a:rPr lang="de-DE" dirty="0"/>
              <a:t> </a:t>
            </a:r>
            <a:r>
              <a:rPr lang="de-DE" dirty="0" err="1"/>
              <a:t>invalidity</a:t>
            </a:r>
            <a:r>
              <a:rPr lang="de-DE" dirty="0"/>
              <a:t> of legal </a:t>
            </a:r>
            <a:r>
              <a:rPr lang="de-DE" dirty="0" err="1"/>
              <a:t>acts</a:t>
            </a:r>
            <a:r>
              <a:rPr lang="de-DE" dirty="0"/>
              <a:t> </a:t>
            </a:r>
            <a:r>
              <a:rPr lang="de-DE" dirty="0" err="1"/>
              <a:t>they</a:t>
            </a:r>
            <a:r>
              <a:rPr lang="de-DE" dirty="0"/>
              <a:t> </a:t>
            </a:r>
            <a:r>
              <a:rPr lang="de-DE" dirty="0" err="1"/>
              <a:t>entered</a:t>
            </a:r>
            <a:r>
              <a:rPr lang="de-DE" dirty="0"/>
              <a:t> </a:t>
            </a:r>
            <a:r>
              <a:rPr lang="de-DE" dirty="0" err="1"/>
              <a:t>into</a:t>
            </a:r>
            <a:r>
              <a:rPr lang="de-DE" dirty="0"/>
              <a:t> </a:t>
            </a:r>
            <a:r>
              <a:rPr lang="de-DE" dirty="0" err="1"/>
              <a:t>during</a:t>
            </a:r>
            <a:r>
              <a:rPr lang="de-DE" dirty="0"/>
              <a:t> </a:t>
            </a:r>
            <a:r>
              <a:rPr lang="de-DE" dirty="0" err="1"/>
              <a:t>the</a:t>
            </a:r>
            <a:r>
              <a:rPr lang="de-DE" dirty="0"/>
              <a:t> </a:t>
            </a:r>
            <a:r>
              <a:rPr lang="de-DE" dirty="0" err="1"/>
              <a:t>state</a:t>
            </a:r>
            <a:r>
              <a:rPr lang="de-DE" dirty="0"/>
              <a:t> of </a:t>
            </a:r>
            <a:r>
              <a:rPr lang="de-DE" dirty="0" err="1"/>
              <a:t>incapacity</a:t>
            </a:r>
            <a:endParaRPr lang="de-DE" dirty="0"/>
          </a:p>
          <a:p>
            <a:r>
              <a:rPr lang="de-DE" dirty="0" err="1"/>
              <a:t>Adults</a:t>
            </a:r>
            <a:r>
              <a:rPr lang="de-DE" dirty="0"/>
              <a:t> </a:t>
            </a:r>
            <a:r>
              <a:rPr lang="de-DE" dirty="0" err="1"/>
              <a:t>suffering</a:t>
            </a:r>
            <a:r>
              <a:rPr lang="de-DE" dirty="0"/>
              <a:t> </a:t>
            </a:r>
            <a:r>
              <a:rPr lang="de-DE" dirty="0" err="1"/>
              <a:t>from</a:t>
            </a:r>
            <a:r>
              <a:rPr lang="de-DE" dirty="0"/>
              <a:t> a </a:t>
            </a:r>
            <a:r>
              <a:rPr lang="de-DE" dirty="0" err="1"/>
              <a:t>long</a:t>
            </a:r>
            <a:r>
              <a:rPr lang="de-DE" dirty="0"/>
              <a:t> </a:t>
            </a:r>
            <a:r>
              <a:rPr lang="de-DE" dirty="0" err="1"/>
              <a:t>term</a:t>
            </a:r>
            <a:r>
              <a:rPr lang="de-DE" dirty="0"/>
              <a:t> </a:t>
            </a:r>
            <a:r>
              <a:rPr lang="de-DE" dirty="0" err="1"/>
              <a:t>or</a:t>
            </a:r>
            <a:r>
              <a:rPr lang="de-DE" dirty="0"/>
              <a:t> </a:t>
            </a:r>
            <a:r>
              <a:rPr lang="de-DE" dirty="0" err="1"/>
              <a:t>permament</a:t>
            </a:r>
            <a:r>
              <a:rPr lang="de-DE" dirty="0"/>
              <a:t> </a:t>
            </a:r>
            <a:r>
              <a:rPr lang="de-DE" dirty="0" err="1"/>
              <a:t>incapacity</a:t>
            </a:r>
            <a:r>
              <a:rPr lang="de-DE" dirty="0"/>
              <a:t> and, </a:t>
            </a:r>
            <a:r>
              <a:rPr lang="de-DE" dirty="0" err="1"/>
              <a:t>therefore</a:t>
            </a:r>
            <a:r>
              <a:rPr lang="de-DE" dirty="0"/>
              <a:t>, not </a:t>
            </a:r>
            <a:r>
              <a:rPr lang="de-DE" dirty="0" err="1"/>
              <a:t>being</a:t>
            </a:r>
            <a:r>
              <a:rPr lang="de-DE" dirty="0"/>
              <a:t> </a:t>
            </a:r>
            <a:r>
              <a:rPr lang="de-DE" dirty="0" err="1"/>
              <a:t>able</a:t>
            </a:r>
            <a:r>
              <a:rPr lang="de-DE" dirty="0"/>
              <a:t> </a:t>
            </a:r>
            <a:r>
              <a:rPr lang="de-DE" dirty="0" err="1"/>
              <a:t>to</a:t>
            </a:r>
            <a:r>
              <a:rPr lang="de-DE" dirty="0"/>
              <a:t> </a:t>
            </a:r>
            <a:r>
              <a:rPr lang="de-DE" dirty="0" err="1"/>
              <a:t>make</a:t>
            </a:r>
            <a:r>
              <a:rPr lang="de-DE" dirty="0"/>
              <a:t> </a:t>
            </a:r>
            <a:r>
              <a:rPr lang="de-DE" dirty="0" err="1"/>
              <a:t>use</a:t>
            </a:r>
            <a:r>
              <a:rPr lang="de-DE" dirty="0"/>
              <a:t> of </a:t>
            </a:r>
            <a:r>
              <a:rPr lang="de-DE" dirty="0" err="1"/>
              <a:t>self-dermination</a:t>
            </a:r>
            <a:r>
              <a:rPr lang="de-DE" dirty="0"/>
              <a:t>?</a:t>
            </a:r>
          </a:p>
          <a:p>
            <a:pPr lvl="1"/>
            <a:r>
              <a:rPr lang="de-DE" dirty="0"/>
              <a:t>e.g.: </a:t>
            </a:r>
            <a:r>
              <a:rPr lang="de-DE" dirty="0" err="1"/>
              <a:t>dementia</a:t>
            </a:r>
            <a:r>
              <a:rPr lang="de-DE" dirty="0"/>
              <a:t>, </a:t>
            </a:r>
            <a:r>
              <a:rPr lang="de-DE" dirty="0" err="1"/>
              <a:t>Alzheimer‘s</a:t>
            </a:r>
            <a:r>
              <a:rPr lang="de-DE" dirty="0"/>
              <a:t> </a:t>
            </a:r>
            <a:r>
              <a:rPr lang="de-DE" dirty="0" err="1"/>
              <a:t>disease</a:t>
            </a:r>
            <a:r>
              <a:rPr lang="de-DE" dirty="0"/>
              <a:t>, </a:t>
            </a:r>
            <a:r>
              <a:rPr lang="de-DE" dirty="0" err="1"/>
              <a:t>other</a:t>
            </a:r>
            <a:r>
              <a:rPr lang="de-DE" dirty="0"/>
              <a:t> mental </a:t>
            </a:r>
            <a:r>
              <a:rPr lang="de-DE" dirty="0" err="1"/>
              <a:t>illnesses</a:t>
            </a:r>
            <a:r>
              <a:rPr lang="de-DE" dirty="0"/>
              <a:t>, </a:t>
            </a:r>
            <a:r>
              <a:rPr lang="de-DE" dirty="0" err="1"/>
              <a:t>coma</a:t>
            </a:r>
            <a:r>
              <a:rPr lang="de-DE" dirty="0"/>
              <a:t> </a:t>
            </a:r>
            <a:r>
              <a:rPr lang="de-DE" dirty="0" err="1"/>
              <a:t>etc</a:t>
            </a:r>
            <a:endParaRPr lang="de-DE" dirty="0"/>
          </a:p>
          <a:p>
            <a:pPr lvl="1"/>
            <a:r>
              <a:rPr lang="de-DE" dirty="0" err="1"/>
              <a:t>problem</a:t>
            </a:r>
            <a:r>
              <a:rPr lang="de-DE" dirty="0"/>
              <a:t> of an </a:t>
            </a:r>
            <a:r>
              <a:rPr lang="de-DE" dirty="0" err="1"/>
              <a:t>aging</a:t>
            </a:r>
            <a:r>
              <a:rPr lang="de-DE" dirty="0"/>
              <a:t> </a:t>
            </a:r>
            <a:r>
              <a:rPr lang="de-DE" dirty="0" err="1"/>
              <a:t>society</a:t>
            </a:r>
            <a:r>
              <a:rPr lang="de-DE" dirty="0"/>
              <a:t> (not </a:t>
            </a:r>
            <a:r>
              <a:rPr lang="de-DE" dirty="0" err="1"/>
              <a:t>only</a:t>
            </a:r>
            <a:r>
              <a:rPr lang="de-DE" dirty="0"/>
              <a:t>, but </a:t>
            </a:r>
            <a:r>
              <a:rPr lang="de-DE" dirty="0" err="1"/>
              <a:t>strongly</a:t>
            </a:r>
            <a:r>
              <a:rPr lang="de-DE" dirty="0"/>
              <a:t>)</a:t>
            </a:r>
          </a:p>
          <a:p>
            <a:pPr lvl="1"/>
            <a:r>
              <a:rPr lang="de-DE" dirty="0" err="1"/>
              <a:t>they</a:t>
            </a:r>
            <a:r>
              <a:rPr lang="de-DE" dirty="0"/>
              <a:t> </a:t>
            </a:r>
            <a:r>
              <a:rPr lang="de-DE" dirty="0" err="1"/>
              <a:t>need</a:t>
            </a:r>
            <a:r>
              <a:rPr lang="de-DE" dirty="0"/>
              <a:t> support </a:t>
            </a:r>
            <a:r>
              <a:rPr lang="de-DE" dirty="0" err="1"/>
              <a:t>which</a:t>
            </a:r>
            <a:r>
              <a:rPr lang="de-DE" dirty="0"/>
              <a:t> </a:t>
            </a:r>
            <a:r>
              <a:rPr lang="de-DE" dirty="0" err="1"/>
              <a:t>enables</a:t>
            </a:r>
            <a:r>
              <a:rPr lang="de-DE" dirty="0"/>
              <a:t> </a:t>
            </a:r>
            <a:r>
              <a:rPr lang="de-DE" dirty="0" err="1"/>
              <a:t>them</a:t>
            </a:r>
            <a:r>
              <a:rPr lang="de-DE" dirty="0"/>
              <a:t> </a:t>
            </a:r>
            <a:r>
              <a:rPr lang="de-DE" dirty="0" err="1"/>
              <a:t>to</a:t>
            </a:r>
            <a:r>
              <a:rPr lang="de-DE" dirty="0"/>
              <a:t> </a:t>
            </a:r>
            <a:r>
              <a:rPr lang="de-DE" dirty="0" err="1"/>
              <a:t>participate</a:t>
            </a:r>
            <a:r>
              <a:rPr lang="de-DE" dirty="0"/>
              <a:t> in </a:t>
            </a:r>
            <a:r>
              <a:rPr lang="de-DE" dirty="0" err="1"/>
              <a:t>market</a:t>
            </a:r>
            <a:r>
              <a:rPr lang="de-DE" dirty="0"/>
              <a:t> </a:t>
            </a:r>
            <a:r>
              <a:rPr lang="de-DE" dirty="0" err="1"/>
              <a:t>transaction</a:t>
            </a:r>
            <a:r>
              <a:rPr lang="de-DE" dirty="0"/>
              <a:t> in </a:t>
            </a:r>
            <a:r>
              <a:rPr lang="de-DE" dirty="0" err="1"/>
              <a:t>order</a:t>
            </a:r>
            <a:r>
              <a:rPr lang="de-DE" dirty="0"/>
              <a:t> </a:t>
            </a:r>
            <a:r>
              <a:rPr lang="de-DE" dirty="0" err="1"/>
              <a:t>to</a:t>
            </a:r>
            <a:r>
              <a:rPr lang="de-DE" dirty="0"/>
              <a:t> </a:t>
            </a:r>
            <a:r>
              <a:rPr lang="de-DE" dirty="0" err="1"/>
              <a:t>satisfy</a:t>
            </a:r>
            <a:r>
              <a:rPr lang="de-DE" dirty="0"/>
              <a:t> </a:t>
            </a:r>
            <a:r>
              <a:rPr lang="de-DE" dirty="0" err="1"/>
              <a:t>their</a:t>
            </a:r>
            <a:r>
              <a:rPr lang="de-DE" dirty="0"/>
              <a:t> </a:t>
            </a:r>
            <a:r>
              <a:rPr lang="de-DE" dirty="0" err="1"/>
              <a:t>needs</a:t>
            </a:r>
            <a:r>
              <a:rPr lang="de-DE" dirty="0"/>
              <a:t> and </a:t>
            </a:r>
            <a:r>
              <a:rPr lang="de-DE" dirty="0" err="1"/>
              <a:t>to</a:t>
            </a:r>
            <a:r>
              <a:rPr lang="de-DE" dirty="0"/>
              <a:t> live a </a:t>
            </a:r>
            <a:r>
              <a:rPr lang="de-DE" dirty="0" err="1"/>
              <a:t>life</a:t>
            </a:r>
            <a:r>
              <a:rPr lang="de-DE" dirty="0"/>
              <a:t> </a:t>
            </a:r>
            <a:r>
              <a:rPr lang="de-DE" dirty="0" err="1"/>
              <a:t>as</a:t>
            </a:r>
            <a:r>
              <a:rPr lang="de-DE" dirty="0"/>
              <a:t> </a:t>
            </a:r>
            <a:r>
              <a:rPr lang="de-DE" dirty="0" err="1"/>
              <a:t>full</a:t>
            </a:r>
            <a:r>
              <a:rPr lang="de-DE" dirty="0"/>
              <a:t> </a:t>
            </a:r>
            <a:r>
              <a:rPr lang="de-DE" dirty="0" err="1"/>
              <a:t>as</a:t>
            </a:r>
            <a:r>
              <a:rPr lang="de-DE" dirty="0"/>
              <a:t> possible</a:t>
            </a:r>
            <a:endParaRPr lang="de-AT" dirty="0"/>
          </a:p>
        </p:txBody>
      </p:sp>
    </p:spTree>
    <p:extLst>
      <p:ext uri="{BB962C8B-B14F-4D97-AF65-F5344CB8AC3E}">
        <p14:creationId xmlns:p14="http://schemas.microsoft.com/office/powerpoint/2010/main" val="79271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9A10BE8D-2576-7F1E-B09A-0586875F37C7}"/>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D2437BB2-CCED-2C4B-694E-9753C507C488}"/>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el 3">
            <a:extLst>
              <a:ext uri="{FF2B5EF4-FFF2-40B4-BE49-F238E27FC236}">
                <a16:creationId xmlns:a16="http://schemas.microsoft.com/office/drawing/2014/main" id="{FF648AE1-98D3-2FE9-1206-F77E673244FD}"/>
              </a:ext>
            </a:extLst>
          </p:cNvPr>
          <p:cNvSpPr>
            <a:spLocks noGrp="1"/>
          </p:cNvSpPr>
          <p:nvPr>
            <p:ph type="title"/>
          </p:nvPr>
        </p:nvSpPr>
        <p:spPr/>
        <p:txBody>
          <a:bodyPr/>
          <a:lstStyle/>
          <a:p>
            <a:r>
              <a:rPr lang="de-DE" dirty="0"/>
              <a:t>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endParaRPr lang="de-AT" dirty="0"/>
          </a:p>
        </p:txBody>
      </p:sp>
      <p:sp>
        <p:nvSpPr>
          <p:cNvPr id="5" name="Inhaltsplatzhalter 4">
            <a:extLst>
              <a:ext uri="{FF2B5EF4-FFF2-40B4-BE49-F238E27FC236}">
                <a16:creationId xmlns:a16="http://schemas.microsoft.com/office/drawing/2014/main" id="{0ADDA404-1261-6FCF-5740-2381D6C8F5B2}"/>
              </a:ext>
            </a:extLst>
          </p:cNvPr>
          <p:cNvSpPr>
            <a:spLocks noGrp="1"/>
          </p:cNvSpPr>
          <p:nvPr>
            <p:ph idx="1"/>
          </p:nvPr>
        </p:nvSpPr>
        <p:spPr/>
        <p:txBody>
          <a:bodyPr/>
          <a:lstStyle/>
          <a:p>
            <a:r>
              <a:rPr lang="de-DE" dirty="0"/>
              <a:t>UN </a:t>
            </a:r>
            <a:r>
              <a:rPr lang="de-DE" dirty="0" err="1"/>
              <a:t>convention</a:t>
            </a:r>
            <a:r>
              <a:rPr lang="de-DE" dirty="0"/>
              <a:t> </a:t>
            </a:r>
            <a:r>
              <a:rPr lang="de-DE" dirty="0" err="1"/>
              <a:t>adopted</a:t>
            </a:r>
            <a:r>
              <a:rPr lang="de-DE" dirty="0"/>
              <a:t> 13 </a:t>
            </a:r>
            <a:r>
              <a:rPr lang="de-DE" dirty="0" err="1"/>
              <a:t>december</a:t>
            </a:r>
            <a:r>
              <a:rPr lang="de-DE" dirty="0"/>
              <a:t> 2006</a:t>
            </a:r>
          </a:p>
          <a:p>
            <a:r>
              <a:rPr lang="de-DE" dirty="0" err="1"/>
              <a:t>ratified</a:t>
            </a:r>
            <a:r>
              <a:rPr lang="de-DE" dirty="0"/>
              <a:t> </a:t>
            </a:r>
            <a:r>
              <a:rPr lang="de-DE" dirty="0" err="1"/>
              <a:t>by</a:t>
            </a:r>
            <a:r>
              <a:rPr lang="de-DE" dirty="0"/>
              <a:t> 182 </a:t>
            </a:r>
            <a:r>
              <a:rPr lang="de-DE" dirty="0" err="1"/>
              <a:t>states</a:t>
            </a:r>
            <a:endParaRPr lang="de-DE" dirty="0"/>
          </a:p>
          <a:p>
            <a:pPr lvl="1"/>
            <a:r>
              <a:rPr lang="de-DE" dirty="0"/>
              <a:t>and </a:t>
            </a:r>
            <a:r>
              <a:rPr lang="de-DE" dirty="0" err="1"/>
              <a:t>the</a:t>
            </a:r>
            <a:r>
              <a:rPr lang="de-DE" dirty="0"/>
              <a:t> European Union </a:t>
            </a:r>
            <a:r>
              <a:rPr lang="de-DE" dirty="0" err="1"/>
              <a:t>as</a:t>
            </a:r>
            <a:r>
              <a:rPr lang="de-DE" dirty="0"/>
              <a:t> such</a:t>
            </a:r>
          </a:p>
          <a:p>
            <a:r>
              <a:rPr lang="de-DE" dirty="0" err="1"/>
              <a:t>applies</a:t>
            </a:r>
            <a:r>
              <a:rPr lang="de-DE" dirty="0"/>
              <a:t> </a:t>
            </a:r>
            <a:r>
              <a:rPr lang="de-DE" dirty="0" err="1"/>
              <a:t>to</a:t>
            </a:r>
            <a:r>
              <a:rPr lang="de-DE" dirty="0"/>
              <a:t> </a:t>
            </a:r>
            <a:r>
              <a:rPr lang="de-DE" dirty="0" err="1"/>
              <a:t>four</a:t>
            </a:r>
            <a:r>
              <a:rPr lang="de-DE" dirty="0"/>
              <a:t> </a:t>
            </a:r>
            <a:r>
              <a:rPr lang="de-DE" dirty="0" err="1"/>
              <a:t>kinds</a:t>
            </a:r>
            <a:r>
              <a:rPr lang="de-DE" dirty="0"/>
              <a:t> of </a:t>
            </a:r>
            <a:r>
              <a:rPr lang="de-DE" dirty="0" err="1"/>
              <a:t>person</a:t>
            </a:r>
            <a:r>
              <a:rPr lang="de-DE" dirty="0"/>
              <a:t> </a:t>
            </a:r>
            <a:r>
              <a:rPr lang="de-DE" dirty="0" err="1"/>
              <a:t>with</a:t>
            </a:r>
            <a:r>
              <a:rPr lang="de-DE" dirty="0"/>
              <a:t> </a:t>
            </a:r>
            <a:r>
              <a:rPr lang="de-DE" dirty="0" err="1"/>
              <a:t>long</a:t>
            </a:r>
            <a:r>
              <a:rPr lang="de-DE" dirty="0"/>
              <a:t>-term </a:t>
            </a:r>
            <a:r>
              <a:rPr lang="de-DE" dirty="0" err="1"/>
              <a:t>disabilities</a:t>
            </a:r>
            <a:endParaRPr lang="de-DE" dirty="0"/>
          </a:p>
          <a:p>
            <a:pPr lvl="1"/>
            <a:r>
              <a:rPr lang="de-AT" dirty="0" err="1"/>
              <a:t>physical</a:t>
            </a:r>
            <a:r>
              <a:rPr lang="de-AT" dirty="0"/>
              <a:t> </a:t>
            </a:r>
            <a:r>
              <a:rPr lang="de-AT" dirty="0" err="1"/>
              <a:t>impairments</a:t>
            </a:r>
            <a:endParaRPr lang="de-AT" dirty="0"/>
          </a:p>
          <a:p>
            <a:pPr lvl="1"/>
            <a:r>
              <a:rPr lang="de-AT" dirty="0"/>
              <a:t>mental </a:t>
            </a:r>
            <a:r>
              <a:rPr lang="de-AT" dirty="0" err="1"/>
              <a:t>impairments</a:t>
            </a:r>
            <a:endParaRPr lang="de-AT" dirty="0"/>
          </a:p>
          <a:p>
            <a:pPr lvl="1"/>
            <a:r>
              <a:rPr lang="de-AT" dirty="0" err="1"/>
              <a:t>intellectual</a:t>
            </a:r>
            <a:r>
              <a:rPr lang="de-AT" dirty="0"/>
              <a:t> </a:t>
            </a:r>
            <a:r>
              <a:rPr lang="de-AT" dirty="0" err="1"/>
              <a:t>impairments</a:t>
            </a:r>
            <a:endParaRPr lang="de-AT" dirty="0"/>
          </a:p>
          <a:p>
            <a:pPr lvl="1"/>
            <a:r>
              <a:rPr lang="de-AT" dirty="0" err="1"/>
              <a:t>sensory</a:t>
            </a:r>
            <a:r>
              <a:rPr lang="de-AT" dirty="0"/>
              <a:t> </a:t>
            </a:r>
            <a:r>
              <a:rPr lang="de-AT" dirty="0" err="1"/>
              <a:t>impairments</a:t>
            </a:r>
            <a:endParaRPr lang="de-AT" dirty="0"/>
          </a:p>
          <a:p>
            <a:pPr lvl="1"/>
            <a:endParaRPr lang="de-AT" dirty="0"/>
          </a:p>
          <a:p>
            <a:pPr lvl="1"/>
            <a:r>
              <a:rPr lang="en-US" dirty="0"/>
              <a:t>which in interaction with various barriers may hinder their full and effective participation in society on an equal basis with others.</a:t>
            </a:r>
            <a:endParaRPr lang="de-AT" dirty="0"/>
          </a:p>
        </p:txBody>
      </p:sp>
    </p:spTree>
    <p:extLst>
      <p:ext uri="{BB962C8B-B14F-4D97-AF65-F5344CB8AC3E}">
        <p14:creationId xmlns:p14="http://schemas.microsoft.com/office/powerpoint/2010/main" val="318799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020E7F86-A3D1-F4FC-197F-38877CF75C52}"/>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D838F30E-3D30-D238-DA8E-0E500E4EFFD4}"/>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el 3">
            <a:extLst>
              <a:ext uri="{FF2B5EF4-FFF2-40B4-BE49-F238E27FC236}">
                <a16:creationId xmlns:a16="http://schemas.microsoft.com/office/drawing/2014/main" id="{DCD1A1E1-3D5A-383D-10AF-5A79707FCDB0}"/>
              </a:ext>
            </a:extLst>
          </p:cNvPr>
          <p:cNvSpPr>
            <a:spLocks noGrp="1"/>
          </p:cNvSpPr>
          <p:nvPr>
            <p:ph type="title"/>
          </p:nvPr>
        </p:nvSpPr>
        <p:spPr/>
        <p:txBody>
          <a:bodyPr/>
          <a:lstStyle/>
          <a:p>
            <a:r>
              <a:rPr lang="de-DE" dirty="0"/>
              <a:t>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endParaRPr lang="de-AT" dirty="0"/>
          </a:p>
        </p:txBody>
      </p:sp>
      <p:sp>
        <p:nvSpPr>
          <p:cNvPr id="5" name="Inhaltsplatzhalter 4">
            <a:extLst>
              <a:ext uri="{FF2B5EF4-FFF2-40B4-BE49-F238E27FC236}">
                <a16:creationId xmlns:a16="http://schemas.microsoft.com/office/drawing/2014/main" id="{069A4679-0E9F-D2AD-79BC-E5A23CDA013B}"/>
              </a:ext>
            </a:extLst>
          </p:cNvPr>
          <p:cNvSpPr>
            <a:spLocks noGrp="1"/>
          </p:cNvSpPr>
          <p:nvPr>
            <p:ph idx="1"/>
          </p:nvPr>
        </p:nvSpPr>
        <p:spPr/>
        <p:txBody>
          <a:bodyPr/>
          <a:lstStyle/>
          <a:p>
            <a:r>
              <a:rPr lang="de-DE" dirty="0" err="1"/>
              <a:t>main</a:t>
            </a:r>
            <a:r>
              <a:rPr lang="de-DE" dirty="0"/>
              <a:t> </a:t>
            </a:r>
            <a:r>
              <a:rPr lang="de-DE" dirty="0" err="1"/>
              <a:t>purposes</a:t>
            </a:r>
            <a:r>
              <a:rPr lang="de-DE" dirty="0"/>
              <a:t> of </a:t>
            </a:r>
            <a:r>
              <a:rPr lang="de-DE" dirty="0" err="1"/>
              <a:t>the</a:t>
            </a:r>
            <a:r>
              <a:rPr lang="de-DE" dirty="0"/>
              <a:t> </a:t>
            </a:r>
            <a:r>
              <a:rPr lang="de-DE" dirty="0" err="1"/>
              <a:t>convention</a:t>
            </a:r>
            <a:r>
              <a:rPr lang="de-DE" dirty="0"/>
              <a:t>:</a:t>
            </a:r>
          </a:p>
          <a:p>
            <a:pPr lvl="1"/>
            <a:r>
              <a:rPr lang="en-US" dirty="0"/>
              <a:t>to promote, protect and ensure the full and equal enjoyment of all human rights and fundamental freedoms by all persons with disabilities, and to promote respect for their inherent dignity (Art 1)</a:t>
            </a:r>
          </a:p>
          <a:p>
            <a:pPr lvl="1"/>
            <a:r>
              <a:rPr lang="en-US" dirty="0"/>
              <a:t>to secure equality and non-discrimination (see Art 5,12)</a:t>
            </a:r>
          </a:p>
          <a:p>
            <a:pPr lvl="1"/>
            <a:r>
              <a:rPr lang="en-US" dirty="0"/>
              <a:t>to provide for an unrestricted access to society (see Art 9)</a:t>
            </a:r>
          </a:p>
          <a:p>
            <a:r>
              <a:rPr lang="en-US" dirty="0"/>
              <a:t>Rights granted by the convention (examples)</a:t>
            </a:r>
          </a:p>
          <a:p>
            <a:pPr lvl="1"/>
            <a:r>
              <a:rPr lang="en-US" dirty="0"/>
              <a:t>Right to life</a:t>
            </a:r>
          </a:p>
          <a:p>
            <a:pPr lvl="1"/>
            <a:r>
              <a:rPr lang="en-US" dirty="0"/>
              <a:t>Access to justice</a:t>
            </a:r>
          </a:p>
          <a:p>
            <a:pPr lvl="1"/>
            <a:r>
              <a:rPr lang="en-US" dirty="0"/>
              <a:t>Liberty and security of the person</a:t>
            </a:r>
          </a:p>
          <a:p>
            <a:pPr lvl="1"/>
            <a:r>
              <a:rPr lang="en-US" dirty="0"/>
              <a:t>Personal mobility</a:t>
            </a:r>
          </a:p>
          <a:p>
            <a:pPr lvl="1"/>
            <a:r>
              <a:rPr lang="en-US" dirty="0"/>
              <a:t>Respect for privacy, home and family </a:t>
            </a:r>
            <a:r>
              <a:rPr lang="en-US" dirty="0" err="1"/>
              <a:t>etc</a:t>
            </a:r>
            <a:endParaRPr lang="en-US" dirty="0"/>
          </a:p>
          <a:p>
            <a:pPr lvl="1"/>
            <a:endParaRPr lang="de-AT" dirty="0"/>
          </a:p>
        </p:txBody>
      </p:sp>
    </p:spTree>
    <p:extLst>
      <p:ext uri="{BB962C8B-B14F-4D97-AF65-F5344CB8AC3E}">
        <p14:creationId xmlns:p14="http://schemas.microsoft.com/office/powerpoint/2010/main" val="2136386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8D3A503B-AB9E-F81A-15B0-D24735CE5F0D}"/>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79181C2D-C4B6-57A2-6C4E-7F8BE15DE57B}"/>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el 3">
            <a:extLst>
              <a:ext uri="{FF2B5EF4-FFF2-40B4-BE49-F238E27FC236}">
                <a16:creationId xmlns:a16="http://schemas.microsoft.com/office/drawing/2014/main" id="{E16A09C1-4A7A-291B-BE88-57BA9D79A205}"/>
              </a:ext>
            </a:extLst>
          </p:cNvPr>
          <p:cNvSpPr>
            <a:spLocks noGrp="1"/>
          </p:cNvSpPr>
          <p:nvPr>
            <p:ph type="title"/>
          </p:nvPr>
        </p:nvSpPr>
        <p:spPr/>
        <p:txBody>
          <a:bodyPr/>
          <a:lstStyle/>
          <a:p>
            <a:r>
              <a:rPr lang="de-DE" dirty="0"/>
              <a:t>Convention on </a:t>
            </a:r>
            <a:r>
              <a:rPr lang="de-DE" dirty="0" err="1"/>
              <a:t>the</a:t>
            </a:r>
            <a:r>
              <a:rPr lang="de-DE" dirty="0"/>
              <a:t> Rights of </a:t>
            </a:r>
            <a:r>
              <a:rPr lang="de-DE" dirty="0" err="1"/>
              <a:t>Persons</a:t>
            </a:r>
            <a:r>
              <a:rPr lang="de-DE" dirty="0"/>
              <a:t> </a:t>
            </a:r>
            <a:r>
              <a:rPr lang="de-DE" dirty="0" err="1"/>
              <a:t>with</a:t>
            </a:r>
            <a:r>
              <a:rPr lang="de-DE" dirty="0"/>
              <a:t> </a:t>
            </a:r>
            <a:r>
              <a:rPr lang="de-DE" dirty="0" err="1"/>
              <a:t>Disabilities</a:t>
            </a:r>
            <a:endParaRPr lang="de-AT" dirty="0"/>
          </a:p>
        </p:txBody>
      </p:sp>
      <p:sp>
        <p:nvSpPr>
          <p:cNvPr id="5" name="Inhaltsplatzhalter 4">
            <a:extLst>
              <a:ext uri="{FF2B5EF4-FFF2-40B4-BE49-F238E27FC236}">
                <a16:creationId xmlns:a16="http://schemas.microsoft.com/office/drawing/2014/main" id="{9A0CD903-AABC-FD05-5465-4454F94482E4}"/>
              </a:ext>
            </a:extLst>
          </p:cNvPr>
          <p:cNvSpPr>
            <a:spLocks noGrp="1"/>
          </p:cNvSpPr>
          <p:nvPr>
            <p:ph idx="1"/>
          </p:nvPr>
        </p:nvSpPr>
        <p:spPr/>
        <p:txBody>
          <a:bodyPr/>
          <a:lstStyle/>
          <a:p>
            <a:r>
              <a:rPr lang="de-DE" dirty="0"/>
              <a:t>Art 12: </a:t>
            </a:r>
            <a:r>
              <a:rPr lang="de-DE" dirty="0" err="1"/>
              <a:t>Equal</a:t>
            </a:r>
            <a:r>
              <a:rPr lang="de-DE" dirty="0"/>
              <a:t> </a:t>
            </a:r>
            <a:r>
              <a:rPr lang="de-DE" dirty="0" err="1"/>
              <a:t>recognition</a:t>
            </a:r>
            <a:r>
              <a:rPr lang="de-DE" dirty="0"/>
              <a:t> </a:t>
            </a:r>
            <a:r>
              <a:rPr lang="de-DE" dirty="0" err="1"/>
              <a:t>before</a:t>
            </a:r>
            <a:r>
              <a:rPr lang="de-DE" dirty="0"/>
              <a:t> </a:t>
            </a:r>
            <a:r>
              <a:rPr lang="de-DE" dirty="0" err="1"/>
              <a:t>the</a:t>
            </a:r>
            <a:r>
              <a:rPr lang="de-DE" dirty="0"/>
              <a:t> </a:t>
            </a:r>
            <a:r>
              <a:rPr lang="de-DE" dirty="0" err="1"/>
              <a:t>law</a:t>
            </a:r>
            <a:endParaRPr lang="de-DE" dirty="0"/>
          </a:p>
          <a:p>
            <a:pPr lvl="1"/>
            <a:r>
              <a:rPr lang="en-US" dirty="0"/>
              <a:t>persons with disabilities have the right to recognition everywhere as persons before the law</a:t>
            </a:r>
          </a:p>
          <a:p>
            <a:pPr lvl="1"/>
            <a:r>
              <a:rPr lang="en-US" dirty="0"/>
              <a:t>persons with disabilities enjoy legal capacity on an equal basis with others in all aspects of life</a:t>
            </a:r>
          </a:p>
          <a:p>
            <a:pPr lvl="1"/>
            <a:r>
              <a:rPr lang="en-US" dirty="0"/>
              <a:t>persons with disabilities will be provided access to the support they may require in exercising their legal capacity</a:t>
            </a:r>
          </a:p>
          <a:p>
            <a:pPr lvl="1"/>
            <a:r>
              <a:rPr lang="en-US" dirty="0"/>
              <a:t>however: it shall be ensured (by signatory states) that all measures that relate to the exercise of legal capacity provide for appropriate and effective safeguards to prevent abuse in accordance with international human rights law.</a:t>
            </a:r>
            <a:endParaRPr lang="de-AT" dirty="0"/>
          </a:p>
        </p:txBody>
      </p:sp>
    </p:spTree>
    <p:extLst>
      <p:ext uri="{BB962C8B-B14F-4D97-AF65-F5344CB8AC3E}">
        <p14:creationId xmlns:p14="http://schemas.microsoft.com/office/powerpoint/2010/main" val="3696302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ußzeilenplatzhalter 1">
            <a:extLst>
              <a:ext uri="{FF2B5EF4-FFF2-40B4-BE49-F238E27FC236}">
                <a16:creationId xmlns:a16="http://schemas.microsoft.com/office/drawing/2014/main" id="{7E9A9BB2-1C08-330D-454E-B11AC530DE0F}"/>
              </a:ext>
            </a:extLst>
          </p:cNvPr>
          <p:cNvSpPr>
            <a:spLocks noGrp="1"/>
          </p:cNvSpPr>
          <p:nvPr>
            <p:ph type="ftr" sz="quarter" idx="10"/>
          </p:nvPr>
        </p:nvSpPr>
        <p:spPr/>
        <p:txBody>
          <a:bodyPr/>
          <a:lstStyle/>
          <a:p>
            <a:r>
              <a:rPr lang="en-GB" noProof="0"/>
              <a:t>Prof. Dr. Martin Schauer</a:t>
            </a:r>
            <a:endParaRPr lang="en-GB" noProof="0" dirty="0"/>
          </a:p>
        </p:txBody>
      </p:sp>
      <p:sp>
        <p:nvSpPr>
          <p:cNvPr id="3" name="Foliennummernplatzhalter 2">
            <a:extLst>
              <a:ext uri="{FF2B5EF4-FFF2-40B4-BE49-F238E27FC236}">
                <a16:creationId xmlns:a16="http://schemas.microsoft.com/office/drawing/2014/main" id="{7C7FAF62-DF88-B6CD-4194-917D85111071}"/>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el 3">
            <a:extLst>
              <a:ext uri="{FF2B5EF4-FFF2-40B4-BE49-F238E27FC236}">
                <a16:creationId xmlns:a16="http://schemas.microsoft.com/office/drawing/2014/main" id="{63BAF0BF-5BED-7FB8-BE27-07D903E044D3}"/>
              </a:ext>
            </a:extLst>
          </p:cNvPr>
          <p:cNvSpPr>
            <a:spLocks noGrp="1"/>
          </p:cNvSpPr>
          <p:nvPr>
            <p:ph type="title"/>
          </p:nvPr>
        </p:nvSpPr>
        <p:spPr/>
        <p:txBody>
          <a:bodyPr/>
          <a:lstStyle/>
          <a:p>
            <a:r>
              <a:rPr lang="de-DE" dirty="0"/>
              <a:t>Self-determination and </a:t>
            </a:r>
            <a:r>
              <a:rPr lang="de-DE" dirty="0" err="1"/>
              <a:t>supported</a:t>
            </a:r>
            <a:r>
              <a:rPr lang="de-DE" dirty="0"/>
              <a:t> </a:t>
            </a:r>
            <a:r>
              <a:rPr lang="de-DE" dirty="0" err="1"/>
              <a:t>decision</a:t>
            </a:r>
            <a:r>
              <a:rPr lang="de-DE" dirty="0"/>
              <a:t> </a:t>
            </a:r>
            <a:r>
              <a:rPr lang="de-DE" dirty="0" err="1"/>
              <a:t>making</a:t>
            </a:r>
            <a:endParaRPr lang="de-AT" dirty="0"/>
          </a:p>
        </p:txBody>
      </p:sp>
      <p:sp>
        <p:nvSpPr>
          <p:cNvPr id="5" name="Inhaltsplatzhalter 4">
            <a:extLst>
              <a:ext uri="{FF2B5EF4-FFF2-40B4-BE49-F238E27FC236}">
                <a16:creationId xmlns:a16="http://schemas.microsoft.com/office/drawing/2014/main" id="{D9314C4B-8DAE-D3F8-6DC8-A457921DFE4D}"/>
              </a:ext>
            </a:extLst>
          </p:cNvPr>
          <p:cNvSpPr>
            <a:spLocks noGrp="1"/>
          </p:cNvSpPr>
          <p:nvPr>
            <p:ph idx="1"/>
          </p:nvPr>
        </p:nvSpPr>
        <p:spPr/>
        <p:txBody>
          <a:bodyPr/>
          <a:lstStyle/>
          <a:p>
            <a:r>
              <a:rPr lang="de-DE" dirty="0" err="1"/>
              <a:t>Consequences</a:t>
            </a:r>
            <a:r>
              <a:rPr lang="de-DE" dirty="0"/>
              <a:t> </a:t>
            </a:r>
            <a:r>
              <a:rPr lang="de-DE" dirty="0" err="1"/>
              <a:t>for</a:t>
            </a:r>
            <a:r>
              <a:rPr lang="de-DE" dirty="0"/>
              <a:t> national </a:t>
            </a:r>
            <a:r>
              <a:rPr lang="de-DE" dirty="0" err="1"/>
              <a:t>legislation</a:t>
            </a:r>
            <a:endParaRPr lang="de-DE" dirty="0"/>
          </a:p>
          <a:p>
            <a:r>
              <a:rPr lang="de-DE" dirty="0"/>
              <a:t>Self-determination of </a:t>
            </a:r>
            <a:r>
              <a:rPr lang="de-DE" dirty="0" err="1"/>
              <a:t>any</a:t>
            </a:r>
            <a:r>
              <a:rPr lang="de-DE" dirty="0"/>
              <a:t> individual </a:t>
            </a:r>
            <a:r>
              <a:rPr lang="de-DE" dirty="0" err="1"/>
              <a:t>has</a:t>
            </a:r>
            <a:r>
              <a:rPr lang="de-DE" dirty="0"/>
              <a:t> </a:t>
            </a:r>
            <a:r>
              <a:rPr lang="de-DE" dirty="0" err="1"/>
              <a:t>to</a:t>
            </a:r>
            <a:r>
              <a:rPr lang="de-DE" dirty="0"/>
              <a:t> </a:t>
            </a:r>
            <a:r>
              <a:rPr lang="de-DE" dirty="0" err="1"/>
              <a:t>be</a:t>
            </a:r>
            <a:r>
              <a:rPr lang="de-DE" dirty="0"/>
              <a:t> </a:t>
            </a:r>
            <a:r>
              <a:rPr lang="de-DE" dirty="0" err="1"/>
              <a:t>respected</a:t>
            </a:r>
            <a:r>
              <a:rPr lang="de-DE" dirty="0"/>
              <a:t> and </a:t>
            </a:r>
            <a:r>
              <a:rPr lang="de-DE" dirty="0" err="1"/>
              <a:t>protected</a:t>
            </a:r>
            <a:r>
              <a:rPr lang="de-DE" dirty="0"/>
              <a:t> </a:t>
            </a:r>
            <a:r>
              <a:rPr lang="de-DE" dirty="0" err="1"/>
              <a:t>by</a:t>
            </a:r>
            <a:r>
              <a:rPr lang="de-DE" dirty="0"/>
              <a:t> </a:t>
            </a:r>
            <a:r>
              <a:rPr lang="de-DE" dirty="0" err="1"/>
              <a:t>law</a:t>
            </a:r>
            <a:endParaRPr lang="de-DE" dirty="0"/>
          </a:p>
          <a:p>
            <a:pPr lvl="1"/>
            <a:r>
              <a:rPr lang="de-DE" dirty="0" err="1"/>
              <a:t>even</a:t>
            </a:r>
            <a:r>
              <a:rPr lang="de-DE" dirty="0"/>
              <a:t> </a:t>
            </a:r>
            <a:r>
              <a:rPr lang="de-DE" dirty="0" err="1"/>
              <a:t>if</a:t>
            </a:r>
            <a:r>
              <a:rPr lang="de-DE" dirty="0"/>
              <a:t> </a:t>
            </a:r>
            <a:r>
              <a:rPr lang="de-DE" dirty="0" err="1"/>
              <a:t>the</a:t>
            </a:r>
            <a:r>
              <a:rPr lang="de-DE" dirty="0"/>
              <a:t> </a:t>
            </a:r>
            <a:r>
              <a:rPr lang="de-DE" dirty="0" err="1"/>
              <a:t>person</a:t>
            </a:r>
            <a:r>
              <a:rPr lang="de-DE" dirty="0"/>
              <a:t> </a:t>
            </a:r>
            <a:r>
              <a:rPr lang="de-DE" dirty="0" err="1"/>
              <a:t>is</a:t>
            </a:r>
            <a:r>
              <a:rPr lang="de-DE" dirty="0"/>
              <a:t> </a:t>
            </a:r>
            <a:r>
              <a:rPr lang="de-DE" dirty="0" err="1"/>
              <a:t>affected</a:t>
            </a:r>
            <a:r>
              <a:rPr lang="de-DE" dirty="0"/>
              <a:t> </a:t>
            </a:r>
            <a:r>
              <a:rPr lang="de-DE" dirty="0" err="1"/>
              <a:t>by</a:t>
            </a:r>
            <a:r>
              <a:rPr lang="de-DE" dirty="0"/>
              <a:t> a mental </a:t>
            </a:r>
            <a:r>
              <a:rPr lang="de-DE" dirty="0" err="1"/>
              <a:t>or</a:t>
            </a:r>
            <a:r>
              <a:rPr lang="de-DE" dirty="0"/>
              <a:t> </a:t>
            </a:r>
            <a:r>
              <a:rPr lang="de-DE" dirty="0" err="1"/>
              <a:t>intellectual</a:t>
            </a:r>
            <a:r>
              <a:rPr lang="de-DE" dirty="0"/>
              <a:t> </a:t>
            </a:r>
            <a:r>
              <a:rPr lang="de-DE" dirty="0" err="1"/>
              <a:t>disability</a:t>
            </a:r>
            <a:endParaRPr lang="de-DE" dirty="0"/>
          </a:p>
          <a:p>
            <a:r>
              <a:rPr lang="de-DE" dirty="0"/>
              <a:t>Legal </a:t>
            </a:r>
            <a:r>
              <a:rPr lang="de-DE" dirty="0" err="1"/>
              <a:t>capacity</a:t>
            </a:r>
            <a:endParaRPr lang="de-DE" dirty="0"/>
          </a:p>
          <a:p>
            <a:pPr lvl="1"/>
            <a:r>
              <a:rPr lang="de-DE" dirty="0" err="1"/>
              <a:t>understood</a:t>
            </a:r>
            <a:r>
              <a:rPr lang="de-DE" dirty="0"/>
              <a:t> </a:t>
            </a:r>
            <a:r>
              <a:rPr lang="de-DE" dirty="0" err="1"/>
              <a:t>as</a:t>
            </a:r>
            <a:r>
              <a:rPr lang="de-DE" dirty="0"/>
              <a:t> </a:t>
            </a:r>
            <a:r>
              <a:rPr lang="de-DE" dirty="0" err="1"/>
              <a:t>the</a:t>
            </a:r>
            <a:r>
              <a:rPr lang="de-DE" dirty="0"/>
              <a:t> </a:t>
            </a:r>
            <a:r>
              <a:rPr lang="de-DE" dirty="0" err="1"/>
              <a:t>ability</a:t>
            </a:r>
            <a:r>
              <a:rPr lang="de-DE" dirty="0"/>
              <a:t> </a:t>
            </a:r>
            <a:r>
              <a:rPr lang="de-DE" dirty="0" err="1"/>
              <a:t>to</a:t>
            </a:r>
            <a:r>
              <a:rPr lang="de-DE" dirty="0"/>
              <a:t> </a:t>
            </a:r>
            <a:r>
              <a:rPr lang="de-DE" dirty="0" err="1"/>
              <a:t>enter</a:t>
            </a:r>
            <a:r>
              <a:rPr lang="de-DE" dirty="0"/>
              <a:t> </a:t>
            </a:r>
            <a:r>
              <a:rPr lang="de-DE" dirty="0" err="1"/>
              <a:t>into</a:t>
            </a:r>
            <a:r>
              <a:rPr lang="de-DE" dirty="0"/>
              <a:t> a </a:t>
            </a:r>
            <a:r>
              <a:rPr lang="de-DE" dirty="0" err="1"/>
              <a:t>contract</a:t>
            </a:r>
            <a:r>
              <a:rPr lang="de-DE" dirty="0"/>
              <a:t> </a:t>
            </a:r>
            <a:r>
              <a:rPr lang="de-DE" dirty="0" err="1"/>
              <a:t>or</a:t>
            </a:r>
            <a:r>
              <a:rPr lang="de-DE" dirty="0"/>
              <a:t> </a:t>
            </a:r>
            <a:r>
              <a:rPr lang="de-DE" dirty="0" err="1"/>
              <a:t>to</a:t>
            </a:r>
            <a:r>
              <a:rPr lang="de-DE" dirty="0"/>
              <a:t> perform </a:t>
            </a:r>
            <a:r>
              <a:rPr lang="de-DE" dirty="0" err="1"/>
              <a:t>any</a:t>
            </a:r>
            <a:r>
              <a:rPr lang="de-DE" dirty="0"/>
              <a:t> </a:t>
            </a:r>
            <a:r>
              <a:rPr lang="de-DE" dirty="0" err="1"/>
              <a:t>other</a:t>
            </a:r>
            <a:r>
              <a:rPr lang="de-DE" dirty="0"/>
              <a:t> legal </a:t>
            </a:r>
            <a:r>
              <a:rPr lang="de-DE" dirty="0" err="1"/>
              <a:t>act</a:t>
            </a:r>
            <a:endParaRPr lang="de-DE" dirty="0"/>
          </a:p>
          <a:p>
            <a:r>
              <a:rPr lang="de-DE" dirty="0" err="1"/>
              <a:t>cannot</a:t>
            </a:r>
            <a:r>
              <a:rPr lang="de-DE" dirty="0"/>
              <a:t> </a:t>
            </a:r>
            <a:r>
              <a:rPr lang="de-DE" dirty="0" err="1"/>
              <a:t>be</a:t>
            </a:r>
            <a:r>
              <a:rPr lang="de-DE" dirty="0"/>
              <a:t> </a:t>
            </a:r>
            <a:r>
              <a:rPr lang="de-DE" dirty="0" err="1"/>
              <a:t>seen</a:t>
            </a:r>
            <a:r>
              <a:rPr lang="de-DE" dirty="0"/>
              <a:t> </a:t>
            </a:r>
            <a:r>
              <a:rPr lang="de-DE" dirty="0" err="1"/>
              <a:t>as</a:t>
            </a:r>
            <a:r>
              <a:rPr lang="de-DE" dirty="0"/>
              <a:t> a </a:t>
            </a:r>
            <a:r>
              <a:rPr lang="de-DE" dirty="0" err="1"/>
              <a:t>binary</a:t>
            </a:r>
            <a:r>
              <a:rPr lang="de-DE" dirty="0"/>
              <a:t> </a:t>
            </a:r>
            <a:r>
              <a:rPr lang="de-DE" dirty="0" err="1"/>
              <a:t>system</a:t>
            </a:r>
            <a:endParaRPr lang="de-DE" dirty="0"/>
          </a:p>
          <a:p>
            <a:pPr lvl="1"/>
            <a:r>
              <a:rPr lang="de-DE" dirty="0" err="1"/>
              <a:t>either</a:t>
            </a:r>
            <a:r>
              <a:rPr lang="de-DE" dirty="0"/>
              <a:t> a </a:t>
            </a:r>
            <a:r>
              <a:rPr lang="de-DE" dirty="0" err="1"/>
              <a:t>person</a:t>
            </a:r>
            <a:r>
              <a:rPr lang="de-DE" dirty="0"/>
              <a:t> </a:t>
            </a:r>
            <a:r>
              <a:rPr lang="de-DE" dirty="0" err="1"/>
              <a:t>is</a:t>
            </a:r>
            <a:r>
              <a:rPr lang="de-DE" dirty="0"/>
              <a:t> </a:t>
            </a:r>
            <a:r>
              <a:rPr lang="de-DE" dirty="0" err="1"/>
              <a:t>capable</a:t>
            </a:r>
            <a:r>
              <a:rPr lang="de-DE" dirty="0"/>
              <a:t> of </a:t>
            </a:r>
            <a:r>
              <a:rPr lang="de-DE" dirty="0" err="1"/>
              <a:t>performing</a:t>
            </a:r>
            <a:r>
              <a:rPr lang="de-DE" dirty="0"/>
              <a:t> legal </a:t>
            </a:r>
            <a:r>
              <a:rPr lang="de-DE" dirty="0" err="1"/>
              <a:t>acts</a:t>
            </a:r>
            <a:r>
              <a:rPr lang="de-DE" dirty="0"/>
              <a:t> </a:t>
            </a:r>
            <a:r>
              <a:rPr lang="de-DE" dirty="0" err="1"/>
              <a:t>or</a:t>
            </a:r>
            <a:r>
              <a:rPr lang="de-DE" dirty="0"/>
              <a:t> he/</a:t>
            </a:r>
            <a:r>
              <a:rPr lang="de-DE" dirty="0" err="1"/>
              <a:t>she</a:t>
            </a:r>
            <a:r>
              <a:rPr lang="de-DE" dirty="0"/>
              <a:t> </a:t>
            </a:r>
            <a:r>
              <a:rPr lang="de-DE" dirty="0" err="1"/>
              <a:t>is</a:t>
            </a:r>
            <a:r>
              <a:rPr lang="de-DE" dirty="0"/>
              <a:t> not</a:t>
            </a:r>
            <a:endParaRPr lang="de-AT" dirty="0"/>
          </a:p>
        </p:txBody>
      </p:sp>
    </p:spTree>
    <p:extLst>
      <p:ext uri="{BB962C8B-B14F-4D97-AF65-F5344CB8AC3E}">
        <p14:creationId xmlns:p14="http://schemas.microsoft.com/office/powerpoint/2010/main" val="98926741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en-v10.potx" id="{9896EA3D-72B6-4023-9F63-F32925A13CDB}" vid="{276D4D44-9036-4AB3-B85F-98413CE9D3B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muni-law-prezentace-16-9-en-v10</Template>
  <TotalTime>1</TotalTime>
  <Words>2278</Words>
  <Application>Microsoft Office PowerPoint</Application>
  <PresentationFormat>Širokoúhlá obrazovka</PresentationFormat>
  <Paragraphs>235</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-apple-system</vt:lpstr>
      <vt:lpstr>Arial</vt:lpstr>
      <vt:lpstr>Tahoma</vt:lpstr>
      <vt:lpstr>Wingdings</vt:lpstr>
      <vt:lpstr>Presentation_MU_EN</vt:lpstr>
      <vt:lpstr>Law of persons – Protection of adults (guardianship)</vt:lpstr>
      <vt:lpstr>Survey of contents</vt:lpstr>
      <vt:lpstr>Which adults are to be protected – and why?</vt:lpstr>
      <vt:lpstr>Which adults are to be protected – and why?</vt:lpstr>
      <vt:lpstr>Which adults are to be protected – and why?</vt:lpstr>
      <vt:lpstr>Convention on the Rights of Persons with Disabilities</vt:lpstr>
      <vt:lpstr>Convention on the Rights of Persons with Disabilities</vt:lpstr>
      <vt:lpstr>Convention on the Rights of Persons with Disabilities</vt:lpstr>
      <vt:lpstr>Self-determination and supported decision making</vt:lpstr>
      <vt:lpstr>Self-determination and supported decision making</vt:lpstr>
      <vt:lpstr>Self-determination and supported decision making</vt:lpstr>
      <vt:lpstr>Self-determination and supported decision making</vt:lpstr>
      <vt:lpstr>Self-determination and supported decision making</vt:lpstr>
      <vt:lpstr>Representatives (guardians)</vt:lpstr>
      <vt:lpstr>Representatives (guardians)</vt:lpstr>
      <vt:lpstr>Representatives (guardians)</vt:lpstr>
      <vt:lpstr>Representatives (guardians)</vt:lpstr>
      <vt:lpstr>Representatives (guardians)</vt:lpstr>
      <vt:lpstr>Representatives (guardians)</vt:lpstr>
      <vt:lpstr>Representatives (guardians) </vt:lpstr>
      <vt:lpstr>Representatives (guardians)</vt:lpstr>
      <vt:lpstr>Representatives (guardians)</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Martin Schauer</dc:creator>
  <cp:lastModifiedBy>Zdeňka Králíčková</cp:lastModifiedBy>
  <cp:revision>4</cp:revision>
  <cp:lastPrinted>2023-03-16T13:02:10Z</cp:lastPrinted>
  <dcterms:created xsi:type="dcterms:W3CDTF">2023-03-13T10:55:11Z</dcterms:created>
  <dcterms:modified xsi:type="dcterms:W3CDTF">2023-03-16T13:03:22Z</dcterms:modified>
</cp:coreProperties>
</file>