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4"/>
  </p:notesMasterIdLst>
  <p:handoutMasterIdLst>
    <p:handoutMasterId r:id="rId35"/>
  </p:handoutMasterIdLst>
  <p:sldIdLst>
    <p:sldId id="417" r:id="rId2"/>
    <p:sldId id="363" r:id="rId3"/>
    <p:sldId id="333" r:id="rId4"/>
    <p:sldId id="438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34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13" r:id="rId30"/>
    <p:sldId id="414" r:id="rId31"/>
    <p:sldId id="415" r:id="rId32"/>
    <p:sldId id="416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2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rozhodnutí v trestním řízení, Opravné řízení - 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27.4.2023</a:t>
            </a: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rgbClr val="FF9966"/>
                </a:solidFill>
              </a:rPr>
              <a:t>Vzdání 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řízení</a:t>
            </a:r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cap="all" dirty="0"/>
              <a:t>Konkrétní případ trestního řízení</a:t>
            </a:r>
            <a:br>
              <a:rPr lang="cs-CZ" cap="al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42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613" y="188913"/>
          <a:ext cx="5064125" cy="770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88913"/>
                        <a:ext cx="5064125" cy="770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2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2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050" y="188913"/>
          <a:ext cx="5089525" cy="776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8913"/>
                        <a:ext cx="5089525" cy="776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12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513" y="115888"/>
          <a:ext cx="5054600" cy="772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5888"/>
                        <a:ext cx="5054600" cy="772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65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93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4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Document" r:id="rId3" imgW="5761150" imgH="8674512" progId="Word.Document.8">
                  <p:embed/>
                </p:oleObj>
              </mc:Choice>
              <mc:Fallback>
                <p:oleObj name="Document" r:id="rId3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Document" r:id="rId3" imgW="5761150" imgH="8574428" progId="Word.Document.8">
                  <p:embed/>
                </p:oleObj>
              </mc:Choice>
              <mc:Fallback>
                <p:oleObj name="Document" r:id="rId3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3" imgW="5761150" imgH="8903120" progId="Word.Document.8">
                  <p:embed/>
                </p:oleObj>
              </mc:Choice>
              <mc:Fallback>
                <p:oleObj name="Document" r:id="rId3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Druhy rozhodnutí v trestním řízení ( hlava VI. trestního řádu - § 119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Mezitímní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Meritorní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Usnesení ( PO, SZ, S) v kterémkoli stadiu  TŘ</a:t>
            </a:r>
          </a:p>
          <a:p>
            <a:r>
              <a:rPr lang="cs-CZ" dirty="0"/>
              <a:t>Rozsudek ( S) – hlavní líčení, odvolací řízení</a:t>
            </a:r>
          </a:p>
          <a:p>
            <a:r>
              <a:rPr lang="cs-CZ" dirty="0"/>
              <a:t>Opatření a jiná podobná rozhodnutí ( PO ,SZ, S) – v kterémkoli stadiu TŘ</a:t>
            </a:r>
          </a:p>
        </p:txBody>
      </p:sp>
    </p:spTree>
    <p:extLst>
      <p:ext uri="{BB962C8B-B14F-4D97-AF65-F5344CB8AC3E}">
        <p14:creationId xmlns:p14="http://schemas.microsoft.com/office/powerpoint/2010/main" val="325163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400" dirty="0"/>
              <a:t>Podstata a účel opravného řízení</a:t>
            </a:r>
          </a:p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endParaRPr lang="cs-CZ" sz="2400" dirty="0"/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skutkové (</a:t>
            </a:r>
            <a:r>
              <a:rPr lang="cs-CZ" dirty="0" err="1"/>
              <a:t>error</a:t>
            </a:r>
            <a:r>
              <a:rPr lang="cs-CZ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právní (</a:t>
            </a:r>
            <a:r>
              <a:rPr lang="cs-CZ" dirty="0" err="1"/>
              <a:t>error</a:t>
            </a:r>
            <a:r>
              <a:rPr lang="cs-CZ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dirty="0"/>
              <a:t>Vady procesního postupu (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procedendo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(§ 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Proti 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0</TotalTime>
  <Words>1005</Words>
  <Application>Microsoft Office PowerPoint</Application>
  <PresentationFormat>Předvádění na obrazovce (4:3)</PresentationFormat>
  <Paragraphs>190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Corbel</vt:lpstr>
      <vt:lpstr>Microsoft Sans Serif</vt:lpstr>
      <vt:lpstr>Verdana</vt:lpstr>
      <vt:lpstr>Wingdings</vt:lpstr>
      <vt:lpstr>Wingdings 2</vt:lpstr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Druhy rozhodnutí v trestním řízení ( hlava VI. trestního řádu - § 119 a násl.)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Konkrétní případ trestního řízení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Jaroslav Fenyk</cp:lastModifiedBy>
  <cp:revision>91</cp:revision>
  <dcterms:created xsi:type="dcterms:W3CDTF">2005-04-06T16:52:48Z</dcterms:created>
  <dcterms:modified xsi:type="dcterms:W3CDTF">2023-04-27T10:00:24Z</dcterms:modified>
</cp:coreProperties>
</file>