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77"/>
  </p:notesMasterIdLst>
  <p:sldIdLst>
    <p:sldId id="256" r:id="rId2"/>
    <p:sldId id="258" r:id="rId3"/>
    <p:sldId id="372" r:id="rId4"/>
    <p:sldId id="259" r:id="rId5"/>
    <p:sldId id="371" r:id="rId6"/>
    <p:sldId id="373" r:id="rId7"/>
    <p:sldId id="387" r:id="rId8"/>
    <p:sldId id="377" r:id="rId9"/>
    <p:sldId id="378" r:id="rId10"/>
    <p:sldId id="374" r:id="rId11"/>
    <p:sldId id="339" r:id="rId12"/>
    <p:sldId id="386" r:id="rId13"/>
    <p:sldId id="326" r:id="rId14"/>
    <p:sldId id="376" r:id="rId15"/>
    <p:sldId id="358" r:id="rId16"/>
    <p:sldId id="359" r:id="rId17"/>
    <p:sldId id="361" r:id="rId18"/>
    <p:sldId id="286" r:id="rId19"/>
    <p:sldId id="385" r:id="rId20"/>
    <p:sldId id="264" r:id="rId21"/>
    <p:sldId id="265" r:id="rId22"/>
    <p:sldId id="317" r:id="rId23"/>
    <p:sldId id="294" r:id="rId24"/>
    <p:sldId id="310" r:id="rId25"/>
    <p:sldId id="263" r:id="rId26"/>
    <p:sldId id="351" r:id="rId27"/>
    <p:sldId id="266" r:id="rId28"/>
    <p:sldId id="379" r:id="rId29"/>
    <p:sldId id="268" r:id="rId30"/>
    <p:sldId id="305" r:id="rId31"/>
    <p:sldId id="388" r:id="rId32"/>
    <p:sldId id="380" r:id="rId33"/>
    <p:sldId id="269" r:id="rId34"/>
    <p:sldId id="267" r:id="rId35"/>
    <p:sldId id="352" r:id="rId36"/>
    <p:sldId id="304" r:id="rId37"/>
    <p:sldId id="303" r:id="rId38"/>
    <p:sldId id="331" r:id="rId39"/>
    <p:sldId id="333" r:id="rId40"/>
    <p:sldId id="306" r:id="rId41"/>
    <p:sldId id="271" r:id="rId42"/>
    <p:sldId id="307" r:id="rId43"/>
    <p:sldId id="347" r:id="rId44"/>
    <p:sldId id="353" r:id="rId45"/>
    <p:sldId id="308" r:id="rId46"/>
    <p:sldId id="354" r:id="rId47"/>
    <p:sldId id="330" r:id="rId48"/>
    <p:sldId id="389" r:id="rId49"/>
    <p:sldId id="355" r:id="rId50"/>
    <p:sldId id="290" r:id="rId51"/>
    <p:sldId id="320" r:id="rId52"/>
    <p:sldId id="334" r:id="rId53"/>
    <p:sldId id="370" r:id="rId54"/>
    <p:sldId id="369" r:id="rId55"/>
    <p:sldId id="309" r:id="rId56"/>
    <p:sldId id="278" r:id="rId57"/>
    <p:sldId id="336" r:id="rId58"/>
    <p:sldId id="381" r:id="rId59"/>
    <p:sldId id="382" r:id="rId60"/>
    <p:sldId id="279" r:id="rId61"/>
    <p:sldId id="356" r:id="rId62"/>
    <p:sldId id="335" r:id="rId63"/>
    <p:sldId id="357" r:id="rId64"/>
    <p:sldId id="383" r:id="rId65"/>
    <p:sldId id="325" r:id="rId66"/>
    <p:sldId id="390" r:id="rId67"/>
    <p:sldId id="280" r:id="rId68"/>
    <p:sldId id="281" r:id="rId69"/>
    <p:sldId id="328" r:id="rId70"/>
    <p:sldId id="282" r:id="rId71"/>
    <p:sldId id="384" r:id="rId72"/>
    <p:sldId id="391" r:id="rId73"/>
    <p:sldId id="366" r:id="rId74"/>
    <p:sldId id="349" r:id="rId75"/>
    <p:sldId id="283" r:id="rId7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Tkáčiková" initials="JT" lastIdx="1" clrIdx="0">
    <p:extLst>
      <p:ext uri="{19B8F6BF-5375-455C-9EA6-DF929625EA0E}">
        <p15:presenceInfo xmlns:p15="http://schemas.microsoft.com/office/powerpoint/2012/main" userId="120f8c32c1ad19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7C98F-B083-4A14-9D89-7676D1B80C9A}" v="344" dt="2023-03-08T10:34:10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Tkáčiková" userId="120f8c32c1ad19a6" providerId="LiveId" clId="{E467C98F-B083-4A14-9D89-7676D1B80C9A}"/>
    <pc:docChg chg="undo custSel addSld delSld modSld sldOrd">
      <pc:chgData name="Jana Tkáčiková" userId="120f8c32c1ad19a6" providerId="LiveId" clId="{E467C98F-B083-4A14-9D89-7676D1B80C9A}" dt="2023-03-08T10:35:08.425" v="3920" actId="26606"/>
      <pc:docMkLst>
        <pc:docMk/>
      </pc:docMkLst>
      <pc:sldChg chg="addSp delSp modSp mod">
        <pc:chgData name="Jana Tkáčiková" userId="120f8c32c1ad19a6" providerId="LiveId" clId="{E467C98F-B083-4A14-9D89-7676D1B80C9A}" dt="2023-03-06T09:33:33.619" v="25" actId="26606"/>
        <pc:sldMkLst>
          <pc:docMk/>
          <pc:sldMk cId="2908849732" sldId="256"/>
        </pc:sldMkLst>
        <pc:spChg chg="mod ord">
          <ac:chgData name="Jana Tkáčiková" userId="120f8c32c1ad19a6" providerId="LiveId" clId="{E467C98F-B083-4A14-9D89-7676D1B80C9A}" dt="2023-03-06T09:33:33.619" v="25" actId="26606"/>
          <ac:spMkLst>
            <pc:docMk/>
            <pc:sldMk cId="2908849732" sldId="256"/>
            <ac:spMk id="2" creationId="{1182184F-603E-7470-1B39-D2832B0DC829}"/>
          </ac:spMkLst>
        </pc:spChg>
        <pc:spChg chg="mod">
          <ac:chgData name="Jana Tkáčiková" userId="120f8c32c1ad19a6" providerId="LiveId" clId="{E467C98F-B083-4A14-9D89-7676D1B80C9A}" dt="2023-03-06T09:33:33.619" v="25" actId="26606"/>
          <ac:spMkLst>
            <pc:docMk/>
            <pc:sldMk cId="2908849732" sldId="256"/>
            <ac:spMk id="3" creationId="{6B67C51B-C0AC-6282-B7BD-D8D363B9D918}"/>
          </ac:spMkLst>
        </pc:spChg>
        <pc:spChg chg="del">
          <ac:chgData name="Jana Tkáčiková" userId="120f8c32c1ad19a6" providerId="LiveId" clId="{E467C98F-B083-4A14-9D89-7676D1B80C9A}" dt="2023-03-06T09:33:33.619" v="25" actId="26606"/>
          <ac:spMkLst>
            <pc:docMk/>
            <pc:sldMk cId="2908849732" sldId="256"/>
            <ac:spMk id="32" creationId="{1FBD4BA0-5E13-4403-B4A7-40DF3A0185D3}"/>
          </ac:spMkLst>
        </pc:spChg>
        <pc:spChg chg="add">
          <ac:chgData name="Jana Tkáčiková" userId="120f8c32c1ad19a6" providerId="LiveId" clId="{E467C98F-B083-4A14-9D89-7676D1B80C9A}" dt="2023-03-06T09:33:33.619" v="25" actId="26606"/>
          <ac:spMkLst>
            <pc:docMk/>
            <pc:sldMk cId="2908849732" sldId="256"/>
            <ac:spMk id="37" creationId="{6B3BAD04-E614-4C16-8360-019FCF0045AC}"/>
          </ac:spMkLst>
        </pc:spChg>
        <pc:grpChg chg="del">
          <ac:chgData name="Jana Tkáčiková" userId="120f8c32c1ad19a6" providerId="LiveId" clId="{E467C98F-B083-4A14-9D89-7676D1B80C9A}" dt="2023-03-06T09:33:33.619" v="25" actId="26606"/>
          <ac:grpSpMkLst>
            <pc:docMk/>
            <pc:sldMk cId="2908849732" sldId="256"/>
            <ac:grpSpMk id="12" creationId="{622F0806-F5D8-4CCD-A924-6CC3D7BB26F7}"/>
          </ac:grpSpMkLst>
        </pc:grpChg>
        <pc:picChg chg="mod">
          <ac:chgData name="Jana Tkáčiková" userId="120f8c32c1ad19a6" providerId="LiveId" clId="{E467C98F-B083-4A14-9D89-7676D1B80C9A}" dt="2023-03-06T09:33:33.619" v="25" actId="26606"/>
          <ac:picMkLst>
            <pc:docMk/>
            <pc:sldMk cId="2908849732" sldId="256"/>
            <ac:picMk id="5" creationId="{CEA3CC9A-F993-187E-484F-B104246C5C59}"/>
          </ac:picMkLst>
        </pc:picChg>
      </pc:sldChg>
      <pc:sldChg chg="del">
        <pc:chgData name="Jana Tkáčiková" userId="120f8c32c1ad19a6" providerId="LiveId" clId="{E467C98F-B083-4A14-9D89-7676D1B80C9A}" dt="2023-03-06T09:33:46.802" v="27" actId="2696"/>
        <pc:sldMkLst>
          <pc:docMk/>
          <pc:sldMk cId="2520738440" sldId="257"/>
        </pc:sldMkLst>
      </pc:sldChg>
      <pc:sldChg chg="addSp delSp modSp mod setBg setClrOvrMap">
        <pc:chgData name="Jana Tkáčiková" userId="120f8c32c1ad19a6" providerId="LiveId" clId="{E467C98F-B083-4A14-9D89-7676D1B80C9A}" dt="2023-03-06T09:33:42.173" v="26" actId="26606"/>
        <pc:sldMkLst>
          <pc:docMk/>
          <pc:sldMk cId="1524372964" sldId="258"/>
        </pc:sldMkLst>
        <pc:spChg chg="mod">
          <ac:chgData name="Jana Tkáčiková" userId="120f8c32c1ad19a6" providerId="LiveId" clId="{E467C98F-B083-4A14-9D89-7676D1B80C9A}" dt="2023-03-06T09:33:28.436" v="24" actId="26606"/>
          <ac:spMkLst>
            <pc:docMk/>
            <pc:sldMk cId="1524372964" sldId="258"/>
            <ac:spMk id="2" creationId="{D224CFD0-137F-889F-8B2B-0E4DFAD8A6EC}"/>
          </ac:spMkLst>
        </pc:spChg>
        <pc:spChg chg="del">
          <ac:chgData name="Jana Tkáčiková" userId="120f8c32c1ad19a6" providerId="LiveId" clId="{E467C98F-B083-4A14-9D89-7676D1B80C9A}" dt="2023-03-06T09:33:28.436" v="24" actId="26606"/>
          <ac:spMkLst>
            <pc:docMk/>
            <pc:sldMk cId="1524372964" sldId="258"/>
            <ac:spMk id="15" creationId="{E49CC64F-7275-4E33-961B-0C5CDC439875}"/>
          </ac:spMkLst>
        </pc:spChg>
        <pc:spChg chg="add del">
          <ac:chgData name="Jana Tkáčiková" userId="120f8c32c1ad19a6" providerId="LiveId" clId="{E467C98F-B083-4A14-9D89-7676D1B80C9A}" dt="2023-03-06T09:33:42.173" v="26" actId="26606"/>
          <ac:spMkLst>
            <pc:docMk/>
            <pc:sldMk cId="1524372964" sldId="258"/>
            <ac:spMk id="20" creationId="{86295E7F-EA66-480B-B001-C8BE7CD61903}"/>
          </ac:spMkLst>
        </pc:spChg>
        <pc:spChg chg="add">
          <ac:chgData name="Jana Tkáčiková" userId="120f8c32c1ad19a6" providerId="LiveId" clId="{E467C98F-B083-4A14-9D89-7676D1B80C9A}" dt="2023-03-06T09:33:42.173" v="26" actId="26606"/>
          <ac:spMkLst>
            <pc:docMk/>
            <pc:sldMk cId="1524372964" sldId="258"/>
            <ac:spMk id="27" creationId="{86295E7F-EA66-480B-B001-C8BE7CD61903}"/>
          </ac:spMkLst>
        </pc:spChg>
        <pc:picChg chg="mod">
          <ac:chgData name="Jana Tkáčiková" userId="120f8c32c1ad19a6" providerId="LiveId" clId="{E467C98F-B083-4A14-9D89-7676D1B80C9A}" dt="2023-03-06T09:33:28.436" v="24" actId="26606"/>
          <ac:picMkLst>
            <pc:docMk/>
            <pc:sldMk cId="1524372964" sldId="258"/>
            <ac:picMk id="5" creationId="{20D99A3C-4FC1-C597-0722-469C16B69B4C}"/>
          </ac:picMkLst>
        </pc:picChg>
        <pc:cxnChg chg="add del">
          <ac:chgData name="Jana Tkáčiková" userId="120f8c32c1ad19a6" providerId="LiveId" clId="{E467C98F-B083-4A14-9D89-7676D1B80C9A}" dt="2023-03-06T09:33:42.173" v="26" actId="26606"/>
          <ac:cxnSpMkLst>
            <pc:docMk/>
            <pc:sldMk cId="1524372964" sldId="258"/>
            <ac:cxnSpMk id="22" creationId="{E126E481-B945-4179-BD79-05E96E9B29E1}"/>
          </ac:cxnSpMkLst>
        </pc:cxnChg>
        <pc:cxnChg chg="add">
          <ac:chgData name="Jana Tkáčiková" userId="120f8c32c1ad19a6" providerId="LiveId" clId="{E467C98F-B083-4A14-9D89-7676D1B80C9A}" dt="2023-03-06T09:33:42.173" v="26" actId="26606"/>
          <ac:cxnSpMkLst>
            <pc:docMk/>
            <pc:sldMk cId="1524372964" sldId="258"/>
            <ac:cxnSpMk id="29" creationId="{E126E481-B945-4179-BD79-05E96E9B29E1}"/>
          </ac:cxnSpMkLst>
        </pc:cxnChg>
      </pc:sldChg>
      <pc:sldChg chg="addSp delSp modSp mod setBg">
        <pc:chgData name="Jana Tkáčiková" userId="120f8c32c1ad19a6" providerId="LiveId" clId="{E467C98F-B083-4A14-9D89-7676D1B80C9A}" dt="2023-03-06T10:16:34.602" v="301" actId="26606"/>
        <pc:sldMkLst>
          <pc:docMk/>
          <pc:sldMk cId="2806784612" sldId="259"/>
        </pc:sldMkLst>
        <pc:spChg chg="mod ord">
          <ac:chgData name="Jana Tkáčiková" userId="120f8c32c1ad19a6" providerId="LiveId" clId="{E467C98F-B083-4A14-9D89-7676D1B80C9A}" dt="2023-03-06T10:16:34.602" v="301" actId="26606"/>
          <ac:spMkLst>
            <pc:docMk/>
            <pc:sldMk cId="2806784612" sldId="259"/>
            <ac:spMk id="2" creationId="{7AF88DCE-C9C0-93C4-3DB4-4B495711BD21}"/>
          </ac:spMkLst>
        </pc:spChg>
        <pc:spChg chg="mod ord">
          <ac:chgData name="Jana Tkáčiková" userId="120f8c32c1ad19a6" providerId="LiveId" clId="{E467C98F-B083-4A14-9D89-7676D1B80C9A}" dt="2023-03-06T10:16:34.602" v="301" actId="26606"/>
          <ac:spMkLst>
            <pc:docMk/>
            <pc:sldMk cId="2806784612" sldId="259"/>
            <ac:spMk id="3" creationId="{29AA0BCF-2C1E-C1C1-2FDF-833A892AEA28}"/>
          </ac:spMkLst>
        </pc:spChg>
        <pc:spChg chg="add del">
          <ac:chgData name="Jana Tkáčiková" userId="120f8c32c1ad19a6" providerId="LiveId" clId="{E467C98F-B083-4A14-9D89-7676D1B80C9A}" dt="2023-03-06T09:35:35.109" v="104" actId="26606"/>
          <ac:spMkLst>
            <pc:docMk/>
            <pc:sldMk cId="2806784612" sldId="259"/>
            <ac:spMk id="8" creationId="{87A57295-2710-4920-B99A-4D1FA03A62BD}"/>
          </ac:spMkLst>
        </pc:spChg>
        <pc:spChg chg="add del">
          <ac:chgData name="Jana Tkáčiková" userId="120f8c32c1ad19a6" providerId="LiveId" clId="{E467C98F-B083-4A14-9D89-7676D1B80C9A}" dt="2023-03-06T09:35:35.109" v="104" actId="26606"/>
          <ac:spMkLst>
            <pc:docMk/>
            <pc:sldMk cId="2806784612" sldId="259"/>
            <ac:spMk id="10" creationId="{78067929-4D33-4306-9E2F-67C49CDDB5DE}"/>
          </ac:spMkLst>
        </pc:spChg>
        <pc:spChg chg="add">
          <ac:chgData name="Jana Tkáčiková" userId="120f8c32c1ad19a6" providerId="LiveId" clId="{E467C98F-B083-4A14-9D89-7676D1B80C9A}" dt="2023-03-06T10:16:34.602" v="301" actId="26606"/>
          <ac:spMkLst>
            <pc:docMk/>
            <pc:sldMk cId="2806784612" sldId="259"/>
            <ac:spMk id="19" creationId="{86C7B4A1-154A-4DF0-AC46-F88D75A2E0FD}"/>
          </ac:spMkLst>
        </pc:spChg>
        <pc:picChg chg="add mod">
          <ac:chgData name="Jana Tkáčiková" userId="120f8c32c1ad19a6" providerId="LiveId" clId="{E467C98F-B083-4A14-9D89-7676D1B80C9A}" dt="2023-03-06T10:16:34.602" v="301" actId="26606"/>
          <ac:picMkLst>
            <pc:docMk/>
            <pc:sldMk cId="2806784612" sldId="259"/>
            <ac:picMk id="14" creationId="{F83C086E-336E-C099-6958-5678F26B4D8A}"/>
          </ac:picMkLst>
        </pc:picChg>
        <pc:cxnChg chg="add del">
          <ac:chgData name="Jana Tkáčiková" userId="120f8c32c1ad19a6" providerId="LiveId" clId="{E467C98F-B083-4A14-9D89-7676D1B80C9A}" dt="2023-03-06T09:35:35.109" v="104" actId="26606"/>
          <ac:cxnSpMkLst>
            <pc:docMk/>
            <pc:sldMk cId="2806784612" sldId="259"/>
            <ac:cxnSpMk id="12" creationId="{2D72A2C9-F3CA-4216-8BAD-FA4C970C3C4E}"/>
          </ac:cxnSpMkLst>
        </pc:cxnChg>
        <pc:cxnChg chg="add del">
          <ac:chgData name="Jana Tkáčiková" userId="120f8c32c1ad19a6" providerId="LiveId" clId="{E467C98F-B083-4A14-9D89-7676D1B80C9A}" dt="2023-03-06T10:15:06.402" v="249" actId="26606"/>
          <ac:cxnSpMkLst>
            <pc:docMk/>
            <pc:sldMk cId="2806784612" sldId="259"/>
            <ac:cxnSpMk id="18" creationId="{A7F400EE-A8A5-48AF-B4D6-291B52C6F0B0}"/>
          </ac:cxnSpMkLst>
        </pc:cxnChg>
      </pc:sldChg>
      <pc:sldChg chg="addSp modSp del ord">
        <pc:chgData name="Jana Tkáčiková" userId="120f8c32c1ad19a6" providerId="LiveId" clId="{E467C98F-B083-4A14-9D89-7676D1B80C9A}" dt="2023-03-06T11:29:24.015" v="1344" actId="2696"/>
        <pc:sldMkLst>
          <pc:docMk/>
          <pc:sldMk cId="1830239348" sldId="260"/>
        </pc:sldMkLst>
        <pc:picChg chg="add mod">
          <ac:chgData name="Jana Tkáčiková" userId="120f8c32c1ad19a6" providerId="LiveId" clId="{E467C98F-B083-4A14-9D89-7676D1B80C9A}" dt="2023-03-06T11:28:22.738" v="1341"/>
          <ac:picMkLst>
            <pc:docMk/>
            <pc:sldMk cId="1830239348" sldId="260"/>
            <ac:picMk id="4" creationId="{1C4DC50B-5A17-525B-1A69-2490BEFCC4E7}"/>
          </ac:picMkLst>
        </pc:picChg>
      </pc:sldChg>
      <pc:sldChg chg="modSp mod">
        <pc:chgData name="Jana Tkáčiková" userId="120f8c32c1ad19a6" providerId="LiveId" clId="{E467C98F-B083-4A14-9D89-7676D1B80C9A}" dt="2023-03-06T11:31:14.860" v="1388" actId="313"/>
        <pc:sldMkLst>
          <pc:docMk/>
          <pc:sldMk cId="0" sldId="263"/>
        </pc:sldMkLst>
        <pc:spChg chg="mod">
          <ac:chgData name="Jana Tkáčiková" userId="120f8c32c1ad19a6" providerId="LiveId" clId="{E467C98F-B083-4A14-9D89-7676D1B80C9A}" dt="2023-03-06T11:31:14.860" v="1388" actId="313"/>
          <ac:spMkLst>
            <pc:docMk/>
            <pc:sldMk cId="0" sldId="263"/>
            <ac:spMk id="26626" creationId="{9E797191-EFE3-4F1D-B433-32F2C4A26E49}"/>
          </ac:spMkLst>
        </pc:spChg>
      </pc:sldChg>
      <pc:sldChg chg="addSp delSp modSp mod">
        <pc:chgData name="Jana Tkáčiková" userId="120f8c32c1ad19a6" providerId="LiveId" clId="{E467C98F-B083-4A14-9D89-7676D1B80C9A}" dt="2023-03-06T11:30:09.738" v="1345" actId="26606"/>
        <pc:sldMkLst>
          <pc:docMk/>
          <pc:sldMk cId="0" sldId="264"/>
        </pc:sldMkLst>
        <pc:spChg chg="del">
          <ac:chgData name="Jana Tkáčiková" userId="120f8c32c1ad19a6" providerId="LiveId" clId="{E467C98F-B083-4A14-9D89-7676D1B80C9A}" dt="2023-03-06T11:30:09.738" v="1345" actId="26606"/>
          <ac:spMkLst>
            <pc:docMk/>
            <pc:sldMk cId="0" sldId="264"/>
            <ac:spMk id="142" creationId="{4038CB10-1F5C-4D54-9DF7-12586DE5B007}"/>
          </ac:spMkLst>
        </pc:spChg>
        <pc:spChg chg="del">
          <ac:chgData name="Jana Tkáčiková" userId="120f8c32c1ad19a6" providerId="LiveId" clId="{E467C98F-B083-4A14-9D89-7676D1B80C9A}" dt="2023-03-06T11:30:09.738" v="1345" actId="26606"/>
          <ac:spMkLst>
            <pc:docMk/>
            <pc:sldMk cId="0" sldId="264"/>
            <ac:spMk id="144" creationId="{73ED6512-6858-4552-B699-9A97FE9A4EA2}"/>
          </ac:spMkLst>
        </pc:spChg>
        <pc:spChg chg="mod">
          <ac:chgData name="Jana Tkáčiková" userId="120f8c32c1ad19a6" providerId="LiveId" clId="{E467C98F-B083-4A14-9D89-7676D1B80C9A}" dt="2023-03-06T11:30:09.738" v="1345" actId="26606"/>
          <ac:spMkLst>
            <pc:docMk/>
            <pc:sldMk cId="0" sldId="264"/>
            <ac:spMk id="21507" creationId="{82A68171-4B06-4402-A2D2-2A50DEFD9FAD}"/>
          </ac:spMkLst>
        </pc:spChg>
        <pc:spChg chg="mod">
          <ac:chgData name="Jana Tkáčiková" userId="120f8c32c1ad19a6" providerId="LiveId" clId="{E467C98F-B083-4A14-9D89-7676D1B80C9A}" dt="2023-03-06T11:30:09.738" v="1345" actId="26606"/>
          <ac:spMkLst>
            <pc:docMk/>
            <pc:sldMk cId="0" sldId="264"/>
            <ac:spMk id="28675" creationId="{0F79ED32-E233-4DD2-80B3-72FEF1EDF8FE}"/>
          </ac:spMkLst>
        </pc:spChg>
        <pc:spChg chg="add">
          <ac:chgData name="Jana Tkáčiková" userId="120f8c32c1ad19a6" providerId="LiveId" clId="{E467C98F-B083-4A14-9D89-7676D1B80C9A}" dt="2023-03-06T11:30:09.738" v="1345" actId="26606"/>
          <ac:spMkLst>
            <pc:docMk/>
            <pc:sldMk cId="0" sldId="264"/>
            <ac:spMk id="28685" creationId="{B775CD93-9DF2-48CB-9F57-1BCA9A46C7FA}"/>
          </ac:spMkLst>
        </pc:spChg>
        <pc:spChg chg="add">
          <ac:chgData name="Jana Tkáčiková" userId="120f8c32c1ad19a6" providerId="LiveId" clId="{E467C98F-B083-4A14-9D89-7676D1B80C9A}" dt="2023-03-06T11:30:09.738" v="1345" actId="26606"/>
          <ac:spMkLst>
            <pc:docMk/>
            <pc:sldMk cId="0" sldId="264"/>
            <ac:spMk id="28687" creationId="{E186B68C-84BC-4A6E-99D1-EE87483C1349}"/>
          </ac:spMkLst>
        </pc:spChg>
        <pc:spChg chg="add">
          <ac:chgData name="Jana Tkáčiková" userId="120f8c32c1ad19a6" providerId="LiveId" clId="{E467C98F-B083-4A14-9D89-7676D1B80C9A}" dt="2023-03-06T11:30:09.738" v="1345" actId="26606"/>
          <ac:spMkLst>
            <pc:docMk/>
            <pc:sldMk cId="0" sldId="264"/>
            <ac:spMk id="28689" creationId="{6166C6D1-23AC-49C4-BA07-238E4E9F8CEB}"/>
          </ac:spMkLst>
        </pc:spChg>
        <pc:spChg chg="add">
          <ac:chgData name="Jana Tkáčiková" userId="120f8c32c1ad19a6" providerId="LiveId" clId="{E467C98F-B083-4A14-9D89-7676D1B80C9A}" dt="2023-03-06T11:30:09.738" v="1345" actId="26606"/>
          <ac:spMkLst>
            <pc:docMk/>
            <pc:sldMk cId="0" sldId="264"/>
            <ac:spMk id="28691" creationId="{33A87B69-D1B1-4DA7-B224-F220FC5235E6}"/>
          </ac:spMkLst>
        </pc:spChg>
        <pc:spChg chg="add">
          <ac:chgData name="Jana Tkáčiková" userId="120f8c32c1ad19a6" providerId="LiveId" clId="{E467C98F-B083-4A14-9D89-7676D1B80C9A}" dt="2023-03-06T11:30:09.738" v="1345" actId="26606"/>
          <ac:spMkLst>
            <pc:docMk/>
            <pc:sldMk cId="0" sldId="264"/>
            <ac:spMk id="28693" creationId="{1C091803-41C2-48E0-9228-5148460C7479}"/>
          </ac:spMkLst>
        </pc:spChg>
        <pc:picChg chg="mod">
          <ac:chgData name="Jana Tkáčiková" userId="120f8c32c1ad19a6" providerId="LiveId" clId="{E467C98F-B083-4A14-9D89-7676D1B80C9A}" dt="2023-03-06T11:30:09.738" v="1345" actId="26606"/>
          <ac:picMkLst>
            <pc:docMk/>
            <pc:sldMk cId="0" sldId="264"/>
            <ac:picMk id="28680" creationId="{F4987035-A4B2-A46D-2DC4-9BFF589E8D97}"/>
          </ac:picMkLst>
        </pc:picChg>
      </pc:sldChg>
      <pc:sldChg chg="addSp delSp modSp mod">
        <pc:chgData name="Jana Tkáčiková" userId="120f8c32c1ad19a6" providerId="LiveId" clId="{E467C98F-B083-4A14-9D89-7676D1B80C9A}" dt="2023-03-06T11:33:04.703" v="1397" actId="14"/>
        <pc:sldMkLst>
          <pc:docMk/>
          <pc:sldMk cId="0" sldId="266"/>
        </pc:sldMkLst>
        <pc:spChg chg="mod">
          <ac:chgData name="Jana Tkáčiková" userId="120f8c32c1ad19a6" providerId="LiveId" clId="{E467C98F-B083-4A14-9D89-7676D1B80C9A}" dt="2023-03-06T11:33:04.703" v="1397" actId="14"/>
          <ac:spMkLst>
            <pc:docMk/>
            <pc:sldMk cId="0" sldId="266"/>
            <ac:spMk id="24579" creationId="{0652A7BE-4BD8-467E-8EBA-9F51BA7332BB}"/>
          </ac:spMkLst>
        </pc:spChg>
        <pc:spChg chg="mod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47" creationId="{66740516-7A12-494A-9EE8-112C8D0FC3D7}"/>
          </ac:spMkLst>
        </pc:spChg>
        <pc:spChg chg="del">
          <ac:chgData name="Jana Tkáčiková" userId="120f8c32c1ad19a6" providerId="LiveId" clId="{E467C98F-B083-4A14-9D89-7676D1B80C9A}" dt="2023-03-06T11:31:58.285" v="1389" actId="26606"/>
          <ac:spMkLst>
            <pc:docMk/>
            <pc:sldMk cId="0" sldId="266"/>
            <ac:spMk id="31749" creationId="{4038CB10-1F5C-4D54-9DF7-12586DE5B007}"/>
          </ac:spMkLst>
        </pc:spChg>
        <pc:spChg chg="del">
          <ac:chgData name="Jana Tkáčiková" userId="120f8c32c1ad19a6" providerId="LiveId" clId="{E467C98F-B083-4A14-9D89-7676D1B80C9A}" dt="2023-03-06T11:31:58.285" v="1389" actId="26606"/>
          <ac:spMkLst>
            <pc:docMk/>
            <pc:sldMk cId="0" sldId="266"/>
            <ac:spMk id="31750" creationId="{73ED6512-6858-4552-B699-9A97FE9A4EA2}"/>
          </ac:spMkLst>
        </pc:spChg>
        <pc:spChg chg="add del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55" creationId="{B775CD93-9DF2-48CB-9F57-1BCA9A46C7FA}"/>
          </ac:spMkLst>
        </pc:spChg>
        <pc:spChg chg="add del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57" creationId="{E186B68C-84BC-4A6E-99D1-EE87483C1349}"/>
          </ac:spMkLst>
        </pc:spChg>
        <pc:spChg chg="add del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59" creationId="{6166C6D1-23AC-49C4-BA07-238E4E9F8CEB}"/>
          </ac:spMkLst>
        </pc:spChg>
        <pc:spChg chg="add del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61" creationId="{33A87B69-D1B1-4DA7-B224-F220FC5235E6}"/>
          </ac:spMkLst>
        </pc:spChg>
        <pc:spChg chg="add del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63" creationId="{1C091803-41C2-48E0-9228-5148460C7479}"/>
          </ac:spMkLst>
        </pc:spChg>
        <pc:spChg chg="add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68" creationId="{B775CD93-9DF2-48CB-9F57-1BCA9A46C7FA}"/>
          </ac:spMkLst>
        </pc:spChg>
        <pc:spChg chg="add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70" creationId="{E186B68C-84BC-4A6E-99D1-EE87483C1349}"/>
          </ac:spMkLst>
        </pc:spChg>
        <pc:spChg chg="add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72" creationId="{6166C6D1-23AC-49C4-BA07-238E4E9F8CEB}"/>
          </ac:spMkLst>
        </pc:spChg>
        <pc:spChg chg="add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74" creationId="{33A87B69-D1B1-4DA7-B224-F220FC5235E6}"/>
          </ac:spMkLst>
        </pc:spChg>
        <pc:spChg chg="add">
          <ac:chgData name="Jana Tkáčiková" userId="120f8c32c1ad19a6" providerId="LiveId" clId="{E467C98F-B083-4A14-9D89-7676D1B80C9A}" dt="2023-03-06T11:32:06.251" v="1391" actId="26606"/>
          <ac:spMkLst>
            <pc:docMk/>
            <pc:sldMk cId="0" sldId="266"/>
            <ac:spMk id="31776" creationId="{1C091803-41C2-48E0-9228-5148460C7479}"/>
          </ac:spMkLst>
        </pc:spChg>
        <pc:picChg chg="mod">
          <ac:chgData name="Jana Tkáčiková" userId="120f8c32c1ad19a6" providerId="LiveId" clId="{E467C98F-B083-4A14-9D89-7676D1B80C9A}" dt="2023-03-06T11:31:58.285" v="1389" actId="26606"/>
          <ac:picMkLst>
            <pc:docMk/>
            <pc:sldMk cId="0" sldId="266"/>
            <ac:picMk id="31746" creationId="{1682A8D3-EA1E-4ECD-AD01-5F3D37B45BF8}"/>
          </ac:picMkLst>
        </pc:picChg>
      </pc:sldChg>
      <pc:sldChg chg="addSp delSp modSp mod ord">
        <pc:chgData name="Jana Tkáčiková" userId="120f8c32c1ad19a6" providerId="LiveId" clId="{E467C98F-B083-4A14-9D89-7676D1B80C9A}" dt="2023-03-06T11:38:14.113" v="1472" actId="20577"/>
        <pc:sldMkLst>
          <pc:docMk/>
          <pc:sldMk cId="0" sldId="267"/>
        </pc:sldMkLst>
        <pc:spChg chg="del">
          <ac:chgData name="Jana Tkáčiková" userId="120f8c32c1ad19a6" providerId="LiveId" clId="{E467C98F-B083-4A14-9D89-7676D1B80C9A}" dt="2023-03-06T11:34:38.710" v="1419" actId="26606"/>
          <ac:spMkLst>
            <pc:docMk/>
            <pc:sldMk cId="0" sldId="267"/>
            <ac:spMk id="137" creationId="{4038CB10-1F5C-4D54-9DF7-12586DE5B007}"/>
          </ac:spMkLst>
        </pc:spChg>
        <pc:spChg chg="del">
          <ac:chgData name="Jana Tkáčiková" userId="120f8c32c1ad19a6" providerId="LiveId" clId="{E467C98F-B083-4A14-9D89-7676D1B80C9A}" dt="2023-03-06T11:34:38.710" v="1419" actId="26606"/>
          <ac:spMkLst>
            <pc:docMk/>
            <pc:sldMk cId="0" sldId="267"/>
            <ac:spMk id="139" creationId="{36D30126-6314-4A93-B27E-5C66CF781924}"/>
          </ac:spMkLst>
        </pc:spChg>
        <pc:spChg chg="del">
          <ac:chgData name="Jana Tkáčiková" userId="120f8c32c1ad19a6" providerId="LiveId" clId="{E467C98F-B083-4A14-9D89-7676D1B80C9A}" dt="2023-03-06T11:34:38.710" v="1419" actId="26606"/>
          <ac:spMkLst>
            <pc:docMk/>
            <pc:sldMk cId="0" sldId="267"/>
            <ac:spMk id="141" creationId="{73ED6512-6858-4552-B699-9A97FE9A4EA2}"/>
          </ac:spMkLst>
        </pc:spChg>
        <pc:spChg chg="mod">
          <ac:chgData name="Jana Tkáčiková" userId="120f8c32c1ad19a6" providerId="LiveId" clId="{E467C98F-B083-4A14-9D89-7676D1B80C9A}" dt="2023-03-06T11:38:14.113" v="1472" actId="20577"/>
          <ac:spMkLst>
            <pc:docMk/>
            <pc:sldMk cId="0" sldId="267"/>
            <ac:spMk id="33795" creationId="{25566150-90AC-40FC-B134-776262C393CC}"/>
          </ac:spMkLst>
        </pc:spChg>
        <pc:spChg chg="mod">
          <ac:chgData name="Jana Tkáčiková" userId="120f8c32c1ad19a6" providerId="LiveId" clId="{E467C98F-B083-4A14-9D89-7676D1B80C9A}" dt="2023-03-06T11:34:55.027" v="1423" actId="15"/>
          <ac:spMkLst>
            <pc:docMk/>
            <pc:sldMk cId="0" sldId="267"/>
            <ac:spMk id="33796" creationId="{34CD4890-CC4D-48AA-B728-F5A7DCB27EC6}"/>
          </ac:spMkLst>
        </pc:spChg>
        <pc:spChg chg="add">
          <ac:chgData name="Jana Tkáčiková" userId="120f8c32c1ad19a6" providerId="LiveId" clId="{E467C98F-B083-4A14-9D89-7676D1B80C9A}" dt="2023-03-06T11:34:38.710" v="1419" actId="26606"/>
          <ac:spMkLst>
            <pc:docMk/>
            <pc:sldMk cId="0" sldId="267"/>
            <ac:spMk id="33801" creationId="{B775CD93-9DF2-48CB-9F57-1BCA9A46C7FA}"/>
          </ac:spMkLst>
        </pc:spChg>
        <pc:spChg chg="add">
          <ac:chgData name="Jana Tkáčiková" userId="120f8c32c1ad19a6" providerId="LiveId" clId="{E467C98F-B083-4A14-9D89-7676D1B80C9A}" dt="2023-03-06T11:34:38.710" v="1419" actId="26606"/>
          <ac:spMkLst>
            <pc:docMk/>
            <pc:sldMk cId="0" sldId="267"/>
            <ac:spMk id="33803" creationId="{E186B68C-84BC-4A6E-99D1-EE87483C1349}"/>
          </ac:spMkLst>
        </pc:spChg>
        <pc:spChg chg="add">
          <ac:chgData name="Jana Tkáčiková" userId="120f8c32c1ad19a6" providerId="LiveId" clId="{E467C98F-B083-4A14-9D89-7676D1B80C9A}" dt="2023-03-06T11:34:38.710" v="1419" actId="26606"/>
          <ac:spMkLst>
            <pc:docMk/>
            <pc:sldMk cId="0" sldId="267"/>
            <ac:spMk id="33805" creationId="{6166C6D1-23AC-49C4-BA07-238E4E9F8CEB}"/>
          </ac:spMkLst>
        </pc:spChg>
        <pc:spChg chg="add">
          <ac:chgData name="Jana Tkáčiková" userId="120f8c32c1ad19a6" providerId="LiveId" clId="{E467C98F-B083-4A14-9D89-7676D1B80C9A}" dt="2023-03-06T11:34:38.710" v="1419" actId="26606"/>
          <ac:spMkLst>
            <pc:docMk/>
            <pc:sldMk cId="0" sldId="267"/>
            <ac:spMk id="33807" creationId="{33A87B69-D1B1-4DA7-B224-F220FC5235E6}"/>
          </ac:spMkLst>
        </pc:spChg>
        <pc:spChg chg="add">
          <ac:chgData name="Jana Tkáčiková" userId="120f8c32c1ad19a6" providerId="LiveId" clId="{E467C98F-B083-4A14-9D89-7676D1B80C9A}" dt="2023-03-06T11:34:38.710" v="1419" actId="26606"/>
          <ac:spMkLst>
            <pc:docMk/>
            <pc:sldMk cId="0" sldId="267"/>
            <ac:spMk id="33809" creationId="{1C091803-41C2-48E0-9228-5148460C7479}"/>
          </ac:spMkLst>
        </pc:spChg>
        <pc:picChg chg="mod">
          <ac:chgData name="Jana Tkáčiková" userId="120f8c32c1ad19a6" providerId="LiveId" clId="{E467C98F-B083-4A14-9D89-7676D1B80C9A}" dt="2023-03-06T11:34:38.710" v="1419" actId="26606"/>
          <ac:picMkLst>
            <pc:docMk/>
            <pc:sldMk cId="0" sldId="267"/>
            <ac:picMk id="33794" creationId="{0D5B5E20-0458-4A18-BDAC-B6F8F5CF9AD7}"/>
          </ac:picMkLst>
        </pc:picChg>
      </pc:sldChg>
      <pc:sldChg chg="addSp delSp modSp mod">
        <pc:chgData name="Jana Tkáčiková" userId="120f8c32c1ad19a6" providerId="LiveId" clId="{E467C98F-B083-4A14-9D89-7676D1B80C9A}" dt="2023-03-06T11:35:19.336" v="1424" actId="26606"/>
        <pc:sldMkLst>
          <pc:docMk/>
          <pc:sldMk cId="0" sldId="268"/>
        </pc:sldMkLst>
        <pc:spChg chg="del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76" creationId="{36D30126-6314-4A93-B27E-5C66CF781924}"/>
          </ac:spMkLst>
        </pc:spChg>
        <pc:spChg chg="del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78" creationId="{4038CB10-1F5C-4D54-9DF7-12586DE5B007}"/>
          </ac:spMkLst>
        </pc:spChg>
        <pc:spChg chg="del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79" creationId="{73ED6512-6858-4552-B699-9A97FE9A4EA2}"/>
          </ac:spMkLst>
        </pc:spChg>
        <pc:spChg chg="mod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35843" creationId="{2EF02E7E-B68F-4567-BB8A-7C4931020C59}"/>
          </ac:spMkLst>
        </pc:spChg>
        <pc:spChg chg="mod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35844" creationId="{A573283E-78AD-4160-88F3-C45FFA578015}"/>
          </ac:spMkLst>
        </pc:spChg>
        <pc:spChg chg="add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35849" creationId="{B775CD93-9DF2-48CB-9F57-1BCA9A46C7FA}"/>
          </ac:spMkLst>
        </pc:spChg>
        <pc:spChg chg="add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35851" creationId="{E186B68C-84BC-4A6E-99D1-EE87483C1349}"/>
          </ac:spMkLst>
        </pc:spChg>
        <pc:spChg chg="add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35853" creationId="{6166C6D1-23AC-49C4-BA07-238E4E9F8CEB}"/>
          </ac:spMkLst>
        </pc:spChg>
        <pc:spChg chg="add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35855" creationId="{33A87B69-D1B1-4DA7-B224-F220FC5235E6}"/>
          </ac:spMkLst>
        </pc:spChg>
        <pc:spChg chg="add">
          <ac:chgData name="Jana Tkáčiková" userId="120f8c32c1ad19a6" providerId="LiveId" clId="{E467C98F-B083-4A14-9D89-7676D1B80C9A}" dt="2023-03-06T11:35:19.336" v="1424" actId="26606"/>
          <ac:spMkLst>
            <pc:docMk/>
            <pc:sldMk cId="0" sldId="268"/>
            <ac:spMk id="35857" creationId="{1C091803-41C2-48E0-9228-5148460C7479}"/>
          </ac:spMkLst>
        </pc:spChg>
        <pc:picChg chg="mod ord">
          <ac:chgData name="Jana Tkáčiková" userId="120f8c32c1ad19a6" providerId="LiveId" clId="{E467C98F-B083-4A14-9D89-7676D1B80C9A}" dt="2023-03-06T11:35:19.336" v="1424" actId="26606"/>
          <ac:picMkLst>
            <pc:docMk/>
            <pc:sldMk cId="0" sldId="268"/>
            <ac:picMk id="35842" creationId="{58F10654-115D-4ADC-8647-2494271B057F}"/>
          </ac:picMkLst>
        </pc:picChg>
      </pc:sldChg>
      <pc:sldChg chg="addSp delSp modSp mod">
        <pc:chgData name="Jana Tkáčiková" userId="120f8c32c1ad19a6" providerId="LiveId" clId="{E467C98F-B083-4A14-9D89-7676D1B80C9A}" dt="2023-03-06T11:37:41.499" v="1455" actId="20577"/>
        <pc:sldMkLst>
          <pc:docMk/>
          <pc:sldMk cId="0" sldId="269"/>
        </pc:sldMkLst>
        <pc:spChg chg="del">
          <ac:chgData name="Jana Tkáčiková" userId="120f8c32c1ad19a6" providerId="LiveId" clId="{E467C98F-B083-4A14-9D89-7676D1B80C9A}" dt="2023-03-06T11:36:38.709" v="1441" actId="26606"/>
          <ac:spMkLst>
            <pc:docMk/>
            <pc:sldMk cId="0" sldId="269"/>
            <ac:spMk id="74" creationId="{6C4028FD-8BAA-4A19-BFDE-594D991B7552}"/>
          </ac:spMkLst>
        </pc:spChg>
        <pc:spChg chg="mod">
          <ac:chgData name="Jana Tkáčiková" userId="120f8c32c1ad19a6" providerId="LiveId" clId="{E467C98F-B083-4A14-9D89-7676D1B80C9A}" dt="2023-03-06T11:36:50.756" v="1442" actId="26606"/>
          <ac:spMkLst>
            <pc:docMk/>
            <pc:sldMk cId="0" sldId="269"/>
            <ac:spMk id="37890" creationId="{A05A0627-6788-4399-A925-7E4A55F29C52}"/>
          </ac:spMkLst>
        </pc:spChg>
        <pc:spChg chg="add del">
          <ac:chgData name="Jana Tkáčiková" userId="120f8c32c1ad19a6" providerId="LiveId" clId="{E467C98F-B083-4A14-9D89-7676D1B80C9A}" dt="2023-03-06T11:36:50.756" v="1442" actId="26606"/>
          <ac:spMkLst>
            <pc:docMk/>
            <pc:sldMk cId="0" sldId="269"/>
            <ac:spMk id="37898" creationId="{1D63C574-BFD2-41A1-A567-B0C3CC7FDD4F}"/>
          </ac:spMkLst>
        </pc:spChg>
        <pc:spChg chg="add del">
          <ac:chgData name="Jana Tkáčiková" userId="120f8c32c1ad19a6" providerId="LiveId" clId="{E467C98F-B083-4A14-9D89-7676D1B80C9A}" dt="2023-03-06T11:36:50.756" v="1442" actId="26606"/>
          <ac:spMkLst>
            <pc:docMk/>
            <pc:sldMk cId="0" sldId="269"/>
            <ac:spMk id="37900" creationId="{E2A46BAB-8C31-42B2-90E8-B26DD3E81D37}"/>
          </ac:spMkLst>
        </pc:spChg>
        <pc:spChg chg="add">
          <ac:chgData name="Jana Tkáčiková" userId="120f8c32c1ad19a6" providerId="LiveId" clId="{E467C98F-B083-4A14-9D89-7676D1B80C9A}" dt="2023-03-06T11:36:50.756" v="1442" actId="26606"/>
          <ac:spMkLst>
            <pc:docMk/>
            <pc:sldMk cId="0" sldId="269"/>
            <ac:spMk id="37918" creationId="{955A2079-FA98-4876-80F0-72364A7D2EA4}"/>
          </ac:spMkLst>
        </pc:spChg>
        <pc:grpChg chg="add del">
          <ac:chgData name="Jana Tkáčiková" userId="120f8c32c1ad19a6" providerId="LiveId" clId="{E467C98F-B083-4A14-9D89-7676D1B80C9A}" dt="2023-03-06T11:36:50.756" v="1442" actId="26606"/>
          <ac:grpSpMkLst>
            <pc:docMk/>
            <pc:sldMk cId="0" sldId="269"/>
            <ac:grpSpMk id="37902" creationId="{B3F7A3C7-0737-4E57-B30E-8EEFE638B401}"/>
          </ac:grpSpMkLst>
        </pc:grpChg>
        <pc:grpChg chg="add del">
          <ac:chgData name="Jana Tkáčiková" userId="120f8c32c1ad19a6" providerId="LiveId" clId="{E467C98F-B083-4A14-9D89-7676D1B80C9A}" dt="2023-03-06T11:36:50.756" v="1442" actId="26606"/>
          <ac:grpSpMkLst>
            <pc:docMk/>
            <pc:sldMk cId="0" sldId="269"/>
            <ac:grpSpMk id="37906" creationId="{43F5E015-E085-4624-B431-B42414448684}"/>
          </ac:grpSpMkLst>
        </pc:grpChg>
        <pc:graphicFrameChg chg="mod modGraphic">
          <ac:chgData name="Jana Tkáčiková" userId="120f8c32c1ad19a6" providerId="LiveId" clId="{E467C98F-B083-4A14-9D89-7676D1B80C9A}" dt="2023-03-06T11:37:41.499" v="1455" actId="20577"/>
          <ac:graphicFrameMkLst>
            <pc:docMk/>
            <pc:sldMk cId="0" sldId="269"/>
            <ac:graphicFrameMk id="37893" creationId="{8B093BEF-AB0C-427B-BA31-8F64E9BEC353}"/>
          </ac:graphicFrameMkLst>
        </pc:graphicFrameChg>
      </pc:sldChg>
      <pc:sldChg chg="addSp delSp modSp mod ord modClrScheme delDesignElem chgLayout">
        <pc:chgData name="Jana Tkáčiková" userId="120f8c32c1ad19a6" providerId="LiveId" clId="{E467C98F-B083-4A14-9D89-7676D1B80C9A}" dt="2023-03-06T11:51:54.125" v="1543"/>
        <pc:sldMkLst>
          <pc:docMk/>
          <pc:sldMk cId="0" sldId="279"/>
        </pc:sldMkLst>
        <pc:spChg chg="add del mod">
          <ac:chgData name="Jana Tkáčiková" userId="120f8c32c1ad19a6" providerId="LiveId" clId="{E467C98F-B083-4A14-9D89-7676D1B80C9A}" dt="2023-03-06T11:46:50.390" v="1495" actId="700"/>
          <ac:spMkLst>
            <pc:docMk/>
            <pc:sldMk cId="0" sldId="279"/>
            <ac:spMk id="3" creationId="{338F00CA-204C-2ED7-2D67-6DE56F378896}"/>
          </ac:spMkLst>
        </pc:spChg>
        <pc:spChg chg="del">
          <ac:chgData name="Jana Tkáčiková" userId="120f8c32c1ad19a6" providerId="LiveId" clId="{E467C98F-B083-4A14-9D89-7676D1B80C9A}" dt="2023-03-06T11:46:03.915" v="1491" actId="26606"/>
          <ac:spMkLst>
            <pc:docMk/>
            <pc:sldMk cId="0" sldId="279"/>
            <ac:spMk id="73" creationId="{4038CB10-1F5C-4D54-9DF7-12586DE5B007}"/>
          </ac:spMkLst>
        </pc:spChg>
        <pc:spChg chg="del">
          <ac:chgData name="Jana Tkáčiková" userId="120f8c32c1ad19a6" providerId="LiveId" clId="{E467C98F-B083-4A14-9D89-7676D1B80C9A}" dt="2023-03-06T11:46:03.915" v="1491" actId="26606"/>
          <ac:spMkLst>
            <pc:docMk/>
            <pc:sldMk cId="0" sldId="279"/>
            <ac:spMk id="75" creationId="{73ED6512-6858-4552-B699-9A97FE9A4EA2}"/>
          </ac:spMkLst>
        </pc:spChg>
        <pc:spChg chg="del mod">
          <ac:chgData name="Jana Tkáčiková" userId="120f8c32c1ad19a6" providerId="LiveId" clId="{E467C98F-B083-4A14-9D89-7676D1B80C9A}" dt="2023-03-06T11:46:43.050" v="1494" actId="21"/>
          <ac:spMkLst>
            <pc:docMk/>
            <pc:sldMk cId="0" sldId="279"/>
            <ac:spMk id="46083" creationId="{A6BECD57-6CEF-4949-A554-1176DDD6698B}"/>
          </ac:spMkLst>
        </pc:spChg>
        <pc:spChg chg="mod ord">
          <ac:chgData name="Jana Tkáčiková" userId="120f8c32c1ad19a6" providerId="LiveId" clId="{E467C98F-B083-4A14-9D89-7676D1B80C9A}" dt="2023-03-06T11:47:06.136" v="1498" actId="26606"/>
          <ac:spMkLst>
            <pc:docMk/>
            <pc:sldMk cId="0" sldId="279"/>
            <ac:spMk id="61443" creationId="{E8701CBE-D7F5-442C-B911-7E61B268A74F}"/>
          </ac:spMkLst>
        </pc:spChg>
        <pc:spChg chg="add del">
          <ac:chgData name="Jana Tkáčiková" userId="120f8c32c1ad19a6" providerId="LiveId" clId="{E467C98F-B083-4A14-9D89-7676D1B80C9A}" dt="2023-03-06T11:47:06.132" v="1497" actId="26606"/>
          <ac:spMkLst>
            <pc:docMk/>
            <pc:sldMk cId="0" sldId="279"/>
            <ac:spMk id="61445" creationId="{37C89E4B-3C9F-44B9-8B86-D9E3D112D8EC}"/>
          </ac:spMkLst>
        </pc:spChg>
        <pc:spChg chg="add">
          <ac:chgData name="Jana Tkáčiková" userId="120f8c32c1ad19a6" providerId="LiveId" clId="{E467C98F-B083-4A14-9D89-7676D1B80C9A}" dt="2023-03-06T11:47:06.136" v="1498" actId="26606"/>
          <ac:spMkLst>
            <pc:docMk/>
            <pc:sldMk cId="0" sldId="279"/>
            <ac:spMk id="61454" creationId="{A4AC5506-6312-4701-8D3C-40187889A947}"/>
          </ac:spMkLst>
        </pc:spChg>
        <pc:picChg chg="add mod">
          <ac:chgData name="Jana Tkáčiková" userId="120f8c32c1ad19a6" providerId="LiveId" clId="{E467C98F-B083-4A14-9D89-7676D1B80C9A}" dt="2023-03-06T11:47:06.136" v="1498" actId="26606"/>
          <ac:picMkLst>
            <pc:docMk/>
            <pc:sldMk cId="0" sldId="279"/>
            <ac:picMk id="2050" creationId="{2141E19B-046C-5C73-B2BC-54407457358D}"/>
          </ac:picMkLst>
        </pc:picChg>
        <pc:picChg chg="del mod ord">
          <ac:chgData name="Jana Tkáčiková" userId="120f8c32c1ad19a6" providerId="LiveId" clId="{E467C98F-B083-4A14-9D89-7676D1B80C9A}" dt="2023-03-06T11:46:38.828" v="1493" actId="21"/>
          <ac:picMkLst>
            <pc:docMk/>
            <pc:sldMk cId="0" sldId="279"/>
            <ac:picMk id="61442" creationId="{019B2533-34A3-47B8-8E32-3141754B65F0}"/>
          </ac:picMkLst>
        </pc:picChg>
        <pc:cxnChg chg="add del">
          <ac:chgData name="Jana Tkáčiková" userId="120f8c32c1ad19a6" providerId="LiveId" clId="{E467C98F-B083-4A14-9D89-7676D1B80C9A}" dt="2023-03-06T11:46:50.390" v="1495" actId="700"/>
          <ac:cxnSpMkLst>
            <pc:docMk/>
            <pc:sldMk cId="0" sldId="279"/>
            <ac:cxnSpMk id="61448" creationId="{A7F400EE-A8A5-48AF-B4D6-291B52C6F0B0}"/>
          </ac:cxnSpMkLst>
        </pc:cxnChg>
        <pc:cxnChg chg="add del">
          <ac:chgData name="Jana Tkáčiková" userId="120f8c32c1ad19a6" providerId="LiveId" clId="{E467C98F-B083-4A14-9D89-7676D1B80C9A}" dt="2023-03-06T11:47:06.132" v="1497" actId="26606"/>
          <ac:cxnSpMkLst>
            <pc:docMk/>
            <pc:sldMk cId="0" sldId="279"/>
            <ac:cxnSpMk id="61450" creationId="{AA2EAA10-076F-46BD-8F0F-B9A2FB77A85C}"/>
          </ac:cxnSpMkLst>
        </pc:cxnChg>
        <pc:cxnChg chg="add del">
          <ac:chgData name="Jana Tkáčiková" userId="120f8c32c1ad19a6" providerId="LiveId" clId="{E467C98F-B083-4A14-9D89-7676D1B80C9A}" dt="2023-03-06T11:47:06.132" v="1497" actId="26606"/>
          <ac:cxnSpMkLst>
            <pc:docMk/>
            <pc:sldMk cId="0" sldId="279"/>
            <ac:cxnSpMk id="61452" creationId="{D891E407-403B-4764-86C9-33A56D3BCAA3}"/>
          </ac:cxnSpMkLst>
        </pc:cxnChg>
      </pc:sldChg>
      <pc:sldChg chg="modSp mod">
        <pc:chgData name="Jana Tkáčiková" userId="120f8c32c1ad19a6" providerId="LiveId" clId="{E467C98F-B083-4A14-9D89-7676D1B80C9A}" dt="2023-03-06T11:26:21.796" v="1326"/>
        <pc:sldMkLst>
          <pc:docMk/>
          <pc:sldMk cId="0" sldId="286"/>
        </pc:sldMkLst>
        <pc:graphicFrameChg chg="mod modGraphic">
          <ac:chgData name="Jana Tkáčiková" userId="120f8c32c1ad19a6" providerId="LiveId" clId="{E467C98F-B083-4A14-9D89-7676D1B80C9A}" dt="2023-03-06T11:26:21.796" v="1326"/>
          <ac:graphicFrameMkLst>
            <pc:docMk/>
            <pc:sldMk cId="0" sldId="286"/>
            <ac:graphicFrameMk id="25605" creationId="{72B95356-33C8-455C-9C05-9DAD82C1F43D}"/>
          </ac:graphicFrameMkLst>
        </pc:graphicFrameChg>
      </pc:sldChg>
      <pc:sldChg chg="addSp delSp modSp del mod setBg setClrOvrMap">
        <pc:chgData name="Jana Tkáčiková" userId="120f8c32c1ad19a6" providerId="LiveId" clId="{E467C98F-B083-4A14-9D89-7676D1B80C9A}" dt="2023-03-06T10:43:26.543" v="661" actId="2696"/>
        <pc:sldMkLst>
          <pc:docMk/>
          <pc:sldMk cId="0" sldId="288"/>
        </pc:sldMkLst>
        <pc:spChg chg="mod">
          <ac:chgData name="Jana Tkáčiková" userId="120f8c32c1ad19a6" providerId="LiveId" clId="{E467C98F-B083-4A14-9D89-7676D1B80C9A}" dt="2023-03-06T10:42:10.935" v="611" actId="26606"/>
          <ac:spMkLst>
            <pc:docMk/>
            <pc:sldMk cId="0" sldId="288"/>
            <ac:spMk id="12290" creationId="{685177CA-288D-4A51-A5EB-81D072BE7DC4}"/>
          </ac:spMkLst>
        </pc:spChg>
        <pc:spChg chg="mod ord">
          <ac:chgData name="Jana Tkáčiková" userId="120f8c32c1ad19a6" providerId="LiveId" clId="{E467C98F-B083-4A14-9D89-7676D1B80C9A}" dt="2023-03-06T10:42:55.980" v="656" actId="20577"/>
          <ac:spMkLst>
            <pc:docMk/>
            <pc:sldMk cId="0" sldId="288"/>
            <ac:spMk id="12291" creationId="{1DE82BB5-8A6B-4DB7-A9B3-E3D1CA2A1FC6}"/>
          </ac:spMkLst>
        </pc:spChg>
        <pc:spChg chg="add del">
          <ac:chgData name="Jana Tkáčiková" userId="120f8c32c1ad19a6" providerId="LiveId" clId="{E467C98F-B083-4A14-9D89-7676D1B80C9A}" dt="2023-03-06T10:16:26.267" v="300" actId="26606"/>
          <ac:spMkLst>
            <pc:docMk/>
            <pc:sldMk cId="0" sldId="288"/>
            <ac:spMk id="12294" creationId="{EF9B8DF2-C3F5-49A2-94D2-F7B65A0F1F15}"/>
          </ac:spMkLst>
        </pc:spChg>
        <pc:spChg chg="add del">
          <ac:chgData name="Jana Tkáčiková" userId="120f8c32c1ad19a6" providerId="LiveId" clId="{E467C98F-B083-4A14-9D89-7676D1B80C9A}" dt="2023-03-06T10:27:45.993" v="436" actId="26606"/>
          <ac:spMkLst>
            <pc:docMk/>
            <pc:sldMk cId="0" sldId="288"/>
            <ac:spMk id="12301" creationId="{CD84038B-4A56-439B-A184-79B2D4506692}"/>
          </ac:spMkLst>
        </pc:spChg>
        <pc:spChg chg="add del">
          <ac:chgData name="Jana Tkáčiková" userId="120f8c32c1ad19a6" providerId="LiveId" clId="{E467C98F-B083-4A14-9D89-7676D1B80C9A}" dt="2023-03-06T10:27:45.993" v="436" actId="26606"/>
          <ac:spMkLst>
            <pc:docMk/>
            <pc:sldMk cId="0" sldId="288"/>
            <ac:spMk id="12302" creationId="{F2148B94-829B-4D06-81FB-D8797E1EC88D}"/>
          </ac:spMkLst>
        </pc:spChg>
        <pc:spChg chg="add del">
          <ac:chgData name="Jana Tkáčiková" userId="120f8c32c1ad19a6" providerId="LiveId" clId="{E467C98F-B083-4A14-9D89-7676D1B80C9A}" dt="2023-03-06T10:27:45.993" v="436" actId="26606"/>
          <ac:spMkLst>
            <pc:docMk/>
            <pc:sldMk cId="0" sldId="288"/>
            <ac:spMk id="12303" creationId="{4F96EE13-2C4D-4262-812E-DDE5FC35F0AD}"/>
          </ac:spMkLst>
        </pc:spChg>
        <pc:spChg chg="add del">
          <ac:chgData name="Jana Tkáčiková" userId="120f8c32c1ad19a6" providerId="LiveId" clId="{E467C98F-B083-4A14-9D89-7676D1B80C9A}" dt="2023-03-06T10:42:10.935" v="611" actId="26606"/>
          <ac:spMkLst>
            <pc:docMk/>
            <pc:sldMk cId="0" sldId="288"/>
            <ac:spMk id="12308" creationId="{B0792D4F-247E-46FE-85FC-881DEFA41D94}"/>
          </ac:spMkLst>
        </pc:spChg>
        <pc:spChg chg="add">
          <ac:chgData name="Jana Tkáčiková" userId="120f8c32c1ad19a6" providerId="LiveId" clId="{E467C98F-B083-4A14-9D89-7676D1B80C9A}" dt="2023-03-06T10:42:10.935" v="611" actId="26606"/>
          <ac:spMkLst>
            <pc:docMk/>
            <pc:sldMk cId="0" sldId="288"/>
            <ac:spMk id="12315" creationId="{9B76D444-2756-434F-AE61-96D69830C13E}"/>
          </ac:spMkLst>
        </pc:spChg>
        <pc:spChg chg="add">
          <ac:chgData name="Jana Tkáčiková" userId="120f8c32c1ad19a6" providerId="LiveId" clId="{E467C98F-B083-4A14-9D89-7676D1B80C9A}" dt="2023-03-06T10:42:10.935" v="611" actId="26606"/>
          <ac:spMkLst>
            <pc:docMk/>
            <pc:sldMk cId="0" sldId="288"/>
            <ac:spMk id="12317" creationId="{B0161EF8-C8C6-4F2A-9D5C-49BD28A2BDC2}"/>
          </ac:spMkLst>
        </pc:spChg>
        <pc:picChg chg="add mod">
          <ac:chgData name="Jana Tkáčiková" userId="120f8c32c1ad19a6" providerId="LiveId" clId="{E467C98F-B083-4A14-9D89-7676D1B80C9A}" dt="2023-03-06T10:42:10.935" v="611" actId="26606"/>
          <ac:picMkLst>
            <pc:docMk/>
            <pc:sldMk cId="0" sldId="288"/>
            <ac:picMk id="3074" creationId="{FE11B8B2-C9C8-2D2E-936E-A8ABBC199037}"/>
          </ac:picMkLst>
        </pc:picChg>
        <pc:picChg chg="del mod">
          <ac:chgData name="Jana Tkáčiková" userId="120f8c32c1ad19a6" providerId="LiveId" clId="{E467C98F-B083-4A14-9D89-7676D1B80C9A}" dt="2023-03-06T10:42:05.132" v="610" actId="21"/>
          <ac:picMkLst>
            <pc:docMk/>
            <pc:sldMk cId="0" sldId="288"/>
            <ac:picMk id="12292" creationId="{2933CCCC-9B28-4161-A72B-CE58BFCE3010}"/>
          </ac:picMkLst>
        </pc:picChg>
        <pc:cxnChg chg="add del">
          <ac:chgData name="Jana Tkáčiková" userId="120f8c32c1ad19a6" providerId="LiveId" clId="{E467C98F-B083-4A14-9D89-7676D1B80C9A}" dt="2023-03-06T10:16:26.257" v="299" actId="26606"/>
          <ac:cxnSpMkLst>
            <pc:docMk/>
            <pc:sldMk cId="0" sldId="288"/>
            <ac:cxnSpMk id="12299" creationId="{A7F400EE-A8A5-48AF-B4D6-291B52C6F0B0}"/>
          </ac:cxnSpMkLst>
        </pc:cxnChg>
        <pc:cxnChg chg="add del">
          <ac:chgData name="Jana Tkáčiková" userId="120f8c32c1ad19a6" providerId="LiveId" clId="{E467C98F-B083-4A14-9D89-7676D1B80C9A}" dt="2023-03-06T10:42:10.935" v="611" actId="26606"/>
          <ac:cxnSpMkLst>
            <pc:docMk/>
            <pc:sldMk cId="0" sldId="288"/>
            <ac:cxnSpMk id="12310" creationId="{7AD0F4D2-80E7-4A78-82EE-BEAEE4945407}"/>
          </ac:cxnSpMkLst>
        </pc:cxnChg>
      </pc:sldChg>
      <pc:sldChg chg="addSp delSp modSp del mod ord setBg modClrScheme setClrOvrMap delDesignElem chgLayout">
        <pc:chgData name="Jana Tkáčiková" userId="120f8c32c1ad19a6" providerId="LiveId" clId="{E467C98F-B083-4A14-9D89-7676D1B80C9A}" dt="2023-03-06T10:40:05.775" v="608" actId="2696"/>
        <pc:sldMkLst>
          <pc:docMk/>
          <pc:sldMk cId="0" sldId="296"/>
        </pc:sldMkLst>
        <pc:spChg chg="add del mod ord">
          <ac:chgData name="Jana Tkáčiková" userId="120f8c32c1ad19a6" providerId="LiveId" clId="{E467C98F-B083-4A14-9D89-7676D1B80C9A}" dt="2023-03-06T10:34:17.010" v="533" actId="700"/>
          <ac:spMkLst>
            <pc:docMk/>
            <pc:sldMk cId="0" sldId="296"/>
            <ac:spMk id="2" creationId="{A2F3D39B-64CA-B711-8FBA-BDAEC573A568}"/>
          </ac:spMkLst>
        </pc:spChg>
        <pc:spChg chg="add mod">
          <ac:chgData name="Jana Tkáčiková" userId="120f8c32c1ad19a6" providerId="LiveId" clId="{E467C98F-B083-4A14-9D89-7676D1B80C9A}" dt="2023-03-06T10:35:15.166" v="571" actId="26606"/>
          <ac:spMkLst>
            <pc:docMk/>
            <pc:sldMk cId="0" sldId="296"/>
            <ac:spMk id="4" creationId="{D4780FB4-CECA-0128-8223-5C573A1C4829}"/>
          </ac:spMkLst>
        </pc:spChg>
        <pc:spChg chg="add del">
          <ac:chgData name="Jana Tkáčiková" userId="120f8c32c1ad19a6" providerId="LiveId" clId="{E467C98F-B083-4A14-9D89-7676D1B80C9A}" dt="2023-03-06T10:35:15.166" v="571" actId="26606"/>
          <ac:spMkLst>
            <pc:docMk/>
            <pc:sldMk cId="0" sldId="296"/>
            <ac:spMk id="73" creationId="{CF62D2A7-8207-488C-9F46-316BA81A16C8}"/>
          </ac:spMkLst>
        </pc:spChg>
        <pc:spChg chg="add del">
          <ac:chgData name="Jana Tkáčiková" userId="120f8c32c1ad19a6" providerId="LiveId" clId="{E467C98F-B083-4A14-9D89-7676D1B80C9A}" dt="2023-03-06T10:34:15.816" v="530" actId="26606"/>
          <ac:spMkLst>
            <pc:docMk/>
            <pc:sldMk cId="0" sldId="296"/>
            <ac:spMk id="1033" creationId="{E49CC64F-7275-4E33-961B-0C5CDC439875}"/>
          </ac:spMkLst>
        </pc:spChg>
        <pc:spChg chg="add del mod">
          <ac:chgData name="Jana Tkáčiková" userId="120f8c32c1ad19a6" providerId="LiveId" clId="{E467C98F-B083-4A14-9D89-7676D1B80C9A}" dt="2023-03-06T10:34:29.219" v="540" actId="21"/>
          <ac:spMkLst>
            <pc:docMk/>
            <pc:sldMk cId="0" sldId="296"/>
            <ac:spMk id="15363" creationId="{3AF6B39C-F4AB-43E5-AD00-08555BC75BF6}"/>
          </ac:spMkLst>
        </pc:spChg>
        <pc:spChg chg="add del mod ord">
          <ac:chgData name="Jana Tkáčiková" userId="120f8c32c1ad19a6" providerId="LiveId" clId="{E467C98F-B083-4A14-9D89-7676D1B80C9A}" dt="2023-03-06T10:35:15.166" v="571" actId="26606"/>
          <ac:spMkLst>
            <pc:docMk/>
            <pc:sldMk cId="0" sldId="296"/>
            <ac:spMk id="15364" creationId="{584B9BD6-E362-4D84-99BB-11C0A4C24B6A}"/>
          </ac:spMkLst>
        </pc:spChg>
        <pc:spChg chg="add del">
          <ac:chgData name="Jana Tkáčiková" userId="120f8c32c1ad19a6" providerId="LiveId" clId="{E467C98F-B083-4A14-9D89-7676D1B80C9A}" dt="2023-03-06T10:30:14.796" v="499" actId="26606"/>
          <ac:spMkLst>
            <pc:docMk/>
            <pc:sldMk cId="0" sldId="296"/>
            <ac:spMk id="15369" creationId="{B0792D4F-247E-46FE-85FC-881DEFA41D94}"/>
          </ac:spMkLst>
        </pc:spChg>
        <pc:spChg chg="add del">
          <ac:chgData name="Jana Tkáčiková" userId="120f8c32c1ad19a6" providerId="LiveId" clId="{E467C98F-B083-4A14-9D89-7676D1B80C9A}" dt="2023-03-06T10:35:15.166" v="571" actId="26606"/>
          <ac:spMkLst>
            <pc:docMk/>
            <pc:sldMk cId="0" sldId="296"/>
            <ac:spMk id="15370" creationId="{79BB35BC-D5C2-4C8B-A22A-A71E6191913B}"/>
          </ac:spMkLst>
        </pc:spChg>
        <pc:spChg chg="add del">
          <ac:chgData name="Jana Tkáčiková" userId="120f8c32c1ad19a6" providerId="LiveId" clId="{E467C98F-B083-4A14-9D89-7676D1B80C9A}" dt="2023-03-06T10:34:23.074" v="539" actId="26606"/>
          <ac:spMkLst>
            <pc:docMk/>
            <pc:sldMk cId="0" sldId="296"/>
            <ac:spMk id="15373" creationId="{9B76D444-2756-434F-AE61-96D69830C13E}"/>
          </ac:spMkLst>
        </pc:spChg>
        <pc:spChg chg="add del">
          <ac:chgData name="Jana Tkáčiková" userId="120f8c32c1ad19a6" providerId="LiveId" clId="{E467C98F-B083-4A14-9D89-7676D1B80C9A}" dt="2023-03-06T10:34:23.074" v="539" actId="26606"/>
          <ac:spMkLst>
            <pc:docMk/>
            <pc:sldMk cId="0" sldId="296"/>
            <ac:spMk id="15374" creationId="{29A9EE12-EF77-4DB4-84E4-043DE7235244}"/>
          </ac:spMkLst>
        </pc:spChg>
        <pc:spChg chg="add del">
          <ac:chgData name="Jana Tkáčiková" userId="120f8c32c1ad19a6" providerId="LiveId" clId="{E467C98F-B083-4A14-9D89-7676D1B80C9A}" dt="2023-03-06T10:34:18.824" v="536" actId="26606"/>
          <ac:spMkLst>
            <pc:docMk/>
            <pc:sldMk cId="0" sldId="296"/>
            <ac:spMk id="15379" creationId="{04812C46-200A-4DEB-A05E-3ED6C68C2387}"/>
          </ac:spMkLst>
        </pc:spChg>
        <pc:spChg chg="add del">
          <ac:chgData name="Jana Tkáčiková" userId="120f8c32c1ad19a6" providerId="LiveId" clId="{E467C98F-B083-4A14-9D89-7676D1B80C9A}" dt="2023-03-06T10:34:18.824" v="536" actId="26606"/>
          <ac:spMkLst>
            <pc:docMk/>
            <pc:sldMk cId="0" sldId="296"/>
            <ac:spMk id="15381" creationId="{D1EA859B-E555-4109-94F3-6700E046E008}"/>
          </ac:spMkLst>
        </pc:spChg>
        <pc:picChg chg="add del">
          <ac:chgData name="Jana Tkáčiková" userId="120f8c32c1ad19a6" providerId="LiveId" clId="{E467C98F-B083-4A14-9D89-7676D1B80C9A}" dt="2023-03-06T10:31:42.096" v="504"/>
          <ac:picMkLst>
            <pc:docMk/>
            <pc:sldMk cId="0" sldId="296"/>
            <ac:picMk id="1026" creationId="{CCB8472F-A7A7-1089-C5CE-2B8F18984E42}"/>
          </ac:picMkLst>
        </pc:picChg>
        <pc:picChg chg="add del mod ord">
          <ac:chgData name="Jana Tkáčiková" userId="120f8c32c1ad19a6" providerId="LiveId" clId="{E467C98F-B083-4A14-9D89-7676D1B80C9A}" dt="2023-03-06T10:34:20.242" v="537"/>
          <ac:picMkLst>
            <pc:docMk/>
            <pc:sldMk cId="0" sldId="296"/>
            <ac:picMk id="1028" creationId="{3E4E67C3-91B4-D947-1263-F9633B595B1A}"/>
          </ac:picMkLst>
        </pc:picChg>
        <pc:picChg chg="add del mod">
          <ac:chgData name="Jana Tkáčiková" userId="120f8c32c1ad19a6" providerId="LiveId" clId="{E467C98F-B083-4A14-9D89-7676D1B80C9A}" dt="2023-03-06T10:34:31.432" v="541" actId="21"/>
          <ac:picMkLst>
            <pc:docMk/>
            <pc:sldMk cId="0" sldId="296"/>
            <ac:picMk id="15362" creationId="{2D801170-40BD-4F5A-A6D2-404352B75819}"/>
          </ac:picMkLst>
        </pc:picChg>
        <pc:picChg chg="add del">
          <ac:chgData name="Jana Tkáčiková" userId="120f8c32c1ad19a6" providerId="LiveId" clId="{E467C98F-B083-4A14-9D89-7676D1B80C9A}" dt="2023-03-06T10:35:15.166" v="571" actId="26606"/>
          <ac:picMkLst>
            <pc:docMk/>
            <pc:sldMk cId="0" sldId="296"/>
            <ac:picMk id="15366" creationId="{49D882FE-9D68-1640-1F33-BAAA24651376}"/>
          </ac:picMkLst>
        </pc:picChg>
        <pc:cxnChg chg="add del">
          <ac:chgData name="Jana Tkáčiková" userId="120f8c32c1ad19a6" providerId="LiveId" clId="{E467C98F-B083-4A14-9D89-7676D1B80C9A}" dt="2023-03-06T10:30:14.796" v="499" actId="26606"/>
          <ac:cxnSpMkLst>
            <pc:docMk/>
            <pc:sldMk cId="0" sldId="296"/>
            <ac:cxnSpMk id="15371" creationId="{7AD0F4D2-80E7-4A78-82EE-BEAEE4945407}"/>
          </ac:cxnSpMkLst>
        </pc:cxnChg>
      </pc:sldChg>
      <pc:sldChg chg="delSp modSp del mod ord">
        <pc:chgData name="Jana Tkáčiková" userId="120f8c32c1ad19a6" providerId="LiveId" clId="{E467C98F-B083-4A14-9D89-7676D1B80C9A}" dt="2023-03-06T11:00:07.052" v="919" actId="2696"/>
        <pc:sldMkLst>
          <pc:docMk/>
          <pc:sldMk cId="0" sldId="297"/>
        </pc:sldMkLst>
        <pc:spChg chg="mod">
          <ac:chgData name="Jana Tkáčiková" userId="120f8c32c1ad19a6" providerId="LiveId" clId="{E467C98F-B083-4A14-9D89-7676D1B80C9A}" dt="2023-03-06T10:55:36.057" v="752" actId="20577"/>
          <ac:spMkLst>
            <pc:docMk/>
            <pc:sldMk cId="0" sldId="297"/>
            <ac:spMk id="16387" creationId="{25C5F784-5E7D-4C2E-AEA2-80F50EAE5D84}"/>
          </ac:spMkLst>
        </pc:spChg>
        <pc:picChg chg="del">
          <ac:chgData name="Jana Tkáčiková" userId="120f8c32c1ad19a6" providerId="LiveId" clId="{E467C98F-B083-4A14-9D89-7676D1B80C9A}" dt="2023-03-06T10:55:39.777" v="753" actId="21"/>
          <ac:picMkLst>
            <pc:docMk/>
            <pc:sldMk cId="0" sldId="297"/>
            <ac:picMk id="16386" creationId="{590C77BD-4B4B-4AC8-A5EB-4EFCC0160B4B}"/>
          </ac:picMkLst>
        </pc:picChg>
      </pc:sldChg>
      <pc:sldChg chg="addSp delSp modSp del mod ord setBg setClrOvrMap">
        <pc:chgData name="Jana Tkáčiková" userId="120f8c32c1ad19a6" providerId="LiveId" clId="{E467C98F-B083-4A14-9D89-7676D1B80C9A}" dt="2023-03-06T10:29:21.265" v="493" actId="2696"/>
        <pc:sldMkLst>
          <pc:docMk/>
          <pc:sldMk cId="0" sldId="298"/>
        </pc:sldMkLst>
        <pc:spChg chg="mod">
          <ac:chgData name="Jana Tkáčiková" userId="120f8c32c1ad19a6" providerId="LiveId" clId="{E467C98F-B083-4A14-9D89-7676D1B80C9A}" dt="2023-03-06T10:26:20.224" v="414" actId="5793"/>
          <ac:spMkLst>
            <pc:docMk/>
            <pc:sldMk cId="0" sldId="298"/>
            <ac:spMk id="2" creationId="{64D128BD-58B0-4F3B-823E-477FFB6F9DEF}"/>
          </ac:spMkLst>
        </pc:spChg>
        <pc:spChg chg="add del mod">
          <ac:chgData name="Jana Tkáčiková" userId="120f8c32c1ad19a6" providerId="LiveId" clId="{E467C98F-B083-4A14-9D89-7676D1B80C9A}" dt="2023-03-06T10:26:21.275" v="416" actId="6549"/>
          <ac:spMkLst>
            <pc:docMk/>
            <pc:sldMk cId="0" sldId="298"/>
            <ac:spMk id="3" creationId="{2CB2C1D1-5521-184F-501A-7BB555DBC3F9}"/>
          </ac:spMkLst>
        </pc:spChg>
        <pc:spChg chg="del">
          <ac:chgData name="Jana Tkáčiková" userId="120f8c32c1ad19a6" providerId="LiveId" clId="{E467C98F-B083-4A14-9D89-7676D1B80C9A}" dt="2023-03-06T10:24:05.740" v="371" actId="26606"/>
          <ac:spMkLst>
            <pc:docMk/>
            <pc:sldMk cId="0" sldId="298"/>
            <ac:spMk id="72" creationId="{CF62D2A7-8207-488C-9F46-316BA81A16C8}"/>
          </ac:spMkLst>
        </pc:spChg>
        <pc:spChg chg="mod ord">
          <ac:chgData name="Jana Tkáčiková" userId="120f8c32c1ad19a6" providerId="LiveId" clId="{E467C98F-B083-4A14-9D89-7676D1B80C9A}" dt="2023-03-06T10:25:02.798" v="395" actId="20577"/>
          <ac:spMkLst>
            <pc:docMk/>
            <pc:sldMk cId="0" sldId="298"/>
            <ac:spMk id="17411" creationId="{2A030924-625B-4182-BE35-A970A8FC0E64}"/>
          </ac:spMkLst>
        </pc:spChg>
        <pc:spChg chg="add">
          <ac:chgData name="Jana Tkáčiková" userId="120f8c32c1ad19a6" providerId="LiveId" clId="{E467C98F-B083-4A14-9D89-7676D1B80C9A}" dt="2023-03-06T10:24:05.740" v="371" actId="26606"/>
          <ac:spMkLst>
            <pc:docMk/>
            <pc:sldMk cId="0" sldId="298"/>
            <ac:spMk id="17416" creationId="{86C7B4A1-154A-4DF0-AC46-F88D75A2E0FD}"/>
          </ac:spMkLst>
        </pc:spChg>
        <pc:picChg chg="add del mod">
          <ac:chgData name="Jana Tkáčiková" userId="120f8c32c1ad19a6" providerId="LiveId" clId="{E467C98F-B083-4A14-9D89-7676D1B80C9A}" dt="2023-03-06T10:26:21.856" v="417" actId="21"/>
          <ac:picMkLst>
            <pc:docMk/>
            <pc:sldMk cId="0" sldId="298"/>
            <ac:picMk id="17410" creationId="{61CBC1EE-8CF4-43C9-96DB-BC514739D474}"/>
          </ac:picMkLst>
        </pc:picChg>
      </pc:sldChg>
      <pc:sldChg chg="addSp delSp modSp mod">
        <pc:chgData name="Jana Tkáčiková" userId="120f8c32c1ad19a6" providerId="LiveId" clId="{E467C98F-B083-4A14-9D89-7676D1B80C9A}" dt="2023-03-06T11:35:27.664" v="1425" actId="26606"/>
        <pc:sldMkLst>
          <pc:docMk/>
          <pc:sldMk cId="0" sldId="305"/>
        </pc:sldMkLst>
        <pc:spChg chg="del">
          <ac:chgData name="Jana Tkáčiková" userId="120f8c32c1ad19a6" providerId="LiveId" clId="{E467C98F-B083-4A14-9D89-7676D1B80C9A}" dt="2023-03-06T11:35:27.664" v="1425" actId="26606"/>
          <ac:spMkLst>
            <pc:docMk/>
            <pc:sldMk cId="0" sldId="305"/>
            <ac:spMk id="137" creationId="{4038CB10-1F5C-4D54-9DF7-12586DE5B007}"/>
          </ac:spMkLst>
        </pc:spChg>
        <pc:spChg chg="del">
          <ac:chgData name="Jana Tkáčiková" userId="120f8c32c1ad19a6" providerId="LiveId" clId="{E467C98F-B083-4A14-9D89-7676D1B80C9A}" dt="2023-03-06T11:35:27.664" v="1425" actId="26606"/>
          <ac:spMkLst>
            <pc:docMk/>
            <pc:sldMk cId="0" sldId="305"/>
            <ac:spMk id="139" creationId="{73ED6512-6858-4552-B699-9A97FE9A4EA2}"/>
          </ac:spMkLst>
        </pc:spChg>
        <pc:spChg chg="mod">
          <ac:chgData name="Jana Tkáčiková" userId="120f8c32c1ad19a6" providerId="LiveId" clId="{E467C98F-B083-4A14-9D89-7676D1B80C9A}" dt="2023-03-06T11:35:27.664" v="1425" actId="26606"/>
          <ac:spMkLst>
            <pc:docMk/>
            <pc:sldMk cId="0" sldId="305"/>
            <ac:spMk id="36866" creationId="{30A0885C-7762-4EE6-A752-527228AD339D}"/>
          </ac:spMkLst>
        </pc:spChg>
        <pc:spChg chg="mod">
          <ac:chgData name="Jana Tkáčiková" userId="120f8c32c1ad19a6" providerId="LiveId" clId="{E467C98F-B083-4A14-9D89-7676D1B80C9A}" dt="2023-03-06T11:35:27.664" v="1425" actId="26606"/>
          <ac:spMkLst>
            <pc:docMk/>
            <pc:sldMk cId="0" sldId="305"/>
            <ac:spMk id="36867" creationId="{38739230-6D64-4DFC-AAC0-8E4257C8350C}"/>
          </ac:spMkLst>
        </pc:spChg>
        <pc:spChg chg="add">
          <ac:chgData name="Jana Tkáčiková" userId="120f8c32c1ad19a6" providerId="LiveId" clId="{E467C98F-B083-4A14-9D89-7676D1B80C9A}" dt="2023-03-06T11:35:27.664" v="1425" actId="26606"/>
          <ac:spMkLst>
            <pc:docMk/>
            <pc:sldMk cId="0" sldId="305"/>
            <ac:spMk id="36873" creationId="{B775CD93-9DF2-48CB-9F57-1BCA9A46C7FA}"/>
          </ac:spMkLst>
        </pc:spChg>
        <pc:spChg chg="add">
          <ac:chgData name="Jana Tkáčiková" userId="120f8c32c1ad19a6" providerId="LiveId" clId="{E467C98F-B083-4A14-9D89-7676D1B80C9A}" dt="2023-03-06T11:35:27.664" v="1425" actId="26606"/>
          <ac:spMkLst>
            <pc:docMk/>
            <pc:sldMk cId="0" sldId="305"/>
            <ac:spMk id="36875" creationId="{E186B68C-84BC-4A6E-99D1-EE87483C1349}"/>
          </ac:spMkLst>
        </pc:spChg>
        <pc:spChg chg="add">
          <ac:chgData name="Jana Tkáčiková" userId="120f8c32c1ad19a6" providerId="LiveId" clId="{E467C98F-B083-4A14-9D89-7676D1B80C9A}" dt="2023-03-06T11:35:27.664" v="1425" actId="26606"/>
          <ac:spMkLst>
            <pc:docMk/>
            <pc:sldMk cId="0" sldId="305"/>
            <ac:spMk id="36877" creationId="{6166C6D1-23AC-49C4-BA07-238E4E9F8CEB}"/>
          </ac:spMkLst>
        </pc:spChg>
        <pc:spChg chg="add">
          <ac:chgData name="Jana Tkáčiková" userId="120f8c32c1ad19a6" providerId="LiveId" clId="{E467C98F-B083-4A14-9D89-7676D1B80C9A}" dt="2023-03-06T11:35:27.664" v="1425" actId="26606"/>
          <ac:spMkLst>
            <pc:docMk/>
            <pc:sldMk cId="0" sldId="305"/>
            <ac:spMk id="36879" creationId="{33A87B69-D1B1-4DA7-B224-F220FC5235E6}"/>
          </ac:spMkLst>
        </pc:spChg>
        <pc:spChg chg="add">
          <ac:chgData name="Jana Tkáčiková" userId="120f8c32c1ad19a6" providerId="LiveId" clId="{E467C98F-B083-4A14-9D89-7676D1B80C9A}" dt="2023-03-06T11:35:27.664" v="1425" actId="26606"/>
          <ac:spMkLst>
            <pc:docMk/>
            <pc:sldMk cId="0" sldId="305"/>
            <ac:spMk id="36881" creationId="{1C091803-41C2-48E0-9228-5148460C7479}"/>
          </ac:spMkLst>
        </pc:spChg>
        <pc:picChg chg="mod">
          <ac:chgData name="Jana Tkáčiková" userId="120f8c32c1ad19a6" providerId="LiveId" clId="{E467C98F-B083-4A14-9D89-7676D1B80C9A}" dt="2023-03-06T11:35:27.664" v="1425" actId="26606"/>
          <ac:picMkLst>
            <pc:docMk/>
            <pc:sldMk cId="0" sldId="305"/>
            <ac:picMk id="36868" creationId="{13FB3316-4964-4466-9B77-55FC42DF73C7}"/>
          </ac:picMkLst>
        </pc:picChg>
      </pc:sldChg>
      <pc:sldChg chg="addSp delSp modSp mod setBg setClrOvrMap">
        <pc:chgData name="Jana Tkáčiková" userId="120f8c32c1ad19a6" providerId="LiveId" clId="{E467C98F-B083-4A14-9D89-7676D1B80C9A}" dt="2023-03-06T11:39:20.008" v="1474" actId="26606"/>
        <pc:sldMkLst>
          <pc:docMk/>
          <pc:sldMk cId="0" sldId="306"/>
        </pc:sldMkLst>
        <pc:spChg chg="mod">
          <ac:chgData name="Jana Tkáčiková" userId="120f8c32c1ad19a6" providerId="LiveId" clId="{E467C98F-B083-4A14-9D89-7676D1B80C9A}" dt="2023-03-06T11:39:16.136" v="1473" actId="26606"/>
          <ac:spMkLst>
            <pc:docMk/>
            <pc:sldMk cId="0" sldId="306"/>
            <ac:spMk id="3" creationId="{3C11DAA3-8E93-4C08-A369-398A37EE41EC}"/>
          </ac:spMkLst>
        </pc:spChg>
        <pc:spChg chg="mod">
          <ac:chgData name="Jana Tkáčiková" userId="120f8c32c1ad19a6" providerId="LiveId" clId="{E467C98F-B083-4A14-9D89-7676D1B80C9A}" dt="2023-03-06T11:39:20.008" v="1474" actId="26606"/>
          <ac:spMkLst>
            <pc:docMk/>
            <pc:sldMk cId="0" sldId="306"/>
            <ac:spMk id="41987" creationId="{F760615A-998E-4A0E-A9F9-AB9DE40899A3}"/>
          </ac:spMkLst>
        </pc:spChg>
        <pc:spChg chg="del">
          <ac:chgData name="Jana Tkáčiková" userId="120f8c32c1ad19a6" providerId="LiveId" clId="{E467C98F-B083-4A14-9D89-7676D1B80C9A}" dt="2023-03-06T11:39:16.136" v="1473" actId="26606"/>
          <ac:spMkLst>
            <pc:docMk/>
            <pc:sldMk cId="0" sldId="306"/>
            <ac:spMk id="41989" creationId="{357DD0D3-F869-46D0-944C-6EC60E19E351}"/>
          </ac:spMkLst>
        </pc:spChg>
        <pc:picChg chg="mod ord">
          <ac:chgData name="Jana Tkáčiková" userId="120f8c32c1ad19a6" providerId="LiveId" clId="{E467C98F-B083-4A14-9D89-7676D1B80C9A}" dt="2023-03-06T11:39:20.008" v="1474" actId="26606"/>
          <ac:picMkLst>
            <pc:docMk/>
            <pc:sldMk cId="0" sldId="306"/>
            <ac:picMk id="41986" creationId="{2914708C-17DC-4C3B-BA1A-509534B11C63}"/>
          </ac:picMkLst>
        </pc:picChg>
        <pc:cxnChg chg="add">
          <ac:chgData name="Jana Tkáčiková" userId="120f8c32c1ad19a6" providerId="LiveId" clId="{E467C98F-B083-4A14-9D89-7676D1B80C9A}" dt="2023-03-06T11:39:20.008" v="1474" actId="26606"/>
          <ac:cxnSpMkLst>
            <pc:docMk/>
            <pc:sldMk cId="0" sldId="306"/>
            <ac:cxnSpMk id="41992" creationId="{A7F400EE-A8A5-48AF-B4D6-291B52C6F0B0}"/>
          </ac:cxnSpMkLst>
        </pc:cxnChg>
      </pc:sldChg>
      <pc:sldChg chg="addSp delSp modSp mod">
        <pc:chgData name="Jana Tkáčiková" userId="120f8c32c1ad19a6" providerId="LiveId" clId="{E467C98F-B083-4A14-9D89-7676D1B80C9A}" dt="2023-03-06T11:42:43.178" v="1485" actId="26606"/>
        <pc:sldMkLst>
          <pc:docMk/>
          <pc:sldMk cId="0" sldId="308"/>
        </pc:sldMkLst>
        <pc:spChg chg="del">
          <ac:chgData name="Jana Tkáčiková" userId="120f8c32c1ad19a6" providerId="LiveId" clId="{E467C98F-B083-4A14-9D89-7676D1B80C9A}" dt="2023-03-06T11:42:43.178" v="1485" actId="26606"/>
          <ac:spMkLst>
            <pc:docMk/>
            <pc:sldMk cId="0" sldId="308"/>
            <ac:spMk id="137" creationId="{4038CB10-1F5C-4D54-9DF7-12586DE5B007}"/>
          </ac:spMkLst>
        </pc:spChg>
        <pc:spChg chg="del">
          <ac:chgData name="Jana Tkáčiková" userId="120f8c32c1ad19a6" providerId="LiveId" clId="{E467C98F-B083-4A14-9D89-7676D1B80C9A}" dt="2023-03-06T11:42:43.178" v="1485" actId="26606"/>
          <ac:spMkLst>
            <pc:docMk/>
            <pc:sldMk cId="0" sldId="308"/>
            <ac:spMk id="139" creationId="{36D30126-6314-4A93-B27E-5C66CF781924}"/>
          </ac:spMkLst>
        </pc:spChg>
        <pc:spChg chg="del">
          <ac:chgData name="Jana Tkáčiková" userId="120f8c32c1ad19a6" providerId="LiveId" clId="{E467C98F-B083-4A14-9D89-7676D1B80C9A}" dt="2023-03-06T11:42:43.178" v="1485" actId="26606"/>
          <ac:spMkLst>
            <pc:docMk/>
            <pc:sldMk cId="0" sldId="308"/>
            <ac:spMk id="141" creationId="{73ED6512-6858-4552-B699-9A97FE9A4EA2}"/>
          </ac:spMkLst>
        </pc:spChg>
        <pc:spChg chg="mod">
          <ac:chgData name="Jana Tkáčiková" userId="120f8c32c1ad19a6" providerId="LiveId" clId="{E467C98F-B083-4A14-9D89-7676D1B80C9A}" dt="2023-03-06T11:42:43.178" v="1485" actId="26606"/>
          <ac:spMkLst>
            <pc:docMk/>
            <pc:sldMk cId="0" sldId="308"/>
            <ac:spMk id="48130" creationId="{4B836933-EB32-4956-8BB9-BDA9AD50323D}"/>
          </ac:spMkLst>
        </pc:spChg>
        <pc:spChg chg="mod">
          <ac:chgData name="Jana Tkáčiková" userId="120f8c32c1ad19a6" providerId="LiveId" clId="{E467C98F-B083-4A14-9D89-7676D1B80C9A}" dt="2023-03-06T11:42:43.178" v="1485" actId="26606"/>
          <ac:spMkLst>
            <pc:docMk/>
            <pc:sldMk cId="0" sldId="308"/>
            <ac:spMk id="48131" creationId="{B2379A1C-90A1-4CD1-8CDD-EA2154C7C492}"/>
          </ac:spMkLst>
        </pc:spChg>
        <pc:picChg chg="mod ord">
          <ac:chgData name="Jana Tkáčiková" userId="120f8c32c1ad19a6" providerId="LiveId" clId="{E467C98F-B083-4A14-9D89-7676D1B80C9A}" dt="2023-03-06T11:42:43.178" v="1485" actId="26606"/>
          <ac:picMkLst>
            <pc:docMk/>
            <pc:sldMk cId="0" sldId="308"/>
            <ac:picMk id="48132" creationId="{65676534-3834-4194-91EC-C7AFCFD752D4}"/>
          </ac:picMkLst>
        </pc:picChg>
        <pc:cxnChg chg="add">
          <ac:chgData name="Jana Tkáčiková" userId="120f8c32c1ad19a6" providerId="LiveId" clId="{E467C98F-B083-4A14-9D89-7676D1B80C9A}" dt="2023-03-06T11:42:43.178" v="1485" actId="26606"/>
          <ac:cxnSpMkLst>
            <pc:docMk/>
            <pc:sldMk cId="0" sldId="308"/>
            <ac:cxnSpMk id="48137" creationId="{A7F400EE-A8A5-48AF-B4D6-291B52C6F0B0}"/>
          </ac:cxnSpMkLst>
        </pc:cxnChg>
      </pc:sldChg>
      <pc:sldChg chg="addSp delSp modSp mod">
        <pc:chgData name="Jana Tkáčiková" userId="120f8c32c1ad19a6" providerId="LiveId" clId="{E467C98F-B083-4A14-9D89-7676D1B80C9A}" dt="2023-03-06T11:45:28.536" v="1489" actId="26606"/>
        <pc:sldMkLst>
          <pc:docMk/>
          <pc:sldMk cId="0" sldId="309"/>
        </pc:sldMkLst>
        <pc:spChg chg="del">
          <ac:chgData name="Jana Tkáčiková" userId="120f8c32c1ad19a6" providerId="LiveId" clId="{E467C98F-B083-4A14-9D89-7676D1B80C9A}" dt="2023-03-06T11:45:28.536" v="1489" actId="26606"/>
          <ac:spMkLst>
            <pc:docMk/>
            <pc:sldMk cId="0" sldId="309"/>
            <ac:spMk id="80" creationId="{86C7B4A1-154A-4DF0-AC46-F88D75A2E0FD}"/>
          </ac:spMkLst>
        </pc:spChg>
        <pc:spChg chg="mod">
          <ac:chgData name="Jana Tkáčiková" userId="120f8c32c1ad19a6" providerId="LiveId" clId="{E467C98F-B083-4A14-9D89-7676D1B80C9A}" dt="2023-03-06T11:45:28.536" v="1489" actId="26606"/>
          <ac:spMkLst>
            <pc:docMk/>
            <pc:sldMk cId="0" sldId="309"/>
            <ac:spMk id="45060" creationId="{F63502B2-71C8-46BC-BE0E-7CACB340988F}"/>
          </ac:spMkLst>
        </pc:spChg>
        <pc:spChg chg="mod">
          <ac:chgData name="Jana Tkáčiková" userId="120f8c32c1ad19a6" providerId="LiveId" clId="{E467C98F-B083-4A14-9D89-7676D1B80C9A}" dt="2023-03-06T11:45:28.536" v="1489" actId="26606"/>
          <ac:spMkLst>
            <pc:docMk/>
            <pc:sldMk cId="0" sldId="309"/>
            <ac:spMk id="57347" creationId="{960DA389-C517-4E32-94F0-8EF00A466D8F}"/>
          </ac:spMkLst>
        </pc:spChg>
        <pc:picChg chg="mod ord">
          <ac:chgData name="Jana Tkáčiková" userId="120f8c32c1ad19a6" providerId="LiveId" clId="{E467C98F-B083-4A14-9D89-7676D1B80C9A}" dt="2023-03-06T11:45:28.536" v="1489" actId="26606"/>
          <ac:picMkLst>
            <pc:docMk/>
            <pc:sldMk cId="0" sldId="309"/>
            <ac:picMk id="57346" creationId="{A539C10B-2816-49FD-B8EE-5714C60559EC}"/>
          </ac:picMkLst>
        </pc:picChg>
        <pc:cxnChg chg="add">
          <ac:chgData name="Jana Tkáčiková" userId="120f8c32c1ad19a6" providerId="LiveId" clId="{E467C98F-B083-4A14-9D89-7676D1B80C9A}" dt="2023-03-06T11:45:28.536" v="1489" actId="26606"/>
          <ac:cxnSpMkLst>
            <pc:docMk/>
            <pc:sldMk cId="0" sldId="309"/>
            <ac:cxnSpMk id="57356" creationId="{A7F400EE-A8A5-48AF-B4D6-291B52C6F0B0}"/>
          </ac:cxnSpMkLst>
        </pc:cxnChg>
      </pc:sldChg>
      <pc:sldChg chg="del">
        <pc:chgData name="Jana Tkáčiková" userId="120f8c32c1ad19a6" providerId="LiveId" clId="{E467C98F-B083-4A14-9D89-7676D1B80C9A}" dt="2023-03-06T11:52:14.839" v="1544" actId="2696"/>
        <pc:sldMkLst>
          <pc:docMk/>
          <pc:sldMk cId="0" sldId="313"/>
        </pc:sldMkLst>
      </pc:sldChg>
      <pc:sldChg chg="addSp delSp modSp mod">
        <pc:chgData name="Jana Tkáčiková" userId="120f8c32c1ad19a6" providerId="LiveId" clId="{E467C98F-B083-4A14-9D89-7676D1B80C9A}" dt="2023-03-06T11:28:37.027" v="1343" actId="26606"/>
        <pc:sldMkLst>
          <pc:docMk/>
          <pc:sldMk cId="0" sldId="317"/>
        </pc:sldMkLst>
        <pc:spChg chg="add del">
          <ac:chgData name="Jana Tkáčiková" userId="120f8c32c1ad19a6" providerId="LiveId" clId="{E467C98F-B083-4A14-9D89-7676D1B80C9A}" dt="2023-03-06T11:28:37.027" v="1343" actId="26606"/>
          <ac:spMkLst>
            <pc:docMk/>
            <pc:sldMk cId="0" sldId="317"/>
            <ac:spMk id="73" creationId="{0AAD52C3-F510-4AD2-8B1D-7D8A574BA0F3}"/>
          </ac:spMkLst>
        </pc:spChg>
        <pc:spChg chg="mod">
          <ac:chgData name="Jana Tkáčiková" userId="120f8c32c1ad19a6" providerId="LiveId" clId="{E467C98F-B083-4A14-9D89-7676D1B80C9A}" dt="2023-03-06T11:28:37.027" v="1343" actId="26606"/>
          <ac:spMkLst>
            <pc:docMk/>
            <pc:sldMk cId="0" sldId="317"/>
            <ac:spMk id="30723" creationId="{54F22AF2-B84C-4FE5-8FC1-9F8D3337ACCE}"/>
          </ac:spMkLst>
        </pc:spChg>
        <pc:spChg chg="mod">
          <ac:chgData name="Jana Tkáčiková" userId="120f8c32c1ad19a6" providerId="LiveId" clId="{E467C98F-B083-4A14-9D89-7676D1B80C9A}" dt="2023-03-06T11:28:37.027" v="1343" actId="26606"/>
          <ac:spMkLst>
            <pc:docMk/>
            <pc:sldMk cId="0" sldId="317"/>
            <ac:spMk id="30724" creationId="{A4AF2E9F-7BAE-45D2-9FC8-6F46148360E9}"/>
          </ac:spMkLst>
        </pc:spChg>
        <pc:spChg chg="add">
          <ac:chgData name="Jana Tkáčiková" userId="120f8c32c1ad19a6" providerId="LiveId" clId="{E467C98F-B083-4A14-9D89-7676D1B80C9A}" dt="2023-03-06T11:28:37.027" v="1343" actId="26606"/>
          <ac:spMkLst>
            <pc:docMk/>
            <pc:sldMk cId="0" sldId="317"/>
            <ac:spMk id="30726" creationId="{B775CD93-9DF2-48CB-9F57-1BCA9A46C7FA}"/>
          </ac:spMkLst>
        </pc:spChg>
        <pc:spChg chg="add">
          <ac:chgData name="Jana Tkáčiková" userId="120f8c32c1ad19a6" providerId="LiveId" clId="{E467C98F-B083-4A14-9D89-7676D1B80C9A}" dt="2023-03-06T11:28:37.027" v="1343" actId="26606"/>
          <ac:spMkLst>
            <pc:docMk/>
            <pc:sldMk cId="0" sldId="317"/>
            <ac:spMk id="30727" creationId="{E186B68C-84BC-4A6E-99D1-EE87483C1349}"/>
          </ac:spMkLst>
        </pc:spChg>
        <pc:spChg chg="add">
          <ac:chgData name="Jana Tkáčiková" userId="120f8c32c1ad19a6" providerId="LiveId" clId="{E467C98F-B083-4A14-9D89-7676D1B80C9A}" dt="2023-03-06T11:28:37.027" v="1343" actId="26606"/>
          <ac:spMkLst>
            <pc:docMk/>
            <pc:sldMk cId="0" sldId="317"/>
            <ac:spMk id="30728" creationId="{6166C6D1-23AC-49C4-BA07-238E4E9F8CEB}"/>
          </ac:spMkLst>
        </pc:spChg>
        <pc:spChg chg="add del">
          <ac:chgData name="Jana Tkáčiková" userId="120f8c32c1ad19a6" providerId="LiveId" clId="{E467C98F-B083-4A14-9D89-7676D1B80C9A}" dt="2023-03-06T11:27:38.871" v="1340" actId="26606"/>
          <ac:spMkLst>
            <pc:docMk/>
            <pc:sldMk cId="0" sldId="317"/>
            <ac:spMk id="30729" creationId="{8181FC64-B306-4821-98E2-780662EFC486}"/>
          </ac:spMkLst>
        </pc:spChg>
        <pc:spChg chg="add">
          <ac:chgData name="Jana Tkáčiková" userId="120f8c32c1ad19a6" providerId="LiveId" clId="{E467C98F-B083-4A14-9D89-7676D1B80C9A}" dt="2023-03-06T11:28:37.027" v="1343" actId="26606"/>
          <ac:spMkLst>
            <pc:docMk/>
            <pc:sldMk cId="0" sldId="317"/>
            <ac:spMk id="30730" creationId="{33A87B69-D1B1-4DA7-B224-F220FC5235E6}"/>
          </ac:spMkLst>
        </pc:spChg>
        <pc:spChg chg="add del">
          <ac:chgData name="Jana Tkáčiková" userId="120f8c32c1ad19a6" providerId="LiveId" clId="{E467C98F-B083-4A14-9D89-7676D1B80C9A}" dt="2023-03-06T11:27:38.871" v="1340" actId="26606"/>
          <ac:spMkLst>
            <pc:docMk/>
            <pc:sldMk cId="0" sldId="317"/>
            <ac:spMk id="30731" creationId="{CC0388A8-3200-42F9-A84D-3F5F72381F87}"/>
          </ac:spMkLst>
        </pc:spChg>
        <pc:spChg chg="add del">
          <ac:chgData name="Jana Tkáčiková" userId="120f8c32c1ad19a6" providerId="LiveId" clId="{E467C98F-B083-4A14-9D89-7676D1B80C9A}" dt="2023-03-06T11:27:38.871" v="1340" actId="26606"/>
          <ac:spMkLst>
            <pc:docMk/>
            <pc:sldMk cId="0" sldId="317"/>
            <ac:spMk id="30733" creationId="{BC0385E9-02B2-4941-889A-EAD43F5BB0A3}"/>
          </ac:spMkLst>
        </pc:spChg>
        <pc:spChg chg="add del">
          <ac:chgData name="Jana Tkáčiková" userId="120f8c32c1ad19a6" providerId="LiveId" clId="{E467C98F-B083-4A14-9D89-7676D1B80C9A}" dt="2023-03-06T11:27:38.871" v="1340" actId="26606"/>
          <ac:spMkLst>
            <pc:docMk/>
            <pc:sldMk cId="0" sldId="317"/>
            <ac:spMk id="30735" creationId="{829A1E2C-5AC8-40FC-99E9-832069D39792}"/>
          </ac:spMkLst>
        </pc:spChg>
        <pc:spChg chg="add">
          <ac:chgData name="Jana Tkáčiková" userId="120f8c32c1ad19a6" providerId="LiveId" clId="{E467C98F-B083-4A14-9D89-7676D1B80C9A}" dt="2023-03-06T11:28:37.027" v="1343" actId="26606"/>
          <ac:spMkLst>
            <pc:docMk/>
            <pc:sldMk cId="0" sldId="317"/>
            <ac:spMk id="30737" creationId="{1C091803-41C2-48E0-9228-5148460C7479}"/>
          </ac:spMkLst>
        </pc:spChg>
        <pc:picChg chg="del mod ord">
          <ac:chgData name="Jana Tkáčiková" userId="120f8c32c1ad19a6" providerId="LiveId" clId="{E467C98F-B083-4A14-9D89-7676D1B80C9A}" dt="2023-03-06T11:28:29.998" v="1342" actId="21"/>
          <ac:picMkLst>
            <pc:docMk/>
            <pc:sldMk cId="0" sldId="317"/>
            <ac:picMk id="6" creationId="{C7F63666-C1FF-46CD-A246-A4889CBAB7FA}"/>
          </ac:picMkLst>
        </pc:picChg>
        <pc:picChg chg="mod">
          <ac:chgData name="Jana Tkáčiková" userId="120f8c32c1ad19a6" providerId="LiveId" clId="{E467C98F-B083-4A14-9D89-7676D1B80C9A}" dt="2023-03-06T11:28:37.027" v="1343" actId="26606"/>
          <ac:picMkLst>
            <pc:docMk/>
            <pc:sldMk cId="0" sldId="317"/>
            <ac:picMk id="7" creationId="{570DF8D5-1140-42A8-AAC7-EC2A0E3307FF}"/>
          </ac:picMkLst>
        </pc:picChg>
      </pc:sldChg>
      <pc:sldChg chg="modSp">
        <pc:chgData name="Jana Tkáčiková" userId="120f8c32c1ad19a6" providerId="LiveId" clId="{E467C98F-B083-4A14-9D89-7676D1B80C9A}" dt="2023-03-07T11:30:26.209" v="1818"/>
        <pc:sldMkLst>
          <pc:docMk/>
          <pc:sldMk cId="0" sldId="320"/>
        </pc:sldMkLst>
        <pc:graphicFrameChg chg="mod">
          <ac:chgData name="Jana Tkáčiková" userId="120f8c32c1ad19a6" providerId="LiveId" clId="{E467C98F-B083-4A14-9D89-7676D1B80C9A}" dt="2023-03-07T11:30:26.209" v="1818"/>
          <ac:graphicFrameMkLst>
            <pc:docMk/>
            <pc:sldMk cId="0" sldId="320"/>
            <ac:graphicFrameMk id="53253" creationId="{3686D276-E203-451E-8E4A-6E0585185566}"/>
          </ac:graphicFrameMkLst>
        </pc:graphicFrameChg>
      </pc:sldChg>
      <pc:sldChg chg="ord">
        <pc:chgData name="Jana Tkáčiková" userId="120f8c32c1ad19a6" providerId="LiveId" clId="{E467C98F-B083-4A14-9D89-7676D1B80C9A}" dt="2023-03-08T10:14:35.909" v="3420"/>
        <pc:sldMkLst>
          <pc:docMk/>
          <pc:sldMk cId="0" sldId="325"/>
        </pc:sldMkLst>
      </pc:sldChg>
      <pc:sldChg chg="addSp delSp modSp mod setBg setClrOvrMap">
        <pc:chgData name="Jana Tkáčiková" userId="120f8c32c1ad19a6" providerId="LiveId" clId="{E467C98F-B083-4A14-9D89-7676D1B80C9A}" dt="2023-03-07T10:27:07.255" v="1618" actId="20577"/>
        <pc:sldMkLst>
          <pc:docMk/>
          <pc:sldMk cId="0" sldId="326"/>
        </pc:sldMkLst>
        <pc:spChg chg="add del">
          <ac:chgData name="Jana Tkáčiková" userId="120f8c32c1ad19a6" providerId="LiveId" clId="{E467C98F-B083-4A14-9D89-7676D1B80C9A}" dt="2023-03-06T10:16:09.554" v="297" actId="26606"/>
          <ac:spMkLst>
            <pc:docMk/>
            <pc:sldMk cId="0" sldId="326"/>
            <ac:spMk id="73" creationId="{A86541C6-61B1-4DAA-B57A-EAF3F24F0491}"/>
          </ac:spMkLst>
        </pc:spChg>
        <pc:spChg chg="add del">
          <ac:chgData name="Jana Tkáčiková" userId="120f8c32c1ad19a6" providerId="LiveId" clId="{E467C98F-B083-4A14-9D89-7676D1B80C9A}" dt="2023-03-06T10:16:09.554" v="297" actId="26606"/>
          <ac:spMkLst>
            <pc:docMk/>
            <pc:sldMk cId="0" sldId="326"/>
            <ac:spMk id="75" creationId="{71750011-2006-46BB-AFDE-C6E461752333}"/>
          </ac:spMkLst>
        </pc:spChg>
        <pc:spChg chg="mod ord">
          <ac:chgData name="Jana Tkáčiková" userId="120f8c32c1ad19a6" providerId="LiveId" clId="{E467C98F-B083-4A14-9D89-7676D1B80C9A}" dt="2023-03-06T10:54:01.258" v="708" actId="26606"/>
          <ac:spMkLst>
            <pc:docMk/>
            <pc:sldMk cId="0" sldId="326"/>
            <ac:spMk id="11267" creationId="{0F335AB3-CA13-410D-AF47-9BDCECA4B90F}"/>
          </ac:spMkLst>
        </pc:spChg>
        <pc:spChg chg="mod ord">
          <ac:chgData name="Jana Tkáčiková" userId="120f8c32c1ad19a6" providerId="LiveId" clId="{E467C98F-B083-4A14-9D89-7676D1B80C9A}" dt="2023-03-07T10:27:07.255" v="1618" actId="20577"/>
          <ac:spMkLst>
            <pc:docMk/>
            <pc:sldMk cId="0" sldId="326"/>
            <ac:spMk id="11268" creationId="{CFCFBD8E-E1A1-4498-80F6-0F781ABC0F83}"/>
          </ac:spMkLst>
        </pc:spChg>
        <pc:spChg chg="add del">
          <ac:chgData name="Jana Tkáčiková" userId="120f8c32c1ad19a6" providerId="LiveId" clId="{E467C98F-B083-4A14-9D89-7676D1B80C9A}" dt="2023-03-06T10:16:09.540" v="296" actId="26606"/>
          <ac:spMkLst>
            <pc:docMk/>
            <pc:sldMk cId="0" sldId="326"/>
            <ac:spMk id="11273" creationId="{CF62D2A7-8207-488C-9F46-316BA81A16C8}"/>
          </ac:spMkLst>
        </pc:spChg>
        <pc:spChg chg="add del">
          <ac:chgData name="Jana Tkáčiková" userId="120f8c32c1ad19a6" providerId="LiveId" clId="{E467C98F-B083-4A14-9D89-7676D1B80C9A}" dt="2023-03-06T10:27:38.072" v="435" actId="26606"/>
          <ac:spMkLst>
            <pc:docMk/>
            <pc:sldMk cId="0" sldId="326"/>
            <ac:spMk id="11275" creationId="{CD84038B-4A56-439B-A184-79B2D4506692}"/>
          </ac:spMkLst>
        </pc:spChg>
        <pc:spChg chg="add del">
          <ac:chgData name="Jana Tkáčiková" userId="120f8c32c1ad19a6" providerId="LiveId" clId="{E467C98F-B083-4A14-9D89-7676D1B80C9A}" dt="2023-03-06T10:27:38.072" v="435" actId="26606"/>
          <ac:spMkLst>
            <pc:docMk/>
            <pc:sldMk cId="0" sldId="326"/>
            <ac:spMk id="11276" creationId="{7A203437-703A-4E00-A8C0-91D328D6C7C7}"/>
          </ac:spMkLst>
        </pc:spChg>
        <pc:spChg chg="add del">
          <ac:chgData name="Jana Tkáčiková" userId="120f8c32c1ad19a6" providerId="LiveId" clId="{E467C98F-B083-4A14-9D89-7676D1B80C9A}" dt="2023-03-06T10:27:38.072" v="435" actId="26606"/>
          <ac:spMkLst>
            <pc:docMk/>
            <pc:sldMk cId="0" sldId="326"/>
            <ac:spMk id="11277" creationId="{4F96EE13-2C4D-4262-812E-DDE5FC35F0AD}"/>
          </ac:spMkLst>
        </pc:spChg>
        <pc:spChg chg="add del">
          <ac:chgData name="Jana Tkáčiková" userId="120f8c32c1ad19a6" providerId="LiveId" clId="{E467C98F-B083-4A14-9D89-7676D1B80C9A}" dt="2023-03-06T10:54:01.258" v="708" actId="26606"/>
          <ac:spMkLst>
            <pc:docMk/>
            <pc:sldMk cId="0" sldId="326"/>
            <ac:spMk id="11282" creationId="{2032B1E8-BC40-4380-97A6-14C0320AE1C0}"/>
          </ac:spMkLst>
        </pc:spChg>
        <pc:spChg chg="add del">
          <ac:chgData name="Jana Tkáčiková" userId="120f8c32c1ad19a6" providerId="LiveId" clId="{E467C98F-B083-4A14-9D89-7676D1B80C9A}" dt="2023-03-06T10:54:01.258" v="708" actId="26606"/>
          <ac:spMkLst>
            <pc:docMk/>
            <pc:sldMk cId="0" sldId="326"/>
            <ac:spMk id="11284" creationId="{82BEABD9-E1ED-49C7-8734-5494C88EE5A7}"/>
          </ac:spMkLst>
        </pc:spChg>
        <pc:picChg chg="mod ord">
          <ac:chgData name="Jana Tkáčiková" userId="120f8c32c1ad19a6" providerId="LiveId" clId="{E467C98F-B083-4A14-9D89-7676D1B80C9A}" dt="2023-03-06T10:54:01.258" v="708" actId="26606"/>
          <ac:picMkLst>
            <pc:docMk/>
            <pc:sldMk cId="0" sldId="326"/>
            <ac:picMk id="5" creationId="{17818ECC-43FC-4DDE-97A8-F9342131C14E}"/>
          </ac:picMkLst>
        </pc:picChg>
        <pc:picChg chg="del mod ord">
          <ac:chgData name="Jana Tkáčiková" userId="120f8c32c1ad19a6" providerId="LiveId" clId="{E467C98F-B083-4A14-9D89-7676D1B80C9A}" dt="2023-03-06T10:53:56.377" v="707" actId="21"/>
          <ac:picMkLst>
            <pc:docMk/>
            <pc:sldMk cId="0" sldId="326"/>
            <ac:picMk id="11266" creationId="{E6424FAE-ABDF-4CCC-AB55-F0BBC5C6DA0F}"/>
          </ac:picMkLst>
        </pc:picChg>
        <pc:cxnChg chg="add del">
          <ac:chgData name="Jana Tkáčiková" userId="120f8c32c1ad19a6" providerId="LiveId" clId="{E467C98F-B083-4A14-9D89-7676D1B80C9A}" dt="2023-03-06T10:54:01.258" v="708" actId="26606"/>
          <ac:cxnSpMkLst>
            <pc:docMk/>
            <pc:sldMk cId="0" sldId="326"/>
            <ac:cxnSpMk id="11286" creationId="{17341211-05E5-4FDD-98B1-F551CD0EAE1C}"/>
          </ac:cxnSpMkLst>
        </pc:cxnChg>
        <pc:cxnChg chg="add">
          <ac:chgData name="Jana Tkáčiková" userId="120f8c32c1ad19a6" providerId="LiveId" clId="{E467C98F-B083-4A14-9D89-7676D1B80C9A}" dt="2023-03-06T10:54:01.258" v="708" actId="26606"/>
          <ac:cxnSpMkLst>
            <pc:docMk/>
            <pc:sldMk cId="0" sldId="326"/>
            <ac:cxnSpMk id="11291" creationId="{A7F400EE-A8A5-48AF-B4D6-291B52C6F0B0}"/>
          </ac:cxnSpMkLst>
        </pc:cxnChg>
      </pc:sldChg>
      <pc:sldChg chg="ord">
        <pc:chgData name="Jana Tkáčiková" userId="120f8c32c1ad19a6" providerId="LiveId" clId="{E467C98F-B083-4A14-9D89-7676D1B80C9A}" dt="2023-03-06T11:39:41.763" v="1476"/>
        <pc:sldMkLst>
          <pc:docMk/>
          <pc:sldMk cId="0" sldId="331"/>
        </pc:sldMkLst>
      </pc:sldChg>
      <pc:sldChg chg="addSp modSp mod">
        <pc:chgData name="Jana Tkáčiková" userId="120f8c32c1ad19a6" providerId="LiveId" clId="{E467C98F-B083-4A14-9D89-7676D1B80C9A}" dt="2023-03-08T09:54:29.383" v="3146" actId="27636"/>
        <pc:sldMkLst>
          <pc:docMk/>
          <pc:sldMk cId="0" sldId="336"/>
        </pc:sldMkLst>
        <pc:spChg chg="mod">
          <ac:chgData name="Jana Tkáčiková" userId="120f8c32c1ad19a6" providerId="LiveId" clId="{E467C98F-B083-4A14-9D89-7676D1B80C9A}" dt="2023-03-08T09:54:29.383" v="3146" actId="27636"/>
          <ac:spMkLst>
            <pc:docMk/>
            <pc:sldMk cId="0" sldId="336"/>
            <ac:spMk id="5" creationId="{AB1D94B0-739A-43FB-88EB-1B8976279B58}"/>
          </ac:spMkLst>
        </pc:spChg>
        <pc:spChg chg="mod">
          <ac:chgData name="Jana Tkáčiková" userId="120f8c32c1ad19a6" providerId="LiveId" clId="{E467C98F-B083-4A14-9D89-7676D1B80C9A}" dt="2023-03-06T11:47:52.618" v="1531" actId="20577"/>
          <ac:spMkLst>
            <pc:docMk/>
            <pc:sldMk cId="0" sldId="336"/>
            <ac:spMk id="59394" creationId="{463E0DF9-849D-4C59-B567-9560C2D1AB73}"/>
          </ac:spMkLst>
        </pc:spChg>
        <pc:picChg chg="mod ord">
          <ac:chgData name="Jana Tkáčiková" userId="120f8c32c1ad19a6" providerId="LiveId" clId="{E467C98F-B083-4A14-9D89-7676D1B80C9A}" dt="2023-03-06T11:45:56.819" v="1490" actId="26606"/>
          <ac:picMkLst>
            <pc:docMk/>
            <pc:sldMk cId="0" sldId="336"/>
            <ac:picMk id="4" creationId="{4834E9BB-664B-4478-BDE5-A7E5F376A1A8}"/>
          </ac:picMkLst>
        </pc:picChg>
        <pc:cxnChg chg="add">
          <ac:chgData name="Jana Tkáčiková" userId="120f8c32c1ad19a6" providerId="LiveId" clId="{E467C98F-B083-4A14-9D89-7676D1B80C9A}" dt="2023-03-06T11:45:56.819" v="1490" actId="26606"/>
          <ac:cxnSpMkLst>
            <pc:docMk/>
            <pc:sldMk cId="0" sldId="336"/>
            <ac:cxnSpMk id="59399" creationId="{A7F400EE-A8A5-48AF-B4D6-291B52C6F0B0}"/>
          </ac:cxnSpMkLst>
        </pc:cxnChg>
      </pc:sldChg>
      <pc:sldChg chg="ord">
        <pc:chgData name="Jana Tkáčiková" userId="120f8c32c1ad19a6" providerId="LiveId" clId="{E467C98F-B083-4A14-9D89-7676D1B80C9A}" dt="2023-03-06T11:24:39.268" v="1248"/>
        <pc:sldMkLst>
          <pc:docMk/>
          <pc:sldMk cId="0" sldId="339"/>
        </pc:sldMkLst>
      </pc:sldChg>
      <pc:sldChg chg="addSp delSp modSp mod setBg setClrOvrMap">
        <pc:chgData name="Jana Tkáčiková" userId="120f8c32c1ad19a6" providerId="LiveId" clId="{E467C98F-B083-4A14-9D89-7676D1B80C9A}" dt="2023-03-06T11:41:29.244" v="1479" actId="26606"/>
        <pc:sldMkLst>
          <pc:docMk/>
          <pc:sldMk cId="0" sldId="347"/>
        </pc:sldMkLst>
        <pc:spChg chg="mod">
          <ac:chgData name="Jana Tkáčiková" userId="120f8c32c1ad19a6" providerId="LiveId" clId="{E467C98F-B083-4A14-9D89-7676D1B80C9A}" dt="2023-03-06T11:41:29.244" v="1479" actId="26606"/>
          <ac:spMkLst>
            <pc:docMk/>
            <pc:sldMk cId="0" sldId="347"/>
            <ac:spMk id="46083" creationId="{EDF5526D-FF46-46CF-AB0A-C8C70AC6051E}"/>
          </ac:spMkLst>
        </pc:spChg>
        <pc:spChg chg="mod">
          <ac:chgData name="Jana Tkáčiková" userId="120f8c32c1ad19a6" providerId="LiveId" clId="{E467C98F-B083-4A14-9D89-7676D1B80C9A}" dt="2023-03-06T11:41:29.244" v="1479" actId="26606"/>
          <ac:spMkLst>
            <pc:docMk/>
            <pc:sldMk cId="0" sldId="347"/>
            <ac:spMk id="46084" creationId="{E6D8FE66-290A-4043-9DBB-14594A98332C}"/>
          </ac:spMkLst>
        </pc:spChg>
        <pc:spChg chg="add">
          <ac:chgData name="Jana Tkáčiková" userId="120f8c32c1ad19a6" providerId="LiveId" clId="{E467C98F-B083-4A14-9D89-7676D1B80C9A}" dt="2023-03-06T11:41:29.244" v="1479" actId="26606"/>
          <ac:spMkLst>
            <pc:docMk/>
            <pc:sldMk cId="0" sldId="347"/>
            <ac:spMk id="46086" creationId="{60E9A6ED-B880-44EA-8D60-C9D3C82CCBD2}"/>
          </ac:spMkLst>
        </pc:spChg>
        <pc:spChg chg="add del">
          <ac:chgData name="Jana Tkáčiková" userId="120f8c32c1ad19a6" providerId="LiveId" clId="{E467C98F-B083-4A14-9D89-7676D1B80C9A}" dt="2023-03-06T11:41:15.219" v="1478" actId="26606"/>
          <ac:spMkLst>
            <pc:docMk/>
            <pc:sldMk cId="0" sldId="347"/>
            <ac:spMk id="46089" creationId="{357DD0D3-F869-46D0-944C-6EC60E19E351}"/>
          </ac:spMkLst>
        </pc:spChg>
        <pc:picChg chg="mod ord">
          <ac:chgData name="Jana Tkáčiková" userId="120f8c32c1ad19a6" providerId="LiveId" clId="{E467C98F-B083-4A14-9D89-7676D1B80C9A}" dt="2023-03-06T11:41:29.244" v="1479" actId="26606"/>
          <ac:picMkLst>
            <pc:docMk/>
            <pc:sldMk cId="0" sldId="347"/>
            <ac:picMk id="46082" creationId="{82237B24-C6FE-458A-B765-B72FCE596A1E}"/>
          </ac:picMkLst>
        </pc:picChg>
      </pc:sldChg>
      <pc:sldChg chg="modSp">
        <pc:chgData name="Jana Tkáčiková" userId="120f8c32c1ad19a6" providerId="LiveId" clId="{E467C98F-B083-4A14-9D89-7676D1B80C9A}" dt="2023-03-08T10:30:11.851" v="3908" actId="20577"/>
        <pc:sldMkLst>
          <pc:docMk/>
          <pc:sldMk cId="0" sldId="349"/>
        </pc:sldMkLst>
        <pc:graphicFrameChg chg="mod">
          <ac:chgData name="Jana Tkáčiková" userId="120f8c32c1ad19a6" providerId="LiveId" clId="{E467C98F-B083-4A14-9D89-7676D1B80C9A}" dt="2023-03-08T10:30:11.851" v="3908" actId="20577"/>
          <ac:graphicFrameMkLst>
            <pc:docMk/>
            <pc:sldMk cId="0" sldId="349"/>
            <ac:graphicFrameMk id="73732" creationId="{2F09D6EA-1389-440B-8DC9-56F19B405946}"/>
          </ac:graphicFrameMkLst>
        </pc:graphicFrameChg>
      </pc:sldChg>
      <pc:sldChg chg="ord">
        <pc:chgData name="Jana Tkáčiková" userId="120f8c32c1ad19a6" providerId="LiveId" clId="{E467C98F-B083-4A14-9D89-7676D1B80C9A}" dt="2023-03-06T11:38:08.160" v="1459"/>
        <pc:sldMkLst>
          <pc:docMk/>
          <pc:sldMk cId="0" sldId="352"/>
        </pc:sldMkLst>
      </pc:sldChg>
      <pc:sldChg chg="addSp delSp modSp mod">
        <pc:chgData name="Jana Tkáčiková" userId="120f8c32c1ad19a6" providerId="LiveId" clId="{E467C98F-B083-4A14-9D89-7676D1B80C9A}" dt="2023-03-06T11:42:30.926" v="1484" actId="26606"/>
        <pc:sldMkLst>
          <pc:docMk/>
          <pc:sldMk cId="0" sldId="353"/>
        </pc:sldMkLst>
        <pc:spChg chg="mod">
          <ac:chgData name="Jana Tkáčiková" userId="120f8c32c1ad19a6" providerId="LiveId" clId="{E467C98F-B083-4A14-9D89-7676D1B80C9A}" dt="2023-03-06T11:42:30.926" v="1484" actId="26606"/>
          <ac:spMkLst>
            <pc:docMk/>
            <pc:sldMk cId="0" sldId="353"/>
            <ac:spMk id="3" creationId="{4E1EAF8A-9FA0-43EE-AE94-FB2295214654}"/>
          </ac:spMkLst>
        </pc:spChg>
        <pc:spChg chg="add del">
          <ac:chgData name="Jana Tkáčiková" userId="120f8c32c1ad19a6" providerId="LiveId" clId="{E467C98F-B083-4A14-9D89-7676D1B80C9A}" dt="2023-03-06T11:42:30.926" v="1484" actId="26606"/>
          <ac:spMkLst>
            <pc:docMk/>
            <pc:sldMk cId="0" sldId="353"/>
            <ac:spMk id="138" creationId="{4038CB10-1F5C-4D54-9DF7-12586DE5B007}"/>
          </ac:spMkLst>
        </pc:spChg>
        <pc:spChg chg="add del">
          <ac:chgData name="Jana Tkáčiková" userId="120f8c32c1ad19a6" providerId="LiveId" clId="{E467C98F-B083-4A14-9D89-7676D1B80C9A}" dt="2023-03-06T11:42:30.926" v="1484" actId="26606"/>
          <ac:spMkLst>
            <pc:docMk/>
            <pc:sldMk cId="0" sldId="353"/>
            <ac:spMk id="140" creationId="{33B81349-3A7E-4A66-9ED9-66E6F8E29C4A}"/>
          </ac:spMkLst>
        </pc:spChg>
        <pc:spChg chg="add del">
          <ac:chgData name="Jana Tkáčiková" userId="120f8c32c1ad19a6" providerId="LiveId" clId="{E467C98F-B083-4A14-9D89-7676D1B80C9A}" dt="2023-03-06T11:42:30.926" v="1484" actId="26606"/>
          <ac:spMkLst>
            <pc:docMk/>
            <pc:sldMk cId="0" sldId="353"/>
            <ac:spMk id="142" creationId="{4A37A7FF-19A5-40D8-8D0C-E780CBD33087}"/>
          </ac:spMkLst>
        </pc:spChg>
        <pc:spChg chg="add del">
          <ac:chgData name="Jana Tkáčiková" userId="120f8c32c1ad19a6" providerId="LiveId" clId="{E467C98F-B083-4A14-9D89-7676D1B80C9A}" dt="2023-03-06T11:42:30.926" v="1484" actId="26606"/>
          <ac:spMkLst>
            <pc:docMk/>
            <pc:sldMk cId="0" sldId="353"/>
            <ac:spMk id="144" creationId="{73ED6512-6858-4552-B699-9A97FE9A4EA2}"/>
          </ac:spMkLst>
        </pc:spChg>
        <pc:spChg chg="mod">
          <ac:chgData name="Jana Tkáčiková" userId="120f8c32c1ad19a6" providerId="LiveId" clId="{E467C98F-B083-4A14-9D89-7676D1B80C9A}" dt="2023-03-06T11:42:30.926" v="1484" actId="26606"/>
          <ac:spMkLst>
            <pc:docMk/>
            <pc:sldMk cId="0" sldId="353"/>
            <ac:spMk id="47106" creationId="{DDBFEE6A-FB20-422F-8EE6-49EC2FDE7978}"/>
          </ac:spMkLst>
        </pc:spChg>
        <pc:spChg chg="add del">
          <ac:chgData name="Jana Tkáčiková" userId="120f8c32c1ad19a6" providerId="LiveId" clId="{E467C98F-B083-4A14-9D89-7676D1B80C9A}" dt="2023-03-06T11:42:28.809" v="1481" actId="26606"/>
          <ac:spMkLst>
            <pc:docMk/>
            <pc:sldMk cId="0" sldId="353"/>
            <ac:spMk id="47114" creationId="{D2B783EE-0239-4717-BBEA-8C9EAC61C824}"/>
          </ac:spMkLst>
        </pc:spChg>
        <pc:spChg chg="add del">
          <ac:chgData name="Jana Tkáčiková" userId="120f8c32c1ad19a6" providerId="LiveId" clId="{E467C98F-B083-4A14-9D89-7676D1B80C9A}" dt="2023-03-06T11:42:28.809" v="1481" actId="26606"/>
          <ac:spMkLst>
            <pc:docMk/>
            <pc:sldMk cId="0" sldId="353"/>
            <ac:spMk id="47116" creationId="{A7B99495-F43F-4D80-A44F-2CB4764EB90B}"/>
          </ac:spMkLst>
        </pc:spChg>
        <pc:spChg chg="add del">
          <ac:chgData name="Jana Tkáčiková" userId="120f8c32c1ad19a6" providerId="LiveId" clId="{E467C98F-B083-4A14-9D89-7676D1B80C9A}" dt="2023-03-06T11:42:28.809" v="1481" actId="26606"/>
          <ac:spMkLst>
            <pc:docMk/>
            <pc:sldMk cId="0" sldId="353"/>
            <ac:spMk id="47118" creationId="{70BEB1E7-2F88-40BC-B73D-42E5B6F80BFC}"/>
          </ac:spMkLst>
        </pc:spChg>
        <pc:spChg chg="add del">
          <ac:chgData name="Jana Tkáčiková" userId="120f8c32c1ad19a6" providerId="LiveId" clId="{E467C98F-B083-4A14-9D89-7676D1B80C9A}" dt="2023-03-06T11:42:30.926" v="1483" actId="26606"/>
          <ac:spMkLst>
            <pc:docMk/>
            <pc:sldMk cId="0" sldId="353"/>
            <ac:spMk id="47120" creationId="{E02F3C71-C981-4614-98EA-D6C494F8091E}"/>
          </ac:spMkLst>
        </pc:spChg>
        <pc:spChg chg="add">
          <ac:chgData name="Jana Tkáčiková" userId="120f8c32c1ad19a6" providerId="LiveId" clId="{E467C98F-B083-4A14-9D89-7676D1B80C9A}" dt="2023-03-06T11:42:30.926" v="1484" actId="26606"/>
          <ac:spMkLst>
            <pc:docMk/>
            <pc:sldMk cId="0" sldId="353"/>
            <ac:spMk id="47122" creationId="{84DF55BE-B4AB-4BA1-BDE1-E9F7FB3F110A}"/>
          </ac:spMkLst>
        </pc:spChg>
        <pc:picChg chg="mod ord">
          <ac:chgData name="Jana Tkáčiková" userId="120f8c32c1ad19a6" providerId="LiveId" clId="{E467C98F-B083-4A14-9D89-7676D1B80C9A}" dt="2023-03-06T11:42:30.926" v="1484" actId="26606"/>
          <ac:picMkLst>
            <pc:docMk/>
            <pc:sldMk cId="0" sldId="353"/>
            <ac:picMk id="6" creationId="{E1ABCFF4-5F0B-428C-A0F4-EAA54EC374B1}"/>
          </ac:picMkLst>
        </pc:picChg>
        <pc:picChg chg="mod ord">
          <ac:chgData name="Jana Tkáčiková" userId="120f8c32c1ad19a6" providerId="LiveId" clId="{E467C98F-B083-4A14-9D89-7676D1B80C9A}" dt="2023-03-06T11:42:30.926" v="1484" actId="26606"/>
          <ac:picMkLst>
            <pc:docMk/>
            <pc:sldMk cId="0" sldId="353"/>
            <ac:picMk id="47109" creationId="{B88600FE-338F-4951-BBA6-8DC1EFB3170E}"/>
          </ac:picMkLst>
        </pc:picChg>
      </pc:sldChg>
      <pc:sldChg chg="addSp modSp mod">
        <pc:chgData name="Jana Tkáčiková" userId="120f8c32c1ad19a6" providerId="LiveId" clId="{E467C98F-B083-4A14-9D89-7676D1B80C9A}" dt="2023-03-06T11:42:56.292" v="1486" actId="26606"/>
        <pc:sldMkLst>
          <pc:docMk/>
          <pc:sldMk cId="0" sldId="354"/>
        </pc:sldMkLst>
        <pc:spChg chg="mod">
          <ac:chgData name="Jana Tkáčiková" userId="120f8c32c1ad19a6" providerId="LiveId" clId="{E467C98F-B083-4A14-9D89-7676D1B80C9A}" dt="2023-03-06T11:42:56.292" v="1486" actId="26606"/>
          <ac:spMkLst>
            <pc:docMk/>
            <pc:sldMk cId="0" sldId="354"/>
            <ac:spMk id="3" creationId="{8DD167E6-A41A-4D76-A55C-B1ABF9EFA2B0}"/>
          </ac:spMkLst>
        </pc:spChg>
        <pc:spChg chg="mod">
          <ac:chgData name="Jana Tkáčiková" userId="120f8c32c1ad19a6" providerId="LiveId" clId="{E467C98F-B083-4A14-9D89-7676D1B80C9A}" dt="2023-03-06T11:42:56.292" v="1486" actId="26606"/>
          <ac:spMkLst>
            <pc:docMk/>
            <pc:sldMk cId="0" sldId="354"/>
            <ac:spMk id="49154" creationId="{9BA5DC9A-C47E-4B6D-A0ED-41571B7FDFBC}"/>
          </ac:spMkLst>
        </pc:spChg>
        <pc:picChg chg="mod ord">
          <ac:chgData name="Jana Tkáčiková" userId="120f8c32c1ad19a6" providerId="LiveId" clId="{E467C98F-B083-4A14-9D89-7676D1B80C9A}" dt="2023-03-06T11:42:56.292" v="1486" actId="26606"/>
          <ac:picMkLst>
            <pc:docMk/>
            <pc:sldMk cId="0" sldId="354"/>
            <ac:picMk id="49158" creationId="{E9988E10-F7CE-57CF-9798-B68C4D9E8D96}"/>
          </ac:picMkLst>
        </pc:picChg>
        <pc:cxnChg chg="add">
          <ac:chgData name="Jana Tkáčiková" userId="120f8c32c1ad19a6" providerId="LiveId" clId="{E467C98F-B083-4A14-9D89-7676D1B80C9A}" dt="2023-03-06T11:42:56.292" v="1486" actId="26606"/>
          <ac:cxnSpMkLst>
            <pc:docMk/>
            <pc:sldMk cId="0" sldId="354"/>
            <ac:cxnSpMk id="49163" creationId="{A7F400EE-A8A5-48AF-B4D6-291B52C6F0B0}"/>
          </ac:cxnSpMkLst>
        </pc:cxnChg>
      </pc:sldChg>
      <pc:sldChg chg="modSp">
        <pc:chgData name="Jana Tkáčiková" userId="120f8c32c1ad19a6" providerId="LiveId" clId="{E467C98F-B083-4A14-9D89-7676D1B80C9A}" dt="2023-03-06T11:21:56.449" v="1246" actId="20577"/>
        <pc:sldMkLst>
          <pc:docMk/>
          <pc:sldMk cId="3885794131" sldId="358"/>
        </pc:sldMkLst>
        <pc:graphicFrameChg chg="mod">
          <ac:chgData name="Jana Tkáčiková" userId="120f8c32c1ad19a6" providerId="LiveId" clId="{E467C98F-B083-4A14-9D89-7676D1B80C9A}" dt="2023-03-06T11:21:56.449" v="1246" actId="20577"/>
          <ac:graphicFrameMkLst>
            <pc:docMk/>
            <pc:sldMk cId="3885794131" sldId="358"/>
            <ac:graphicFrameMk id="8" creationId="{F7F81739-08C2-43FF-BCB1-9BE7368F7237}"/>
          </ac:graphicFrameMkLst>
        </pc:graphicFrameChg>
      </pc:sldChg>
      <pc:sldChg chg="del">
        <pc:chgData name="Jana Tkáčiková" userId="120f8c32c1ad19a6" providerId="LiveId" clId="{E467C98F-B083-4A14-9D89-7676D1B80C9A}" dt="2023-03-06T09:54:30.859" v="107" actId="2696"/>
        <pc:sldMkLst>
          <pc:docMk/>
          <pc:sldMk cId="1275055428" sldId="363"/>
        </pc:sldMkLst>
      </pc:sldChg>
      <pc:sldChg chg="ord">
        <pc:chgData name="Jana Tkáčiková" userId="120f8c32c1ad19a6" providerId="LiveId" clId="{E467C98F-B083-4A14-9D89-7676D1B80C9A}" dt="2023-03-08T10:14:57.255" v="3424"/>
        <pc:sldMkLst>
          <pc:docMk/>
          <pc:sldMk cId="770784998" sldId="366"/>
        </pc:sldMkLst>
      </pc:sldChg>
      <pc:sldChg chg="del">
        <pc:chgData name="Jana Tkáčiková" userId="120f8c32c1ad19a6" providerId="LiveId" clId="{E467C98F-B083-4A14-9D89-7676D1B80C9A}" dt="2023-03-06T09:54:26.765" v="106" actId="2696"/>
        <pc:sldMkLst>
          <pc:docMk/>
          <pc:sldMk cId="540061580" sldId="367"/>
        </pc:sldMkLst>
      </pc:sldChg>
      <pc:sldChg chg="del">
        <pc:chgData name="Jana Tkáčiková" userId="120f8c32c1ad19a6" providerId="LiveId" clId="{E467C98F-B083-4A14-9D89-7676D1B80C9A}" dt="2023-03-06T09:52:42.206" v="105" actId="2696"/>
        <pc:sldMkLst>
          <pc:docMk/>
          <pc:sldMk cId="2319158679" sldId="368"/>
        </pc:sldMkLst>
      </pc:sldChg>
      <pc:sldChg chg="addSp delSp modSp mod">
        <pc:chgData name="Jana Tkáčiková" userId="120f8c32c1ad19a6" providerId="LiveId" clId="{E467C98F-B083-4A14-9D89-7676D1B80C9A}" dt="2023-03-07T10:55:55.950" v="1788" actId="6549"/>
        <pc:sldMkLst>
          <pc:docMk/>
          <pc:sldMk cId="1565880705" sldId="370"/>
        </pc:sldMkLst>
        <pc:spChg chg="mod">
          <ac:chgData name="Jana Tkáčiková" userId="120f8c32c1ad19a6" providerId="LiveId" clId="{E467C98F-B083-4A14-9D89-7676D1B80C9A}" dt="2023-03-06T11:44:57.095" v="1488" actId="26606"/>
          <ac:spMkLst>
            <pc:docMk/>
            <pc:sldMk cId="1565880705" sldId="370"/>
            <ac:spMk id="2" creationId="{462A2ED3-F8C3-4282-8A31-D33E7756899E}"/>
          </ac:spMkLst>
        </pc:spChg>
        <pc:spChg chg="mod">
          <ac:chgData name="Jana Tkáčiková" userId="120f8c32c1ad19a6" providerId="LiveId" clId="{E467C98F-B083-4A14-9D89-7676D1B80C9A}" dt="2023-03-07T10:55:55.950" v="1788" actId="6549"/>
          <ac:spMkLst>
            <pc:docMk/>
            <pc:sldMk cId="1565880705" sldId="370"/>
            <ac:spMk id="3" creationId="{1E315591-1BEA-457F-B595-D5F9B8561586}"/>
          </ac:spMkLst>
        </pc:spChg>
        <pc:spChg chg="del">
          <ac:chgData name="Jana Tkáčiková" userId="120f8c32c1ad19a6" providerId="LiveId" clId="{E467C98F-B083-4A14-9D89-7676D1B80C9A}" dt="2023-03-06T11:44:57.095" v="1488" actId="26606"/>
          <ac:spMkLst>
            <pc:docMk/>
            <pc:sldMk cId="1565880705" sldId="370"/>
            <ac:spMk id="14" creationId="{86C7B4A1-154A-4DF0-AC46-F88D75A2E0FD}"/>
          </ac:spMkLst>
        </pc:spChg>
        <pc:picChg chg="mod ord">
          <ac:chgData name="Jana Tkáčiková" userId="120f8c32c1ad19a6" providerId="LiveId" clId="{E467C98F-B083-4A14-9D89-7676D1B80C9A}" dt="2023-03-06T11:44:57.095" v="1488" actId="26606"/>
          <ac:picMkLst>
            <pc:docMk/>
            <pc:sldMk cId="1565880705" sldId="370"/>
            <ac:picMk id="5" creationId="{9F312941-9D53-7C86-5134-85C1AF916FA6}"/>
          </ac:picMkLst>
        </pc:picChg>
        <pc:cxnChg chg="add">
          <ac:chgData name="Jana Tkáčiková" userId="120f8c32c1ad19a6" providerId="LiveId" clId="{E467C98F-B083-4A14-9D89-7676D1B80C9A}" dt="2023-03-06T11:44:57.095" v="1488" actId="26606"/>
          <ac:cxnSpMkLst>
            <pc:docMk/>
            <pc:sldMk cId="1565880705" sldId="370"/>
            <ac:cxnSpMk id="19" creationId="{A7F400EE-A8A5-48AF-B4D6-291B52C6F0B0}"/>
          </ac:cxnSpMkLst>
        </pc:cxnChg>
      </pc:sldChg>
      <pc:sldChg chg="ord">
        <pc:chgData name="Jana Tkáčiková" userId="120f8c32c1ad19a6" providerId="LiveId" clId="{E467C98F-B083-4A14-9D89-7676D1B80C9A}" dt="2023-03-06T09:54:42.009" v="109"/>
        <pc:sldMkLst>
          <pc:docMk/>
          <pc:sldMk cId="4252319176" sldId="371"/>
        </pc:sldMkLst>
      </pc:sldChg>
      <pc:sldChg chg="addSp delSp modSp new mod setBg setClrOvrMap">
        <pc:chgData name="Jana Tkáčiková" userId="120f8c32c1ad19a6" providerId="LiveId" clId="{E467C98F-B083-4A14-9D89-7676D1B80C9A}" dt="2023-03-08T08:39:26.815" v="1931" actId="20577"/>
        <pc:sldMkLst>
          <pc:docMk/>
          <pc:sldMk cId="3012647754" sldId="372"/>
        </pc:sldMkLst>
        <pc:spChg chg="mod">
          <ac:chgData name="Jana Tkáčiková" userId="120f8c32c1ad19a6" providerId="LiveId" clId="{E467C98F-B083-4A14-9D89-7676D1B80C9A}" dt="2023-03-06T09:33:20.730" v="23" actId="26606"/>
          <ac:spMkLst>
            <pc:docMk/>
            <pc:sldMk cId="3012647754" sldId="372"/>
            <ac:spMk id="2" creationId="{8D33D2E2-28EA-8058-403B-13A46D9BCDE0}"/>
          </ac:spMkLst>
        </pc:spChg>
        <pc:spChg chg="mod">
          <ac:chgData name="Jana Tkáčiková" userId="120f8c32c1ad19a6" providerId="LiveId" clId="{E467C98F-B083-4A14-9D89-7676D1B80C9A}" dt="2023-03-08T08:39:26.815" v="1931" actId="20577"/>
          <ac:spMkLst>
            <pc:docMk/>
            <pc:sldMk cId="3012647754" sldId="372"/>
            <ac:spMk id="3" creationId="{490E59F8-9FC7-C8FA-184B-C96D9CD3B0B9}"/>
          </ac:spMkLst>
        </pc:spChg>
        <pc:spChg chg="add del">
          <ac:chgData name="Jana Tkáčiková" userId="120f8c32c1ad19a6" providerId="LiveId" clId="{E467C98F-B083-4A14-9D89-7676D1B80C9A}" dt="2023-03-06T09:33:20.722" v="22" actId="26606"/>
          <ac:spMkLst>
            <pc:docMk/>
            <pc:sldMk cId="3012647754" sldId="372"/>
            <ac:spMk id="9" creationId="{9B76D444-2756-434F-AE61-96D69830C13E}"/>
          </ac:spMkLst>
        </pc:spChg>
        <pc:spChg chg="add del">
          <ac:chgData name="Jana Tkáčiková" userId="120f8c32c1ad19a6" providerId="LiveId" clId="{E467C98F-B083-4A14-9D89-7676D1B80C9A}" dt="2023-03-06T09:33:20.722" v="22" actId="26606"/>
          <ac:spMkLst>
            <pc:docMk/>
            <pc:sldMk cId="3012647754" sldId="372"/>
            <ac:spMk id="11" creationId="{29A9EE12-EF77-4DB4-84E4-043DE7235244}"/>
          </ac:spMkLst>
        </pc:spChg>
        <pc:picChg chg="add del">
          <ac:chgData name="Jana Tkáčiková" userId="120f8c32c1ad19a6" providerId="LiveId" clId="{E467C98F-B083-4A14-9D89-7676D1B80C9A}" dt="2023-03-06T09:33:20.722" v="22" actId="26606"/>
          <ac:picMkLst>
            <pc:docMk/>
            <pc:sldMk cId="3012647754" sldId="372"/>
            <ac:picMk id="5" creationId="{7DAE3FBF-0705-55F8-9E2D-66D0A528D91E}"/>
          </ac:picMkLst>
        </pc:picChg>
        <pc:picChg chg="add">
          <ac:chgData name="Jana Tkáčiková" userId="120f8c32c1ad19a6" providerId="LiveId" clId="{E467C98F-B083-4A14-9D89-7676D1B80C9A}" dt="2023-03-06T09:33:20.730" v="23" actId="26606"/>
          <ac:picMkLst>
            <pc:docMk/>
            <pc:sldMk cId="3012647754" sldId="372"/>
            <ac:picMk id="13" creationId="{2FB714F6-D911-7953-AE52-94E7B548301F}"/>
          </ac:picMkLst>
        </pc:picChg>
        <pc:cxnChg chg="add">
          <ac:chgData name="Jana Tkáčiková" userId="120f8c32c1ad19a6" providerId="LiveId" clId="{E467C98F-B083-4A14-9D89-7676D1B80C9A}" dt="2023-03-06T09:33:20.730" v="23" actId="26606"/>
          <ac:cxnSpMkLst>
            <pc:docMk/>
            <pc:sldMk cId="3012647754" sldId="372"/>
            <ac:cxnSpMk id="14" creationId="{A7F400EE-A8A5-48AF-B4D6-291B52C6F0B0}"/>
          </ac:cxnSpMkLst>
        </pc:cxnChg>
      </pc:sldChg>
      <pc:sldChg chg="modSp new mod">
        <pc:chgData name="Jana Tkáčiková" userId="120f8c32c1ad19a6" providerId="LiveId" clId="{E467C98F-B083-4A14-9D89-7676D1B80C9A}" dt="2023-03-06T10:05:12.368" v="234" actId="20577"/>
        <pc:sldMkLst>
          <pc:docMk/>
          <pc:sldMk cId="678258230" sldId="373"/>
        </pc:sldMkLst>
        <pc:spChg chg="mod">
          <ac:chgData name="Jana Tkáčiková" userId="120f8c32c1ad19a6" providerId="LiveId" clId="{E467C98F-B083-4A14-9D89-7676D1B80C9A}" dt="2023-03-06T10:05:12.368" v="234" actId="20577"/>
          <ac:spMkLst>
            <pc:docMk/>
            <pc:sldMk cId="678258230" sldId="373"/>
            <ac:spMk id="2" creationId="{939ECAA8-A7FB-94A3-5C84-02D2D438B378}"/>
          </ac:spMkLst>
        </pc:spChg>
        <pc:spChg chg="mod">
          <ac:chgData name="Jana Tkáčiková" userId="120f8c32c1ad19a6" providerId="LiveId" clId="{E467C98F-B083-4A14-9D89-7676D1B80C9A}" dt="2023-03-06T10:03:38.103" v="147"/>
          <ac:spMkLst>
            <pc:docMk/>
            <pc:sldMk cId="678258230" sldId="373"/>
            <ac:spMk id="3" creationId="{94E5F799-2F38-F558-E50E-B62F34FF5DF7}"/>
          </ac:spMkLst>
        </pc:spChg>
      </pc:sldChg>
      <pc:sldChg chg="addSp delSp modSp new mod ord setBg modClrScheme chgLayout modNotesTx">
        <pc:chgData name="Jana Tkáčiková" userId="120f8c32c1ad19a6" providerId="LiveId" clId="{E467C98F-B083-4A14-9D89-7676D1B80C9A}" dt="2023-03-06T11:01:19.697" v="930"/>
        <pc:sldMkLst>
          <pc:docMk/>
          <pc:sldMk cId="108798276" sldId="374"/>
        </pc:sldMkLst>
        <pc:spChg chg="del mod ord">
          <ac:chgData name="Jana Tkáčiková" userId="120f8c32c1ad19a6" providerId="LiveId" clId="{E467C98F-B083-4A14-9D89-7676D1B80C9A}" dt="2023-03-06T10:22:05.868" v="316" actId="700"/>
          <ac:spMkLst>
            <pc:docMk/>
            <pc:sldMk cId="108798276" sldId="374"/>
            <ac:spMk id="2" creationId="{FB152F07-E200-8D73-9AA1-84A1D89C1C15}"/>
          </ac:spMkLst>
        </pc:spChg>
        <pc:spChg chg="del mod ord">
          <ac:chgData name="Jana Tkáčiková" userId="120f8c32c1ad19a6" providerId="LiveId" clId="{E467C98F-B083-4A14-9D89-7676D1B80C9A}" dt="2023-03-06T10:22:05.868" v="316" actId="700"/>
          <ac:spMkLst>
            <pc:docMk/>
            <pc:sldMk cId="108798276" sldId="374"/>
            <ac:spMk id="3" creationId="{D7A0BB68-4E8A-9BE7-FDC8-ADD514C68919}"/>
          </ac:spMkLst>
        </pc:spChg>
        <pc:spChg chg="del">
          <ac:chgData name="Jana Tkáčiková" userId="120f8c32c1ad19a6" providerId="LiveId" clId="{E467C98F-B083-4A14-9D89-7676D1B80C9A}" dt="2023-03-06T10:22:05.868" v="316" actId="700"/>
          <ac:spMkLst>
            <pc:docMk/>
            <pc:sldMk cId="108798276" sldId="374"/>
            <ac:spMk id="4" creationId="{65701A45-0FA1-3351-1822-96F7835736FD}"/>
          </ac:spMkLst>
        </pc:spChg>
        <pc:spChg chg="add del mod ord">
          <ac:chgData name="Jana Tkáčiková" userId="120f8c32c1ad19a6" providerId="LiveId" clId="{E467C98F-B083-4A14-9D89-7676D1B80C9A}" dt="2023-03-06T10:28:29.362" v="488" actId="20577"/>
          <ac:spMkLst>
            <pc:docMk/>
            <pc:sldMk cId="108798276" sldId="374"/>
            <ac:spMk id="5" creationId="{53564080-DB03-CA99-882C-341AC4A80CC7}"/>
          </ac:spMkLst>
        </pc:spChg>
        <pc:spChg chg="add mod ord">
          <ac:chgData name="Jana Tkáčiková" userId="120f8c32c1ad19a6" providerId="LiveId" clId="{E467C98F-B083-4A14-9D89-7676D1B80C9A}" dt="2023-03-06T10:27:21.440" v="434" actId="26606"/>
          <ac:spMkLst>
            <pc:docMk/>
            <pc:sldMk cId="108798276" sldId="374"/>
            <ac:spMk id="6" creationId="{BDA915B6-2925-FED6-887D-DC27C483E0B9}"/>
          </ac:spMkLst>
        </pc:spChg>
        <pc:spChg chg="add del">
          <ac:chgData name="Jana Tkáčiková" userId="120f8c32c1ad19a6" providerId="LiveId" clId="{E467C98F-B083-4A14-9D89-7676D1B80C9A}" dt="2023-03-06T10:29:06.068" v="491" actId="22"/>
          <ac:spMkLst>
            <pc:docMk/>
            <pc:sldMk cId="108798276" sldId="374"/>
            <ac:spMk id="9" creationId="{D9D355E4-1CBF-28D7-5D28-657C995E3872}"/>
          </ac:spMkLst>
        </pc:spChg>
        <pc:spChg chg="add mod">
          <ac:chgData name="Jana Tkáčiková" userId="120f8c32c1ad19a6" providerId="LiveId" clId="{E467C98F-B083-4A14-9D89-7676D1B80C9A}" dt="2023-03-06T10:29:15.006" v="492"/>
          <ac:spMkLst>
            <pc:docMk/>
            <pc:sldMk cId="108798276" sldId="374"/>
            <ac:spMk id="10" creationId="{00A8C60A-F768-91EE-7476-8D08529DB8CC}"/>
          </ac:spMkLst>
        </pc:spChg>
        <pc:spChg chg="add">
          <ac:chgData name="Jana Tkáčiková" userId="120f8c32c1ad19a6" providerId="LiveId" clId="{E467C98F-B083-4A14-9D89-7676D1B80C9A}" dt="2023-03-06T10:27:21.440" v="434" actId="26606"/>
          <ac:spMkLst>
            <pc:docMk/>
            <pc:sldMk cId="108798276" sldId="374"/>
            <ac:spMk id="12" creationId="{04812C46-200A-4DEB-A05E-3ED6C68C2387}"/>
          </ac:spMkLst>
        </pc:spChg>
        <pc:spChg chg="add">
          <ac:chgData name="Jana Tkáčiková" userId="120f8c32c1ad19a6" providerId="LiveId" clId="{E467C98F-B083-4A14-9D89-7676D1B80C9A}" dt="2023-03-06T10:27:21.440" v="434" actId="26606"/>
          <ac:spMkLst>
            <pc:docMk/>
            <pc:sldMk cId="108798276" sldId="374"/>
            <ac:spMk id="14" creationId="{16BF4F81-CE79-4A24-860D-9959FF7162FB}"/>
          </ac:spMkLst>
        </pc:spChg>
        <pc:picChg chg="add mod">
          <ac:chgData name="Jana Tkáčiková" userId="120f8c32c1ad19a6" providerId="LiveId" clId="{E467C98F-B083-4A14-9D89-7676D1B80C9A}" dt="2023-03-06T10:27:21.440" v="434" actId="26606"/>
          <ac:picMkLst>
            <pc:docMk/>
            <pc:sldMk cId="108798276" sldId="374"/>
            <ac:picMk id="7" creationId="{86966658-FD8C-21C7-BC55-044C86B3F0F4}"/>
          </ac:picMkLst>
        </pc:picChg>
      </pc:sldChg>
      <pc:sldChg chg="addSp delSp modSp new del mod setBg setClrOvrMap">
        <pc:chgData name="Jana Tkáčiková" userId="120f8c32c1ad19a6" providerId="LiveId" clId="{E467C98F-B083-4A14-9D89-7676D1B80C9A}" dt="2023-03-06T10:53:09.312" v="706" actId="2696"/>
        <pc:sldMkLst>
          <pc:docMk/>
          <pc:sldMk cId="1284281759" sldId="375"/>
        </pc:sldMkLst>
        <pc:spChg chg="mod">
          <ac:chgData name="Jana Tkáčiková" userId="120f8c32c1ad19a6" providerId="LiveId" clId="{E467C98F-B083-4A14-9D89-7676D1B80C9A}" dt="2023-03-06T10:43:43.862" v="665" actId="26606"/>
          <ac:spMkLst>
            <pc:docMk/>
            <pc:sldMk cId="1284281759" sldId="375"/>
            <ac:spMk id="2" creationId="{20CC4B29-FDEF-60E7-733D-BF84F8D68B56}"/>
          </ac:spMkLst>
        </pc:spChg>
        <pc:spChg chg="del mod">
          <ac:chgData name="Jana Tkáčiková" userId="120f8c32c1ad19a6" providerId="LiveId" clId="{E467C98F-B083-4A14-9D89-7676D1B80C9A}" dt="2023-03-06T10:35:52.903" v="591" actId="26606"/>
          <ac:spMkLst>
            <pc:docMk/>
            <pc:sldMk cId="1284281759" sldId="375"/>
            <ac:spMk id="3" creationId="{0C99044D-162A-D689-A49F-061866A967C5}"/>
          </ac:spMkLst>
        </pc:spChg>
        <pc:spChg chg="add del">
          <ac:chgData name="Jana Tkáčiková" userId="120f8c32c1ad19a6" providerId="LiveId" clId="{E467C98F-B083-4A14-9D89-7676D1B80C9A}" dt="2023-03-06T10:43:43.862" v="665" actId="26606"/>
          <ac:spMkLst>
            <pc:docMk/>
            <pc:sldMk cId="1284281759" sldId="375"/>
            <ac:spMk id="9" creationId="{BACC6370-2D7E-4714-9D71-7542949D7D5D}"/>
          </ac:spMkLst>
        </pc:spChg>
        <pc:spChg chg="add del">
          <ac:chgData name="Jana Tkáčiková" userId="120f8c32c1ad19a6" providerId="LiveId" clId="{E467C98F-B083-4A14-9D89-7676D1B80C9A}" dt="2023-03-06T10:43:43.862" v="665" actId="26606"/>
          <ac:spMkLst>
            <pc:docMk/>
            <pc:sldMk cId="1284281759" sldId="375"/>
            <ac:spMk id="11" creationId="{F68B3F68-107C-434F-AA38-110D5EA91B85}"/>
          </ac:spMkLst>
        </pc:spChg>
        <pc:spChg chg="add del">
          <ac:chgData name="Jana Tkáčiková" userId="120f8c32c1ad19a6" providerId="LiveId" clId="{E467C98F-B083-4A14-9D89-7676D1B80C9A}" dt="2023-03-06T10:43:43.862" v="665" actId="26606"/>
          <ac:spMkLst>
            <pc:docMk/>
            <pc:sldMk cId="1284281759" sldId="375"/>
            <ac:spMk id="13" creationId="{AAD0DBB9-1A4B-4391-81D4-CB19F9AB918A}"/>
          </ac:spMkLst>
        </pc:spChg>
        <pc:spChg chg="add del">
          <ac:chgData name="Jana Tkáčiková" userId="120f8c32c1ad19a6" providerId="LiveId" clId="{E467C98F-B083-4A14-9D89-7676D1B80C9A}" dt="2023-03-06T10:43:43.862" v="665" actId="26606"/>
          <ac:spMkLst>
            <pc:docMk/>
            <pc:sldMk cId="1284281759" sldId="375"/>
            <ac:spMk id="15" creationId="{063BBA22-50EA-4C4D-BE05-F1CE4E63AA56}"/>
          </ac:spMkLst>
        </pc:spChg>
        <pc:spChg chg="add del">
          <ac:chgData name="Jana Tkáčiková" userId="120f8c32c1ad19a6" providerId="LiveId" clId="{E467C98F-B083-4A14-9D89-7676D1B80C9A}" dt="2023-03-06T10:43:38.981" v="663" actId="26606"/>
          <ac:spMkLst>
            <pc:docMk/>
            <pc:sldMk cId="1284281759" sldId="375"/>
            <ac:spMk id="21" creationId="{CF62D2A7-8207-488C-9F46-316BA81A16C8}"/>
          </ac:spMkLst>
        </pc:spChg>
        <pc:spChg chg="add del">
          <ac:chgData name="Jana Tkáčiková" userId="120f8c32c1ad19a6" providerId="LiveId" clId="{E467C98F-B083-4A14-9D89-7676D1B80C9A}" dt="2023-03-06T10:43:43.862" v="665" actId="26606"/>
          <ac:spMkLst>
            <pc:docMk/>
            <pc:sldMk cId="1284281759" sldId="375"/>
            <ac:spMk id="24" creationId="{C5E6CFF1-2F42-4E10-9A97-F116F46F53FE}"/>
          </ac:spMkLst>
        </pc:spChg>
        <pc:graphicFrameChg chg="add mod modGraphic">
          <ac:chgData name="Jana Tkáčiková" userId="120f8c32c1ad19a6" providerId="LiveId" clId="{E467C98F-B083-4A14-9D89-7676D1B80C9A}" dt="2023-03-06T10:44:58.497" v="668"/>
          <ac:graphicFrameMkLst>
            <pc:docMk/>
            <pc:sldMk cId="1284281759" sldId="375"/>
            <ac:graphicFrameMk id="5" creationId="{2F49F2D6-C8E2-3B0F-7AE0-7DEF232AC760}"/>
          </ac:graphicFrameMkLst>
        </pc:graphicFrameChg>
        <pc:picChg chg="add del">
          <ac:chgData name="Jana Tkáčiková" userId="120f8c32c1ad19a6" providerId="LiveId" clId="{E467C98F-B083-4A14-9D89-7676D1B80C9A}" dt="2023-03-06T10:43:38.981" v="663" actId="26606"/>
          <ac:picMkLst>
            <pc:docMk/>
            <pc:sldMk cId="1284281759" sldId="375"/>
            <ac:picMk id="17" creationId="{0CC2D125-FF72-6C6A-29BD-EE312635EAF6}"/>
          </ac:picMkLst>
        </pc:picChg>
        <pc:picChg chg="add del">
          <ac:chgData name="Jana Tkáčiková" userId="120f8c32c1ad19a6" providerId="LiveId" clId="{E467C98F-B083-4A14-9D89-7676D1B80C9A}" dt="2023-03-06T10:43:43.862" v="665" actId="26606"/>
          <ac:picMkLst>
            <pc:docMk/>
            <pc:sldMk cId="1284281759" sldId="375"/>
            <ac:picMk id="25" creationId="{92A6D276-5DB0-6DBE-8835-48428406FB45}"/>
          </ac:picMkLst>
        </pc:picChg>
        <pc:picChg chg="add del mod ord">
          <ac:chgData name="Jana Tkáčiková" userId="120f8c32c1ad19a6" providerId="LiveId" clId="{E467C98F-B083-4A14-9D89-7676D1B80C9A}" dt="2023-03-06T10:39:04.555" v="606"/>
          <ac:picMkLst>
            <pc:docMk/>
            <pc:sldMk cId="1284281759" sldId="375"/>
            <ac:picMk id="2050" creationId="{02DDE5C8-31FB-A12C-8541-4E7F961DA322}"/>
          </ac:picMkLst>
        </pc:picChg>
        <pc:picChg chg="add mod">
          <ac:chgData name="Jana Tkáčiková" userId="120f8c32c1ad19a6" providerId="LiveId" clId="{E467C98F-B083-4A14-9D89-7676D1B80C9A}" dt="2023-03-06T10:52:32.400" v="694" actId="1076"/>
          <ac:picMkLst>
            <pc:docMk/>
            <pc:sldMk cId="1284281759" sldId="375"/>
            <ac:picMk id="2052" creationId="{E1B8CFF7-DB41-7BC8-D276-9F6B957F3868}"/>
          </ac:picMkLst>
        </pc:picChg>
        <pc:cxnChg chg="add del">
          <ac:chgData name="Jana Tkáčiková" userId="120f8c32c1ad19a6" providerId="LiveId" clId="{E467C98F-B083-4A14-9D89-7676D1B80C9A}" dt="2023-03-06T10:43:43.862" v="665" actId="26606"/>
          <ac:cxnSpMkLst>
            <pc:docMk/>
            <pc:sldMk cId="1284281759" sldId="375"/>
            <ac:cxnSpMk id="23" creationId="{67182200-4859-4C8D-BCBB-55B245C28BA3}"/>
          </ac:cxnSpMkLst>
        </pc:cxnChg>
      </pc:sldChg>
      <pc:sldChg chg="addSp delSp modSp new mod setBg modClrScheme setClrOvrMap chgLayout">
        <pc:chgData name="Jana Tkáčiková" userId="120f8c32c1ad19a6" providerId="LiveId" clId="{E467C98F-B083-4A14-9D89-7676D1B80C9A}" dt="2023-03-06T10:54:52.033" v="710" actId="26606"/>
        <pc:sldMkLst>
          <pc:docMk/>
          <pc:sldMk cId="894947069" sldId="376"/>
        </pc:sldMkLst>
        <pc:spChg chg="mod ord">
          <ac:chgData name="Jana Tkáčiková" userId="120f8c32c1ad19a6" providerId="LiveId" clId="{E467C98F-B083-4A14-9D89-7676D1B80C9A}" dt="2023-03-06T10:54:52.033" v="710" actId="26606"/>
          <ac:spMkLst>
            <pc:docMk/>
            <pc:sldMk cId="894947069" sldId="376"/>
            <ac:spMk id="2" creationId="{86448567-4085-43FC-2D3F-BC5108362055}"/>
          </ac:spMkLst>
        </pc:spChg>
        <pc:spChg chg="del mod ord">
          <ac:chgData name="Jana Tkáčiková" userId="120f8c32c1ad19a6" providerId="LiveId" clId="{E467C98F-B083-4A14-9D89-7676D1B80C9A}" dt="2023-03-06T10:42:36.399" v="647" actId="700"/>
          <ac:spMkLst>
            <pc:docMk/>
            <pc:sldMk cId="894947069" sldId="376"/>
            <ac:spMk id="3" creationId="{85DAE701-64FF-E3D9-E642-0473FD62F543}"/>
          </ac:spMkLst>
        </pc:spChg>
        <pc:spChg chg="del">
          <ac:chgData name="Jana Tkáčiková" userId="120f8c32c1ad19a6" providerId="LiveId" clId="{E467C98F-B083-4A14-9D89-7676D1B80C9A}" dt="2023-03-06T10:42:36.399" v="647" actId="700"/>
          <ac:spMkLst>
            <pc:docMk/>
            <pc:sldMk cId="894947069" sldId="376"/>
            <ac:spMk id="4" creationId="{014A4E85-F3EE-6CF4-326D-4CA91C7A8454}"/>
          </ac:spMkLst>
        </pc:spChg>
        <pc:spChg chg="add mod ord">
          <ac:chgData name="Jana Tkáčiková" userId="120f8c32c1ad19a6" providerId="LiveId" clId="{E467C98F-B083-4A14-9D89-7676D1B80C9A}" dt="2023-03-06T10:54:52.033" v="710" actId="26606"/>
          <ac:spMkLst>
            <pc:docMk/>
            <pc:sldMk cId="894947069" sldId="376"/>
            <ac:spMk id="5" creationId="{3A122C67-D1AA-0CAA-C4E2-0E0FB76B10AA}"/>
          </ac:spMkLst>
        </pc:spChg>
        <pc:spChg chg="add del">
          <ac:chgData name="Jana Tkáčiková" userId="120f8c32c1ad19a6" providerId="LiveId" clId="{E467C98F-B083-4A14-9D89-7676D1B80C9A}" dt="2023-03-06T10:54:39.641" v="709" actId="26606"/>
          <ac:spMkLst>
            <pc:docMk/>
            <pc:sldMk cId="894947069" sldId="376"/>
            <ac:spMk id="11" creationId="{9B76D444-2756-434F-AE61-96D69830C13E}"/>
          </ac:spMkLst>
        </pc:spChg>
        <pc:spChg chg="add del">
          <ac:chgData name="Jana Tkáčiková" userId="120f8c32c1ad19a6" providerId="LiveId" clId="{E467C98F-B083-4A14-9D89-7676D1B80C9A}" dt="2023-03-06T10:54:39.641" v="709" actId="26606"/>
          <ac:spMkLst>
            <pc:docMk/>
            <pc:sldMk cId="894947069" sldId="376"/>
            <ac:spMk id="13" creationId="{0AF80B57-54E2-4D01-8731-3F38B0C56C95}"/>
          </ac:spMkLst>
        </pc:spChg>
        <pc:spChg chg="add del">
          <ac:chgData name="Jana Tkáčiková" userId="120f8c32c1ad19a6" providerId="LiveId" clId="{E467C98F-B083-4A14-9D89-7676D1B80C9A}" dt="2023-03-06T10:54:52.033" v="710" actId="26606"/>
          <ac:spMkLst>
            <pc:docMk/>
            <pc:sldMk cId="894947069" sldId="376"/>
            <ac:spMk id="18" creationId="{3756B343-807D-456E-AA26-80E96B75D13B}"/>
          </ac:spMkLst>
        </pc:spChg>
        <pc:spChg chg="add del">
          <ac:chgData name="Jana Tkáčiková" userId="120f8c32c1ad19a6" providerId="LiveId" clId="{E467C98F-B083-4A14-9D89-7676D1B80C9A}" dt="2023-03-06T10:54:52.033" v="710" actId="26606"/>
          <ac:spMkLst>
            <pc:docMk/>
            <pc:sldMk cId="894947069" sldId="376"/>
            <ac:spMk id="20" creationId="{08980754-6F4B-43C9-B9BE-127B6BED6586}"/>
          </ac:spMkLst>
        </pc:spChg>
        <pc:spChg chg="add del">
          <ac:chgData name="Jana Tkáčiková" userId="120f8c32c1ad19a6" providerId="LiveId" clId="{E467C98F-B083-4A14-9D89-7676D1B80C9A}" dt="2023-03-06T10:54:52.033" v="710" actId="26606"/>
          <ac:spMkLst>
            <pc:docMk/>
            <pc:sldMk cId="894947069" sldId="376"/>
            <ac:spMk id="22" creationId="{2C1BBA94-3F40-40AA-8BB9-E69E25E537C1}"/>
          </ac:spMkLst>
        </pc:spChg>
        <pc:spChg chg="add del">
          <ac:chgData name="Jana Tkáčiková" userId="120f8c32c1ad19a6" providerId="LiveId" clId="{E467C98F-B083-4A14-9D89-7676D1B80C9A}" dt="2023-03-06T10:54:52.033" v="710" actId="26606"/>
          <ac:spMkLst>
            <pc:docMk/>
            <pc:sldMk cId="894947069" sldId="376"/>
            <ac:spMk id="24" creationId="{169CC832-2974-4E8D-90ED-3E2941BA7336}"/>
          </ac:spMkLst>
        </pc:spChg>
        <pc:spChg chg="add del">
          <ac:chgData name="Jana Tkáčiková" userId="120f8c32c1ad19a6" providerId="LiveId" clId="{E467C98F-B083-4A14-9D89-7676D1B80C9A}" dt="2023-03-06T10:54:52.033" v="710" actId="26606"/>
          <ac:spMkLst>
            <pc:docMk/>
            <pc:sldMk cId="894947069" sldId="376"/>
            <ac:spMk id="26" creationId="{55222F96-971A-4F90-B841-6BAB416C7AC1}"/>
          </ac:spMkLst>
        </pc:spChg>
        <pc:spChg chg="add">
          <ac:chgData name="Jana Tkáčiková" userId="120f8c32c1ad19a6" providerId="LiveId" clId="{E467C98F-B083-4A14-9D89-7676D1B80C9A}" dt="2023-03-06T10:54:52.033" v="710" actId="26606"/>
          <ac:spMkLst>
            <pc:docMk/>
            <pc:sldMk cId="894947069" sldId="376"/>
            <ac:spMk id="31" creationId="{FF9B822F-893E-44C8-963C-64F50ACECBB2}"/>
          </ac:spMkLst>
        </pc:spChg>
        <pc:spChg chg="add">
          <ac:chgData name="Jana Tkáčiková" userId="120f8c32c1ad19a6" providerId="LiveId" clId="{E467C98F-B083-4A14-9D89-7676D1B80C9A}" dt="2023-03-06T10:54:52.033" v="710" actId="26606"/>
          <ac:spMkLst>
            <pc:docMk/>
            <pc:sldMk cId="894947069" sldId="376"/>
            <ac:spMk id="33" creationId="{EBF87945-A001-489F-9D9B-7D9435F0B9CA}"/>
          </ac:spMkLst>
        </pc:spChg>
        <pc:picChg chg="add mod">
          <ac:chgData name="Jana Tkáčiková" userId="120f8c32c1ad19a6" providerId="LiveId" clId="{E467C98F-B083-4A14-9D89-7676D1B80C9A}" dt="2023-03-06T10:54:52.033" v="710" actId="26606"/>
          <ac:picMkLst>
            <pc:docMk/>
            <pc:sldMk cId="894947069" sldId="376"/>
            <ac:picMk id="6" creationId="{93649BA0-C792-E24E-E4DD-831938FCFD0A}"/>
          </ac:picMkLst>
        </pc:picChg>
      </pc:sldChg>
      <pc:sldChg chg="addSp modSp new mod setBg">
        <pc:chgData name="Jana Tkáčiková" userId="120f8c32c1ad19a6" providerId="LiveId" clId="{E467C98F-B083-4A14-9D89-7676D1B80C9A}" dt="2023-03-06T10:53:01.983" v="705" actId="26606"/>
        <pc:sldMkLst>
          <pc:docMk/>
          <pc:sldMk cId="3022296883" sldId="377"/>
        </pc:sldMkLst>
        <pc:spChg chg="mod">
          <ac:chgData name="Jana Tkáčiková" userId="120f8c32c1ad19a6" providerId="LiveId" clId="{E467C98F-B083-4A14-9D89-7676D1B80C9A}" dt="2023-03-06T10:53:01.983" v="705" actId="26606"/>
          <ac:spMkLst>
            <pc:docMk/>
            <pc:sldMk cId="3022296883" sldId="377"/>
            <ac:spMk id="2" creationId="{5C62C53B-5632-E7CD-FAF5-55D24C597B57}"/>
          </ac:spMkLst>
        </pc:spChg>
        <pc:spChg chg="mod">
          <ac:chgData name="Jana Tkáčiková" userId="120f8c32c1ad19a6" providerId="LiveId" clId="{E467C98F-B083-4A14-9D89-7676D1B80C9A}" dt="2023-03-06T10:53:01.983" v="705" actId="26606"/>
          <ac:spMkLst>
            <pc:docMk/>
            <pc:sldMk cId="3022296883" sldId="377"/>
            <ac:spMk id="3" creationId="{B059863D-44E6-73D8-263E-FABC82673AB6}"/>
          </ac:spMkLst>
        </pc:spChg>
        <pc:picChg chg="add mod">
          <ac:chgData name="Jana Tkáčiková" userId="120f8c32c1ad19a6" providerId="LiveId" clId="{E467C98F-B083-4A14-9D89-7676D1B80C9A}" dt="2023-03-06T10:53:01.983" v="705" actId="26606"/>
          <ac:picMkLst>
            <pc:docMk/>
            <pc:sldMk cId="3022296883" sldId="377"/>
            <ac:picMk id="4" creationId="{28B4EB82-2D3D-3152-F280-E8F8985DAEF2}"/>
          </ac:picMkLst>
        </pc:picChg>
        <pc:cxnChg chg="add">
          <ac:chgData name="Jana Tkáčiková" userId="120f8c32c1ad19a6" providerId="LiveId" clId="{E467C98F-B083-4A14-9D89-7676D1B80C9A}" dt="2023-03-06T10:53:01.983" v="705" actId="26606"/>
          <ac:cxnSpMkLst>
            <pc:docMk/>
            <pc:sldMk cId="3022296883" sldId="377"/>
            <ac:cxnSpMk id="9" creationId="{A7F400EE-A8A5-48AF-B4D6-291B52C6F0B0}"/>
          </ac:cxnSpMkLst>
        </pc:cxnChg>
      </pc:sldChg>
      <pc:sldChg chg="addSp modSp new mod setBg">
        <pc:chgData name="Jana Tkáčiková" userId="120f8c32c1ad19a6" providerId="LiveId" clId="{E467C98F-B083-4A14-9D89-7676D1B80C9A}" dt="2023-03-06T11:00:15.569" v="927" actId="20577"/>
        <pc:sldMkLst>
          <pc:docMk/>
          <pc:sldMk cId="2938001019" sldId="378"/>
        </pc:sldMkLst>
        <pc:spChg chg="mod">
          <ac:chgData name="Jana Tkáčiková" userId="120f8c32c1ad19a6" providerId="LiveId" clId="{E467C98F-B083-4A14-9D89-7676D1B80C9A}" dt="2023-03-06T10:57:10.455" v="880" actId="26606"/>
          <ac:spMkLst>
            <pc:docMk/>
            <pc:sldMk cId="2938001019" sldId="378"/>
            <ac:spMk id="2" creationId="{D655CCFC-C4CA-6A8B-0361-7FABF949DAB0}"/>
          </ac:spMkLst>
        </pc:spChg>
        <pc:spChg chg="mod">
          <ac:chgData name="Jana Tkáčiková" userId="120f8c32c1ad19a6" providerId="LiveId" clId="{E467C98F-B083-4A14-9D89-7676D1B80C9A}" dt="2023-03-06T11:00:15.569" v="927" actId="20577"/>
          <ac:spMkLst>
            <pc:docMk/>
            <pc:sldMk cId="2938001019" sldId="378"/>
            <ac:spMk id="3" creationId="{7C396AE7-63EE-3C05-3BD9-42807F9738F7}"/>
          </ac:spMkLst>
        </pc:spChg>
        <pc:picChg chg="add mod">
          <ac:chgData name="Jana Tkáčiková" userId="120f8c32c1ad19a6" providerId="LiveId" clId="{E467C98F-B083-4A14-9D89-7676D1B80C9A}" dt="2023-03-06T10:57:10.455" v="880" actId="26606"/>
          <ac:picMkLst>
            <pc:docMk/>
            <pc:sldMk cId="2938001019" sldId="378"/>
            <ac:picMk id="1026" creationId="{661F43D1-7F8D-DE36-1B99-6BDD1B4F09CF}"/>
          </ac:picMkLst>
        </pc:picChg>
        <pc:cxnChg chg="add">
          <ac:chgData name="Jana Tkáčiková" userId="120f8c32c1ad19a6" providerId="LiveId" clId="{E467C98F-B083-4A14-9D89-7676D1B80C9A}" dt="2023-03-06T10:57:10.455" v="880" actId="26606"/>
          <ac:cxnSpMkLst>
            <pc:docMk/>
            <pc:sldMk cId="2938001019" sldId="378"/>
            <ac:cxnSpMk id="1031" creationId="{A7F400EE-A8A5-48AF-B4D6-291B52C6F0B0}"/>
          </ac:cxnSpMkLst>
        </pc:cxnChg>
      </pc:sldChg>
      <pc:sldChg chg="addSp delSp modSp new mod setBg modClrScheme chgLayout">
        <pc:chgData name="Jana Tkáčiková" userId="120f8c32c1ad19a6" providerId="LiveId" clId="{E467C98F-B083-4A14-9D89-7676D1B80C9A}" dt="2023-03-06T11:34:26.866" v="1418" actId="15"/>
        <pc:sldMkLst>
          <pc:docMk/>
          <pc:sldMk cId="1415543492" sldId="379"/>
        </pc:sldMkLst>
        <pc:spChg chg="del mod ord">
          <ac:chgData name="Jana Tkáčiková" userId="120f8c32c1ad19a6" providerId="LiveId" clId="{E467C98F-B083-4A14-9D89-7676D1B80C9A}" dt="2023-03-06T11:33:14.292" v="1399" actId="700"/>
          <ac:spMkLst>
            <pc:docMk/>
            <pc:sldMk cId="1415543492" sldId="379"/>
            <ac:spMk id="2" creationId="{19212267-AAD6-DA93-47FB-0EB7145E0D79}"/>
          </ac:spMkLst>
        </pc:spChg>
        <pc:spChg chg="del mod ord">
          <ac:chgData name="Jana Tkáčiková" userId="120f8c32c1ad19a6" providerId="LiveId" clId="{E467C98F-B083-4A14-9D89-7676D1B80C9A}" dt="2023-03-06T11:33:14.292" v="1399" actId="700"/>
          <ac:spMkLst>
            <pc:docMk/>
            <pc:sldMk cId="1415543492" sldId="379"/>
            <ac:spMk id="3" creationId="{A3DE60BD-E615-37DF-ED56-CB8AE90BC5E9}"/>
          </ac:spMkLst>
        </pc:spChg>
        <pc:spChg chg="del">
          <ac:chgData name="Jana Tkáčiková" userId="120f8c32c1ad19a6" providerId="LiveId" clId="{E467C98F-B083-4A14-9D89-7676D1B80C9A}" dt="2023-03-06T11:33:14.292" v="1399" actId="700"/>
          <ac:spMkLst>
            <pc:docMk/>
            <pc:sldMk cId="1415543492" sldId="379"/>
            <ac:spMk id="4" creationId="{7B53B3D8-5840-E8FC-A761-6A950A8A8BB5}"/>
          </ac:spMkLst>
        </pc:spChg>
        <pc:spChg chg="add mod ord">
          <ac:chgData name="Jana Tkáčiková" userId="120f8c32c1ad19a6" providerId="LiveId" clId="{E467C98F-B083-4A14-9D89-7676D1B80C9A}" dt="2023-03-06T11:34:21.721" v="1416" actId="26606"/>
          <ac:spMkLst>
            <pc:docMk/>
            <pc:sldMk cId="1415543492" sldId="379"/>
            <ac:spMk id="5" creationId="{C9E33710-B8DF-975A-11E1-582CC7027F81}"/>
          </ac:spMkLst>
        </pc:spChg>
        <pc:spChg chg="add mod ord">
          <ac:chgData name="Jana Tkáčiková" userId="120f8c32c1ad19a6" providerId="LiveId" clId="{E467C98F-B083-4A14-9D89-7676D1B80C9A}" dt="2023-03-06T11:34:26.866" v="1418" actId="15"/>
          <ac:spMkLst>
            <pc:docMk/>
            <pc:sldMk cId="1415543492" sldId="379"/>
            <ac:spMk id="6" creationId="{59290A37-8557-766A-4DD5-E4FCE03923FD}"/>
          </ac:spMkLst>
        </pc:spChg>
        <pc:spChg chg="add">
          <ac:chgData name="Jana Tkáčiková" userId="120f8c32c1ad19a6" providerId="LiveId" clId="{E467C98F-B083-4A14-9D89-7676D1B80C9A}" dt="2023-03-06T11:34:21.721" v="1416" actId="26606"/>
          <ac:spMkLst>
            <pc:docMk/>
            <pc:sldMk cId="1415543492" sldId="379"/>
            <ac:spMk id="12" creationId="{B775CD93-9DF2-48CB-9F57-1BCA9A46C7FA}"/>
          </ac:spMkLst>
        </pc:spChg>
        <pc:spChg chg="add">
          <ac:chgData name="Jana Tkáčiková" userId="120f8c32c1ad19a6" providerId="LiveId" clId="{E467C98F-B083-4A14-9D89-7676D1B80C9A}" dt="2023-03-06T11:34:21.721" v="1416" actId="26606"/>
          <ac:spMkLst>
            <pc:docMk/>
            <pc:sldMk cId="1415543492" sldId="379"/>
            <ac:spMk id="14" creationId="{E186B68C-84BC-4A6E-99D1-EE87483C1349}"/>
          </ac:spMkLst>
        </pc:spChg>
        <pc:spChg chg="add">
          <ac:chgData name="Jana Tkáčiková" userId="120f8c32c1ad19a6" providerId="LiveId" clId="{E467C98F-B083-4A14-9D89-7676D1B80C9A}" dt="2023-03-06T11:34:21.721" v="1416" actId="26606"/>
          <ac:spMkLst>
            <pc:docMk/>
            <pc:sldMk cId="1415543492" sldId="379"/>
            <ac:spMk id="16" creationId="{6166C6D1-23AC-49C4-BA07-238E4E9F8CEB}"/>
          </ac:spMkLst>
        </pc:spChg>
        <pc:spChg chg="add">
          <ac:chgData name="Jana Tkáčiková" userId="120f8c32c1ad19a6" providerId="LiveId" clId="{E467C98F-B083-4A14-9D89-7676D1B80C9A}" dt="2023-03-06T11:34:21.721" v="1416" actId="26606"/>
          <ac:spMkLst>
            <pc:docMk/>
            <pc:sldMk cId="1415543492" sldId="379"/>
            <ac:spMk id="18" creationId="{33A87B69-D1B1-4DA7-B224-F220FC5235E6}"/>
          </ac:spMkLst>
        </pc:spChg>
        <pc:spChg chg="add">
          <ac:chgData name="Jana Tkáčiková" userId="120f8c32c1ad19a6" providerId="LiveId" clId="{E467C98F-B083-4A14-9D89-7676D1B80C9A}" dt="2023-03-06T11:34:21.721" v="1416" actId="26606"/>
          <ac:spMkLst>
            <pc:docMk/>
            <pc:sldMk cId="1415543492" sldId="379"/>
            <ac:spMk id="20" creationId="{1C091803-41C2-48E0-9228-5148460C7479}"/>
          </ac:spMkLst>
        </pc:spChg>
        <pc:picChg chg="add mod">
          <ac:chgData name="Jana Tkáčiková" userId="120f8c32c1ad19a6" providerId="LiveId" clId="{E467C98F-B083-4A14-9D89-7676D1B80C9A}" dt="2023-03-06T11:34:10.180" v="1415" actId="962"/>
          <ac:picMkLst>
            <pc:docMk/>
            <pc:sldMk cId="1415543492" sldId="379"/>
            <ac:picMk id="7" creationId="{2A0994A0-1C32-4971-178C-039CED41328B}"/>
          </ac:picMkLst>
        </pc:picChg>
      </pc:sldChg>
      <pc:sldChg chg="modSp new del mod">
        <pc:chgData name="Jana Tkáčiková" userId="120f8c32c1ad19a6" providerId="LiveId" clId="{E467C98F-B083-4A14-9D89-7676D1B80C9A}" dt="2023-03-06T11:14:52.596" v="1097" actId="2696"/>
        <pc:sldMkLst>
          <pc:docMk/>
          <pc:sldMk cId="3395080909" sldId="379"/>
        </pc:sldMkLst>
        <pc:spChg chg="mod">
          <ac:chgData name="Jana Tkáčiková" userId="120f8c32c1ad19a6" providerId="LiveId" clId="{E467C98F-B083-4A14-9D89-7676D1B80C9A}" dt="2023-03-06T11:14:45.975" v="1096" actId="20577"/>
          <ac:spMkLst>
            <pc:docMk/>
            <pc:sldMk cId="3395080909" sldId="379"/>
            <ac:spMk id="2" creationId="{327D67F3-9B84-EEE2-9578-19ED8D5246FF}"/>
          </ac:spMkLst>
        </pc:spChg>
        <pc:spChg chg="mod">
          <ac:chgData name="Jana Tkáčiková" userId="120f8c32c1ad19a6" providerId="LiveId" clId="{E467C98F-B083-4A14-9D89-7676D1B80C9A}" dt="2023-03-06T11:02:55.576" v="1006" actId="5793"/>
          <ac:spMkLst>
            <pc:docMk/>
            <pc:sldMk cId="3395080909" sldId="379"/>
            <ac:spMk id="3" creationId="{753F8FB1-182C-8B07-149A-72E220E21BD4}"/>
          </ac:spMkLst>
        </pc:spChg>
      </pc:sldChg>
      <pc:sldChg chg="addSp delSp modSp new mod setBg modClrScheme chgLayout">
        <pc:chgData name="Jana Tkáčiková" userId="120f8c32c1ad19a6" providerId="LiveId" clId="{E467C98F-B083-4A14-9D89-7676D1B80C9A}" dt="2023-03-07T10:35:10.394" v="1787" actId="14100"/>
        <pc:sldMkLst>
          <pc:docMk/>
          <pc:sldMk cId="1688125334" sldId="380"/>
        </pc:sldMkLst>
        <pc:spChg chg="del mod ord">
          <ac:chgData name="Jana Tkáčiková" userId="120f8c32c1ad19a6" providerId="LiveId" clId="{E467C98F-B083-4A14-9D89-7676D1B80C9A}" dt="2023-03-07T10:33:38.438" v="1759" actId="21"/>
          <ac:spMkLst>
            <pc:docMk/>
            <pc:sldMk cId="1688125334" sldId="380"/>
            <ac:spMk id="2" creationId="{0E5ED063-F70F-18EA-2679-2AD47E5B807B}"/>
          </ac:spMkLst>
        </pc:spChg>
        <pc:spChg chg="del mod ord">
          <ac:chgData name="Jana Tkáčiková" userId="120f8c32c1ad19a6" providerId="LiveId" clId="{E467C98F-B083-4A14-9D89-7676D1B80C9A}" dt="2023-03-07T10:31:23.849" v="1702" actId="700"/>
          <ac:spMkLst>
            <pc:docMk/>
            <pc:sldMk cId="1688125334" sldId="380"/>
            <ac:spMk id="3" creationId="{0F29C096-3903-9871-535F-EB8F5B37A8DD}"/>
          </ac:spMkLst>
        </pc:spChg>
        <pc:spChg chg="del">
          <ac:chgData name="Jana Tkáčiková" userId="120f8c32c1ad19a6" providerId="LiveId" clId="{E467C98F-B083-4A14-9D89-7676D1B80C9A}" dt="2023-03-07T10:31:23.849" v="1702" actId="700"/>
          <ac:spMkLst>
            <pc:docMk/>
            <pc:sldMk cId="1688125334" sldId="380"/>
            <ac:spMk id="4" creationId="{82EA10DF-B5D1-1A0E-6F65-5D3DB1FAE5F1}"/>
          </ac:spMkLst>
        </pc:spChg>
        <pc:spChg chg="add del mod ord">
          <ac:chgData name="Jana Tkáčiková" userId="120f8c32c1ad19a6" providerId="LiveId" clId="{E467C98F-B083-4A14-9D89-7676D1B80C9A}" dt="2023-03-07T10:33:35.752" v="1758" actId="700"/>
          <ac:spMkLst>
            <pc:docMk/>
            <pc:sldMk cId="1688125334" sldId="380"/>
            <ac:spMk id="5" creationId="{A1282625-39F2-0F0C-15E8-01F6CFCC63D3}"/>
          </ac:spMkLst>
        </pc:spChg>
        <pc:spChg chg="add mod">
          <ac:chgData name="Jana Tkáčiková" userId="120f8c32c1ad19a6" providerId="LiveId" clId="{E467C98F-B083-4A14-9D89-7676D1B80C9A}" dt="2023-03-07T10:35:10.394" v="1787" actId="14100"/>
          <ac:spMkLst>
            <pc:docMk/>
            <pc:sldMk cId="1688125334" sldId="380"/>
            <ac:spMk id="10" creationId="{E9339FD2-A5A0-0383-7F98-3FD42BA4C0EA}"/>
          </ac:spMkLst>
        </pc:spChg>
        <pc:spChg chg="add del">
          <ac:chgData name="Jana Tkáčiková" userId="120f8c32c1ad19a6" providerId="LiveId" clId="{E467C98F-B083-4A14-9D89-7676D1B80C9A}" dt="2023-03-07T10:33:47.909" v="1762" actId="26606"/>
          <ac:spMkLst>
            <pc:docMk/>
            <pc:sldMk cId="1688125334" sldId="380"/>
            <ac:spMk id="12" creationId="{F3060C83-F051-4F0E-ABAD-AA0DFC48B218}"/>
          </ac:spMkLst>
        </pc:spChg>
        <pc:spChg chg="add del">
          <ac:chgData name="Jana Tkáčiková" userId="120f8c32c1ad19a6" providerId="LiveId" clId="{E467C98F-B083-4A14-9D89-7676D1B80C9A}" dt="2023-03-07T10:33:47.909" v="1762" actId="26606"/>
          <ac:spMkLst>
            <pc:docMk/>
            <pc:sldMk cId="1688125334" sldId="380"/>
            <ac:spMk id="14" creationId="{83C98ABE-055B-441F-B07E-44F97F083C39}"/>
          </ac:spMkLst>
        </pc:spChg>
        <pc:spChg chg="add del">
          <ac:chgData name="Jana Tkáčiková" userId="120f8c32c1ad19a6" providerId="LiveId" clId="{E467C98F-B083-4A14-9D89-7676D1B80C9A}" dt="2023-03-07T10:33:47.909" v="1762" actId="26606"/>
          <ac:spMkLst>
            <pc:docMk/>
            <pc:sldMk cId="1688125334" sldId="380"/>
            <ac:spMk id="16" creationId="{29FDB030-9B49-4CED-8CCD-4D99382388AC}"/>
          </ac:spMkLst>
        </pc:spChg>
        <pc:spChg chg="add del">
          <ac:chgData name="Jana Tkáčiková" userId="120f8c32c1ad19a6" providerId="LiveId" clId="{E467C98F-B083-4A14-9D89-7676D1B80C9A}" dt="2023-03-07T10:33:47.909" v="1762" actId="26606"/>
          <ac:spMkLst>
            <pc:docMk/>
            <pc:sldMk cId="1688125334" sldId="380"/>
            <ac:spMk id="18" creationId="{3783CA14-24A1-485C-8B30-D6A5D87987AD}"/>
          </ac:spMkLst>
        </pc:spChg>
        <pc:spChg chg="add del">
          <ac:chgData name="Jana Tkáčiková" userId="120f8c32c1ad19a6" providerId="LiveId" clId="{E467C98F-B083-4A14-9D89-7676D1B80C9A}" dt="2023-03-07T10:33:47.909" v="1762" actId="26606"/>
          <ac:spMkLst>
            <pc:docMk/>
            <pc:sldMk cId="1688125334" sldId="380"/>
            <ac:spMk id="20" creationId="{9A97C86A-04D6-40F7-AE84-31AB43E6A846}"/>
          </ac:spMkLst>
        </pc:spChg>
        <pc:spChg chg="add del">
          <ac:chgData name="Jana Tkáčiková" userId="120f8c32c1ad19a6" providerId="LiveId" clId="{E467C98F-B083-4A14-9D89-7676D1B80C9A}" dt="2023-03-07T10:33:47.909" v="1762" actId="26606"/>
          <ac:spMkLst>
            <pc:docMk/>
            <pc:sldMk cId="1688125334" sldId="380"/>
            <ac:spMk id="22" creationId="{FF9F2414-84E8-453E-B1F3-389FDE8192D9}"/>
          </ac:spMkLst>
        </pc:spChg>
        <pc:spChg chg="add del">
          <ac:chgData name="Jana Tkáčiková" userId="120f8c32c1ad19a6" providerId="LiveId" clId="{E467C98F-B083-4A14-9D89-7676D1B80C9A}" dt="2023-03-07T10:33:47.909" v="1762" actId="26606"/>
          <ac:spMkLst>
            <pc:docMk/>
            <pc:sldMk cId="1688125334" sldId="380"/>
            <ac:spMk id="24" creationId="{3ECA69A1-7536-43AC-85EF-C7106179F5ED}"/>
          </ac:spMkLst>
        </pc:spChg>
        <pc:spChg chg="add del">
          <ac:chgData name="Jana Tkáčiková" userId="120f8c32c1ad19a6" providerId="LiveId" clId="{E467C98F-B083-4A14-9D89-7676D1B80C9A}" dt="2023-03-07T10:33:51.829" v="1764" actId="26606"/>
          <ac:spMkLst>
            <pc:docMk/>
            <pc:sldMk cId="1688125334" sldId="380"/>
            <ac:spMk id="26" creationId="{32BC26D8-82FB-445E-AA49-62A77D7C1EE0}"/>
          </ac:spMkLst>
        </pc:spChg>
        <pc:spChg chg="add del">
          <ac:chgData name="Jana Tkáčiková" userId="120f8c32c1ad19a6" providerId="LiveId" clId="{E467C98F-B083-4A14-9D89-7676D1B80C9A}" dt="2023-03-07T10:33:51.829" v="1764" actId="26606"/>
          <ac:spMkLst>
            <pc:docMk/>
            <pc:sldMk cId="1688125334" sldId="380"/>
            <ac:spMk id="27" creationId="{CB44330D-EA18-4254-AA95-EB49948539B8}"/>
          </ac:spMkLst>
        </pc:spChg>
        <pc:spChg chg="add del">
          <ac:chgData name="Jana Tkáčiková" userId="120f8c32c1ad19a6" providerId="LiveId" clId="{E467C98F-B083-4A14-9D89-7676D1B80C9A}" dt="2023-03-07T10:34:30.104" v="1774" actId="26606"/>
          <ac:spMkLst>
            <pc:docMk/>
            <pc:sldMk cId="1688125334" sldId="380"/>
            <ac:spMk id="29" creationId="{01D0AF59-99C3-4251-AB9A-C966C6AD4400}"/>
          </ac:spMkLst>
        </pc:spChg>
        <pc:spChg chg="add del">
          <ac:chgData name="Jana Tkáčiková" userId="120f8c32c1ad19a6" providerId="LiveId" clId="{E467C98F-B083-4A14-9D89-7676D1B80C9A}" dt="2023-03-07T10:34:30.104" v="1774" actId="26606"/>
          <ac:spMkLst>
            <pc:docMk/>
            <pc:sldMk cId="1688125334" sldId="380"/>
            <ac:spMk id="30" creationId="{1855405F-37A2-4869-9154-F8BE3BECE6C3}"/>
          </ac:spMkLst>
        </pc:spChg>
        <pc:spChg chg="add del">
          <ac:chgData name="Jana Tkáčiková" userId="120f8c32c1ad19a6" providerId="LiveId" clId="{E467C98F-B083-4A14-9D89-7676D1B80C9A}" dt="2023-03-07T10:34:30.104" v="1773" actId="26606"/>
          <ac:spMkLst>
            <pc:docMk/>
            <pc:sldMk cId="1688125334" sldId="380"/>
            <ac:spMk id="35" creationId="{B9FF99BD-075F-4761-A995-6FC574BD25EA}"/>
          </ac:spMkLst>
        </pc:spChg>
        <pc:spChg chg="add del">
          <ac:chgData name="Jana Tkáčiková" userId="120f8c32c1ad19a6" providerId="LiveId" clId="{E467C98F-B083-4A14-9D89-7676D1B80C9A}" dt="2023-03-07T10:34:30.104" v="1773" actId="26606"/>
          <ac:spMkLst>
            <pc:docMk/>
            <pc:sldMk cId="1688125334" sldId="380"/>
            <ac:spMk id="37" creationId="{A7B21A54-9BA3-4EA9-B460-5A829ADD9051}"/>
          </ac:spMkLst>
        </pc:spChg>
        <pc:spChg chg="add del">
          <ac:chgData name="Jana Tkáčiková" userId="120f8c32c1ad19a6" providerId="LiveId" clId="{E467C98F-B083-4A14-9D89-7676D1B80C9A}" dt="2023-03-07T10:34:30.104" v="1773" actId="26606"/>
          <ac:spMkLst>
            <pc:docMk/>
            <pc:sldMk cId="1688125334" sldId="380"/>
            <ac:spMk id="39" creationId="{6FA8F714-B9D8-488A-8CCA-E9948FF913A9}"/>
          </ac:spMkLst>
        </pc:spChg>
        <pc:spChg chg="add">
          <ac:chgData name="Jana Tkáčiková" userId="120f8c32c1ad19a6" providerId="LiveId" clId="{E467C98F-B083-4A14-9D89-7676D1B80C9A}" dt="2023-03-07T10:34:30.104" v="1774" actId="26606"/>
          <ac:spMkLst>
            <pc:docMk/>
            <pc:sldMk cId="1688125334" sldId="380"/>
            <ac:spMk id="41" creationId="{01D0AF59-99C3-4251-AB9A-C966C6AD4400}"/>
          </ac:spMkLst>
        </pc:spChg>
        <pc:spChg chg="add">
          <ac:chgData name="Jana Tkáčiková" userId="120f8c32c1ad19a6" providerId="LiveId" clId="{E467C98F-B083-4A14-9D89-7676D1B80C9A}" dt="2023-03-07T10:34:30.104" v="1774" actId="26606"/>
          <ac:spMkLst>
            <pc:docMk/>
            <pc:sldMk cId="1688125334" sldId="380"/>
            <ac:spMk id="42" creationId="{1855405F-37A2-4869-9154-F8BE3BECE6C3}"/>
          </ac:spMkLst>
        </pc:spChg>
        <pc:picChg chg="add del mod modCrop">
          <ac:chgData name="Jana Tkáčiková" userId="120f8c32c1ad19a6" providerId="LiveId" clId="{E467C98F-B083-4A14-9D89-7676D1B80C9A}" dt="2023-03-07T10:34:09.453" v="1767" actId="21"/>
          <ac:picMkLst>
            <pc:docMk/>
            <pc:sldMk cId="1688125334" sldId="380"/>
            <ac:picMk id="7" creationId="{590164A3-C7D1-B497-BF0A-20541B71D362}"/>
          </ac:picMkLst>
        </pc:picChg>
        <pc:picChg chg="add mod modCrop">
          <ac:chgData name="Jana Tkáčiková" userId="120f8c32c1ad19a6" providerId="LiveId" clId="{E467C98F-B083-4A14-9D89-7676D1B80C9A}" dt="2023-03-07T10:34:30.104" v="1774" actId="26606"/>
          <ac:picMkLst>
            <pc:docMk/>
            <pc:sldMk cId="1688125334" sldId="380"/>
            <ac:picMk id="9" creationId="{39656728-E57B-F45C-9159-AEE42A820E85}"/>
          </ac:picMkLst>
        </pc:picChg>
      </pc:sldChg>
      <pc:sldChg chg="addSp delSp modSp new mod modClrScheme chgLayout">
        <pc:chgData name="Jana Tkáčiková" userId="120f8c32c1ad19a6" providerId="LiveId" clId="{E467C98F-B083-4A14-9D89-7676D1B80C9A}" dt="2023-03-08T09:54:36.422" v="3148" actId="27636"/>
        <pc:sldMkLst>
          <pc:docMk/>
          <pc:sldMk cId="179526151" sldId="381"/>
        </pc:sldMkLst>
        <pc:spChg chg="mod ord">
          <ac:chgData name="Jana Tkáčiková" userId="120f8c32c1ad19a6" providerId="LiveId" clId="{E467C98F-B083-4A14-9D89-7676D1B80C9A}" dt="2023-03-08T09:17:21.840" v="1957" actId="700"/>
          <ac:spMkLst>
            <pc:docMk/>
            <pc:sldMk cId="179526151" sldId="381"/>
            <ac:spMk id="2" creationId="{94A93E40-F2C8-32C8-1887-94FEB50FBF99}"/>
          </ac:spMkLst>
        </pc:spChg>
        <pc:spChg chg="del mod ord">
          <ac:chgData name="Jana Tkáčiková" userId="120f8c32c1ad19a6" providerId="LiveId" clId="{E467C98F-B083-4A14-9D89-7676D1B80C9A}" dt="2023-03-08T09:17:21.840" v="1957" actId="700"/>
          <ac:spMkLst>
            <pc:docMk/>
            <pc:sldMk cId="179526151" sldId="381"/>
            <ac:spMk id="3" creationId="{3F295363-94A5-0B4D-40C0-1E7D7A5AB8D2}"/>
          </ac:spMkLst>
        </pc:spChg>
        <pc:spChg chg="del">
          <ac:chgData name="Jana Tkáčiková" userId="120f8c32c1ad19a6" providerId="LiveId" clId="{E467C98F-B083-4A14-9D89-7676D1B80C9A}" dt="2023-03-08T09:17:21.840" v="1957" actId="700"/>
          <ac:spMkLst>
            <pc:docMk/>
            <pc:sldMk cId="179526151" sldId="381"/>
            <ac:spMk id="4" creationId="{F7F87DA6-CCC6-5020-C862-208244A279E1}"/>
          </ac:spMkLst>
        </pc:spChg>
        <pc:spChg chg="add mod ord">
          <ac:chgData name="Jana Tkáčiková" userId="120f8c32c1ad19a6" providerId="LiveId" clId="{E467C98F-B083-4A14-9D89-7676D1B80C9A}" dt="2023-03-08T09:54:36.422" v="3148" actId="27636"/>
          <ac:spMkLst>
            <pc:docMk/>
            <pc:sldMk cId="179526151" sldId="381"/>
            <ac:spMk id="5" creationId="{E65349F8-9400-1035-38FB-CE48475F732F}"/>
          </ac:spMkLst>
        </pc:spChg>
      </pc:sldChg>
      <pc:sldChg chg="modSp new del mod">
        <pc:chgData name="Jana Tkáčiková" userId="120f8c32c1ad19a6" providerId="LiveId" clId="{E467C98F-B083-4A14-9D89-7676D1B80C9A}" dt="2023-03-07T11:34:50.131" v="1928" actId="2696"/>
        <pc:sldMkLst>
          <pc:docMk/>
          <pc:sldMk cId="2449279345" sldId="381"/>
        </pc:sldMkLst>
        <pc:spChg chg="mod">
          <ac:chgData name="Jana Tkáčiková" userId="120f8c32c1ad19a6" providerId="LiveId" clId="{E467C98F-B083-4A14-9D89-7676D1B80C9A}" dt="2023-03-07T11:30:52.760" v="1856" actId="20577"/>
          <ac:spMkLst>
            <pc:docMk/>
            <pc:sldMk cId="2449279345" sldId="381"/>
            <ac:spMk id="2" creationId="{176202B3-DC03-A810-7960-6D5EE5E067A5}"/>
          </ac:spMkLst>
        </pc:spChg>
        <pc:spChg chg="mod">
          <ac:chgData name="Jana Tkáčiková" userId="120f8c32c1ad19a6" providerId="LiveId" clId="{E467C98F-B083-4A14-9D89-7676D1B80C9A}" dt="2023-03-07T11:34:19.366" v="1927" actId="20577"/>
          <ac:spMkLst>
            <pc:docMk/>
            <pc:sldMk cId="2449279345" sldId="381"/>
            <ac:spMk id="3" creationId="{BA825EE9-8C32-964E-C6FF-86B43075BF9A}"/>
          </ac:spMkLst>
        </pc:spChg>
      </pc:sldChg>
      <pc:sldChg chg="addSp delSp modSp new mod setBg">
        <pc:chgData name="Jana Tkáčiková" userId="120f8c32c1ad19a6" providerId="LiveId" clId="{E467C98F-B083-4A14-9D89-7676D1B80C9A}" dt="2023-03-08T10:35:08.425" v="3920" actId="26606"/>
        <pc:sldMkLst>
          <pc:docMk/>
          <pc:sldMk cId="1164219142" sldId="382"/>
        </pc:sldMkLst>
        <pc:spChg chg="mod">
          <ac:chgData name="Jana Tkáčiková" userId="120f8c32c1ad19a6" providerId="LiveId" clId="{E467C98F-B083-4A14-9D89-7676D1B80C9A}" dt="2023-03-08T10:35:08.425" v="3920" actId="26606"/>
          <ac:spMkLst>
            <pc:docMk/>
            <pc:sldMk cId="1164219142" sldId="382"/>
            <ac:spMk id="2" creationId="{9EBFE146-72F9-173D-E28A-70F8665D31EC}"/>
          </ac:spMkLst>
        </pc:spChg>
        <pc:spChg chg="mod">
          <ac:chgData name="Jana Tkáčiková" userId="120f8c32c1ad19a6" providerId="LiveId" clId="{E467C98F-B083-4A14-9D89-7676D1B80C9A}" dt="2023-03-08T10:35:08.425" v="3920" actId="26606"/>
          <ac:spMkLst>
            <pc:docMk/>
            <pc:sldMk cId="1164219142" sldId="382"/>
            <ac:spMk id="3" creationId="{2A5132A1-69D2-75F1-3DB4-C0B3BADA5F3E}"/>
          </ac:spMkLst>
        </pc:spChg>
        <pc:picChg chg="add del">
          <ac:chgData name="Jana Tkáčiková" userId="120f8c32c1ad19a6" providerId="LiveId" clId="{E467C98F-B083-4A14-9D89-7676D1B80C9A}" dt="2023-03-08T10:32:27.117" v="3912" actId="26606"/>
          <ac:picMkLst>
            <pc:docMk/>
            <pc:sldMk cId="1164219142" sldId="382"/>
            <ac:picMk id="5" creationId="{17703979-929A-F76F-776D-AD907E06DE24}"/>
          </ac:picMkLst>
        </pc:picChg>
        <pc:picChg chg="add del mod">
          <ac:chgData name="Jana Tkáčiková" userId="120f8c32c1ad19a6" providerId="LiveId" clId="{E467C98F-B083-4A14-9D89-7676D1B80C9A}" dt="2023-03-08T10:34:12.050" v="3918" actId="26606"/>
          <ac:picMkLst>
            <pc:docMk/>
            <pc:sldMk cId="1164219142" sldId="382"/>
            <ac:picMk id="6" creationId="{E85D0599-4EF2-9FDA-77AE-AAE8DCA804B7}"/>
          </ac:picMkLst>
        </pc:picChg>
        <pc:picChg chg="add">
          <ac:chgData name="Jana Tkáčiková" userId="120f8c32c1ad19a6" providerId="LiveId" clId="{E467C98F-B083-4A14-9D89-7676D1B80C9A}" dt="2023-03-08T10:35:08.425" v="3920" actId="26606"/>
          <ac:picMkLst>
            <pc:docMk/>
            <pc:sldMk cId="1164219142" sldId="382"/>
            <ac:picMk id="7" creationId="{4E339993-A006-5CF7-DFE3-C3A1A9DEF6EA}"/>
          </ac:picMkLst>
        </pc:picChg>
        <pc:cxnChg chg="add">
          <ac:chgData name="Jana Tkáčiková" userId="120f8c32c1ad19a6" providerId="LiveId" clId="{E467C98F-B083-4A14-9D89-7676D1B80C9A}" dt="2023-03-08T10:35:08.425" v="3920" actId="26606"/>
          <ac:cxnSpMkLst>
            <pc:docMk/>
            <pc:sldMk cId="1164219142" sldId="382"/>
            <ac:cxnSpMk id="8" creationId="{A7F400EE-A8A5-48AF-B4D6-291B52C6F0B0}"/>
          </ac:cxnSpMkLst>
        </pc:cxnChg>
        <pc:cxnChg chg="add del">
          <ac:chgData name="Jana Tkáčiková" userId="120f8c32c1ad19a6" providerId="LiveId" clId="{E467C98F-B083-4A14-9D89-7676D1B80C9A}" dt="2023-03-08T10:34:12.050" v="3918" actId="26606"/>
          <ac:cxnSpMkLst>
            <pc:docMk/>
            <pc:sldMk cId="1164219142" sldId="382"/>
            <ac:cxnSpMk id="9" creationId="{A7F400EE-A8A5-48AF-B4D6-291B52C6F0B0}"/>
          </ac:cxnSpMkLst>
        </pc:cxnChg>
      </pc:sldChg>
      <pc:sldChg chg="modSp new del mod">
        <pc:chgData name="Jana Tkáčiková" userId="120f8c32c1ad19a6" providerId="LiveId" clId="{E467C98F-B083-4A14-9D89-7676D1B80C9A}" dt="2023-03-08T09:53:31.855" v="3144" actId="2696"/>
        <pc:sldMkLst>
          <pc:docMk/>
          <pc:sldMk cId="1486943289" sldId="383"/>
        </pc:sldMkLst>
        <pc:spChg chg="mod">
          <ac:chgData name="Jana Tkáčiková" userId="120f8c32c1ad19a6" providerId="LiveId" clId="{E467C98F-B083-4A14-9D89-7676D1B80C9A}" dt="2023-03-08T09:49:49.889" v="2929" actId="20577"/>
          <ac:spMkLst>
            <pc:docMk/>
            <pc:sldMk cId="1486943289" sldId="383"/>
            <ac:spMk id="2" creationId="{634039AD-810D-1F08-1561-E1097ED0C255}"/>
          </ac:spMkLst>
        </pc:spChg>
        <pc:spChg chg="mod">
          <ac:chgData name="Jana Tkáčiková" userId="120f8c32c1ad19a6" providerId="LiveId" clId="{E467C98F-B083-4A14-9D89-7676D1B80C9A}" dt="2023-03-08T09:52:16.510" v="3143" actId="15"/>
          <ac:spMkLst>
            <pc:docMk/>
            <pc:sldMk cId="1486943289" sldId="383"/>
            <ac:spMk id="3" creationId="{78823C4B-F06E-0956-ABB8-530EED5D3833}"/>
          </ac:spMkLst>
        </pc:spChg>
      </pc:sldChg>
      <pc:sldChg chg="addSp delSp modSp new mod setBg">
        <pc:chgData name="Jana Tkáčiková" userId="120f8c32c1ad19a6" providerId="LiveId" clId="{E467C98F-B083-4A14-9D89-7676D1B80C9A}" dt="2023-03-08T10:27:56.873" v="3889" actId="27636"/>
        <pc:sldMkLst>
          <pc:docMk/>
          <pc:sldMk cId="3099937196" sldId="383"/>
        </pc:sldMkLst>
        <pc:spChg chg="mod">
          <ac:chgData name="Jana Tkáčiková" userId="120f8c32c1ad19a6" providerId="LiveId" clId="{E467C98F-B083-4A14-9D89-7676D1B80C9A}" dt="2023-03-08T10:26:38.678" v="3880" actId="26606"/>
          <ac:spMkLst>
            <pc:docMk/>
            <pc:sldMk cId="3099937196" sldId="383"/>
            <ac:spMk id="2" creationId="{11A63A61-3F3C-E6AF-4549-C5E4A5A7CEEC}"/>
          </ac:spMkLst>
        </pc:spChg>
        <pc:spChg chg="mod">
          <ac:chgData name="Jana Tkáčiková" userId="120f8c32c1ad19a6" providerId="LiveId" clId="{E467C98F-B083-4A14-9D89-7676D1B80C9A}" dt="2023-03-08T10:27:56.873" v="3889" actId="27636"/>
          <ac:spMkLst>
            <pc:docMk/>
            <pc:sldMk cId="3099937196" sldId="383"/>
            <ac:spMk id="3" creationId="{936933CF-24BA-FB6A-520B-8DD730C73421}"/>
          </ac:spMkLst>
        </pc:spChg>
        <pc:picChg chg="add del">
          <ac:chgData name="Jana Tkáčiková" userId="120f8c32c1ad19a6" providerId="LiveId" clId="{E467C98F-B083-4A14-9D89-7676D1B80C9A}" dt="2023-03-08T10:25:56.992" v="3877" actId="26606"/>
          <ac:picMkLst>
            <pc:docMk/>
            <pc:sldMk cId="3099937196" sldId="383"/>
            <ac:picMk id="5" creationId="{3542BAAA-3BBC-7AF0-DA8F-76AECFF0BE6E}"/>
          </ac:picMkLst>
        </pc:picChg>
        <pc:picChg chg="add mod">
          <ac:chgData name="Jana Tkáčiková" userId="120f8c32c1ad19a6" providerId="LiveId" clId="{E467C98F-B083-4A14-9D89-7676D1B80C9A}" dt="2023-03-08T10:27:16.656" v="3881" actId="14826"/>
          <ac:picMkLst>
            <pc:docMk/>
            <pc:sldMk cId="3099937196" sldId="383"/>
            <ac:picMk id="6" creationId="{09BC5F0F-630F-550B-7A90-51D1BA50A91F}"/>
          </ac:picMkLst>
        </pc:picChg>
        <pc:picChg chg="add del">
          <ac:chgData name="Jana Tkáčiková" userId="120f8c32c1ad19a6" providerId="LiveId" clId="{E467C98F-B083-4A14-9D89-7676D1B80C9A}" dt="2023-03-08T10:25:49.358" v="3875" actId="26606"/>
          <ac:picMkLst>
            <pc:docMk/>
            <pc:sldMk cId="3099937196" sldId="383"/>
            <ac:picMk id="7" creationId="{A24263E3-C349-A58F-5FE4-57F779BC008A}"/>
          </ac:picMkLst>
        </pc:picChg>
        <pc:picChg chg="add del">
          <ac:chgData name="Jana Tkáčiková" userId="120f8c32c1ad19a6" providerId="LiveId" clId="{E467C98F-B083-4A14-9D89-7676D1B80C9A}" dt="2023-03-08T10:26:00.872" v="3879" actId="26606"/>
          <ac:picMkLst>
            <pc:docMk/>
            <pc:sldMk cId="3099937196" sldId="383"/>
            <ac:picMk id="11" creationId="{72A17EA8-30C7-A6AA-D099-9211F5F371A6}"/>
          </ac:picMkLst>
        </pc:picChg>
        <pc:cxnChg chg="add">
          <ac:chgData name="Jana Tkáčiková" userId="120f8c32c1ad19a6" providerId="LiveId" clId="{E467C98F-B083-4A14-9D89-7676D1B80C9A}" dt="2023-03-08T10:26:38.678" v="3880" actId="26606"/>
          <ac:cxnSpMkLst>
            <pc:docMk/>
            <pc:sldMk cId="3099937196" sldId="383"/>
            <ac:cxnSpMk id="8" creationId="{A7F400EE-A8A5-48AF-B4D6-291B52C6F0B0}"/>
          </ac:cxnSpMkLst>
        </pc:cxnChg>
        <pc:cxnChg chg="add del">
          <ac:chgData name="Jana Tkáčiková" userId="120f8c32c1ad19a6" providerId="LiveId" clId="{E467C98F-B083-4A14-9D89-7676D1B80C9A}" dt="2023-03-08T10:25:56.992" v="3877" actId="26606"/>
          <ac:cxnSpMkLst>
            <pc:docMk/>
            <pc:sldMk cId="3099937196" sldId="383"/>
            <ac:cxnSpMk id="9" creationId="{A7F400EE-A8A5-48AF-B4D6-291B52C6F0B0}"/>
          </ac:cxnSpMkLst>
        </pc:cxnChg>
      </pc:sldChg>
      <pc:sldChg chg="addSp modSp new mod ord setBg modClrScheme chgLayout">
        <pc:chgData name="Jana Tkáčiková" userId="120f8c32c1ad19a6" providerId="LiveId" clId="{E467C98F-B083-4A14-9D89-7676D1B80C9A}" dt="2023-03-08T10:27:40.346" v="3887" actId="27636"/>
        <pc:sldMkLst>
          <pc:docMk/>
          <pc:sldMk cId="94556878" sldId="384"/>
        </pc:sldMkLst>
        <pc:spChg chg="mod ord">
          <ac:chgData name="Jana Tkáčiková" userId="120f8c32c1ad19a6" providerId="LiveId" clId="{E467C98F-B083-4A14-9D89-7676D1B80C9A}" dt="2023-03-08T10:27:31.222" v="3882" actId="26606"/>
          <ac:spMkLst>
            <pc:docMk/>
            <pc:sldMk cId="94556878" sldId="384"/>
            <ac:spMk id="2" creationId="{E2F16240-BE57-1052-2038-FEA31D9C15EB}"/>
          </ac:spMkLst>
        </pc:spChg>
        <pc:spChg chg="mod ord">
          <ac:chgData name="Jana Tkáčiková" userId="120f8c32c1ad19a6" providerId="LiveId" clId="{E467C98F-B083-4A14-9D89-7676D1B80C9A}" dt="2023-03-08T10:27:40.346" v="3887" actId="27636"/>
          <ac:spMkLst>
            <pc:docMk/>
            <pc:sldMk cId="94556878" sldId="384"/>
            <ac:spMk id="3" creationId="{B081B547-D3A2-A75B-5B4B-57AFF5D9D253}"/>
          </ac:spMkLst>
        </pc:spChg>
        <pc:spChg chg="add mod ord">
          <ac:chgData name="Jana Tkáčiková" userId="120f8c32c1ad19a6" providerId="LiveId" clId="{E467C98F-B083-4A14-9D89-7676D1B80C9A}" dt="2023-03-08T10:27:40.346" v="3886" actId="27636"/>
          <ac:spMkLst>
            <pc:docMk/>
            <pc:sldMk cId="94556878" sldId="384"/>
            <ac:spMk id="4" creationId="{BA2D42DE-08F0-D6DE-3F6D-3500A9C9AE2D}"/>
          </ac:spMkLst>
        </pc:spChg>
        <pc:spChg chg="add">
          <ac:chgData name="Jana Tkáčiková" userId="120f8c32c1ad19a6" providerId="LiveId" clId="{E467C98F-B083-4A14-9D89-7676D1B80C9A}" dt="2023-03-08T10:27:31.222" v="3882" actId="26606"/>
          <ac:spMkLst>
            <pc:docMk/>
            <pc:sldMk cId="94556878" sldId="384"/>
            <ac:spMk id="9" creationId="{B36F400F-DF28-43BC-8D8E-4929793B392A}"/>
          </ac:spMkLst>
        </pc:spChg>
      </pc:sldChg>
      <pc:sldChg chg="modSp new del mod">
        <pc:chgData name="Jana Tkáčiková" userId="120f8c32c1ad19a6" providerId="LiveId" clId="{E467C98F-B083-4A14-9D89-7676D1B80C9A}" dt="2023-03-08T10:05:31.569" v="3306" actId="2696"/>
        <pc:sldMkLst>
          <pc:docMk/>
          <pc:sldMk cId="1324260485" sldId="384"/>
        </pc:sldMkLst>
        <pc:spChg chg="mod">
          <ac:chgData name="Jana Tkáčiková" userId="120f8c32c1ad19a6" providerId="LiveId" clId="{E467C98F-B083-4A14-9D89-7676D1B80C9A}" dt="2023-03-08T10:04:18.548" v="3272" actId="20577"/>
          <ac:spMkLst>
            <pc:docMk/>
            <pc:sldMk cId="1324260485" sldId="384"/>
            <ac:spMk id="2" creationId="{15726257-4447-FD25-50D4-5CAB31EC6B86}"/>
          </ac:spMkLst>
        </pc:spChg>
        <pc:spChg chg="mod">
          <ac:chgData name="Jana Tkáčiková" userId="120f8c32c1ad19a6" providerId="LiveId" clId="{E467C98F-B083-4A14-9D89-7676D1B80C9A}" dt="2023-03-08T10:04:06.761" v="3259" actId="20577"/>
          <ac:spMkLst>
            <pc:docMk/>
            <pc:sldMk cId="1324260485" sldId="384"/>
            <ac:spMk id="3" creationId="{6ECCAEAF-B046-F952-C04E-DC0CBE50A395}"/>
          </ac:spMkLst>
        </pc:spChg>
      </pc:sldChg>
      <pc:sldChg chg="new del">
        <pc:chgData name="Jana Tkáčiková" userId="120f8c32c1ad19a6" providerId="LiveId" clId="{E467C98F-B083-4A14-9D89-7676D1B80C9A}" dt="2023-03-08T10:32:05.464" v="3910" actId="2696"/>
        <pc:sldMkLst>
          <pc:docMk/>
          <pc:sldMk cId="3651387413" sldId="385"/>
        </pc:sldMkLst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hyperlink" Target="https://cit.vfu.cz/ivbp/prohlidka-jatecnich-zvirat-a-masa1" TargetMode="External"/><Relationship Id="rId1" Type="http://schemas.openxmlformats.org/officeDocument/2006/relationships/hyperlink" Target="https://www.svscr.cz/zivocisne-produkty/informace-o-potravinovem-retezci/" TargetMode="External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food/audits-analysis/audit_map/index.cfm" TargetMode="External"/><Relationship Id="rId1" Type="http://schemas.openxmlformats.org/officeDocument/2006/relationships/hyperlink" Target="http://ec.europa.eu/food/audits_analysis_en" TargetMode="External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hyperlink" Target="https://cit.vfu.cz/ivbp/prohlidka-jatecnich-zvirat-a-masa1" TargetMode="External"/><Relationship Id="rId1" Type="http://schemas.openxmlformats.org/officeDocument/2006/relationships/hyperlink" Target="https://www.svscr.cz/zivocisne-produkty/informace-o-potravinovem-retezci/" TargetMode="External"/></Relationships>
</file>

<file path=ppt/diagrams/_rels/drawing23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food/audits-analysis/audit_map/index.cfm" TargetMode="External"/><Relationship Id="rId1" Type="http://schemas.openxmlformats.org/officeDocument/2006/relationships/hyperlink" Target="http://ec.europa.eu/food/audits_analysis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226F56-47DB-4016-8F80-A902568B9269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92D7394-C033-405F-AC3F-EAE15602ACEC}">
      <dgm:prSet/>
      <dgm:spPr/>
      <dgm:t>
        <a:bodyPr/>
        <a:lstStyle/>
        <a:p>
          <a:r>
            <a:rPr lang="cs-CZ" dirty="0"/>
            <a:t>General Food </a:t>
          </a:r>
          <a:r>
            <a:rPr lang="cs-CZ" dirty="0" err="1"/>
            <a:t>Law</a:t>
          </a:r>
          <a:r>
            <a:rPr lang="cs-CZ" dirty="0"/>
            <a:t> (GFL)</a:t>
          </a:r>
          <a:endParaRPr lang="en-US" dirty="0"/>
        </a:p>
      </dgm:t>
    </dgm:pt>
    <dgm:pt modelId="{804E5D33-3A7D-43F3-8F13-A1878D871C43}" type="parTrans" cxnId="{E1FD1F2A-B57C-49E1-861E-ED1A3EE49705}">
      <dgm:prSet/>
      <dgm:spPr/>
      <dgm:t>
        <a:bodyPr/>
        <a:lstStyle/>
        <a:p>
          <a:endParaRPr lang="en-US"/>
        </a:p>
      </dgm:t>
    </dgm:pt>
    <dgm:pt modelId="{6E75F75B-33AF-444A-ADB9-E7D1D09928C7}" type="sibTrans" cxnId="{E1FD1F2A-B57C-49E1-861E-ED1A3EE49705}">
      <dgm:prSet/>
      <dgm:spPr/>
      <dgm:t>
        <a:bodyPr/>
        <a:lstStyle/>
        <a:p>
          <a:endParaRPr lang="en-US"/>
        </a:p>
      </dgm:t>
    </dgm:pt>
    <dgm:pt modelId="{59C1E232-0A80-444A-82C2-ACD9243AE615}">
      <dgm:prSet/>
      <dgm:spPr/>
      <dgm:t>
        <a:bodyPr/>
        <a:lstStyle/>
        <a:p>
          <a:r>
            <a:rPr lang="cs-CZ"/>
            <a:t>Nařízení EU č. 178/2002</a:t>
          </a:r>
          <a:endParaRPr lang="en-US"/>
        </a:p>
      </dgm:t>
    </dgm:pt>
    <dgm:pt modelId="{CAE50577-6616-4E64-9D40-DEFF29A7E211}" type="parTrans" cxnId="{0BE12B0A-8BDE-4A1E-903B-90A9D2F0D7DA}">
      <dgm:prSet/>
      <dgm:spPr/>
      <dgm:t>
        <a:bodyPr/>
        <a:lstStyle/>
        <a:p>
          <a:endParaRPr lang="en-US"/>
        </a:p>
      </dgm:t>
    </dgm:pt>
    <dgm:pt modelId="{00723490-DB86-47BD-B0FD-C588AB3F64E6}" type="sibTrans" cxnId="{0BE12B0A-8BDE-4A1E-903B-90A9D2F0D7DA}">
      <dgm:prSet/>
      <dgm:spPr/>
      <dgm:t>
        <a:bodyPr/>
        <a:lstStyle/>
        <a:p>
          <a:endParaRPr lang="en-US"/>
        </a:p>
      </dgm:t>
    </dgm:pt>
    <dgm:pt modelId="{2C67DF91-587D-483A-B177-D36B1E9A6CD8}">
      <dgm:prSet/>
      <dgm:spPr/>
      <dgm:t>
        <a:bodyPr/>
        <a:lstStyle/>
        <a:p>
          <a:r>
            <a:rPr lang="cs-CZ" dirty="0"/>
            <a:t>Biologická bezpečnost</a:t>
          </a:r>
          <a:endParaRPr lang="en-US" dirty="0"/>
        </a:p>
      </dgm:t>
    </dgm:pt>
    <dgm:pt modelId="{6466A527-08CD-4382-BFB2-AA7EBD5F2CA5}" type="parTrans" cxnId="{D81A485E-5205-4FB6-9CF0-3480F6E70174}">
      <dgm:prSet/>
      <dgm:spPr/>
      <dgm:t>
        <a:bodyPr/>
        <a:lstStyle/>
        <a:p>
          <a:endParaRPr lang="en-US"/>
        </a:p>
      </dgm:t>
    </dgm:pt>
    <dgm:pt modelId="{D8CA0578-5EAB-45AD-B994-E478B7F3F637}" type="sibTrans" cxnId="{D81A485E-5205-4FB6-9CF0-3480F6E70174}">
      <dgm:prSet/>
      <dgm:spPr/>
      <dgm:t>
        <a:bodyPr/>
        <a:lstStyle/>
        <a:p>
          <a:endParaRPr lang="en-US"/>
        </a:p>
      </dgm:t>
    </dgm:pt>
    <dgm:pt modelId="{9253AA89-2FB1-413A-88FC-9B0F7CFB4855}">
      <dgm:prSet/>
      <dgm:spPr/>
      <dgm:t>
        <a:bodyPr/>
        <a:lstStyle/>
        <a:p>
          <a:r>
            <a:rPr lang="cs-CZ" dirty="0"/>
            <a:t>Nařízení EU č. 852/2004 o hygieně potravin</a:t>
          </a:r>
          <a:endParaRPr lang="en-US" dirty="0"/>
        </a:p>
      </dgm:t>
    </dgm:pt>
    <dgm:pt modelId="{0F374EDD-1DD4-448F-9397-25C00AD17491}" type="parTrans" cxnId="{DBC51991-D989-4299-A12F-0EDE3491C156}">
      <dgm:prSet/>
      <dgm:spPr/>
      <dgm:t>
        <a:bodyPr/>
        <a:lstStyle/>
        <a:p>
          <a:endParaRPr lang="en-US"/>
        </a:p>
      </dgm:t>
    </dgm:pt>
    <dgm:pt modelId="{6869C829-346E-4237-A68A-60057B2EA494}" type="sibTrans" cxnId="{DBC51991-D989-4299-A12F-0EDE3491C156}">
      <dgm:prSet/>
      <dgm:spPr/>
      <dgm:t>
        <a:bodyPr/>
        <a:lstStyle/>
        <a:p>
          <a:endParaRPr lang="en-US"/>
        </a:p>
      </dgm:t>
    </dgm:pt>
    <dgm:pt modelId="{9E2CA6D6-55C3-4903-8818-311771AADD4C}">
      <dgm:prSet/>
      <dgm:spPr/>
      <dgm:t>
        <a:bodyPr/>
        <a:lstStyle/>
        <a:p>
          <a:r>
            <a:rPr lang="cs-CZ" dirty="0"/>
            <a:t>Nařízení EU č. 853/2004 zvláštní hygienická pravidla pro potraviny živočišného původu</a:t>
          </a:r>
          <a:endParaRPr lang="en-US" dirty="0"/>
        </a:p>
      </dgm:t>
    </dgm:pt>
    <dgm:pt modelId="{6A6DCF85-FC3D-4E69-AB29-06147FF7AE75}" type="parTrans" cxnId="{1C54FB0B-F1AD-4DF7-B3C7-8EFB5C0033A6}">
      <dgm:prSet/>
      <dgm:spPr/>
      <dgm:t>
        <a:bodyPr/>
        <a:lstStyle/>
        <a:p>
          <a:endParaRPr lang="en-US"/>
        </a:p>
      </dgm:t>
    </dgm:pt>
    <dgm:pt modelId="{E764D2FA-C825-48AB-BD2C-6CF775133313}" type="sibTrans" cxnId="{1C54FB0B-F1AD-4DF7-B3C7-8EFB5C0033A6}">
      <dgm:prSet/>
      <dgm:spPr/>
      <dgm:t>
        <a:bodyPr/>
        <a:lstStyle/>
        <a:p>
          <a:endParaRPr lang="en-US"/>
        </a:p>
      </dgm:t>
    </dgm:pt>
    <dgm:pt modelId="{0ABE642B-016A-46EC-836B-479113952D8C}">
      <dgm:prSet/>
      <dgm:spPr/>
      <dgm:t>
        <a:bodyPr/>
        <a:lstStyle/>
        <a:p>
          <a:r>
            <a:rPr lang="cs-CZ" dirty="0"/>
            <a:t>Označování potravin</a:t>
          </a:r>
          <a:endParaRPr lang="en-US" dirty="0"/>
        </a:p>
      </dgm:t>
    </dgm:pt>
    <dgm:pt modelId="{40C1E1DD-ED11-42BB-A08E-16F45790535A}" type="parTrans" cxnId="{B1AD1A5F-5032-44D8-82CB-74086BC51E88}">
      <dgm:prSet/>
      <dgm:spPr/>
      <dgm:t>
        <a:bodyPr/>
        <a:lstStyle/>
        <a:p>
          <a:endParaRPr lang="en-US"/>
        </a:p>
      </dgm:t>
    </dgm:pt>
    <dgm:pt modelId="{A4BCB57D-EE7F-44EA-8BF9-0C327E2506A8}" type="sibTrans" cxnId="{B1AD1A5F-5032-44D8-82CB-74086BC51E88}">
      <dgm:prSet/>
      <dgm:spPr/>
      <dgm:t>
        <a:bodyPr/>
        <a:lstStyle/>
        <a:p>
          <a:endParaRPr lang="en-US"/>
        </a:p>
      </dgm:t>
    </dgm:pt>
    <dgm:pt modelId="{1BDD50C3-AAFC-4DF1-A446-6BCF02E02DF0}">
      <dgm:prSet/>
      <dgm:spPr/>
      <dgm:t>
        <a:bodyPr/>
        <a:lstStyle/>
        <a:p>
          <a:r>
            <a:rPr lang="cs-CZ" dirty="0"/>
            <a:t>Nařízení EU č. 1169/2011 o poskytování informací o potravinách spotřebitelům</a:t>
          </a:r>
          <a:endParaRPr lang="en-US" dirty="0"/>
        </a:p>
      </dgm:t>
    </dgm:pt>
    <dgm:pt modelId="{8B244440-EB2E-4CF2-A94B-CF14983DCC5E}" type="parTrans" cxnId="{5E940E57-A868-4586-9859-C6F101591E9C}">
      <dgm:prSet/>
      <dgm:spPr/>
      <dgm:t>
        <a:bodyPr/>
        <a:lstStyle/>
        <a:p>
          <a:endParaRPr lang="en-US"/>
        </a:p>
      </dgm:t>
    </dgm:pt>
    <dgm:pt modelId="{CCCA1E88-586C-4667-B99D-8B76A7A85792}" type="sibTrans" cxnId="{5E940E57-A868-4586-9859-C6F101591E9C}">
      <dgm:prSet/>
      <dgm:spPr/>
      <dgm:t>
        <a:bodyPr/>
        <a:lstStyle/>
        <a:p>
          <a:endParaRPr lang="en-US"/>
        </a:p>
      </dgm:t>
    </dgm:pt>
    <dgm:pt modelId="{744F7D15-6EFD-4B41-AE1D-E80D4BEAFB25}">
      <dgm:prSet/>
      <dgm:spPr/>
      <dgm:t>
        <a:bodyPr/>
        <a:lstStyle/>
        <a:p>
          <a:r>
            <a:rPr lang="cs-CZ" dirty="0"/>
            <a:t>Nařízení EU č. 1151/2012 o režimech jakosti zemědělských produktů a potravin</a:t>
          </a:r>
          <a:endParaRPr lang="en-US" dirty="0"/>
        </a:p>
      </dgm:t>
    </dgm:pt>
    <dgm:pt modelId="{BBD5E4B5-4119-4061-942E-BA0772A52CC7}" type="parTrans" cxnId="{FC600D98-66A7-4BE8-9092-F91571298E94}">
      <dgm:prSet/>
      <dgm:spPr/>
      <dgm:t>
        <a:bodyPr/>
        <a:lstStyle/>
        <a:p>
          <a:endParaRPr lang="en-US"/>
        </a:p>
      </dgm:t>
    </dgm:pt>
    <dgm:pt modelId="{1DD13CEC-E519-4BE4-AC56-1D580EE8060E}" type="sibTrans" cxnId="{FC600D98-66A7-4BE8-9092-F91571298E94}">
      <dgm:prSet/>
      <dgm:spPr/>
      <dgm:t>
        <a:bodyPr/>
        <a:lstStyle/>
        <a:p>
          <a:endParaRPr lang="en-US"/>
        </a:p>
      </dgm:t>
    </dgm:pt>
    <dgm:pt modelId="{B134F91E-FE18-45C6-9032-8B662D54A16B}">
      <dgm:prSet/>
      <dgm:spPr/>
      <dgm:t>
        <a:bodyPr/>
        <a:lstStyle/>
        <a:p>
          <a:r>
            <a:rPr lang="cs-CZ" dirty="0"/>
            <a:t>Nařízení EU č. 1924/2006 o výživových a zdravotních tvrzeních při označování potravin</a:t>
          </a:r>
          <a:endParaRPr lang="en-US" dirty="0"/>
        </a:p>
      </dgm:t>
    </dgm:pt>
    <dgm:pt modelId="{2E5F7DCF-4AD7-4CF6-8F4F-FE7021F7C8F3}" type="parTrans" cxnId="{F005BA81-765E-4CBB-845A-1659B6362908}">
      <dgm:prSet/>
      <dgm:spPr/>
      <dgm:t>
        <a:bodyPr/>
        <a:lstStyle/>
        <a:p>
          <a:endParaRPr lang="en-US"/>
        </a:p>
      </dgm:t>
    </dgm:pt>
    <dgm:pt modelId="{85391D91-CED8-4607-8978-E1692029392B}" type="sibTrans" cxnId="{F005BA81-765E-4CBB-845A-1659B6362908}">
      <dgm:prSet/>
      <dgm:spPr/>
      <dgm:t>
        <a:bodyPr/>
        <a:lstStyle/>
        <a:p>
          <a:endParaRPr lang="en-US"/>
        </a:p>
      </dgm:t>
    </dgm:pt>
    <dgm:pt modelId="{C82F7AF0-53F2-4B90-A3CD-74FB8B884592}">
      <dgm:prSet/>
      <dgm:spPr/>
      <dgm:t>
        <a:bodyPr/>
        <a:lstStyle/>
        <a:p>
          <a:r>
            <a:rPr lang="cs-CZ" dirty="0"/>
            <a:t>Chemická bezpečnost</a:t>
          </a:r>
          <a:endParaRPr lang="en-US" dirty="0"/>
        </a:p>
      </dgm:t>
    </dgm:pt>
    <dgm:pt modelId="{064035F4-E2E0-4E22-A487-715F0DE2DAE7}" type="parTrans" cxnId="{C504F443-1D62-4C91-91AA-57C3A24D8CA1}">
      <dgm:prSet/>
      <dgm:spPr/>
      <dgm:t>
        <a:bodyPr/>
        <a:lstStyle/>
        <a:p>
          <a:endParaRPr lang="cs-CZ"/>
        </a:p>
      </dgm:t>
    </dgm:pt>
    <dgm:pt modelId="{B7DF9618-4B51-4BD9-971B-47865FEA8840}" type="sibTrans" cxnId="{C504F443-1D62-4C91-91AA-57C3A24D8CA1}">
      <dgm:prSet/>
      <dgm:spPr/>
      <dgm:t>
        <a:bodyPr/>
        <a:lstStyle/>
        <a:p>
          <a:endParaRPr lang="cs-CZ"/>
        </a:p>
      </dgm:t>
    </dgm:pt>
    <dgm:pt modelId="{FACD19DD-C523-4C50-851D-45E19E837B88}">
      <dgm:prSet/>
      <dgm:spPr/>
      <dgm:t>
        <a:bodyPr/>
        <a:lstStyle/>
        <a:p>
          <a:r>
            <a:rPr lang="cs-CZ" b="0" i="0" dirty="0"/>
            <a:t>Nařízení 315/93/EEC o kontaminantech</a:t>
          </a:r>
          <a:endParaRPr lang="en-US" dirty="0"/>
        </a:p>
      </dgm:t>
    </dgm:pt>
    <dgm:pt modelId="{593D81F8-18BD-4D32-9E0E-B8B024F9A5EA}" type="parTrans" cxnId="{D0FF0325-02D0-4801-A78E-109170B254A1}">
      <dgm:prSet/>
      <dgm:spPr/>
      <dgm:t>
        <a:bodyPr/>
        <a:lstStyle/>
        <a:p>
          <a:endParaRPr lang="cs-CZ"/>
        </a:p>
      </dgm:t>
    </dgm:pt>
    <dgm:pt modelId="{E4315FBC-867D-41EC-A0FE-D3851E41B274}" type="sibTrans" cxnId="{D0FF0325-02D0-4801-A78E-109170B254A1}">
      <dgm:prSet/>
      <dgm:spPr/>
      <dgm:t>
        <a:bodyPr/>
        <a:lstStyle/>
        <a:p>
          <a:endParaRPr lang="cs-CZ"/>
        </a:p>
      </dgm:t>
    </dgm:pt>
    <dgm:pt modelId="{43550C6D-B205-4A9A-8B44-3D9E64D6CD5F}">
      <dgm:prSet/>
      <dgm:spPr/>
      <dgm:t>
        <a:bodyPr/>
        <a:lstStyle/>
        <a:p>
          <a:r>
            <a:rPr lang="cs-CZ" dirty="0"/>
            <a:t>Nařízení EU č. 1935/2004  </a:t>
          </a:r>
          <a:r>
            <a:rPr lang="pl-PL" dirty="0"/>
            <a:t>o materiálech a předmětech určených pro styk s potravinami</a:t>
          </a:r>
          <a:endParaRPr lang="en-US" dirty="0"/>
        </a:p>
      </dgm:t>
    </dgm:pt>
    <dgm:pt modelId="{779BAF62-FD63-4730-A885-C4B7B4B76E56}" type="parTrans" cxnId="{DCEC72F9-0B21-4F21-BBFD-FBFA6106E519}">
      <dgm:prSet/>
      <dgm:spPr/>
      <dgm:t>
        <a:bodyPr/>
        <a:lstStyle/>
        <a:p>
          <a:endParaRPr lang="cs-CZ"/>
        </a:p>
      </dgm:t>
    </dgm:pt>
    <dgm:pt modelId="{17EFEB4D-9CB2-4D69-839B-6DACFF1F306C}" type="sibTrans" cxnId="{DCEC72F9-0B21-4F21-BBFD-FBFA6106E519}">
      <dgm:prSet/>
      <dgm:spPr/>
      <dgm:t>
        <a:bodyPr/>
        <a:lstStyle/>
        <a:p>
          <a:endParaRPr lang="cs-CZ"/>
        </a:p>
      </dgm:t>
    </dgm:pt>
    <dgm:pt modelId="{B2ACA362-09ED-4ABB-8F29-13F53A5008F8}" type="pres">
      <dgm:prSet presAssocID="{70226F56-47DB-4016-8F80-A902568B9269}" presName="linear" presStyleCnt="0">
        <dgm:presLayoutVars>
          <dgm:dir/>
          <dgm:animLvl val="lvl"/>
          <dgm:resizeHandles val="exact"/>
        </dgm:presLayoutVars>
      </dgm:prSet>
      <dgm:spPr/>
    </dgm:pt>
    <dgm:pt modelId="{0E98B239-3A95-4793-A77C-2EFA9C43E438}" type="pres">
      <dgm:prSet presAssocID="{892D7394-C033-405F-AC3F-EAE15602ACEC}" presName="parentLin" presStyleCnt="0"/>
      <dgm:spPr/>
    </dgm:pt>
    <dgm:pt modelId="{3054E7C9-06DB-453C-A562-F992975190F3}" type="pres">
      <dgm:prSet presAssocID="{892D7394-C033-405F-AC3F-EAE15602ACEC}" presName="parentLeftMargin" presStyleLbl="node1" presStyleIdx="0" presStyleCnt="4"/>
      <dgm:spPr/>
    </dgm:pt>
    <dgm:pt modelId="{870AEC61-AA65-4093-A5A1-3EE6666F2EEE}" type="pres">
      <dgm:prSet presAssocID="{892D7394-C033-405F-AC3F-EAE15602ACE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7732DF7-28DC-4BA6-B22B-0A26EB7DB6F2}" type="pres">
      <dgm:prSet presAssocID="{892D7394-C033-405F-AC3F-EAE15602ACEC}" presName="negativeSpace" presStyleCnt="0"/>
      <dgm:spPr/>
    </dgm:pt>
    <dgm:pt modelId="{81FD04DE-7B8B-4B54-A1C2-D05304F3A33F}" type="pres">
      <dgm:prSet presAssocID="{892D7394-C033-405F-AC3F-EAE15602ACEC}" presName="childText" presStyleLbl="conFgAcc1" presStyleIdx="0" presStyleCnt="4">
        <dgm:presLayoutVars>
          <dgm:bulletEnabled val="1"/>
        </dgm:presLayoutVars>
      </dgm:prSet>
      <dgm:spPr/>
    </dgm:pt>
    <dgm:pt modelId="{7682A73C-9281-4572-8507-E223FB536BBE}" type="pres">
      <dgm:prSet presAssocID="{6E75F75B-33AF-444A-ADB9-E7D1D09928C7}" presName="spaceBetweenRectangles" presStyleCnt="0"/>
      <dgm:spPr/>
    </dgm:pt>
    <dgm:pt modelId="{B9A9ED1C-802A-4CE9-8087-7C11CBFCB6DD}" type="pres">
      <dgm:prSet presAssocID="{2C67DF91-587D-483A-B177-D36B1E9A6CD8}" presName="parentLin" presStyleCnt="0"/>
      <dgm:spPr/>
    </dgm:pt>
    <dgm:pt modelId="{9379740D-5D79-4CF8-8DD9-CB5675DD9029}" type="pres">
      <dgm:prSet presAssocID="{2C67DF91-587D-483A-B177-D36B1E9A6CD8}" presName="parentLeftMargin" presStyleLbl="node1" presStyleIdx="0" presStyleCnt="4"/>
      <dgm:spPr/>
    </dgm:pt>
    <dgm:pt modelId="{979E0E76-5CB5-461C-ACAA-E542C3AD720B}" type="pres">
      <dgm:prSet presAssocID="{2C67DF91-587D-483A-B177-D36B1E9A6CD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677AFD7-28BA-4C45-B312-ADBD7F5BBEA7}" type="pres">
      <dgm:prSet presAssocID="{2C67DF91-587D-483A-B177-D36B1E9A6CD8}" presName="negativeSpace" presStyleCnt="0"/>
      <dgm:spPr/>
    </dgm:pt>
    <dgm:pt modelId="{038FD17F-2C79-42BD-BA08-82F58F5EC4FE}" type="pres">
      <dgm:prSet presAssocID="{2C67DF91-587D-483A-B177-D36B1E9A6CD8}" presName="childText" presStyleLbl="conFgAcc1" presStyleIdx="1" presStyleCnt="4">
        <dgm:presLayoutVars>
          <dgm:bulletEnabled val="1"/>
        </dgm:presLayoutVars>
      </dgm:prSet>
      <dgm:spPr/>
    </dgm:pt>
    <dgm:pt modelId="{49751B54-A4CB-49A9-ABEE-FFEAB995F551}" type="pres">
      <dgm:prSet presAssocID="{D8CA0578-5EAB-45AD-B994-E478B7F3F637}" presName="spaceBetweenRectangles" presStyleCnt="0"/>
      <dgm:spPr/>
    </dgm:pt>
    <dgm:pt modelId="{B7BA8F83-D69C-465D-9A01-658979FF2B84}" type="pres">
      <dgm:prSet presAssocID="{C82F7AF0-53F2-4B90-A3CD-74FB8B884592}" presName="parentLin" presStyleCnt="0"/>
      <dgm:spPr/>
    </dgm:pt>
    <dgm:pt modelId="{00732D6E-730B-46CE-8486-0010C20172F3}" type="pres">
      <dgm:prSet presAssocID="{C82F7AF0-53F2-4B90-A3CD-74FB8B884592}" presName="parentLeftMargin" presStyleLbl="node1" presStyleIdx="1" presStyleCnt="4"/>
      <dgm:spPr/>
    </dgm:pt>
    <dgm:pt modelId="{E2EB74E0-995A-48D5-A9A5-D33D12456D68}" type="pres">
      <dgm:prSet presAssocID="{C82F7AF0-53F2-4B90-A3CD-74FB8B88459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AE9F27D-1A87-4A9F-9547-FDC787506952}" type="pres">
      <dgm:prSet presAssocID="{C82F7AF0-53F2-4B90-A3CD-74FB8B884592}" presName="negativeSpace" presStyleCnt="0"/>
      <dgm:spPr/>
    </dgm:pt>
    <dgm:pt modelId="{8820572F-D10F-40C6-8E5F-E283D97D741A}" type="pres">
      <dgm:prSet presAssocID="{C82F7AF0-53F2-4B90-A3CD-74FB8B884592}" presName="childText" presStyleLbl="conFgAcc1" presStyleIdx="2" presStyleCnt="4">
        <dgm:presLayoutVars>
          <dgm:bulletEnabled val="1"/>
        </dgm:presLayoutVars>
      </dgm:prSet>
      <dgm:spPr/>
    </dgm:pt>
    <dgm:pt modelId="{BAE2C6EE-1C55-4A61-94AC-8EC55D240567}" type="pres">
      <dgm:prSet presAssocID="{B7DF9618-4B51-4BD9-971B-47865FEA8840}" presName="spaceBetweenRectangles" presStyleCnt="0"/>
      <dgm:spPr/>
    </dgm:pt>
    <dgm:pt modelId="{5D7D95DA-E61E-4AA4-9059-C55E95E3E1AD}" type="pres">
      <dgm:prSet presAssocID="{0ABE642B-016A-46EC-836B-479113952D8C}" presName="parentLin" presStyleCnt="0"/>
      <dgm:spPr/>
    </dgm:pt>
    <dgm:pt modelId="{7BB136EF-628B-42AF-8132-25E0FAE4FC44}" type="pres">
      <dgm:prSet presAssocID="{0ABE642B-016A-46EC-836B-479113952D8C}" presName="parentLeftMargin" presStyleLbl="node1" presStyleIdx="2" presStyleCnt="4"/>
      <dgm:spPr/>
    </dgm:pt>
    <dgm:pt modelId="{2B0EC91E-F1B8-4E32-B425-F5D60E2643EA}" type="pres">
      <dgm:prSet presAssocID="{0ABE642B-016A-46EC-836B-479113952D8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3529D08-7ACB-4C7A-9E51-FCC25AF82BF7}" type="pres">
      <dgm:prSet presAssocID="{0ABE642B-016A-46EC-836B-479113952D8C}" presName="negativeSpace" presStyleCnt="0"/>
      <dgm:spPr/>
    </dgm:pt>
    <dgm:pt modelId="{3AD8226C-23F5-4173-AEBD-3F17F292645E}" type="pres">
      <dgm:prSet presAssocID="{0ABE642B-016A-46EC-836B-479113952D8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EB65402-752A-4E39-A68C-899E6CAB5D3E}" type="presOf" srcId="{0ABE642B-016A-46EC-836B-479113952D8C}" destId="{7BB136EF-628B-42AF-8132-25E0FAE4FC44}" srcOrd="0" destOrd="0" presId="urn:microsoft.com/office/officeart/2005/8/layout/list1"/>
    <dgm:cxn modelId="{594CF208-3138-40FF-AEFD-798D9F4CA4AE}" type="presOf" srcId="{2C67DF91-587D-483A-B177-D36B1E9A6CD8}" destId="{979E0E76-5CB5-461C-ACAA-E542C3AD720B}" srcOrd="1" destOrd="0" presId="urn:microsoft.com/office/officeart/2005/8/layout/list1"/>
    <dgm:cxn modelId="{0BE12B0A-8BDE-4A1E-903B-90A9D2F0D7DA}" srcId="{892D7394-C033-405F-AC3F-EAE15602ACEC}" destId="{59C1E232-0A80-444A-82C2-ACD9243AE615}" srcOrd="0" destOrd="0" parTransId="{CAE50577-6616-4E64-9D40-DEFF29A7E211}" sibTransId="{00723490-DB86-47BD-B0FD-C588AB3F64E6}"/>
    <dgm:cxn modelId="{1C54FB0B-F1AD-4DF7-B3C7-8EFB5C0033A6}" srcId="{2C67DF91-587D-483A-B177-D36B1E9A6CD8}" destId="{9E2CA6D6-55C3-4903-8818-311771AADD4C}" srcOrd="1" destOrd="0" parTransId="{6A6DCF85-FC3D-4E69-AB29-06147FF7AE75}" sibTransId="{E764D2FA-C825-48AB-BD2C-6CF775133313}"/>
    <dgm:cxn modelId="{87A5A221-F240-4184-A126-A9484F7379C1}" type="presOf" srcId="{744F7D15-6EFD-4B41-AE1D-E80D4BEAFB25}" destId="{3AD8226C-23F5-4173-AEBD-3F17F292645E}" srcOrd="0" destOrd="1" presId="urn:microsoft.com/office/officeart/2005/8/layout/list1"/>
    <dgm:cxn modelId="{B0904323-D543-4B78-A86B-423D353C11B1}" type="presOf" srcId="{0ABE642B-016A-46EC-836B-479113952D8C}" destId="{2B0EC91E-F1B8-4E32-B425-F5D60E2643EA}" srcOrd="1" destOrd="0" presId="urn:microsoft.com/office/officeart/2005/8/layout/list1"/>
    <dgm:cxn modelId="{D0FF0325-02D0-4801-A78E-109170B254A1}" srcId="{C82F7AF0-53F2-4B90-A3CD-74FB8B884592}" destId="{FACD19DD-C523-4C50-851D-45E19E837B88}" srcOrd="0" destOrd="0" parTransId="{593D81F8-18BD-4D32-9E0E-B8B024F9A5EA}" sibTransId="{E4315FBC-867D-41EC-A0FE-D3851E41B274}"/>
    <dgm:cxn modelId="{E1FD1F2A-B57C-49E1-861E-ED1A3EE49705}" srcId="{70226F56-47DB-4016-8F80-A902568B9269}" destId="{892D7394-C033-405F-AC3F-EAE15602ACEC}" srcOrd="0" destOrd="0" parTransId="{804E5D33-3A7D-43F3-8F13-A1878D871C43}" sibTransId="{6E75F75B-33AF-444A-ADB9-E7D1D09928C7}"/>
    <dgm:cxn modelId="{03241731-99BD-46AC-841C-CD2466250F20}" type="presOf" srcId="{70226F56-47DB-4016-8F80-A902568B9269}" destId="{B2ACA362-09ED-4ABB-8F29-13F53A5008F8}" srcOrd="0" destOrd="0" presId="urn:microsoft.com/office/officeart/2005/8/layout/list1"/>
    <dgm:cxn modelId="{A3274133-32C8-4601-8DBF-79F798E9287D}" type="presOf" srcId="{9E2CA6D6-55C3-4903-8818-311771AADD4C}" destId="{038FD17F-2C79-42BD-BA08-82F58F5EC4FE}" srcOrd="0" destOrd="1" presId="urn:microsoft.com/office/officeart/2005/8/layout/list1"/>
    <dgm:cxn modelId="{DD1F1F3C-0501-4321-8D35-C05285B6BC43}" type="presOf" srcId="{1BDD50C3-AAFC-4DF1-A446-6BCF02E02DF0}" destId="{3AD8226C-23F5-4173-AEBD-3F17F292645E}" srcOrd="0" destOrd="0" presId="urn:microsoft.com/office/officeart/2005/8/layout/list1"/>
    <dgm:cxn modelId="{1B3FA75B-D2BF-4156-A2B2-E773510B8F57}" type="presOf" srcId="{59C1E232-0A80-444A-82C2-ACD9243AE615}" destId="{81FD04DE-7B8B-4B54-A1C2-D05304F3A33F}" srcOrd="0" destOrd="0" presId="urn:microsoft.com/office/officeart/2005/8/layout/list1"/>
    <dgm:cxn modelId="{D81A485E-5205-4FB6-9CF0-3480F6E70174}" srcId="{70226F56-47DB-4016-8F80-A902568B9269}" destId="{2C67DF91-587D-483A-B177-D36B1E9A6CD8}" srcOrd="1" destOrd="0" parTransId="{6466A527-08CD-4382-BFB2-AA7EBD5F2CA5}" sibTransId="{D8CA0578-5EAB-45AD-B994-E478B7F3F637}"/>
    <dgm:cxn modelId="{B1AD1A5F-5032-44D8-82CB-74086BC51E88}" srcId="{70226F56-47DB-4016-8F80-A902568B9269}" destId="{0ABE642B-016A-46EC-836B-479113952D8C}" srcOrd="3" destOrd="0" parTransId="{40C1E1DD-ED11-42BB-A08E-16F45790535A}" sibTransId="{A4BCB57D-EE7F-44EA-8BF9-0C327E2506A8}"/>
    <dgm:cxn modelId="{C504F443-1D62-4C91-91AA-57C3A24D8CA1}" srcId="{70226F56-47DB-4016-8F80-A902568B9269}" destId="{C82F7AF0-53F2-4B90-A3CD-74FB8B884592}" srcOrd="2" destOrd="0" parTransId="{064035F4-E2E0-4E22-A487-715F0DE2DAE7}" sibTransId="{B7DF9618-4B51-4BD9-971B-47865FEA8840}"/>
    <dgm:cxn modelId="{4AA5EC45-0204-485D-8ECD-2E2AE7CF0A0D}" type="presOf" srcId="{2C67DF91-587D-483A-B177-D36B1E9A6CD8}" destId="{9379740D-5D79-4CF8-8DD9-CB5675DD9029}" srcOrd="0" destOrd="0" presId="urn:microsoft.com/office/officeart/2005/8/layout/list1"/>
    <dgm:cxn modelId="{5E940E57-A868-4586-9859-C6F101591E9C}" srcId="{0ABE642B-016A-46EC-836B-479113952D8C}" destId="{1BDD50C3-AAFC-4DF1-A446-6BCF02E02DF0}" srcOrd="0" destOrd="0" parTransId="{8B244440-EB2E-4CF2-A94B-CF14983DCC5E}" sibTransId="{CCCA1E88-586C-4667-B99D-8B76A7A85792}"/>
    <dgm:cxn modelId="{F005BA81-765E-4CBB-845A-1659B6362908}" srcId="{0ABE642B-016A-46EC-836B-479113952D8C}" destId="{B134F91E-FE18-45C6-9032-8B662D54A16B}" srcOrd="2" destOrd="0" parTransId="{2E5F7DCF-4AD7-4CF6-8F4F-FE7021F7C8F3}" sibTransId="{85391D91-CED8-4607-8978-E1692029392B}"/>
    <dgm:cxn modelId="{EF63458E-7C47-4C91-ABF9-C4F79FA57021}" type="presOf" srcId="{B134F91E-FE18-45C6-9032-8B662D54A16B}" destId="{3AD8226C-23F5-4173-AEBD-3F17F292645E}" srcOrd="0" destOrd="2" presId="urn:microsoft.com/office/officeart/2005/8/layout/list1"/>
    <dgm:cxn modelId="{DBC51991-D989-4299-A12F-0EDE3491C156}" srcId="{2C67DF91-587D-483A-B177-D36B1E9A6CD8}" destId="{9253AA89-2FB1-413A-88FC-9B0F7CFB4855}" srcOrd="0" destOrd="0" parTransId="{0F374EDD-1DD4-448F-9397-25C00AD17491}" sibTransId="{6869C829-346E-4237-A68A-60057B2EA494}"/>
    <dgm:cxn modelId="{46B22694-1E43-4634-B265-F8C371026949}" type="presOf" srcId="{43550C6D-B205-4A9A-8B44-3D9E64D6CD5F}" destId="{8820572F-D10F-40C6-8E5F-E283D97D741A}" srcOrd="0" destOrd="1" presId="urn:microsoft.com/office/officeart/2005/8/layout/list1"/>
    <dgm:cxn modelId="{FC600D98-66A7-4BE8-9092-F91571298E94}" srcId="{0ABE642B-016A-46EC-836B-479113952D8C}" destId="{744F7D15-6EFD-4B41-AE1D-E80D4BEAFB25}" srcOrd="1" destOrd="0" parTransId="{BBD5E4B5-4119-4061-942E-BA0772A52CC7}" sibTransId="{1DD13CEC-E519-4BE4-AC56-1D580EE8060E}"/>
    <dgm:cxn modelId="{BFBC94A9-3B36-4C29-9061-6FC7663571D4}" type="presOf" srcId="{C82F7AF0-53F2-4B90-A3CD-74FB8B884592}" destId="{E2EB74E0-995A-48D5-A9A5-D33D12456D68}" srcOrd="1" destOrd="0" presId="urn:microsoft.com/office/officeart/2005/8/layout/list1"/>
    <dgm:cxn modelId="{758C38CF-B2B2-4BA3-981B-804870506C97}" type="presOf" srcId="{892D7394-C033-405F-AC3F-EAE15602ACEC}" destId="{3054E7C9-06DB-453C-A562-F992975190F3}" srcOrd="0" destOrd="0" presId="urn:microsoft.com/office/officeart/2005/8/layout/list1"/>
    <dgm:cxn modelId="{068895E0-72E4-42DD-89BE-D4AEBCB96214}" type="presOf" srcId="{9253AA89-2FB1-413A-88FC-9B0F7CFB4855}" destId="{038FD17F-2C79-42BD-BA08-82F58F5EC4FE}" srcOrd="0" destOrd="0" presId="urn:microsoft.com/office/officeart/2005/8/layout/list1"/>
    <dgm:cxn modelId="{FD137EE4-E4B7-4115-A994-85DD547EA044}" type="presOf" srcId="{FACD19DD-C523-4C50-851D-45E19E837B88}" destId="{8820572F-D10F-40C6-8E5F-E283D97D741A}" srcOrd="0" destOrd="0" presId="urn:microsoft.com/office/officeart/2005/8/layout/list1"/>
    <dgm:cxn modelId="{24B9F1F2-B833-49FF-A517-33B4A96F7F88}" type="presOf" srcId="{892D7394-C033-405F-AC3F-EAE15602ACEC}" destId="{870AEC61-AA65-4093-A5A1-3EE6666F2EEE}" srcOrd="1" destOrd="0" presId="urn:microsoft.com/office/officeart/2005/8/layout/list1"/>
    <dgm:cxn modelId="{0FF33AF5-EC67-4488-9C7E-1F32D78ED945}" type="presOf" srcId="{C82F7AF0-53F2-4B90-A3CD-74FB8B884592}" destId="{00732D6E-730B-46CE-8486-0010C20172F3}" srcOrd="0" destOrd="0" presId="urn:microsoft.com/office/officeart/2005/8/layout/list1"/>
    <dgm:cxn modelId="{DCEC72F9-0B21-4F21-BBFD-FBFA6106E519}" srcId="{C82F7AF0-53F2-4B90-A3CD-74FB8B884592}" destId="{43550C6D-B205-4A9A-8B44-3D9E64D6CD5F}" srcOrd="1" destOrd="0" parTransId="{779BAF62-FD63-4730-A885-C4B7B4B76E56}" sibTransId="{17EFEB4D-9CB2-4D69-839B-6DACFF1F306C}"/>
    <dgm:cxn modelId="{FFAB4013-4D20-414F-8769-3A82BA1FEB03}" type="presParOf" srcId="{B2ACA362-09ED-4ABB-8F29-13F53A5008F8}" destId="{0E98B239-3A95-4793-A77C-2EFA9C43E438}" srcOrd="0" destOrd="0" presId="urn:microsoft.com/office/officeart/2005/8/layout/list1"/>
    <dgm:cxn modelId="{AB6E1D16-9F65-4C9C-821A-A196B68CC5AC}" type="presParOf" srcId="{0E98B239-3A95-4793-A77C-2EFA9C43E438}" destId="{3054E7C9-06DB-453C-A562-F992975190F3}" srcOrd="0" destOrd="0" presId="urn:microsoft.com/office/officeart/2005/8/layout/list1"/>
    <dgm:cxn modelId="{8B4E8AD6-11F8-43F7-A2DC-14400659C3F9}" type="presParOf" srcId="{0E98B239-3A95-4793-A77C-2EFA9C43E438}" destId="{870AEC61-AA65-4093-A5A1-3EE6666F2EEE}" srcOrd="1" destOrd="0" presId="urn:microsoft.com/office/officeart/2005/8/layout/list1"/>
    <dgm:cxn modelId="{6196C16D-5E5A-4A82-A4E3-67783F8895DC}" type="presParOf" srcId="{B2ACA362-09ED-4ABB-8F29-13F53A5008F8}" destId="{07732DF7-28DC-4BA6-B22B-0A26EB7DB6F2}" srcOrd="1" destOrd="0" presId="urn:microsoft.com/office/officeart/2005/8/layout/list1"/>
    <dgm:cxn modelId="{A9D8D2E2-DCAE-4B28-AADB-0383CD45C5D8}" type="presParOf" srcId="{B2ACA362-09ED-4ABB-8F29-13F53A5008F8}" destId="{81FD04DE-7B8B-4B54-A1C2-D05304F3A33F}" srcOrd="2" destOrd="0" presId="urn:microsoft.com/office/officeart/2005/8/layout/list1"/>
    <dgm:cxn modelId="{700187BC-AC66-461D-B20A-2AFBD24B1DF3}" type="presParOf" srcId="{B2ACA362-09ED-4ABB-8F29-13F53A5008F8}" destId="{7682A73C-9281-4572-8507-E223FB536BBE}" srcOrd="3" destOrd="0" presId="urn:microsoft.com/office/officeart/2005/8/layout/list1"/>
    <dgm:cxn modelId="{E46017DD-ABDA-4CD3-85CC-58CC65841384}" type="presParOf" srcId="{B2ACA362-09ED-4ABB-8F29-13F53A5008F8}" destId="{B9A9ED1C-802A-4CE9-8087-7C11CBFCB6DD}" srcOrd="4" destOrd="0" presId="urn:microsoft.com/office/officeart/2005/8/layout/list1"/>
    <dgm:cxn modelId="{E4432B16-642D-4791-8D52-B3A3D50DE7EE}" type="presParOf" srcId="{B9A9ED1C-802A-4CE9-8087-7C11CBFCB6DD}" destId="{9379740D-5D79-4CF8-8DD9-CB5675DD9029}" srcOrd="0" destOrd="0" presId="urn:microsoft.com/office/officeart/2005/8/layout/list1"/>
    <dgm:cxn modelId="{AAB6608B-E027-4AB1-ABEF-9FD0CB06CB5C}" type="presParOf" srcId="{B9A9ED1C-802A-4CE9-8087-7C11CBFCB6DD}" destId="{979E0E76-5CB5-461C-ACAA-E542C3AD720B}" srcOrd="1" destOrd="0" presId="urn:microsoft.com/office/officeart/2005/8/layout/list1"/>
    <dgm:cxn modelId="{84168DA7-3299-4E7D-AF55-970C324EAD23}" type="presParOf" srcId="{B2ACA362-09ED-4ABB-8F29-13F53A5008F8}" destId="{2677AFD7-28BA-4C45-B312-ADBD7F5BBEA7}" srcOrd="5" destOrd="0" presId="urn:microsoft.com/office/officeart/2005/8/layout/list1"/>
    <dgm:cxn modelId="{4C849AFB-D3A8-4597-B648-076C08854060}" type="presParOf" srcId="{B2ACA362-09ED-4ABB-8F29-13F53A5008F8}" destId="{038FD17F-2C79-42BD-BA08-82F58F5EC4FE}" srcOrd="6" destOrd="0" presId="urn:microsoft.com/office/officeart/2005/8/layout/list1"/>
    <dgm:cxn modelId="{980E6897-E7B2-424A-888F-A1544A6CF6EB}" type="presParOf" srcId="{B2ACA362-09ED-4ABB-8F29-13F53A5008F8}" destId="{49751B54-A4CB-49A9-ABEE-FFEAB995F551}" srcOrd="7" destOrd="0" presId="urn:microsoft.com/office/officeart/2005/8/layout/list1"/>
    <dgm:cxn modelId="{B13FFB89-478A-4266-B44A-A6915966BBED}" type="presParOf" srcId="{B2ACA362-09ED-4ABB-8F29-13F53A5008F8}" destId="{B7BA8F83-D69C-465D-9A01-658979FF2B84}" srcOrd="8" destOrd="0" presId="urn:microsoft.com/office/officeart/2005/8/layout/list1"/>
    <dgm:cxn modelId="{87366ADD-BA19-472B-BD0D-68FB6A1E0960}" type="presParOf" srcId="{B7BA8F83-D69C-465D-9A01-658979FF2B84}" destId="{00732D6E-730B-46CE-8486-0010C20172F3}" srcOrd="0" destOrd="0" presId="urn:microsoft.com/office/officeart/2005/8/layout/list1"/>
    <dgm:cxn modelId="{B99ED758-32C8-4DAB-8EBF-C2B4171FD97B}" type="presParOf" srcId="{B7BA8F83-D69C-465D-9A01-658979FF2B84}" destId="{E2EB74E0-995A-48D5-A9A5-D33D12456D68}" srcOrd="1" destOrd="0" presId="urn:microsoft.com/office/officeart/2005/8/layout/list1"/>
    <dgm:cxn modelId="{112FF5B2-D12C-4C9D-97BB-335DA40B2EB7}" type="presParOf" srcId="{B2ACA362-09ED-4ABB-8F29-13F53A5008F8}" destId="{CAE9F27D-1A87-4A9F-9547-FDC787506952}" srcOrd="9" destOrd="0" presId="urn:microsoft.com/office/officeart/2005/8/layout/list1"/>
    <dgm:cxn modelId="{646843BC-BCD0-418C-A7CC-A209CB94BF87}" type="presParOf" srcId="{B2ACA362-09ED-4ABB-8F29-13F53A5008F8}" destId="{8820572F-D10F-40C6-8E5F-E283D97D741A}" srcOrd="10" destOrd="0" presId="urn:microsoft.com/office/officeart/2005/8/layout/list1"/>
    <dgm:cxn modelId="{52B98B09-C7BD-4227-80B8-993501D55250}" type="presParOf" srcId="{B2ACA362-09ED-4ABB-8F29-13F53A5008F8}" destId="{BAE2C6EE-1C55-4A61-94AC-8EC55D240567}" srcOrd="11" destOrd="0" presId="urn:microsoft.com/office/officeart/2005/8/layout/list1"/>
    <dgm:cxn modelId="{F932BF3A-8502-4FE2-88E5-FDA39030D62B}" type="presParOf" srcId="{B2ACA362-09ED-4ABB-8F29-13F53A5008F8}" destId="{5D7D95DA-E61E-4AA4-9059-C55E95E3E1AD}" srcOrd="12" destOrd="0" presId="urn:microsoft.com/office/officeart/2005/8/layout/list1"/>
    <dgm:cxn modelId="{0F36DBA7-10DA-428A-92FB-150B99F400DC}" type="presParOf" srcId="{5D7D95DA-E61E-4AA4-9059-C55E95E3E1AD}" destId="{7BB136EF-628B-42AF-8132-25E0FAE4FC44}" srcOrd="0" destOrd="0" presId="urn:microsoft.com/office/officeart/2005/8/layout/list1"/>
    <dgm:cxn modelId="{DF75391C-B8D6-4779-8F22-7B84213F9E3A}" type="presParOf" srcId="{5D7D95DA-E61E-4AA4-9059-C55E95E3E1AD}" destId="{2B0EC91E-F1B8-4E32-B425-F5D60E2643EA}" srcOrd="1" destOrd="0" presId="urn:microsoft.com/office/officeart/2005/8/layout/list1"/>
    <dgm:cxn modelId="{63257DDB-030D-4A2E-B49A-900FA2704CE4}" type="presParOf" srcId="{B2ACA362-09ED-4ABB-8F29-13F53A5008F8}" destId="{53529D08-7ACB-4C7A-9E51-FCC25AF82BF7}" srcOrd="13" destOrd="0" presId="urn:microsoft.com/office/officeart/2005/8/layout/list1"/>
    <dgm:cxn modelId="{B49DD196-9C4D-472C-944F-1F893CB23505}" type="presParOf" srcId="{B2ACA362-09ED-4ABB-8F29-13F53A5008F8}" destId="{3AD8226C-23F5-4173-AEBD-3F17F292645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2CB00B-3062-4B08-B34E-F98C6733698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0A8B9D-51F8-4006-8B88-5B7DDCD8DF6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Dodržování všech právem upravených hygienických požadavků, uplatnění hygienických pravidel a povinností v procesu výroby potraviny a při jejím uvádění do oběhu</a:t>
          </a:r>
          <a:endParaRPr lang="en-US"/>
        </a:p>
      </dgm:t>
    </dgm:pt>
    <dgm:pt modelId="{2B1A76C8-3E2D-43A3-A4F7-5357409C6557}" type="parTrans" cxnId="{D8BF0CBA-199B-4E56-A1C3-13B89DEEE28F}">
      <dgm:prSet/>
      <dgm:spPr/>
      <dgm:t>
        <a:bodyPr/>
        <a:lstStyle/>
        <a:p>
          <a:endParaRPr lang="en-US"/>
        </a:p>
      </dgm:t>
    </dgm:pt>
    <dgm:pt modelId="{505221C1-5DE6-4F28-8665-0611B4A5CC44}" type="sibTrans" cxnId="{D8BF0CBA-199B-4E56-A1C3-13B89DEEE28F}">
      <dgm:prSet/>
      <dgm:spPr/>
      <dgm:t>
        <a:bodyPr/>
        <a:lstStyle/>
        <a:p>
          <a:endParaRPr lang="en-US"/>
        </a:p>
      </dgm:t>
    </dgm:pt>
    <dgm:pt modelId="{EC930B43-4D92-4726-9C53-756704E260C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Požadavky na lokalitu, budovy, vodu, odpady, nebezpečné látky, zařízení a dopravní prostředky</a:t>
          </a:r>
          <a:endParaRPr lang="en-US"/>
        </a:p>
      </dgm:t>
    </dgm:pt>
    <dgm:pt modelId="{5E669528-6F1B-4E30-BEC5-7CA23485C737}" type="parTrans" cxnId="{E65F4DF6-536E-4443-83C2-16DE4634CAA8}">
      <dgm:prSet/>
      <dgm:spPr/>
      <dgm:t>
        <a:bodyPr/>
        <a:lstStyle/>
        <a:p>
          <a:endParaRPr lang="en-US"/>
        </a:p>
      </dgm:t>
    </dgm:pt>
    <dgm:pt modelId="{3165A98C-132C-495B-BB61-203C1F1A9C8E}" type="sibTrans" cxnId="{E65F4DF6-536E-4443-83C2-16DE4634CAA8}">
      <dgm:prSet/>
      <dgm:spPr/>
      <dgm:t>
        <a:bodyPr/>
        <a:lstStyle/>
        <a:p>
          <a:endParaRPr lang="en-US"/>
        </a:p>
      </dgm:t>
    </dgm:pt>
    <dgm:pt modelId="{BE9C2164-5281-4F00-A139-64E8570312C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Povinnosti zaměstnavatele a zaměstnanců</a:t>
          </a:r>
          <a:endParaRPr lang="en-US"/>
        </a:p>
      </dgm:t>
    </dgm:pt>
    <dgm:pt modelId="{F24E1D53-4206-47F5-AF11-976C2815AF3C}" type="parTrans" cxnId="{0BCC90AE-8095-46E3-95F2-EEE0D5183FAC}">
      <dgm:prSet/>
      <dgm:spPr/>
      <dgm:t>
        <a:bodyPr/>
        <a:lstStyle/>
        <a:p>
          <a:endParaRPr lang="en-US"/>
        </a:p>
      </dgm:t>
    </dgm:pt>
    <dgm:pt modelId="{1CA57669-FA9F-45C8-ABF3-CF2B47F2B039}" type="sibTrans" cxnId="{0BCC90AE-8095-46E3-95F2-EEE0D5183FAC}">
      <dgm:prSet/>
      <dgm:spPr/>
      <dgm:t>
        <a:bodyPr/>
        <a:lstStyle/>
        <a:p>
          <a:endParaRPr lang="en-US"/>
        </a:p>
      </dgm:t>
    </dgm:pt>
    <dgm:pt modelId="{DEF8B975-3CE3-4222-B394-93974B2E4D0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Dodržování pravidel výrobního procesu ovlivňujících kvalitu výroby a zajišťujících dosažení bezpečného produktu</a:t>
          </a:r>
          <a:endParaRPr lang="en-US"/>
        </a:p>
      </dgm:t>
    </dgm:pt>
    <dgm:pt modelId="{1E0BE8A2-0FAF-41E8-B946-49CB44152BBB}" type="parTrans" cxnId="{D0C9333E-BE67-4ED0-BDD7-96EEB58C8689}">
      <dgm:prSet/>
      <dgm:spPr/>
      <dgm:t>
        <a:bodyPr/>
        <a:lstStyle/>
        <a:p>
          <a:endParaRPr lang="en-US"/>
        </a:p>
      </dgm:t>
    </dgm:pt>
    <dgm:pt modelId="{4AEA4A4D-1590-4535-B2A4-7750AA6DD7C9}" type="sibTrans" cxnId="{D0C9333E-BE67-4ED0-BDD7-96EEB58C8689}">
      <dgm:prSet/>
      <dgm:spPr/>
      <dgm:t>
        <a:bodyPr/>
        <a:lstStyle/>
        <a:p>
          <a:endParaRPr lang="en-US"/>
        </a:p>
      </dgm:t>
    </dgm:pt>
    <dgm:pt modelId="{7E322BB3-43DA-43D0-BEED-857D9EFD95B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Požadavky na suroviny, technologické postupy, teplotní režimy, sanitaci, dezinfekci, dezinsekci a deratizaci</a:t>
          </a:r>
          <a:endParaRPr lang="en-US"/>
        </a:p>
      </dgm:t>
    </dgm:pt>
    <dgm:pt modelId="{F803BB50-1E23-4129-AD25-17690DBCDCA5}" type="parTrans" cxnId="{CD489CF2-CCD6-4E23-8E04-9D60E95FC988}">
      <dgm:prSet/>
      <dgm:spPr/>
      <dgm:t>
        <a:bodyPr/>
        <a:lstStyle/>
        <a:p>
          <a:endParaRPr lang="en-US"/>
        </a:p>
      </dgm:t>
    </dgm:pt>
    <dgm:pt modelId="{97362EF6-7BA9-4D48-9FF5-AB8AD14747EF}" type="sibTrans" cxnId="{CD489CF2-CCD6-4E23-8E04-9D60E95FC988}">
      <dgm:prSet/>
      <dgm:spPr/>
      <dgm:t>
        <a:bodyPr/>
        <a:lstStyle/>
        <a:p>
          <a:endParaRPr lang="en-US"/>
        </a:p>
      </dgm:t>
    </dgm:pt>
    <dgm:pt modelId="{55AC02A3-72C5-42CC-85BE-85FEF82B3BA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Obecně formulované požadavky právních předpisů převedené do podmínek pro konkrétní typy potravinářských podniků</a:t>
          </a:r>
          <a:endParaRPr lang="en-US"/>
        </a:p>
      </dgm:t>
    </dgm:pt>
    <dgm:pt modelId="{9EF3028E-2F62-40D0-8938-66FD16591EA8}" type="parTrans" cxnId="{86E3FEDA-2D83-45C4-9147-7D6AD3FEC83B}">
      <dgm:prSet/>
      <dgm:spPr/>
      <dgm:t>
        <a:bodyPr/>
        <a:lstStyle/>
        <a:p>
          <a:endParaRPr lang="en-US"/>
        </a:p>
      </dgm:t>
    </dgm:pt>
    <dgm:pt modelId="{D2A34A8D-907D-440A-AE2B-7B3E2A655893}" type="sibTrans" cxnId="{86E3FEDA-2D83-45C4-9147-7D6AD3FEC83B}">
      <dgm:prSet/>
      <dgm:spPr/>
      <dgm:t>
        <a:bodyPr/>
        <a:lstStyle/>
        <a:p>
          <a:endParaRPr lang="en-US"/>
        </a:p>
      </dgm:t>
    </dgm:pt>
    <dgm:pt modelId="{833917D8-605B-496D-8D0E-ED4A7A7AAE3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Věstník Mze a ČSN</a:t>
          </a:r>
          <a:endParaRPr lang="en-US"/>
        </a:p>
      </dgm:t>
    </dgm:pt>
    <dgm:pt modelId="{1D08DBC7-D81C-426A-96C4-31754A4958FF}" type="parTrans" cxnId="{41601B87-C901-47BF-BFD2-0BB8756EA889}">
      <dgm:prSet/>
      <dgm:spPr/>
      <dgm:t>
        <a:bodyPr/>
        <a:lstStyle/>
        <a:p>
          <a:endParaRPr lang="en-US"/>
        </a:p>
      </dgm:t>
    </dgm:pt>
    <dgm:pt modelId="{F442405C-EEBF-4945-8B41-425C3CBCFFF6}" type="sibTrans" cxnId="{41601B87-C901-47BF-BFD2-0BB8756EA889}">
      <dgm:prSet/>
      <dgm:spPr/>
      <dgm:t>
        <a:bodyPr/>
        <a:lstStyle/>
        <a:p>
          <a:endParaRPr lang="en-US"/>
        </a:p>
      </dgm:t>
    </dgm:pt>
    <dgm:pt modelId="{98E60C24-289B-41FF-B8B4-5EA000F1C5EC}" type="pres">
      <dgm:prSet presAssocID="{352CB00B-3062-4B08-B34E-F98C6733698B}" presName="root" presStyleCnt="0">
        <dgm:presLayoutVars>
          <dgm:dir/>
          <dgm:resizeHandles val="exact"/>
        </dgm:presLayoutVars>
      </dgm:prSet>
      <dgm:spPr/>
    </dgm:pt>
    <dgm:pt modelId="{3725C01C-7D30-4320-A745-026D11280D2D}" type="pres">
      <dgm:prSet presAssocID="{060A8B9D-51F8-4006-8B88-5B7DDCD8DF6C}" presName="compNode" presStyleCnt="0"/>
      <dgm:spPr/>
    </dgm:pt>
    <dgm:pt modelId="{8D2D1683-43E9-48AE-9AE3-2F710AEB46F4}" type="pres">
      <dgm:prSet presAssocID="{060A8B9D-51F8-4006-8B88-5B7DDCD8DF6C}" presName="bgRect" presStyleLbl="bgShp" presStyleIdx="0" presStyleCnt="3"/>
      <dgm:spPr/>
    </dgm:pt>
    <dgm:pt modelId="{572B220C-EE01-469B-A08E-179E336D6E11}" type="pres">
      <dgm:prSet presAssocID="{060A8B9D-51F8-4006-8B88-5B7DDCD8DF6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BE71DDC2-67C7-4F54-AEDF-19658C941757}" type="pres">
      <dgm:prSet presAssocID="{060A8B9D-51F8-4006-8B88-5B7DDCD8DF6C}" presName="spaceRect" presStyleCnt="0"/>
      <dgm:spPr/>
    </dgm:pt>
    <dgm:pt modelId="{13A2E605-C3CC-496E-A7EB-97CAEDC4DBF1}" type="pres">
      <dgm:prSet presAssocID="{060A8B9D-51F8-4006-8B88-5B7DDCD8DF6C}" presName="parTx" presStyleLbl="revTx" presStyleIdx="0" presStyleCnt="6">
        <dgm:presLayoutVars>
          <dgm:chMax val="0"/>
          <dgm:chPref val="0"/>
        </dgm:presLayoutVars>
      </dgm:prSet>
      <dgm:spPr/>
    </dgm:pt>
    <dgm:pt modelId="{7720D14F-4ECC-4451-9131-88434E416AF4}" type="pres">
      <dgm:prSet presAssocID="{060A8B9D-51F8-4006-8B88-5B7DDCD8DF6C}" presName="desTx" presStyleLbl="revTx" presStyleIdx="1" presStyleCnt="6">
        <dgm:presLayoutVars/>
      </dgm:prSet>
      <dgm:spPr/>
    </dgm:pt>
    <dgm:pt modelId="{4EE27E06-6104-4ABA-8A3F-9AD3E90F1C86}" type="pres">
      <dgm:prSet presAssocID="{505221C1-5DE6-4F28-8665-0611B4A5CC44}" presName="sibTrans" presStyleCnt="0"/>
      <dgm:spPr/>
    </dgm:pt>
    <dgm:pt modelId="{E052513A-E25B-4050-8E1C-F46E8EEAFB3D}" type="pres">
      <dgm:prSet presAssocID="{DEF8B975-3CE3-4222-B394-93974B2E4D00}" presName="compNode" presStyleCnt="0"/>
      <dgm:spPr/>
    </dgm:pt>
    <dgm:pt modelId="{B1D60BE3-0020-4337-B505-0F0E84443A17}" type="pres">
      <dgm:prSet presAssocID="{DEF8B975-3CE3-4222-B394-93974B2E4D00}" presName="bgRect" presStyleLbl="bgShp" presStyleIdx="1" presStyleCnt="3"/>
      <dgm:spPr/>
    </dgm:pt>
    <dgm:pt modelId="{79C8F822-8CE8-46FB-8FBE-55C151EDBE62}" type="pres">
      <dgm:prSet presAssocID="{DEF8B975-3CE3-4222-B394-93974B2E4D0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95487591-8255-4D48-8651-724CBA1C22AF}" type="pres">
      <dgm:prSet presAssocID="{DEF8B975-3CE3-4222-B394-93974B2E4D00}" presName="spaceRect" presStyleCnt="0"/>
      <dgm:spPr/>
    </dgm:pt>
    <dgm:pt modelId="{C6B928FF-5FF0-4DEC-B907-C29CF6F6366F}" type="pres">
      <dgm:prSet presAssocID="{DEF8B975-3CE3-4222-B394-93974B2E4D00}" presName="parTx" presStyleLbl="revTx" presStyleIdx="2" presStyleCnt="6">
        <dgm:presLayoutVars>
          <dgm:chMax val="0"/>
          <dgm:chPref val="0"/>
        </dgm:presLayoutVars>
      </dgm:prSet>
      <dgm:spPr/>
    </dgm:pt>
    <dgm:pt modelId="{3415B7ED-DC38-4F63-AD5D-0BFCE40C703B}" type="pres">
      <dgm:prSet presAssocID="{DEF8B975-3CE3-4222-B394-93974B2E4D00}" presName="desTx" presStyleLbl="revTx" presStyleIdx="3" presStyleCnt="6">
        <dgm:presLayoutVars/>
      </dgm:prSet>
      <dgm:spPr/>
    </dgm:pt>
    <dgm:pt modelId="{83FD4458-5A92-46AE-ACCD-1C16B57FD79F}" type="pres">
      <dgm:prSet presAssocID="{4AEA4A4D-1590-4535-B2A4-7750AA6DD7C9}" presName="sibTrans" presStyleCnt="0"/>
      <dgm:spPr/>
    </dgm:pt>
    <dgm:pt modelId="{D395A5D0-8AEA-4397-B91D-A208FC191BD3}" type="pres">
      <dgm:prSet presAssocID="{55AC02A3-72C5-42CC-85BE-85FEF82B3BA5}" presName="compNode" presStyleCnt="0"/>
      <dgm:spPr/>
    </dgm:pt>
    <dgm:pt modelId="{D9AB4578-33FE-4CF9-8DD9-E5ED260DE63F}" type="pres">
      <dgm:prSet presAssocID="{55AC02A3-72C5-42CC-85BE-85FEF82B3BA5}" presName="bgRect" presStyleLbl="bgShp" presStyleIdx="2" presStyleCnt="3"/>
      <dgm:spPr/>
    </dgm:pt>
    <dgm:pt modelId="{69B7E625-0EE2-41E7-A9A0-3BCF0067A8C8}" type="pres">
      <dgm:prSet presAssocID="{55AC02A3-72C5-42CC-85BE-85FEF82B3BA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7BD6DA54-B01B-4F06-992A-741679103CE4}" type="pres">
      <dgm:prSet presAssocID="{55AC02A3-72C5-42CC-85BE-85FEF82B3BA5}" presName="spaceRect" presStyleCnt="0"/>
      <dgm:spPr/>
    </dgm:pt>
    <dgm:pt modelId="{B1172A55-36BE-4888-9D5E-F9FBABC18BAC}" type="pres">
      <dgm:prSet presAssocID="{55AC02A3-72C5-42CC-85BE-85FEF82B3BA5}" presName="parTx" presStyleLbl="revTx" presStyleIdx="4" presStyleCnt="6">
        <dgm:presLayoutVars>
          <dgm:chMax val="0"/>
          <dgm:chPref val="0"/>
        </dgm:presLayoutVars>
      </dgm:prSet>
      <dgm:spPr/>
    </dgm:pt>
    <dgm:pt modelId="{5D9163DF-CEF2-4F15-9014-AEA08CB1274D}" type="pres">
      <dgm:prSet presAssocID="{55AC02A3-72C5-42CC-85BE-85FEF82B3BA5}" presName="desTx" presStyleLbl="revTx" presStyleIdx="5" presStyleCnt="6">
        <dgm:presLayoutVars/>
      </dgm:prSet>
      <dgm:spPr/>
    </dgm:pt>
  </dgm:ptLst>
  <dgm:cxnLst>
    <dgm:cxn modelId="{0F1F9E26-0EE9-40CE-B980-8599BCB2A07C}" type="presOf" srcId="{833917D8-605B-496D-8D0E-ED4A7A7AAE3C}" destId="{5D9163DF-CEF2-4F15-9014-AEA08CB1274D}" srcOrd="0" destOrd="0" presId="urn:microsoft.com/office/officeart/2018/2/layout/IconVerticalSolidList"/>
    <dgm:cxn modelId="{D0C9333E-BE67-4ED0-BDD7-96EEB58C8689}" srcId="{352CB00B-3062-4B08-B34E-F98C6733698B}" destId="{DEF8B975-3CE3-4222-B394-93974B2E4D00}" srcOrd="1" destOrd="0" parTransId="{1E0BE8A2-0FAF-41E8-B946-49CB44152BBB}" sibTransId="{4AEA4A4D-1590-4535-B2A4-7750AA6DD7C9}"/>
    <dgm:cxn modelId="{1893FB3E-4EB3-40B8-A7D6-9064AA8BE625}" type="presOf" srcId="{352CB00B-3062-4B08-B34E-F98C6733698B}" destId="{98E60C24-289B-41FF-B8B4-5EA000F1C5EC}" srcOrd="0" destOrd="0" presId="urn:microsoft.com/office/officeart/2018/2/layout/IconVerticalSolidList"/>
    <dgm:cxn modelId="{19B45E5D-E6D5-4416-9E1E-E141215BB77F}" type="presOf" srcId="{BE9C2164-5281-4F00-A139-64E8570312CA}" destId="{7720D14F-4ECC-4451-9131-88434E416AF4}" srcOrd="0" destOrd="1" presId="urn:microsoft.com/office/officeart/2018/2/layout/IconVerticalSolidList"/>
    <dgm:cxn modelId="{93998F66-3E66-487D-AEF3-A8EEDA1D9A80}" type="presOf" srcId="{DEF8B975-3CE3-4222-B394-93974B2E4D00}" destId="{C6B928FF-5FF0-4DEC-B907-C29CF6F6366F}" srcOrd="0" destOrd="0" presId="urn:microsoft.com/office/officeart/2018/2/layout/IconVerticalSolidList"/>
    <dgm:cxn modelId="{41703E49-91B2-4934-8B36-502EBCAAD361}" type="presOf" srcId="{55AC02A3-72C5-42CC-85BE-85FEF82B3BA5}" destId="{B1172A55-36BE-4888-9D5E-F9FBABC18BAC}" srcOrd="0" destOrd="0" presId="urn:microsoft.com/office/officeart/2018/2/layout/IconVerticalSolidList"/>
    <dgm:cxn modelId="{2D6D5159-6F5C-4099-9FCE-51351CF8F4CD}" type="presOf" srcId="{060A8B9D-51F8-4006-8B88-5B7DDCD8DF6C}" destId="{13A2E605-C3CC-496E-A7EB-97CAEDC4DBF1}" srcOrd="0" destOrd="0" presId="urn:microsoft.com/office/officeart/2018/2/layout/IconVerticalSolidList"/>
    <dgm:cxn modelId="{41601B87-C901-47BF-BFD2-0BB8756EA889}" srcId="{55AC02A3-72C5-42CC-85BE-85FEF82B3BA5}" destId="{833917D8-605B-496D-8D0E-ED4A7A7AAE3C}" srcOrd="0" destOrd="0" parTransId="{1D08DBC7-D81C-426A-96C4-31754A4958FF}" sibTransId="{F442405C-EEBF-4945-8B41-425C3CBCFFF6}"/>
    <dgm:cxn modelId="{8C6E7194-A794-40B3-8A7B-5189BFA03E1C}" type="presOf" srcId="{7E322BB3-43DA-43D0-BEED-857D9EFD95BF}" destId="{3415B7ED-DC38-4F63-AD5D-0BFCE40C703B}" srcOrd="0" destOrd="0" presId="urn:microsoft.com/office/officeart/2018/2/layout/IconVerticalSolidList"/>
    <dgm:cxn modelId="{0BCC90AE-8095-46E3-95F2-EEE0D5183FAC}" srcId="{060A8B9D-51F8-4006-8B88-5B7DDCD8DF6C}" destId="{BE9C2164-5281-4F00-A139-64E8570312CA}" srcOrd="1" destOrd="0" parTransId="{F24E1D53-4206-47F5-AF11-976C2815AF3C}" sibTransId="{1CA57669-FA9F-45C8-ABF3-CF2B47F2B039}"/>
    <dgm:cxn modelId="{7B0277AF-8A51-47A4-B1C1-BA284379C9F9}" type="presOf" srcId="{EC930B43-4D92-4726-9C53-756704E260CA}" destId="{7720D14F-4ECC-4451-9131-88434E416AF4}" srcOrd="0" destOrd="0" presId="urn:microsoft.com/office/officeart/2018/2/layout/IconVerticalSolidList"/>
    <dgm:cxn modelId="{D8BF0CBA-199B-4E56-A1C3-13B89DEEE28F}" srcId="{352CB00B-3062-4B08-B34E-F98C6733698B}" destId="{060A8B9D-51F8-4006-8B88-5B7DDCD8DF6C}" srcOrd="0" destOrd="0" parTransId="{2B1A76C8-3E2D-43A3-A4F7-5357409C6557}" sibTransId="{505221C1-5DE6-4F28-8665-0611B4A5CC44}"/>
    <dgm:cxn modelId="{86E3FEDA-2D83-45C4-9147-7D6AD3FEC83B}" srcId="{352CB00B-3062-4B08-B34E-F98C6733698B}" destId="{55AC02A3-72C5-42CC-85BE-85FEF82B3BA5}" srcOrd="2" destOrd="0" parTransId="{9EF3028E-2F62-40D0-8938-66FD16591EA8}" sibTransId="{D2A34A8D-907D-440A-AE2B-7B3E2A655893}"/>
    <dgm:cxn modelId="{CD489CF2-CCD6-4E23-8E04-9D60E95FC988}" srcId="{DEF8B975-3CE3-4222-B394-93974B2E4D00}" destId="{7E322BB3-43DA-43D0-BEED-857D9EFD95BF}" srcOrd="0" destOrd="0" parTransId="{F803BB50-1E23-4129-AD25-17690DBCDCA5}" sibTransId="{97362EF6-7BA9-4D48-9FF5-AB8AD14747EF}"/>
    <dgm:cxn modelId="{E65F4DF6-536E-4443-83C2-16DE4634CAA8}" srcId="{060A8B9D-51F8-4006-8B88-5B7DDCD8DF6C}" destId="{EC930B43-4D92-4726-9C53-756704E260CA}" srcOrd="0" destOrd="0" parTransId="{5E669528-6F1B-4E30-BEC5-7CA23485C737}" sibTransId="{3165A98C-132C-495B-BB61-203C1F1A9C8E}"/>
    <dgm:cxn modelId="{2AAA36B1-83E0-4C62-A436-88A2BB468ADD}" type="presParOf" srcId="{98E60C24-289B-41FF-B8B4-5EA000F1C5EC}" destId="{3725C01C-7D30-4320-A745-026D11280D2D}" srcOrd="0" destOrd="0" presId="urn:microsoft.com/office/officeart/2018/2/layout/IconVerticalSolidList"/>
    <dgm:cxn modelId="{12BD3C98-75BD-4C1A-B08A-4B88E592AB29}" type="presParOf" srcId="{3725C01C-7D30-4320-A745-026D11280D2D}" destId="{8D2D1683-43E9-48AE-9AE3-2F710AEB46F4}" srcOrd="0" destOrd="0" presId="urn:microsoft.com/office/officeart/2018/2/layout/IconVerticalSolidList"/>
    <dgm:cxn modelId="{01AF9B54-3455-45CB-87A5-764B4A1307A3}" type="presParOf" srcId="{3725C01C-7D30-4320-A745-026D11280D2D}" destId="{572B220C-EE01-469B-A08E-179E336D6E11}" srcOrd="1" destOrd="0" presId="urn:microsoft.com/office/officeart/2018/2/layout/IconVerticalSolidList"/>
    <dgm:cxn modelId="{7455196D-88C6-4FF3-98C0-1E7A7266833C}" type="presParOf" srcId="{3725C01C-7D30-4320-A745-026D11280D2D}" destId="{BE71DDC2-67C7-4F54-AEDF-19658C941757}" srcOrd="2" destOrd="0" presId="urn:microsoft.com/office/officeart/2018/2/layout/IconVerticalSolidList"/>
    <dgm:cxn modelId="{1AC08C8C-5F1B-4541-8E36-018E7C918885}" type="presParOf" srcId="{3725C01C-7D30-4320-A745-026D11280D2D}" destId="{13A2E605-C3CC-496E-A7EB-97CAEDC4DBF1}" srcOrd="3" destOrd="0" presId="urn:microsoft.com/office/officeart/2018/2/layout/IconVerticalSolidList"/>
    <dgm:cxn modelId="{14DBE05D-2973-4AC3-9832-85BAE3B2DFBB}" type="presParOf" srcId="{3725C01C-7D30-4320-A745-026D11280D2D}" destId="{7720D14F-4ECC-4451-9131-88434E416AF4}" srcOrd="4" destOrd="0" presId="urn:microsoft.com/office/officeart/2018/2/layout/IconVerticalSolidList"/>
    <dgm:cxn modelId="{AF390438-228E-4604-8824-44DBD697254B}" type="presParOf" srcId="{98E60C24-289B-41FF-B8B4-5EA000F1C5EC}" destId="{4EE27E06-6104-4ABA-8A3F-9AD3E90F1C86}" srcOrd="1" destOrd="0" presId="urn:microsoft.com/office/officeart/2018/2/layout/IconVerticalSolidList"/>
    <dgm:cxn modelId="{68368AA2-2C8A-4C55-A12A-49E050ABE24E}" type="presParOf" srcId="{98E60C24-289B-41FF-B8B4-5EA000F1C5EC}" destId="{E052513A-E25B-4050-8E1C-F46E8EEAFB3D}" srcOrd="2" destOrd="0" presId="urn:microsoft.com/office/officeart/2018/2/layout/IconVerticalSolidList"/>
    <dgm:cxn modelId="{C50C481B-C981-4BBE-B910-4623952F1EDD}" type="presParOf" srcId="{E052513A-E25B-4050-8E1C-F46E8EEAFB3D}" destId="{B1D60BE3-0020-4337-B505-0F0E84443A17}" srcOrd="0" destOrd="0" presId="urn:microsoft.com/office/officeart/2018/2/layout/IconVerticalSolidList"/>
    <dgm:cxn modelId="{F324B163-2407-44EA-9645-7CEAFE7FED4B}" type="presParOf" srcId="{E052513A-E25B-4050-8E1C-F46E8EEAFB3D}" destId="{79C8F822-8CE8-46FB-8FBE-55C151EDBE62}" srcOrd="1" destOrd="0" presId="urn:microsoft.com/office/officeart/2018/2/layout/IconVerticalSolidList"/>
    <dgm:cxn modelId="{2437951E-06DD-45B2-9ADE-C54899B32F84}" type="presParOf" srcId="{E052513A-E25B-4050-8E1C-F46E8EEAFB3D}" destId="{95487591-8255-4D48-8651-724CBA1C22AF}" srcOrd="2" destOrd="0" presId="urn:microsoft.com/office/officeart/2018/2/layout/IconVerticalSolidList"/>
    <dgm:cxn modelId="{25CD3665-15CC-4471-A601-B428F08073B8}" type="presParOf" srcId="{E052513A-E25B-4050-8E1C-F46E8EEAFB3D}" destId="{C6B928FF-5FF0-4DEC-B907-C29CF6F6366F}" srcOrd="3" destOrd="0" presId="urn:microsoft.com/office/officeart/2018/2/layout/IconVerticalSolidList"/>
    <dgm:cxn modelId="{6B4862DC-E914-418A-9C4F-81CB39DC12E9}" type="presParOf" srcId="{E052513A-E25B-4050-8E1C-F46E8EEAFB3D}" destId="{3415B7ED-DC38-4F63-AD5D-0BFCE40C703B}" srcOrd="4" destOrd="0" presId="urn:microsoft.com/office/officeart/2018/2/layout/IconVerticalSolidList"/>
    <dgm:cxn modelId="{84C2F9B6-0B04-439B-B764-478774EDA4CB}" type="presParOf" srcId="{98E60C24-289B-41FF-B8B4-5EA000F1C5EC}" destId="{83FD4458-5A92-46AE-ACCD-1C16B57FD79F}" srcOrd="3" destOrd="0" presId="urn:microsoft.com/office/officeart/2018/2/layout/IconVerticalSolidList"/>
    <dgm:cxn modelId="{7B584352-4C78-4895-ADD7-2898580C8174}" type="presParOf" srcId="{98E60C24-289B-41FF-B8B4-5EA000F1C5EC}" destId="{D395A5D0-8AEA-4397-B91D-A208FC191BD3}" srcOrd="4" destOrd="0" presId="urn:microsoft.com/office/officeart/2018/2/layout/IconVerticalSolidList"/>
    <dgm:cxn modelId="{531C70EF-2B6E-4509-802E-158491CA5F3C}" type="presParOf" srcId="{D395A5D0-8AEA-4397-B91D-A208FC191BD3}" destId="{D9AB4578-33FE-4CF9-8DD9-E5ED260DE63F}" srcOrd="0" destOrd="0" presId="urn:microsoft.com/office/officeart/2018/2/layout/IconVerticalSolidList"/>
    <dgm:cxn modelId="{E80C04A4-9BF0-46ED-BB76-C5F8C1DD3651}" type="presParOf" srcId="{D395A5D0-8AEA-4397-B91D-A208FC191BD3}" destId="{69B7E625-0EE2-41E7-A9A0-3BCF0067A8C8}" srcOrd="1" destOrd="0" presId="urn:microsoft.com/office/officeart/2018/2/layout/IconVerticalSolidList"/>
    <dgm:cxn modelId="{37E7F319-0589-470E-8217-800D39AD229B}" type="presParOf" srcId="{D395A5D0-8AEA-4397-B91D-A208FC191BD3}" destId="{7BD6DA54-B01B-4F06-992A-741679103CE4}" srcOrd="2" destOrd="0" presId="urn:microsoft.com/office/officeart/2018/2/layout/IconVerticalSolidList"/>
    <dgm:cxn modelId="{4C132FA9-3EF0-4BAD-B4F2-09F32E8465DC}" type="presParOf" srcId="{D395A5D0-8AEA-4397-B91D-A208FC191BD3}" destId="{B1172A55-36BE-4888-9D5E-F9FBABC18BAC}" srcOrd="3" destOrd="0" presId="urn:microsoft.com/office/officeart/2018/2/layout/IconVerticalSolidList"/>
    <dgm:cxn modelId="{824E7ED3-3C09-4E4C-8BAC-6628DCA6BC3F}" type="presParOf" srcId="{D395A5D0-8AEA-4397-B91D-A208FC191BD3}" destId="{5D9163DF-CEF2-4F15-9014-AEA08CB1274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40C9841-E106-44EC-A61F-49043455F070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653A508-101B-4E6C-B6DF-1E74A798A84F}">
      <dgm:prSet/>
      <dgm:spPr/>
      <dgm:t>
        <a:bodyPr/>
        <a:lstStyle/>
        <a:p>
          <a:r>
            <a:rPr lang="cs-CZ" dirty="0"/>
            <a:t>HACCP - Hazard </a:t>
          </a:r>
          <a:r>
            <a:rPr lang="cs-CZ" dirty="0" err="1"/>
            <a:t>Analysis</a:t>
          </a:r>
          <a:r>
            <a:rPr lang="cs-CZ" dirty="0"/>
            <a:t> and </a:t>
          </a:r>
          <a:r>
            <a:rPr lang="cs-CZ" dirty="0" err="1"/>
            <a:t>Critical</a:t>
          </a:r>
          <a:r>
            <a:rPr lang="cs-CZ" dirty="0"/>
            <a:t> </a:t>
          </a:r>
          <a:r>
            <a:rPr lang="cs-CZ" dirty="0" err="1"/>
            <a:t>Control</a:t>
          </a:r>
          <a:r>
            <a:rPr lang="cs-CZ" dirty="0"/>
            <a:t> </a:t>
          </a:r>
          <a:r>
            <a:rPr lang="cs-CZ" dirty="0" err="1"/>
            <a:t>Points</a:t>
          </a:r>
          <a:endParaRPr lang="en-US" dirty="0"/>
        </a:p>
      </dgm:t>
    </dgm:pt>
    <dgm:pt modelId="{229B7DF4-78B0-4C63-BD21-E376D65B7507}" type="parTrans" cxnId="{FD2843DB-FBF5-4CDA-803D-39085604D743}">
      <dgm:prSet/>
      <dgm:spPr/>
      <dgm:t>
        <a:bodyPr/>
        <a:lstStyle/>
        <a:p>
          <a:endParaRPr lang="en-US"/>
        </a:p>
      </dgm:t>
    </dgm:pt>
    <dgm:pt modelId="{AE4F1A72-3C2A-4D8A-ABC2-2766D20A53E5}" type="sibTrans" cxnId="{FD2843DB-FBF5-4CDA-803D-39085604D743}">
      <dgm:prSet/>
      <dgm:spPr/>
      <dgm:t>
        <a:bodyPr/>
        <a:lstStyle/>
        <a:p>
          <a:endParaRPr lang="en-US"/>
        </a:p>
      </dgm:t>
    </dgm:pt>
    <dgm:pt modelId="{271D2CBD-CDD5-4CC5-93D3-B6A534E464F4}">
      <dgm:prSet/>
      <dgm:spPr/>
      <dgm:t>
        <a:bodyPr/>
        <a:lstStyle/>
        <a:p>
          <a:r>
            <a:rPr lang="cs-CZ" dirty="0"/>
            <a:t>Systematický nástroj řízení k identifikaci, hodnocení a ovládání rizik</a:t>
          </a:r>
          <a:endParaRPr lang="en-US" dirty="0"/>
        </a:p>
      </dgm:t>
    </dgm:pt>
    <dgm:pt modelId="{98D6FDA6-35D4-4611-8632-7A23DAC03683}" type="parTrans" cxnId="{21F54CF5-0514-45A4-BA6C-AA71BB03CF9E}">
      <dgm:prSet/>
      <dgm:spPr/>
      <dgm:t>
        <a:bodyPr/>
        <a:lstStyle/>
        <a:p>
          <a:endParaRPr lang="en-US"/>
        </a:p>
      </dgm:t>
    </dgm:pt>
    <dgm:pt modelId="{4F90E8B7-AF75-4FAF-96D7-C6B57889A8D4}" type="sibTrans" cxnId="{21F54CF5-0514-45A4-BA6C-AA71BB03CF9E}">
      <dgm:prSet/>
      <dgm:spPr/>
      <dgm:t>
        <a:bodyPr/>
        <a:lstStyle/>
        <a:p>
          <a:endParaRPr lang="en-US"/>
        </a:p>
      </dgm:t>
    </dgm:pt>
    <dgm:pt modelId="{CE1E2132-DE67-48D7-9942-D4112F974B19}">
      <dgm:prSet/>
      <dgm:spPr/>
      <dgm:t>
        <a:bodyPr/>
        <a:lstStyle/>
        <a:p>
          <a:r>
            <a:rPr lang="cs-CZ" dirty="0"/>
            <a:t>Zásady HACCP</a:t>
          </a:r>
          <a:endParaRPr lang="en-US" dirty="0"/>
        </a:p>
      </dgm:t>
    </dgm:pt>
    <dgm:pt modelId="{0B9D01BA-FC7A-4311-A5E5-1E3B2B7B51B6}" type="parTrans" cxnId="{E6EE07C8-E85D-4BCB-9987-B94F62ACD460}">
      <dgm:prSet/>
      <dgm:spPr/>
      <dgm:t>
        <a:bodyPr/>
        <a:lstStyle/>
        <a:p>
          <a:endParaRPr lang="en-US"/>
        </a:p>
      </dgm:t>
    </dgm:pt>
    <dgm:pt modelId="{597CB373-7BB6-4DBF-9F61-B996E7CEA993}" type="sibTrans" cxnId="{E6EE07C8-E85D-4BCB-9987-B94F62ACD460}">
      <dgm:prSet/>
      <dgm:spPr/>
      <dgm:t>
        <a:bodyPr/>
        <a:lstStyle/>
        <a:p>
          <a:endParaRPr lang="en-US"/>
        </a:p>
      </dgm:t>
    </dgm:pt>
    <dgm:pt modelId="{4F2E4AEB-3914-46A6-9D78-4ADAC0CAFED7}">
      <dgm:prSet/>
      <dgm:spPr/>
      <dgm:t>
        <a:bodyPr/>
        <a:lstStyle/>
        <a:p>
          <a:r>
            <a:rPr lang="cs-CZ"/>
            <a:t>Analýza nebezpečí a identifikace všech rizik</a:t>
          </a:r>
          <a:endParaRPr lang="en-US"/>
        </a:p>
      </dgm:t>
    </dgm:pt>
    <dgm:pt modelId="{6E2E36A5-2B45-49B8-923A-2FA9D18D49F6}" type="parTrans" cxnId="{A8294592-9626-4E8F-B825-27745C802577}">
      <dgm:prSet/>
      <dgm:spPr/>
      <dgm:t>
        <a:bodyPr/>
        <a:lstStyle/>
        <a:p>
          <a:endParaRPr lang="en-US"/>
        </a:p>
      </dgm:t>
    </dgm:pt>
    <dgm:pt modelId="{B978C396-928C-4F27-A08F-0EF391706434}" type="sibTrans" cxnId="{A8294592-9626-4E8F-B825-27745C802577}">
      <dgm:prSet/>
      <dgm:spPr/>
      <dgm:t>
        <a:bodyPr/>
        <a:lstStyle/>
        <a:p>
          <a:endParaRPr lang="en-US"/>
        </a:p>
      </dgm:t>
    </dgm:pt>
    <dgm:pt modelId="{F6FA4794-7CA2-42F2-9629-407AE35F7FDD}">
      <dgm:prSet/>
      <dgm:spPr/>
      <dgm:t>
        <a:bodyPr/>
        <a:lstStyle/>
        <a:p>
          <a:r>
            <a:rPr lang="cs-CZ" dirty="0"/>
            <a:t>Identifikace kritických kontrolních bodů (CCP)</a:t>
          </a:r>
          <a:endParaRPr lang="en-US" dirty="0"/>
        </a:p>
      </dgm:t>
    </dgm:pt>
    <dgm:pt modelId="{6C958202-6269-42EB-979D-20F129A1298D}" type="parTrans" cxnId="{239CE302-BFC4-4142-BDD5-9EC1B11366A4}">
      <dgm:prSet/>
      <dgm:spPr/>
      <dgm:t>
        <a:bodyPr/>
        <a:lstStyle/>
        <a:p>
          <a:endParaRPr lang="en-US"/>
        </a:p>
      </dgm:t>
    </dgm:pt>
    <dgm:pt modelId="{427097EC-E5BA-45B4-B246-DB76844E159D}" type="sibTrans" cxnId="{239CE302-BFC4-4142-BDD5-9EC1B11366A4}">
      <dgm:prSet/>
      <dgm:spPr/>
      <dgm:t>
        <a:bodyPr/>
        <a:lstStyle/>
        <a:p>
          <a:endParaRPr lang="en-US"/>
        </a:p>
      </dgm:t>
    </dgm:pt>
    <dgm:pt modelId="{86C2B2EF-5388-4FF3-A76A-C0C9E6EBAE17}">
      <dgm:prSet/>
      <dgm:spPr/>
      <dgm:t>
        <a:bodyPr/>
        <a:lstStyle/>
        <a:p>
          <a:r>
            <a:rPr lang="cs-CZ"/>
            <a:t>Stanovení kritických limitů pro každý CCP</a:t>
          </a:r>
          <a:endParaRPr lang="en-US"/>
        </a:p>
      </dgm:t>
    </dgm:pt>
    <dgm:pt modelId="{EAB898CB-612A-4633-9108-064A72B7DAE6}" type="parTrans" cxnId="{496323DE-080E-4C90-BCA9-D4DF80F4DEDA}">
      <dgm:prSet/>
      <dgm:spPr/>
      <dgm:t>
        <a:bodyPr/>
        <a:lstStyle/>
        <a:p>
          <a:endParaRPr lang="en-US"/>
        </a:p>
      </dgm:t>
    </dgm:pt>
    <dgm:pt modelId="{468FD072-97C4-423F-A09B-C3E08F153155}" type="sibTrans" cxnId="{496323DE-080E-4C90-BCA9-D4DF80F4DEDA}">
      <dgm:prSet/>
      <dgm:spPr/>
      <dgm:t>
        <a:bodyPr/>
        <a:lstStyle/>
        <a:p>
          <a:endParaRPr lang="en-US"/>
        </a:p>
      </dgm:t>
    </dgm:pt>
    <dgm:pt modelId="{2AE65A9C-FA57-4FFB-8380-D74A6DD8853D}">
      <dgm:prSet/>
      <dgm:spPr/>
      <dgm:t>
        <a:bodyPr/>
        <a:lstStyle/>
        <a:p>
          <a:r>
            <a:rPr lang="cs-CZ"/>
            <a:t>Stanovení a použití účinných monitorovacích postupů v každém CCP</a:t>
          </a:r>
          <a:endParaRPr lang="en-US"/>
        </a:p>
      </dgm:t>
    </dgm:pt>
    <dgm:pt modelId="{728F35B6-3038-4124-BC03-B14E77E6C53F}" type="parTrans" cxnId="{558CB611-1A50-4ED0-A1F7-CF5FFDA402A7}">
      <dgm:prSet/>
      <dgm:spPr/>
      <dgm:t>
        <a:bodyPr/>
        <a:lstStyle/>
        <a:p>
          <a:endParaRPr lang="en-US"/>
        </a:p>
      </dgm:t>
    </dgm:pt>
    <dgm:pt modelId="{5E1BCD08-1BDC-44D4-B27A-E3D11CC5DB73}" type="sibTrans" cxnId="{558CB611-1A50-4ED0-A1F7-CF5FFDA402A7}">
      <dgm:prSet/>
      <dgm:spPr/>
      <dgm:t>
        <a:bodyPr/>
        <a:lstStyle/>
        <a:p>
          <a:endParaRPr lang="en-US"/>
        </a:p>
      </dgm:t>
    </dgm:pt>
    <dgm:pt modelId="{DF4A5F4E-EE36-4C61-8CB4-B520B32F1512}">
      <dgm:prSet/>
      <dgm:spPr/>
      <dgm:t>
        <a:bodyPr/>
        <a:lstStyle/>
        <a:p>
          <a:r>
            <a:rPr lang="cs-CZ"/>
            <a:t>Stanovení nápravných opatření</a:t>
          </a:r>
          <a:endParaRPr lang="en-US"/>
        </a:p>
      </dgm:t>
    </dgm:pt>
    <dgm:pt modelId="{87ECBEE0-7241-4169-B850-5319F37B35FC}" type="parTrans" cxnId="{D872EB4D-76BF-40DB-A15F-6D4F38793016}">
      <dgm:prSet/>
      <dgm:spPr/>
      <dgm:t>
        <a:bodyPr/>
        <a:lstStyle/>
        <a:p>
          <a:endParaRPr lang="en-US"/>
        </a:p>
      </dgm:t>
    </dgm:pt>
    <dgm:pt modelId="{8A3FB1C6-A96A-46C9-844B-6510AFA95E7E}" type="sibTrans" cxnId="{D872EB4D-76BF-40DB-A15F-6D4F38793016}">
      <dgm:prSet/>
      <dgm:spPr/>
      <dgm:t>
        <a:bodyPr/>
        <a:lstStyle/>
        <a:p>
          <a:endParaRPr lang="en-US"/>
        </a:p>
      </dgm:t>
    </dgm:pt>
    <dgm:pt modelId="{A8395431-7768-4FB5-B9BF-C5F85F129AD0}">
      <dgm:prSet/>
      <dgm:spPr/>
      <dgm:t>
        <a:bodyPr/>
        <a:lstStyle/>
        <a:p>
          <a:r>
            <a:rPr lang="cs-CZ"/>
            <a:t>Stanovení pravidelných ověřovacích postupů fungování opatření</a:t>
          </a:r>
          <a:endParaRPr lang="en-US"/>
        </a:p>
      </dgm:t>
    </dgm:pt>
    <dgm:pt modelId="{35D7C506-799F-4683-865B-AEF4937A7DD9}" type="parTrans" cxnId="{CC7E30E0-1BCA-4A97-89E9-C74C67054CDD}">
      <dgm:prSet/>
      <dgm:spPr/>
      <dgm:t>
        <a:bodyPr/>
        <a:lstStyle/>
        <a:p>
          <a:endParaRPr lang="en-US"/>
        </a:p>
      </dgm:t>
    </dgm:pt>
    <dgm:pt modelId="{49B45E5A-F1B5-4E27-B213-99E848597AE5}" type="sibTrans" cxnId="{CC7E30E0-1BCA-4A97-89E9-C74C67054CDD}">
      <dgm:prSet/>
      <dgm:spPr/>
      <dgm:t>
        <a:bodyPr/>
        <a:lstStyle/>
        <a:p>
          <a:endParaRPr lang="en-US"/>
        </a:p>
      </dgm:t>
    </dgm:pt>
    <dgm:pt modelId="{BA350710-C3B1-4B5E-97B9-9A0251FA0A54}">
      <dgm:prSet/>
      <dgm:spPr/>
      <dgm:t>
        <a:bodyPr/>
        <a:lstStyle/>
        <a:p>
          <a:r>
            <a:rPr lang="cs-CZ"/>
            <a:t>Vytvoření dokladů a záznamů k prokázání účinnosti opatření</a:t>
          </a:r>
          <a:endParaRPr lang="en-US"/>
        </a:p>
      </dgm:t>
    </dgm:pt>
    <dgm:pt modelId="{2CE5E90B-BDE1-4329-93D5-B196EDC2123C}" type="parTrans" cxnId="{605559A4-6FF3-432C-AD18-6F1E4F7BB06B}">
      <dgm:prSet/>
      <dgm:spPr/>
      <dgm:t>
        <a:bodyPr/>
        <a:lstStyle/>
        <a:p>
          <a:endParaRPr lang="en-US"/>
        </a:p>
      </dgm:t>
    </dgm:pt>
    <dgm:pt modelId="{3D4DB5B2-BD1D-4AA0-8BF5-C74C8344B958}" type="sibTrans" cxnId="{605559A4-6FF3-432C-AD18-6F1E4F7BB06B}">
      <dgm:prSet/>
      <dgm:spPr/>
      <dgm:t>
        <a:bodyPr/>
        <a:lstStyle/>
        <a:p>
          <a:endParaRPr lang="en-US"/>
        </a:p>
      </dgm:t>
    </dgm:pt>
    <dgm:pt modelId="{CE3DEA2C-222D-4295-97F2-2063BD6F6BF3}" type="pres">
      <dgm:prSet presAssocID="{240C9841-E106-44EC-A61F-49043455F070}" presName="linear" presStyleCnt="0">
        <dgm:presLayoutVars>
          <dgm:dir/>
          <dgm:animLvl val="lvl"/>
          <dgm:resizeHandles val="exact"/>
        </dgm:presLayoutVars>
      </dgm:prSet>
      <dgm:spPr/>
    </dgm:pt>
    <dgm:pt modelId="{7CB5B612-7A0D-4362-BBF4-637C1A4BB0D2}" type="pres">
      <dgm:prSet presAssocID="{2653A508-101B-4E6C-B6DF-1E74A798A84F}" presName="parentLin" presStyleCnt="0"/>
      <dgm:spPr/>
    </dgm:pt>
    <dgm:pt modelId="{DB39E0AA-101A-4DF6-AB81-A4E0D48A42DB}" type="pres">
      <dgm:prSet presAssocID="{2653A508-101B-4E6C-B6DF-1E74A798A84F}" presName="parentLeftMargin" presStyleLbl="node1" presStyleIdx="0" presStyleCnt="2"/>
      <dgm:spPr/>
    </dgm:pt>
    <dgm:pt modelId="{D5A78CFD-5282-414C-A4DF-6FD0465E8760}" type="pres">
      <dgm:prSet presAssocID="{2653A508-101B-4E6C-B6DF-1E74A798A84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47CFD93-6EFE-4D3A-9085-65569DACC9C6}" type="pres">
      <dgm:prSet presAssocID="{2653A508-101B-4E6C-B6DF-1E74A798A84F}" presName="negativeSpace" presStyleCnt="0"/>
      <dgm:spPr/>
    </dgm:pt>
    <dgm:pt modelId="{40C4DBA9-63B3-4688-983F-6EE20C050D2C}" type="pres">
      <dgm:prSet presAssocID="{2653A508-101B-4E6C-B6DF-1E74A798A84F}" presName="childText" presStyleLbl="conFgAcc1" presStyleIdx="0" presStyleCnt="2">
        <dgm:presLayoutVars>
          <dgm:bulletEnabled val="1"/>
        </dgm:presLayoutVars>
      </dgm:prSet>
      <dgm:spPr/>
    </dgm:pt>
    <dgm:pt modelId="{93BCC022-0FEC-4595-9EE7-8F3FACF1FA6E}" type="pres">
      <dgm:prSet presAssocID="{AE4F1A72-3C2A-4D8A-ABC2-2766D20A53E5}" presName="spaceBetweenRectangles" presStyleCnt="0"/>
      <dgm:spPr/>
    </dgm:pt>
    <dgm:pt modelId="{AFC328B3-636E-4220-9E5E-EA86ED31794A}" type="pres">
      <dgm:prSet presAssocID="{CE1E2132-DE67-48D7-9942-D4112F974B19}" presName="parentLin" presStyleCnt="0"/>
      <dgm:spPr/>
    </dgm:pt>
    <dgm:pt modelId="{01F2F084-E659-47B7-BD4C-1193A0E4AC20}" type="pres">
      <dgm:prSet presAssocID="{CE1E2132-DE67-48D7-9942-D4112F974B19}" presName="parentLeftMargin" presStyleLbl="node1" presStyleIdx="0" presStyleCnt="2"/>
      <dgm:spPr/>
    </dgm:pt>
    <dgm:pt modelId="{A66D645E-913F-4531-825F-3FEADAECAC45}" type="pres">
      <dgm:prSet presAssocID="{CE1E2132-DE67-48D7-9942-D4112F974B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B19543A-9F81-43D0-8E6A-AFCF987FB182}" type="pres">
      <dgm:prSet presAssocID="{CE1E2132-DE67-48D7-9942-D4112F974B19}" presName="negativeSpace" presStyleCnt="0"/>
      <dgm:spPr/>
    </dgm:pt>
    <dgm:pt modelId="{757D5730-E886-4303-91D6-EC322C7887BF}" type="pres">
      <dgm:prSet presAssocID="{CE1E2132-DE67-48D7-9942-D4112F974B1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A470202-9A13-4E41-A4F9-7BD8C9C11BDE}" type="presOf" srcId="{2AE65A9C-FA57-4FFB-8380-D74A6DD8853D}" destId="{757D5730-E886-4303-91D6-EC322C7887BF}" srcOrd="0" destOrd="3" presId="urn:microsoft.com/office/officeart/2005/8/layout/list1"/>
    <dgm:cxn modelId="{239CE302-BFC4-4142-BDD5-9EC1B11366A4}" srcId="{CE1E2132-DE67-48D7-9942-D4112F974B19}" destId="{F6FA4794-7CA2-42F2-9629-407AE35F7FDD}" srcOrd="1" destOrd="0" parTransId="{6C958202-6269-42EB-979D-20F129A1298D}" sibTransId="{427097EC-E5BA-45B4-B246-DB76844E159D}"/>
    <dgm:cxn modelId="{558CB611-1A50-4ED0-A1F7-CF5FFDA402A7}" srcId="{CE1E2132-DE67-48D7-9942-D4112F974B19}" destId="{2AE65A9C-FA57-4FFB-8380-D74A6DD8853D}" srcOrd="3" destOrd="0" parTransId="{728F35B6-3038-4124-BC03-B14E77E6C53F}" sibTransId="{5E1BCD08-1BDC-44D4-B27A-E3D11CC5DB73}"/>
    <dgm:cxn modelId="{CF51C81A-8F8A-4F01-A1A5-B7B1DD415176}" type="presOf" srcId="{CE1E2132-DE67-48D7-9942-D4112F974B19}" destId="{01F2F084-E659-47B7-BD4C-1193A0E4AC20}" srcOrd="0" destOrd="0" presId="urn:microsoft.com/office/officeart/2005/8/layout/list1"/>
    <dgm:cxn modelId="{D0EEA11F-F6E4-4FDC-BFF8-39E76A40E0CA}" type="presOf" srcId="{A8395431-7768-4FB5-B9BF-C5F85F129AD0}" destId="{757D5730-E886-4303-91D6-EC322C7887BF}" srcOrd="0" destOrd="5" presId="urn:microsoft.com/office/officeart/2005/8/layout/list1"/>
    <dgm:cxn modelId="{2741FD1F-BFC3-4CF4-AAA9-422E5F35BBA0}" type="presOf" srcId="{F6FA4794-7CA2-42F2-9629-407AE35F7FDD}" destId="{757D5730-E886-4303-91D6-EC322C7887BF}" srcOrd="0" destOrd="1" presId="urn:microsoft.com/office/officeart/2005/8/layout/list1"/>
    <dgm:cxn modelId="{99272228-92D0-4C63-B5A4-2EBB1BB90323}" type="presOf" srcId="{240C9841-E106-44EC-A61F-49043455F070}" destId="{CE3DEA2C-222D-4295-97F2-2063BD6F6BF3}" srcOrd="0" destOrd="0" presId="urn:microsoft.com/office/officeart/2005/8/layout/list1"/>
    <dgm:cxn modelId="{C1874F67-E5B6-4A2E-9A1E-E7FA8E133EB7}" type="presOf" srcId="{DF4A5F4E-EE36-4C61-8CB4-B520B32F1512}" destId="{757D5730-E886-4303-91D6-EC322C7887BF}" srcOrd="0" destOrd="4" presId="urn:microsoft.com/office/officeart/2005/8/layout/list1"/>
    <dgm:cxn modelId="{D872EB4D-76BF-40DB-A15F-6D4F38793016}" srcId="{CE1E2132-DE67-48D7-9942-D4112F974B19}" destId="{DF4A5F4E-EE36-4C61-8CB4-B520B32F1512}" srcOrd="4" destOrd="0" parTransId="{87ECBEE0-7241-4169-B850-5319F37B35FC}" sibTransId="{8A3FB1C6-A96A-46C9-844B-6510AFA95E7E}"/>
    <dgm:cxn modelId="{DBF3A653-9E76-4593-ACBA-04F7C283353E}" type="presOf" srcId="{2653A508-101B-4E6C-B6DF-1E74A798A84F}" destId="{DB39E0AA-101A-4DF6-AB81-A4E0D48A42DB}" srcOrd="0" destOrd="0" presId="urn:microsoft.com/office/officeart/2005/8/layout/list1"/>
    <dgm:cxn modelId="{23CBC87D-30A0-43D6-AED9-55E9A1AAE027}" type="presOf" srcId="{BA350710-C3B1-4B5E-97B9-9A0251FA0A54}" destId="{757D5730-E886-4303-91D6-EC322C7887BF}" srcOrd="0" destOrd="6" presId="urn:microsoft.com/office/officeart/2005/8/layout/list1"/>
    <dgm:cxn modelId="{D74DCA82-41F2-4483-97D7-C484B57251F0}" type="presOf" srcId="{4F2E4AEB-3914-46A6-9D78-4ADAC0CAFED7}" destId="{757D5730-E886-4303-91D6-EC322C7887BF}" srcOrd="0" destOrd="0" presId="urn:microsoft.com/office/officeart/2005/8/layout/list1"/>
    <dgm:cxn modelId="{A8294592-9626-4E8F-B825-27745C802577}" srcId="{CE1E2132-DE67-48D7-9942-D4112F974B19}" destId="{4F2E4AEB-3914-46A6-9D78-4ADAC0CAFED7}" srcOrd="0" destOrd="0" parTransId="{6E2E36A5-2B45-49B8-923A-2FA9D18D49F6}" sibTransId="{B978C396-928C-4F27-A08F-0EF391706434}"/>
    <dgm:cxn modelId="{605559A4-6FF3-432C-AD18-6F1E4F7BB06B}" srcId="{CE1E2132-DE67-48D7-9942-D4112F974B19}" destId="{BA350710-C3B1-4B5E-97B9-9A0251FA0A54}" srcOrd="6" destOrd="0" parTransId="{2CE5E90B-BDE1-4329-93D5-B196EDC2123C}" sibTransId="{3D4DB5B2-BD1D-4AA0-8BF5-C74C8344B958}"/>
    <dgm:cxn modelId="{E6EE07C8-E85D-4BCB-9987-B94F62ACD460}" srcId="{240C9841-E106-44EC-A61F-49043455F070}" destId="{CE1E2132-DE67-48D7-9942-D4112F974B19}" srcOrd="1" destOrd="0" parTransId="{0B9D01BA-FC7A-4311-A5E5-1E3B2B7B51B6}" sibTransId="{597CB373-7BB6-4DBF-9F61-B996E7CEA993}"/>
    <dgm:cxn modelId="{7E4710CC-9069-4FD5-8E82-4D043FB20E12}" type="presOf" srcId="{86C2B2EF-5388-4FF3-A76A-C0C9E6EBAE17}" destId="{757D5730-E886-4303-91D6-EC322C7887BF}" srcOrd="0" destOrd="2" presId="urn:microsoft.com/office/officeart/2005/8/layout/list1"/>
    <dgm:cxn modelId="{53A85EDB-EE50-453B-9158-BF9CF4F75D2F}" type="presOf" srcId="{2653A508-101B-4E6C-B6DF-1E74A798A84F}" destId="{D5A78CFD-5282-414C-A4DF-6FD0465E8760}" srcOrd="1" destOrd="0" presId="urn:microsoft.com/office/officeart/2005/8/layout/list1"/>
    <dgm:cxn modelId="{FD2843DB-FBF5-4CDA-803D-39085604D743}" srcId="{240C9841-E106-44EC-A61F-49043455F070}" destId="{2653A508-101B-4E6C-B6DF-1E74A798A84F}" srcOrd="0" destOrd="0" parTransId="{229B7DF4-78B0-4C63-BD21-E376D65B7507}" sibTransId="{AE4F1A72-3C2A-4D8A-ABC2-2766D20A53E5}"/>
    <dgm:cxn modelId="{496323DE-080E-4C90-BCA9-D4DF80F4DEDA}" srcId="{CE1E2132-DE67-48D7-9942-D4112F974B19}" destId="{86C2B2EF-5388-4FF3-A76A-C0C9E6EBAE17}" srcOrd="2" destOrd="0" parTransId="{EAB898CB-612A-4633-9108-064A72B7DAE6}" sibTransId="{468FD072-97C4-423F-A09B-C3E08F153155}"/>
    <dgm:cxn modelId="{CC7E30E0-1BCA-4A97-89E9-C74C67054CDD}" srcId="{CE1E2132-DE67-48D7-9942-D4112F974B19}" destId="{A8395431-7768-4FB5-B9BF-C5F85F129AD0}" srcOrd="5" destOrd="0" parTransId="{35D7C506-799F-4683-865B-AEF4937A7DD9}" sibTransId="{49B45E5A-F1B5-4E27-B213-99E848597AE5}"/>
    <dgm:cxn modelId="{EE074CEC-2466-4427-B2B5-D92A3F8FC8FD}" type="presOf" srcId="{271D2CBD-CDD5-4CC5-93D3-B6A534E464F4}" destId="{40C4DBA9-63B3-4688-983F-6EE20C050D2C}" srcOrd="0" destOrd="0" presId="urn:microsoft.com/office/officeart/2005/8/layout/list1"/>
    <dgm:cxn modelId="{F93F01F3-1E88-48B1-8A38-3D9C2F16D6B2}" type="presOf" srcId="{CE1E2132-DE67-48D7-9942-D4112F974B19}" destId="{A66D645E-913F-4531-825F-3FEADAECAC45}" srcOrd="1" destOrd="0" presId="urn:microsoft.com/office/officeart/2005/8/layout/list1"/>
    <dgm:cxn modelId="{21F54CF5-0514-45A4-BA6C-AA71BB03CF9E}" srcId="{2653A508-101B-4E6C-B6DF-1E74A798A84F}" destId="{271D2CBD-CDD5-4CC5-93D3-B6A534E464F4}" srcOrd="0" destOrd="0" parTransId="{98D6FDA6-35D4-4611-8632-7A23DAC03683}" sibTransId="{4F90E8B7-AF75-4FAF-96D7-C6B57889A8D4}"/>
    <dgm:cxn modelId="{3CFFCA39-FF73-435D-8E17-B766A582FECF}" type="presParOf" srcId="{CE3DEA2C-222D-4295-97F2-2063BD6F6BF3}" destId="{7CB5B612-7A0D-4362-BBF4-637C1A4BB0D2}" srcOrd="0" destOrd="0" presId="urn:microsoft.com/office/officeart/2005/8/layout/list1"/>
    <dgm:cxn modelId="{F2195433-8D99-4E6F-82FD-C4398AFB55F3}" type="presParOf" srcId="{7CB5B612-7A0D-4362-BBF4-637C1A4BB0D2}" destId="{DB39E0AA-101A-4DF6-AB81-A4E0D48A42DB}" srcOrd="0" destOrd="0" presId="urn:microsoft.com/office/officeart/2005/8/layout/list1"/>
    <dgm:cxn modelId="{2B6DEAF1-17F8-4B46-AD79-2C928E430DB0}" type="presParOf" srcId="{7CB5B612-7A0D-4362-BBF4-637C1A4BB0D2}" destId="{D5A78CFD-5282-414C-A4DF-6FD0465E8760}" srcOrd="1" destOrd="0" presId="urn:microsoft.com/office/officeart/2005/8/layout/list1"/>
    <dgm:cxn modelId="{B5F8BC21-38C5-427E-B18B-BB9F24C85D4C}" type="presParOf" srcId="{CE3DEA2C-222D-4295-97F2-2063BD6F6BF3}" destId="{347CFD93-6EFE-4D3A-9085-65569DACC9C6}" srcOrd="1" destOrd="0" presId="urn:microsoft.com/office/officeart/2005/8/layout/list1"/>
    <dgm:cxn modelId="{47E97123-21BD-4485-8B22-AC5EF10FF0D3}" type="presParOf" srcId="{CE3DEA2C-222D-4295-97F2-2063BD6F6BF3}" destId="{40C4DBA9-63B3-4688-983F-6EE20C050D2C}" srcOrd="2" destOrd="0" presId="urn:microsoft.com/office/officeart/2005/8/layout/list1"/>
    <dgm:cxn modelId="{DAC9B7CF-E1AD-4787-A944-53DB89E1D6B2}" type="presParOf" srcId="{CE3DEA2C-222D-4295-97F2-2063BD6F6BF3}" destId="{93BCC022-0FEC-4595-9EE7-8F3FACF1FA6E}" srcOrd="3" destOrd="0" presId="urn:microsoft.com/office/officeart/2005/8/layout/list1"/>
    <dgm:cxn modelId="{A4FE86EB-795D-4D32-99C0-5CCB2ACEA33C}" type="presParOf" srcId="{CE3DEA2C-222D-4295-97F2-2063BD6F6BF3}" destId="{AFC328B3-636E-4220-9E5E-EA86ED31794A}" srcOrd="4" destOrd="0" presId="urn:microsoft.com/office/officeart/2005/8/layout/list1"/>
    <dgm:cxn modelId="{B379C97F-1962-4973-8B7C-9F20402A3629}" type="presParOf" srcId="{AFC328B3-636E-4220-9E5E-EA86ED31794A}" destId="{01F2F084-E659-47B7-BD4C-1193A0E4AC20}" srcOrd="0" destOrd="0" presId="urn:microsoft.com/office/officeart/2005/8/layout/list1"/>
    <dgm:cxn modelId="{5F971F44-A220-4538-A7FA-0658AB7A16E0}" type="presParOf" srcId="{AFC328B3-636E-4220-9E5E-EA86ED31794A}" destId="{A66D645E-913F-4531-825F-3FEADAECAC45}" srcOrd="1" destOrd="0" presId="urn:microsoft.com/office/officeart/2005/8/layout/list1"/>
    <dgm:cxn modelId="{5D892FB1-73F6-4C9E-9EBC-E296403E52B6}" type="presParOf" srcId="{CE3DEA2C-222D-4295-97F2-2063BD6F6BF3}" destId="{6B19543A-9F81-43D0-8E6A-AFCF987FB182}" srcOrd="5" destOrd="0" presId="urn:microsoft.com/office/officeart/2005/8/layout/list1"/>
    <dgm:cxn modelId="{9574D8C4-2624-4B70-83C6-F9BD1F649744}" type="presParOf" srcId="{CE3DEA2C-222D-4295-97F2-2063BD6F6BF3}" destId="{757D5730-E886-4303-91D6-EC322C7887B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343EE43-704C-4EE0-82BA-6BFE6A8E61ED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1C1B33-1FC1-4F3E-B6DF-9C6EB208D1A3}">
      <dgm:prSet/>
      <dgm:spPr/>
      <dgm:t>
        <a:bodyPr/>
        <a:lstStyle/>
        <a:p>
          <a:r>
            <a:rPr lang="cs-CZ" dirty="0"/>
            <a:t>KONTAMINANTY – nařízení EU 315/93 a 1881/2006 </a:t>
          </a:r>
          <a:endParaRPr lang="en-US" dirty="0"/>
        </a:p>
      </dgm:t>
    </dgm:pt>
    <dgm:pt modelId="{5B06886D-6419-48A8-83F7-FEA04CD30ADC}" type="parTrans" cxnId="{F958AF30-BCDE-4DD7-9EE3-8D1DC1B2F32F}">
      <dgm:prSet/>
      <dgm:spPr/>
      <dgm:t>
        <a:bodyPr/>
        <a:lstStyle/>
        <a:p>
          <a:endParaRPr lang="en-US"/>
        </a:p>
      </dgm:t>
    </dgm:pt>
    <dgm:pt modelId="{9AB1A523-11A7-45EA-91FA-A70E93D7508C}" type="sibTrans" cxnId="{F958AF30-BCDE-4DD7-9EE3-8D1DC1B2F32F}">
      <dgm:prSet/>
      <dgm:spPr/>
      <dgm:t>
        <a:bodyPr/>
        <a:lstStyle/>
        <a:p>
          <a:endParaRPr lang="en-US"/>
        </a:p>
      </dgm:t>
    </dgm:pt>
    <dgm:pt modelId="{740B1134-4622-47FD-9E28-A4784EF652D9}">
      <dgm:prSet/>
      <dgm:spPr/>
      <dgm:t>
        <a:bodyPr/>
        <a:lstStyle/>
        <a:p>
          <a:r>
            <a:rPr lang="cs-CZ" dirty="0"/>
            <a:t>dusičnany, mykotoxiny, kovy, 3-MCPD, dioxiny, PCB, polycyklické aromatické uhlovodíky, melamin, kyselina eruková</a:t>
          </a:r>
          <a:endParaRPr lang="en-US" dirty="0"/>
        </a:p>
      </dgm:t>
    </dgm:pt>
    <dgm:pt modelId="{67367EF9-845E-476F-976A-14399233CEC6}" type="parTrans" cxnId="{E5E9049F-E6D9-44F7-A727-5DC3767D7820}">
      <dgm:prSet/>
      <dgm:spPr/>
      <dgm:t>
        <a:bodyPr/>
        <a:lstStyle/>
        <a:p>
          <a:endParaRPr lang="en-US"/>
        </a:p>
      </dgm:t>
    </dgm:pt>
    <dgm:pt modelId="{BD201D7F-D7D9-4F61-80D6-5AA15A257294}" type="sibTrans" cxnId="{E5E9049F-E6D9-44F7-A727-5DC3767D7820}">
      <dgm:prSet/>
      <dgm:spPr/>
      <dgm:t>
        <a:bodyPr/>
        <a:lstStyle/>
        <a:p>
          <a:endParaRPr lang="en-US"/>
        </a:p>
      </dgm:t>
    </dgm:pt>
    <dgm:pt modelId="{CA84F38F-2ACD-4C6A-8360-4BF017818BC3}">
      <dgm:prSet/>
      <dgm:spPr/>
      <dgm:t>
        <a:bodyPr/>
        <a:lstStyle/>
        <a:p>
          <a:r>
            <a:rPr lang="cs-CZ" dirty="0"/>
            <a:t>udržování co nejnižší úrovně kontaminace rozumně dosažitelné při dodržování správných zemědělských a výrobních postupů</a:t>
          </a:r>
          <a:endParaRPr lang="en-US" dirty="0"/>
        </a:p>
      </dgm:t>
    </dgm:pt>
    <dgm:pt modelId="{12F15FAD-C312-42AC-82D2-BF8667D460A0}" type="parTrans" cxnId="{82178D3A-EC28-4998-BE4C-D3FC01E1546E}">
      <dgm:prSet/>
      <dgm:spPr/>
      <dgm:t>
        <a:bodyPr/>
        <a:lstStyle/>
        <a:p>
          <a:endParaRPr lang="en-US"/>
        </a:p>
      </dgm:t>
    </dgm:pt>
    <dgm:pt modelId="{63B47D59-DA45-4185-8E5A-7BB0E619D6A0}" type="sibTrans" cxnId="{82178D3A-EC28-4998-BE4C-D3FC01E1546E}">
      <dgm:prSet/>
      <dgm:spPr/>
      <dgm:t>
        <a:bodyPr/>
        <a:lstStyle/>
        <a:p>
          <a:endParaRPr lang="en-US"/>
        </a:p>
      </dgm:t>
    </dgm:pt>
    <dgm:pt modelId="{00D168BD-F527-4699-9180-E32AF9520AA5}">
      <dgm:prSet/>
      <dgm:spPr/>
      <dgm:t>
        <a:bodyPr/>
        <a:lstStyle/>
        <a:p>
          <a:r>
            <a:rPr lang="cs-CZ"/>
            <a:t>maximální limity kontaminace</a:t>
          </a:r>
          <a:endParaRPr lang="en-US"/>
        </a:p>
      </dgm:t>
    </dgm:pt>
    <dgm:pt modelId="{3A25C9C3-5BFE-42E7-9DD2-7C6FAFE4F754}" type="parTrans" cxnId="{A3C5F4E9-3DAE-41B3-A21F-E42277AB49E2}">
      <dgm:prSet/>
      <dgm:spPr/>
      <dgm:t>
        <a:bodyPr/>
        <a:lstStyle/>
        <a:p>
          <a:endParaRPr lang="en-US"/>
        </a:p>
      </dgm:t>
    </dgm:pt>
    <dgm:pt modelId="{9013DD6F-15D9-4172-8754-AAA042F3E660}" type="sibTrans" cxnId="{A3C5F4E9-3DAE-41B3-A21F-E42277AB49E2}">
      <dgm:prSet/>
      <dgm:spPr/>
      <dgm:t>
        <a:bodyPr/>
        <a:lstStyle/>
        <a:p>
          <a:endParaRPr lang="en-US"/>
        </a:p>
      </dgm:t>
    </dgm:pt>
    <dgm:pt modelId="{9E9F7948-BDE9-4464-B92C-96A0F80A172D}">
      <dgm:prSet/>
      <dgm:spPr/>
      <dgm:t>
        <a:bodyPr/>
        <a:lstStyle/>
        <a:p>
          <a:r>
            <a:rPr lang="cs-CZ" dirty="0"/>
            <a:t>REZIDUA – nařízení EU 396/2005 a 470/2009 </a:t>
          </a:r>
          <a:endParaRPr lang="en-US" dirty="0"/>
        </a:p>
      </dgm:t>
    </dgm:pt>
    <dgm:pt modelId="{5DC4A7F7-F811-461E-9DD4-857717E79C41}" type="parTrans" cxnId="{AAF8A1A8-2806-420F-B2DD-E2B615910E3F}">
      <dgm:prSet/>
      <dgm:spPr/>
      <dgm:t>
        <a:bodyPr/>
        <a:lstStyle/>
        <a:p>
          <a:endParaRPr lang="en-US"/>
        </a:p>
      </dgm:t>
    </dgm:pt>
    <dgm:pt modelId="{4D41B6B5-BA75-4556-BD76-C5D36F7B578F}" type="sibTrans" cxnId="{AAF8A1A8-2806-420F-B2DD-E2B615910E3F}">
      <dgm:prSet/>
      <dgm:spPr/>
      <dgm:t>
        <a:bodyPr/>
        <a:lstStyle/>
        <a:p>
          <a:endParaRPr lang="en-US"/>
        </a:p>
      </dgm:t>
    </dgm:pt>
    <dgm:pt modelId="{9B84DE43-2587-4CD7-ABCF-2062A38DD199}">
      <dgm:prSet/>
      <dgm:spPr/>
      <dgm:t>
        <a:bodyPr/>
        <a:lstStyle/>
        <a:p>
          <a:r>
            <a:rPr lang="cs-CZ" dirty="0"/>
            <a:t>pesticidů, veterinárních léčiv, hormonů</a:t>
          </a:r>
          <a:endParaRPr lang="en-US" dirty="0"/>
        </a:p>
      </dgm:t>
    </dgm:pt>
    <dgm:pt modelId="{80F957E7-A535-4AC1-8A7E-82AB9B0300D5}" type="parTrans" cxnId="{EB0DE0D0-9E00-404E-AA53-C8FC67DD916F}">
      <dgm:prSet/>
      <dgm:spPr/>
      <dgm:t>
        <a:bodyPr/>
        <a:lstStyle/>
        <a:p>
          <a:endParaRPr lang="en-US"/>
        </a:p>
      </dgm:t>
    </dgm:pt>
    <dgm:pt modelId="{86C8D5ED-42C5-4B5A-A9D1-8D5ABEFBDC2D}" type="sibTrans" cxnId="{EB0DE0D0-9E00-404E-AA53-C8FC67DD916F}">
      <dgm:prSet/>
      <dgm:spPr/>
      <dgm:t>
        <a:bodyPr/>
        <a:lstStyle/>
        <a:p>
          <a:endParaRPr lang="en-US"/>
        </a:p>
      </dgm:t>
    </dgm:pt>
    <dgm:pt modelId="{EAB80950-C521-48CA-A28C-E8679CF40C04}">
      <dgm:prSet/>
      <dgm:spPr/>
      <dgm:t>
        <a:bodyPr/>
        <a:lstStyle/>
        <a:p>
          <a:r>
            <a:rPr lang="cs-CZ" dirty="0"/>
            <a:t>udržování co nejnižší úrovně kontaminace rozumně dosažitelné při dodržování správných zemědělských a výrobních postupů</a:t>
          </a:r>
          <a:endParaRPr lang="en-US" dirty="0"/>
        </a:p>
      </dgm:t>
    </dgm:pt>
    <dgm:pt modelId="{CD3A38D1-A36C-4917-93E3-099EA0895FC4}" type="parTrans" cxnId="{463FCCF5-181C-43BF-ABA4-69FE4863F353}">
      <dgm:prSet/>
      <dgm:spPr/>
      <dgm:t>
        <a:bodyPr/>
        <a:lstStyle/>
        <a:p>
          <a:endParaRPr lang="en-US"/>
        </a:p>
      </dgm:t>
    </dgm:pt>
    <dgm:pt modelId="{4DF097FE-90A2-42A2-8BD0-2D4DE6D5B0DD}" type="sibTrans" cxnId="{463FCCF5-181C-43BF-ABA4-69FE4863F353}">
      <dgm:prSet/>
      <dgm:spPr/>
      <dgm:t>
        <a:bodyPr/>
        <a:lstStyle/>
        <a:p>
          <a:endParaRPr lang="en-US"/>
        </a:p>
      </dgm:t>
    </dgm:pt>
    <dgm:pt modelId="{2AF09271-8844-4FE5-9933-829F6E1215E1}">
      <dgm:prSet/>
      <dgm:spPr/>
      <dgm:t>
        <a:bodyPr/>
        <a:lstStyle/>
        <a:p>
          <a:r>
            <a:rPr lang="cs-CZ" dirty="0"/>
            <a:t>maximální limity reziduí</a:t>
          </a:r>
          <a:endParaRPr lang="en-US" dirty="0"/>
        </a:p>
      </dgm:t>
    </dgm:pt>
    <dgm:pt modelId="{915A66FF-97C6-4F0C-9E7B-FA1134C860D2}" type="parTrans" cxnId="{1E890FEE-70D8-4FE3-BB69-32A93A6A666B}">
      <dgm:prSet/>
      <dgm:spPr/>
      <dgm:t>
        <a:bodyPr/>
        <a:lstStyle/>
        <a:p>
          <a:endParaRPr lang="en-US"/>
        </a:p>
      </dgm:t>
    </dgm:pt>
    <dgm:pt modelId="{6BE9493A-6DBB-4C4E-BF31-6FC351244FAE}" type="sibTrans" cxnId="{1E890FEE-70D8-4FE3-BB69-32A93A6A666B}">
      <dgm:prSet/>
      <dgm:spPr/>
      <dgm:t>
        <a:bodyPr/>
        <a:lstStyle/>
        <a:p>
          <a:endParaRPr lang="en-US"/>
        </a:p>
      </dgm:t>
    </dgm:pt>
    <dgm:pt modelId="{DFBC8372-A2E5-47A8-9A9B-F1A540D8A75D}">
      <dgm:prSet/>
      <dgm:spPr/>
      <dgm:t>
        <a:bodyPr/>
        <a:lstStyle/>
        <a:p>
          <a:r>
            <a:rPr lang="cs-CZ" dirty="0"/>
            <a:t>hodnocení bezpečnosti účinných látek, vazba na povolovací proces (přípravky na ochranu rostlin, veterinární léčivé přípravky)</a:t>
          </a:r>
          <a:endParaRPr lang="en-US" dirty="0"/>
        </a:p>
      </dgm:t>
    </dgm:pt>
    <dgm:pt modelId="{670BE9CE-9C30-4F42-9793-15920CE132A4}" type="parTrans" cxnId="{AAEBA9E8-862D-4368-B1E6-C6A57EFA1FEE}">
      <dgm:prSet/>
      <dgm:spPr/>
      <dgm:t>
        <a:bodyPr/>
        <a:lstStyle/>
        <a:p>
          <a:endParaRPr lang="en-US"/>
        </a:p>
      </dgm:t>
    </dgm:pt>
    <dgm:pt modelId="{4E8CFC30-B6CD-4B7F-AB38-A2248F2B5338}" type="sibTrans" cxnId="{AAEBA9E8-862D-4368-B1E6-C6A57EFA1FEE}">
      <dgm:prSet/>
      <dgm:spPr/>
      <dgm:t>
        <a:bodyPr/>
        <a:lstStyle/>
        <a:p>
          <a:endParaRPr lang="en-US"/>
        </a:p>
      </dgm:t>
    </dgm:pt>
    <dgm:pt modelId="{E8279A4D-0620-454A-AA4F-446209546566}">
      <dgm:prSet/>
      <dgm:spPr/>
      <dgm:t>
        <a:bodyPr/>
        <a:lstStyle/>
        <a:p>
          <a:r>
            <a:rPr lang="cs-CZ" dirty="0"/>
            <a:t>MIKROBIOLOGICKÁ KRITÉRIA – nařízení EU 2073/2005</a:t>
          </a:r>
          <a:endParaRPr lang="en-US" dirty="0"/>
        </a:p>
      </dgm:t>
    </dgm:pt>
    <dgm:pt modelId="{212EDA01-4A96-4271-99A9-D77C11EFE1A8}" type="parTrans" cxnId="{EA8334D1-EB8D-418D-BA2F-B49ADA94B86A}">
      <dgm:prSet/>
      <dgm:spPr/>
      <dgm:t>
        <a:bodyPr/>
        <a:lstStyle/>
        <a:p>
          <a:endParaRPr lang="en-US"/>
        </a:p>
      </dgm:t>
    </dgm:pt>
    <dgm:pt modelId="{0BFB2AEF-49A0-49F9-84D7-BFED9901D3B5}" type="sibTrans" cxnId="{EA8334D1-EB8D-418D-BA2F-B49ADA94B86A}">
      <dgm:prSet/>
      <dgm:spPr/>
      <dgm:t>
        <a:bodyPr/>
        <a:lstStyle/>
        <a:p>
          <a:endParaRPr lang="en-US"/>
        </a:p>
      </dgm:t>
    </dgm:pt>
    <dgm:pt modelId="{17B7BACF-F269-419D-92A3-0FEAFB3A0885}">
      <dgm:prSet/>
      <dgm:spPr/>
      <dgm:t>
        <a:bodyPr/>
        <a:lstStyle/>
        <a:p>
          <a:r>
            <a:rPr lang="cs-CZ"/>
            <a:t>Provádění vyšetření a odběr vzorků na</a:t>
          </a:r>
          <a:endParaRPr lang="en-US"/>
        </a:p>
      </dgm:t>
    </dgm:pt>
    <dgm:pt modelId="{01658082-62ED-4BB6-BD4A-2D0999B77A03}" type="parTrans" cxnId="{99C71369-69DA-49B5-A8C2-8022832F17AB}">
      <dgm:prSet/>
      <dgm:spPr/>
      <dgm:t>
        <a:bodyPr/>
        <a:lstStyle/>
        <a:p>
          <a:endParaRPr lang="en-US"/>
        </a:p>
      </dgm:t>
    </dgm:pt>
    <dgm:pt modelId="{9FE20163-5448-48C8-93FD-12F9EA56C396}" type="sibTrans" cxnId="{99C71369-69DA-49B5-A8C2-8022832F17AB}">
      <dgm:prSet/>
      <dgm:spPr/>
      <dgm:t>
        <a:bodyPr/>
        <a:lstStyle/>
        <a:p>
          <a:endParaRPr lang="en-US"/>
        </a:p>
      </dgm:t>
    </dgm:pt>
    <dgm:pt modelId="{7D720991-8ABB-49D3-9C4B-E3EC56D1B7BF}">
      <dgm:prSet/>
      <dgm:spPr/>
      <dgm:t>
        <a:bodyPr/>
        <a:lstStyle/>
        <a:p>
          <a:r>
            <a:rPr lang="cs-CZ" i="1" dirty="0" err="1"/>
            <a:t>Campylobacter</a:t>
          </a:r>
          <a:r>
            <a:rPr lang="cs-CZ" i="1" dirty="0"/>
            <a:t>, </a:t>
          </a:r>
          <a:r>
            <a:rPr lang="cs-CZ" i="1" dirty="0" err="1"/>
            <a:t>Salmonella</a:t>
          </a:r>
          <a:r>
            <a:rPr lang="cs-CZ" dirty="0"/>
            <a:t>, </a:t>
          </a:r>
          <a:r>
            <a:rPr lang="cs-CZ" i="1" dirty="0" err="1"/>
            <a:t>Listeria</a:t>
          </a:r>
          <a:r>
            <a:rPr lang="cs-CZ" i="1" dirty="0"/>
            <a:t> </a:t>
          </a:r>
          <a:r>
            <a:rPr lang="cs-CZ" i="1" dirty="0" err="1"/>
            <a:t>monocytogenes</a:t>
          </a:r>
          <a:r>
            <a:rPr lang="cs-CZ" dirty="0"/>
            <a:t>, </a:t>
          </a:r>
          <a:r>
            <a:rPr lang="cs-CZ" i="1" dirty="0" err="1"/>
            <a:t>Enterobacter</a:t>
          </a:r>
          <a:r>
            <a:rPr lang="cs-CZ" i="1" dirty="0"/>
            <a:t> </a:t>
          </a:r>
          <a:r>
            <a:rPr lang="cs-CZ" i="1" dirty="0" err="1"/>
            <a:t>sakazakii</a:t>
          </a:r>
          <a:r>
            <a:rPr lang="cs-CZ" i="1" dirty="0"/>
            <a:t>, s</a:t>
          </a:r>
          <a:r>
            <a:rPr lang="cs-CZ" dirty="0"/>
            <a:t>tafylokokové enterotoxiny, </a:t>
          </a:r>
          <a:r>
            <a:rPr lang="cs-CZ" i="1" dirty="0"/>
            <a:t>E. coli, </a:t>
          </a:r>
          <a:r>
            <a:rPr lang="cs-CZ" dirty="0"/>
            <a:t>histamin </a:t>
          </a:r>
          <a:endParaRPr lang="en-US" dirty="0"/>
        </a:p>
      </dgm:t>
    </dgm:pt>
    <dgm:pt modelId="{67A5AA6F-B4F3-4117-A497-451B3415FB2B}" type="parTrans" cxnId="{F3AEB940-5BB0-45DF-99C4-0F8DF67D8194}">
      <dgm:prSet/>
      <dgm:spPr/>
      <dgm:t>
        <a:bodyPr/>
        <a:lstStyle/>
        <a:p>
          <a:endParaRPr lang="en-US"/>
        </a:p>
      </dgm:t>
    </dgm:pt>
    <dgm:pt modelId="{76645188-C5E3-4EF8-96C4-DF9B67DB3E14}" type="sibTrans" cxnId="{F3AEB940-5BB0-45DF-99C4-0F8DF67D8194}">
      <dgm:prSet/>
      <dgm:spPr/>
      <dgm:t>
        <a:bodyPr/>
        <a:lstStyle/>
        <a:p>
          <a:endParaRPr lang="en-US"/>
        </a:p>
      </dgm:t>
    </dgm:pt>
    <dgm:pt modelId="{D95A9264-5F2B-4FA2-9773-90A6755704A4}">
      <dgm:prSet/>
      <dgm:spPr/>
      <dgm:t>
        <a:bodyPr/>
        <a:lstStyle/>
        <a:p>
          <a:r>
            <a:rPr lang="cs-CZ" dirty="0"/>
            <a:t>zákaz používání antibiotik v krmivech jako stimulátorů užitkovosti (nařízení EU 726/2004)</a:t>
          </a:r>
          <a:endParaRPr lang="en-US" dirty="0"/>
        </a:p>
      </dgm:t>
    </dgm:pt>
    <dgm:pt modelId="{EFB6D528-9156-4459-99D1-E06783622FB3}" type="parTrans" cxnId="{F902768A-3FC7-45BA-81BF-AF853CB29BD3}">
      <dgm:prSet/>
      <dgm:spPr/>
    </dgm:pt>
    <dgm:pt modelId="{4D142320-29E9-4287-BBD0-89C4F6EC1437}" type="sibTrans" cxnId="{F902768A-3FC7-45BA-81BF-AF853CB29BD3}">
      <dgm:prSet/>
      <dgm:spPr/>
    </dgm:pt>
    <dgm:pt modelId="{82FE7749-5B75-4A2A-92B8-9B47C05459A6}">
      <dgm:prSet/>
      <dgm:spPr/>
      <dgm:t>
        <a:bodyPr/>
        <a:lstStyle/>
        <a:p>
          <a:r>
            <a:rPr lang="cs-CZ" b="0" i="0" dirty="0"/>
            <a:t>zákaz používání látek, které mají hormonální</a:t>
          </a:r>
          <a:r>
            <a:rPr lang="sv-SE" b="0" i="0" dirty="0"/>
            <a:t>, thyreostatický nebo beta adrenergní účinek</a:t>
          </a:r>
          <a:r>
            <a:rPr lang="cs-CZ" b="0" i="0" dirty="0"/>
            <a:t> v chovech zvířat (veterinární zákon)</a:t>
          </a:r>
          <a:endParaRPr lang="en-US" dirty="0"/>
        </a:p>
      </dgm:t>
    </dgm:pt>
    <dgm:pt modelId="{8116C636-5D6F-45D5-B548-1F95CC540E51}" type="parTrans" cxnId="{1683BBCD-3999-4510-8221-07CD2FDBE7C1}">
      <dgm:prSet/>
      <dgm:spPr/>
    </dgm:pt>
    <dgm:pt modelId="{6F55B184-8AB1-4EE8-8D88-BBC508E5EDD4}" type="sibTrans" cxnId="{1683BBCD-3999-4510-8221-07CD2FDBE7C1}">
      <dgm:prSet/>
      <dgm:spPr/>
    </dgm:pt>
    <dgm:pt modelId="{38B76C8F-EC96-4ADE-B333-BE9FEDB0CE5B}">
      <dgm:prSet/>
      <dgm:spPr/>
      <dgm:t>
        <a:bodyPr/>
        <a:lstStyle/>
        <a:p>
          <a:r>
            <a:rPr lang="cs-CZ" dirty="0"/>
            <a:t>Kontrola výskytu a tlumení zoonóz v chovech, např. </a:t>
          </a:r>
          <a:r>
            <a:rPr lang="cs-CZ" dirty="0" err="1"/>
            <a:t>trichinella</a:t>
          </a:r>
          <a:r>
            <a:rPr lang="cs-CZ" dirty="0"/>
            <a:t>, BSE, brucelóza, salmonela (např. nařízení 999/2001)</a:t>
          </a:r>
          <a:endParaRPr lang="en-US" dirty="0"/>
        </a:p>
      </dgm:t>
    </dgm:pt>
    <dgm:pt modelId="{B693B9E0-0806-4BE5-89EF-DDAB1C92FCAC}" type="parTrans" cxnId="{F2C4F8DD-E6D9-449C-91F1-ADA660BF35E9}">
      <dgm:prSet/>
      <dgm:spPr/>
    </dgm:pt>
    <dgm:pt modelId="{357B599D-CBB7-4D5B-87F3-B97B2CB0558C}" type="sibTrans" cxnId="{F2C4F8DD-E6D9-449C-91F1-ADA660BF35E9}">
      <dgm:prSet/>
      <dgm:spPr/>
    </dgm:pt>
    <dgm:pt modelId="{D3B208AA-D772-435C-A873-A260EE5F7978}" type="pres">
      <dgm:prSet presAssocID="{6343EE43-704C-4EE0-82BA-6BFE6A8E61ED}" presName="linear" presStyleCnt="0">
        <dgm:presLayoutVars>
          <dgm:dir/>
          <dgm:animLvl val="lvl"/>
          <dgm:resizeHandles val="exact"/>
        </dgm:presLayoutVars>
      </dgm:prSet>
      <dgm:spPr/>
    </dgm:pt>
    <dgm:pt modelId="{BEB2238C-CE5D-4B9B-B7DA-6990D5CD328B}" type="pres">
      <dgm:prSet presAssocID="{0B1C1B33-1FC1-4F3E-B6DF-9C6EB208D1A3}" presName="parentLin" presStyleCnt="0"/>
      <dgm:spPr/>
    </dgm:pt>
    <dgm:pt modelId="{B6D14006-7016-4914-A0A3-4B7A3FA4DB55}" type="pres">
      <dgm:prSet presAssocID="{0B1C1B33-1FC1-4F3E-B6DF-9C6EB208D1A3}" presName="parentLeftMargin" presStyleLbl="node1" presStyleIdx="0" presStyleCnt="3"/>
      <dgm:spPr/>
    </dgm:pt>
    <dgm:pt modelId="{9148B984-2ABD-4D64-AFD3-994EEF06AF74}" type="pres">
      <dgm:prSet presAssocID="{0B1C1B33-1FC1-4F3E-B6DF-9C6EB208D1A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2531683-BC3B-447B-A046-C12501A66FED}" type="pres">
      <dgm:prSet presAssocID="{0B1C1B33-1FC1-4F3E-B6DF-9C6EB208D1A3}" presName="negativeSpace" presStyleCnt="0"/>
      <dgm:spPr/>
    </dgm:pt>
    <dgm:pt modelId="{41751934-4349-4AF7-8EDB-606D6FC690BA}" type="pres">
      <dgm:prSet presAssocID="{0B1C1B33-1FC1-4F3E-B6DF-9C6EB208D1A3}" presName="childText" presStyleLbl="conFgAcc1" presStyleIdx="0" presStyleCnt="3">
        <dgm:presLayoutVars>
          <dgm:bulletEnabled val="1"/>
        </dgm:presLayoutVars>
      </dgm:prSet>
      <dgm:spPr/>
    </dgm:pt>
    <dgm:pt modelId="{5ED04AE7-8EFE-46A3-8C91-8BDB17B46F92}" type="pres">
      <dgm:prSet presAssocID="{9AB1A523-11A7-45EA-91FA-A70E93D7508C}" presName="spaceBetweenRectangles" presStyleCnt="0"/>
      <dgm:spPr/>
    </dgm:pt>
    <dgm:pt modelId="{1BFF1726-3FE7-4C1B-B6A5-9DCE2DF72944}" type="pres">
      <dgm:prSet presAssocID="{9E9F7948-BDE9-4464-B92C-96A0F80A172D}" presName="parentLin" presStyleCnt="0"/>
      <dgm:spPr/>
    </dgm:pt>
    <dgm:pt modelId="{C728D2EE-7E51-42C7-9B6C-D66D4A982E20}" type="pres">
      <dgm:prSet presAssocID="{9E9F7948-BDE9-4464-B92C-96A0F80A172D}" presName="parentLeftMargin" presStyleLbl="node1" presStyleIdx="0" presStyleCnt="3"/>
      <dgm:spPr/>
    </dgm:pt>
    <dgm:pt modelId="{7AD94909-29CA-4227-B219-43C320E288CB}" type="pres">
      <dgm:prSet presAssocID="{9E9F7948-BDE9-4464-B92C-96A0F80A17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0704111-6CAF-4FA8-9582-67954850742F}" type="pres">
      <dgm:prSet presAssocID="{9E9F7948-BDE9-4464-B92C-96A0F80A172D}" presName="negativeSpace" presStyleCnt="0"/>
      <dgm:spPr/>
    </dgm:pt>
    <dgm:pt modelId="{4BF4B999-E634-4830-92DD-8DF065D71CD1}" type="pres">
      <dgm:prSet presAssocID="{9E9F7948-BDE9-4464-B92C-96A0F80A172D}" presName="childText" presStyleLbl="conFgAcc1" presStyleIdx="1" presStyleCnt="3">
        <dgm:presLayoutVars>
          <dgm:bulletEnabled val="1"/>
        </dgm:presLayoutVars>
      </dgm:prSet>
      <dgm:spPr/>
    </dgm:pt>
    <dgm:pt modelId="{C3E81E63-E7AC-424C-92AF-DC7452CB69C9}" type="pres">
      <dgm:prSet presAssocID="{4D41B6B5-BA75-4556-BD76-C5D36F7B578F}" presName="spaceBetweenRectangles" presStyleCnt="0"/>
      <dgm:spPr/>
    </dgm:pt>
    <dgm:pt modelId="{71B8EFAE-FAD5-4EC7-AB92-E592911C32C2}" type="pres">
      <dgm:prSet presAssocID="{E8279A4D-0620-454A-AA4F-446209546566}" presName="parentLin" presStyleCnt="0"/>
      <dgm:spPr/>
    </dgm:pt>
    <dgm:pt modelId="{49A4A373-1253-4933-94C9-4AF81B09A8D4}" type="pres">
      <dgm:prSet presAssocID="{E8279A4D-0620-454A-AA4F-446209546566}" presName="parentLeftMargin" presStyleLbl="node1" presStyleIdx="1" presStyleCnt="3"/>
      <dgm:spPr/>
    </dgm:pt>
    <dgm:pt modelId="{77D84AAD-E116-4E81-86B1-23BF91D3A973}" type="pres">
      <dgm:prSet presAssocID="{E8279A4D-0620-454A-AA4F-44620954656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A532047-740D-4B75-B517-8736CFEE80AA}" type="pres">
      <dgm:prSet presAssocID="{E8279A4D-0620-454A-AA4F-446209546566}" presName="negativeSpace" presStyleCnt="0"/>
      <dgm:spPr/>
    </dgm:pt>
    <dgm:pt modelId="{7E94D979-DCB1-4DC1-BB67-1E87FA6D9527}" type="pres">
      <dgm:prSet presAssocID="{E8279A4D-0620-454A-AA4F-44620954656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DE73008-A227-40A7-B5C8-0BD2567DA6BB}" type="presOf" srcId="{7D720991-8ABB-49D3-9C4B-E3EC56D1B7BF}" destId="{7E94D979-DCB1-4DC1-BB67-1E87FA6D9527}" srcOrd="0" destOrd="1" presId="urn:microsoft.com/office/officeart/2005/8/layout/list1"/>
    <dgm:cxn modelId="{EE9BFE10-A25D-432B-AC38-1793A4AD43E3}" type="presOf" srcId="{38B76C8F-EC96-4ADE-B333-BE9FEDB0CE5B}" destId="{7E94D979-DCB1-4DC1-BB67-1E87FA6D9527}" srcOrd="0" destOrd="2" presId="urn:microsoft.com/office/officeart/2005/8/layout/list1"/>
    <dgm:cxn modelId="{84C3B816-F34F-41FC-BF89-AC86066702B8}" type="presOf" srcId="{0B1C1B33-1FC1-4F3E-B6DF-9C6EB208D1A3}" destId="{B6D14006-7016-4914-A0A3-4B7A3FA4DB55}" srcOrd="0" destOrd="0" presId="urn:microsoft.com/office/officeart/2005/8/layout/list1"/>
    <dgm:cxn modelId="{B6DB2D18-D58F-43D5-86E4-82113497BFA8}" type="presOf" srcId="{D95A9264-5F2B-4FA2-9773-90A6755704A4}" destId="{4BF4B999-E634-4830-92DD-8DF065D71CD1}" srcOrd="0" destOrd="4" presId="urn:microsoft.com/office/officeart/2005/8/layout/list1"/>
    <dgm:cxn modelId="{33153B23-918C-4B22-9BE1-5A00A61F9C8A}" type="presOf" srcId="{9B84DE43-2587-4CD7-ABCF-2062A38DD199}" destId="{4BF4B999-E634-4830-92DD-8DF065D71CD1}" srcOrd="0" destOrd="0" presId="urn:microsoft.com/office/officeart/2005/8/layout/list1"/>
    <dgm:cxn modelId="{12D9C923-AEF7-4164-B1F0-22F380164A6F}" type="presOf" srcId="{740B1134-4622-47FD-9E28-A4784EF652D9}" destId="{41751934-4349-4AF7-8EDB-606D6FC690BA}" srcOrd="0" destOrd="0" presId="urn:microsoft.com/office/officeart/2005/8/layout/list1"/>
    <dgm:cxn modelId="{F958AF30-BCDE-4DD7-9EE3-8D1DC1B2F32F}" srcId="{6343EE43-704C-4EE0-82BA-6BFE6A8E61ED}" destId="{0B1C1B33-1FC1-4F3E-B6DF-9C6EB208D1A3}" srcOrd="0" destOrd="0" parTransId="{5B06886D-6419-48A8-83F7-FEA04CD30ADC}" sibTransId="{9AB1A523-11A7-45EA-91FA-A70E93D7508C}"/>
    <dgm:cxn modelId="{82178D3A-EC28-4998-BE4C-D3FC01E1546E}" srcId="{0B1C1B33-1FC1-4F3E-B6DF-9C6EB208D1A3}" destId="{CA84F38F-2ACD-4C6A-8360-4BF017818BC3}" srcOrd="1" destOrd="0" parTransId="{12F15FAD-C312-42AC-82D2-BF8667D460A0}" sibTransId="{63B47D59-DA45-4185-8E5A-7BB0E619D6A0}"/>
    <dgm:cxn modelId="{F3AEB940-5BB0-45DF-99C4-0F8DF67D8194}" srcId="{17B7BACF-F269-419D-92A3-0FEAFB3A0885}" destId="{7D720991-8ABB-49D3-9C4B-E3EC56D1B7BF}" srcOrd="0" destOrd="0" parTransId="{67A5AA6F-B4F3-4117-A497-451B3415FB2B}" sibTransId="{76645188-C5E3-4EF8-96C4-DF9B67DB3E14}"/>
    <dgm:cxn modelId="{99C71369-69DA-49B5-A8C2-8022832F17AB}" srcId="{E8279A4D-0620-454A-AA4F-446209546566}" destId="{17B7BACF-F269-419D-92A3-0FEAFB3A0885}" srcOrd="0" destOrd="0" parTransId="{01658082-62ED-4BB6-BD4A-2D0999B77A03}" sibTransId="{9FE20163-5448-48C8-93FD-12F9EA56C396}"/>
    <dgm:cxn modelId="{1FDAD449-2282-428C-A35A-C641E37AF1D9}" type="presOf" srcId="{9E9F7948-BDE9-4464-B92C-96A0F80A172D}" destId="{C728D2EE-7E51-42C7-9B6C-D66D4A982E20}" srcOrd="0" destOrd="0" presId="urn:microsoft.com/office/officeart/2005/8/layout/list1"/>
    <dgm:cxn modelId="{93B9785A-0348-4194-8436-84EBC33424A9}" type="presOf" srcId="{17B7BACF-F269-419D-92A3-0FEAFB3A0885}" destId="{7E94D979-DCB1-4DC1-BB67-1E87FA6D9527}" srcOrd="0" destOrd="0" presId="urn:microsoft.com/office/officeart/2005/8/layout/list1"/>
    <dgm:cxn modelId="{95FE917D-E7FE-4269-96B6-756F2164366C}" type="presOf" srcId="{CA84F38F-2ACD-4C6A-8360-4BF017818BC3}" destId="{41751934-4349-4AF7-8EDB-606D6FC690BA}" srcOrd="0" destOrd="1" presId="urn:microsoft.com/office/officeart/2005/8/layout/list1"/>
    <dgm:cxn modelId="{68521884-7688-4DFE-A62B-B20C0F67766D}" type="presOf" srcId="{82FE7749-5B75-4A2A-92B8-9B47C05459A6}" destId="{4BF4B999-E634-4830-92DD-8DF065D71CD1}" srcOrd="0" destOrd="5" presId="urn:microsoft.com/office/officeart/2005/8/layout/list1"/>
    <dgm:cxn modelId="{2DB44984-A85A-404F-86A3-D6A7AFEFB202}" type="presOf" srcId="{E8279A4D-0620-454A-AA4F-446209546566}" destId="{77D84AAD-E116-4E81-86B1-23BF91D3A973}" srcOrd="1" destOrd="0" presId="urn:microsoft.com/office/officeart/2005/8/layout/list1"/>
    <dgm:cxn modelId="{F902768A-3FC7-45BA-81BF-AF853CB29BD3}" srcId="{9E9F7948-BDE9-4464-B92C-96A0F80A172D}" destId="{D95A9264-5F2B-4FA2-9773-90A6755704A4}" srcOrd="4" destOrd="0" parTransId="{EFB6D528-9156-4459-99D1-E06783622FB3}" sibTransId="{4D142320-29E9-4287-BBD0-89C4F6EC1437}"/>
    <dgm:cxn modelId="{C5F03991-0DCA-460F-B264-7566771747A4}" type="presOf" srcId="{0B1C1B33-1FC1-4F3E-B6DF-9C6EB208D1A3}" destId="{9148B984-2ABD-4D64-AFD3-994EEF06AF74}" srcOrd="1" destOrd="0" presId="urn:microsoft.com/office/officeart/2005/8/layout/list1"/>
    <dgm:cxn modelId="{E5E9049F-E6D9-44F7-A727-5DC3767D7820}" srcId="{0B1C1B33-1FC1-4F3E-B6DF-9C6EB208D1A3}" destId="{740B1134-4622-47FD-9E28-A4784EF652D9}" srcOrd="0" destOrd="0" parTransId="{67367EF9-845E-476F-976A-14399233CEC6}" sibTransId="{BD201D7F-D7D9-4F61-80D6-5AA15A257294}"/>
    <dgm:cxn modelId="{B88A30A1-700E-4A85-B757-480524C24296}" type="presOf" srcId="{EAB80950-C521-48CA-A28C-E8679CF40C04}" destId="{4BF4B999-E634-4830-92DD-8DF065D71CD1}" srcOrd="0" destOrd="1" presId="urn:microsoft.com/office/officeart/2005/8/layout/list1"/>
    <dgm:cxn modelId="{AAF8A1A8-2806-420F-B2DD-E2B615910E3F}" srcId="{6343EE43-704C-4EE0-82BA-6BFE6A8E61ED}" destId="{9E9F7948-BDE9-4464-B92C-96A0F80A172D}" srcOrd="1" destOrd="0" parTransId="{5DC4A7F7-F811-461E-9DD4-857717E79C41}" sibTransId="{4D41B6B5-BA75-4556-BD76-C5D36F7B578F}"/>
    <dgm:cxn modelId="{525E2BB1-149C-4902-BD43-35F8747C70AD}" type="presOf" srcId="{DFBC8372-A2E5-47A8-9A9B-F1A540D8A75D}" destId="{4BF4B999-E634-4830-92DD-8DF065D71CD1}" srcOrd="0" destOrd="3" presId="urn:microsoft.com/office/officeart/2005/8/layout/list1"/>
    <dgm:cxn modelId="{1683BBCD-3999-4510-8221-07CD2FDBE7C1}" srcId="{9E9F7948-BDE9-4464-B92C-96A0F80A172D}" destId="{82FE7749-5B75-4A2A-92B8-9B47C05459A6}" srcOrd="5" destOrd="0" parTransId="{8116C636-5D6F-45D5-B548-1F95CC540E51}" sibTransId="{6F55B184-8AB1-4EE8-8D88-BBC508E5EDD4}"/>
    <dgm:cxn modelId="{120184CE-1511-44BC-855F-FE63B4E81358}" type="presOf" srcId="{2AF09271-8844-4FE5-9933-829F6E1215E1}" destId="{4BF4B999-E634-4830-92DD-8DF065D71CD1}" srcOrd="0" destOrd="2" presId="urn:microsoft.com/office/officeart/2005/8/layout/list1"/>
    <dgm:cxn modelId="{EB0DE0D0-9E00-404E-AA53-C8FC67DD916F}" srcId="{9E9F7948-BDE9-4464-B92C-96A0F80A172D}" destId="{9B84DE43-2587-4CD7-ABCF-2062A38DD199}" srcOrd="0" destOrd="0" parTransId="{80F957E7-A535-4AC1-8A7E-82AB9B0300D5}" sibTransId="{86C8D5ED-42C5-4B5A-A9D1-8D5ABEFBDC2D}"/>
    <dgm:cxn modelId="{EA8334D1-EB8D-418D-BA2F-B49ADA94B86A}" srcId="{6343EE43-704C-4EE0-82BA-6BFE6A8E61ED}" destId="{E8279A4D-0620-454A-AA4F-446209546566}" srcOrd="2" destOrd="0" parTransId="{212EDA01-4A96-4271-99A9-D77C11EFE1A8}" sibTransId="{0BFB2AEF-49A0-49F9-84D7-BFED9901D3B5}"/>
    <dgm:cxn modelId="{F2C4F8DD-E6D9-449C-91F1-ADA660BF35E9}" srcId="{E8279A4D-0620-454A-AA4F-446209546566}" destId="{38B76C8F-EC96-4ADE-B333-BE9FEDB0CE5B}" srcOrd="1" destOrd="0" parTransId="{B693B9E0-0806-4BE5-89EF-DDAB1C92FCAC}" sibTransId="{357B599D-CBB7-4D5B-87F3-B97B2CB0558C}"/>
    <dgm:cxn modelId="{DCCA62E8-3A70-47BF-B8AF-783D61336988}" type="presOf" srcId="{00D168BD-F527-4699-9180-E32AF9520AA5}" destId="{41751934-4349-4AF7-8EDB-606D6FC690BA}" srcOrd="0" destOrd="2" presId="urn:microsoft.com/office/officeart/2005/8/layout/list1"/>
    <dgm:cxn modelId="{AAEBA9E8-862D-4368-B1E6-C6A57EFA1FEE}" srcId="{9E9F7948-BDE9-4464-B92C-96A0F80A172D}" destId="{DFBC8372-A2E5-47A8-9A9B-F1A540D8A75D}" srcOrd="3" destOrd="0" parTransId="{670BE9CE-9C30-4F42-9793-15920CE132A4}" sibTransId="{4E8CFC30-B6CD-4B7F-AB38-A2248F2B5338}"/>
    <dgm:cxn modelId="{A3C5F4E9-3DAE-41B3-A21F-E42277AB49E2}" srcId="{0B1C1B33-1FC1-4F3E-B6DF-9C6EB208D1A3}" destId="{00D168BD-F527-4699-9180-E32AF9520AA5}" srcOrd="2" destOrd="0" parTransId="{3A25C9C3-5BFE-42E7-9DD2-7C6FAFE4F754}" sibTransId="{9013DD6F-15D9-4172-8754-AAA042F3E660}"/>
    <dgm:cxn modelId="{999C8FEB-5B96-4BD9-8763-B736A13194CA}" type="presOf" srcId="{9E9F7948-BDE9-4464-B92C-96A0F80A172D}" destId="{7AD94909-29CA-4227-B219-43C320E288CB}" srcOrd="1" destOrd="0" presId="urn:microsoft.com/office/officeart/2005/8/layout/list1"/>
    <dgm:cxn modelId="{1E890FEE-70D8-4FE3-BB69-32A93A6A666B}" srcId="{9E9F7948-BDE9-4464-B92C-96A0F80A172D}" destId="{2AF09271-8844-4FE5-9933-829F6E1215E1}" srcOrd="2" destOrd="0" parTransId="{915A66FF-97C6-4F0C-9E7B-FA1134C860D2}" sibTransId="{6BE9493A-6DBB-4C4E-BF31-6FC351244FAE}"/>
    <dgm:cxn modelId="{431FB4F0-7DA8-4FD5-B999-D967E8AD43E4}" type="presOf" srcId="{E8279A4D-0620-454A-AA4F-446209546566}" destId="{49A4A373-1253-4933-94C9-4AF81B09A8D4}" srcOrd="0" destOrd="0" presId="urn:microsoft.com/office/officeart/2005/8/layout/list1"/>
    <dgm:cxn modelId="{D69A19F1-392C-42EE-9ADB-6A1A92ACDBC7}" type="presOf" srcId="{6343EE43-704C-4EE0-82BA-6BFE6A8E61ED}" destId="{D3B208AA-D772-435C-A873-A260EE5F7978}" srcOrd="0" destOrd="0" presId="urn:microsoft.com/office/officeart/2005/8/layout/list1"/>
    <dgm:cxn modelId="{463FCCF5-181C-43BF-ABA4-69FE4863F353}" srcId="{9E9F7948-BDE9-4464-B92C-96A0F80A172D}" destId="{EAB80950-C521-48CA-A28C-E8679CF40C04}" srcOrd="1" destOrd="0" parTransId="{CD3A38D1-A36C-4917-93E3-099EA0895FC4}" sibTransId="{4DF097FE-90A2-42A2-8BD0-2D4DE6D5B0DD}"/>
    <dgm:cxn modelId="{7FDADDED-3968-4FD8-B396-09B3FCE123F1}" type="presParOf" srcId="{D3B208AA-D772-435C-A873-A260EE5F7978}" destId="{BEB2238C-CE5D-4B9B-B7DA-6990D5CD328B}" srcOrd="0" destOrd="0" presId="urn:microsoft.com/office/officeart/2005/8/layout/list1"/>
    <dgm:cxn modelId="{20F88B51-78F6-49B9-8EFB-DCD22303D13D}" type="presParOf" srcId="{BEB2238C-CE5D-4B9B-B7DA-6990D5CD328B}" destId="{B6D14006-7016-4914-A0A3-4B7A3FA4DB55}" srcOrd="0" destOrd="0" presId="urn:microsoft.com/office/officeart/2005/8/layout/list1"/>
    <dgm:cxn modelId="{F750D862-2D89-4D84-A4D5-D67DB11B5706}" type="presParOf" srcId="{BEB2238C-CE5D-4B9B-B7DA-6990D5CD328B}" destId="{9148B984-2ABD-4D64-AFD3-994EEF06AF74}" srcOrd="1" destOrd="0" presId="urn:microsoft.com/office/officeart/2005/8/layout/list1"/>
    <dgm:cxn modelId="{C81DC860-967E-40E0-8BF1-74FE70228812}" type="presParOf" srcId="{D3B208AA-D772-435C-A873-A260EE5F7978}" destId="{C2531683-BC3B-447B-A046-C12501A66FED}" srcOrd="1" destOrd="0" presId="urn:microsoft.com/office/officeart/2005/8/layout/list1"/>
    <dgm:cxn modelId="{FFD45A65-14BC-460E-91D8-7B916FE86B66}" type="presParOf" srcId="{D3B208AA-D772-435C-A873-A260EE5F7978}" destId="{41751934-4349-4AF7-8EDB-606D6FC690BA}" srcOrd="2" destOrd="0" presId="urn:microsoft.com/office/officeart/2005/8/layout/list1"/>
    <dgm:cxn modelId="{11B99E1B-6E3A-4E61-A728-5CECAAC1398C}" type="presParOf" srcId="{D3B208AA-D772-435C-A873-A260EE5F7978}" destId="{5ED04AE7-8EFE-46A3-8C91-8BDB17B46F92}" srcOrd="3" destOrd="0" presId="urn:microsoft.com/office/officeart/2005/8/layout/list1"/>
    <dgm:cxn modelId="{BAAABCF0-2DE7-4F32-B2D2-D6FB9DE49597}" type="presParOf" srcId="{D3B208AA-D772-435C-A873-A260EE5F7978}" destId="{1BFF1726-3FE7-4C1B-B6A5-9DCE2DF72944}" srcOrd="4" destOrd="0" presId="urn:microsoft.com/office/officeart/2005/8/layout/list1"/>
    <dgm:cxn modelId="{BA18AD9C-F262-440D-81C9-82C620A87BAB}" type="presParOf" srcId="{1BFF1726-3FE7-4C1B-B6A5-9DCE2DF72944}" destId="{C728D2EE-7E51-42C7-9B6C-D66D4A982E20}" srcOrd="0" destOrd="0" presId="urn:microsoft.com/office/officeart/2005/8/layout/list1"/>
    <dgm:cxn modelId="{769CF0FB-5833-435D-8E2F-5A8537D15F1E}" type="presParOf" srcId="{1BFF1726-3FE7-4C1B-B6A5-9DCE2DF72944}" destId="{7AD94909-29CA-4227-B219-43C320E288CB}" srcOrd="1" destOrd="0" presId="urn:microsoft.com/office/officeart/2005/8/layout/list1"/>
    <dgm:cxn modelId="{30B06A89-7071-4971-8079-FDB0BEEF6A71}" type="presParOf" srcId="{D3B208AA-D772-435C-A873-A260EE5F7978}" destId="{D0704111-6CAF-4FA8-9582-67954850742F}" srcOrd="5" destOrd="0" presId="urn:microsoft.com/office/officeart/2005/8/layout/list1"/>
    <dgm:cxn modelId="{4610674E-ECB2-4D51-9161-07D7381E17B6}" type="presParOf" srcId="{D3B208AA-D772-435C-A873-A260EE5F7978}" destId="{4BF4B999-E634-4830-92DD-8DF065D71CD1}" srcOrd="6" destOrd="0" presId="urn:microsoft.com/office/officeart/2005/8/layout/list1"/>
    <dgm:cxn modelId="{3C56BC21-C2BC-4126-AED8-37CDDFFDC65B}" type="presParOf" srcId="{D3B208AA-D772-435C-A873-A260EE5F7978}" destId="{C3E81E63-E7AC-424C-92AF-DC7452CB69C9}" srcOrd="7" destOrd="0" presId="urn:microsoft.com/office/officeart/2005/8/layout/list1"/>
    <dgm:cxn modelId="{4FE802F4-5388-4190-AD35-0117B8B9E31C}" type="presParOf" srcId="{D3B208AA-D772-435C-A873-A260EE5F7978}" destId="{71B8EFAE-FAD5-4EC7-AB92-E592911C32C2}" srcOrd="8" destOrd="0" presId="urn:microsoft.com/office/officeart/2005/8/layout/list1"/>
    <dgm:cxn modelId="{4FA79DE8-65D7-4BEE-AAA2-66F876FC3963}" type="presParOf" srcId="{71B8EFAE-FAD5-4EC7-AB92-E592911C32C2}" destId="{49A4A373-1253-4933-94C9-4AF81B09A8D4}" srcOrd="0" destOrd="0" presId="urn:microsoft.com/office/officeart/2005/8/layout/list1"/>
    <dgm:cxn modelId="{8B7312EA-44F7-4F0C-9632-382CA0CDE7D4}" type="presParOf" srcId="{71B8EFAE-FAD5-4EC7-AB92-E592911C32C2}" destId="{77D84AAD-E116-4E81-86B1-23BF91D3A973}" srcOrd="1" destOrd="0" presId="urn:microsoft.com/office/officeart/2005/8/layout/list1"/>
    <dgm:cxn modelId="{5881338E-2612-46EC-94A1-CBC1E0396CE0}" type="presParOf" srcId="{D3B208AA-D772-435C-A873-A260EE5F7978}" destId="{1A532047-740D-4B75-B517-8736CFEE80AA}" srcOrd="9" destOrd="0" presId="urn:microsoft.com/office/officeart/2005/8/layout/list1"/>
    <dgm:cxn modelId="{52D55A51-01D7-4AAD-93AE-19BA73526032}" type="presParOf" srcId="{D3B208AA-D772-435C-A873-A260EE5F7978}" destId="{7E94D979-DCB1-4DC1-BB67-1E87FA6D952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1548266-BCDC-43E3-AECF-12C5E3BA76C8}" type="doc">
      <dgm:prSet loTypeId="urn:microsoft.com/office/officeart/2005/8/layout/h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7B4FA2C-4B61-4996-9D61-F27A138031C6}">
      <dgm:prSet/>
      <dgm:spPr/>
      <dgm:t>
        <a:bodyPr/>
        <a:lstStyle/>
        <a:p>
          <a:r>
            <a:rPr lang="cs-CZ"/>
            <a:t>Zákaz uvádět na trh potraviny</a:t>
          </a:r>
          <a:endParaRPr lang="en-US"/>
        </a:p>
      </dgm:t>
    </dgm:pt>
    <dgm:pt modelId="{C302D008-B5FA-4F39-958E-219CAB902FF5}" type="parTrans" cxnId="{AD094DA9-E7C1-4047-BE44-467230CB1BEF}">
      <dgm:prSet/>
      <dgm:spPr/>
      <dgm:t>
        <a:bodyPr/>
        <a:lstStyle/>
        <a:p>
          <a:endParaRPr lang="en-US"/>
        </a:p>
      </dgm:t>
    </dgm:pt>
    <dgm:pt modelId="{43B66275-4788-44CD-A349-75933DF224F9}" type="sibTrans" cxnId="{AD094DA9-E7C1-4047-BE44-467230CB1BEF}">
      <dgm:prSet/>
      <dgm:spPr/>
      <dgm:t>
        <a:bodyPr/>
        <a:lstStyle/>
        <a:p>
          <a:endParaRPr lang="en-US"/>
        </a:p>
      </dgm:t>
    </dgm:pt>
    <dgm:pt modelId="{3A45821D-9214-4398-9B25-F992CFC45A6A}">
      <dgm:prSet/>
      <dgm:spPr/>
      <dgm:t>
        <a:bodyPr/>
        <a:lstStyle/>
        <a:p>
          <a:r>
            <a:rPr lang="cs-CZ"/>
            <a:t>klamavě označené nebo nabízené ke spotřebě klamavým způsobem</a:t>
          </a:r>
          <a:endParaRPr lang="en-US"/>
        </a:p>
      </dgm:t>
    </dgm:pt>
    <dgm:pt modelId="{D74A5749-D9F0-453D-8358-1E598829B2B0}" type="parTrans" cxnId="{1EC5AB88-47E4-41EB-B934-A4821A15A2D3}">
      <dgm:prSet/>
      <dgm:spPr/>
      <dgm:t>
        <a:bodyPr/>
        <a:lstStyle/>
        <a:p>
          <a:endParaRPr lang="en-US"/>
        </a:p>
      </dgm:t>
    </dgm:pt>
    <dgm:pt modelId="{40A87038-B4FA-46A1-A7F6-D35AAC3914BD}" type="sibTrans" cxnId="{1EC5AB88-47E4-41EB-B934-A4821A15A2D3}">
      <dgm:prSet/>
      <dgm:spPr/>
      <dgm:t>
        <a:bodyPr/>
        <a:lstStyle/>
        <a:p>
          <a:endParaRPr lang="en-US"/>
        </a:p>
      </dgm:t>
    </dgm:pt>
    <dgm:pt modelId="{6E68D619-D18E-4671-A6EE-96C03D22EAD2}">
      <dgm:prSet/>
      <dgm:spPr/>
      <dgm:t>
        <a:bodyPr/>
        <a:lstStyle/>
        <a:p>
          <a:r>
            <a:rPr lang="cs-CZ"/>
            <a:t>s prošlým datem použitelnosti</a:t>
          </a:r>
          <a:endParaRPr lang="en-US"/>
        </a:p>
      </dgm:t>
    </dgm:pt>
    <dgm:pt modelId="{C00D6AE3-184E-4DBC-86F4-232C29B5A4DF}" type="parTrans" cxnId="{38A12576-47E6-493E-80D9-7F4BC73651B7}">
      <dgm:prSet/>
      <dgm:spPr/>
      <dgm:t>
        <a:bodyPr/>
        <a:lstStyle/>
        <a:p>
          <a:endParaRPr lang="en-US"/>
        </a:p>
      </dgm:t>
    </dgm:pt>
    <dgm:pt modelId="{E7BC2AD3-536B-4424-A680-0833CD4266BC}" type="sibTrans" cxnId="{38A12576-47E6-493E-80D9-7F4BC73651B7}">
      <dgm:prSet/>
      <dgm:spPr/>
      <dgm:t>
        <a:bodyPr/>
        <a:lstStyle/>
        <a:p>
          <a:endParaRPr lang="en-US"/>
        </a:p>
      </dgm:t>
    </dgm:pt>
    <dgm:pt modelId="{7540E4F8-FE6C-47BF-A8DE-B405AA8ECADD}">
      <dgm:prSet/>
      <dgm:spPr/>
      <dgm:t>
        <a:bodyPr/>
        <a:lstStyle/>
        <a:p>
          <a:r>
            <a:rPr lang="cs-CZ"/>
            <a:t>neznámého původu</a:t>
          </a:r>
          <a:endParaRPr lang="en-US"/>
        </a:p>
      </dgm:t>
    </dgm:pt>
    <dgm:pt modelId="{2B43913F-35CA-441B-A9FA-C13D350D2D14}" type="parTrans" cxnId="{5E75CB2E-C357-4BCF-8D7C-DCE4B4D8E39F}">
      <dgm:prSet/>
      <dgm:spPr/>
      <dgm:t>
        <a:bodyPr/>
        <a:lstStyle/>
        <a:p>
          <a:endParaRPr lang="en-US"/>
        </a:p>
      </dgm:t>
    </dgm:pt>
    <dgm:pt modelId="{8A46D87A-87DF-42C4-B657-3AB3AD95A1AE}" type="sibTrans" cxnId="{5E75CB2E-C357-4BCF-8D7C-DCE4B4D8E39F}">
      <dgm:prSet/>
      <dgm:spPr/>
      <dgm:t>
        <a:bodyPr/>
        <a:lstStyle/>
        <a:p>
          <a:endParaRPr lang="en-US"/>
        </a:p>
      </dgm:t>
    </dgm:pt>
    <dgm:pt modelId="{052362D0-2E46-4815-AC46-0B41F0C43A87}">
      <dgm:prSet/>
      <dgm:spPr/>
      <dgm:t>
        <a:bodyPr/>
        <a:lstStyle/>
        <a:p>
          <a:r>
            <a:rPr lang="cs-CZ" dirty="0"/>
            <a:t>překračující nejvyšší přípustné úrovně kontaminace radionuklidy</a:t>
          </a:r>
          <a:endParaRPr lang="en-US" dirty="0"/>
        </a:p>
      </dgm:t>
    </dgm:pt>
    <dgm:pt modelId="{0D00BBFD-62A4-45BE-94F0-520E112B8395}" type="parTrans" cxnId="{BECE23FB-9D12-41CE-93A6-FA9ABB49854B}">
      <dgm:prSet/>
      <dgm:spPr/>
      <dgm:t>
        <a:bodyPr/>
        <a:lstStyle/>
        <a:p>
          <a:endParaRPr lang="en-US"/>
        </a:p>
      </dgm:t>
    </dgm:pt>
    <dgm:pt modelId="{BF4044B5-A647-4ED3-8C37-B4D62F5F240A}" type="sibTrans" cxnId="{BECE23FB-9D12-41CE-93A6-FA9ABB49854B}">
      <dgm:prSet/>
      <dgm:spPr/>
      <dgm:t>
        <a:bodyPr/>
        <a:lstStyle/>
        <a:p>
          <a:endParaRPr lang="en-US"/>
        </a:p>
      </dgm:t>
    </dgm:pt>
    <dgm:pt modelId="{1DFE3DD5-A595-437D-8BF8-A39F600FA2B1}">
      <dgm:prSet/>
      <dgm:spPr/>
      <dgm:t>
        <a:bodyPr/>
        <a:lstStyle/>
        <a:p>
          <a:r>
            <a:rPr lang="cs-CZ"/>
            <a:t>Neprodleně vyřadit z dalšího uvádění na trh potraviny</a:t>
          </a:r>
          <a:endParaRPr lang="en-US"/>
        </a:p>
      </dgm:t>
    </dgm:pt>
    <dgm:pt modelId="{2E4AF604-D850-4640-90F8-590EA732A2FC}" type="parTrans" cxnId="{1B742556-9FAF-4EE3-BEDE-041530B74663}">
      <dgm:prSet/>
      <dgm:spPr/>
      <dgm:t>
        <a:bodyPr/>
        <a:lstStyle/>
        <a:p>
          <a:endParaRPr lang="en-US"/>
        </a:p>
      </dgm:t>
    </dgm:pt>
    <dgm:pt modelId="{BAF519C7-3817-4EFD-BB42-469A6C55A359}" type="sibTrans" cxnId="{1B742556-9FAF-4EE3-BEDE-041530B74663}">
      <dgm:prSet/>
      <dgm:spPr/>
      <dgm:t>
        <a:bodyPr/>
        <a:lstStyle/>
        <a:p>
          <a:endParaRPr lang="en-US"/>
        </a:p>
      </dgm:t>
    </dgm:pt>
    <dgm:pt modelId="{85FFD982-7C49-435C-878F-C97FF09714DC}">
      <dgm:prSet/>
      <dgm:spPr/>
      <dgm:t>
        <a:bodyPr/>
        <a:lstStyle/>
        <a:p>
          <a:r>
            <a:rPr lang="cs-CZ" dirty="0"/>
            <a:t>balené do obalů, které neodpovídají požadavkům na materiály, předměty a výrobky určené pro styk s potravinami</a:t>
          </a:r>
          <a:endParaRPr lang="en-US" dirty="0"/>
        </a:p>
      </dgm:t>
    </dgm:pt>
    <dgm:pt modelId="{EF60D5AC-9ABA-4A4F-8473-538CF116DF34}" type="parTrans" cxnId="{22982372-E578-4105-91BA-D2E3EF4F7CD4}">
      <dgm:prSet/>
      <dgm:spPr/>
      <dgm:t>
        <a:bodyPr/>
        <a:lstStyle/>
        <a:p>
          <a:endParaRPr lang="en-US"/>
        </a:p>
      </dgm:t>
    </dgm:pt>
    <dgm:pt modelId="{D0FFCCC2-EB9E-445B-930D-30A8EBE6BE94}" type="sibTrans" cxnId="{22982372-E578-4105-91BA-D2E3EF4F7CD4}">
      <dgm:prSet/>
      <dgm:spPr/>
      <dgm:t>
        <a:bodyPr/>
        <a:lstStyle/>
        <a:p>
          <a:endParaRPr lang="en-US"/>
        </a:p>
      </dgm:t>
    </dgm:pt>
    <dgm:pt modelId="{6FB3785F-43F7-44D8-861E-85008A5F3B67}">
      <dgm:prSet/>
      <dgm:spPr/>
      <dgm:t>
        <a:bodyPr/>
        <a:lstStyle/>
        <a:p>
          <a:r>
            <a:rPr lang="cs-CZ" dirty="0"/>
            <a:t>nedostatečně a nesprávně označené</a:t>
          </a:r>
          <a:endParaRPr lang="en-US" dirty="0"/>
        </a:p>
      </dgm:t>
    </dgm:pt>
    <dgm:pt modelId="{56E48DB0-5F77-4085-A5C0-4BE3BEAAB073}" type="parTrans" cxnId="{EF37F180-548A-4285-811F-45665B7E6B99}">
      <dgm:prSet/>
      <dgm:spPr/>
      <dgm:t>
        <a:bodyPr/>
        <a:lstStyle/>
        <a:p>
          <a:endParaRPr lang="en-US"/>
        </a:p>
      </dgm:t>
    </dgm:pt>
    <dgm:pt modelId="{BC6EC4A8-0D66-49C4-A38F-8359DEACBF90}" type="sibTrans" cxnId="{EF37F180-548A-4285-811F-45665B7E6B99}">
      <dgm:prSet/>
      <dgm:spPr/>
      <dgm:t>
        <a:bodyPr/>
        <a:lstStyle/>
        <a:p>
          <a:endParaRPr lang="en-US"/>
        </a:p>
      </dgm:t>
    </dgm:pt>
    <dgm:pt modelId="{C74D6FAE-BD8F-45B5-9D9D-6FBA9596CA7D}">
      <dgm:prSet/>
      <dgm:spPr/>
      <dgm:t>
        <a:bodyPr/>
        <a:lstStyle/>
        <a:p>
          <a:r>
            <a:rPr lang="cs-CZ"/>
            <a:t>neodpovídající stanoveným nebo deklarovaným požadavkům na jakost</a:t>
          </a:r>
          <a:endParaRPr lang="en-US"/>
        </a:p>
      </dgm:t>
    </dgm:pt>
    <dgm:pt modelId="{E7C0765F-FD94-4349-9424-962B840D4797}" type="parTrans" cxnId="{43AF8D24-DFE7-4AF0-85F4-7BC2CE0A2242}">
      <dgm:prSet/>
      <dgm:spPr/>
      <dgm:t>
        <a:bodyPr/>
        <a:lstStyle/>
        <a:p>
          <a:endParaRPr lang="en-US"/>
        </a:p>
      </dgm:t>
    </dgm:pt>
    <dgm:pt modelId="{C8D7799A-2B8B-4FF8-9B33-760E3F7B1FE7}" type="sibTrans" cxnId="{43AF8D24-DFE7-4AF0-85F4-7BC2CE0A2242}">
      <dgm:prSet/>
      <dgm:spPr/>
      <dgm:t>
        <a:bodyPr/>
        <a:lstStyle/>
        <a:p>
          <a:endParaRPr lang="en-US"/>
        </a:p>
      </dgm:t>
    </dgm:pt>
    <dgm:pt modelId="{473B9D6A-EDFF-4E12-A04A-7316A51A71B8}">
      <dgm:prSet/>
      <dgm:spPr/>
      <dgm:t>
        <a:bodyPr/>
        <a:lstStyle/>
        <a:p>
          <a:r>
            <a:rPr lang="cs-CZ"/>
            <a:t>páchnoucí, pokud pach není charakteristickou vlastností výrobku, nebo jinak poškozené, deformované, znečištěné nebo zjevně chemicky nebo mikrobiologicky narušené</a:t>
          </a:r>
          <a:endParaRPr lang="en-US"/>
        </a:p>
      </dgm:t>
    </dgm:pt>
    <dgm:pt modelId="{3F978761-DB29-474F-AB74-216EAF271B84}" type="parTrans" cxnId="{AF1C8D3F-7D07-4C95-B29E-A91CC232A03E}">
      <dgm:prSet/>
      <dgm:spPr/>
      <dgm:t>
        <a:bodyPr/>
        <a:lstStyle/>
        <a:p>
          <a:endParaRPr lang="en-US"/>
        </a:p>
      </dgm:t>
    </dgm:pt>
    <dgm:pt modelId="{091102CD-44D3-4EA9-9781-BA0AB02E9D09}" type="sibTrans" cxnId="{AF1C8D3F-7D07-4C95-B29E-A91CC232A03E}">
      <dgm:prSet/>
      <dgm:spPr/>
      <dgm:t>
        <a:bodyPr/>
        <a:lstStyle/>
        <a:p>
          <a:endParaRPr lang="en-US"/>
        </a:p>
      </dgm:t>
    </dgm:pt>
    <dgm:pt modelId="{9B4AF90B-8712-4492-881A-4D113C673F9E}">
      <dgm:prSet/>
      <dgm:spPr/>
      <dgm:t>
        <a:bodyPr/>
        <a:lstStyle/>
        <a:p>
          <a:r>
            <a:rPr lang="cs-CZ" dirty="0"/>
            <a:t>Výjimka pro bezpečné potraviny</a:t>
          </a:r>
          <a:endParaRPr lang="en-US" dirty="0"/>
        </a:p>
      </dgm:t>
    </dgm:pt>
    <dgm:pt modelId="{7E403B14-15C5-43C0-8107-C5ED4AA70515}" type="parTrans" cxnId="{BB9F7BE1-901D-4BC3-BECB-83FBA1750163}">
      <dgm:prSet/>
      <dgm:spPr/>
      <dgm:t>
        <a:bodyPr/>
        <a:lstStyle/>
        <a:p>
          <a:endParaRPr lang="en-US"/>
        </a:p>
      </dgm:t>
    </dgm:pt>
    <dgm:pt modelId="{A0F7CBDC-7A09-4BEE-BD2F-C1EB4A80CAE7}" type="sibTrans" cxnId="{BB9F7BE1-901D-4BC3-BECB-83FBA1750163}">
      <dgm:prSet/>
      <dgm:spPr/>
      <dgm:t>
        <a:bodyPr/>
        <a:lstStyle/>
        <a:p>
          <a:endParaRPr lang="en-US"/>
        </a:p>
      </dgm:t>
    </dgm:pt>
    <dgm:pt modelId="{9F451897-94A1-4ADB-934A-5B448EAD832D}">
      <dgm:prSet/>
      <dgm:spPr/>
      <dgm:t>
        <a:bodyPr/>
        <a:lstStyle/>
        <a:p>
          <a:r>
            <a:rPr lang="cs-CZ" dirty="0"/>
            <a:t>Po datu minimální trvanlivosti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→ </a:t>
          </a:r>
          <a:r>
            <a:rPr lang="cs-CZ" dirty="0"/>
            <a:t>oddělené a označené uvádění na trh</a:t>
          </a:r>
          <a:endParaRPr lang="en-US" dirty="0"/>
        </a:p>
      </dgm:t>
    </dgm:pt>
    <dgm:pt modelId="{8A72849A-5C7B-4AEF-9BC7-53301A2D8B55}" type="parTrans" cxnId="{F3904F68-8B00-48CF-8F64-4EDB19CBEC85}">
      <dgm:prSet/>
      <dgm:spPr/>
      <dgm:t>
        <a:bodyPr/>
        <a:lstStyle/>
        <a:p>
          <a:endParaRPr lang="cs-CZ"/>
        </a:p>
      </dgm:t>
    </dgm:pt>
    <dgm:pt modelId="{B13DCBD4-43A1-401B-91E0-9BCACA3F8DAC}" type="sibTrans" cxnId="{F3904F68-8B00-48CF-8F64-4EDB19CBEC85}">
      <dgm:prSet/>
      <dgm:spPr/>
      <dgm:t>
        <a:bodyPr/>
        <a:lstStyle/>
        <a:p>
          <a:endParaRPr lang="cs-CZ"/>
        </a:p>
      </dgm:t>
    </dgm:pt>
    <dgm:pt modelId="{6A904A2B-EE6E-4235-BC75-F1B69D8D76C6}">
      <dgm:prSet/>
      <dgm:spPr/>
      <dgm:t>
        <a:bodyPr/>
        <a:lstStyle/>
        <a:p>
          <a:r>
            <a:rPr lang="cs-CZ" dirty="0"/>
            <a:t>Použitelné k jinému než původnímu použití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→ </a:t>
          </a:r>
          <a:r>
            <a:rPr lang="cs-CZ" dirty="0"/>
            <a:t>oddělené a označené uvádění na trh</a:t>
          </a:r>
          <a:endParaRPr lang="en-US" dirty="0"/>
        </a:p>
      </dgm:t>
    </dgm:pt>
    <dgm:pt modelId="{3EE1A406-7B1B-469E-ABA8-3C903ECAB403}" type="parTrans" cxnId="{3735BF61-5040-41B1-A56E-73C11518CC5E}">
      <dgm:prSet/>
      <dgm:spPr/>
      <dgm:t>
        <a:bodyPr/>
        <a:lstStyle/>
        <a:p>
          <a:endParaRPr lang="cs-CZ"/>
        </a:p>
      </dgm:t>
    </dgm:pt>
    <dgm:pt modelId="{14CD1FEE-283F-4E97-83EA-C7D5A841F874}" type="sibTrans" cxnId="{3735BF61-5040-41B1-A56E-73C11518CC5E}">
      <dgm:prSet/>
      <dgm:spPr/>
      <dgm:t>
        <a:bodyPr/>
        <a:lstStyle/>
        <a:p>
          <a:endParaRPr lang="cs-CZ"/>
        </a:p>
      </dgm:t>
    </dgm:pt>
    <dgm:pt modelId="{3C2D1516-5CD0-460D-B415-516849191157}">
      <dgm:prSet/>
      <dgm:spPr/>
      <dgm:t>
        <a:bodyPr/>
        <a:lstStyle/>
        <a:p>
          <a:r>
            <a:rPr lang="cs-CZ" dirty="0"/>
            <a:t>Nesplňující zákonné požadavky </a:t>
          </a:r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→ b</a:t>
          </a:r>
          <a:r>
            <a:rPr lang="cs-CZ" dirty="0"/>
            <a:t>ezplatné poskytnutí neziskové organizaci</a:t>
          </a:r>
          <a:endParaRPr lang="en-US" dirty="0"/>
        </a:p>
      </dgm:t>
    </dgm:pt>
    <dgm:pt modelId="{A2B66627-3ECA-4F93-AC26-7AEA33F318EC}" type="parTrans" cxnId="{E01EF9FD-7AD4-4093-BABA-29916086D4D0}">
      <dgm:prSet/>
      <dgm:spPr/>
      <dgm:t>
        <a:bodyPr/>
        <a:lstStyle/>
        <a:p>
          <a:endParaRPr lang="cs-CZ"/>
        </a:p>
      </dgm:t>
    </dgm:pt>
    <dgm:pt modelId="{26ABB824-A50A-4702-9C33-0429F4CA8F8F}" type="sibTrans" cxnId="{E01EF9FD-7AD4-4093-BABA-29916086D4D0}">
      <dgm:prSet/>
      <dgm:spPr/>
      <dgm:t>
        <a:bodyPr/>
        <a:lstStyle/>
        <a:p>
          <a:endParaRPr lang="cs-CZ"/>
        </a:p>
      </dgm:t>
    </dgm:pt>
    <dgm:pt modelId="{95ED97F5-FD85-458B-B3AB-46168E522154}">
      <dgm:prSet/>
      <dgm:spPr/>
      <dgm:t>
        <a:bodyPr/>
        <a:lstStyle/>
        <a:p>
          <a:r>
            <a:rPr lang="cs-CZ" dirty="0"/>
            <a:t>ozářené v rozporu s požadavky</a:t>
          </a:r>
          <a:endParaRPr lang="en-US" dirty="0"/>
        </a:p>
      </dgm:t>
    </dgm:pt>
    <dgm:pt modelId="{58D52E3B-21CC-4EE9-BAAD-2613B0681297}" type="parTrans" cxnId="{D702F581-3B1A-4472-B3A7-A43DA67BD7F6}">
      <dgm:prSet/>
      <dgm:spPr/>
    </dgm:pt>
    <dgm:pt modelId="{6238BBCF-63A3-4F7E-B7F3-FC960CEABC80}" type="sibTrans" cxnId="{D702F581-3B1A-4472-B3A7-A43DA67BD7F6}">
      <dgm:prSet/>
      <dgm:spPr/>
    </dgm:pt>
    <dgm:pt modelId="{0E92BEF9-80A9-4326-ABB4-ACFDEF1ED9FA}">
      <dgm:prSet/>
      <dgm:spPr/>
      <dgm:t>
        <a:bodyPr/>
        <a:lstStyle/>
        <a:p>
          <a:endParaRPr lang="en-US" dirty="0"/>
        </a:p>
      </dgm:t>
    </dgm:pt>
    <dgm:pt modelId="{9BA30D9C-1FA4-4BEC-8BE6-04241448659D}" type="parTrans" cxnId="{5DBD09FF-A03D-4327-90AF-25D18FF412E2}">
      <dgm:prSet/>
      <dgm:spPr/>
    </dgm:pt>
    <dgm:pt modelId="{60BC19E3-F145-4C19-A46B-726E3CD121AB}" type="sibTrans" cxnId="{5DBD09FF-A03D-4327-90AF-25D18FF412E2}">
      <dgm:prSet/>
      <dgm:spPr/>
    </dgm:pt>
    <dgm:pt modelId="{E66E0478-AE83-463F-8A52-AEBD70976DD3}">
      <dgm:prSet/>
      <dgm:spPr/>
      <dgm:t>
        <a:bodyPr/>
        <a:lstStyle/>
        <a:p>
          <a:r>
            <a:rPr lang="cs-CZ" b="0" i="0" dirty="0"/>
            <a:t>obsahující látky v rozporu s požadavky na složení doplňků stravy nebo látky zakázané při výrobě potravin</a:t>
          </a:r>
          <a:endParaRPr lang="en-US" dirty="0"/>
        </a:p>
      </dgm:t>
    </dgm:pt>
    <dgm:pt modelId="{FFBAEE58-7FD2-4277-A028-99A0EDE506E0}" type="parTrans" cxnId="{79951BD1-A7D9-4249-8EB2-7A077D79DFF1}">
      <dgm:prSet/>
      <dgm:spPr/>
    </dgm:pt>
    <dgm:pt modelId="{D5D10024-1A39-4282-8659-290401EBBDB1}" type="sibTrans" cxnId="{79951BD1-A7D9-4249-8EB2-7A077D79DFF1}">
      <dgm:prSet/>
      <dgm:spPr/>
    </dgm:pt>
    <dgm:pt modelId="{C1AAFC30-5D2D-4E39-BE42-A9FD7C4D99E8}">
      <dgm:prSet/>
      <dgm:spPr/>
      <dgm:t>
        <a:bodyPr/>
        <a:lstStyle/>
        <a:p>
          <a:r>
            <a:rPr lang="cs-CZ" b="0" i="0" dirty="0"/>
            <a:t>zdánlivě totožné s potravinou uváděnou na trh v jiných členských státech Evropské unie</a:t>
          </a:r>
          <a:endParaRPr lang="en-US" dirty="0"/>
        </a:p>
      </dgm:t>
    </dgm:pt>
    <dgm:pt modelId="{69DDF543-0205-4756-8690-3B160E8EFF9A}" type="parTrans" cxnId="{FA26B706-BA7D-4552-8961-59E649EE5075}">
      <dgm:prSet/>
      <dgm:spPr/>
    </dgm:pt>
    <dgm:pt modelId="{8436AF0F-9339-4F70-A129-58E97E379362}" type="sibTrans" cxnId="{FA26B706-BA7D-4552-8961-59E649EE5075}">
      <dgm:prSet/>
      <dgm:spPr/>
    </dgm:pt>
    <dgm:pt modelId="{898201D4-5E5E-4D76-91FC-58057F7AB6A6}">
      <dgm:prSet/>
      <dgm:spPr/>
      <dgm:t>
        <a:bodyPr/>
        <a:lstStyle/>
        <a:p>
          <a:r>
            <a:rPr lang="cs-CZ" dirty="0"/>
            <a:t>viz výčet vlevo a</a:t>
          </a:r>
          <a:r>
            <a:rPr lang="cs-CZ" b="0" i="0" dirty="0"/>
            <a:t> potraviny s prošlým datem minimální trvanlivosti, které nejsou bezpečné</a:t>
          </a:r>
          <a:r>
            <a:rPr lang="cs-CZ" dirty="0"/>
            <a:t> </a:t>
          </a:r>
          <a:endParaRPr lang="en-US" dirty="0"/>
        </a:p>
      </dgm:t>
    </dgm:pt>
    <dgm:pt modelId="{FFBE9757-962B-49B5-8055-F03E17C0FC58}" type="parTrans" cxnId="{837DA94C-D7EA-4124-A03F-7D64CD2AFE10}">
      <dgm:prSet/>
      <dgm:spPr/>
    </dgm:pt>
    <dgm:pt modelId="{A0C63B97-B838-4CD1-84FA-9DAF9BC44C2B}" type="sibTrans" cxnId="{837DA94C-D7EA-4124-A03F-7D64CD2AFE10}">
      <dgm:prSet/>
      <dgm:spPr/>
    </dgm:pt>
    <dgm:pt modelId="{56886E7D-5CDD-4451-893A-A9F6D3F5528D}" type="pres">
      <dgm:prSet presAssocID="{D1548266-BCDC-43E3-AECF-12C5E3BA76C8}" presName="Name0" presStyleCnt="0">
        <dgm:presLayoutVars>
          <dgm:dir/>
          <dgm:animLvl val="lvl"/>
          <dgm:resizeHandles val="exact"/>
        </dgm:presLayoutVars>
      </dgm:prSet>
      <dgm:spPr/>
    </dgm:pt>
    <dgm:pt modelId="{C3960E8F-C656-4852-8B16-247434367E1A}" type="pres">
      <dgm:prSet presAssocID="{07B4FA2C-4B61-4996-9D61-F27A138031C6}" presName="composite" presStyleCnt="0"/>
      <dgm:spPr/>
    </dgm:pt>
    <dgm:pt modelId="{C1877E39-ABBF-4B4F-A5D5-4557063C794B}" type="pres">
      <dgm:prSet presAssocID="{07B4FA2C-4B61-4996-9D61-F27A138031C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E9896C0-902C-4361-A368-318D48CEBB01}" type="pres">
      <dgm:prSet presAssocID="{07B4FA2C-4B61-4996-9D61-F27A138031C6}" presName="desTx" presStyleLbl="alignAccFollowNode1" presStyleIdx="0" presStyleCnt="3">
        <dgm:presLayoutVars>
          <dgm:bulletEnabled val="1"/>
        </dgm:presLayoutVars>
      </dgm:prSet>
      <dgm:spPr/>
    </dgm:pt>
    <dgm:pt modelId="{CF5E6B6D-8245-42E3-A60A-12C829173113}" type="pres">
      <dgm:prSet presAssocID="{43B66275-4788-44CD-A349-75933DF224F9}" presName="space" presStyleCnt="0"/>
      <dgm:spPr/>
    </dgm:pt>
    <dgm:pt modelId="{40674C85-9FC3-4ED9-9868-15D8BFEEDBBD}" type="pres">
      <dgm:prSet presAssocID="{1DFE3DD5-A595-437D-8BF8-A39F600FA2B1}" presName="composite" presStyleCnt="0"/>
      <dgm:spPr/>
    </dgm:pt>
    <dgm:pt modelId="{18AC6553-6EBC-4209-AAF5-5F170886AED4}" type="pres">
      <dgm:prSet presAssocID="{1DFE3DD5-A595-437D-8BF8-A39F600FA2B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AEEAEB0-D9A6-40BB-B101-7C6F9E4A44EB}" type="pres">
      <dgm:prSet presAssocID="{1DFE3DD5-A595-437D-8BF8-A39F600FA2B1}" presName="desTx" presStyleLbl="alignAccFollowNode1" presStyleIdx="1" presStyleCnt="3">
        <dgm:presLayoutVars>
          <dgm:bulletEnabled val="1"/>
        </dgm:presLayoutVars>
      </dgm:prSet>
      <dgm:spPr/>
    </dgm:pt>
    <dgm:pt modelId="{E8B3FA69-100E-4E04-B5B0-E4FEAE2F41CC}" type="pres">
      <dgm:prSet presAssocID="{BAF519C7-3817-4EFD-BB42-469A6C55A359}" presName="space" presStyleCnt="0"/>
      <dgm:spPr/>
    </dgm:pt>
    <dgm:pt modelId="{61B872F4-4D0A-4370-835B-94723262DFFA}" type="pres">
      <dgm:prSet presAssocID="{9B4AF90B-8712-4492-881A-4D113C673F9E}" presName="composite" presStyleCnt="0"/>
      <dgm:spPr/>
    </dgm:pt>
    <dgm:pt modelId="{15ABBDDE-3E94-4A74-9C53-D2294A543696}" type="pres">
      <dgm:prSet presAssocID="{9B4AF90B-8712-4492-881A-4D113C673F9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EE6236D-EAE4-4A42-A69F-C41794B2893C}" type="pres">
      <dgm:prSet presAssocID="{9B4AF90B-8712-4492-881A-4D113C673F9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08B4603-D2C3-4A8D-9DFE-025D7CD923F0}" type="presOf" srcId="{052362D0-2E46-4815-AC46-0B41F0C43A87}" destId="{8E9896C0-902C-4361-A368-318D48CEBB01}" srcOrd="0" destOrd="3" presId="urn:microsoft.com/office/officeart/2005/8/layout/hList1"/>
    <dgm:cxn modelId="{FA26B706-BA7D-4552-8961-59E649EE5075}" srcId="{07B4FA2C-4B61-4996-9D61-F27A138031C6}" destId="{C1AAFC30-5D2D-4E39-BE42-A9FD7C4D99E8}" srcOrd="6" destOrd="0" parTransId="{69DDF543-0205-4756-8690-3B160E8EFF9A}" sibTransId="{8436AF0F-9339-4F70-A129-58E97E379362}"/>
    <dgm:cxn modelId="{52C0F317-C2AF-402D-9423-DD99EBA2674A}" type="presOf" srcId="{D1548266-BCDC-43E3-AECF-12C5E3BA76C8}" destId="{56886E7D-5CDD-4451-893A-A9F6D3F5528D}" srcOrd="0" destOrd="0" presId="urn:microsoft.com/office/officeart/2005/8/layout/hList1"/>
    <dgm:cxn modelId="{43AF8D24-DFE7-4AF0-85F4-7BC2CE0A2242}" srcId="{1DFE3DD5-A595-437D-8BF8-A39F600FA2B1}" destId="{C74D6FAE-BD8F-45B5-9D9D-6FBA9596CA7D}" srcOrd="3" destOrd="0" parTransId="{E7C0765F-FD94-4349-9424-962B840D4797}" sibTransId="{C8D7799A-2B8B-4FF8-9B33-760E3F7B1FE7}"/>
    <dgm:cxn modelId="{64498925-1FEF-4196-B698-01BDD3C822C4}" type="presOf" srcId="{473B9D6A-EDFF-4E12-A04A-7316A51A71B8}" destId="{3AEEAEB0-D9A6-40BB-B101-7C6F9E4A44EB}" srcOrd="0" destOrd="4" presId="urn:microsoft.com/office/officeart/2005/8/layout/hList1"/>
    <dgm:cxn modelId="{8D4B4927-45FA-42C0-880C-7875E4433C39}" type="presOf" srcId="{95ED97F5-FD85-458B-B3AB-46168E522154}" destId="{8E9896C0-902C-4361-A368-318D48CEBB01}" srcOrd="0" destOrd="4" presId="urn:microsoft.com/office/officeart/2005/8/layout/hList1"/>
    <dgm:cxn modelId="{5E75CB2E-C357-4BCF-8D7C-DCE4B4D8E39F}" srcId="{07B4FA2C-4B61-4996-9D61-F27A138031C6}" destId="{7540E4F8-FE6C-47BF-A8DE-B405AA8ECADD}" srcOrd="2" destOrd="0" parTransId="{2B43913F-35CA-441B-A9FA-C13D350D2D14}" sibTransId="{8A46D87A-87DF-42C4-B657-3AB3AD95A1AE}"/>
    <dgm:cxn modelId="{3924473F-8446-4D54-A5DF-9C4C6E167D63}" type="presOf" srcId="{898201D4-5E5E-4D76-91FC-58057F7AB6A6}" destId="{3AEEAEB0-D9A6-40BB-B101-7C6F9E4A44EB}" srcOrd="0" destOrd="0" presId="urn:microsoft.com/office/officeart/2005/8/layout/hList1"/>
    <dgm:cxn modelId="{AF1C8D3F-7D07-4C95-B29E-A91CC232A03E}" srcId="{1DFE3DD5-A595-437D-8BF8-A39F600FA2B1}" destId="{473B9D6A-EDFF-4E12-A04A-7316A51A71B8}" srcOrd="4" destOrd="0" parTransId="{3F978761-DB29-474F-AB74-216EAF271B84}" sibTransId="{091102CD-44D3-4EA9-9781-BA0AB02E9D09}"/>
    <dgm:cxn modelId="{516FF43F-BA1F-4E73-BD5C-CCF21253A6C7}" type="presOf" srcId="{7540E4F8-FE6C-47BF-A8DE-B405AA8ECADD}" destId="{8E9896C0-902C-4361-A368-318D48CEBB01}" srcOrd="0" destOrd="2" presId="urn:microsoft.com/office/officeart/2005/8/layout/hList1"/>
    <dgm:cxn modelId="{3735BF61-5040-41B1-A56E-73C11518CC5E}" srcId="{9B4AF90B-8712-4492-881A-4D113C673F9E}" destId="{6A904A2B-EE6E-4235-BC75-F1B69D8D76C6}" srcOrd="1" destOrd="0" parTransId="{3EE1A406-7B1B-469E-ABA8-3C903ECAB403}" sibTransId="{14CD1FEE-283F-4E97-83EA-C7D5A841F874}"/>
    <dgm:cxn modelId="{B62C1D45-6D68-40E1-B8AB-8772E165CEFA}" type="presOf" srcId="{07B4FA2C-4B61-4996-9D61-F27A138031C6}" destId="{C1877E39-ABBF-4B4F-A5D5-4557063C794B}" srcOrd="0" destOrd="0" presId="urn:microsoft.com/office/officeart/2005/8/layout/hList1"/>
    <dgm:cxn modelId="{F3904F68-8B00-48CF-8F64-4EDB19CBEC85}" srcId="{9B4AF90B-8712-4492-881A-4D113C673F9E}" destId="{9F451897-94A1-4ADB-934A-5B448EAD832D}" srcOrd="0" destOrd="0" parTransId="{8A72849A-5C7B-4AEF-9BC7-53301A2D8B55}" sibTransId="{B13DCBD4-43A1-401B-91E0-9BCACA3F8DAC}"/>
    <dgm:cxn modelId="{837DA94C-D7EA-4124-A03F-7D64CD2AFE10}" srcId="{1DFE3DD5-A595-437D-8BF8-A39F600FA2B1}" destId="{898201D4-5E5E-4D76-91FC-58057F7AB6A6}" srcOrd="0" destOrd="0" parTransId="{FFBE9757-962B-49B5-8055-F03E17C0FC58}" sibTransId="{A0C63B97-B838-4CD1-84FA-9DAF9BC44C2B}"/>
    <dgm:cxn modelId="{22982372-E578-4105-91BA-D2E3EF4F7CD4}" srcId="{1DFE3DD5-A595-437D-8BF8-A39F600FA2B1}" destId="{85FFD982-7C49-435C-878F-C97FF09714DC}" srcOrd="1" destOrd="0" parTransId="{EF60D5AC-9ABA-4A4F-8473-538CF116DF34}" sibTransId="{D0FFCCC2-EB9E-445B-930D-30A8EBE6BE94}"/>
    <dgm:cxn modelId="{04142F72-BFA7-4012-B86C-55D1E3990DA0}" type="presOf" srcId="{6A904A2B-EE6E-4235-BC75-F1B69D8D76C6}" destId="{3EE6236D-EAE4-4A42-A69F-C41794B2893C}" srcOrd="0" destOrd="1" presId="urn:microsoft.com/office/officeart/2005/8/layout/hList1"/>
    <dgm:cxn modelId="{1B742556-9FAF-4EE3-BEDE-041530B74663}" srcId="{D1548266-BCDC-43E3-AECF-12C5E3BA76C8}" destId="{1DFE3DD5-A595-437D-8BF8-A39F600FA2B1}" srcOrd="1" destOrd="0" parTransId="{2E4AF604-D850-4640-90F8-590EA732A2FC}" sibTransId="{BAF519C7-3817-4EFD-BB42-469A6C55A359}"/>
    <dgm:cxn modelId="{38A12576-47E6-493E-80D9-7F4BC73651B7}" srcId="{07B4FA2C-4B61-4996-9D61-F27A138031C6}" destId="{6E68D619-D18E-4671-A6EE-96C03D22EAD2}" srcOrd="1" destOrd="0" parTransId="{C00D6AE3-184E-4DBC-86F4-232C29B5A4DF}" sibTransId="{E7BC2AD3-536B-4424-A680-0833CD4266BC}"/>
    <dgm:cxn modelId="{EF37F180-548A-4285-811F-45665B7E6B99}" srcId="{1DFE3DD5-A595-437D-8BF8-A39F600FA2B1}" destId="{6FB3785F-43F7-44D8-861E-85008A5F3B67}" srcOrd="2" destOrd="0" parTransId="{56E48DB0-5F77-4085-A5C0-4BE3BEAAB073}" sibTransId="{BC6EC4A8-0D66-49C4-A38F-8359DEACBF90}"/>
    <dgm:cxn modelId="{D702F581-3B1A-4472-B3A7-A43DA67BD7F6}" srcId="{07B4FA2C-4B61-4996-9D61-F27A138031C6}" destId="{95ED97F5-FD85-458B-B3AB-46168E522154}" srcOrd="4" destOrd="0" parTransId="{58D52E3B-21CC-4EE9-BAAD-2613B0681297}" sibTransId="{6238BBCF-63A3-4F7E-B7F3-FC960CEABC80}"/>
    <dgm:cxn modelId="{1EC5AB88-47E4-41EB-B934-A4821A15A2D3}" srcId="{07B4FA2C-4B61-4996-9D61-F27A138031C6}" destId="{3A45821D-9214-4398-9B25-F992CFC45A6A}" srcOrd="0" destOrd="0" parTransId="{D74A5749-D9F0-453D-8358-1E598829B2B0}" sibTransId="{40A87038-B4FA-46A1-A7F6-D35AAC3914BD}"/>
    <dgm:cxn modelId="{1FC18892-A642-4D98-8605-894A00284EBD}" type="presOf" srcId="{6E68D619-D18E-4671-A6EE-96C03D22EAD2}" destId="{8E9896C0-902C-4361-A368-318D48CEBB01}" srcOrd="0" destOrd="1" presId="urn:microsoft.com/office/officeart/2005/8/layout/hList1"/>
    <dgm:cxn modelId="{DD23139A-0834-4102-9295-8FDBB5CE2B21}" type="presOf" srcId="{3C2D1516-5CD0-460D-B415-516849191157}" destId="{3EE6236D-EAE4-4A42-A69F-C41794B2893C}" srcOrd="0" destOrd="2" presId="urn:microsoft.com/office/officeart/2005/8/layout/hList1"/>
    <dgm:cxn modelId="{12369C9F-2837-4F45-8CC1-F7CD41DC082D}" type="presOf" srcId="{9F451897-94A1-4ADB-934A-5B448EAD832D}" destId="{3EE6236D-EAE4-4A42-A69F-C41794B2893C}" srcOrd="0" destOrd="0" presId="urn:microsoft.com/office/officeart/2005/8/layout/hList1"/>
    <dgm:cxn modelId="{D60EFAA0-745A-4DD1-8302-EC9E3C4E9027}" type="presOf" srcId="{85FFD982-7C49-435C-878F-C97FF09714DC}" destId="{3AEEAEB0-D9A6-40BB-B101-7C6F9E4A44EB}" srcOrd="0" destOrd="1" presId="urn:microsoft.com/office/officeart/2005/8/layout/hList1"/>
    <dgm:cxn modelId="{644B65A1-AB84-4687-BCCD-A679FF720858}" type="presOf" srcId="{6FB3785F-43F7-44D8-861E-85008A5F3B67}" destId="{3AEEAEB0-D9A6-40BB-B101-7C6F9E4A44EB}" srcOrd="0" destOrd="2" presId="urn:microsoft.com/office/officeart/2005/8/layout/hList1"/>
    <dgm:cxn modelId="{CC9A65A8-B3B6-469A-B601-975D03DB0329}" type="presOf" srcId="{C74D6FAE-BD8F-45B5-9D9D-6FBA9596CA7D}" destId="{3AEEAEB0-D9A6-40BB-B101-7C6F9E4A44EB}" srcOrd="0" destOrd="3" presId="urn:microsoft.com/office/officeart/2005/8/layout/hList1"/>
    <dgm:cxn modelId="{AD094DA9-E7C1-4047-BE44-467230CB1BEF}" srcId="{D1548266-BCDC-43E3-AECF-12C5E3BA76C8}" destId="{07B4FA2C-4B61-4996-9D61-F27A138031C6}" srcOrd="0" destOrd="0" parTransId="{C302D008-B5FA-4F39-958E-219CAB902FF5}" sibTransId="{43B66275-4788-44CD-A349-75933DF224F9}"/>
    <dgm:cxn modelId="{551721AE-CA78-4455-A1FC-9B31CB3E53D9}" type="presOf" srcId="{1DFE3DD5-A595-437D-8BF8-A39F600FA2B1}" destId="{18AC6553-6EBC-4209-AAF5-5F170886AED4}" srcOrd="0" destOrd="0" presId="urn:microsoft.com/office/officeart/2005/8/layout/hList1"/>
    <dgm:cxn modelId="{E04149B2-52E6-4A71-B3AD-F768228C491F}" type="presOf" srcId="{0E92BEF9-80A9-4326-ABB4-ACFDEF1ED9FA}" destId="{8E9896C0-902C-4361-A368-318D48CEBB01}" srcOrd="0" destOrd="7" presId="urn:microsoft.com/office/officeart/2005/8/layout/hList1"/>
    <dgm:cxn modelId="{B7DD1DB4-35C2-4979-A1E7-EA083A472A82}" type="presOf" srcId="{C1AAFC30-5D2D-4E39-BE42-A9FD7C4D99E8}" destId="{8E9896C0-902C-4361-A368-318D48CEBB01}" srcOrd="0" destOrd="6" presId="urn:microsoft.com/office/officeart/2005/8/layout/hList1"/>
    <dgm:cxn modelId="{79951BD1-A7D9-4249-8EB2-7A077D79DFF1}" srcId="{07B4FA2C-4B61-4996-9D61-F27A138031C6}" destId="{E66E0478-AE83-463F-8A52-AEBD70976DD3}" srcOrd="5" destOrd="0" parTransId="{FFBAEE58-7FD2-4277-A028-99A0EDE506E0}" sibTransId="{D5D10024-1A39-4282-8659-290401EBBDB1}"/>
    <dgm:cxn modelId="{D664EDE0-C6E9-4872-AE67-0ACFD0438529}" type="presOf" srcId="{3A45821D-9214-4398-9B25-F992CFC45A6A}" destId="{8E9896C0-902C-4361-A368-318D48CEBB01}" srcOrd="0" destOrd="0" presId="urn:microsoft.com/office/officeart/2005/8/layout/hList1"/>
    <dgm:cxn modelId="{BB9F7BE1-901D-4BC3-BECB-83FBA1750163}" srcId="{D1548266-BCDC-43E3-AECF-12C5E3BA76C8}" destId="{9B4AF90B-8712-4492-881A-4D113C673F9E}" srcOrd="2" destOrd="0" parTransId="{7E403B14-15C5-43C0-8107-C5ED4AA70515}" sibTransId="{A0F7CBDC-7A09-4BEE-BD2F-C1EB4A80CAE7}"/>
    <dgm:cxn modelId="{BECE23FB-9D12-41CE-93A6-FA9ABB49854B}" srcId="{07B4FA2C-4B61-4996-9D61-F27A138031C6}" destId="{052362D0-2E46-4815-AC46-0B41F0C43A87}" srcOrd="3" destOrd="0" parTransId="{0D00BBFD-62A4-45BE-94F0-520E112B8395}" sibTransId="{BF4044B5-A647-4ED3-8C37-B4D62F5F240A}"/>
    <dgm:cxn modelId="{BB59A2FC-6FF7-4C5F-918F-138E463F7289}" type="presOf" srcId="{9B4AF90B-8712-4492-881A-4D113C673F9E}" destId="{15ABBDDE-3E94-4A74-9C53-D2294A543696}" srcOrd="0" destOrd="0" presId="urn:microsoft.com/office/officeart/2005/8/layout/hList1"/>
    <dgm:cxn modelId="{E01EF9FD-7AD4-4093-BABA-29916086D4D0}" srcId="{9B4AF90B-8712-4492-881A-4D113C673F9E}" destId="{3C2D1516-5CD0-460D-B415-516849191157}" srcOrd="2" destOrd="0" parTransId="{A2B66627-3ECA-4F93-AC26-7AEA33F318EC}" sibTransId="{26ABB824-A50A-4702-9C33-0429F4CA8F8F}"/>
    <dgm:cxn modelId="{BDBE3CFE-775B-46BF-8A9B-AD3F7A2B0072}" type="presOf" srcId="{E66E0478-AE83-463F-8A52-AEBD70976DD3}" destId="{8E9896C0-902C-4361-A368-318D48CEBB01}" srcOrd="0" destOrd="5" presId="urn:microsoft.com/office/officeart/2005/8/layout/hList1"/>
    <dgm:cxn modelId="{5DBD09FF-A03D-4327-90AF-25D18FF412E2}" srcId="{07B4FA2C-4B61-4996-9D61-F27A138031C6}" destId="{0E92BEF9-80A9-4326-ABB4-ACFDEF1ED9FA}" srcOrd="7" destOrd="0" parTransId="{9BA30D9C-1FA4-4BEC-8BE6-04241448659D}" sibTransId="{60BC19E3-F145-4C19-A46B-726E3CD121AB}"/>
    <dgm:cxn modelId="{EA66B8C8-C21D-454C-B4CE-776A28374B06}" type="presParOf" srcId="{56886E7D-5CDD-4451-893A-A9F6D3F5528D}" destId="{C3960E8F-C656-4852-8B16-247434367E1A}" srcOrd="0" destOrd="0" presId="urn:microsoft.com/office/officeart/2005/8/layout/hList1"/>
    <dgm:cxn modelId="{431E8ADE-CF0D-4B49-983B-4081A8F63361}" type="presParOf" srcId="{C3960E8F-C656-4852-8B16-247434367E1A}" destId="{C1877E39-ABBF-4B4F-A5D5-4557063C794B}" srcOrd="0" destOrd="0" presId="urn:microsoft.com/office/officeart/2005/8/layout/hList1"/>
    <dgm:cxn modelId="{D7C8151F-4F95-4B23-AE19-9509E224883E}" type="presParOf" srcId="{C3960E8F-C656-4852-8B16-247434367E1A}" destId="{8E9896C0-902C-4361-A368-318D48CEBB01}" srcOrd="1" destOrd="0" presId="urn:microsoft.com/office/officeart/2005/8/layout/hList1"/>
    <dgm:cxn modelId="{23642E42-4D6F-4C42-ADCB-6501F0FFF1BC}" type="presParOf" srcId="{56886E7D-5CDD-4451-893A-A9F6D3F5528D}" destId="{CF5E6B6D-8245-42E3-A60A-12C829173113}" srcOrd="1" destOrd="0" presId="urn:microsoft.com/office/officeart/2005/8/layout/hList1"/>
    <dgm:cxn modelId="{3137CC08-7DA3-4A03-99CE-4E05F4D36DC8}" type="presParOf" srcId="{56886E7D-5CDD-4451-893A-A9F6D3F5528D}" destId="{40674C85-9FC3-4ED9-9868-15D8BFEEDBBD}" srcOrd="2" destOrd="0" presId="urn:microsoft.com/office/officeart/2005/8/layout/hList1"/>
    <dgm:cxn modelId="{BA5002A8-39F6-4EBD-B75E-3ACDA269171F}" type="presParOf" srcId="{40674C85-9FC3-4ED9-9868-15D8BFEEDBBD}" destId="{18AC6553-6EBC-4209-AAF5-5F170886AED4}" srcOrd="0" destOrd="0" presId="urn:microsoft.com/office/officeart/2005/8/layout/hList1"/>
    <dgm:cxn modelId="{029C91F2-CDD2-4A96-A946-AC00C7BE46B9}" type="presParOf" srcId="{40674C85-9FC3-4ED9-9868-15D8BFEEDBBD}" destId="{3AEEAEB0-D9A6-40BB-B101-7C6F9E4A44EB}" srcOrd="1" destOrd="0" presId="urn:microsoft.com/office/officeart/2005/8/layout/hList1"/>
    <dgm:cxn modelId="{E485FD6C-306B-4766-9B2F-2916CB47D31C}" type="presParOf" srcId="{56886E7D-5CDD-4451-893A-A9F6D3F5528D}" destId="{E8B3FA69-100E-4E04-B5B0-E4FEAE2F41CC}" srcOrd="3" destOrd="0" presId="urn:microsoft.com/office/officeart/2005/8/layout/hList1"/>
    <dgm:cxn modelId="{24C4AD7E-1089-416F-9852-2DEE75D9F5FD}" type="presParOf" srcId="{56886E7D-5CDD-4451-893A-A9F6D3F5528D}" destId="{61B872F4-4D0A-4370-835B-94723262DFFA}" srcOrd="4" destOrd="0" presId="urn:microsoft.com/office/officeart/2005/8/layout/hList1"/>
    <dgm:cxn modelId="{53455F54-46CB-4D88-986D-1CC0C034EFA8}" type="presParOf" srcId="{61B872F4-4D0A-4370-835B-94723262DFFA}" destId="{15ABBDDE-3E94-4A74-9C53-D2294A543696}" srcOrd="0" destOrd="0" presId="urn:microsoft.com/office/officeart/2005/8/layout/hList1"/>
    <dgm:cxn modelId="{C63DC4CE-811D-4E10-98C8-9D714DCCF2CD}" type="presParOf" srcId="{61B872F4-4D0A-4370-835B-94723262DFFA}" destId="{3EE6236D-EAE4-4A42-A69F-C41794B289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D7BF0A6-0AFC-4955-A76E-3BA3929B3330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9500EF35-217F-4D7B-9986-B33F776546D7}">
      <dgm:prSet/>
      <dgm:spPr/>
      <dgm:t>
        <a:bodyPr/>
        <a:lstStyle/>
        <a:p>
          <a:r>
            <a:rPr lang="cs-CZ"/>
            <a:t>Schválení a registrace provozu</a:t>
          </a:r>
          <a:endParaRPr lang="en-US"/>
        </a:p>
      </dgm:t>
    </dgm:pt>
    <dgm:pt modelId="{3C0C33AF-3312-4E7B-8582-712F5543F9A0}" type="parTrans" cxnId="{97E777D9-0491-4E7C-B571-6895E49A06EC}">
      <dgm:prSet/>
      <dgm:spPr/>
      <dgm:t>
        <a:bodyPr/>
        <a:lstStyle/>
        <a:p>
          <a:endParaRPr lang="en-US"/>
        </a:p>
      </dgm:t>
    </dgm:pt>
    <dgm:pt modelId="{FA9AADCA-ED69-43F4-88A9-5ACAEC173AE5}" type="sibTrans" cxnId="{97E777D9-0491-4E7C-B571-6895E49A06EC}">
      <dgm:prSet/>
      <dgm:spPr/>
      <dgm:t>
        <a:bodyPr/>
        <a:lstStyle/>
        <a:p>
          <a:endParaRPr lang="en-US"/>
        </a:p>
      </dgm:t>
    </dgm:pt>
    <dgm:pt modelId="{1EA96243-143A-4F8A-8CDE-EB92155F8527}">
      <dgm:prSet/>
      <dgm:spPr/>
      <dgm:t>
        <a:bodyPr/>
        <a:lstStyle/>
        <a:p>
          <a:r>
            <a:rPr lang="cs-CZ"/>
            <a:t>Povinnosti chovatele</a:t>
          </a:r>
          <a:endParaRPr lang="en-US"/>
        </a:p>
      </dgm:t>
    </dgm:pt>
    <dgm:pt modelId="{E4C1849C-B047-4E65-A32E-3D40DA93597F}" type="parTrans" cxnId="{459B39C4-3854-40A7-AB6B-BB8FEB4776A7}">
      <dgm:prSet/>
      <dgm:spPr/>
      <dgm:t>
        <a:bodyPr/>
        <a:lstStyle/>
        <a:p>
          <a:endParaRPr lang="en-US"/>
        </a:p>
      </dgm:t>
    </dgm:pt>
    <dgm:pt modelId="{73C36755-43F9-467C-A1E7-F8C8CA2FE76E}" type="sibTrans" cxnId="{459B39C4-3854-40A7-AB6B-BB8FEB4776A7}">
      <dgm:prSet/>
      <dgm:spPr/>
      <dgm:t>
        <a:bodyPr/>
        <a:lstStyle/>
        <a:p>
          <a:endParaRPr lang="en-US"/>
        </a:p>
      </dgm:t>
    </dgm:pt>
    <dgm:pt modelId="{3E70BCCE-998F-4226-A765-527BFB1A081D}">
      <dgm:prSet/>
      <dgm:spPr/>
      <dgm:t>
        <a:bodyPr/>
        <a:lstStyle/>
        <a:p>
          <a:r>
            <a:rPr lang="cs-CZ"/>
            <a:t>Označování a evidence zvířat (plemenářský zákon)</a:t>
          </a:r>
          <a:endParaRPr lang="en-US"/>
        </a:p>
      </dgm:t>
    </dgm:pt>
    <dgm:pt modelId="{F3DC798E-5005-4A8E-ADFC-B532B2649DA8}" type="parTrans" cxnId="{A009B247-3520-4D5A-9E68-37C18540BEE4}">
      <dgm:prSet/>
      <dgm:spPr/>
      <dgm:t>
        <a:bodyPr/>
        <a:lstStyle/>
        <a:p>
          <a:endParaRPr lang="en-US"/>
        </a:p>
      </dgm:t>
    </dgm:pt>
    <dgm:pt modelId="{7CFCA358-F8E2-4342-B664-B698DC460D4D}" type="sibTrans" cxnId="{A009B247-3520-4D5A-9E68-37C18540BEE4}">
      <dgm:prSet/>
      <dgm:spPr/>
      <dgm:t>
        <a:bodyPr/>
        <a:lstStyle/>
        <a:p>
          <a:endParaRPr lang="en-US"/>
        </a:p>
      </dgm:t>
    </dgm:pt>
    <dgm:pt modelId="{5BC5CB15-D625-4D94-9301-74F6AACC007A}">
      <dgm:prSet/>
      <dgm:spPr/>
      <dgm:t>
        <a:bodyPr/>
        <a:lstStyle/>
        <a:p>
          <a:r>
            <a:rPr lang="cs-CZ">
              <a:hlinkClick xmlns:r="http://schemas.openxmlformats.org/officeDocument/2006/relationships" r:id="rId1"/>
            </a:rPr>
            <a:t>Informace o potravinovém řetězci</a:t>
          </a:r>
          <a:endParaRPr lang="en-US"/>
        </a:p>
      </dgm:t>
    </dgm:pt>
    <dgm:pt modelId="{59C911EF-5338-4ABC-9231-8B42C217DED5}" type="parTrans" cxnId="{A7CFA3A3-B735-45D5-BD8C-26C0388F7FE7}">
      <dgm:prSet/>
      <dgm:spPr/>
      <dgm:t>
        <a:bodyPr/>
        <a:lstStyle/>
        <a:p>
          <a:endParaRPr lang="en-US"/>
        </a:p>
      </dgm:t>
    </dgm:pt>
    <dgm:pt modelId="{D33A299D-F023-4F34-BE2D-D316F12F5B5E}" type="sibTrans" cxnId="{A7CFA3A3-B735-45D5-BD8C-26C0388F7FE7}">
      <dgm:prSet/>
      <dgm:spPr/>
      <dgm:t>
        <a:bodyPr/>
        <a:lstStyle/>
        <a:p>
          <a:endParaRPr lang="en-US"/>
        </a:p>
      </dgm:t>
    </dgm:pt>
    <dgm:pt modelId="{0668B9BA-7150-4726-89C1-294DAC359484}">
      <dgm:prSet/>
      <dgm:spPr/>
      <dgm:t>
        <a:bodyPr/>
        <a:lstStyle/>
        <a:p>
          <a:r>
            <a:rPr lang="cs-CZ"/>
            <a:t>Povinnosti provozovatele jatek/bourárny</a:t>
          </a:r>
          <a:endParaRPr lang="en-US"/>
        </a:p>
      </dgm:t>
    </dgm:pt>
    <dgm:pt modelId="{1DD58993-7F0C-484B-8C35-E68D6B000D34}" type="parTrans" cxnId="{7C453ABB-0EBD-4A72-9875-E2CABBEFBC5C}">
      <dgm:prSet/>
      <dgm:spPr/>
      <dgm:t>
        <a:bodyPr/>
        <a:lstStyle/>
        <a:p>
          <a:endParaRPr lang="en-US"/>
        </a:p>
      </dgm:t>
    </dgm:pt>
    <dgm:pt modelId="{B62622F8-2E3C-4BBD-A2F5-50EB4B0BCF19}" type="sibTrans" cxnId="{7C453ABB-0EBD-4A72-9875-E2CABBEFBC5C}">
      <dgm:prSet/>
      <dgm:spPr/>
      <dgm:t>
        <a:bodyPr/>
        <a:lstStyle/>
        <a:p>
          <a:endParaRPr lang="en-US"/>
        </a:p>
      </dgm:t>
    </dgm:pt>
    <dgm:pt modelId="{0AE72B25-4748-44E3-A132-FB0AFB52AE7C}">
      <dgm:prSet/>
      <dgm:spPr/>
      <dgm:t>
        <a:bodyPr/>
        <a:lstStyle/>
        <a:p>
          <a:r>
            <a:rPr lang="cs-CZ">
              <a:hlinkClick xmlns:r="http://schemas.openxmlformats.org/officeDocument/2006/relationships" r:id="rId2"/>
            </a:rPr>
            <a:t>Veterinární prohlídky jatečných zvířat a masa</a:t>
          </a:r>
          <a:endParaRPr lang="en-US"/>
        </a:p>
      </dgm:t>
    </dgm:pt>
    <dgm:pt modelId="{35B20E47-1E27-4ABB-8932-53A256303ADB}" type="parTrans" cxnId="{08B86439-57A8-423C-8834-59DAD0F0BAC0}">
      <dgm:prSet/>
      <dgm:spPr/>
      <dgm:t>
        <a:bodyPr/>
        <a:lstStyle/>
        <a:p>
          <a:endParaRPr lang="en-US"/>
        </a:p>
      </dgm:t>
    </dgm:pt>
    <dgm:pt modelId="{5BA0B2C8-DF4F-49E0-81A9-F97FDA7FA4C7}" type="sibTrans" cxnId="{08B86439-57A8-423C-8834-59DAD0F0BAC0}">
      <dgm:prSet/>
      <dgm:spPr/>
      <dgm:t>
        <a:bodyPr/>
        <a:lstStyle/>
        <a:p>
          <a:endParaRPr lang="en-US"/>
        </a:p>
      </dgm:t>
    </dgm:pt>
    <dgm:pt modelId="{E46A1244-D866-4FB8-A624-DED4A7B917A8}">
      <dgm:prSet/>
      <dgm:spPr/>
      <dgm:t>
        <a:bodyPr/>
        <a:lstStyle/>
        <a:p>
          <a:r>
            <a:rPr lang="cs-CZ"/>
            <a:t>Před porážkou (kontrola označení a dokumentace, podmínek welfare a přepravy) = zdravotní potvrzení</a:t>
          </a:r>
          <a:endParaRPr lang="en-US"/>
        </a:p>
      </dgm:t>
    </dgm:pt>
    <dgm:pt modelId="{383BC1AA-658E-4215-8266-3D7EA28C274E}" type="parTrans" cxnId="{C7B6D812-8915-47C4-8551-4E8E87EDB80A}">
      <dgm:prSet/>
      <dgm:spPr/>
      <dgm:t>
        <a:bodyPr/>
        <a:lstStyle/>
        <a:p>
          <a:endParaRPr lang="en-US"/>
        </a:p>
      </dgm:t>
    </dgm:pt>
    <dgm:pt modelId="{D68D3C35-7FBC-48AD-B5F7-086C45FF0944}" type="sibTrans" cxnId="{C7B6D812-8915-47C4-8551-4E8E87EDB80A}">
      <dgm:prSet/>
      <dgm:spPr/>
      <dgm:t>
        <a:bodyPr/>
        <a:lstStyle/>
        <a:p>
          <a:endParaRPr lang="en-US"/>
        </a:p>
      </dgm:t>
    </dgm:pt>
    <dgm:pt modelId="{39459930-2E24-42AF-AAE6-4D9B016059F3}">
      <dgm:prSet/>
      <dgm:spPr/>
      <dgm:t>
        <a:bodyPr/>
        <a:lstStyle/>
        <a:p>
          <a:r>
            <a:rPr lang="cs-CZ"/>
            <a:t>Po porážce = rozhodnutí o poživatelnosti a označení zdravotní nezávadnosti</a:t>
          </a:r>
          <a:endParaRPr lang="en-US"/>
        </a:p>
      </dgm:t>
    </dgm:pt>
    <dgm:pt modelId="{3982F91E-BAF4-4D02-BEA1-E647022201FA}" type="parTrans" cxnId="{29E715C8-55E8-4677-B4BF-63D67E78DB43}">
      <dgm:prSet/>
      <dgm:spPr/>
      <dgm:t>
        <a:bodyPr/>
        <a:lstStyle/>
        <a:p>
          <a:endParaRPr lang="en-US"/>
        </a:p>
      </dgm:t>
    </dgm:pt>
    <dgm:pt modelId="{39BD99F2-8067-403F-9E05-CED133D21516}" type="sibTrans" cxnId="{29E715C8-55E8-4677-B4BF-63D67E78DB43}">
      <dgm:prSet/>
      <dgm:spPr/>
      <dgm:t>
        <a:bodyPr/>
        <a:lstStyle/>
        <a:p>
          <a:endParaRPr lang="en-US"/>
        </a:p>
      </dgm:t>
    </dgm:pt>
    <dgm:pt modelId="{AA8BE682-0D46-4D64-BA7B-D3EE9862814B}">
      <dgm:prSet/>
      <dgm:spPr/>
      <dgm:t>
        <a:bodyPr/>
        <a:lstStyle/>
        <a:p>
          <a:r>
            <a:rPr lang="cs-CZ"/>
            <a:t>Chlazení jatečně upravených těl</a:t>
          </a:r>
          <a:endParaRPr lang="en-US"/>
        </a:p>
      </dgm:t>
    </dgm:pt>
    <dgm:pt modelId="{2E86D7F7-97E2-4200-941E-CEB73C08C2C7}" type="parTrans" cxnId="{F24CB40A-8C99-4C84-A50F-9CB63DBE94AA}">
      <dgm:prSet/>
      <dgm:spPr/>
      <dgm:t>
        <a:bodyPr/>
        <a:lstStyle/>
        <a:p>
          <a:endParaRPr lang="en-US"/>
        </a:p>
      </dgm:t>
    </dgm:pt>
    <dgm:pt modelId="{752BF143-BE03-4C43-90D6-10A32953A6DC}" type="sibTrans" cxnId="{F24CB40A-8C99-4C84-A50F-9CB63DBE94AA}">
      <dgm:prSet/>
      <dgm:spPr/>
      <dgm:t>
        <a:bodyPr/>
        <a:lstStyle/>
        <a:p>
          <a:endParaRPr lang="en-US"/>
        </a:p>
      </dgm:t>
    </dgm:pt>
    <dgm:pt modelId="{975ECDC7-D579-4962-8F1C-43D02F11ECEF}">
      <dgm:prSet/>
      <dgm:spPr/>
      <dgm:t>
        <a:bodyPr/>
        <a:lstStyle/>
        <a:p>
          <a:r>
            <a:rPr lang="cs-CZ"/>
            <a:t>Požadavky na přepravu</a:t>
          </a:r>
          <a:endParaRPr lang="en-US"/>
        </a:p>
      </dgm:t>
    </dgm:pt>
    <dgm:pt modelId="{067DAA4E-F686-4A8F-8A2F-12F279D9C2E0}" type="parTrans" cxnId="{1851D186-8512-4B72-9466-25FE498FC7AE}">
      <dgm:prSet/>
      <dgm:spPr/>
      <dgm:t>
        <a:bodyPr/>
        <a:lstStyle/>
        <a:p>
          <a:endParaRPr lang="en-US"/>
        </a:p>
      </dgm:t>
    </dgm:pt>
    <dgm:pt modelId="{173BC935-AE56-4C87-9B05-403C0227309D}" type="sibTrans" cxnId="{1851D186-8512-4B72-9466-25FE498FC7AE}">
      <dgm:prSet/>
      <dgm:spPr/>
      <dgm:t>
        <a:bodyPr/>
        <a:lstStyle/>
        <a:p>
          <a:endParaRPr lang="en-US"/>
        </a:p>
      </dgm:t>
    </dgm:pt>
    <dgm:pt modelId="{6408F3D1-BA01-4ACA-BC57-A682C7316853}">
      <dgm:prSet/>
      <dgm:spPr/>
      <dgm:t>
        <a:bodyPr/>
        <a:lstStyle/>
        <a:p>
          <a:r>
            <a:rPr lang="cs-CZ"/>
            <a:t>Veterinární osvědčení a zdravotní potvrzení k přemístění zvířete</a:t>
          </a:r>
          <a:endParaRPr lang="en-US"/>
        </a:p>
      </dgm:t>
    </dgm:pt>
    <dgm:pt modelId="{8E5268C3-7F1A-4B99-8663-184B1CD33242}" type="parTrans" cxnId="{4E5E9A23-ACE7-4B5A-9453-B681FD39A849}">
      <dgm:prSet/>
      <dgm:spPr/>
      <dgm:t>
        <a:bodyPr/>
        <a:lstStyle/>
        <a:p>
          <a:endParaRPr lang="en-US"/>
        </a:p>
      </dgm:t>
    </dgm:pt>
    <dgm:pt modelId="{56896DEC-3D9A-42B3-8CF4-284B5B1E56FA}" type="sibTrans" cxnId="{4E5E9A23-ACE7-4B5A-9453-B681FD39A849}">
      <dgm:prSet/>
      <dgm:spPr/>
      <dgm:t>
        <a:bodyPr/>
        <a:lstStyle/>
        <a:p>
          <a:endParaRPr lang="en-US"/>
        </a:p>
      </dgm:t>
    </dgm:pt>
    <dgm:pt modelId="{614E5BB0-8E18-4DB0-864F-179D364139B2}" type="pres">
      <dgm:prSet presAssocID="{1D7BF0A6-0AFC-4955-A76E-3BA3929B3330}" presName="linear" presStyleCnt="0">
        <dgm:presLayoutVars>
          <dgm:dir/>
          <dgm:animLvl val="lvl"/>
          <dgm:resizeHandles val="exact"/>
        </dgm:presLayoutVars>
      </dgm:prSet>
      <dgm:spPr/>
    </dgm:pt>
    <dgm:pt modelId="{B2F7E635-70C3-4BA3-A8DE-BFE4258BBDF3}" type="pres">
      <dgm:prSet presAssocID="{9500EF35-217F-4D7B-9986-B33F776546D7}" presName="parentLin" presStyleCnt="0"/>
      <dgm:spPr/>
    </dgm:pt>
    <dgm:pt modelId="{8A1358E9-08A4-452B-A8A8-840943724FEB}" type="pres">
      <dgm:prSet presAssocID="{9500EF35-217F-4D7B-9986-B33F776546D7}" presName="parentLeftMargin" presStyleLbl="node1" presStyleIdx="0" presStyleCnt="6"/>
      <dgm:spPr/>
    </dgm:pt>
    <dgm:pt modelId="{FF398F1B-7508-4C6C-AE25-948CFCFEA818}" type="pres">
      <dgm:prSet presAssocID="{9500EF35-217F-4D7B-9986-B33F776546D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DB95CA3-2867-413E-9145-ED8463D4AA81}" type="pres">
      <dgm:prSet presAssocID="{9500EF35-217F-4D7B-9986-B33F776546D7}" presName="negativeSpace" presStyleCnt="0"/>
      <dgm:spPr/>
    </dgm:pt>
    <dgm:pt modelId="{1642BBE8-112E-479A-954F-253C48560E56}" type="pres">
      <dgm:prSet presAssocID="{9500EF35-217F-4D7B-9986-B33F776546D7}" presName="childText" presStyleLbl="conFgAcc1" presStyleIdx="0" presStyleCnt="6">
        <dgm:presLayoutVars>
          <dgm:bulletEnabled val="1"/>
        </dgm:presLayoutVars>
      </dgm:prSet>
      <dgm:spPr/>
    </dgm:pt>
    <dgm:pt modelId="{2778C1D3-6DD2-4303-ABE6-8C70E2CC9ACD}" type="pres">
      <dgm:prSet presAssocID="{FA9AADCA-ED69-43F4-88A9-5ACAEC173AE5}" presName="spaceBetweenRectangles" presStyleCnt="0"/>
      <dgm:spPr/>
    </dgm:pt>
    <dgm:pt modelId="{766394F8-D139-4E83-A332-B987F4BF08D1}" type="pres">
      <dgm:prSet presAssocID="{1EA96243-143A-4F8A-8CDE-EB92155F8527}" presName="parentLin" presStyleCnt="0"/>
      <dgm:spPr/>
    </dgm:pt>
    <dgm:pt modelId="{B57CEC1A-851E-4404-9F37-268F09B068F3}" type="pres">
      <dgm:prSet presAssocID="{1EA96243-143A-4F8A-8CDE-EB92155F8527}" presName="parentLeftMargin" presStyleLbl="node1" presStyleIdx="0" presStyleCnt="6"/>
      <dgm:spPr/>
    </dgm:pt>
    <dgm:pt modelId="{734409DC-36E3-4C64-91CB-40A1362B9886}" type="pres">
      <dgm:prSet presAssocID="{1EA96243-143A-4F8A-8CDE-EB92155F852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6BF617A-AC17-41F4-83CF-6B35B9182FCD}" type="pres">
      <dgm:prSet presAssocID="{1EA96243-143A-4F8A-8CDE-EB92155F8527}" presName="negativeSpace" presStyleCnt="0"/>
      <dgm:spPr/>
    </dgm:pt>
    <dgm:pt modelId="{3FD6B192-B3B7-48E0-88F0-30BFD0A7AAB6}" type="pres">
      <dgm:prSet presAssocID="{1EA96243-143A-4F8A-8CDE-EB92155F8527}" presName="childText" presStyleLbl="conFgAcc1" presStyleIdx="1" presStyleCnt="6">
        <dgm:presLayoutVars>
          <dgm:bulletEnabled val="1"/>
        </dgm:presLayoutVars>
      </dgm:prSet>
      <dgm:spPr/>
    </dgm:pt>
    <dgm:pt modelId="{5CD16B22-7625-459F-9E4B-15BA7C436493}" type="pres">
      <dgm:prSet presAssocID="{73C36755-43F9-467C-A1E7-F8C8CA2FE76E}" presName="spaceBetweenRectangles" presStyleCnt="0"/>
      <dgm:spPr/>
    </dgm:pt>
    <dgm:pt modelId="{F7075073-92F8-4692-B7E1-1818116A27BE}" type="pres">
      <dgm:prSet presAssocID="{5BC5CB15-D625-4D94-9301-74F6AACC007A}" presName="parentLin" presStyleCnt="0"/>
      <dgm:spPr/>
    </dgm:pt>
    <dgm:pt modelId="{48975D62-51C6-4D46-9938-CC0894F5AB23}" type="pres">
      <dgm:prSet presAssocID="{5BC5CB15-D625-4D94-9301-74F6AACC007A}" presName="parentLeftMargin" presStyleLbl="node1" presStyleIdx="1" presStyleCnt="6"/>
      <dgm:spPr/>
    </dgm:pt>
    <dgm:pt modelId="{71FC40B7-A936-42E0-B578-EE4BF6D0063A}" type="pres">
      <dgm:prSet presAssocID="{5BC5CB15-D625-4D94-9301-74F6AACC007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F7A511C-7D36-4D86-B9FA-E70536FA8025}" type="pres">
      <dgm:prSet presAssocID="{5BC5CB15-D625-4D94-9301-74F6AACC007A}" presName="negativeSpace" presStyleCnt="0"/>
      <dgm:spPr/>
    </dgm:pt>
    <dgm:pt modelId="{3D6BB2E0-D2B1-42C7-8E17-EC87A2BEE72F}" type="pres">
      <dgm:prSet presAssocID="{5BC5CB15-D625-4D94-9301-74F6AACC007A}" presName="childText" presStyleLbl="conFgAcc1" presStyleIdx="2" presStyleCnt="6">
        <dgm:presLayoutVars>
          <dgm:bulletEnabled val="1"/>
        </dgm:presLayoutVars>
      </dgm:prSet>
      <dgm:spPr/>
    </dgm:pt>
    <dgm:pt modelId="{0480C4CE-A264-4357-AF31-16863A279D40}" type="pres">
      <dgm:prSet presAssocID="{D33A299D-F023-4F34-BE2D-D316F12F5B5E}" presName="spaceBetweenRectangles" presStyleCnt="0"/>
      <dgm:spPr/>
    </dgm:pt>
    <dgm:pt modelId="{3B95297A-9039-4520-8790-1BAD5685A882}" type="pres">
      <dgm:prSet presAssocID="{0668B9BA-7150-4726-89C1-294DAC359484}" presName="parentLin" presStyleCnt="0"/>
      <dgm:spPr/>
    </dgm:pt>
    <dgm:pt modelId="{28FCEBF0-D7FE-4B48-A779-B83DD5188E57}" type="pres">
      <dgm:prSet presAssocID="{0668B9BA-7150-4726-89C1-294DAC359484}" presName="parentLeftMargin" presStyleLbl="node1" presStyleIdx="2" presStyleCnt="6"/>
      <dgm:spPr/>
    </dgm:pt>
    <dgm:pt modelId="{80C9577E-D3F9-4F81-81D0-1940E2E7EEB9}" type="pres">
      <dgm:prSet presAssocID="{0668B9BA-7150-4726-89C1-294DAC35948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2C344BB-1A2C-4BBC-A1BB-72ABBA058FF9}" type="pres">
      <dgm:prSet presAssocID="{0668B9BA-7150-4726-89C1-294DAC359484}" presName="negativeSpace" presStyleCnt="0"/>
      <dgm:spPr/>
    </dgm:pt>
    <dgm:pt modelId="{F6FDE208-EC80-4D80-B668-4046BE70B16B}" type="pres">
      <dgm:prSet presAssocID="{0668B9BA-7150-4726-89C1-294DAC359484}" presName="childText" presStyleLbl="conFgAcc1" presStyleIdx="3" presStyleCnt="6">
        <dgm:presLayoutVars>
          <dgm:bulletEnabled val="1"/>
        </dgm:presLayoutVars>
      </dgm:prSet>
      <dgm:spPr/>
    </dgm:pt>
    <dgm:pt modelId="{D64A8FE8-9D08-4B0E-A23F-CF89EBD50F42}" type="pres">
      <dgm:prSet presAssocID="{B62622F8-2E3C-4BBD-A2F5-50EB4B0BCF19}" presName="spaceBetweenRectangles" presStyleCnt="0"/>
      <dgm:spPr/>
    </dgm:pt>
    <dgm:pt modelId="{853BF6AC-2D38-44D7-837B-5B95C145332F}" type="pres">
      <dgm:prSet presAssocID="{0AE72B25-4748-44E3-A132-FB0AFB52AE7C}" presName="parentLin" presStyleCnt="0"/>
      <dgm:spPr/>
    </dgm:pt>
    <dgm:pt modelId="{CFE61430-38D5-4C48-8CA5-D9C66415806F}" type="pres">
      <dgm:prSet presAssocID="{0AE72B25-4748-44E3-A132-FB0AFB52AE7C}" presName="parentLeftMargin" presStyleLbl="node1" presStyleIdx="3" presStyleCnt="6"/>
      <dgm:spPr/>
    </dgm:pt>
    <dgm:pt modelId="{474487B4-F19F-42FD-9DB0-FAE3B6CCD2C0}" type="pres">
      <dgm:prSet presAssocID="{0AE72B25-4748-44E3-A132-FB0AFB52AE7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D843534-7F3E-4F8D-9430-EAD81CA0B313}" type="pres">
      <dgm:prSet presAssocID="{0AE72B25-4748-44E3-A132-FB0AFB52AE7C}" presName="negativeSpace" presStyleCnt="0"/>
      <dgm:spPr/>
    </dgm:pt>
    <dgm:pt modelId="{2D46F6A3-8C0E-4872-BCD4-84F48DE99022}" type="pres">
      <dgm:prSet presAssocID="{0AE72B25-4748-44E3-A132-FB0AFB52AE7C}" presName="childText" presStyleLbl="conFgAcc1" presStyleIdx="4" presStyleCnt="6">
        <dgm:presLayoutVars>
          <dgm:bulletEnabled val="1"/>
        </dgm:presLayoutVars>
      </dgm:prSet>
      <dgm:spPr/>
    </dgm:pt>
    <dgm:pt modelId="{C638598E-813A-454D-9759-2E8B7872A44E}" type="pres">
      <dgm:prSet presAssocID="{5BA0B2C8-DF4F-49E0-81A9-F97FDA7FA4C7}" presName="spaceBetweenRectangles" presStyleCnt="0"/>
      <dgm:spPr/>
    </dgm:pt>
    <dgm:pt modelId="{24C9E334-A6F6-41CB-B93C-F77E9BAB6062}" type="pres">
      <dgm:prSet presAssocID="{975ECDC7-D579-4962-8F1C-43D02F11ECEF}" presName="parentLin" presStyleCnt="0"/>
      <dgm:spPr/>
    </dgm:pt>
    <dgm:pt modelId="{E4A1874C-100F-4B01-A8CA-E7DC96A69221}" type="pres">
      <dgm:prSet presAssocID="{975ECDC7-D579-4962-8F1C-43D02F11ECEF}" presName="parentLeftMargin" presStyleLbl="node1" presStyleIdx="4" presStyleCnt="6"/>
      <dgm:spPr/>
    </dgm:pt>
    <dgm:pt modelId="{16A6737A-79E0-4AA7-A966-FBDD69DAEA21}" type="pres">
      <dgm:prSet presAssocID="{975ECDC7-D579-4962-8F1C-43D02F11ECEF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500F05D8-A6F4-4BE4-B4D6-B425C55699B6}" type="pres">
      <dgm:prSet presAssocID="{975ECDC7-D579-4962-8F1C-43D02F11ECEF}" presName="negativeSpace" presStyleCnt="0"/>
      <dgm:spPr/>
    </dgm:pt>
    <dgm:pt modelId="{2F5CC500-B56A-4AA8-9216-9EBA3CD2262C}" type="pres">
      <dgm:prSet presAssocID="{975ECDC7-D579-4962-8F1C-43D02F11ECEF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B37CA103-3940-438A-A52F-EDA2B6C68433}" type="presOf" srcId="{0668B9BA-7150-4726-89C1-294DAC359484}" destId="{80C9577E-D3F9-4F81-81D0-1940E2E7EEB9}" srcOrd="1" destOrd="0" presId="urn:microsoft.com/office/officeart/2005/8/layout/list1"/>
    <dgm:cxn modelId="{F24CB40A-8C99-4C84-A50F-9CB63DBE94AA}" srcId="{0AE72B25-4748-44E3-A132-FB0AFB52AE7C}" destId="{AA8BE682-0D46-4D64-BA7B-D3EE9862814B}" srcOrd="2" destOrd="0" parTransId="{2E86D7F7-97E2-4200-941E-CEB73C08C2C7}" sibTransId="{752BF143-BE03-4C43-90D6-10A32953A6DC}"/>
    <dgm:cxn modelId="{C7B6D812-8915-47C4-8551-4E8E87EDB80A}" srcId="{0AE72B25-4748-44E3-A132-FB0AFB52AE7C}" destId="{E46A1244-D866-4FB8-A624-DED4A7B917A8}" srcOrd="0" destOrd="0" parTransId="{383BC1AA-658E-4215-8266-3D7EA28C274E}" sibTransId="{D68D3C35-7FBC-48AD-B5F7-086C45FF0944}"/>
    <dgm:cxn modelId="{4E5E9A23-ACE7-4B5A-9453-B681FD39A849}" srcId="{975ECDC7-D579-4962-8F1C-43D02F11ECEF}" destId="{6408F3D1-BA01-4ACA-BC57-A682C7316853}" srcOrd="0" destOrd="0" parTransId="{8E5268C3-7F1A-4B99-8663-184B1CD33242}" sibTransId="{56896DEC-3D9A-42B3-8CF4-284B5B1E56FA}"/>
    <dgm:cxn modelId="{58A11F36-55ED-46F1-92AE-6A589C4A7193}" type="presOf" srcId="{1D7BF0A6-0AFC-4955-A76E-3BA3929B3330}" destId="{614E5BB0-8E18-4DB0-864F-179D364139B2}" srcOrd="0" destOrd="0" presId="urn:microsoft.com/office/officeart/2005/8/layout/list1"/>
    <dgm:cxn modelId="{08B86439-57A8-423C-8834-59DAD0F0BAC0}" srcId="{1D7BF0A6-0AFC-4955-A76E-3BA3929B3330}" destId="{0AE72B25-4748-44E3-A132-FB0AFB52AE7C}" srcOrd="4" destOrd="0" parTransId="{35B20E47-1E27-4ABB-8932-53A256303ADB}" sibTransId="{5BA0B2C8-DF4F-49E0-81A9-F97FDA7FA4C7}"/>
    <dgm:cxn modelId="{7322723A-6014-40BC-9D41-F909443A7652}" type="presOf" srcId="{975ECDC7-D579-4962-8F1C-43D02F11ECEF}" destId="{E4A1874C-100F-4B01-A8CA-E7DC96A69221}" srcOrd="0" destOrd="0" presId="urn:microsoft.com/office/officeart/2005/8/layout/list1"/>
    <dgm:cxn modelId="{48FED55D-099D-4F28-AFAA-FDDAB17F70AC}" type="presOf" srcId="{1EA96243-143A-4F8A-8CDE-EB92155F8527}" destId="{734409DC-36E3-4C64-91CB-40A1362B9886}" srcOrd="1" destOrd="0" presId="urn:microsoft.com/office/officeart/2005/8/layout/list1"/>
    <dgm:cxn modelId="{F7DF545F-4740-4AD1-AB80-6A046E5788BA}" type="presOf" srcId="{6408F3D1-BA01-4ACA-BC57-A682C7316853}" destId="{2F5CC500-B56A-4AA8-9216-9EBA3CD2262C}" srcOrd="0" destOrd="0" presId="urn:microsoft.com/office/officeart/2005/8/layout/list1"/>
    <dgm:cxn modelId="{A009B247-3520-4D5A-9E68-37C18540BEE4}" srcId="{1EA96243-143A-4F8A-8CDE-EB92155F8527}" destId="{3E70BCCE-998F-4226-A765-527BFB1A081D}" srcOrd="0" destOrd="0" parTransId="{F3DC798E-5005-4A8E-ADFC-B532B2649DA8}" sibTransId="{7CFCA358-F8E2-4342-B664-B698DC460D4D}"/>
    <dgm:cxn modelId="{6B66B452-D3CB-4586-BE6B-DACDDD4976EF}" type="presOf" srcId="{AA8BE682-0D46-4D64-BA7B-D3EE9862814B}" destId="{2D46F6A3-8C0E-4872-BCD4-84F48DE99022}" srcOrd="0" destOrd="2" presId="urn:microsoft.com/office/officeart/2005/8/layout/list1"/>
    <dgm:cxn modelId="{377C055A-3A4C-45D2-8EBE-54FEED55E212}" type="presOf" srcId="{0AE72B25-4748-44E3-A132-FB0AFB52AE7C}" destId="{474487B4-F19F-42FD-9DB0-FAE3B6CCD2C0}" srcOrd="1" destOrd="0" presId="urn:microsoft.com/office/officeart/2005/8/layout/list1"/>
    <dgm:cxn modelId="{1851D186-8512-4B72-9466-25FE498FC7AE}" srcId="{1D7BF0A6-0AFC-4955-A76E-3BA3929B3330}" destId="{975ECDC7-D579-4962-8F1C-43D02F11ECEF}" srcOrd="5" destOrd="0" parTransId="{067DAA4E-F686-4A8F-8A2F-12F279D9C2E0}" sibTransId="{173BC935-AE56-4C87-9B05-403C0227309D}"/>
    <dgm:cxn modelId="{46EF1C8B-8349-49E3-AAA9-5C066107211C}" type="presOf" srcId="{5BC5CB15-D625-4D94-9301-74F6AACC007A}" destId="{48975D62-51C6-4D46-9938-CC0894F5AB23}" srcOrd="0" destOrd="0" presId="urn:microsoft.com/office/officeart/2005/8/layout/list1"/>
    <dgm:cxn modelId="{93E09692-EF89-4EF2-9469-107D48A03084}" type="presOf" srcId="{0668B9BA-7150-4726-89C1-294DAC359484}" destId="{28FCEBF0-D7FE-4B48-A779-B83DD5188E57}" srcOrd="0" destOrd="0" presId="urn:microsoft.com/office/officeart/2005/8/layout/list1"/>
    <dgm:cxn modelId="{2C094193-FB5D-4BD2-8F29-B7749DD7690B}" type="presOf" srcId="{5BC5CB15-D625-4D94-9301-74F6AACC007A}" destId="{71FC40B7-A936-42E0-B578-EE4BF6D0063A}" srcOrd="1" destOrd="0" presId="urn:microsoft.com/office/officeart/2005/8/layout/list1"/>
    <dgm:cxn modelId="{A7CFA3A3-B735-45D5-BD8C-26C0388F7FE7}" srcId="{1D7BF0A6-0AFC-4955-A76E-3BA3929B3330}" destId="{5BC5CB15-D625-4D94-9301-74F6AACC007A}" srcOrd="2" destOrd="0" parTransId="{59C911EF-5338-4ABC-9231-8B42C217DED5}" sibTransId="{D33A299D-F023-4F34-BE2D-D316F12F5B5E}"/>
    <dgm:cxn modelId="{7C453ABB-0EBD-4A72-9875-E2CABBEFBC5C}" srcId="{1D7BF0A6-0AFC-4955-A76E-3BA3929B3330}" destId="{0668B9BA-7150-4726-89C1-294DAC359484}" srcOrd="3" destOrd="0" parTransId="{1DD58993-7F0C-484B-8C35-E68D6B000D34}" sibTransId="{B62622F8-2E3C-4BBD-A2F5-50EB4B0BCF19}"/>
    <dgm:cxn modelId="{459B39C4-3854-40A7-AB6B-BB8FEB4776A7}" srcId="{1D7BF0A6-0AFC-4955-A76E-3BA3929B3330}" destId="{1EA96243-143A-4F8A-8CDE-EB92155F8527}" srcOrd="1" destOrd="0" parTransId="{E4C1849C-B047-4E65-A32E-3D40DA93597F}" sibTransId="{73C36755-43F9-467C-A1E7-F8C8CA2FE76E}"/>
    <dgm:cxn modelId="{01F5EDC4-0436-4AAE-B337-32F83C3F90C3}" type="presOf" srcId="{39459930-2E24-42AF-AAE6-4D9B016059F3}" destId="{2D46F6A3-8C0E-4872-BCD4-84F48DE99022}" srcOrd="0" destOrd="1" presId="urn:microsoft.com/office/officeart/2005/8/layout/list1"/>
    <dgm:cxn modelId="{2A1F46C5-7E20-44B7-8862-B75CAD7E2DAF}" type="presOf" srcId="{1EA96243-143A-4F8A-8CDE-EB92155F8527}" destId="{B57CEC1A-851E-4404-9F37-268F09B068F3}" srcOrd="0" destOrd="0" presId="urn:microsoft.com/office/officeart/2005/8/layout/list1"/>
    <dgm:cxn modelId="{29E715C8-55E8-4677-B4BF-63D67E78DB43}" srcId="{0AE72B25-4748-44E3-A132-FB0AFB52AE7C}" destId="{39459930-2E24-42AF-AAE6-4D9B016059F3}" srcOrd="1" destOrd="0" parTransId="{3982F91E-BAF4-4D02-BEA1-E647022201FA}" sibTransId="{39BD99F2-8067-403F-9E05-CED133D21516}"/>
    <dgm:cxn modelId="{6B14A7D3-925F-4359-9A52-E5273CB07ABA}" type="presOf" srcId="{3E70BCCE-998F-4226-A765-527BFB1A081D}" destId="{3FD6B192-B3B7-48E0-88F0-30BFD0A7AAB6}" srcOrd="0" destOrd="0" presId="urn:microsoft.com/office/officeart/2005/8/layout/list1"/>
    <dgm:cxn modelId="{97E777D9-0491-4E7C-B571-6895E49A06EC}" srcId="{1D7BF0A6-0AFC-4955-A76E-3BA3929B3330}" destId="{9500EF35-217F-4D7B-9986-B33F776546D7}" srcOrd="0" destOrd="0" parTransId="{3C0C33AF-3312-4E7B-8582-712F5543F9A0}" sibTransId="{FA9AADCA-ED69-43F4-88A9-5ACAEC173AE5}"/>
    <dgm:cxn modelId="{AAB285DC-DE8F-48EE-902B-B1916A4F11DC}" type="presOf" srcId="{9500EF35-217F-4D7B-9986-B33F776546D7}" destId="{FF398F1B-7508-4C6C-AE25-948CFCFEA818}" srcOrd="1" destOrd="0" presId="urn:microsoft.com/office/officeart/2005/8/layout/list1"/>
    <dgm:cxn modelId="{3D612CE7-38B5-4850-B838-D218454F11F3}" type="presOf" srcId="{0AE72B25-4748-44E3-A132-FB0AFB52AE7C}" destId="{CFE61430-38D5-4C48-8CA5-D9C66415806F}" srcOrd="0" destOrd="0" presId="urn:microsoft.com/office/officeart/2005/8/layout/list1"/>
    <dgm:cxn modelId="{D70802E9-A199-492B-B54C-868075D49D80}" type="presOf" srcId="{9500EF35-217F-4D7B-9986-B33F776546D7}" destId="{8A1358E9-08A4-452B-A8A8-840943724FEB}" srcOrd="0" destOrd="0" presId="urn:microsoft.com/office/officeart/2005/8/layout/list1"/>
    <dgm:cxn modelId="{F95EC7EE-FF7B-4253-AF85-97A678481B2D}" type="presOf" srcId="{E46A1244-D866-4FB8-A624-DED4A7B917A8}" destId="{2D46F6A3-8C0E-4872-BCD4-84F48DE99022}" srcOrd="0" destOrd="0" presId="urn:microsoft.com/office/officeart/2005/8/layout/list1"/>
    <dgm:cxn modelId="{2E9BF3FB-0CFD-4F5E-9C4F-E2463956BBB5}" type="presOf" srcId="{975ECDC7-D579-4962-8F1C-43D02F11ECEF}" destId="{16A6737A-79E0-4AA7-A966-FBDD69DAEA21}" srcOrd="1" destOrd="0" presId="urn:microsoft.com/office/officeart/2005/8/layout/list1"/>
    <dgm:cxn modelId="{C72C4498-9BA1-44C0-AE2C-F1E26E5B8BB5}" type="presParOf" srcId="{614E5BB0-8E18-4DB0-864F-179D364139B2}" destId="{B2F7E635-70C3-4BA3-A8DE-BFE4258BBDF3}" srcOrd="0" destOrd="0" presId="urn:microsoft.com/office/officeart/2005/8/layout/list1"/>
    <dgm:cxn modelId="{E5F73D49-A262-4805-8317-F7F782E09015}" type="presParOf" srcId="{B2F7E635-70C3-4BA3-A8DE-BFE4258BBDF3}" destId="{8A1358E9-08A4-452B-A8A8-840943724FEB}" srcOrd="0" destOrd="0" presId="urn:microsoft.com/office/officeart/2005/8/layout/list1"/>
    <dgm:cxn modelId="{8E76DBC3-D6C8-4C02-AF4B-8588D5CF468E}" type="presParOf" srcId="{B2F7E635-70C3-4BA3-A8DE-BFE4258BBDF3}" destId="{FF398F1B-7508-4C6C-AE25-948CFCFEA818}" srcOrd="1" destOrd="0" presId="urn:microsoft.com/office/officeart/2005/8/layout/list1"/>
    <dgm:cxn modelId="{32274956-DE41-45EE-9072-71DC76CF6ED5}" type="presParOf" srcId="{614E5BB0-8E18-4DB0-864F-179D364139B2}" destId="{0DB95CA3-2867-413E-9145-ED8463D4AA81}" srcOrd="1" destOrd="0" presId="urn:microsoft.com/office/officeart/2005/8/layout/list1"/>
    <dgm:cxn modelId="{84E97699-7A79-4F9C-BABC-A8A2BEBEA11E}" type="presParOf" srcId="{614E5BB0-8E18-4DB0-864F-179D364139B2}" destId="{1642BBE8-112E-479A-954F-253C48560E56}" srcOrd="2" destOrd="0" presId="urn:microsoft.com/office/officeart/2005/8/layout/list1"/>
    <dgm:cxn modelId="{99C44788-91C9-40BD-96A0-F33F14096999}" type="presParOf" srcId="{614E5BB0-8E18-4DB0-864F-179D364139B2}" destId="{2778C1D3-6DD2-4303-ABE6-8C70E2CC9ACD}" srcOrd="3" destOrd="0" presId="urn:microsoft.com/office/officeart/2005/8/layout/list1"/>
    <dgm:cxn modelId="{15012456-2868-4541-B2B3-26D7DB8FDDEF}" type="presParOf" srcId="{614E5BB0-8E18-4DB0-864F-179D364139B2}" destId="{766394F8-D139-4E83-A332-B987F4BF08D1}" srcOrd="4" destOrd="0" presId="urn:microsoft.com/office/officeart/2005/8/layout/list1"/>
    <dgm:cxn modelId="{3889BF45-6B06-4B14-B901-D63ADB04BB33}" type="presParOf" srcId="{766394F8-D139-4E83-A332-B987F4BF08D1}" destId="{B57CEC1A-851E-4404-9F37-268F09B068F3}" srcOrd="0" destOrd="0" presId="urn:microsoft.com/office/officeart/2005/8/layout/list1"/>
    <dgm:cxn modelId="{96666500-9B9F-46A6-A5E9-6888A13B7EA5}" type="presParOf" srcId="{766394F8-D139-4E83-A332-B987F4BF08D1}" destId="{734409DC-36E3-4C64-91CB-40A1362B9886}" srcOrd="1" destOrd="0" presId="urn:microsoft.com/office/officeart/2005/8/layout/list1"/>
    <dgm:cxn modelId="{D644EE5B-D8A5-44AE-9B3B-2BEB0C9F937E}" type="presParOf" srcId="{614E5BB0-8E18-4DB0-864F-179D364139B2}" destId="{86BF617A-AC17-41F4-83CF-6B35B9182FCD}" srcOrd="5" destOrd="0" presId="urn:microsoft.com/office/officeart/2005/8/layout/list1"/>
    <dgm:cxn modelId="{E7159CD3-0650-4AAD-A02B-0353FC9B2218}" type="presParOf" srcId="{614E5BB0-8E18-4DB0-864F-179D364139B2}" destId="{3FD6B192-B3B7-48E0-88F0-30BFD0A7AAB6}" srcOrd="6" destOrd="0" presId="urn:microsoft.com/office/officeart/2005/8/layout/list1"/>
    <dgm:cxn modelId="{AF155BCD-9687-4C88-A28D-0B5A7A9501DB}" type="presParOf" srcId="{614E5BB0-8E18-4DB0-864F-179D364139B2}" destId="{5CD16B22-7625-459F-9E4B-15BA7C436493}" srcOrd="7" destOrd="0" presId="urn:microsoft.com/office/officeart/2005/8/layout/list1"/>
    <dgm:cxn modelId="{8AABA418-AD6F-4E1D-9223-878003D29B87}" type="presParOf" srcId="{614E5BB0-8E18-4DB0-864F-179D364139B2}" destId="{F7075073-92F8-4692-B7E1-1818116A27BE}" srcOrd="8" destOrd="0" presId="urn:microsoft.com/office/officeart/2005/8/layout/list1"/>
    <dgm:cxn modelId="{A5835E1B-14F7-475B-8D24-06B8A3B73718}" type="presParOf" srcId="{F7075073-92F8-4692-B7E1-1818116A27BE}" destId="{48975D62-51C6-4D46-9938-CC0894F5AB23}" srcOrd="0" destOrd="0" presId="urn:microsoft.com/office/officeart/2005/8/layout/list1"/>
    <dgm:cxn modelId="{4C25CECD-60F3-4DFF-AB05-0483CDDBFD17}" type="presParOf" srcId="{F7075073-92F8-4692-B7E1-1818116A27BE}" destId="{71FC40B7-A936-42E0-B578-EE4BF6D0063A}" srcOrd="1" destOrd="0" presId="urn:microsoft.com/office/officeart/2005/8/layout/list1"/>
    <dgm:cxn modelId="{BF00E7B5-BB82-4A32-AE37-EF2FF37CDAA7}" type="presParOf" srcId="{614E5BB0-8E18-4DB0-864F-179D364139B2}" destId="{EF7A511C-7D36-4D86-B9FA-E70536FA8025}" srcOrd="9" destOrd="0" presId="urn:microsoft.com/office/officeart/2005/8/layout/list1"/>
    <dgm:cxn modelId="{9C458495-F522-48C2-BE74-EA20A970C7C7}" type="presParOf" srcId="{614E5BB0-8E18-4DB0-864F-179D364139B2}" destId="{3D6BB2E0-D2B1-42C7-8E17-EC87A2BEE72F}" srcOrd="10" destOrd="0" presId="urn:microsoft.com/office/officeart/2005/8/layout/list1"/>
    <dgm:cxn modelId="{6111C81B-FEB0-4F1E-945F-C6422A8914E1}" type="presParOf" srcId="{614E5BB0-8E18-4DB0-864F-179D364139B2}" destId="{0480C4CE-A264-4357-AF31-16863A279D40}" srcOrd="11" destOrd="0" presId="urn:microsoft.com/office/officeart/2005/8/layout/list1"/>
    <dgm:cxn modelId="{7400DA1D-8C75-4BD6-8FEC-0B908673DEB6}" type="presParOf" srcId="{614E5BB0-8E18-4DB0-864F-179D364139B2}" destId="{3B95297A-9039-4520-8790-1BAD5685A882}" srcOrd="12" destOrd="0" presId="urn:microsoft.com/office/officeart/2005/8/layout/list1"/>
    <dgm:cxn modelId="{5A17A35F-7F97-4763-A8A6-82236BD27E8B}" type="presParOf" srcId="{3B95297A-9039-4520-8790-1BAD5685A882}" destId="{28FCEBF0-D7FE-4B48-A779-B83DD5188E57}" srcOrd="0" destOrd="0" presId="urn:microsoft.com/office/officeart/2005/8/layout/list1"/>
    <dgm:cxn modelId="{EDAC8BD0-594D-4843-B331-8A726E932D35}" type="presParOf" srcId="{3B95297A-9039-4520-8790-1BAD5685A882}" destId="{80C9577E-D3F9-4F81-81D0-1940E2E7EEB9}" srcOrd="1" destOrd="0" presId="urn:microsoft.com/office/officeart/2005/8/layout/list1"/>
    <dgm:cxn modelId="{B8A9E2AE-AFA3-4322-BD78-D06F92D3AFCF}" type="presParOf" srcId="{614E5BB0-8E18-4DB0-864F-179D364139B2}" destId="{02C344BB-1A2C-4BBC-A1BB-72ABBA058FF9}" srcOrd="13" destOrd="0" presId="urn:microsoft.com/office/officeart/2005/8/layout/list1"/>
    <dgm:cxn modelId="{1286B0E8-7F31-467F-BB94-7E17EAADF703}" type="presParOf" srcId="{614E5BB0-8E18-4DB0-864F-179D364139B2}" destId="{F6FDE208-EC80-4D80-B668-4046BE70B16B}" srcOrd="14" destOrd="0" presId="urn:microsoft.com/office/officeart/2005/8/layout/list1"/>
    <dgm:cxn modelId="{40BB52C1-9E64-4705-9058-C9D1D6359541}" type="presParOf" srcId="{614E5BB0-8E18-4DB0-864F-179D364139B2}" destId="{D64A8FE8-9D08-4B0E-A23F-CF89EBD50F42}" srcOrd="15" destOrd="0" presId="urn:microsoft.com/office/officeart/2005/8/layout/list1"/>
    <dgm:cxn modelId="{B8828BDD-6748-43EE-8CED-B28B212BD867}" type="presParOf" srcId="{614E5BB0-8E18-4DB0-864F-179D364139B2}" destId="{853BF6AC-2D38-44D7-837B-5B95C145332F}" srcOrd="16" destOrd="0" presId="urn:microsoft.com/office/officeart/2005/8/layout/list1"/>
    <dgm:cxn modelId="{5F1563E2-1023-450D-A8C3-D3F92B03E6EF}" type="presParOf" srcId="{853BF6AC-2D38-44D7-837B-5B95C145332F}" destId="{CFE61430-38D5-4C48-8CA5-D9C66415806F}" srcOrd="0" destOrd="0" presId="urn:microsoft.com/office/officeart/2005/8/layout/list1"/>
    <dgm:cxn modelId="{F407E176-C500-497D-95DD-09ACE9491455}" type="presParOf" srcId="{853BF6AC-2D38-44D7-837B-5B95C145332F}" destId="{474487B4-F19F-42FD-9DB0-FAE3B6CCD2C0}" srcOrd="1" destOrd="0" presId="urn:microsoft.com/office/officeart/2005/8/layout/list1"/>
    <dgm:cxn modelId="{FC23E156-5D33-4FAB-ACDA-BA161FF28B23}" type="presParOf" srcId="{614E5BB0-8E18-4DB0-864F-179D364139B2}" destId="{0D843534-7F3E-4F8D-9430-EAD81CA0B313}" srcOrd="17" destOrd="0" presId="urn:microsoft.com/office/officeart/2005/8/layout/list1"/>
    <dgm:cxn modelId="{3DBCAB00-8CB1-4DF5-85EC-7C3326C1859D}" type="presParOf" srcId="{614E5BB0-8E18-4DB0-864F-179D364139B2}" destId="{2D46F6A3-8C0E-4872-BCD4-84F48DE99022}" srcOrd="18" destOrd="0" presId="urn:microsoft.com/office/officeart/2005/8/layout/list1"/>
    <dgm:cxn modelId="{687ECE19-6997-4695-87BF-880DA1467A71}" type="presParOf" srcId="{614E5BB0-8E18-4DB0-864F-179D364139B2}" destId="{C638598E-813A-454D-9759-2E8B7872A44E}" srcOrd="19" destOrd="0" presId="urn:microsoft.com/office/officeart/2005/8/layout/list1"/>
    <dgm:cxn modelId="{8362D5A0-3972-403F-B7C6-6B3AA0C4C271}" type="presParOf" srcId="{614E5BB0-8E18-4DB0-864F-179D364139B2}" destId="{24C9E334-A6F6-41CB-B93C-F77E9BAB6062}" srcOrd="20" destOrd="0" presId="urn:microsoft.com/office/officeart/2005/8/layout/list1"/>
    <dgm:cxn modelId="{5F0FAED3-173C-4614-B0CA-98EFCC93D61D}" type="presParOf" srcId="{24C9E334-A6F6-41CB-B93C-F77E9BAB6062}" destId="{E4A1874C-100F-4B01-A8CA-E7DC96A69221}" srcOrd="0" destOrd="0" presId="urn:microsoft.com/office/officeart/2005/8/layout/list1"/>
    <dgm:cxn modelId="{628FC0CC-90AE-4E84-B17E-34F5CB7366CA}" type="presParOf" srcId="{24C9E334-A6F6-41CB-B93C-F77E9BAB6062}" destId="{16A6737A-79E0-4AA7-A966-FBDD69DAEA21}" srcOrd="1" destOrd="0" presId="urn:microsoft.com/office/officeart/2005/8/layout/list1"/>
    <dgm:cxn modelId="{29B4288B-81F1-477E-A63B-ADBF7D339C65}" type="presParOf" srcId="{614E5BB0-8E18-4DB0-864F-179D364139B2}" destId="{500F05D8-A6F4-4BE4-B4D6-B425C55699B6}" srcOrd="21" destOrd="0" presId="urn:microsoft.com/office/officeart/2005/8/layout/list1"/>
    <dgm:cxn modelId="{1B10875F-C4FD-4583-9F59-1831C4D9F540}" type="presParOf" srcId="{614E5BB0-8E18-4DB0-864F-179D364139B2}" destId="{2F5CC500-B56A-4AA8-9216-9EBA3CD2262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B7C0EEF-1713-4F4B-82AB-CB72EAE23B07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E917326-FBEC-4D78-99ED-6C62A4826D92}">
      <dgm:prSet/>
      <dgm:spPr/>
      <dgm:t>
        <a:bodyPr/>
        <a:lstStyle/>
        <a:p>
          <a:r>
            <a:rPr lang="cs-CZ"/>
            <a:t>Cíle</a:t>
          </a:r>
          <a:endParaRPr lang="en-US"/>
        </a:p>
      </dgm:t>
    </dgm:pt>
    <dgm:pt modelId="{D3D961C8-BFFF-4672-8566-804DA46CBADD}" type="parTrans" cxnId="{A2E688C4-32AF-4BCE-8836-DF77B28A3438}">
      <dgm:prSet/>
      <dgm:spPr/>
      <dgm:t>
        <a:bodyPr/>
        <a:lstStyle/>
        <a:p>
          <a:endParaRPr lang="en-US"/>
        </a:p>
      </dgm:t>
    </dgm:pt>
    <dgm:pt modelId="{81D26EC2-ED1F-4B29-ABAB-D05CC8B03992}" type="sibTrans" cxnId="{A2E688C4-32AF-4BCE-8836-DF77B28A3438}">
      <dgm:prSet/>
      <dgm:spPr/>
      <dgm:t>
        <a:bodyPr/>
        <a:lstStyle/>
        <a:p>
          <a:endParaRPr lang="en-US"/>
        </a:p>
      </dgm:t>
    </dgm:pt>
    <dgm:pt modelId="{4D631816-6F18-4DD7-B02B-7A8BF9610087}">
      <dgm:prSet/>
      <dgm:spPr/>
      <dgm:t>
        <a:bodyPr/>
        <a:lstStyle/>
        <a:p>
          <a:r>
            <a:rPr lang="cs-CZ" dirty="0"/>
            <a:t>Vysoká úroveň ochrany zdraví a zájmů spotřebitelů</a:t>
          </a:r>
          <a:endParaRPr lang="en-US" dirty="0"/>
        </a:p>
      </dgm:t>
    </dgm:pt>
    <dgm:pt modelId="{63FF1F49-2D0C-40B7-B1EE-448CD947F52E}" type="parTrans" cxnId="{D21E3141-D2DE-405D-8D69-06FE4E003EA5}">
      <dgm:prSet/>
      <dgm:spPr/>
      <dgm:t>
        <a:bodyPr/>
        <a:lstStyle/>
        <a:p>
          <a:endParaRPr lang="en-US"/>
        </a:p>
      </dgm:t>
    </dgm:pt>
    <dgm:pt modelId="{53A8F311-A586-48E1-8A83-60C28E130431}" type="sibTrans" cxnId="{D21E3141-D2DE-405D-8D69-06FE4E003EA5}">
      <dgm:prSet/>
      <dgm:spPr/>
      <dgm:t>
        <a:bodyPr/>
        <a:lstStyle/>
        <a:p>
          <a:endParaRPr lang="en-US"/>
        </a:p>
      </dgm:t>
    </dgm:pt>
    <dgm:pt modelId="{9C52207D-FEDA-41A3-AF3C-588AD1B7F6C0}">
      <dgm:prSet/>
      <dgm:spPr/>
      <dgm:t>
        <a:bodyPr/>
        <a:lstStyle/>
        <a:p>
          <a:r>
            <a:rPr lang="cs-CZ"/>
            <a:t>informovaný výběr potravin a jejich bezpečné použití,</a:t>
          </a:r>
          <a:endParaRPr lang="en-US"/>
        </a:p>
      </dgm:t>
    </dgm:pt>
    <dgm:pt modelId="{3D39303D-2E52-4A63-B6D2-B996F2F2A3B2}" type="parTrans" cxnId="{C31E0D3F-ED7D-4D2C-B8B6-D16BDBB4BF62}">
      <dgm:prSet/>
      <dgm:spPr/>
      <dgm:t>
        <a:bodyPr/>
        <a:lstStyle/>
        <a:p>
          <a:endParaRPr lang="en-US"/>
        </a:p>
      </dgm:t>
    </dgm:pt>
    <dgm:pt modelId="{1DB307D4-24F7-412F-8E16-3E6F5E9E3CED}" type="sibTrans" cxnId="{C31E0D3F-ED7D-4D2C-B8B6-D16BDBB4BF62}">
      <dgm:prSet/>
      <dgm:spPr/>
      <dgm:t>
        <a:bodyPr/>
        <a:lstStyle/>
        <a:p>
          <a:endParaRPr lang="en-US"/>
        </a:p>
      </dgm:t>
    </dgm:pt>
    <dgm:pt modelId="{48B880D7-53D8-4841-81CC-549A7AD77CFE}">
      <dgm:prSet/>
      <dgm:spPr/>
      <dgm:t>
        <a:bodyPr/>
        <a:lstStyle/>
        <a:p>
          <a:r>
            <a:rPr lang="cs-CZ" dirty="0"/>
            <a:t>se zvláštním ohledem na zdravotní, hospodářská, environmentální, sociální a etická hlediska</a:t>
          </a:r>
          <a:endParaRPr lang="en-US" dirty="0"/>
        </a:p>
      </dgm:t>
    </dgm:pt>
    <dgm:pt modelId="{E3EA1792-EDAD-4BD1-B9E2-EF5648E43085}" type="parTrans" cxnId="{79F00368-1EAC-48C8-9F7B-5FA10C5EF10C}">
      <dgm:prSet/>
      <dgm:spPr/>
      <dgm:t>
        <a:bodyPr/>
        <a:lstStyle/>
        <a:p>
          <a:endParaRPr lang="en-US"/>
        </a:p>
      </dgm:t>
    </dgm:pt>
    <dgm:pt modelId="{BB811CBE-4635-42EA-A9DB-A226258472BF}" type="sibTrans" cxnId="{79F00368-1EAC-48C8-9F7B-5FA10C5EF10C}">
      <dgm:prSet/>
      <dgm:spPr/>
      <dgm:t>
        <a:bodyPr/>
        <a:lstStyle/>
        <a:p>
          <a:endParaRPr lang="en-US"/>
        </a:p>
      </dgm:t>
    </dgm:pt>
    <dgm:pt modelId="{EA6F3BF0-2BD2-4014-8971-1082E07BCFED}">
      <dgm:prSet/>
      <dgm:spPr/>
      <dgm:t>
        <a:bodyPr/>
        <a:lstStyle/>
        <a:p>
          <a:r>
            <a:rPr lang="cs-CZ"/>
            <a:t>Volný pohyb legálně vyráběných a na trh uváděných potravin, s přihlédnutím, kde je to vhodné, k potřebě ochrany legitimních zájmů výrobců a podpora výroby kvalitních produktů</a:t>
          </a:r>
          <a:endParaRPr lang="en-US"/>
        </a:p>
      </dgm:t>
    </dgm:pt>
    <dgm:pt modelId="{56444311-3CBE-4413-8E68-552AC5AE3744}" type="parTrans" cxnId="{967E1FF0-45DD-4A85-897C-43A65427787E}">
      <dgm:prSet/>
      <dgm:spPr/>
      <dgm:t>
        <a:bodyPr/>
        <a:lstStyle/>
        <a:p>
          <a:endParaRPr lang="en-US"/>
        </a:p>
      </dgm:t>
    </dgm:pt>
    <dgm:pt modelId="{8517320C-A3A6-4C55-B504-285E8278EBDC}" type="sibTrans" cxnId="{967E1FF0-45DD-4A85-897C-43A65427787E}">
      <dgm:prSet/>
      <dgm:spPr/>
      <dgm:t>
        <a:bodyPr/>
        <a:lstStyle/>
        <a:p>
          <a:endParaRPr lang="en-US"/>
        </a:p>
      </dgm:t>
    </dgm:pt>
    <dgm:pt modelId="{597BBAAA-F99C-46F5-B5E1-5CE33CD89D66}">
      <dgm:prSet/>
      <dgm:spPr/>
      <dgm:t>
        <a:bodyPr/>
        <a:lstStyle/>
        <a:p>
          <a:r>
            <a:rPr lang="cs-CZ"/>
            <a:t>Základní požadavky na označování</a:t>
          </a:r>
          <a:endParaRPr lang="en-US"/>
        </a:p>
      </dgm:t>
    </dgm:pt>
    <dgm:pt modelId="{992C2ADE-29D0-4049-9F4E-228EF6BA5713}" type="parTrans" cxnId="{C68A47AE-B68B-491B-B352-E8430403FF05}">
      <dgm:prSet/>
      <dgm:spPr/>
      <dgm:t>
        <a:bodyPr/>
        <a:lstStyle/>
        <a:p>
          <a:endParaRPr lang="en-US"/>
        </a:p>
      </dgm:t>
    </dgm:pt>
    <dgm:pt modelId="{EA8FC477-5863-48E7-A5EB-9BA4D1D91EFF}" type="sibTrans" cxnId="{C68A47AE-B68B-491B-B352-E8430403FF05}">
      <dgm:prSet/>
      <dgm:spPr/>
      <dgm:t>
        <a:bodyPr/>
        <a:lstStyle/>
        <a:p>
          <a:endParaRPr lang="en-US"/>
        </a:p>
      </dgm:t>
    </dgm:pt>
    <dgm:pt modelId="{6E0A5318-65C0-4406-90C4-BB5A06CA11F2}">
      <dgm:prSet/>
      <dgm:spPr/>
      <dgm:t>
        <a:bodyPr/>
        <a:lstStyle/>
        <a:p>
          <a:r>
            <a:rPr lang="cs-CZ"/>
            <a:t>Informace o potravinách nesmějí být zavádějící</a:t>
          </a:r>
          <a:endParaRPr lang="en-US"/>
        </a:p>
      </dgm:t>
    </dgm:pt>
    <dgm:pt modelId="{FA531D50-64D0-4612-BDB0-4CC1002CE2B8}" type="parTrans" cxnId="{1B46C88C-911E-418C-B18F-4C167720B32C}">
      <dgm:prSet/>
      <dgm:spPr/>
      <dgm:t>
        <a:bodyPr/>
        <a:lstStyle/>
        <a:p>
          <a:endParaRPr lang="en-US"/>
        </a:p>
      </dgm:t>
    </dgm:pt>
    <dgm:pt modelId="{59DBE4F3-7BC7-400A-B52C-FDD97D77DFDA}" type="sibTrans" cxnId="{1B46C88C-911E-418C-B18F-4C167720B32C}">
      <dgm:prSet/>
      <dgm:spPr/>
      <dgm:t>
        <a:bodyPr/>
        <a:lstStyle/>
        <a:p>
          <a:endParaRPr lang="en-US"/>
        </a:p>
      </dgm:t>
    </dgm:pt>
    <dgm:pt modelId="{5E59DE9B-C502-49D0-BB23-C331C16138C7}">
      <dgm:prSet/>
      <dgm:spPr/>
      <dgm:t>
        <a:bodyPr/>
        <a:lstStyle/>
        <a:p>
          <a:r>
            <a:rPr lang="cs-CZ" dirty="0"/>
            <a:t>Informace o potravině musí být přesné, jasné a spotřebitelům snadno srozumitelné</a:t>
          </a:r>
          <a:endParaRPr lang="en-US" dirty="0"/>
        </a:p>
      </dgm:t>
    </dgm:pt>
    <dgm:pt modelId="{8A9EB2DB-4EE8-4B12-9413-67E82ED5052E}" type="parTrans" cxnId="{209F0432-47AF-49C6-B714-85475F291EC9}">
      <dgm:prSet/>
      <dgm:spPr/>
      <dgm:t>
        <a:bodyPr/>
        <a:lstStyle/>
        <a:p>
          <a:endParaRPr lang="en-US"/>
        </a:p>
      </dgm:t>
    </dgm:pt>
    <dgm:pt modelId="{C6524A84-41E1-4276-920F-DEF6C1E587A7}" type="sibTrans" cxnId="{209F0432-47AF-49C6-B714-85475F291EC9}">
      <dgm:prSet/>
      <dgm:spPr/>
      <dgm:t>
        <a:bodyPr/>
        <a:lstStyle/>
        <a:p>
          <a:endParaRPr lang="en-US"/>
        </a:p>
      </dgm:t>
    </dgm:pt>
    <dgm:pt modelId="{C4227BBA-83D7-4B99-952A-7AC1A61AE459}">
      <dgm:prSet/>
      <dgm:spPr/>
      <dgm:t>
        <a:bodyPr/>
        <a:lstStyle/>
        <a:p>
          <a:r>
            <a:rPr lang="cs-CZ" dirty="0"/>
            <a:t>Platí i pro reklamu a obchodní úpravu potravin, jejich tvar, vzhled nebo balení, použité obalové materiály, způsob jejich uspořádání a místo vystavení</a:t>
          </a:r>
          <a:endParaRPr lang="en-US" dirty="0"/>
        </a:p>
      </dgm:t>
    </dgm:pt>
    <dgm:pt modelId="{89D1ACB0-89D1-431C-A909-71E04160F9DC}" type="parTrans" cxnId="{CB92143C-6556-4438-8E33-86DFC1C76FAA}">
      <dgm:prSet/>
      <dgm:spPr/>
    </dgm:pt>
    <dgm:pt modelId="{1A4538BF-1B14-4042-B473-58238CB46190}" type="sibTrans" cxnId="{CB92143C-6556-4438-8E33-86DFC1C76FAA}">
      <dgm:prSet/>
      <dgm:spPr/>
    </dgm:pt>
    <dgm:pt modelId="{F927F356-3B27-4E93-8F00-301FAB06D6D3}" type="pres">
      <dgm:prSet presAssocID="{1B7C0EEF-1713-4F4B-82AB-CB72EAE23B07}" presName="linear" presStyleCnt="0">
        <dgm:presLayoutVars>
          <dgm:dir/>
          <dgm:animLvl val="lvl"/>
          <dgm:resizeHandles val="exact"/>
        </dgm:presLayoutVars>
      </dgm:prSet>
      <dgm:spPr/>
    </dgm:pt>
    <dgm:pt modelId="{7667CEED-BA83-44ED-AAD6-9ABC9EBDEFD2}" type="pres">
      <dgm:prSet presAssocID="{8E917326-FBEC-4D78-99ED-6C62A4826D92}" presName="parentLin" presStyleCnt="0"/>
      <dgm:spPr/>
    </dgm:pt>
    <dgm:pt modelId="{90E06ED6-AB8A-409A-84CD-FD22C0590FC3}" type="pres">
      <dgm:prSet presAssocID="{8E917326-FBEC-4D78-99ED-6C62A4826D92}" presName="parentLeftMargin" presStyleLbl="node1" presStyleIdx="0" presStyleCnt="2"/>
      <dgm:spPr/>
    </dgm:pt>
    <dgm:pt modelId="{67331441-382A-4ED4-AF8B-0974CF2968F6}" type="pres">
      <dgm:prSet presAssocID="{8E917326-FBEC-4D78-99ED-6C62A4826D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234234E-E902-46AE-AA22-DE3120DABDA6}" type="pres">
      <dgm:prSet presAssocID="{8E917326-FBEC-4D78-99ED-6C62A4826D92}" presName="negativeSpace" presStyleCnt="0"/>
      <dgm:spPr/>
    </dgm:pt>
    <dgm:pt modelId="{24FDD2DE-A1DE-46EC-AC06-13BA042AD55B}" type="pres">
      <dgm:prSet presAssocID="{8E917326-FBEC-4D78-99ED-6C62A4826D92}" presName="childText" presStyleLbl="conFgAcc1" presStyleIdx="0" presStyleCnt="2">
        <dgm:presLayoutVars>
          <dgm:bulletEnabled val="1"/>
        </dgm:presLayoutVars>
      </dgm:prSet>
      <dgm:spPr/>
    </dgm:pt>
    <dgm:pt modelId="{DACED45B-C1B8-4107-A21C-40182BAA0831}" type="pres">
      <dgm:prSet presAssocID="{81D26EC2-ED1F-4B29-ABAB-D05CC8B03992}" presName="spaceBetweenRectangles" presStyleCnt="0"/>
      <dgm:spPr/>
    </dgm:pt>
    <dgm:pt modelId="{70C9C398-F9B3-4859-A472-B94A190B8EF2}" type="pres">
      <dgm:prSet presAssocID="{597BBAAA-F99C-46F5-B5E1-5CE33CD89D66}" presName="parentLin" presStyleCnt="0"/>
      <dgm:spPr/>
    </dgm:pt>
    <dgm:pt modelId="{BA7DC67C-213B-4F2B-A324-FBFB19B15898}" type="pres">
      <dgm:prSet presAssocID="{597BBAAA-F99C-46F5-B5E1-5CE33CD89D66}" presName="parentLeftMargin" presStyleLbl="node1" presStyleIdx="0" presStyleCnt="2"/>
      <dgm:spPr/>
    </dgm:pt>
    <dgm:pt modelId="{B67BF36B-314F-4988-8FC1-908B5827F514}" type="pres">
      <dgm:prSet presAssocID="{597BBAAA-F99C-46F5-B5E1-5CE33CD89D6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ED1CB88-2826-4EAD-91A5-4839E11B24A5}" type="pres">
      <dgm:prSet presAssocID="{597BBAAA-F99C-46F5-B5E1-5CE33CD89D66}" presName="negativeSpace" presStyleCnt="0"/>
      <dgm:spPr/>
    </dgm:pt>
    <dgm:pt modelId="{7B8B7A7D-74FC-4B02-89FD-5D4836344737}" type="pres">
      <dgm:prSet presAssocID="{597BBAAA-F99C-46F5-B5E1-5CE33CD89D6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5D4B02-58E3-49CC-BED6-07AD45DC15E3}" type="presOf" srcId="{597BBAAA-F99C-46F5-B5E1-5CE33CD89D66}" destId="{B67BF36B-314F-4988-8FC1-908B5827F514}" srcOrd="1" destOrd="0" presId="urn:microsoft.com/office/officeart/2005/8/layout/list1"/>
    <dgm:cxn modelId="{3D4A2003-D5E6-4069-85EA-4089A481C512}" type="presOf" srcId="{6E0A5318-65C0-4406-90C4-BB5A06CA11F2}" destId="{7B8B7A7D-74FC-4B02-89FD-5D4836344737}" srcOrd="0" destOrd="0" presId="urn:microsoft.com/office/officeart/2005/8/layout/list1"/>
    <dgm:cxn modelId="{33E61706-E2A1-4CBA-9C18-5B44E89651CF}" type="presOf" srcId="{5E59DE9B-C502-49D0-BB23-C331C16138C7}" destId="{7B8B7A7D-74FC-4B02-89FD-5D4836344737}" srcOrd="0" destOrd="1" presId="urn:microsoft.com/office/officeart/2005/8/layout/list1"/>
    <dgm:cxn modelId="{4F07C810-0BCE-41D2-A357-C66218E992E5}" type="presOf" srcId="{48B880D7-53D8-4841-81CC-549A7AD77CFE}" destId="{24FDD2DE-A1DE-46EC-AC06-13BA042AD55B}" srcOrd="0" destOrd="2" presId="urn:microsoft.com/office/officeart/2005/8/layout/list1"/>
    <dgm:cxn modelId="{627B0828-1C7E-4B83-9D83-1E3D0E335DC9}" type="presOf" srcId="{1B7C0EEF-1713-4F4B-82AB-CB72EAE23B07}" destId="{F927F356-3B27-4E93-8F00-301FAB06D6D3}" srcOrd="0" destOrd="0" presId="urn:microsoft.com/office/officeart/2005/8/layout/list1"/>
    <dgm:cxn modelId="{209F0432-47AF-49C6-B714-85475F291EC9}" srcId="{597BBAAA-F99C-46F5-B5E1-5CE33CD89D66}" destId="{5E59DE9B-C502-49D0-BB23-C331C16138C7}" srcOrd="1" destOrd="0" parTransId="{8A9EB2DB-4EE8-4B12-9413-67E82ED5052E}" sibTransId="{C6524A84-41E1-4276-920F-DEF6C1E587A7}"/>
    <dgm:cxn modelId="{CB92143C-6556-4438-8E33-86DFC1C76FAA}" srcId="{597BBAAA-F99C-46F5-B5E1-5CE33CD89D66}" destId="{C4227BBA-83D7-4B99-952A-7AC1A61AE459}" srcOrd="2" destOrd="0" parTransId="{89D1ACB0-89D1-431C-A909-71E04160F9DC}" sibTransId="{1A4538BF-1B14-4042-B473-58238CB46190}"/>
    <dgm:cxn modelId="{C31E0D3F-ED7D-4D2C-B8B6-D16BDBB4BF62}" srcId="{4D631816-6F18-4DD7-B02B-7A8BF9610087}" destId="{9C52207D-FEDA-41A3-AF3C-588AD1B7F6C0}" srcOrd="0" destOrd="0" parTransId="{3D39303D-2E52-4A63-B6D2-B996F2F2A3B2}" sibTransId="{1DB307D4-24F7-412F-8E16-3E6F5E9E3CED}"/>
    <dgm:cxn modelId="{D21E3141-D2DE-405D-8D69-06FE4E003EA5}" srcId="{8E917326-FBEC-4D78-99ED-6C62A4826D92}" destId="{4D631816-6F18-4DD7-B02B-7A8BF9610087}" srcOrd="0" destOrd="0" parTransId="{63FF1F49-2D0C-40B7-B1EE-448CD947F52E}" sibTransId="{53A8F311-A586-48E1-8A83-60C28E130431}"/>
    <dgm:cxn modelId="{C25A3063-9D28-4F28-9709-EBB8682223D2}" type="presOf" srcId="{597BBAAA-F99C-46F5-B5E1-5CE33CD89D66}" destId="{BA7DC67C-213B-4F2B-A324-FBFB19B15898}" srcOrd="0" destOrd="0" presId="urn:microsoft.com/office/officeart/2005/8/layout/list1"/>
    <dgm:cxn modelId="{79F00368-1EAC-48C8-9F7B-5FA10C5EF10C}" srcId="{4D631816-6F18-4DD7-B02B-7A8BF9610087}" destId="{48B880D7-53D8-4841-81CC-549A7AD77CFE}" srcOrd="1" destOrd="0" parTransId="{E3EA1792-EDAD-4BD1-B9E2-EF5648E43085}" sibTransId="{BB811CBE-4635-42EA-A9DB-A226258472BF}"/>
    <dgm:cxn modelId="{FEF02451-711C-415E-AEFD-442A3E1709B1}" type="presOf" srcId="{C4227BBA-83D7-4B99-952A-7AC1A61AE459}" destId="{7B8B7A7D-74FC-4B02-89FD-5D4836344737}" srcOrd="0" destOrd="2" presId="urn:microsoft.com/office/officeart/2005/8/layout/list1"/>
    <dgm:cxn modelId="{6D379659-1173-4A2B-A92D-89F8D1DAB599}" type="presOf" srcId="{4D631816-6F18-4DD7-B02B-7A8BF9610087}" destId="{24FDD2DE-A1DE-46EC-AC06-13BA042AD55B}" srcOrd="0" destOrd="0" presId="urn:microsoft.com/office/officeart/2005/8/layout/list1"/>
    <dgm:cxn modelId="{575A4485-B301-494F-9A00-F4E302740657}" type="presOf" srcId="{9C52207D-FEDA-41A3-AF3C-588AD1B7F6C0}" destId="{24FDD2DE-A1DE-46EC-AC06-13BA042AD55B}" srcOrd="0" destOrd="1" presId="urn:microsoft.com/office/officeart/2005/8/layout/list1"/>
    <dgm:cxn modelId="{1B46C88C-911E-418C-B18F-4C167720B32C}" srcId="{597BBAAA-F99C-46F5-B5E1-5CE33CD89D66}" destId="{6E0A5318-65C0-4406-90C4-BB5A06CA11F2}" srcOrd="0" destOrd="0" parTransId="{FA531D50-64D0-4612-BDB0-4CC1002CE2B8}" sibTransId="{59DBE4F3-7BC7-400A-B52C-FDD97D77DFDA}"/>
    <dgm:cxn modelId="{222672A1-2891-482E-A41F-98F8C51916DE}" type="presOf" srcId="{8E917326-FBEC-4D78-99ED-6C62A4826D92}" destId="{90E06ED6-AB8A-409A-84CD-FD22C0590FC3}" srcOrd="0" destOrd="0" presId="urn:microsoft.com/office/officeart/2005/8/layout/list1"/>
    <dgm:cxn modelId="{C68A47AE-B68B-491B-B352-E8430403FF05}" srcId="{1B7C0EEF-1713-4F4B-82AB-CB72EAE23B07}" destId="{597BBAAA-F99C-46F5-B5E1-5CE33CD89D66}" srcOrd="1" destOrd="0" parTransId="{992C2ADE-29D0-4049-9F4E-228EF6BA5713}" sibTransId="{EA8FC477-5863-48E7-A5EB-9BA4D1D91EFF}"/>
    <dgm:cxn modelId="{7512BDB1-DC26-444D-9132-EEACF1041BF7}" type="presOf" srcId="{EA6F3BF0-2BD2-4014-8971-1082E07BCFED}" destId="{24FDD2DE-A1DE-46EC-AC06-13BA042AD55B}" srcOrd="0" destOrd="3" presId="urn:microsoft.com/office/officeart/2005/8/layout/list1"/>
    <dgm:cxn modelId="{A2E688C4-32AF-4BCE-8836-DF77B28A3438}" srcId="{1B7C0EEF-1713-4F4B-82AB-CB72EAE23B07}" destId="{8E917326-FBEC-4D78-99ED-6C62A4826D92}" srcOrd="0" destOrd="0" parTransId="{D3D961C8-BFFF-4672-8566-804DA46CBADD}" sibTransId="{81D26EC2-ED1F-4B29-ABAB-D05CC8B03992}"/>
    <dgm:cxn modelId="{411E3EE0-9561-4D63-A356-83C1CA39FC81}" type="presOf" srcId="{8E917326-FBEC-4D78-99ED-6C62A4826D92}" destId="{67331441-382A-4ED4-AF8B-0974CF2968F6}" srcOrd="1" destOrd="0" presId="urn:microsoft.com/office/officeart/2005/8/layout/list1"/>
    <dgm:cxn modelId="{967E1FF0-45DD-4A85-897C-43A65427787E}" srcId="{8E917326-FBEC-4D78-99ED-6C62A4826D92}" destId="{EA6F3BF0-2BD2-4014-8971-1082E07BCFED}" srcOrd="1" destOrd="0" parTransId="{56444311-3CBE-4413-8E68-552AC5AE3744}" sibTransId="{8517320C-A3A6-4C55-B504-285E8278EBDC}"/>
    <dgm:cxn modelId="{0D6F972D-E2F9-476F-A332-3D8A80174808}" type="presParOf" srcId="{F927F356-3B27-4E93-8F00-301FAB06D6D3}" destId="{7667CEED-BA83-44ED-AAD6-9ABC9EBDEFD2}" srcOrd="0" destOrd="0" presId="urn:microsoft.com/office/officeart/2005/8/layout/list1"/>
    <dgm:cxn modelId="{B6AF270D-152D-432C-81EF-CF8AF5EF4240}" type="presParOf" srcId="{7667CEED-BA83-44ED-AAD6-9ABC9EBDEFD2}" destId="{90E06ED6-AB8A-409A-84CD-FD22C0590FC3}" srcOrd="0" destOrd="0" presId="urn:microsoft.com/office/officeart/2005/8/layout/list1"/>
    <dgm:cxn modelId="{3183F1C4-52EA-4E63-967D-032D02ADC4BD}" type="presParOf" srcId="{7667CEED-BA83-44ED-AAD6-9ABC9EBDEFD2}" destId="{67331441-382A-4ED4-AF8B-0974CF2968F6}" srcOrd="1" destOrd="0" presId="urn:microsoft.com/office/officeart/2005/8/layout/list1"/>
    <dgm:cxn modelId="{018E9190-60CF-4BFC-AB88-F288AA66E4DC}" type="presParOf" srcId="{F927F356-3B27-4E93-8F00-301FAB06D6D3}" destId="{7234234E-E902-46AE-AA22-DE3120DABDA6}" srcOrd="1" destOrd="0" presId="urn:microsoft.com/office/officeart/2005/8/layout/list1"/>
    <dgm:cxn modelId="{490B6B85-B518-41C3-B33F-DD46AE4A181D}" type="presParOf" srcId="{F927F356-3B27-4E93-8F00-301FAB06D6D3}" destId="{24FDD2DE-A1DE-46EC-AC06-13BA042AD55B}" srcOrd="2" destOrd="0" presId="urn:microsoft.com/office/officeart/2005/8/layout/list1"/>
    <dgm:cxn modelId="{517E9DA7-044B-4F3B-9F36-D9F29C1E7053}" type="presParOf" srcId="{F927F356-3B27-4E93-8F00-301FAB06D6D3}" destId="{DACED45B-C1B8-4107-A21C-40182BAA0831}" srcOrd="3" destOrd="0" presId="urn:microsoft.com/office/officeart/2005/8/layout/list1"/>
    <dgm:cxn modelId="{19C1493D-9684-4D00-95D3-8AF808006912}" type="presParOf" srcId="{F927F356-3B27-4E93-8F00-301FAB06D6D3}" destId="{70C9C398-F9B3-4859-A472-B94A190B8EF2}" srcOrd="4" destOrd="0" presId="urn:microsoft.com/office/officeart/2005/8/layout/list1"/>
    <dgm:cxn modelId="{13D8E56B-FCE8-41B0-8104-3F123B02AD66}" type="presParOf" srcId="{70C9C398-F9B3-4859-A472-B94A190B8EF2}" destId="{BA7DC67C-213B-4F2B-A324-FBFB19B15898}" srcOrd="0" destOrd="0" presId="urn:microsoft.com/office/officeart/2005/8/layout/list1"/>
    <dgm:cxn modelId="{CCC238D6-1116-4FC7-8A61-E5BA42843C27}" type="presParOf" srcId="{70C9C398-F9B3-4859-A472-B94A190B8EF2}" destId="{B67BF36B-314F-4988-8FC1-908B5827F514}" srcOrd="1" destOrd="0" presId="urn:microsoft.com/office/officeart/2005/8/layout/list1"/>
    <dgm:cxn modelId="{54CFEE63-488A-4403-8D6E-F8FDD97BCB72}" type="presParOf" srcId="{F927F356-3B27-4E93-8F00-301FAB06D6D3}" destId="{6ED1CB88-2826-4EAD-91A5-4839E11B24A5}" srcOrd="5" destOrd="0" presId="urn:microsoft.com/office/officeart/2005/8/layout/list1"/>
    <dgm:cxn modelId="{95AA0B29-6D63-4866-A98E-7BBAFDD5FBA6}" type="presParOf" srcId="{F927F356-3B27-4E93-8F00-301FAB06D6D3}" destId="{7B8B7A7D-74FC-4B02-89FD-5D483634473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D128584-2E58-4BF5-A9F4-FBC8EF07AAE0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7A149717-6E72-48C6-AA5E-364B4D0EA9B0}">
      <dgm:prSet/>
      <dgm:spPr/>
      <dgm:t>
        <a:bodyPr/>
        <a:lstStyle/>
        <a:p>
          <a:r>
            <a:rPr lang="cs-CZ"/>
            <a:t>název potraviny (zákonný nebo vžitý)</a:t>
          </a:r>
          <a:endParaRPr lang="en-US"/>
        </a:p>
      </dgm:t>
    </dgm:pt>
    <dgm:pt modelId="{CD9D7ACB-2729-44BD-8428-F51CDB1241F3}" type="parTrans" cxnId="{F5643BD3-6C7C-4340-B10D-32CBF236A980}">
      <dgm:prSet/>
      <dgm:spPr/>
      <dgm:t>
        <a:bodyPr/>
        <a:lstStyle/>
        <a:p>
          <a:endParaRPr lang="en-US"/>
        </a:p>
      </dgm:t>
    </dgm:pt>
    <dgm:pt modelId="{6D49D46D-7218-4F24-8339-525FFD85B0F5}" type="sibTrans" cxnId="{F5643BD3-6C7C-4340-B10D-32CBF236A980}">
      <dgm:prSet/>
      <dgm:spPr/>
      <dgm:t>
        <a:bodyPr/>
        <a:lstStyle/>
        <a:p>
          <a:endParaRPr lang="en-US"/>
        </a:p>
      </dgm:t>
    </dgm:pt>
    <dgm:pt modelId="{8412CC30-164B-406B-A3D8-FD2CCF2625CF}">
      <dgm:prSet/>
      <dgm:spPr/>
      <dgm:t>
        <a:bodyPr/>
        <a:lstStyle/>
        <a:p>
          <a:r>
            <a:rPr lang="cs-CZ"/>
            <a:t>seznam složek </a:t>
          </a:r>
          <a:endParaRPr lang="en-US"/>
        </a:p>
      </dgm:t>
    </dgm:pt>
    <dgm:pt modelId="{50C7A2D6-CAFA-4099-B166-8C476217E691}" type="parTrans" cxnId="{49FD0A06-876F-4500-B7BE-B3A3554FA812}">
      <dgm:prSet/>
      <dgm:spPr/>
      <dgm:t>
        <a:bodyPr/>
        <a:lstStyle/>
        <a:p>
          <a:endParaRPr lang="en-US"/>
        </a:p>
      </dgm:t>
    </dgm:pt>
    <dgm:pt modelId="{53E29FB7-F065-4F07-A3AE-90528CA0FDAB}" type="sibTrans" cxnId="{49FD0A06-876F-4500-B7BE-B3A3554FA812}">
      <dgm:prSet/>
      <dgm:spPr/>
      <dgm:t>
        <a:bodyPr/>
        <a:lstStyle/>
        <a:p>
          <a:endParaRPr lang="en-US"/>
        </a:p>
      </dgm:t>
    </dgm:pt>
    <dgm:pt modelId="{6ED3610A-A534-477A-98CE-28867223AC3E}">
      <dgm:prSet/>
      <dgm:spPr/>
      <dgm:t>
        <a:bodyPr/>
        <a:lstStyle/>
        <a:p>
          <a:r>
            <a:rPr lang="cs-CZ"/>
            <a:t>alergeny</a:t>
          </a:r>
          <a:endParaRPr lang="en-US"/>
        </a:p>
      </dgm:t>
    </dgm:pt>
    <dgm:pt modelId="{E48CE95A-ADC2-4CE5-B37D-C7BB0594C15F}" type="parTrans" cxnId="{637AC2C3-40DE-4CF1-8407-9257A3115AAC}">
      <dgm:prSet/>
      <dgm:spPr/>
      <dgm:t>
        <a:bodyPr/>
        <a:lstStyle/>
        <a:p>
          <a:endParaRPr lang="en-US"/>
        </a:p>
      </dgm:t>
    </dgm:pt>
    <dgm:pt modelId="{D5863AEF-FC96-4ACD-8756-D868D862412B}" type="sibTrans" cxnId="{637AC2C3-40DE-4CF1-8407-9257A3115AAC}">
      <dgm:prSet/>
      <dgm:spPr/>
      <dgm:t>
        <a:bodyPr/>
        <a:lstStyle/>
        <a:p>
          <a:endParaRPr lang="en-US"/>
        </a:p>
      </dgm:t>
    </dgm:pt>
    <dgm:pt modelId="{BB0B6ACC-FED0-47C3-B584-2B6205CF69B7}">
      <dgm:prSet/>
      <dgm:spPr/>
      <dgm:t>
        <a:bodyPr/>
        <a:lstStyle/>
        <a:p>
          <a:r>
            <a:rPr lang="cs-CZ"/>
            <a:t>množství složek</a:t>
          </a:r>
          <a:endParaRPr lang="en-US"/>
        </a:p>
      </dgm:t>
    </dgm:pt>
    <dgm:pt modelId="{366B2D89-0F53-438B-9131-CDD77D995BBC}" type="parTrans" cxnId="{DAB47918-9EB9-4C1D-8F35-3020BC556647}">
      <dgm:prSet/>
      <dgm:spPr/>
      <dgm:t>
        <a:bodyPr/>
        <a:lstStyle/>
        <a:p>
          <a:endParaRPr lang="en-US"/>
        </a:p>
      </dgm:t>
    </dgm:pt>
    <dgm:pt modelId="{6558224A-167B-43EB-AF6E-680398CDFEA5}" type="sibTrans" cxnId="{DAB47918-9EB9-4C1D-8F35-3020BC556647}">
      <dgm:prSet/>
      <dgm:spPr/>
      <dgm:t>
        <a:bodyPr/>
        <a:lstStyle/>
        <a:p>
          <a:endParaRPr lang="en-US"/>
        </a:p>
      </dgm:t>
    </dgm:pt>
    <dgm:pt modelId="{9F070F19-E18B-4FB8-A640-D39CDEC5D805}">
      <dgm:prSet/>
      <dgm:spPr/>
      <dgm:t>
        <a:bodyPr/>
        <a:lstStyle/>
        <a:p>
          <a:r>
            <a:rPr lang="cs-CZ"/>
            <a:t>čisté množství potraviny</a:t>
          </a:r>
          <a:endParaRPr lang="en-US"/>
        </a:p>
      </dgm:t>
    </dgm:pt>
    <dgm:pt modelId="{DC0A72BA-F6AB-410B-A6E7-9E5ED64CD1E5}" type="parTrans" cxnId="{99D6C375-32D8-498F-976F-1693B008D1D9}">
      <dgm:prSet/>
      <dgm:spPr/>
      <dgm:t>
        <a:bodyPr/>
        <a:lstStyle/>
        <a:p>
          <a:endParaRPr lang="en-US"/>
        </a:p>
      </dgm:t>
    </dgm:pt>
    <dgm:pt modelId="{6809DBA5-D753-4423-B1C4-A6B403534EC7}" type="sibTrans" cxnId="{99D6C375-32D8-498F-976F-1693B008D1D9}">
      <dgm:prSet/>
      <dgm:spPr/>
      <dgm:t>
        <a:bodyPr/>
        <a:lstStyle/>
        <a:p>
          <a:endParaRPr lang="en-US"/>
        </a:p>
      </dgm:t>
    </dgm:pt>
    <dgm:pt modelId="{2A0A1EA7-245A-41B7-9D07-7F561AD62551}">
      <dgm:prSet/>
      <dgm:spPr/>
      <dgm:t>
        <a:bodyPr/>
        <a:lstStyle/>
        <a:p>
          <a:r>
            <a:rPr lang="cs-CZ"/>
            <a:t>datum minimální trvanlivosti nebo datum použitelnosti</a:t>
          </a:r>
          <a:endParaRPr lang="en-US"/>
        </a:p>
      </dgm:t>
    </dgm:pt>
    <dgm:pt modelId="{D2372D6C-176F-403E-B9CF-18E480CF8210}" type="parTrans" cxnId="{812BBCEB-4D01-4F84-816E-AC002DDD445D}">
      <dgm:prSet/>
      <dgm:spPr/>
      <dgm:t>
        <a:bodyPr/>
        <a:lstStyle/>
        <a:p>
          <a:endParaRPr lang="en-US"/>
        </a:p>
      </dgm:t>
    </dgm:pt>
    <dgm:pt modelId="{1EC5E4D3-AEF7-41BA-9D86-383EC3D30787}" type="sibTrans" cxnId="{812BBCEB-4D01-4F84-816E-AC002DDD445D}">
      <dgm:prSet/>
      <dgm:spPr/>
      <dgm:t>
        <a:bodyPr/>
        <a:lstStyle/>
        <a:p>
          <a:endParaRPr lang="en-US"/>
        </a:p>
      </dgm:t>
    </dgm:pt>
    <dgm:pt modelId="{9EDCF125-2695-421D-8C24-CBB6ABC2CEB8}">
      <dgm:prSet/>
      <dgm:spPr/>
      <dgm:t>
        <a:bodyPr/>
        <a:lstStyle/>
        <a:p>
          <a:r>
            <a:rPr lang="cs-CZ"/>
            <a:t>zvláštní podmínky uchování nebo podmínky použití</a:t>
          </a:r>
          <a:endParaRPr lang="en-US"/>
        </a:p>
      </dgm:t>
    </dgm:pt>
    <dgm:pt modelId="{FEC08349-6AFE-4EE3-AC3D-E70BB07A80E5}" type="parTrans" cxnId="{A236ACE0-987C-4841-B066-E1BAB890C6B7}">
      <dgm:prSet/>
      <dgm:spPr/>
      <dgm:t>
        <a:bodyPr/>
        <a:lstStyle/>
        <a:p>
          <a:endParaRPr lang="en-US"/>
        </a:p>
      </dgm:t>
    </dgm:pt>
    <dgm:pt modelId="{1B64D074-C94E-48DC-B904-5EFDEA946513}" type="sibTrans" cxnId="{A236ACE0-987C-4841-B066-E1BAB890C6B7}">
      <dgm:prSet/>
      <dgm:spPr/>
      <dgm:t>
        <a:bodyPr/>
        <a:lstStyle/>
        <a:p>
          <a:endParaRPr lang="en-US"/>
        </a:p>
      </dgm:t>
    </dgm:pt>
    <dgm:pt modelId="{17C691EC-9F5C-48DE-B033-EE73558ACAAF}">
      <dgm:prSet/>
      <dgm:spPr/>
      <dgm:t>
        <a:bodyPr/>
        <a:lstStyle/>
        <a:p>
          <a:r>
            <a:rPr lang="cs-CZ"/>
            <a:t>jméno nebo obchodní název a adresu provozovatele potravinářského podniku </a:t>
          </a:r>
          <a:endParaRPr lang="en-US"/>
        </a:p>
      </dgm:t>
    </dgm:pt>
    <dgm:pt modelId="{BD928BB6-9800-4E61-9ECF-D6F8F1AB7FBB}" type="parTrans" cxnId="{1C8B3306-6D57-47BD-ADD5-AE73F3A4FB16}">
      <dgm:prSet/>
      <dgm:spPr/>
      <dgm:t>
        <a:bodyPr/>
        <a:lstStyle/>
        <a:p>
          <a:endParaRPr lang="en-US"/>
        </a:p>
      </dgm:t>
    </dgm:pt>
    <dgm:pt modelId="{6C65EA60-EDCC-4075-8B44-25EB062019F3}" type="sibTrans" cxnId="{1C8B3306-6D57-47BD-ADD5-AE73F3A4FB16}">
      <dgm:prSet/>
      <dgm:spPr/>
      <dgm:t>
        <a:bodyPr/>
        <a:lstStyle/>
        <a:p>
          <a:endParaRPr lang="en-US"/>
        </a:p>
      </dgm:t>
    </dgm:pt>
    <dgm:pt modelId="{5E03A393-4C62-498D-823E-66F5D5D99BCF}">
      <dgm:prSet/>
      <dgm:spPr/>
      <dgm:t>
        <a:bodyPr/>
        <a:lstStyle/>
        <a:p>
          <a:r>
            <a:rPr lang="cs-CZ"/>
            <a:t>země původu nebo místo provenience (v případech stanovených)</a:t>
          </a:r>
          <a:endParaRPr lang="en-US"/>
        </a:p>
      </dgm:t>
    </dgm:pt>
    <dgm:pt modelId="{92C1EB4B-946F-47CF-9836-9E8AEF359D28}" type="parTrans" cxnId="{5E072749-9905-41DC-B974-7DAB516F4ACD}">
      <dgm:prSet/>
      <dgm:spPr/>
      <dgm:t>
        <a:bodyPr/>
        <a:lstStyle/>
        <a:p>
          <a:endParaRPr lang="en-US"/>
        </a:p>
      </dgm:t>
    </dgm:pt>
    <dgm:pt modelId="{9E066E1A-5EA5-436A-8ABF-D8A85B202504}" type="sibTrans" cxnId="{5E072749-9905-41DC-B974-7DAB516F4ACD}">
      <dgm:prSet/>
      <dgm:spPr/>
      <dgm:t>
        <a:bodyPr/>
        <a:lstStyle/>
        <a:p>
          <a:endParaRPr lang="en-US"/>
        </a:p>
      </dgm:t>
    </dgm:pt>
    <dgm:pt modelId="{5F941D5B-96EE-4AE3-AF6F-F1AA0DD06EBD}">
      <dgm:prSet/>
      <dgm:spPr/>
      <dgm:t>
        <a:bodyPr/>
        <a:lstStyle/>
        <a:p>
          <a:r>
            <a:rPr lang="cs-CZ"/>
            <a:t>návod k použití (v případě potraviny, kterou by bez tohoto návodu bylo obtížné odpovídajícím způsobem použít)</a:t>
          </a:r>
          <a:endParaRPr lang="en-US"/>
        </a:p>
      </dgm:t>
    </dgm:pt>
    <dgm:pt modelId="{631FC078-4336-47F7-9C73-D9500916DA67}" type="parTrans" cxnId="{38D5996C-CDCC-453A-B20A-B5207E17E12D}">
      <dgm:prSet/>
      <dgm:spPr/>
      <dgm:t>
        <a:bodyPr/>
        <a:lstStyle/>
        <a:p>
          <a:endParaRPr lang="en-US"/>
        </a:p>
      </dgm:t>
    </dgm:pt>
    <dgm:pt modelId="{9DFB9A30-76A1-4642-ACD6-44170C13C3D5}" type="sibTrans" cxnId="{38D5996C-CDCC-453A-B20A-B5207E17E12D}">
      <dgm:prSet/>
      <dgm:spPr/>
      <dgm:t>
        <a:bodyPr/>
        <a:lstStyle/>
        <a:p>
          <a:endParaRPr lang="en-US"/>
        </a:p>
      </dgm:t>
    </dgm:pt>
    <dgm:pt modelId="{D6F6FBDB-00EA-4AA7-ACB0-E9B457B43837}">
      <dgm:prSet/>
      <dgm:spPr/>
      <dgm:t>
        <a:bodyPr/>
        <a:lstStyle/>
        <a:p>
          <a:r>
            <a:rPr lang="cs-CZ"/>
            <a:t>skutečný obsah alkoholu (</a:t>
          </a:r>
          <a:r>
            <a:rPr lang="pl-PL"/>
            <a:t>u nápojů s obsahem alkoholu </a:t>
          </a:r>
          <a:r>
            <a:rPr lang="cs-CZ"/>
            <a:t>vyšším než 1,2 %)</a:t>
          </a:r>
          <a:endParaRPr lang="en-US"/>
        </a:p>
      </dgm:t>
    </dgm:pt>
    <dgm:pt modelId="{7F8FEB33-57DC-4F6F-9E12-4DB68488B746}" type="parTrans" cxnId="{0168A5F7-43E9-43A1-8C75-5A3AAE3C739B}">
      <dgm:prSet/>
      <dgm:spPr/>
      <dgm:t>
        <a:bodyPr/>
        <a:lstStyle/>
        <a:p>
          <a:endParaRPr lang="en-US"/>
        </a:p>
      </dgm:t>
    </dgm:pt>
    <dgm:pt modelId="{A43C8FCC-BAED-4487-80A6-14F0E3E5CB35}" type="sibTrans" cxnId="{0168A5F7-43E9-43A1-8C75-5A3AAE3C739B}">
      <dgm:prSet/>
      <dgm:spPr/>
      <dgm:t>
        <a:bodyPr/>
        <a:lstStyle/>
        <a:p>
          <a:endParaRPr lang="en-US"/>
        </a:p>
      </dgm:t>
    </dgm:pt>
    <dgm:pt modelId="{6318F3C3-F2A3-4212-89BB-5DC06694AEE7}">
      <dgm:prSet/>
      <dgm:spPr/>
      <dgm:t>
        <a:bodyPr/>
        <a:lstStyle/>
        <a:p>
          <a:r>
            <a:rPr lang="cs-CZ"/>
            <a:t>výživové údaje</a:t>
          </a:r>
          <a:endParaRPr lang="en-US"/>
        </a:p>
      </dgm:t>
    </dgm:pt>
    <dgm:pt modelId="{7DBE24FF-9179-4075-9D61-C6284A984EA9}" type="parTrans" cxnId="{C1DB8CB8-D6FD-4CFF-8378-AB8C332BA619}">
      <dgm:prSet/>
      <dgm:spPr/>
      <dgm:t>
        <a:bodyPr/>
        <a:lstStyle/>
        <a:p>
          <a:endParaRPr lang="en-US"/>
        </a:p>
      </dgm:t>
    </dgm:pt>
    <dgm:pt modelId="{FDD8B02A-5AC4-4467-9896-7E46821430F0}" type="sibTrans" cxnId="{C1DB8CB8-D6FD-4CFF-8378-AB8C332BA619}">
      <dgm:prSet/>
      <dgm:spPr/>
      <dgm:t>
        <a:bodyPr/>
        <a:lstStyle/>
        <a:p>
          <a:endParaRPr lang="en-US"/>
        </a:p>
      </dgm:t>
    </dgm:pt>
    <dgm:pt modelId="{93647341-ECB0-4802-8312-770DA91F0E86}" type="pres">
      <dgm:prSet presAssocID="{1D128584-2E58-4BF5-A9F4-FBC8EF07AAE0}" presName="diagram" presStyleCnt="0">
        <dgm:presLayoutVars>
          <dgm:dir/>
          <dgm:resizeHandles val="exact"/>
        </dgm:presLayoutVars>
      </dgm:prSet>
      <dgm:spPr/>
    </dgm:pt>
    <dgm:pt modelId="{7A063961-DF64-4418-92F4-4044426CE9CB}" type="pres">
      <dgm:prSet presAssocID="{7A149717-6E72-48C6-AA5E-364B4D0EA9B0}" presName="node" presStyleLbl="node1" presStyleIdx="0" presStyleCnt="12">
        <dgm:presLayoutVars>
          <dgm:bulletEnabled val="1"/>
        </dgm:presLayoutVars>
      </dgm:prSet>
      <dgm:spPr/>
    </dgm:pt>
    <dgm:pt modelId="{194A916B-4366-4C52-99F5-932D47BF51C3}" type="pres">
      <dgm:prSet presAssocID="{6D49D46D-7218-4F24-8339-525FFD85B0F5}" presName="sibTrans" presStyleCnt="0"/>
      <dgm:spPr/>
    </dgm:pt>
    <dgm:pt modelId="{8E8F19CC-C286-486D-A669-7DC534944707}" type="pres">
      <dgm:prSet presAssocID="{8412CC30-164B-406B-A3D8-FD2CCF2625CF}" presName="node" presStyleLbl="node1" presStyleIdx="1" presStyleCnt="12">
        <dgm:presLayoutVars>
          <dgm:bulletEnabled val="1"/>
        </dgm:presLayoutVars>
      </dgm:prSet>
      <dgm:spPr/>
    </dgm:pt>
    <dgm:pt modelId="{799913F9-D5B1-4041-A2B6-D2E4DF561DE9}" type="pres">
      <dgm:prSet presAssocID="{53E29FB7-F065-4F07-A3AE-90528CA0FDAB}" presName="sibTrans" presStyleCnt="0"/>
      <dgm:spPr/>
    </dgm:pt>
    <dgm:pt modelId="{1C45DB98-029C-41EC-A408-F773FB72759C}" type="pres">
      <dgm:prSet presAssocID="{6ED3610A-A534-477A-98CE-28867223AC3E}" presName="node" presStyleLbl="node1" presStyleIdx="2" presStyleCnt="12">
        <dgm:presLayoutVars>
          <dgm:bulletEnabled val="1"/>
        </dgm:presLayoutVars>
      </dgm:prSet>
      <dgm:spPr/>
    </dgm:pt>
    <dgm:pt modelId="{017817C4-1C1A-4584-820A-AC21FED3E8C9}" type="pres">
      <dgm:prSet presAssocID="{D5863AEF-FC96-4ACD-8756-D868D862412B}" presName="sibTrans" presStyleCnt="0"/>
      <dgm:spPr/>
    </dgm:pt>
    <dgm:pt modelId="{E6A71728-0B5A-48AB-B7C8-229FC5E03B2C}" type="pres">
      <dgm:prSet presAssocID="{BB0B6ACC-FED0-47C3-B584-2B6205CF69B7}" presName="node" presStyleLbl="node1" presStyleIdx="3" presStyleCnt="12">
        <dgm:presLayoutVars>
          <dgm:bulletEnabled val="1"/>
        </dgm:presLayoutVars>
      </dgm:prSet>
      <dgm:spPr/>
    </dgm:pt>
    <dgm:pt modelId="{5E44AB3B-4F0B-41B4-81AE-E69B56DDB153}" type="pres">
      <dgm:prSet presAssocID="{6558224A-167B-43EB-AF6E-680398CDFEA5}" presName="sibTrans" presStyleCnt="0"/>
      <dgm:spPr/>
    </dgm:pt>
    <dgm:pt modelId="{3A1604DF-36CB-4C92-9FEC-0472344B784E}" type="pres">
      <dgm:prSet presAssocID="{9F070F19-E18B-4FB8-A640-D39CDEC5D805}" presName="node" presStyleLbl="node1" presStyleIdx="4" presStyleCnt="12">
        <dgm:presLayoutVars>
          <dgm:bulletEnabled val="1"/>
        </dgm:presLayoutVars>
      </dgm:prSet>
      <dgm:spPr/>
    </dgm:pt>
    <dgm:pt modelId="{D86E5149-D1AC-46E4-A38D-A8776D5363C5}" type="pres">
      <dgm:prSet presAssocID="{6809DBA5-D753-4423-B1C4-A6B403534EC7}" presName="sibTrans" presStyleCnt="0"/>
      <dgm:spPr/>
    </dgm:pt>
    <dgm:pt modelId="{EB6FE99B-D8C3-413D-8816-8FB416DA9F7A}" type="pres">
      <dgm:prSet presAssocID="{2A0A1EA7-245A-41B7-9D07-7F561AD62551}" presName="node" presStyleLbl="node1" presStyleIdx="5" presStyleCnt="12">
        <dgm:presLayoutVars>
          <dgm:bulletEnabled val="1"/>
        </dgm:presLayoutVars>
      </dgm:prSet>
      <dgm:spPr/>
    </dgm:pt>
    <dgm:pt modelId="{63587798-E54B-4A2B-B538-8DCF96DE6DB9}" type="pres">
      <dgm:prSet presAssocID="{1EC5E4D3-AEF7-41BA-9D86-383EC3D30787}" presName="sibTrans" presStyleCnt="0"/>
      <dgm:spPr/>
    </dgm:pt>
    <dgm:pt modelId="{283EB24F-C489-43D0-8018-0776EF324BEF}" type="pres">
      <dgm:prSet presAssocID="{9EDCF125-2695-421D-8C24-CBB6ABC2CEB8}" presName="node" presStyleLbl="node1" presStyleIdx="6" presStyleCnt="12">
        <dgm:presLayoutVars>
          <dgm:bulletEnabled val="1"/>
        </dgm:presLayoutVars>
      </dgm:prSet>
      <dgm:spPr/>
    </dgm:pt>
    <dgm:pt modelId="{4B2E7698-BD9C-4ED1-9A5A-3D6C0E819A5A}" type="pres">
      <dgm:prSet presAssocID="{1B64D074-C94E-48DC-B904-5EFDEA946513}" presName="sibTrans" presStyleCnt="0"/>
      <dgm:spPr/>
    </dgm:pt>
    <dgm:pt modelId="{963A7FAB-26C5-4E32-81F8-7B152065A59B}" type="pres">
      <dgm:prSet presAssocID="{17C691EC-9F5C-48DE-B033-EE73558ACAAF}" presName="node" presStyleLbl="node1" presStyleIdx="7" presStyleCnt="12">
        <dgm:presLayoutVars>
          <dgm:bulletEnabled val="1"/>
        </dgm:presLayoutVars>
      </dgm:prSet>
      <dgm:spPr/>
    </dgm:pt>
    <dgm:pt modelId="{FE8671E3-43DD-4766-9B79-832B8380CB2C}" type="pres">
      <dgm:prSet presAssocID="{6C65EA60-EDCC-4075-8B44-25EB062019F3}" presName="sibTrans" presStyleCnt="0"/>
      <dgm:spPr/>
    </dgm:pt>
    <dgm:pt modelId="{43CB9FC5-0532-44CC-A8B0-3CF40034064B}" type="pres">
      <dgm:prSet presAssocID="{5E03A393-4C62-498D-823E-66F5D5D99BCF}" presName="node" presStyleLbl="node1" presStyleIdx="8" presStyleCnt="12">
        <dgm:presLayoutVars>
          <dgm:bulletEnabled val="1"/>
        </dgm:presLayoutVars>
      </dgm:prSet>
      <dgm:spPr/>
    </dgm:pt>
    <dgm:pt modelId="{518278AD-DE83-4618-AB68-F57E685DDCD3}" type="pres">
      <dgm:prSet presAssocID="{9E066E1A-5EA5-436A-8ABF-D8A85B202504}" presName="sibTrans" presStyleCnt="0"/>
      <dgm:spPr/>
    </dgm:pt>
    <dgm:pt modelId="{6D5AE7D3-48AF-4D40-BC16-EE8CD60732FE}" type="pres">
      <dgm:prSet presAssocID="{5F941D5B-96EE-4AE3-AF6F-F1AA0DD06EBD}" presName="node" presStyleLbl="node1" presStyleIdx="9" presStyleCnt="12">
        <dgm:presLayoutVars>
          <dgm:bulletEnabled val="1"/>
        </dgm:presLayoutVars>
      </dgm:prSet>
      <dgm:spPr/>
    </dgm:pt>
    <dgm:pt modelId="{9711E42A-C1C2-4984-A36F-AFF6303E6BFC}" type="pres">
      <dgm:prSet presAssocID="{9DFB9A30-76A1-4642-ACD6-44170C13C3D5}" presName="sibTrans" presStyleCnt="0"/>
      <dgm:spPr/>
    </dgm:pt>
    <dgm:pt modelId="{928893F8-C65F-41A1-8916-F2D558ACBB07}" type="pres">
      <dgm:prSet presAssocID="{D6F6FBDB-00EA-4AA7-ACB0-E9B457B43837}" presName="node" presStyleLbl="node1" presStyleIdx="10" presStyleCnt="12">
        <dgm:presLayoutVars>
          <dgm:bulletEnabled val="1"/>
        </dgm:presLayoutVars>
      </dgm:prSet>
      <dgm:spPr/>
    </dgm:pt>
    <dgm:pt modelId="{B214E4A2-73B0-4CB0-9D62-723A42021DB4}" type="pres">
      <dgm:prSet presAssocID="{A43C8FCC-BAED-4487-80A6-14F0E3E5CB35}" presName="sibTrans" presStyleCnt="0"/>
      <dgm:spPr/>
    </dgm:pt>
    <dgm:pt modelId="{3A436FF0-B9EE-40C9-A756-12CFCCCC5A10}" type="pres">
      <dgm:prSet presAssocID="{6318F3C3-F2A3-4212-89BB-5DC06694AEE7}" presName="node" presStyleLbl="node1" presStyleIdx="11" presStyleCnt="12">
        <dgm:presLayoutVars>
          <dgm:bulletEnabled val="1"/>
        </dgm:presLayoutVars>
      </dgm:prSet>
      <dgm:spPr/>
    </dgm:pt>
  </dgm:ptLst>
  <dgm:cxnLst>
    <dgm:cxn modelId="{49FD0A06-876F-4500-B7BE-B3A3554FA812}" srcId="{1D128584-2E58-4BF5-A9F4-FBC8EF07AAE0}" destId="{8412CC30-164B-406B-A3D8-FD2CCF2625CF}" srcOrd="1" destOrd="0" parTransId="{50C7A2D6-CAFA-4099-B166-8C476217E691}" sibTransId="{53E29FB7-F065-4F07-A3AE-90528CA0FDAB}"/>
    <dgm:cxn modelId="{1C8B3306-6D57-47BD-ADD5-AE73F3A4FB16}" srcId="{1D128584-2E58-4BF5-A9F4-FBC8EF07AAE0}" destId="{17C691EC-9F5C-48DE-B033-EE73558ACAAF}" srcOrd="7" destOrd="0" parTransId="{BD928BB6-9800-4E61-9ECF-D6F8F1AB7FBB}" sibTransId="{6C65EA60-EDCC-4075-8B44-25EB062019F3}"/>
    <dgm:cxn modelId="{DAB47918-9EB9-4C1D-8F35-3020BC556647}" srcId="{1D128584-2E58-4BF5-A9F4-FBC8EF07AAE0}" destId="{BB0B6ACC-FED0-47C3-B584-2B6205CF69B7}" srcOrd="3" destOrd="0" parTransId="{366B2D89-0F53-438B-9131-CDD77D995BBC}" sibTransId="{6558224A-167B-43EB-AF6E-680398CDFEA5}"/>
    <dgm:cxn modelId="{5FBA4D31-73A8-4FF1-8E78-54F26149BF2C}" type="presOf" srcId="{2A0A1EA7-245A-41B7-9D07-7F561AD62551}" destId="{EB6FE99B-D8C3-413D-8816-8FB416DA9F7A}" srcOrd="0" destOrd="0" presId="urn:microsoft.com/office/officeart/2005/8/layout/default"/>
    <dgm:cxn modelId="{8BB63434-BCCF-4A57-8C07-1D0F3FD8FA9E}" type="presOf" srcId="{1D128584-2E58-4BF5-A9F4-FBC8EF07AAE0}" destId="{93647341-ECB0-4802-8312-770DA91F0E86}" srcOrd="0" destOrd="0" presId="urn:microsoft.com/office/officeart/2005/8/layout/default"/>
    <dgm:cxn modelId="{22A4603A-ED47-465B-BE72-01376F23D991}" type="presOf" srcId="{5E03A393-4C62-498D-823E-66F5D5D99BCF}" destId="{43CB9FC5-0532-44CC-A8B0-3CF40034064B}" srcOrd="0" destOrd="0" presId="urn:microsoft.com/office/officeart/2005/8/layout/default"/>
    <dgm:cxn modelId="{B79FDF5F-B73D-4DCF-99E2-77F4E7E848F0}" type="presOf" srcId="{6ED3610A-A534-477A-98CE-28867223AC3E}" destId="{1C45DB98-029C-41EC-A408-F773FB72759C}" srcOrd="0" destOrd="0" presId="urn:microsoft.com/office/officeart/2005/8/layout/default"/>
    <dgm:cxn modelId="{5E072749-9905-41DC-B974-7DAB516F4ACD}" srcId="{1D128584-2E58-4BF5-A9F4-FBC8EF07AAE0}" destId="{5E03A393-4C62-498D-823E-66F5D5D99BCF}" srcOrd="8" destOrd="0" parTransId="{92C1EB4B-946F-47CF-9836-9E8AEF359D28}" sibTransId="{9E066E1A-5EA5-436A-8ABF-D8A85B202504}"/>
    <dgm:cxn modelId="{38D5996C-CDCC-453A-B20A-B5207E17E12D}" srcId="{1D128584-2E58-4BF5-A9F4-FBC8EF07AAE0}" destId="{5F941D5B-96EE-4AE3-AF6F-F1AA0DD06EBD}" srcOrd="9" destOrd="0" parTransId="{631FC078-4336-47F7-9C73-D9500916DA67}" sibTransId="{9DFB9A30-76A1-4642-ACD6-44170C13C3D5}"/>
    <dgm:cxn modelId="{C0664955-20BC-4F50-A035-BEA1E40A5326}" type="presOf" srcId="{9EDCF125-2695-421D-8C24-CBB6ABC2CEB8}" destId="{283EB24F-C489-43D0-8018-0776EF324BEF}" srcOrd="0" destOrd="0" presId="urn:microsoft.com/office/officeart/2005/8/layout/default"/>
    <dgm:cxn modelId="{99D6C375-32D8-498F-976F-1693B008D1D9}" srcId="{1D128584-2E58-4BF5-A9F4-FBC8EF07AAE0}" destId="{9F070F19-E18B-4FB8-A640-D39CDEC5D805}" srcOrd="4" destOrd="0" parTransId="{DC0A72BA-F6AB-410B-A6E7-9E5ED64CD1E5}" sibTransId="{6809DBA5-D753-4423-B1C4-A6B403534EC7}"/>
    <dgm:cxn modelId="{2728AE79-5F03-4732-9A41-C6EDCDF2770F}" type="presOf" srcId="{9F070F19-E18B-4FB8-A640-D39CDEC5D805}" destId="{3A1604DF-36CB-4C92-9FEC-0472344B784E}" srcOrd="0" destOrd="0" presId="urn:microsoft.com/office/officeart/2005/8/layout/default"/>
    <dgm:cxn modelId="{43C82EA2-B234-43DB-804E-D38ADF6233DB}" type="presOf" srcId="{6318F3C3-F2A3-4212-89BB-5DC06694AEE7}" destId="{3A436FF0-B9EE-40C9-A756-12CFCCCC5A10}" srcOrd="0" destOrd="0" presId="urn:microsoft.com/office/officeart/2005/8/layout/default"/>
    <dgm:cxn modelId="{C1DB8CB8-D6FD-4CFF-8378-AB8C332BA619}" srcId="{1D128584-2E58-4BF5-A9F4-FBC8EF07AAE0}" destId="{6318F3C3-F2A3-4212-89BB-5DC06694AEE7}" srcOrd="11" destOrd="0" parTransId="{7DBE24FF-9179-4075-9D61-C6284A984EA9}" sibTransId="{FDD8B02A-5AC4-4467-9896-7E46821430F0}"/>
    <dgm:cxn modelId="{3C8EAFC1-9823-4D57-9B55-44157206C940}" type="presOf" srcId="{BB0B6ACC-FED0-47C3-B584-2B6205CF69B7}" destId="{E6A71728-0B5A-48AB-B7C8-229FC5E03B2C}" srcOrd="0" destOrd="0" presId="urn:microsoft.com/office/officeart/2005/8/layout/default"/>
    <dgm:cxn modelId="{8D8AB9C2-E2E2-4305-9543-C13CAD09129B}" type="presOf" srcId="{8412CC30-164B-406B-A3D8-FD2CCF2625CF}" destId="{8E8F19CC-C286-486D-A669-7DC534944707}" srcOrd="0" destOrd="0" presId="urn:microsoft.com/office/officeart/2005/8/layout/default"/>
    <dgm:cxn modelId="{637AC2C3-40DE-4CF1-8407-9257A3115AAC}" srcId="{1D128584-2E58-4BF5-A9F4-FBC8EF07AAE0}" destId="{6ED3610A-A534-477A-98CE-28867223AC3E}" srcOrd="2" destOrd="0" parTransId="{E48CE95A-ADC2-4CE5-B37D-C7BB0594C15F}" sibTransId="{D5863AEF-FC96-4ACD-8756-D868D862412B}"/>
    <dgm:cxn modelId="{5B2410C4-8EB9-4420-900C-56DAB98AA599}" type="presOf" srcId="{7A149717-6E72-48C6-AA5E-364B4D0EA9B0}" destId="{7A063961-DF64-4418-92F4-4044426CE9CB}" srcOrd="0" destOrd="0" presId="urn:microsoft.com/office/officeart/2005/8/layout/default"/>
    <dgm:cxn modelId="{F5643BD3-6C7C-4340-B10D-32CBF236A980}" srcId="{1D128584-2E58-4BF5-A9F4-FBC8EF07AAE0}" destId="{7A149717-6E72-48C6-AA5E-364B4D0EA9B0}" srcOrd="0" destOrd="0" parTransId="{CD9D7ACB-2729-44BD-8428-F51CDB1241F3}" sibTransId="{6D49D46D-7218-4F24-8339-525FFD85B0F5}"/>
    <dgm:cxn modelId="{720A98DF-14ED-45E0-B65E-BC211CD59D54}" type="presOf" srcId="{17C691EC-9F5C-48DE-B033-EE73558ACAAF}" destId="{963A7FAB-26C5-4E32-81F8-7B152065A59B}" srcOrd="0" destOrd="0" presId="urn:microsoft.com/office/officeart/2005/8/layout/default"/>
    <dgm:cxn modelId="{B7FC1BE0-1D7C-492B-AC07-3F55CDF736BC}" type="presOf" srcId="{5F941D5B-96EE-4AE3-AF6F-F1AA0DD06EBD}" destId="{6D5AE7D3-48AF-4D40-BC16-EE8CD60732FE}" srcOrd="0" destOrd="0" presId="urn:microsoft.com/office/officeart/2005/8/layout/default"/>
    <dgm:cxn modelId="{A236ACE0-987C-4841-B066-E1BAB890C6B7}" srcId="{1D128584-2E58-4BF5-A9F4-FBC8EF07AAE0}" destId="{9EDCF125-2695-421D-8C24-CBB6ABC2CEB8}" srcOrd="6" destOrd="0" parTransId="{FEC08349-6AFE-4EE3-AC3D-E70BB07A80E5}" sibTransId="{1B64D074-C94E-48DC-B904-5EFDEA946513}"/>
    <dgm:cxn modelId="{812BBCEB-4D01-4F84-816E-AC002DDD445D}" srcId="{1D128584-2E58-4BF5-A9F4-FBC8EF07AAE0}" destId="{2A0A1EA7-245A-41B7-9D07-7F561AD62551}" srcOrd="5" destOrd="0" parTransId="{D2372D6C-176F-403E-B9CF-18E480CF8210}" sibTransId="{1EC5E4D3-AEF7-41BA-9D86-383EC3D30787}"/>
    <dgm:cxn modelId="{0168A5F7-43E9-43A1-8C75-5A3AAE3C739B}" srcId="{1D128584-2E58-4BF5-A9F4-FBC8EF07AAE0}" destId="{D6F6FBDB-00EA-4AA7-ACB0-E9B457B43837}" srcOrd="10" destOrd="0" parTransId="{7F8FEB33-57DC-4F6F-9E12-4DB68488B746}" sibTransId="{A43C8FCC-BAED-4487-80A6-14F0E3E5CB35}"/>
    <dgm:cxn modelId="{5C4E2EF9-FA81-43C3-B5EC-35E2499CE1D9}" type="presOf" srcId="{D6F6FBDB-00EA-4AA7-ACB0-E9B457B43837}" destId="{928893F8-C65F-41A1-8916-F2D558ACBB07}" srcOrd="0" destOrd="0" presId="urn:microsoft.com/office/officeart/2005/8/layout/default"/>
    <dgm:cxn modelId="{3F44ECD0-47C2-4AA4-A466-E25015F92D83}" type="presParOf" srcId="{93647341-ECB0-4802-8312-770DA91F0E86}" destId="{7A063961-DF64-4418-92F4-4044426CE9CB}" srcOrd="0" destOrd="0" presId="urn:microsoft.com/office/officeart/2005/8/layout/default"/>
    <dgm:cxn modelId="{95A51EB3-F14D-4336-92AC-1E8D38DDCB0C}" type="presParOf" srcId="{93647341-ECB0-4802-8312-770DA91F0E86}" destId="{194A916B-4366-4C52-99F5-932D47BF51C3}" srcOrd="1" destOrd="0" presId="urn:microsoft.com/office/officeart/2005/8/layout/default"/>
    <dgm:cxn modelId="{84C3A07D-8C99-49ED-96CB-16B22C055BDD}" type="presParOf" srcId="{93647341-ECB0-4802-8312-770DA91F0E86}" destId="{8E8F19CC-C286-486D-A669-7DC534944707}" srcOrd="2" destOrd="0" presId="urn:microsoft.com/office/officeart/2005/8/layout/default"/>
    <dgm:cxn modelId="{299F4F30-61A2-4640-BE65-67D40D7C4042}" type="presParOf" srcId="{93647341-ECB0-4802-8312-770DA91F0E86}" destId="{799913F9-D5B1-4041-A2B6-D2E4DF561DE9}" srcOrd="3" destOrd="0" presId="urn:microsoft.com/office/officeart/2005/8/layout/default"/>
    <dgm:cxn modelId="{9A6B24D2-E62A-464D-9CF4-D6D52C176E41}" type="presParOf" srcId="{93647341-ECB0-4802-8312-770DA91F0E86}" destId="{1C45DB98-029C-41EC-A408-F773FB72759C}" srcOrd="4" destOrd="0" presId="urn:microsoft.com/office/officeart/2005/8/layout/default"/>
    <dgm:cxn modelId="{6F7311E2-D318-4D03-819C-DC4980EC67A8}" type="presParOf" srcId="{93647341-ECB0-4802-8312-770DA91F0E86}" destId="{017817C4-1C1A-4584-820A-AC21FED3E8C9}" srcOrd="5" destOrd="0" presId="urn:microsoft.com/office/officeart/2005/8/layout/default"/>
    <dgm:cxn modelId="{C64FC831-AE31-4A00-9CEB-5E986AEB6B3F}" type="presParOf" srcId="{93647341-ECB0-4802-8312-770DA91F0E86}" destId="{E6A71728-0B5A-48AB-B7C8-229FC5E03B2C}" srcOrd="6" destOrd="0" presId="urn:microsoft.com/office/officeart/2005/8/layout/default"/>
    <dgm:cxn modelId="{9D495A49-742D-4F51-B6A4-545389E5456D}" type="presParOf" srcId="{93647341-ECB0-4802-8312-770DA91F0E86}" destId="{5E44AB3B-4F0B-41B4-81AE-E69B56DDB153}" srcOrd="7" destOrd="0" presId="urn:microsoft.com/office/officeart/2005/8/layout/default"/>
    <dgm:cxn modelId="{8816EE60-D53D-4815-9217-B8F699BB5690}" type="presParOf" srcId="{93647341-ECB0-4802-8312-770DA91F0E86}" destId="{3A1604DF-36CB-4C92-9FEC-0472344B784E}" srcOrd="8" destOrd="0" presId="urn:microsoft.com/office/officeart/2005/8/layout/default"/>
    <dgm:cxn modelId="{E00876C2-E68D-426F-98B1-7A8040362E0C}" type="presParOf" srcId="{93647341-ECB0-4802-8312-770DA91F0E86}" destId="{D86E5149-D1AC-46E4-A38D-A8776D5363C5}" srcOrd="9" destOrd="0" presId="urn:microsoft.com/office/officeart/2005/8/layout/default"/>
    <dgm:cxn modelId="{435544BF-8E5C-45BC-9B2C-FFC3DE364715}" type="presParOf" srcId="{93647341-ECB0-4802-8312-770DA91F0E86}" destId="{EB6FE99B-D8C3-413D-8816-8FB416DA9F7A}" srcOrd="10" destOrd="0" presId="urn:microsoft.com/office/officeart/2005/8/layout/default"/>
    <dgm:cxn modelId="{274FB677-3903-4197-BA01-8D9326E9C011}" type="presParOf" srcId="{93647341-ECB0-4802-8312-770DA91F0E86}" destId="{63587798-E54B-4A2B-B538-8DCF96DE6DB9}" srcOrd="11" destOrd="0" presId="urn:microsoft.com/office/officeart/2005/8/layout/default"/>
    <dgm:cxn modelId="{E920E55E-801D-456B-91B6-2BF15DF2BAA6}" type="presParOf" srcId="{93647341-ECB0-4802-8312-770DA91F0E86}" destId="{283EB24F-C489-43D0-8018-0776EF324BEF}" srcOrd="12" destOrd="0" presId="urn:microsoft.com/office/officeart/2005/8/layout/default"/>
    <dgm:cxn modelId="{3387C740-771E-42A0-A9CD-BBBFD8FBF7CC}" type="presParOf" srcId="{93647341-ECB0-4802-8312-770DA91F0E86}" destId="{4B2E7698-BD9C-4ED1-9A5A-3D6C0E819A5A}" srcOrd="13" destOrd="0" presId="urn:microsoft.com/office/officeart/2005/8/layout/default"/>
    <dgm:cxn modelId="{A93E1914-4DD5-484F-8D2D-1C181F1DB475}" type="presParOf" srcId="{93647341-ECB0-4802-8312-770DA91F0E86}" destId="{963A7FAB-26C5-4E32-81F8-7B152065A59B}" srcOrd="14" destOrd="0" presId="urn:microsoft.com/office/officeart/2005/8/layout/default"/>
    <dgm:cxn modelId="{B66421AB-F606-44CF-B47F-5EC4273D84DB}" type="presParOf" srcId="{93647341-ECB0-4802-8312-770DA91F0E86}" destId="{FE8671E3-43DD-4766-9B79-832B8380CB2C}" srcOrd="15" destOrd="0" presId="urn:microsoft.com/office/officeart/2005/8/layout/default"/>
    <dgm:cxn modelId="{4D09BC3A-C1B3-426F-80A1-80CA55E337E5}" type="presParOf" srcId="{93647341-ECB0-4802-8312-770DA91F0E86}" destId="{43CB9FC5-0532-44CC-A8B0-3CF40034064B}" srcOrd="16" destOrd="0" presId="urn:microsoft.com/office/officeart/2005/8/layout/default"/>
    <dgm:cxn modelId="{FC3B30CC-3765-419C-9EB5-39E085919040}" type="presParOf" srcId="{93647341-ECB0-4802-8312-770DA91F0E86}" destId="{518278AD-DE83-4618-AB68-F57E685DDCD3}" srcOrd="17" destOrd="0" presId="urn:microsoft.com/office/officeart/2005/8/layout/default"/>
    <dgm:cxn modelId="{1A46B4E5-135B-42B6-8D13-FD4D011ECB61}" type="presParOf" srcId="{93647341-ECB0-4802-8312-770DA91F0E86}" destId="{6D5AE7D3-48AF-4D40-BC16-EE8CD60732FE}" srcOrd="18" destOrd="0" presId="urn:microsoft.com/office/officeart/2005/8/layout/default"/>
    <dgm:cxn modelId="{45C4D2FA-E11C-41AB-A4B2-CF6C31A38BE3}" type="presParOf" srcId="{93647341-ECB0-4802-8312-770DA91F0E86}" destId="{9711E42A-C1C2-4984-A36F-AFF6303E6BFC}" srcOrd="19" destOrd="0" presId="urn:microsoft.com/office/officeart/2005/8/layout/default"/>
    <dgm:cxn modelId="{69E293E4-8727-4180-827B-94D3102EEE9F}" type="presParOf" srcId="{93647341-ECB0-4802-8312-770DA91F0E86}" destId="{928893F8-C65F-41A1-8916-F2D558ACBB07}" srcOrd="20" destOrd="0" presId="urn:microsoft.com/office/officeart/2005/8/layout/default"/>
    <dgm:cxn modelId="{66BA9AC6-704C-4899-A647-15B7C2D9A4C8}" type="presParOf" srcId="{93647341-ECB0-4802-8312-770DA91F0E86}" destId="{B214E4A2-73B0-4CB0-9D62-723A42021DB4}" srcOrd="21" destOrd="0" presId="urn:microsoft.com/office/officeart/2005/8/layout/default"/>
    <dgm:cxn modelId="{EE018F81-A854-448A-8D14-0F289158D2CE}" type="presParOf" srcId="{93647341-ECB0-4802-8312-770DA91F0E86}" destId="{3A436FF0-B9EE-40C9-A756-12CFCCCC5A10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FAA0B5D-5629-4AEB-8273-9A4229B15324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A37FF61-9E0E-4C66-91B8-DA6CA44C3838}">
      <dgm:prSet/>
      <dgm:spPr/>
      <dgm:t>
        <a:bodyPr/>
        <a:lstStyle/>
        <a:p>
          <a:r>
            <a:rPr lang="cs-CZ"/>
            <a:t>Zajišťování dodržování potravinového práva</a:t>
          </a:r>
          <a:endParaRPr lang="en-US"/>
        </a:p>
      </dgm:t>
    </dgm:pt>
    <dgm:pt modelId="{F2900B8A-FAD6-4095-AD87-6EC3B24888D3}" type="parTrans" cxnId="{6666D926-B71E-45CE-AB6E-06288334F1A4}">
      <dgm:prSet/>
      <dgm:spPr/>
      <dgm:t>
        <a:bodyPr/>
        <a:lstStyle/>
        <a:p>
          <a:endParaRPr lang="en-US"/>
        </a:p>
      </dgm:t>
    </dgm:pt>
    <dgm:pt modelId="{EB14C939-3DC5-4029-A342-493A50A04C88}" type="sibTrans" cxnId="{6666D926-B71E-45CE-AB6E-06288334F1A4}">
      <dgm:prSet/>
      <dgm:spPr/>
      <dgm:t>
        <a:bodyPr/>
        <a:lstStyle/>
        <a:p>
          <a:endParaRPr lang="en-US"/>
        </a:p>
      </dgm:t>
    </dgm:pt>
    <dgm:pt modelId="{37683295-BEA9-4E94-99CF-8E5E3E9877B0}">
      <dgm:prSet/>
      <dgm:spPr/>
      <dgm:t>
        <a:bodyPr/>
        <a:lstStyle/>
        <a:p>
          <a:r>
            <a:rPr lang="cs-CZ"/>
            <a:t>Provádění kontrol</a:t>
          </a:r>
          <a:endParaRPr lang="en-US"/>
        </a:p>
      </dgm:t>
    </dgm:pt>
    <dgm:pt modelId="{EF27C568-5919-4FEA-AC42-34188E3E6DF8}" type="parTrans" cxnId="{A7FBBC4D-F2C4-4C3B-A480-DF0A4C9176D0}">
      <dgm:prSet/>
      <dgm:spPr/>
      <dgm:t>
        <a:bodyPr/>
        <a:lstStyle/>
        <a:p>
          <a:endParaRPr lang="en-US"/>
        </a:p>
      </dgm:t>
    </dgm:pt>
    <dgm:pt modelId="{C4F3A8E2-52B4-4E55-BF15-909F0DD74C35}" type="sibTrans" cxnId="{A7FBBC4D-F2C4-4C3B-A480-DF0A4C9176D0}">
      <dgm:prSet/>
      <dgm:spPr/>
      <dgm:t>
        <a:bodyPr/>
        <a:lstStyle/>
        <a:p>
          <a:endParaRPr lang="en-US"/>
        </a:p>
      </dgm:t>
    </dgm:pt>
    <dgm:pt modelId="{7294C54D-0722-4740-A458-5673E409F4A2}">
      <dgm:prSet/>
      <dgm:spPr/>
      <dgm:t>
        <a:bodyPr/>
        <a:lstStyle/>
        <a:p>
          <a:r>
            <a:rPr lang="cs-CZ"/>
            <a:t>Stanovení pravidel pro opatření a sankce při porušení potravinového práva</a:t>
          </a:r>
          <a:endParaRPr lang="en-US"/>
        </a:p>
      </dgm:t>
    </dgm:pt>
    <dgm:pt modelId="{E2CBC238-4C6D-4889-AF2E-A27622A3090A}" type="parTrans" cxnId="{C0921E81-7A88-4807-83A2-75A7D9CE02FD}">
      <dgm:prSet/>
      <dgm:spPr/>
      <dgm:t>
        <a:bodyPr/>
        <a:lstStyle/>
        <a:p>
          <a:endParaRPr lang="en-US"/>
        </a:p>
      </dgm:t>
    </dgm:pt>
    <dgm:pt modelId="{0A3B3052-0763-440A-8C2E-0A4DEE36F7B8}" type="sibTrans" cxnId="{C0921E81-7A88-4807-83A2-75A7D9CE02FD}">
      <dgm:prSet/>
      <dgm:spPr/>
      <dgm:t>
        <a:bodyPr/>
        <a:lstStyle/>
        <a:p>
          <a:endParaRPr lang="en-US"/>
        </a:p>
      </dgm:t>
    </dgm:pt>
    <dgm:pt modelId="{6F8DDA9A-1DE8-475D-B2D2-444F31E5F2C7}">
      <dgm:prSet/>
      <dgm:spPr/>
      <dgm:t>
        <a:bodyPr/>
        <a:lstStyle/>
        <a:p>
          <a:r>
            <a:rPr lang="cs-CZ"/>
            <a:t>Úřední kontroly </a:t>
          </a:r>
          <a:endParaRPr lang="en-US"/>
        </a:p>
      </dgm:t>
    </dgm:pt>
    <dgm:pt modelId="{12CF1D57-C60F-4BF7-9DDE-8DD962580492}" type="parTrans" cxnId="{8FCC511B-2678-4AAF-8979-C60EDC892D6F}">
      <dgm:prSet/>
      <dgm:spPr/>
      <dgm:t>
        <a:bodyPr/>
        <a:lstStyle/>
        <a:p>
          <a:endParaRPr lang="en-US"/>
        </a:p>
      </dgm:t>
    </dgm:pt>
    <dgm:pt modelId="{F4B9ACA6-BF28-4504-AF32-F13862AB91CE}" type="sibTrans" cxnId="{8FCC511B-2678-4AAF-8979-C60EDC892D6F}">
      <dgm:prSet/>
      <dgm:spPr/>
      <dgm:t>
        <a:bodyPr/>
        <a:lstStyle/>
        <a:p>
          <a:endParaRPr lang="en-US"/>
        </a:p>
      </dgm:t>
    </dgm:pt>
    <dgm:pt modelId="{C44CD2C3-B3FD-4D39-BF42-5E1FAD31411D}">
      <dgm:prSet/>
      <dgm:spPr/>
      <dgm:t>
        <a:bodyPr/>
        <a:lstStyle/>
        <a:p>
          <a:r>
            <a:rPr lang="cs-CZ" dirty="0"/>
            <a:t>víceleté národní plány kontrol</a:t>
          </a:r>
          <a:endParaRPr lang="en-US" dirty="0"/>
        </a:p>
      </dgm:t>
    </dgm:pt>
    <dgm:pt modelId="{BCC46644-BC54-4C1C-ACF8-E947A3023ACF}" type="parTrans" cxnId="{FDF0B91E-7765-4A95-8E51-CBB301B84081}">
      <dgm:prSet/>
      <dgm:spPr/>
      <dgm:t>
        <a:bodyPr/>
        <a:lstStyle/>
        <a:p>
          <a:endParaRPr lang="en-US"/>
        </a:p>
      </dgm:t>
    </dgm:pt>
    <dgm:pt modelId="{CD16A07E-DF3C-4441-A445-B80C5B2F312F}" type="sibTrans" cxnId="{FDF0B91E-7765-4A95-8E51-CBB301B84081}">
      <dgm:prSet/>
      <dgm:spPr/>
      <dgm:t>
        <a:bodyPr/>
        <a:lstStyle/>
        <a:p>
          <a:endParaRPr lang="en-US"/>
        </a:p>
      </dgm:t>
    </dgm:pt>
    <dgm:pt modelId="{892CF148-4E2C-4457-9CF9-BC95914073C7}">
      <dgm:prSet/>
      <dgm:spPr/>
      <dgm:t>
        <a:bodyPr/>
        <a:lstStyle/>
        <a:p>
          <a:r>
            <a:rPr lang="cs-CZ" dirty="0"/>
            <a:t>pravidelně, na základě rizik a s přiměřenou četností</a:t>
          </a:r>
          <a:endParaRPr lang="en-US" dirty="0"/>
        </a:p>
      </dgm:t>
    </dgm:pt>
    <dgm:pt modelId="{07EAF184-F556-413E-B047-839E251F3F5E}" type="parTrans" cxnId="{91146B3D-4C3F-4CA1-97B3-868117D0BD21}">
      <dgm:prSet/>
      <dgm:spPr/>
      <dgm:t>
        <a:bodyPr/>
        <a:lstStyle/>
        <a:p>
          <a:endParaRPr lang="en-US"/>
        </a:p>
      </dgm:t>
    </dgm:pt>
    <dgm:pt modelId="{FCD71909-BCEE-4BED-A5D9-3640B193DC6A}" type="sibTrans" cxnId="{91146B3D-4C3F-4CA1-97B3-868117D0BD21}">
      <dgm:prSet/>
      <dgm:spPr/>
      <dgm:t>
        <a:bodyPr/>
        <a:lstStyle/>
        <a:p>
          <a:endParaRPr lang="en-US"/>
        </a:p>
      </dgm:t>
    </dgm:pt>
    <dgm:pt modelId="{0D91E5E1-FB4A-49FA-AB0D-88A579BDF62A}">
      <dgm:prSet/>
      <dgm:spPr/>
      <dgm:t>
        <a:bodyPr/>
        <a:lstStyle/>
        <a:p>
          <a:r>
            <a:rPr lang="cs-CZ"/>
            <a:t>bez předchozího upozornění (s výjimkami)</a:t>
          </a:r>
          <a:endParaRPr lang="en-US"/>
        </a:p>
      </dgm:t>
    </dgm:pt>
    <dgm:pt modelId="{3EC276C1-D170-45C5-9C08-F72C0EF3828D}" type="parTrans" cxnId="{EAE0A3DA-9FC9-476A-826E-9453BC814467}">
      <dgm:prSet/>
      <dgm:spPr/>
      <dgm:t>
        <a:bodyPr/>
        <a:lstStyle/>
        <a:p>
          <a:endParaRPr lang="en-US"/>
        </a:p>
      </dgm:t>
    </dgm:pt>
    <dgm:pt modelId="{C21FC4A6-7348-4414-A8C6-85FF1CEEA00F}" type="sibTrans" cxnId="{EAE0A3DA-9FC9-476A-826E-9453BC814467}">
      <dgm:prSet/>
      <dgm:spPr/>
      <dgm:t>
        <a:bodyPr/>
        <a:lstStyle/>
        <a:p>
          <a:endParaRPr lang="en-US"/>
        </a:p>
      </dgm:t>
    </dgm:pt>
    <dgm:pt modelId="{F8A83FCF-AB9C-462A-B468-05FB7FE6AD3F}">
      <dgm:prSet/>
      <dgm:spPr/>
      <dgm:t>
        <a:bodyPr/>
        <a:lstStyle/>
        <a:p>
          <a:r>
            <a:rPr lang="cs-CZ"/>
            <a:t>nestrannost, kvalita a jednotnost, příp. koordinovanost</a:t>
          </a:r>
          <a:endParaRPr lang="en-US"/>
        </a:p>
      </dgm:t>
    </dgm:pt>
    <dgm:pt modelId="{49CC7452-0D5A-4B3E-BBDF-94E3845337A8}" type="parTrans" cxnId="{043101EB-74DC-4886-B98C-FBEF9848A08D}">
      <dgm:prSet/>
      <dgm:spPr/>
      <dgm:t>
        <a:bodyPr/>
        <a:lstStyle/>
        <a:p>
          <a:endParaRPr lang="en-US"/>
        </a:p>
      </dgm:t>
    </dgm:pt>
    <dgm:pt modelId="{5A1899F5-908B-4C2F-BE65-BCA3990D0558}" type="sibTrans" cxnId="{043101EB-74DC-4886-B98C-FBEF9848A08D}">
      <dgm:prSet/>
      <dgm:spPr/>
      <dgm:t>
        <a:bodyPr/>
        <a:lstStyle/>
        <a:p>
          <a:endParaRPr lang="en-US"/>
        </a:p>
      </dgm:t>
    </dgm:pt>
    <dgm:pt modelId="{E681F019-BFC5-44DA-876D-44BFE8B6C136}">
      <dgm:prSet/>
      <dgm:spPr/>
      <dgm:t>
        <a:bodyPr/>
        <a:lstStyle/>
        <a:p>
          <a:r>
            <a:rPr lang="cs-CZ"/>
            <a:t>průhlednost a důvěrnost</a:t>
          </a:r>
          <a:endParaRPr lang="en-US"/>
        </a:p>
      </dgm:t>
    </dgm:pt>
    <dgm:pt modelId="{C1598C96-559B-4794-B66F-FE4BB97FA467}" type="parTrans" cxnId="{B032F258-82F9-4E1E-801E-C38B972F70D2}">
      <dgm:prSet/>
      <dgm:spPr/>
      <dgm:t>
        <a:bodyPr/>
        <a:lstStyle/>
        <a:p>
          <a:endParaRPr lang="en-US"/>
        </a:p>
      </dgm:t>
    </dgm:pt>
    <dgm:pt modelId="{C1155FCC-D782-4D7F-A76C-CCAAE163A18D}" type="sibTrans" cxnId="{B032F258-82F9-4E1E-801E-C38B972F70D2}">
      <dgm:prSet/>
      <dgm:spPr/>
      <dgm:t>
        <a:bodyPr/>
        <a:lstStyle/>
        <a:p>
          <a:endParaRPr lang="en-US"/>
        </a:p>
      </dgm:t>
    </dgm:pt>
    <dgm:pt modelId="{56AC110E-936A-41D7-B44B-A99D288BC6B3}">
      <dgm:prSet/>
      <dgm:spPr/>
      <dgm:t>
        <a:bodyPr/>
        <a:lstStyle/>
        <a:p>
          <a:r>
            <a:rPr lang="cs-CZ"/>
            <a:t>interní nebo externí audity</a:t>
          </a:r>
          <a:endParaRPr lang="en-US"/>
        </a:p>
      </dgm:t>
    </dgm:pt>
    <dgm:pt modelId="{ED612B06-0CF1-443C-BB9D-D609C3745306}" type="parTrans" cxnId="{2DFB2C79-19E5-41E5-ABC4-D312AFF1F80A}">
      <dgm:prSet/>
      <dgm:spPr/>
      <dgm:t>
        <a:bodyPr/>
        <a:lstStyle/>
        <a:p>
          <a:endParaRPr lang="en-US"/>
        </a:p>
      </dgm:t>
    </dgm:pt>
    <dgm:pt modelId="{5B7B060D-25CF-4422-BA54-20554ABC52B9}" type="sibTrans" cxnId="{2DFB2C79-19E5-41E5-ABC4-D312AFF1F80A}">
      <dgm:prSet/>
      <dgm:spPr/>
      <dgm:t>
        <a:bodyPr/>
        <a:lstStyle/>
        <a:p>
          <a:endParaRPr lang="en-US"/>
        </a:p>
      </dgm:t>
    </dgm:pt>
    <dgm:pt modelId="{8E753064-7C04-4772-9F6A-1AB415185059}" type="pres">
      <dgm:prSet presAssocID="{DFAA0B5D-5629-4AEB-8273-9A4229B15324}" presName="linear" presStyleCnt="0">
        <dgm:presLayoutVars>
          <dgm:dir/>
          <dgm:animLvl val="lvl"/>
          <dgm:resizeHandles val="exact"/>
        </dgm:presLayoutVars>
      </dgm:prSet>
      <dgm:spPr/>
    </dgm:pt>
    <dgm:pt modelId="{9834E37A-F2E8-436D-940F-0CD7AAFE487D}" type="pres">
      <dgm:prSet presAssocID="{5A37FF61-9E0E-4C66-91B8-DA6CA44C3838}" presName="parentLin" presStyleCnt="0"/>
      <dgm:spPr/>
    </dgm:pt>
    <dgm:pt modelId="{99C30289-EECF-4F18-BF80-D356837E2F5E}" type="pres">
      <dgm:prSet presAssocID="{5A37FF61-9E0E-4C66-91B8-DA6CA44C3838}" presName="parentLeftMargin" presStyleLbl="node1" presStyleIdx="0" presStyleCnt="2"/>
      <dgm:spPr/>
    </dgm:pt>
    <dgm:pt modelId="{371771E0-1C1D-4F23-AF95-35069BBE9131}" type="pres">
      <dgm:prSet presAssocID="{5A37FF61-9E0E-4C66-91B8-DA6CA44C383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C9C1B0D-BBD4-4F14-B745-D6DB2838B260}" type="pres">
      <dgm:prSet presAssocID="{5A37FF61-9E0E-4C66-91B8-DA6CA44C3838}" presName="negativeSpace" presStyleCnt="0"/>
      <dgm:spPr/>
    </dgm:pt>
    <dgm:pt modelId="{11A6D7BE-0A9E-4C77-BDAF-82A7680865C9}" type="pres">
      <dgm:prSet presAssocID="{5A37FF61-9E0E-4C66-91B8-DA6CA44C3838}" presName="childText" presStyleLbl="conFgAcc1" presStyleIdx="0" presStyleCnt="2">
        <dgm:presLayoutVars>
          <dgm:bulletEnabled val="1"/>
        </dgm:presLayoutVars>
      </dgm:prSet>
      <dgm:spPr/>
    </dgm:pt>
    <dgm:pt modelId="{AC125532-7F8B-479C-9E60-9A0CBC14EE99}" type="pres">
      <dgm:prSet presAssocID="{EB14C939-3DC5-4029-A342-493A50A04C88}" presName="spaceBetweenRectangles" presStyleCnt="0"/>
      <dgm:spPr/>
    </dgm:pt>
    <dgm:pt modelId="{6E4C587E-F2B9-402A-A4E5-CB7565310CE2}" type="pres">
      <dgm:prSet presAssocID="{6F8DDA9A-1DE8-475D-B2D2-444F31E5F2C7}" presName="parentLin" presStyleCnt="0"/>
      <dgm:spPr/>
    </dgm:pt>
    <dgm:pt modelId="{4C4CE374-71B7-4984-945A-B9AC9D111986}" type="pres">
      <dgm:prSet presAssocID="{6F8DDA9A-1DE8-475D-B2D2-444F31E5F2C7}" presName="parentLeftMargin" presStyleLbl="node1" presStyleIdx="0" presStyleCnt="2"/>
      <dgm:spPr/>
    </dgm:pt>
    <dgm:pt modelId="{B9508966-5511-4EAC-BA3D-EFB6796400B4}" type="pres">
      <dgm:prSet presAssocID="{6F8DDA9A-1DE8-475D-B2D2-444F31E5F2C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99CEAB8-9A23-43BF-96A5-106E96DFFDF2}" type="pres">
      <dgm:prSet presAssocID="{6F8DDA9A-1DE8-475D-B2D2-444F31E5F2C7}" presName="negativeSpace" presStyleCnt="0"/>
      <dgm:spPr/>
    </dgm:pt>
    <dgm:pt modelId="{68F5DFC9-BB86-48C5-999A-6644608F3E5C}" type="pres">
      <dgm:prSet presAssocID="{6F8DDA9A-1DE8-475D-B2D2-444F31E5F2C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270C0E-940D-4AEE-B3B9-5AA88E9D41E2}" type="presOf" srcId="{56AC110E-936A-41D7-B44B-A99D288BC6B3}" destId="{68F5DFC9-BB86-48C5-999A-6644608F3E5C}" srcOrd="0" destOrd="5" presId="urn:microsoft.com/office/officeart/2005/8/layout/list1"/>
    <dgm:cxn modelId="{25F19219-BB76-471B-85C7-6C4F265AD88D}" type="presOf" srcId="{892CF148-4E2C-4457-9CF9-BC95914073C7}" destId="{68F5DFC9-BB86-48C5-999A-6644608F3E5C}" srcOrd="0" destOrd="1" presId="urn:microsoft.com/office/officeart/2005/8/layout/list1"/>
    <dgm:cxn modelId="{8FCC511B-2678-4AAF-8979-C60EDC892D6F}" srcId="{DFAA0B5D-5629-4AEB-8273-9A4229B15324}" destId="{6F8DDA9A-1DE8-475D-B2D2-444F31E5F2C7}" srcOrd="1" destOrd="0" parTransId="{12CF1D57-C60F-4BF7-9DDE-8DD962580492}" sibTransId="{F4B9ACA6-BF28-4504-AF32-F13862AB91CE}"/>
    <dgm:cxn modelId="{FDF0B91E-7765-4A95-8E51-CBB301B84081}" srcId="{6F8DDA9A-1DE8-475D-B2D2-444F31E5F2C7}" destId="{C44CD2C3-B3FD-4D39-BF42-5E1FAD31411D}" srcOrd="0" destOrd="0" parTransId="{BCC46644-BC54-4C1C-ACF8-E947A3023ACF}" sibTransId="{CD16A07E-DF3C-4441-A445-B80C5B2F312F}"/>
    <dgm:cxn modelId="{6666D926-B71E-45CE-AB6E-06288334F1A4}" srcId="{DFAA0B5D-5629-4AEB-8273-9A4229B15324}" destId="{5A37FF61-9E0E-4C66-91B8-DA6CA44C3838}" srcOrd="0" destOrd="0" parTransId="{F2900B8A-FAD6-4095-AD87-6EC3B24888D3}" sibTransId="{EB14C939-3DC5-4029-A342-493A50A04C88}"/>
    <dgm:cxn modelId="{6AB3D530-5E6A-4A30-8409-F0B42E39A6EE}" type="presOf" srcId="{E681F019-BFC5-44DA-876D-44BFE8B6C136}" destId="{68F5DFC9-BB86-48C5-999A-6644608F3E5C}" srcOrd="0" destOrd="4" presId="urn:microsoft.com/office/officeart/2005/8/layout/list1"/>
    <dgm:cxn modelId="{DA6FCF3B-E06C-46A9-8A5C-8E66C5DFD9DD}" type="presOf" srcId="{0D91E5E1-FB4A-49FA-AB0D-88A579BDF62A}" destId="{68F5DFC9-BB86-48C5-999A-6644608F3E5C}" srcOrd="0" destOrd="2" presId="urn:microsoft.com/office/officeart/2005/8/layout/list1"/>
    <dgm:cxn modelId="{91146B3D-4C3F-4CA1-97B3-868117D0BD21}" srcId="{6F8DDA9A-1DE8-475D-B2D2-444F31E5F2C7}" destId="{892CF148-4E2C-4457-9CF9-BC95914073C7}" srcOrd="1" destOrd="0" parTransId="{07EAF184-F556-413E-B047-839E251F3F5E}" sibTransId="{FCD71909-BCEE-4BED-A5D9-3640B193DC6A}"/>
    <dgm:cxn modelId="{73C6EF3F-2BA2-44DC-9F26-A9A11571D351}" type="presOf" srcId="{DFAA0B5D-5629-4AEB-8273-9A4229B15324}" destId="{8E753064-7C04-4772-9F6A-1AB415185059}" srcOrd="0" destOrd="0" presId="urn:microsoft.com/office/officeart/2005/8/layout/list1"/>
    <dgm:cxn modelId="{A7FBBC4D-F2C4-4C3B-A480-DF0A4C9176D0}" srcId="{5A37FF61-9E0E-4C66-91B8-DA6CA44C3838}" destId="{37683295-BEA9-4E94-99CF-8E5E3E9877B0}" srcOrd="0" destOrd="0" parTransId="{EF27C568-5919-4FEA-AC42-34188E3E6DF8}" sibTransId="{C4F3A8E2-52B4-4E55-BF15-909F0DD74C35}"/>
    <dgm:cxn modelId="{75A08977-85C6-4A3D-BAD2-ABA1A7F8C5E0}" type="presOf" srcId="{5A37FF61-9E0E-4C66-91B8-DA6CA44C3838}" destId="{99C30289-EECF-4F18-BF80-D356837E2F5E}" srcOrd="0" destOrd="0" presId="urn:microsoft.com/office/officeart/2005/8/layout/list1"/>
    <dgm:cxn modelId="{B032F258-82F9-4E1E-801E-C38B972F70D2}" srcId="{6F8DDA9A-1DE8-475D-B2D2-444F31E5F2C7}" destId="{E681F019-BFC5-44DA-876D-44BFE8B6C136}" srcOrd="4" destOrd="0" parTransId="{C1598C96-559B-4794-B66F-FE4BB97FA467}" sibTransId="{C1155FCC-D782-4D7F-A76C-CCAAE163A18D}"/>
    <dgm:cxn modelId="{2DFB2C79-19E5-41E5-ABC4-D312AFF1F80A}" srcId="{6F8DDA9A-1DE8-475D-B2D2-444F31E5F2C7}" destId="{56AC110E-936A-41D7-B44B-A99D288BC6B3}" srcOrd="5" destOrd="0" parTransId="{ED612B06-0CF1-443C-BB9D-D609C3745306}" sibTransId="{5B7B060D-25CF-4422-BA54-20554ABC52B9}"/>
    <dgm:cxn modelId="{A122C97C-4F9B-4810-AE6E-03FD3325A051}" type="presOf" srcId="{F8A83FCF-AB9C-462A-B468-05FB7FE6AD3F}" destId="{68F5DFC9-BB86-48C5-999A-6644608F3E5C}" srcOrd="0" destOrd="3" presId="urn:microsoft.com/office/officeart/2005/8/layout/list1"/>
    <dgm:cxn modelId="{C0921E81-7A88-4807-83A2-75A7D9CE02FD}" srcId="{5A37FF61-9E0E-4C66-91B8-DA6CA44C3838}" destId="{7294C54D-0722-4740-A458-5673E409F4A2}" srcOrd="1" destOrd="0" parTransId="{E2CBC238-4C6D-4889-AF2E-A27622A3090A}" sibTransId="{0A3B3052-0763-440A-8C2E-0A4DEE36F7B8}"/>
    <dgm:cxn modelId="{E7DC059E-0473-4CC4-A2D3-33B8F3CAF25D}" type="presOf" srcId="{5A37FF61-9E0E-4C66-91B8-DA6CA44C3838}" destId="{371771E0-1C1D-4F23-AF95-35069BBE9131}" srcOrd="1" destOrd="0" presId="urn:microsoft.com/office/officeart/2005/8/layout/list1"/>
    <dgm:cxn modelId="{A4D9C3A7-396C-402A-82C8-56F3EFA7A342}" type="presOf" srcId="{7294C54D-0722-4740-A458-5673E409F4A2}" destId="{11A6D7BE-0A9E-4C77-BDAF-82A7680865C9}" srcOrd="0" destOrd="1" presId="urn:microsoft.com/office/officeart/2005/8/layout/list1"/>
    <dgm:cxn modelId="{8C9A4DD3-5F68-4AB9-8A14-DFB4C6BC816D}" type="presOf" srcId="{C44CD2C3-B3FD-4D39-BF42-5E1FAD31411D}" destId="{68F5DFC9-BB86-48C5-999A-6644608F3E5C}" srcOrd="0" destOrd="0" presId="urn:microsoft.com/office/officeart/2005/8/layout/list1"/>
    <dgm:cxn modelId="{927D11D7-9C61-4B2E-B2B2-A49D553EBD3F}" type="presOf" srcId="{37683295-BEA9-4E94-99CF-8E5E3E9877B0}" destId="{11A6D7BE-0A9E-4C77-BDAF-82A7680865C9}" srcOrd="0" destOrd="0" presId="urn:microsoft.com/office/officeart/2005/8/layout/list1"/>
    <dgm:cxn modelId="{EAE0A3DA-9FC9-476A-826E-9453BC814467}" srcId="{6F8DDA9A-1DE8-475D-B2D2-444F31E5F2C7}" destId="{0D91E5E1-FB4A-49FA-AB0D-88A579BDF62A}" srcOrd="2" destOrd="0" parTransId="{3EC276C1-D170-45C5-9C08-F72C0EF3828D}" sibTransId="{C21FC4A6-7348-4414-A8C6-85FF1CEEA00F}"/>
    <dgm:cxn modelId="{0C5503DD-3B9F-4D56-BB46-2351A9C11910}" type="presOf" srcId="{6F8DDA9A-1DE8-475D-B2D2-444F31E5F2C7}" destId="{4C4CE374-71B7-4984-945A-B9AC9D111986}" srcOrd="0" destOrd="0" presId="urn:microsoft.com/office/officeart/2005/8/layout/list1"/>
    <dgm:cxn modelId="{043101EB-74DC-4886-B98C-FBEF9848A08D}" srcId="{6F8DDA9A-1DE8-475D-B2D2-444F31E5F2C7}" destId="{F8A83FCF-AB9C-462A-B468-05FB7FE6AD3F}" srcOrd="3" destOrd="0" parTransId="{49CC7452-0D5A-4B3E-BBDF-94E3845337A8}" sibTransId="{5A1899F5-908B-4C2F-BE65-BCA3990D0558}"/>
    <dgm:cxn modelId="{6E43AAEC-439C-4865-852F-9832B79DDC52}" type="presOf" srcId="{6F8DDA9A-1DE8-475D-B2D2-444F31E5F2C7}" destId="{B9508966-5511-4EAC-BA3D-EFB6796400B4}" srcOrd="1" destOrd="0" presId="urn:microsoft.com/office/officeart/2005/8/layout/list1"/>
    <dgm:cxn modelId="{96AE739C-3528-4BFF-9E27-9258AE681A63}" type="presParOf" srcId="{8E753064-7C04-4772-9F6A-1AB415185059}" destId="{9834E37A-F2E8-436D-940F-0CD7AAFE487D}" srcOrd="0" destOrd="0" presId="urn:microsoft.com/office/officeart/2005/8/layout/list1"/>
    <dgm:cxn modelId="{E6D6D703-09CA-4F05-ABE5-D1CBB8039EBD}" type="presParOf" srcId="{9834E37A-F2E8-436D-940F-0CD7AAFE487D}" destId="{99C30289-EECF-4F18-BF80-D356837E2F5E}" srcOrd="0" destOrd="0" presId="urn:microsoft.com/office/officeart/2005/8/layout/list1"/>
    <dgm:cxn modelId="{1C4370EF-E8EE-40A8-837F-FC6E70984EA1}" type="presParOf" srcId="{9834E37A-F2E8-436D-940F-0CD7AAFE487D}" destId="{371771E0-1C1D-4F23-AF95-35069BBE9131}" srcOrd="1" destOrd="0" presId="urn:microsoft.com/office/officeart/2005/8/layout/list1"/>
    <dgm:cxn modelId="{3EB12485-8887-42D6-BB5C-A5157A121883}" type="presParOf" srcId="{8E753064-7C04-4772-9F6A-1AB415185059}" destId="{3C9C1B0D-BBD4-4F14-B745-D6DB2838B260}" srcOrd="1" destOrd="0" presId="urn:microsoft.com/office/officeart/2005/8/layout/list1"/>
    <dgm:cxn modelId="{22088A80-99DA-410A-8913-52608ED685F9}" type="presParOf" srcId="{8E753064-7C04-4772-9F6A-1AB415185059}" destId="{11A6D7BE-0A9E-4C77-BDAF-82A7680865C9}" srcOrd="2" destOrd="0" presId="urn:microsoft.com/office/officeart/2005/8/layout/list1"/>
    <dgm:cxn modelId="{38B11DCC-8A68-4175-B3FA-83208F2A4EF7}" type="presParOf" srcId="{8E753064-7C04-4772-9F6A-1AB415185059}" destId="{AC125532-7F8B-479C-9E60-9A0CBC14EE99}" srcOrd="3" destOrd="0" presId="urn:microsoft.com/office/officeart/2005/8/layout/list1"/>
    <dgm:cxn modelId="{B1A6F9B5-1ABF-4EE8-82C5-453A1F97EE96}" type="presParOf" srcId="{8E753064-7C04-4772-9F6A-1AB415185059}" destId="{6E4C587E-F2B9-402A-A4E5-CB7565310CE2}" srcOrd="4" destOrd="0" presId="urn:microsoft.com/office/officeart/2005/8/layout/list1"/>
    <dgm:cxn modelId="{7CAA1D8C-ED8F-4578-8320-196A11DD5574}" type="presParOf" srcId="{6E4C587E-F2B9-402A-A4E5-CB7565310CE2}" destId="{4C4CE374-71B7-4984-945A-B9AC9D111986}" srcOrd="0" destOrd="0" presId="urn:microsoft.com/office/officeart/2005/8/layout/list1"/>
    <dgm:cxn modelId="{713E921A-5CBA-499B-9C3C-460B86CF29BE}" type="presParOf" srcId="{6E4C587E-F2B9-402A-A4E5-CB7565310CE2}" destId="{B9508966-5511-4EAC-BA3D-EFB6796400B4}" srcOrd="1" destOrd="0" presId="urn:microsoft.com/office/officeart/2005/8/layout/list1"/>
    <dgm:cxn modelId="{CBE6CE0B-B464-4835-8FF3-1843C37609D8}" type="presParOf" srcId="{8E753064-7C04-4772-9F6A-1AB415185059}" destId="{299CEAB8-9A23-43BF-96A5-106E96DFFDF2}" srcOrd="5" destOrd="0" presId="urn:microsoft.com/office/officeart/2005/8/layout/list1"/>
    <dgm:cxn modelId="{242D6F78-5EF6-4B2E-BCD2-BFE9DBF6F379}" type="presParOf" srcId="{8E753064-7C04-4772-9F6A-1AB415185059}" destId="{68F5DFC9-BB86-48C5-999A-6644608F3E5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53C047C-E1DE-4A07-B9CD-55DA366F8830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DB2EC75-B675-4116-8C62-956FB7327FD6}">
      <dgm:prSet/>
      <dgm:spPr/>
      <dgm:t>
        <a:bodyPr/>
        <a:lstStyle/>
        <a:p>
          <a:r>
            <a:rPr lang="cs-CZ"/>
            <a:t>SZPI</a:t>
          </a:r>
          <a:endParaRPr lang="en-US"/>
        </a:p>
      </dgm:t>
    </dgm:pt>
    <dgm:pt modelId="{D0569AA2-D80E-4DC3-911D-4F8476D7D3E1}" type="parTrans" cxnId="{BD188256-2C30-4306-9977-E9131B3A390A}">
      <dgm:prSet/>
      <dgm:spPr/>
      <dgm:t>
        <a:bodyPr/>
        <a:lstStyle/>
        <a:p>
          <a:endParaRPr lang="en-US"/>
        </a:p>
      </dgm:t>
    </dgm:pt>
    <dgm:pt modelId="{C848BAD3-E445-4E80-9942-09BAB2CE040E}" type="sibTrans" cxnId="{BD188256-2C30-4306-9977-E9131B3A390A}">
      <dgm:prSet/>
      <dgm:spPr/>
      <dgm:t>
        <a:bodyPr/>
        <a:lstStyle/>
        <a:p>
          <a:endParaRPr lang="en-US"/>
        </a:p>
      </dgm:t>
    </dgm:pt>
    <dgm:pt modelId="{1AFD7A48-082A-4C58-A8E9-DB10632DF404}">
      <dgm:prSet/>
      <dgm:spPr/>
      <dgm:t>
        <a:bodyPr/>
        <a:lstStyle/>
        <a:p>
          <a:r>
            <a:rPr lang="cs-CZ"/>
            <a:t>pro výrobu potravin, pro balení, krájení nebo jiný způsob dělení potravin a pro uvádění potravin na trh</a:t>
          </a:r>
          <a:endParaRPr lang="en-US"/>
        </a:p>
      </dgm:t>
    </dgm:pt>
    <dgm:pt modelId="{28C3C5D5-9E03-4F1F-A423-EC6FEEB76840}" type="parTrans" cxnId="{50010056-2CE2-456F-95EA-CAEE55C8ED13}">
      <dgm:prSet/>
      <dgm:spPr/>
      <dgm:t>
        <a:bodyPr/>
        <a:lstStyle/>
        <a:p>
          <a:endParaRPr lang="en-US"/>
        </a:p>
      </dgm:t>
    </dgm:pt>
    <dgm:pt modelId="{84A5780B-EFB6-4336-8C15-FD798EFFF4A9}" type="sibTrans" cxnId="{50010056-2CE2-456F-95EA-CAEE55C8ED13}">
      <dgm:prSet/>
      <dgm:spPr/>
      <dgm:t>
        <a:bodyPr/>
        <a:lstStyle/>
        <a:p>
          <a:endParaRPr lang="en-US"/>
        </a:p>
      </dgm:t>
    </dgm:pt>
    <dgm:pt modelId="{BF3483BF-8F50-49EF-8E5C-173E5A336964}">
      <dgm:prSet/>
      <dgm:spPr/>
      <dgm:t>
        <a:bodyPr/>
        <a:lstStyle/>
        <a:p>
          <a:r>
            <a:rPr lang="cs-CZ" dirty="0"/>
            <a:t>pro vstup a dovoz potravin ze třetích zemí</a:t>
          </a:r>
          <a:endParaRPr lang="en-US" dirty="0"/>
        </a:p>
      </dgm:t>
    </dgm:pt>
    <dgm:pt modelId="{25C18486-7177-455C-B587-EE9BF257CC0E}" type="parTrans" cxnId="{457222AC-8F24-4849-80DD-3DACF991C403}">
      <dgm:prSet/>
      <dgm:spPr/>
      <dgm:t>
        <a:bodyPr/>
        <a:lstStyle/>
        <a:p>
          <a:endParaRPr lang="en-US"/>
        </a:p>
      </dgm:t>
    </dgm:pt>
    <dgm:pt modelId="{CE71F62A-F2DD-4A09-8A0E-618B13666D84}" type="sibTrans" cxnId="{457222AC-8F24-4849-80DD-3DACF991C403}">
      <dgm:prSet/>
      <dgm:spPr/>
      <dgm:t>
        <a:bodyPr/>
        <a:lstStyle/>
        <a:p>
          <a:endParaRPr lang="en-US"/>
        </a:p>
      </dgm:t>
    </dgm:pt>
    <dgm:pt modelId="{F07A8FBB-45C6-4518-BD90-91F69E11A179}">
      <dgm:prSet/>
      <dgm:spPr/>
      <dgm:t>
        <a:bodyPr/>
        <a:lstStyle/>
        <a:p>
          <a:r>
            <a:rPr lang="cs-CZ" dirty="0"/>
            <a:t>pro provozování stravovacích služeb</a:t>
          </a:r>
          <a:endParaRPr lang="en-US" dirty="0"/>
        </a:p>
      </dgm:t>
    </dgm:pt>
    <dgm:pt modelId="{4865DF92-B540-48AB-82C7-730B02137A1F}" type="parTrans" cxnId="{7D9399F6-2296-4BE4-AA05-D8CFCAE30567}">
      <dgm:prSet/>
      <dgm:spPr/>
      <dgm:t>
        <a:bodyPr/>
        <a:lstStyle/>
        <a:p>
          <a:endParaRPr lang="en-US"/>
        </a:p>
      </dgm:t>
    </dgm:pt>
    <dgm:pt modelId="{A9768527-C814-4FA0-8BF3-A34BF86371AD}" type="sibTrans" cxnId="{7D9399F6-2296-4BE4-AA05-D8CFCAE30567}">
      <dgm:prSet/>
      <dgm:spPr/>
      <dgm:t>
        <a:bodyPr/>
        <a:lstStyle/>
        <a:p>
          <a:endParaRPr lang="en-US"/>
        </a:p>
      </dgm:t>
    </dgm:pt>
    <dgm:pt modelId="{800247F5-D176-4614-9185-6B2674538A88}">
      <dgm:prSet/>
      <dgm:spPr/>
      <dgm:t>
        <a:bodyPr/>
        <a:lstStyle/>
        <a:p>
          <a:r>
            <a:rPr lang="cs-CZ"/>
            <a:t>SVS</a:t>
          </a:r>
          <a:endParaRPr lang="en-US"/>
        </a:p>
      </dgm:t>
    </dgm:pt>
    <dgm:pt modelId="{0BEA325E-7C0A-4B0A-A2E2-DDDFBE148B6F}" type="parTrans" cxnId="{FE9BC0B2-76CD-4CF7-A255-7A1AD58F5D78}">
      <dgm:prSet/>
      <dgm:spPr/>
      <dgm:t>
        <a:bodyPr/>
        <a:lstStyle/>
        <a:p>
          <a:endParaRPr lang="en-US"/>
        </a:p>
      </dgm:t>
    </dgm:pt>
    <dgm:pt modelId="{1FBCA8EC-9609-48C7-B7C1-9BE9CFF46FCC}" type="sibTrans" cxnId="{FE9BC0B2-76CD-4CF7-A255-7A1AD58F5D78}">
      <dgm:prSet/>
      <dgm:spPr/>
      <dgm:t>
        <a:bodyPr/>
        <a:lstStyle/>
        <a:p>
          <a:endParaRPr lang="en-US"/>
        </a:p>
      </dgm:t>
    </dgm:pt>
    <dgm:pt modelId="{7D73A8FB-010C-475F-B02C-BC032FEEBC88}">
      <dgm:prSet/>
      <dgm:spPr/>
      <dgm:t>
        <a:bodyPr/>
        <a:lstStyle/>
        <a:p>
          <a:r>
            <a:rPr lang="cs-CZ"/>
            <a:t>pro výrobu, skladování, přepravu, dovoz a vývoz potravin živočišného původu a pro balení, krájení nebo jiný způsob dělení potravin živočišného původu, které probíhá v zařízeních schválených pro tyto činnosti podle veterinárního zákona</a:t>
          </a:r>
          <a:endParaRPr lang="en-US"/>
        </a:p>
      </dgm:t>
    </dgm:pt>
    <dgm:pt modelId="{46327EC2-59E3-434C-BE30-CE7FF5F5DA3B}" type="parTrans" cxnId="{7D178C39-50B4-4F34-9420-ED5B4EF19D68}">
      <dgm:prSet/>
      <dgm:spPr/>
      <dgm:t>
        <a:bodyPr/>
        <a:lstStyle/>
        <a:p>
          <a:endParaRPr lang="en-US"/>
        </a:p>
      </dgm:t>
    </dgm:pt>
    <dgm:pt modelId="{CAC452E5-4762-4789-8FA2-2CAC74D4CBEF}" type="sibTrans" cxnId="{7D178C39-50B4-4F34-9420-ED5B4EF19D68}">
      <dgm:prSet/>
      <dgm:spPr/>
      <dgm:t>
        <a:bodyPr/>
        <a:lstStyle/>
        <a:p>
          <a:endParaRPr lang="en-US"/>
        </a:p>
      </dgm:t>
    </dgm:pt>
    <dgm:pt modelId="{26D64AFA-2387-40C3-A9BC-0ED548A461DD}">
      <dgm:prSet/>
      <dgm:spPr/>
      <dgm:t>
        <a:bodyPr/>
        <a:lstStyle/>
        <a:p>
          <a:r>
            <a:rPr lang="cs-CZ" dirty="0"/>
            <a:t>pro uvádění potravin živočišného původu na trh v tržnicích a na tržištích, pro uvádění potravin živočišného původu na trh v prodejních úsecích a prodejnách jiných než samoobslužných, kde dochází k úpravě masa, mléka, ryb, drůbeže nebo vajec, pro uvádění zvěřiny na trh a při příchodu potravin živočišného původu z členských států Evropské unie v prodejnách potravin, pokud jsou místy určení</a:t>
          </a:r>
          <a:endParaRPr lang="en-US" dirty="0"/>
        </a:p>
      </dgm:t>
    </dgm:pt>
    <dgm:pt modelId="{FB6C8C12-F7E5-48F1-B0F3-D76AA11AD2AA}" type="parTrans" cxnId="{1D9CCA6E-8E57-458F-9F90-63361F31D00E}">
      <dgm:prSet/>
      <dgm:spPr/>
      <dgm:t>
        <a:bodyPr/>
        <a:lstStyle/>
        <a:p>
          <a:endParaRPr lang="en-US"/>
        </a:p>
      </dgm:t>
    </dgm:pt>
    <dgm:pt modelId="{44DDCF73-FE67-4FB0-BB56-45EA4F5924AE}" type="sibTrans" cxnId="{1D9CCA6E-8E57-458F-9F90-63361F31D00E}">
      <dgm:prSet/>
      <dgm:spPr/>
      <dgm:t>
        <a:bodyPr/>
        <a:lstStyle/>
        <a:p>
          <a:endParaRPr lang="en-US"/>
        </a:p>
      </dgm:t>
    </dgm:pt>
    <dgm:pt modelId="{C5619CED-3B38-4053-8CD0-3987D8101B5B}">
      <dgm:prSet/>
      <dgm:spPr/>
      <dgm:t>
        <a:bodyPr/>
        <a:lstStyle/>
        <a:p>
          <a:r>
            <a:rPr lang="cs-CZ"/>
            <a:t>pro provádění klasifikace těl jatečných zvířat </a:t>
          </a:r>
          <a:endParaRPr lang="en-US"/>
        </a:p>
      </dgm:t>
    </dgm:pt>
    <dgm:pt modelId="{6CD1F89B-41B3-4997-8F15-266BE029D10C}" type="parTrans" cxnId="{F0BAFAAC-90E0-4522-9A1E-3450979866AC}">
      <dgm:prSet/>
      <dgm:spPr/>
      <dgm:t>
        <a:bodyPr/>
        <a:lstStyle/>
        <a:p>
          <a:endParaRPr lang="en-US"/>
        </a:p>
      </dgm:t>
    </dgm:pt>
    <dgm:pt modelId="{C4128B0A-D8C3-4E6B-936B-55D02A58CA84}" type="sibTrans" cxnId="{F0BAFAAC-90E0-4522-9A1E-3450979866AC}">
      <dgm:prSet/>
      <dgm:spPr/>
      <dgm:t>
        <a:bodyPr/>
        <a:lstStyle/>
        <a:p>
          <a:endParaRPr lang="en-US"/>
        </a:p>
      </dgm:t>
    </dgm:pt>
    <dgm:pt modelId="{CD0615AF-132F-4043-A854-B73B4C1DB394}">
      <dgm:prSet/>
      <dgm:spPr/>
      <dgm:t>
        <a:bodyPr/>
        <a:lstStyle/>
        <a:p>
          <a:r>
            <a:rPr lang="cs-CZ"/>
            <a:t>pro uvádění nezpracovaných těl nebo částí těl živočichů, mléka, mleziva, vajec nebo včelích produktů na trh při provozování stravovacích služeb</a:t>
          </a:r>
          <a:endParaRPr lang="en-US"/>
        </a:p>
      </dgm:t>
    </dgm:pt>
    <dgm:pt modelId="{4880C374-A2DC-4414-9B0E-7A7D1A23C2C4}" type="parTrans" cxnId="{E4F0A92D-4122-4CBA-B05E-E6CA832BB38F}">
      <dgm:prSet/>
      <dgm:spPr/>
      <dgm:t>
        <a:bodyPr/>
        <a:lstStyle/>
        <a:p>
          <a:endParaRPr lang="en-US"/>
        </a:p>
      </dgm:t>
    </dgm:pt>
    <dgm:pt modelId="{5D3E2657-449C-498B-A9E3-30C873DF75EE}" type="sibTrans" cxnId="{E4F0A92D-4122-4CBA-B05E-E6CA832BB38F}">
      <dgm:prSet/>
      <dgm:spPr/>
      <dgm:t>
        <a:bodyPr/>
        <a:lstStyle/>
        <a:p>
          <a:endParaRPr lang="en-US"/>
        </a:p>
      </dgm:t>
    </dgm:pt>
    <dgm:pt modelId="{20A7F1E9-E3AF-4ACB-B3A8-0C87E533FDB9}">
      <dgm:prSet/>
      <dgm:spPr/>
      <dgm:t>
        <a:bodyPr/>
        <a:lstStyle/>
        <a:p>
          <a:r>
            <a:rPr lang="cs-CZ"/>
            <a:t>KHS</a:t>
          </a:r>
          <a:endParaRPr lang="en-US"/>
        </a:p>
      </dgm:t>
    </dgm:pt>
    <dgm:pt modelId="{583F6C34-AE4E-449F-B14A-D278C4E89DC0}" type="parTrans" cxnId="{5894E951-7A8F-4517-9C1A-127DE46C047C}">
      <dgm:prSet/>
      <dgm:spPr/>
      <dgm:t>
        <a:bodyPr/>
        <a:lstStyle/>
        <a:p>
          <a:endParaRPr lang="en-US"/>
        </a:p>
      </dgm:t>
    </dgm:pt>
    <dgm:pt modelId="{B9A15451-B405-4861-ACB0-D6832C65EF23}" type="sibTrans" cxnId="{5894E951-7A8F-4517-9C1A-127DE46C047C}">
      <dgm:prSet/>
      <dgm:spPr/>
      <dgm:t>
        <a:bodyPr/>
        <a:lstStyle/>
        <a:p>
          <a:endParaRPr lang="en-US"/>
        </a:p>
      </dgm:t>
    </dgm:pt>
    <dgm:pt modelId="{6BD7189B-8069-4E7C-9773-97EED9B327D9}">
      <dgm:prSet/>
      <dgm:spPr/>
      <dgm:t>
        <a:bodyPr/>
        <a:lstStyle/>
        <a:p>
          <a:r>
            <a:rPr lang="cs-CZ"/>
            <a:t>pro provozování stravovacích služeb</a:t>
          </a:r>
          <a:endParaRPr lang="en-US"/>
        </a:p>
      </dgm:t>
    </dgm:pt>
    <dgm:pt modelId="{FBE934AC-05D1-4821-B6F4-915ED6D63709}" type="parTrans" cxnId="{7C94AB00-5C34-45E1-BBF9-59CB40F80DD8}">
      <dgm:prSet/>
      <dgm:spPr/>
      <dgm:t>
        <a:bodyPr/>
        <a:lstStyle/>
        <a:p>
          <a:endParaRPr lang="en-US"/>
        </a:p>
      </dgm:t>
    </dgm:pt>
    <dgm:pt modelId="{519323B9-09BC-4CD2-A8E5-DD93691CD225}" type="sibTrans" cxnId="{7C94AB00-5C34-45E1-BBF9-59CB40F80DD8}">
      <dgm:prSet/>
      <dgm:spPr/>
      <dgm:t>
        <a:bodyPr/>
        <a:lstStyle/>
        <a:p>
          <a:endParaRPr lang="en-US"/>
        </a:p>
      </dgm:t>
    </dgm:pt>
    <dgm:pt modelId="{F7991AAA-D8BC-4EE7-B8BC-F3849B58B129}">
      <dgm:prSet/>
      <dgm:spPr/>
      <dgm:t>
        <a:bodyPr/>
        <a:lstStyle/>
        <a:p>
          <a:r>
            <a:rPr lang="cs-CZ"/>
            <a:t>při zjišťování příčin poškození nebo ohrožení zdraví a zamezení šíření infekčních onemocnění nebo jiného poškození zdraví z potravin</a:t>
          </a:r>
          <a:endParaRPr lang="en-US"/>
        </a:p>
      </dgm:t>
    </dgm:pt>
    <dgm:pt modelId="{B75A1EBD-2C34-4B54-BDF6-311F62D060C7}" type="parTrans" cxnId="{CB9D908C-C55F-444E-AF23-94058BD1B559}">
      <dgm:prSet/>
      <dgm:spPr/>
      <dgm:t>
        <a:bodyPr/>
        <a:lstStyle/>
        <a:p>
          <a:endParaRPr lang="en-US"/>
        </a:p>
      </dgm:t>
    </dgm:pt>
    <dgm:pt modelId="{A65BA235-16E4-4814-8A6A-1F18F21BA294}" type="sibTrans" cxnId="{CB9D908C-C55F-444E-AF23-94058BD1B559}">
      <dgm:prSet/>
      <dgm:spPr/>
      <dgm:t>
        <a:bodyPr/>
        <a:lstStyle/>
        <a:p>
          <a:endParaRPr lang="en-US"/>
        </a:p>
      </dgm:t>
    </dgm:pt>
    <dgm:pt modelId="{9B0E051A-28AA-4B3C-9E6C-8156275F1EEC}" type="pres">
      <dgm:prSet presAssocID="{F53C047C-E1DE-4A07-B9CD-55DA366F8830}" presName="linear" presStyleCnt="0">
        <dgm:presLayoutVars>
          <dgm:dir/>
          <dgm:animLvl val="lvl"/>
          <dgm:resizeHandles val="exact"/>
        </dgm:presLayoutVars>
      </dgm:prSet>
      <dgm:spPr/>
    </dgm:pt>
    <dgm:pt modelId="{8A4D4096-1166-4F69-8894-218A9E95F368}" type="pres">
      <dgm:prSet presAssocID="{CDB2EC75-B675-4116-8C62-956FB7327FD6}" presName="parentLin" presStyleCnt="0"/>
      <dgm:spPr/>
    </dgm:pt>
    <dgm:pt modelId="{3568D150-E1A2-4E25-BC2C-17985365A4E2}" type="pres">
      <dgm:prSet presAssocID="{CDB2EC75-B675-4116-8C62-956FB7327FD6}" presName="parentLeftMargin" presStyleLbl="node1" presStyleIdx="0" presStyleCnt="3"/>
      <dgm:spPr/>
    </dgm:pt>
    <dgm:pt modelId="{8A7980FC-9AC6-452C-8364-DC327CEE54C8}" type="pres">
      <dgm:prSet presAssocID="{CDB2EC75-B675-4116-8C62-956FB7327FD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1A47D37-2D42-4005-B452-CD5A855A3CFB}" type="pres">
      <dgm:prSet presAssocID="{CDB2EC75-B675-4116-8C62-956FB7327FD6}" presName="negativeSpace" presStyleCnt="0"/>
      <dgm:spPr/>
    </dgm:pt>
    <dgm:pt modelId="{7AD8DED2-EC6F-46E0-87EA-E543CD6D3786}" type="pres">
      <dgm:prSet presAssocID="{CDB2EC75-B675-4116-8C62-956FB7327FD6}" presName="childText" presStyleLbl="conFgAcc1" presStyleIdx="0" presStyleCnt="3">
        <dgm:presLayoutVars>
          <dgm:bulletEnabled val="1"/>
        </dgm:presLayoutVars>
      </dgm:prSet>
      <dgm:spPr/>
    </dgm:pt>
    <dgm:pt modelId="{046EF986-96AE-4CA4-9803-48F7135C2A51}" type="pres">
      <dgm:prSet presAssocID="{C848BAD3-E445-4E80-9942-09BAB2CE040E}" presName="spaceBetweenRectangles" presStyleCnt="0"/>
      <dgm:spPr/>
    </dgm:pt>
    <dgm:pt modelId="{F85D3006-4E81-4CC9-ADF3-7789336E2BD3}" type="pres">
      <dgm:prSet presAssocID="{800247F5-D176-4614-9185-6B2674538A88}" presName="parentLin" presStyleCnt="0"/>
      <dgm:spPr/>
    </dgm:pt>
    <dgm:pt modelId="{E6C4E70D-A489-4C89-AE48-D61FE49E0644}" type="pres">
      <dgm:prSet presAssocID="{800247F5-D176-4614-9185-6B2674538A88}" presName="parentLeftMargin" presStyleLbl="node1" presStyleIdx="0" presStyleCnt="3"/>
      <dgm:spPr/>
    </dgm:pt>
    <dgm:pt modelId="{D33C72F4-8BAC-4BA8-81B4-E6E42C90B4A9}" type="pres">
      <dgm:prSet presAssocID="{800247F5-D176-4614-9185-6B2674538A8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E4B5936-37FC-4CD5-BEE7-DAEF8DE7797A}" type="pres">
      <dgm:prSet presAssocID="{800247F5-D176-4614-9185-6B2674538A88}" presName="negativeSpace" presStyleCnt="0"/>
      <dgm:spPr/>
    </dgm:pt>
    <dgm:pt modelId="{826DB2DB-5A46-4C05-9297-20FCB015015D}" type="pres">
      <dgm:prSet presAssocID="{800247F5-D176-4614-9185-6B2674538A88}" presName="childText" presStyleLbl="conFgAcc1" presStyleIdx="1" presStyleCnt="3">
        <dgm:presLayoutVars>
          <dgm:bulletEnabled val="1"/>
        </dgm:presLayoutVars>
      </dgm:prSet>
      <dgm:spPr/>
    </dgm:pt>
    <dgm:pt modelId="{C7BE048A-F452-4D32-BEA1-82F2D5543E0C}" type="pres">
      <dgm:prSet presAssocID="{1FBCA8EC-9609-48C7-B7C1-9BE9CFF46FCC}" presName="spaceBetweenRectangles" presStyleCnt="0"/>
      <dgm:spPr/>
    </dgm:pt>
    <dgm:pt modelId="{0D136501-3DCC-4F7B-8B97-6D413816D2B4}" type="pres">
      <dgm:prSet presAssocID="{20A7F1E9-E3AF-4ACB-B3A8-0C87E533FDB9}" presName="parentLin" presStyleCnt="0"/>
      <dgm:spPr/>
    </dgm:pt>
    <dgm:pt modelId="{3B70783C-C010-4BBB-99FE-1049BCD2AF34}" type="pres">
      <dgm:prSet presAssocID="{20A7F1E9-E3AF-4ACB-B3A8-0C87E533FDB9}" presName="parentLeftMargin" presStyleLbl="node1" presStyleIdx="1" presStyleCnt="3"/>
      <dgm:spPr/>
    </dgm:pt>
    <dgm:pt modelId="{B505AA56-4797-4CB9-B590-06F950A6F523}" type="pres">
      <dgm:prSet presAssocID="{20A7F1E9-E3AF-4ACB-B3A8-0C87E533FDB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9078986-D26E-44EC-B0A9-256A2AD0F52E}" type="pres">
      <dgm:prSet presAssocID="{20A7F1E9-E3AF-4ACB-B3A8-0C87E533FDB9}" presName="negativeSpace" presStyleCnt="0"/>
      <dgm:spPr/>
    </dgm:pt>
    <dgm:pt modelId="{7D166597-1B9E-43C8-81CE-AC52A45D5FD6}" type="pres">
      <dgm:prSet presAssocID="{20A7F1E9-E3AF-4ACB-B3A8-0C87E533FDB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C94AB00-5C34-45E1-BBF9-59CB40F80DD8}" srcId="{20A7F1E9-E3AF-4ACB-B3A8-0C87E533FDB9}" destId="{6BD7189B-8069-4E7C-9773-97EED9B327D9}" srcOrd="0" destOrd="0" parTransId="{FBE934AC-05D1-4821-B6F4-915ED6D63709}" sibTransId="{519323B9-09BC-4CD2-A8E5-DD93691CD225}"/>
    <dgm:cxn modelId="{46944D05-C78F-4DE1-8E0E-7F0625EFB6CF}" type="presOf" srcId="{F07A8FBB-45C6-4518-BD90-91F69E11A179}" destId="{7AD8DED2-EC6F-46E0-87EA-E543CD6D3786}" srcOrd="0" destOrd="2" presId="urn:microsoft.com/office/officeart/2005/8/layout/list1"/>
    <dgm:cxn modelId="{35CD3E1C-8D79-43BE-8277-D98D7DAC083D}" type="presOf" srcId="{F53C047C-E1DE-4A07-B9CD-55DA366F8830}" destId="{9B0E051A-28AA-4B3C-9E6C-8156275F1EEC}" srcOrd="0" destOrd="0" presId="urn:microsoft.com/office/officeart/2005/8/layout/list1"/>
    <dgm:cxn modelId="{E4F0A92D-4122-4CBA-B05E-E6CA832BB38F}" srcId="{800247F5-D176-4614-9185-6B2674538A88}" destId="{CD0615AF-132F-4043-A854-B73B4C1DB394}" srcOrd="3" destOrd="0" parTransId="{4880C374-A2DC-4414-9B0E-7A7D1A23C2C4}" sibTransId="{5D3E2657-449C-498B-A9E3-30C873DF75EE}"/>
    <dgm:cxn modelId="{325DF52F-2D5A-4238-B3AE-042483770473}" type="presOf" srcId="{BF3483BF-8F50-49EF-8E5C-173E5A336964}" destId="{7AD8DED2-EC6F-46E0-87EA-E543CD6D3786}" srcOrd="0" destOrd="1" presId="urn:microsoft.com/office/officeart/2005/8/layout/list1"/>
    <dgm:cxn modelId="{B546F937-1CE0-4C48-9E4F-0BFD7CB841B9}" type="presOf" srcId="{800247F5-D176-4614-9185-6B2674538A88}" destId="{D33C72F4-8BAC-4BA8-81B4-E6E42C90B4A9}" srcOrd="1" destOrd="0" presId="urn:microsoft.com/office/officeart/2005/8/layout/list1"/>
    <dgm:cxn modelId="{7D178C39-50B4-4F34-9420-ED5B4EF19D68}" srcId="{800247F5-D176-4614-9185-6B2674538A88}" destId="{7D73A8FB-010C-475F-B02C-BC032FEEBC88}" srcOrd="0" destOrd="0" parTransId="{46327EC2-59E3-434C-BE30-CE7FF5F5DA3B}" sibTransId="{CAC452E5-4762-4789-8FA2-2CAC74D4CBEF}"/>
    <dgm:cxn modelId="{16388169-8800-4D2D-98D8-E570095DA018}" type="presOf" srcId="{CD0615AF-132F-4043-A854-B73B4C1DB394}" destId="{826DB2DB-5A46-4C05-9297-20FCB015015D}" srcOrd="0" destOrd="3" presId="urn:microsoft.com/office/officeart/2005/8/layout/list1"/>
    <dgm:cxn modelId="{9F1F576A-26DC-4DD5-A9D1-1CE702D56188}" type="presOf" srcId="{20A7F1E9-E3AF-4ACB-B3A8-0C87E533FDB9}" destId="{B505AA56-4797-4CB9-B590-06F950A6F523}" srcOrd="1" destOrd="0" presId="urn:microsoft.com/office/officeart/2005/8/layout/list1"/>
    <dgm:cxn modelId="{1D9CCA6E-8E57-458F-9F90-63361F31D00E}" srcId="{800247F5-D176-4614-9185-6B2674538A88}" destId="{26D64AFA-2387-40C3-A9BC-0ED548A461DD}" srcOrd="1" destOrd="0" parTransId="{FB6C8C12-F7E5-48F1-B0F3-D76AA11AD2AA}" sibTransId="{44DDCF73-FE67-4FB0-BB56-45EA4F5924AE}"/>
    <dgm:cxn modelId="{693B8A70-C3B2-4853-A324-77F8459ACB50}" type="presOf" srcId="{C5619CED-3B38-4053-8CD0-3987D8101B5B}" destId="{826DB2DB-5A46-4C05-9297-20FCB015015D}" srcOrd="0" destOrd="2" presId="urn:microsoft.com/office/officeart/2005/8/layout/list1"/>
    <dgm:cxn modelId="{5894E951-7A8F-4517-9C1A-127DE46C047C}" srcId="{F53C047C-E1DE-4A07-B9CD-55DA366F8830}" destId="{20A7F1E9-E3AF-4ACB-B3A8-0C87E533FDB9}" srcOrd="2" destOrd="0" parTransId="{583F6C34-AE4E-449F-B14A-D278C4E89DC0}" sibTransId="{B9A15451-B405-4861-ACB0-D6832C65EF23}"/>
    <dgm:cxn modelId="{50010056-2CE2-456F-95EA-CAEE55C8ED13}" srcId="{CDB2EC75-B675-4116-8C62-956FB7327FD6}" destId="{1AFD7A48-082A-4C58-A8E9-DB10632DF404}" srcOrd="0" destOrd="0" parTransId="{28C3C5D5-9E03-4F1F-A423-EC6FEEB76840}" sibTransId="{84A5780B-EFB6-4336-8C15-FD798EFFF4A9}"/>
    <dgm:cxn modelId="{BD188256-2C30-4306-9977-E9131B3A390A}" srcId="{F53C047C-E1DE-4A07-B9CD-55DA366F8830}" destId="{CDB2EC75-B675-4116-8C62-956FB7327FD6}" srcOrd="0" destOrd="0" parTransId="{D0569AA2-D80E-4DC3-911D-4F8476D7D3E1}" sibTransId="{C848BAD3-E445-4E80-9942-09BAB2CE040E}"/>
    <dgm:cxn modelId="{FBE8507A-E325-4F82-9DD4-CEC77E4A9E87}" type="presOf" srcId="{800247F5-D176-4614-9185-6B2674538A88}" destId="{E6C4E70D-A489-4C89-AE48-D61FE49E0644}" srcOrd="0" destOrd="0" presId="urn:microsoft.com/office/officeart/2005/8/layout/list1"/>
    <dgm:cxn modelId="{C0D4DD7D-36F9-4942-BAA8-4042A213EBB9}" type="presOf" srcId="{7D73A8FB-010C-475F-B02C-BC032FEEBC88}" destId="{826DB2DB-5A46-4C05-9297-20FCB015015D}" srcOrd="0" destOrd="0" presId="urn:microsoft.com/office/officeart/2005/8/layout/list1"/>
    <dgm:cxn modelId="{8815E08A-147E-47A0-8B19-12C207B1DF62}" type="presOf" srcId="{CDB2EC75-B675-4116-8C62-956FB7327FD6}" destId="{3568D150-E1A2-4E25-BC2C-17985365A4E2}" srcOrd="0" destOrd="0" presId="urn:microsoft.com/office/officeart/2005/8/layout/list1"/>
    <dgm:cxn modelId="{CB9D908C-C55F-444E-AF23-94058BD1B559}" srcId="{20A7F1E9-E3AF-4ACB-B3A8-0C87E533FDB9}" destId="{F7991AAA-D8BC-4EE7-B8BC-F3849B58B129}" srcOrd="1" destOrd="0" parTransId="{B75A1EBD-2C34-4B54-BDF6-311F62D060C7}" sibTransId="{A65BA235-16E4-4814-8A6A-1F18F21BA294}"/>
    <dgm:cxn modelId="{1BDB5C94-BA1D-4EB3-948D-943ABC6CB69A}" type="presOf" srcId="{CDB2EC75-B675-4116-8C62-956FB7327FD6}" destId="{8A7980FC-9AC6-452C-8364-DC327CEE54C8}" srcOrd="1" destOrd="0" presId="urn:microsoft.com/office/officeart/2005/8/layout/list1"/>
    <dgm:cxn modelId="{457222AC-8F24-4849-80DD-3DACF991C403}" srcId="{CDB2EC75-B675-4116-8C62-956FB7327FD6}" destId="{BF3483BF-8F50-49EF-8E5C-173E5A336964}" srcOrd="1" destOrd="0" parTransId="{25C18486-7177-455C-B587-EE9BF257CC0E}" sibTransId="{CE71F62A-F2DD-4A09-8A0E-618B13666D84}"/>
    <dgm:cxn modelId="{F0BAFAAC-90E0-4522-9A1E-3450979866AC}" srcId="{800247F5-D176-4614-9185-6B2674538A88}" destId="{C5619CED-3B38-4053-8CD0-3987D8101B5B}" srcOrd="2" destOrd="0" parTransId="{6CD1F89B-41B3-4997-8F15-266BE029D10C}" sibTransId="{C4128B0A-D8C3-4E6B-936B-55D02A58CA84}"/>
    <dgm:cxn modelId="{FE9BC0B2-76CD-4CF7-A255-7A1AD58F5D78}" srcId="{F53C047C-E1DE-4A07-B9CD-55DA366F8830}" destId="{800247F5-D176-4614-9185-6B2674538A88}" srcOrd="1" destOrd="0" parTransId="{0BEA325E-7C0A-4B0A-A2E2-DDDFBE148B6F}" sibTransId="{1FBCA8EC-9609-48C7-B7C1-9BE9CFF46FCC}"/>
    <dgm:cxn modelId="{576667B7-896B-47F0-8942-126E997E46B6}" type="presOf" srcId="{26D64AFA-2387-40C3-A9BC-0ED548A461DD}" destId="{826DB2DB-5A46-4C05-9297-20FCB015015D}" srcOrd="0" destOrd="1" presId="urn:microsoft.com/office/officeart/2005/8/layout/list1"/>
    <dgm:cxn modelId="{D14442CF-20CD-4734-B604-EF5C1971EA1B}" type="presOf" srcId="{1AFD7A48-082A-4C58-A8E9-DB10632DF404}" destId="{7AD8DED2-EC6F-46E0-87EA-E543CD6D3786}" srcOrd="0" destOrd="0" presId="urn:microsoft.com/office/officeart/2005/8/layout/list1"/>
    <dgm:cxn modelId="{8403A0D3-CCC6-40EC-9041-B856676FEC64}" type="presOf" srcId="{F7991AAA-D8BC-4EE7-B8BC-F3849B58B129}" destId="{7D166597-1B9E-43C8-81CE-AC52A45D5FD6}" srcOrd="0" destOrd="1" presId="urn:microsoft.com/office/officeart/2005/8/layout/list1"/>
    <dgm:cxn modelId="{4582ABD3-C4E0-4B68-9BA5-16CE0753B8E3}" type="presOf" srcId="{6BD7189B-8069-4E7C-9773-97EED9B327D9}" destId="{7D166597-1B9E-43C8-81CE-AC52A45D5FD6}" srcOrd="0" destOrd="0" presId="urn:microsoft.com/office/officeart/2005/8/layout/list1"/>
    <dgm:cxn modelId="{7D9399F6-2296-4BE4-AA05-D8CFCAE30567}" srcId="{CDB2EC75-B675-4116-8C62-956FB7327FD6}" destId="{F07A8FBB-45C6-4518-BD90-91F69E11A179}" srcOrd="2" destOrd="0" parTransId="{4865DF92-B540-48AB-82C7-730B02137A1F}" sibTransId="{A9768527-C814-4FA0-8BF3-A34BF86371AD}"/>
    <dgm:cxn modelId="{829473F8-B874-4E70-913E-40783819BDBD}" type="presOf" srcId="{20A7F1E9-E3AF-4ACB-B3A8-0C87E533FDB9}" destId="{3B70783C-C010-4BBB-99FE-1049BCD2AF34}" srcOrd="0" destOrd="0" presId="urn:microsoft.com/office/officeart/2005/8/layout/list1"/>
    <dgm:cxn modelId="{7A363DF0-21CC-4E96-9B25-CEE85F9CCF23}" type="presParOf" srcId="{9B0E051A-28AA-4B3C-9E6C-8156275F1EEC}" destId="{8A4D4096-1166-4F69-8894-218A9E95F368}" srcOrd="0" destOrd="0" presId="urn:microsoft.com/office/officeart/2005/8/layout/list1"/>
    <dgm:cxn modelId="{CA25B40D-761E-447D-9083-711D2D3D14AC}" type="presParOf" srcId="{8A4D4096-1166-4F69-8894-218A9E95F368}" destId="{3568D150-E1A2-4E25-BC2C-17985365A4E2}" srcOrd="0" destOrd="0" presId="urn:microsoft.com/office/officeart/2005/8/layout/list1"/>
    <dgm:cxn modelId="{2C48B27D-AD8C-4877-9891-0F671E1D4E08}" type="presParOf" srcId="{8A4D4096-1166-4F69-8894-218A9E95F368}" destId="{8A7980FC-9AC6-452C-8364-DC327CEE54C8}" srcOrd="1" destOrd="0" presId="urn:microsoft.com/office/officeart/2005/8/layout/list1"/>
    <dgm:cxn modelId="{A77054B3-3970-4FA0-8A98-0082BE025443}" type="presParOf" srcId="{9B0E051A-28AA-4B3C-9E6C-8156275F1EEC}" destId="{C1A47D37-2D42-4005-B452-CD5A855A3CFB}" srcOrd="1" destOrd="0" presId="urn:microsoft.com/office/officeart/2005/8/layout/list1"/>
    <dgm:cxn modelId="{A4EB4ED2-D940-44EB-A3D0-772148F2881E}" type="presParOf" srcId="{9B0E051A-28AA-4B3C-9E6C-8156275F1EEC}" destId="{7AD8DED2-EC6F-46E0-87EA-E543CD6D3786}" srcOrd="2" destOrd="0" presId="urn:microsoft.com/office/officeart/2005/8/layout/list1"/>
    <dgm:cxn modelId="{CAADC9CE-3968-4E19-B34C-862F07D0A5BE}" type="presParOf" srcId="{9B0E051A-28AA-4B3C-9E6C-8156275F1EEC}" destId="{046EF986-96AE-4CA4-9803-48F7135C2A51}" srcOrd="3" destOrd="0" presId="urn:microsoft.com/office/officeart/2005/8/layout/list1"/>
    <dgm:cxn modelId="{79B8B339-8E58-4E9F-8B6B-8D9CEA15167A}" type="presParOf" srcId="{9B0E051A-28AA-4B3C-9E6C-8156275F1EEC}" destId="{F85D3006-4E81-4CC9-ADF3-7789336E2BD3}" srcOrd="4" destOrd="0" presId="urn:microsoft.com/office/officeart/2005/8/layout/list1"/>
    <dgm:cxn modelId="{B2494A5F-AE2F-497F-A443-56CC8E7955F9}" type="presParOf" srcId="{F85D3006-4E81-4CC9-ADF3-7789336E2BD3}" destId="{E6C4E70D-A489-4C89-AE48-D61FE49E0644}" srcOrd="0" destOrd="0" presId="urn:microsoft.com/office/officeart/2005/8/layout/list1"/>
    <dgm:cxn modelId="{247338A8-AEB1-4956-8EF2-09F73FA86128}" type="presParOf" srcId="{F85D3006-4E81-4CC9-ADF3-7789336E2BD3}" destId="{D33C72F4-8BAC-4BA8-81B4-E6E42C90B4A9}" srcOrd="1" destOrd="0" presId="urn:microsoft.com/office/officeart/2005/8/layout/list1"/>
    <dgm:cxn modelId="{F2618F0C-ED6F-4F9B-BD8A-5703017DC37C}" type="presParOf" srcId="{9B0E051A-28AA-4B3C-9E6C-8156275F1EEC}" destId="{4E4B5936-37FC-4CD5-BEE7-DAEF8DE7797A}" srcOrd="5" destOrd="0" presId="urn:microsoft.com/office/officeart/2005/8/layout/list1"/>
    <dgm:cxn modelId="{87B104D4-E3F8-4C44-8AE5-1522D679F911}" type="presParOf" srcId="{9B0E051A-28AA-4B3C-9E6C-8156275F1EEC}" destId="{826DB2DB-5A46-4C05-9297-20FCB015015D}" srcOrd="6" destOrd="0" presId="urn:microsoft.com/office/officeart/2005/8/layout/list1"/>
    <dgm:cxn modelId="{2347CDC8-1089-4FD1-8DEB-57663038CB5D}" type="presParOf" srcId="{9B0E051A-28AA-4B3C-9E6C-8156275F1EEC}" destId="{C7BE048A-F452-4D32-BEA1-82F2D5543E0C}" srcOrd="7" destOrd="0" presId="urn:microsoft.com/office/officeart/2005/8/layout/list1"/>
    <dgm:cxn modelId="{3A6397CA-5EC4-40A0-9286-F68138FABE9B}" type="presParOf" srcId="{9B0E051A-28AA-4B3C-9E6C-8156275F1EEC}" destId="{0D136501-3DCC-4F7B-8B97-6D413816D2B4}" srcOrd="8" destOrd="0" presId="urn:microsoft.com/office/officeart/2005/8/layout/list1"/>
    <dgm:cxn modelId="{C4009F74-6A77-407D-946A-0E1474ACEC42}" type="presParOf" srcId="{0D136501-3DCC-4F7B-8B97-6D413816D2B4}" destId="{3B70783C-C010-4BBB-99FE-1049BCD2AF34}" srcOrd="0" destOrd="0" presId="urn:microsoft.com/office/officeart/2005/8/layout/list1"/>
    <dgm:cxn modelId="{5535B158-BCEE-4563-957C-382D5B0BBE87}" type="presParOf" srcId="{0D136501-3DCC-4F7B-8B97-6D413816D2B4}" destId="{B505AA56-4797-4CB9-B590-06F950A6F523}" srcOrd="1" destOrd="0" presId="urn:microsoft.com/office/officeart/2005/8/layout/list1"/>
    <dgm:cxn modelId="{5B70E7E7-1014-4001-90CE-2B366A83B4F3}" type="presParOf" srcId="{9B0E051A-28AA-4B3C-9E6C-8156275F1EEC}" destId="{29078986-D26E-44EC-B0A9-256A2AD0F52E}" srcOrd="9" destOrd="0" presId="urn:microsoft.com/office/officeart/2005/8/layout/list1"/>
    <dgm:cxn modelId="{5CE0DE42-8774-454B-A2C5-07C8A3A58561}" type="presParOf" srcId="{9B0E051A-28AA-4B3C-9E6C-8156275F1EEC}" destId="{7D166597-1B9E-43C8-81CE-AC52A45D5FD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9430322-C6C0-467A-A1ED-773D11E4E926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2CBE4A22-182B-4F1D-A8B0-A4E9D2145EE1}">
      <dgm:prSet/>
      <dgm:spPr/>
      <dgm:t>
        <a:bodyPr/>
        <a:lstStyle/>
        <a:p>
          <a:r>
            <a:rPr lang="cs-CZ"/>
            <a:t>Hodnocení rizika</a:t>
          </a:r>
          <a:endParaRPr lang="en-US"/>
        </a:p>
      </dgm:t>
    </dgm:pt>
    <dgm:pt modelId="{0718DD55-F1A1-4014-963F-BE8E1CBA3E4B}" type="parTrans" cxnId="{B169A08C-5304-4417-8A51-E2F61C408195}">
      <dgm:prSet/>
      <dgm:spPr/>
      <dgm:t>
        <a:bodyPr/>
        <a:lstStyle/>
        <a:p>
          <a:endParaRPr lang="en-US"/>
        </a:p>
      </dgm:t>
    </dgm:pt>
    <dgm:pt modelId="{7422F535-7A8D-4F0F-98C8-3742B1AB5266}" type="sibTrans" cxnId="{B169A08C-5304-4417-8A51-E2F61C408195}">
      <dgm:prSet/>
      <dgm:spPr/>
      <dgm:t>
        <a:bodyPr/>
        <a:lstStyle/>
        <a:p>
          <a:endParaRPr lang="en-US"/>
        </a:p>
      </dgm:t>
    </dgm:pt>
    <dgm:pt modelId="{FC424B14-874A-41E6-8CF1-7D37A1DEED50}">
      <dgm:prSet/>
      <dgm:spPr/>
      <dgm:t>
        <a:bodyPr/>
        <a:lstStyle/>
        <a:p>
          <a:r>
            <a:rPr lang="cs-CZ" dirty="0"/>
            <a:t>postavení komodity ve spotřebním koši</a:t>
          </a:r>
          <a:endParaRPr lang="en-US" dirty="0"/>
        </a:p>
      </dgm:t>
    </dgm:pt>
    <dgm:pt modelId="{0CB902CE-0446-4C30-BE86-B0ADCC1D4F99}" type="parTrans" cxnId="{F74353A6-7CB3-4BC2-A89D-B551010F54C3}">
      <dgm:prSet/>
      <dgm:spPr/>
      <dgm:t>
        <a:bodyPr/>
        <a:lstStyle/>
        <a:p>
          <a:endParaRPr lang="en-US"/>
        </a:p>
      </dgm:t>
    </dgm:pt>
    <dgm:pt modelId="{DCAD0706-9D19-4410-93C5-B3D4B2316CDE}" type="sibTrans" cxnId="{F74353A6-7CB3-4BC2-A89D-B551010F54C3}">
      <dgm:prSet/>
      <dgm:spPr/>
      <dgm:t>
        <a:bodyPr/>
        <a:lstStyle/>
        <a:p>
          <a:endParaRPr lang="en-US"/>
        </a:p>
      </dgm:t>
    </dgm:pt>
    <dgm:pt modelId="{5D730FEE-5949-459C-A11B-04722DBBD732}">
      <dgm:prSet/>
      <dgm:spPr/>
      <dgm:t>
        <a:bodyPr/>
        <a:lstStyle/>
        <a:p>
          <a:r>
            <a:rPr lang="cs-CZ"/>
            <a:t>rizikovost komodity</a:t>
          </a:r>
          <a:endParaRPr lang="en-US"/>
        </a:p>
      </dgm:t>
    </dgm:pt>
    <dgm:pt modelId="{3FBD5E3B-F9D2-4934-AA31-9C95034AC149}" type="parTrans" cxnId="{A34DBFF9-9D3C-4094-B119-F7383E3E829D}">
      <dgm:prSet/>
      <dgm:spPr/>
      <dgm:t>
        <a:bodyPr/>
        <a:lstStyle/>
        <a:p>
          <a:endParaRPr lang="en-US"/>
        </a:p>
      </dgm:t>
    </dgm:pt>
    <dgm:pt modelId="{165D2F65-145E-4335-B9EB-2AA7675A219B}" type="sibTrans" cxnId="{A34DBFF9-9D3C-4094-B119-F7383E3E829D}">
      <dgm:prSet/>
      <dgm:spPr/>
      <dgm:t>
        <a:bodyPr/>
        <a:lstStyle/>
        <a:p>
          <a:endParaRPr lang="en-US"/>
        </a:p>
      </dgm:t>
    </dgm:pt>
    <dgm:pt modelId="{6B4BA674-1FE1-4967-91FA-5FCC06DE2197}">
      <dgm:prSet/>
      <dgm:spPr/>
      <dgm:t>
        <a:bodyPr/>
        <a:lstStyle/>
        <a:p>
          <a:r>
            <a:rPr lang="cs-CZ"/>
            <a:t>rizikovost analytu</a:t>
          </a:r>
          <a:endParaRPr lang="en-US"/>
        </a:p>
      </dgm:t>
    </dgm:pt>
    <dgm:pt modelId="{D0C19F52-A820-45A6-B50B-04FCFFE8DFDC}" type="parTrans" cxnId="{6B88F69C-B252-4E1C-BCE9-704096228A5D}">
      <dgm:prSet/>
      <dgm:spPr/>
      <dgm:t>
        <a:bodyPr/>
        <a:lstStyle/>
        <a:p>
          <a:endParaRPr lang="en-US"/>
        </a:p>
      </dgm:t>
    </dgm:pt>
    <dgm:pt modelId="{792E722D-2295-4870-9B7A-21D9B865EB23}" type="sibTrans" cxnId="{6B88F69C-B252-4E1C-BCE9-704096228A5D}">
      <dgm:prSet/>
      <dgm:spPr/>
      <dgm:t>
        <a:bodyPr/>
        <a:lstStyle/>
        <a:p>
          <a:endParaRPr lang="en-US"/>
        </a:p>
      </dgm:t>
    </dgm:pt>
    <dgm:pt modelId="{F602FD0B-2FF4-4F3D-9A2D-CEB1A4A0B51E}">
      <dgm:prSet/>
      <dgm:spPr/>
      <dgm:t>
        <a:bodyPr/>
        <a:lstStyle/>
        <a:p>
          <a:r>
            <a:rPr lang="cs-CZ"/>
            <a:t>kontrolovaná osoba (objem její produkce)</a:t>
          </a:r>
          <a:endParaRPr lang="en-US"/>
        </a:p>
      </dgm:t>
    </dgm:pt>
    <dgm:pt modelId="{5596A6F0-4943-4618-8EA0-6798F214E3AE}" type="parTrans" cxnId="{D7A2E257-CC92-4E7D-80C8-68EA02B90FA1}">
      <dgm:prSet/>
      <dgm:spPr/>
      <dgm:t>
        <a:bodyPr/>
        <a:lstStyle/>
        <a:p>
          <a:endParaRPr lang="en-US"/>
        </a:p>
      </dgm:t>
    </dgm:pt>
    <dgm:pt modelId="{104A5057-158D-40FC-A76E-2BA6C8859F15}" type="sibTrans" cxnId="{D7A2E257-CC92-4E7D-80C8-68EA02B90FA1}">
      <dgm:prSet/>
      <dgm:spPr/>
      <dgm:t>
        <a:bodyPr/>
        <a:lstStyle/>
        <a:p>
          <a:endParaRPr lang="en-US"/>
        </a:p>
      </dgm:t>
    </dgm:pt>
    <dgm:pt modelId="{A935E8D7-30CD-4318-AF56-2E329AFB56F1}">
      <dgm:prSet/>
      <dgm:spPr/>
      <dgm:t>
        <a:bodyPr/>
        <a:lstStyle/>
        <a:p>
          <a:r>
            <a:rPr lang="cs-CZ"/>
            <a:t>nové potraviny na trhu</a:t>
          </a:r>
          <a:endParaRPr lang="en-US"/>
        </a:p>
      </dgm:t>
    </dgm:pt>
    <dgm:pt modelId="{C7834D3F-EC23-4084-A716-E4FC06F64823}" type="parTrans" cxnId="{DD76F551-35C4-4729-A2D7-838F07AA45E5}">
      <dgm:prSet/>
      <dgm:spPr/>
      <dgm:t>
        <a:bodyPr/>
        <a:lstStyle/>
        <a:p>
          <a:endParaRPr lang="en-US"/>
        </a:p>
      </dgm:t>
    </dgm:pt>
    <dgm:pt modelId="{59A4B0DC-8234-49F2-A0C4-267D04F4E499}" type="sibTrans" cxnId="{DD76F551-35C4-4729-A2D7-838F07AA45E5}">
      <dgm:prSet/>
      <dgm:spPr/>
      <dgm:t>
        <a:bodyPr/>
        <a:lstStyle/>
        <a:p>
          <a:endParaRPr lang="en-US"/>
        </a:p>
      </dgm:t>
    </dgm:pt>
    <dgm:pt modelId="{013217F5-F84E-4B3D-9016-C9CD3F92F96E}">
      <dgm:prSet/>
      <dgm:spPr/>
      <dgm:t>
        <a:bodyPr/>
        <a:lstStyle/>
        <a:p>
          <a:r>
            <a:rPr lang="cs-CZ"/>
            <a:t>Východiska pro kontrolu</a:t>
          </a:r>
          <a:r>
            <a:rPr lang="pt-BR"/>
            <a:t> </a:t>
          </a:r>
          <a:endParaRPr lang="en-US"/>
        </a:p>
      </dgm:t>
    </dgm:pt>
    <dgm:pt modelId="{1CF30111-259C-4B3B-BA99-A1B4731B3A6E}" type="parTrans" cxnId="{2352F056-7BE7-4A0C-8AB6-37E54FA9F2FF}">
      <dgm:prSet/>
      <dgm:spPr/>
      <dgm:t>
        <a:bodyPr/>
        <a:lstStyle/>
        <a:p>
          <a:endParaRPr lang="en-US"/>
        </a:p>
      </dgm:t>
    </dgm:pt>
    <dgm:pt modelId="{29780632-E6CA-43F0-A98F-982BAB18B3F6}" type="sibTrans" cxnId="{2352F056-7BE7-4A0C-8AB6-37E54FA9F2FF}">
      <dgm:prSet/>
      <dgm:spPr/>
      <dgm:t>
        <a:bodyPr/>
        <a:lstStyle/>
        <a:p>
          <a:endParaRPr lang="en-US"/>
        </a:p>
      </dgm:t>
    </dgm:pt>
    <dgm:pt modelId="{397757CB-4EA4-4C2A-8FF6-D5BD4B319E84}">
      <dgm:prSet/>
      <dgm:spPr/>
      <dgm:t>
        <a:bodyPr/>
        <a:lstStyle/>
        <a:p>
          <a:r>
            <a:rPr lang="cs-CZ"/>
            <a:t>poznatky z minulých kontrol</a:t>
          </a:r>
          <a:endParaRPr lang="en-US"/>
        </a:p>
      </dgm:t>
    </dgm:pt>
    <dgm:pt modelId="{3370852E-849D-4BC8-A792-BE3552ECDCF4}" type="parTrans" cxnId="{84C79887-8AAB-4405-85B4-96A3ABE51F21}">
      <dgm:prSet/>
      <dgm:spPr/>
      <dgm:t>
        <a:bodyPr/>
        <a:lstStyle/>
        <a:p>
          <a:endParaRPr lang="en-US"/>
        </a:p>
      </dgm:t>
    </dgm:pt>
    <dgm:pt modelId="{6CCA8B11-BCFB-4959-B1B3-E64A057DD95E}" type="sibTrans" cxnId="{84C79887-8AAB-4405-85B4-96A3ABE51F21}">
      <dgm:prSet/>
      <dgm:spPr/>
      <dgm:t>
        <a:bodyPr/>
        <a:lstStyle/>
        <a:p>
          <a:endParaRPr lang="en-US"/>
        </a:p>
      </dgm:t>
    </dgm:pt>
    <dgm:pt modelId="{C85D28BD-E185-431A-AC78-B81E69FA83B3}">
      <dgm:prSet/>
      <dgm:spPr/>
      <dgm:t>
        <a:bodyPr/>
        <a:lstStyle/>
        <a:p>
          <a:r>
            <a:rPr lang="cs-CZ"/>
            <a:t>analýzy dat v informačním systému</a:t>
          </a:r>
          <a:endParaRPr lang="en-US"/>
        </a:p>
      </dgm:t>
    </dgm:pt>
    <dgm:pt modelId="{FDFE07BC-491C-466D-9228-AA0B3C94C9E5}" type="parTrans" cxnId="{00C02AC0-6988-4769-BB87-17D515AB9A6C}">
      <dgm:prSet/>
      <dgm:spPr/>
      <dgm:t>
        <a:bodyPr/>
        <a:lstStyle/>
        <a:p>
          <a:endParaRPr lang="en-US"/>
        </a:p>
      </dgm:t>
    </dgm:pt>
    <dgm:pt modelId="{A8ECF96E-FD63-4DD2-B8C6-346FF3809A0A}" type="sibTrans" cxnId="{00C02AC0-6988-4769-BB87-17D515AB9A6C}">
      <dgm:prSet/>
      <dgm:spPr/>
      <dgm:t>
        <a:bodyPr/>
        <a:lstStyle/>
        <a:p>
          <a:endParaRPr lang="en-US"/>
        </a:p>
      </dgm:t>
    </dgm:pt>
    <dgm:pt modelId="{B5E9F371-DB79-4582-9F10-73E9817D4350}">
      <dgm:prSet/>
      <dgm:spPr/>
      <dgm:t>
        <a:bodyPr/>
        <a:lstStyle/>
        <a:p>
          <a:r>
            <a:rPr lang="cs-CZ"/>
            <a:t>aktuální zjištění inspektorů v terénu</a:t>
          </a:r>
          <a:endParaRPr lang="en-US"/>
        </a:p>
      </dgm:t>
    </dgm:pt>
    <dgm:pt modelId="{3A5095E5-5117-41B6-BA55-6DEC64018A9F}" type="parTrans" cxnId="{E71F9DA7-955F-4F46-9FB2-95C18D8B00C6}">
      <dgm:prSet/>
      <dgm:spPr/>
      <dgm:t>
        <a:bodyPr/>
        <a:lstStyle/>
        <a:p>
          <a:endParaRPr lang="en-US"/>
        </a:p>
      </dgm:t>
    </dgm:pt>
    <dgm:pt modelId="{F2743FFC-1E45-4B4F-BCE9-86E679437A61}" type="sibTrans" cxnId="{E71F9DA7-955F-4F46-9FB2-95C18D8B00C6}">
      <dgm:prSet/>
      <dgm:spPr/>
      <dgm:t>
        <a:bodyPr/>
        <a:lstStyle/>
        <a:p>
          <a:endParaRPr lang="en-US"/>
        </a:p>
      </dgm:t>
    </dgm:pt>
    <dgm:pt modelId="{318AC37F-929C-4D82-A53D-E3E8F256B08E}">
      <dgm:prSet/>
      <dgm:spPr/>
      <dgm:t>
        <a:bodyPr/>
        <a:lstStyle/>
        <a:p>
          <a:r>
            <a:rPr lang="cs-CZ"/>
            <a:t>zjištění jiných orgánů státní správy </a:t>
          </a:r>
          <a:endParaRPr lang="en-US"/>
        </a:p>
      </dgm:t>
    </dgm:pt>
    <dgm:pt modelId="{6825416E-C98F-466B-BF54-98B0C8C68CAD}" type="parTrans" cxnId="{5803C269-E30E-441E-B8D2-0BEFCCEE3189}">
      <dgm:prSet/>
      <dgm:spPr/>
      <dgm:t>
        <a:bodyPr/>
        <a:lstStyle/>
        <a:p>
          <a:endParaRPr lang="en-US"/>
        </a:p>
      </dgm:t>
    </dgm:pt>
    <dgm:pt modelId="{02BAE38C-DD89-4ABD-B364-B61B630E6316}" type="sibTrans" cxnId="{5803C269-E30E-441E-B8D2-0BEFCCEE3189}">
      <dgm:prSet/>
      <dgm:spPr/>
      <dgm:t>
        <a:bodyPr/>
        <a:lstStyle/>
        <a:p>
          <a:endParaRPr lang="en-US"/>
        </a:p>
      </dgm:t>
    </dgm:pt>
    <dgm:pt modelId="{E2D94991-8CD7-44B2-AC9D-C7E8ADC17E1D}">
      <dgm:prSet/>
      <dgm:spPr/>
      <dgm:t>
        <a:bodyPr/>
        <a:lstStyle/>
        <a:p>
          <a:r>
            <a:rPr lang="cs-CZ"/>
            <a:t>podněty spotřebitelů</a:t>
          </a:r>
          <a:endParaRPr lang="en-US"/>
        </a:p>
      </dgm:t>
    </dgm:pt>
    <dgm:pt modelId="{D23DD222-F358-4D8B-B683-A01E2D291ECD}" type="parTrans" cxnId="{CD8C6942-8EB9-4A62-9D1F-B962195ACD15}">
      <dgm:prSet/>
      <dgm:spPr/>
      <dgm:t>
        <a:bodyPr/>
        <a:lstStyle/>
        <a:p>
          <a:endParaRPr lang="en-US"/>
        </a:p>
      </dgm:t>
    </dgm:pt>
    <dgm:pt modelId="{30552F3A-E0EE-4AC0-A237-300FFED7E105}" type="sibTrans" cxnId="{CD8C6942-8EB9-4A62-9D1F-B962195ACD15}">
      <dgm:prSet/>
      <dgm:spPr/>
      <dgm:t>
        <a:bodyPr/>
        <a:lstStyle/>
        <a:p>
          <a:endParaRPr lang="en-US"/>
        </a:p>
      </dgm:t>
    </dgm:pt>
    <dgm:pt modelId="{6F9E2901-18DF-485B-813F-440F6467C131}">
      <dgm:prSet/>
      <dgm:spPr/>
      <dgm:t>
        <a:bodyPr/>
        <a:lstStyle/>
        <a:p>
          <a:r>
            <a:rPr lang="cs-CZ"/>
            <a:t>podněty masmédií (tisku, rozhlasu a televize)</a:t>
          </a:r>
          <a:endParaRPr lang="en-US"/>
        </a:p>
      </dgm:t>
    </dgm:pt>
    <dgm:pt modelId="{7766A4D3-7FA7-4881-AB45-A3F4E2B8B61F}" type="parTrans" cxnId="{8BBDD005-790D-4160-91BA-C837AEF39E73}">
      <dgm:prSet/>
      <dgm:spPr/>
      <dgm:t>
        <a:bodyPr/>
        <a:lstStyle/>
        <a:p>
          <a:endParaRPr lang="en-US"/>
        </a:p>
      </dgm:t>
    </dgm:pt>
    <dgm:pt modelId="{D57F23ED-8DC9-4017-9228-17949A9B2DA7}" type="sibTrans" cxnId="{8BBDD005-790D-4160-91BA-C837AEF39E73}">
      <dgm:prSet/>
      <dgm:spPr/>
      <dgm:t>
        <a:bodyPr/>
        <a:lstStyle/>
        <a:p>
          <a:endParaRPr lang="en-US"/>
        </a:p>
      </dgm:t>
    </dgm:pt>
    <dgm:pt modelId="{89FD4128-EB98-42AF-A4D0-0CA9474C7100}">
      <dgm:prSet/>
      <dgm:spPr/>
      <dgm:t>
        <a:bodyPr/>
        <a:lstStyle/>
        <a:p>
          <a:r>
            <a:rPr lang="cs-CZ"/>
            <a:t>zjištění partnerských organizací v zahraničí</a:t>
          </a:r>
          <a:endParaRPr lang="en-US"/>
        </a:p>
      </dgm:t>
    </dgm:pt>
    <dgm:pt modelId="{486ACEC1-72C6-42A8-95AF-2B177EAE0CBF}" type="parTrans" cxnId="{071DF2ED-CE85-40A3-8BCA-BF5936AC51DA}">
      <dgm:prSet/>
      <dgm:spPr/>
      <dgm:t>
        <a:bodyPr/>
        <a:lstStyle/>
        <a:p>
          <a:endParaRPr lang="en-US"/>
        </a:p>
      </dgm:t>
    </dgm:pt>
    <dgm:pt modelId="{7FC7281A-4BF9-465D-9797-053BF146DA85}" type="sibTrans" cxnId="{071DF2ED-CE85-40A3-8BCA-BF5936AC51DA}">
      <dgm:prSet/>
      <dgm:spPr/>
      <dgm:t>
        <a:bodyPr/>
        <a:lstStyle/>
        <a:p>
          <a:endParaRPr lang="en-US"/>
        </a:p>
      </dgm:t>
    </dgm:pt>
    <dgm:pt modelId="{315E73CA-3158-4D34-A1C4-99CDC7EA85EF}">
      <dgm:prSet/>
      <dgm:spPr/>
      <dgm:t>
        <a:bodyPr/>
        <a:lstStyle/>
        <a:p>
          <a:r>
            <a:rPr lang="cs-CZ"/>
            <a:t>doporučení Evropské komise</a:t>
          </a:r>
          <a:endParaRPr lang="en-US"/>
        </a:p>
      </dgm:t>
    </dgm:pt>
    <dgm:pt modelId="{EFF3B7DC-6047-486D-9A38-3214F3CEA81E}" type="parTrans" cxnId="{93651B48-2112-4A78-ADDB-3B356037F8D4}">
      <dgm:prSet/>
      <dgm:spPr/>
      <dgm:t>
        <a:bodyPr/>
        <a:lstStyle/>
        <a:p>
          <a:endParaRPr lang="en-US"/>
        </a:p>
      </dgm:t>
    </dgm:pt>
    <dgm:pt modelId="{FEEC317A-0969-4589-A687-FCB824E29539}" type="sibTrans" cxnId="{93651B48-2112-4A78-ADDB-3B356037F8D4}">
      <dgm:prSet/>
      <dgm:spPr/>
      <dgm:t>
        <a:bodyPr/>
        <a:lstStyle/>
        <a:p>
          <a:endParaRPr lang="en-US"/>
        </a:p>
      </dgm:t>
    </dgm:pt>
    <dgm:pt modelId="{5304C0BC-DCFB-41D1-B939-5CF404A44B08}">
      <dgm:prSet/>
      <dgm:spPr/>
      <dgm:t>
        <a:bodyPr/>
        <a:lstStyle/>
        <a:p>
          <a:r>
            <a:rPr lang="cs-CZ"/>
            <a:t>informace ze systému rychlého varování RASF</a:t>
          </a:r>
          <a:endParaRPr lang="en-US"/>
        </a:p>
      </dgm:t>
    </dgm:pt>
    <dgm:pt modelId="{7D0A44D5-75ED-490E-8ED8-5AB3ABFB46B1}" type="parTrans" cxnId="{0F6B0B77-82CA-4BE1-B8C2-53AC5DD2D12A}">
      <dgm:prSet/>
      <dgm:spPr/>
      <dgm:t>
        <a:bodyPr/>
        <a:lstStyle/>
        <a:p>
          <a:endParaRPr lang="en-US"/>
        </a:p>
      </dgm:t>
    </dgm:pt>
    <dgm:pt modelId="{6C28E5A9-C37E-4BDB-B380-FCE3CD8FDFBE}" type="sibTrans" cxnId="{0F6B0B77-82CA-4BE1-B8C2-53AC5DD2D12A}">
      <dgm:prSet/>
      <dgm:spPr/>
      <dgm:t>
        <a:bodyPr/>
        <a:lstStyle/>
        <a:p>
          <a:endParaRPr lang="en-US"/>
        </a:p>
      </dgm:t>
    </dgm:pt>
    <dgm:pt modelId="{7F0CD938-A7BB-4852-901F-343EB7E09F64}" type="pres">
      <dgm:prSet presAssocID="{49430322-C6C0-467A-A1ED-773D11E4E926}" presName="linear" presStyleCnt="0">
        <dgm:presLayoutVars>
          <dgm:dir/>
          <dgm:animLvl val="lvl"/>
          <dgm:resizeHandles val="exact"/>
        </dgm:presLayoutVars>
      </dgm:prSet>
      <dgm:spPr/>
    </dgm:pt>
    <dgm:pt modelId="{180070E9-B3D4-4F04-BB68-EB48AEBF0133}" type="pres">
      <dgm:prSet presAssocID="{2CBE4A22-182B-4F1D-A8B0-A4E9D2145EE1}" presName="parentLin" presStyleCnt="0"/>
      <dgm:spPr/>
    </dgm:pt>
    <dgm:pt modelId="{46F09527-3E88-4C68-AE96-625367DB114A}" type="pres">
      <dgm:prSet presAssocID="{2CBE4A22-182B-4F1D-A8B0-A4E9D2145EE1}" presName="parentLeftMargin" presStyleLbl="node1" presStyleIdx="0" presStyleCnt="2"/>
      <dgm:spPr/>
    </dgm:pt>
    <dgm:pt modelId="{B8F51EE3-BC5A-4D34-ACA2-E661A9A3164A}" type="pres">
      <dgm:prSet presAssocID="{2CBE4A22-182B-4F1D-A8B0-A4E9D2145EE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2CAD145-8378-42F8-9134-BC6AFBB6B416}" type="pres">
      <dgm:prSet presAssocID="{2CBE4A22-182B-4F1D-A8B0-A4E9D2145EE1}" presName="negativeSpace" presStyleCnt="0"/>
      <dgm:spPr/>
    </dgm:pt>
    <dgm:pt modelId="{62A8857D-D683-46FE-B09F-C075FA4E2C8D}" type="pres">
      <dgm:prSet presAssocID="{2CBE4A22-182B-4F1D-A8B0-A4E9D2145EE1}" presName="childText" presStyleLbl="conFgAcc1" presStyleIdx="0" presStyleCnt="2">
        <dgm:presLayoutVars>
          <dgm:bulletEnabled val="1"/>
        </dgm:presLayoutVars>
      </dgm:prSet>
      <dgm:spPr/>
    </dgm:pt>
    <dgm:pt modelId="{F75822AD-51DA-4B08-A33E-055A144D2F9E}" type="pres">
      <dgm:prSet presAssocID="{7422F535-7A8D-4F0F-98C8-3742B1AB5266}" presName="spaceBetweenRectangles" presStyleCnt="0"/>
      <dgm:spPr/>
    </dgm:pt>
    <dgm:pt modelId="{BF5CB0B9-3D29-4FA9-AE86-E76EE331C925}" type="pres">
      <dgm:prSet presAssocID="{013217F5-F84E-4B3D-9016-C9CD3F92F96E}" presName="parentLin" presStyleCnt="0"/>
      <dgm:spPr/>
    </dgm:pt>
    <dgm:pt modelId="{568EF5AA-D8DC-4799-9D4C-7A1FAF60EE2D}" type="pres">
      <dgm:prSet presAssocID="{013217F5-F84E-4B3D-9016-C9CD3F92F96E}" presName="parentLeftMargin" presStyleLbl="node1" presStyleIdx="0" presStyleCnt="2"/>
      <dgm:spPr/>
    </dgm:pt>
    <dgm:pt modelId="{75002162-0E62-43AC-A724-4A0F2E13DFAE}" type="pres">
      <dgm:prSet presAssocID="{013217F5-F84E-4B3D-9016-C9CD3F92F96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85A1ECC-6FF5-416D-B57E-8EDC7CED582B}" type="pres">
      <dgm:prSet presAssocID="{013217F5-F84E-4B3D-9016-C9CD3F92F96E}" presName="negativeSpace" presStyleCnt="0"/>
      <dgm:spPr/>
    </dgm:pt>
    <dgm:pt modelId="{761CD979-72E1-4124-814C-C16F9549E630}" type="pres">
      <dgm:prSet presAssocID="{013217F5-F84E-4B3D-9016-C9CD3F92F96E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BDD005-790D-4160-91BA-C837AEF39E73}" srcId="{013217F5-F84E-4B3D-9016-C9CD3F92F96E}" destId="{6F9E2901-18DF-485B-813F-440F6467C131}" srcOrd="5" destOrd="0" parTransId="{7766A4D3-7FA7-4881-AB45-A3F4E2B8B61F}" sibTransId="{D57F23ED-8DC9-4017-9228-17949A9B2DA7}"/>
    <dgm:cxn modelId="{55EBF707-9B86-4C9E-B773-DAC22F20BC1B}" type="presOf" srcId="{397757CB-4EA4-4C2A-8FF6-D5BD4B319E84}" destId="{761CD979-72E1-4124-814C-C16F9549E630}" srcOrd="0" destOrd="0" presId="urn:microsoft.com/office/officeart/2005/8/layout/list1"/>
    <dgm:cxn modelId="{43AD882E-F807-46C6-BCD8-BC4C6319C91A}" type="presOf" srcId="{A935E8D7-30CD-4318-AF56-2E329AFB56F1}" destId="{62A8857D-D683-46FE-B09F-C075FA4E2C8D}" srcOrd="0" destOrd="4" presId="urn:microsoft.com/office/officeart/2005/8/layout/list1"/>
    <dgm:cxn modelId="{AB94A42F-5281-4EBB-9890-0686FB740EEE}" type="presOf" srcId="{B5E9F371-DB79-4582-9F10-73E9817D4350}" destId="{761CD979-72E1-4124-814C-C16F9549E630}" srcOrd="0" destOrd="2" presId="urn:microsoft.com/office/officeart/2005/8/layout/list1"/>
    <dgm:cxn modelId="{FE402A3E-BD34-47DB-ACE9-1DE1D538C8E0}" type="presOf" srcId="{E2D94991-8CD7-44B2-AC9D-C7E8ADC17E1D}" destId="{761CD979-72E1-4124-814C-C16F9549E630}" srcOrd="0" destOrd="4" presId="urn:microsoft.com/office/officeart/2005/8/layout/list1"/>
    <dgm:cxn modelId="{4586533F-5844-4600-8594-2EB0BB2AE9AE}" type="presOf" srcId="{5D730FEE-5949-459C-A11B-04722DBBD732}" destId="{62A8857D-D683-46FE-B09F-C075FA4E2C8D}" srcOrd="0" destOrd="1" presId="urn:microsoft.com/office/officeart/2005/8/layout/list1"/>
    <dgm:cxn modelId="{CD8C6942-8EB9-4A62-9D1F-B962195ACD15}" srcId="{013217F5-F84E-4B3D-9016-C9CD3F92F96E}" destId="{E2D94991-8CD7-44B2-AC9D-C7E8ADC17E1D}" srcOrd="4" destOrd="0" parTransId="{D23DD222-F358-4D8B-B683-A01E2D291ECD}" sibTransId="{30552F3A-E0EE-4AC0-A237-300FFED7E105}"/>
    <dgm:cxn modelId="{F4538044-E4E1-4C19-8C14-7B9C184BDFCD}" type="presOf" srcId="{C85D28BD-E185-431A-AC78-B81E69FA83B3}" destId="{761CD979-72E1-4124-814C-C16F9549E630}" srcOrd="0" destOrd="1" presId="urn:microsoft.com/office/officeart/2005/8/layout/list1"/>
    <dgm:cxn modelId="{93651B48-2112-4A78-ADDB-3B356037F8D4}" srcId="{013217F5-F84E-4B3D-9016-C9CD3F92F96E}" destId="{315E73CA-3158-4D34-A1C4-99CDC7EA85EF}" srcOrd="7" destOrd="0" parTransId="{EFF3B7DC-6047-486D-9A38-3214F3CEA81E}" sibTransId="{FEEC317A-0969-4589-A687-FCB824E29539}"/>
    <dgm:cxn modelId="{5803C269-E30E-441E-B8D2-0BEFCCEE3189}" srcId="{013217F5-F84E-4B3D-9016-C9CD3F92F96E}" destId="{318AC37F-929C-4D82-A53D-E3E8F256B08E}" srcOrd="3" destOrd="0" parTransId="{6825416E-C98F-466B-BF54-98B0C8C68CAD}" sibTransId="{02BAE38C-DD89-4ABD-B364-B61B630E6316}"/>
    <dgm:cxn modelId="{6F0BCB4B-28C7-4F44-8110-EA38D531CB36}" type="presOf" srcId="{013217F5-F84E-4B3D-9016-C9CD3F92F96E}" destId="{568EF5AA-D8DC-4799-9D4C-7A1FAF60EE2D}" srcOrd="0" destOrd="0" presId="urn:microsoft.com/office/officeart/2005/8/layout/list1"/>
    <dgm:cxn modelId="{61D7AE6C-81A5-45F2-872B-E39E4AE2ADDF}" type="presOf" srcId="{2CBE4A22-182B-4F1D-A8B0-A4E9D2145EE1}" destId="{B8F51EE3-BC5A-4D34-ACA2-E661A9A3164A}" srcOrd="1" destOrd="0" presId="urn:microsoft.com/office/officeart/2005/8/layout/list1"/>
    <dgm:cxn modelId="{DD76F551-35C4-4729-A2D7-838F07AA45E5}" srcId="{2CBE4A22-182B-4F1D-A8B0-A4E9D2145EE1}" destId="{A935E8D7-30CD-4318-AF56-2E329AFB56F1}" srcOrd="4" destOrd="0" parTransId="{C7834D3F-EC23-4084-A716-E4FC06F64823}" sibTransId="{59A4B0DC-8234-49F2-A0C4-267D04F4E499}"/>
    <dgm:cxn modelId="{2352F056-7BE7-4A0C-8AB6-37E54FA9F2FF}" srcId="{49430322-C6C0-467A-A1ED-773D11E4E926}" destId="{013217F5-F84E-4B3D-9016-C9CD3F92F96E}" srcOrd="1" destOrd="0" parTransId="{1CF30111-259C-4B3B-BA99-A1B4731B3A6E}" sibTransId="{29780632-E6CA-43F0-A98F-982BAB18B3F6}"/>
    <dgm:cxn modelId="{0F6B0B77-82CA-4BE1-B8C2-53AC5DD2D12A}" srcId="{013217F5-F84E-4B3D-9016-C9CD3F92F96E}" destId="{5304C0BC-DCFB-41D1-B939-5CF404A44B08}" srcOrd="8" destOrd="0" parTransId="{7D0A44D5-75ED-490E-8ED8-5AB3ABFB46B1}" sibTransId="{6C28E5A9-C37E-4BDB-B380-FCE3CD8FDFBE}"/>
    <dgm:cxn modelId="{D7A2E257-CC92-4E7D-80C8-68EA02B90FA1}" srcId="{2CBE4A22-182B-4F1D-A8B0-A4E9D2145EE1}" destId="{F602FD0B-2FF4-4F3D-9A2D-CEB1A4A0B51E}" srcOrd="3" destOrd="0" parTransId="{5596A6F0-4943-4618-8EA0-6798F214E3AE}" sibTransId="{104A5057-158D-40FC-A76E-2BA6C8859F15}"/>
    <dgm:cxn modelId="{974AED80-B77C-44C1-9B5A-F42AC3ADF115}" type="presOf" srcId="{2CBE4A22-182B-4F1D-A8B0-A4E9D2145EE1}" destId="{46F09527-3E88-4C68-AE96-625367DB114A}" srcOrd="0" destOrd="0" presId="urn:microsoft.com/office/officeart/2005/8/layout/list1"/>
    <dgm:cxn modelId="{84C79887-8AAB-4405-85B4-96A3ABE51F21}" srcId="{013217F5-F84E-4B3D-9016-C9CD3F92F96E}" destId="{397757CB-4EA4-4C2A-8FF6-D5BD4B319E84}" srcOrd="0" destOrd="0" parTransId="{3370852E-849D-4BC8-A792-BE3552ECDCF4}" sibTransId="{6CCA8B11-BCFB-4959-B1B3-E64A057DD95E}"/>
    <dgm:cxn modelId="{B169A08C-5304-4417-8A51-E2F61C408195}" srcId="{49430322-C6C0-467A-A1ED-773D11E4E926}" destId="{2CBE4A22-182B-4F1D-A8B0-A4E9D2145EE1}" srcOrd="0" destOrd="0" parTransId="{0718DD55-F1A1-4014-963F-BE8E1CBA3E4B}" sibTransId="{7422F535-7A8D-4F0F-98C8-3742B1AB5266}"/>
    <dgm:cxn modelId="{CAD1EE8C-8213-46E6-81D7-C025E6584D64}" type="presOf" srcId="{F602FD0B-2FF4-4F3D-9A2D-CEB1A4A0B51E}" destId="{62A8857D-D683-46FE-B09F-C075FA4E2C8D}" srcOrd="0" destOrd="3" presId="urn:microsoft.com/office/officeart/2005/8/layout/list1"/>
    <dgm:cxn modelId="{457A4E8F-4703-4F92-A1BD-9DECEAFEDBDD}" type="presOf" srcId="{89FD4128-EB98-42AF-A4D0-0CA9474C7100}" destId="{761CD979-72E1-4124-814C-C16F9549E630}" srcOrd="0" destOrd="6" presId="urn:microsoft.com/office/officeart/2005/8/layout/list1"/>
    <dgm:cxn modelId="{6B88F69C-B252-4E1C-BCE9-704096228A5D}" srcId="{2CBE4A22-182B-4F1D-A8B0-A4E9D2145EE1}" destId="{6B4BA674-1FE1-4967-91FA-5FCC06DE2197}" srcOrd="2" destOrd="0" parTransId="{D0C19F52-A820-45A6-B50B-04FCFFE8DFDC}" sibTransId="{792E722D-2295-4870-9B7A-21D9B865EB23}"/>
    <dgm:cxn modelId="{AC462DA2-D50D-420F-87AF-99629F5ABE47}" type="presOf" srcId="{5304C0BC-DCFB-41D1-B939-5CF404A44B08}" destId="{761CD979-72E1-4124-814C-C16F9549E630}" srcOrd="0" destOrd="8" presId="urn:microsoft.com/office/officeart/2005/8/layout/list1"/>
    <dgm:cxn modelId="{2A3582A2-97CB-4F6C-A2B8-376C4EE00522}" type="presOf" srcId="{315E73CA-3158-4D34-A1C4-99CDC7EA85EF}" destId="{761CD979-72E1-4124-814C-C16F9549E630}" srcOrd="0" destOrd="7" presId="urn:microsoft.com/office/officeart/2005/8/layout/list1"/>
    <dgm:cxn modelId="{F74353A6-7CB3-4BC2-A89D-B551010F54C3}" srcId="{2CBE4A22-182B-4F1D-A8B0-A4E9D2145EE1}" destId="{FC424B14-874A-41E6-8CF1-7D37A1DEED50}" srcOrd="0" destOrd="0" parTransId="{0CB902CE-0446-4C30-BE86-B0ADCC1D4F99}" sibTransId="{DCAD0706-9D19-4410-93C5-B3D4B2316CDE}"/>
    <dgm:cxn modelId="{E71F9DA7-955F-4F46-9FB2-95C18D8B00C6}" srcId="{013217F5-F84E-4B3D-9016-C9CD3F92F96E}" destId="{B5E9F371-DB79-4582-9F10-73E9817D4350}" srcOrd="2" destOrd="0" parTransId="{3A5095E5-5117-41B6-BA55-6DEC64018A9F}" sibTransId="{F2743FFC-1E45-4B4F-BCE9-86E679437A61}"/>
    <dgm:cxn modelId="{C7F62DB1-FA24-4263-A949-51007DD7262E}" type="presOf" srcId="{6F9E2901-18DF-485B-813F-440F6467C131}" destId="{761CD979-72E1-4124-814C-C16F9549E630}" srcOrd="0" destOrd="5" presId="urn:microsoft.com/office/officeart/2005/8/layout/list1"/>
    <dgm:cxn modelId="{9A7A39BD-586C-4B8B-A823-01A141788D2D}" type="presOf" srcId="{6B4BA674-1FE1-4967-91FA-5FCC06DE2197}" destId="{62A8857D-D683-46FE-B09F-C075FA4E2C8D}" srcOrd="0" destOrd="2" presId="urn:microsoft.com/office/officeart/2005/8/layout/list1"/>
    <dgm:cxn modelId="{00C02AC0-6988-4769-BB87-17D515AB9A6C}" srcId="{013217F5-F84E-4B3D-9016-C9CD3F92F96E}" destId="{C85D28BD-E185-431A-AC78-B81E69FA83B3}" srcOrd="1" destOrd="0" parTransId="{FDFE07BC-491C-466D-9228-AA0B3C94C9E5}" sibTransId="{A8ECF96E-FD63-4DD2-B8C6-346FF3809A0A}"/>
    <dgm:cxn modelId="{D1062EE3-6493-4363-9AF2-BD7F931482AA}" type="presOf" srcId="{013217F5-F84E-4B3D-9016-C9CD3F92F96E}" destId="{75002162-0E62-43AC-A724-4A0F2E13DFAE}" srcOrd="1" destOrd="0" presId="urn:microsoft.com/office/officeart/2005/8/layout/list1"/>
    <dgm:cxn modelId="{071DF2ED-CE85-40A3-8BCA-BF5936AC51DA}" srcId="{013217F5-F84E-4B3D-9016-C9CD3F92F96E}" destId="{89FD4128-EB98-42AF-A4D0-0CA9474C7100}" srcOrd="6" destOrd="0" parTransId="{486ACEC1-72C6-42A8-95AF-2B177EAE0CBF}" sibTransId="{7FC7281A-4BF9-465D-9797-053BF146DA85}"/>
    <dgm:cxn modelId="{844C83F5-66C1-4F56-AF49-CBFAAA973ACE}" type="presOf" srcId="{FC424B14-874A-41E6-8CF1-7D37A1DEED50}" destId="{62A8857D-D683-46FE-B09F-C075FA4E2C8D}" srcOrd="0" destOrd="0" presId="urn:microsoft.com/office/officeart/2005/8/layout/list1"/>
    <dgm:cxn modelId="{99D086F8-CB5A-4824-925F-4268BE30F37D}" type="presOf" srcId="{49430322-C6C0-467A-A1ED-773D11E4E926}" destId="{7F0CD938-A7BB-4852-901F-343EB7E09F64}" srcOrd="0" destOrd="0" presId="urn:microsoft.com/office/officeart/2005/8/layout/list1"/>
    <dgm:cxn modelId="{CAF0C7F8-4590-4512-99C5-3AB8C7F36758}" type="presOf" srcId="{318AC37F-929C-4D82-A53D-E3E8F256B08E}" destId="{761CD979-72E1-4124-814C-C16F9549E630}" srcOrd="0" destOrd="3" presId="urn:microsoft.com/office/officeart/2005/8/layout/list1"/>
    <dgm:cxn modelId="{A34DBFF9-9D3C-4094-B119-F7383E3E829D}" srcId="{2CBE4A22-182B-4F1D-A8B0-A4E9D2145EE1}" destId="{5D730FEE-5949-459C-A11B-04722DBBD732}" srcOrd="1" destOrd="0" parTransId="{3FBD5E3B-F9D2-4934-AA31-9C95034AC149}" sibTransId="{165D2F65-145E-4335-B9EB-2AA7675A219B}"/>
    <dgm:cxn modelId="{6CF6AC8E-FC9A-4F69-9F9D-F6722D6153A4}" type="presParOf" srcId="{7F0CD938-A7BB-4852-901F-343EB7E09F64}" destId="{180070E9-B3D4-4F04-BB68-EB48AEBF0133}" srcOrd="0" destOrd="0" presId="urn:microsoft.com/office/officeart/2005/8/layout/list1"/>
    <dgm:cxn modelId="{8BD78FB8-FD63-402B-B7E6-9EC6F02275E1}" type="presParOf" srcId="{180070E9-B3D4-4F04-BB68-EB48AEBF0133}" destId="{46F09527-3E88-4C68-AE96-625367DB114A}" srcOrd="0" destOrd="0" presId="urn:microsoft.com/office/officeart/2005/8/layout/list1"/>
    <dgm:cxn modelId="{4A1DEC43-3EEA-44BF-B8C5-55BFC522E0F2}" type="presParOf" srcId="{180070E9-B3D4-4F04-BB68-EB48AEBF0133}" destId="{B8F51EE3-BC5A-4D34-ACA2-E661A9A3164A}" srcOrd="1" destOrd="0" presId="urn:microsoft.com/office/officeart/2005/8/layout/list1"/>
    <dgm:cxn modelId="{5C787A20-7AA8-4AD8-86B2-D7C694A277BD}" type="presParOf" srcId="{7F0CD938-A7BB-4852-901F-343EB7E09F64}" destId="{E2CAD145-8378-42F8-9134-BC6AFBB6B416}" srcOrd="1" destOrd="0" presId="urn:microsoft.com/office/officeart/2005/8/layout/list1"/>
    <dgm:cxn modelId="{48C26A5E-C429-4E69-B72D-1FFD1CED41C5}" type="presParOf" srcId="{7F0CD938-A7BB-4852-901F-343EB7E09F64}" destId="{62A8857D-D683-46FE-B09F-C075FA4E2C8D}" srcOrd="2" destOrd="0" presId="urn:microsoft.com/office/officeart/2005/8/layout/list1"/>
    <dgm:cxn modelId="{6D24D1C7-7F86-46C3-B338-D2169187D1F4}" type="presParOf" srcId="{7F0CD938-A7BB-4852-901F-343EB7E09F64}" destId="{F75822AD-51DA-4B08-A33E-055A144D2F9E}" srcOrd="3" destOrd="0" presId="urn:microsoft.com/office/officeart/2005/8/layout/list1"/>
    <dgm:cxn modelId="{8344E9D1-B675-4910-B706-50DC92A34909}" type="presParOf" srcId="{7F0CD938-A7BB-4852-901F-343EB7E09F64}" destId="{BF5CB0B9-3D29-4FA9-AE86-E76EE331C925}" srcOrd="4" destOrd="0" presId="urn:microsoft.com/office/officeart/2005/8/layout/list1"/>
    <dgm:cxn modelId="{5DC5511A-D35F-460B-8B9E-05B34A94B465}" type="presParOf" srcId="{BF5CB0B9-3D29-4FA9-AE86-E76EE331C925}" destId="{568EF5AA-D8DC-4799-9D4C-7A1FAF60EE2D}" srcOrd="0" destOrd="0" presId="urn:microsoft.com/office/officeart/2005/8/layout/list1"/>
    <dgm:cxn modelId="{C043AA57-3E4F-484D-B93F-4F693E8EBDA2}" type="presParOf" srcId="{BF5CB0B9-3D29-4FA9-AE86-E76EE331C925}" destId="{75002162-0E62-43AC-A724-4A0F2E13DFAE}" srcOrd="1" destOrd="0" presId="urn:microsoft.com/office/officeart/2005/8/layout/list1"/>
    <dgm:cxn modelId="{EC54FBC1-BE86-4B6E-BD68-AF993021E60E}" type="presParOf" srcId="{7F0CD938-A7BB-4852-901F-343EB7E09F64}" destId="{485A1ECC-6FF5-416D-B57E-8EDC7CED582B}" srcOrd="5" destOrd="0" presId="urn:microsoft.com/office/officeart/2005/8/layout/list1"/>
    <dgm:cxn modelId="{93D66797-1912-47CD-92BE-E85F1DA7009E}" type="presParOf" srcId="{7F0CD938-A7BB-4852-901F-343EB7E09F64}" destId="{761CD979-72E1-4124-814C-C16F9549E63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242D9-9077-4539-8C46-0AD7A683408F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CB6BA43-7B8A-4842-8B30-E8BC2F7A1169}">
      <dgm:prSet/>
      <dgm:spPr/>
      <dgm:t>
        <a:bodyPr/>
        <a:lstStyle/>
        <a:p>
          <a:r>
            <a:rPr lang="cs-CZ" dirty="0"/>
            <a:t>Potraviny</a:t>
          </a:r>
          <a:endParaRPr lang="en-US" dirty="0"/>
        </a:p>
      </dgm:t>
    </dgm:pt>
    <dgm:pt modelId="{0E5A85EC-5C5E-4777-A0BA-AE6BF18D685B}" type="parTrans" cxnId="{E8E20FA9-E7B8-49B2-A0A9-CE4C3E871AFF}">
      <dgm:prSet/>
      <dgm:spPr/>
      <dgm:t>
        <a:bodyPr/>
        <a:lstStyle/>
        <a:p>
          <a:endParaRPr lang="en-US"/>
        </a:p>
      </dgm:t>
    </dgm:pt>
    <dgm:pt modelId="{9BBB0330-ECB5-4497-9545-EEB9B206B222}" type="sibTrans" cxnId="{E8E20FA9-E7B8-49B2-A0A9-CE4C3E871AFF}">
      <dgm:prSet/>
      <dgm:spPr/>
      <dgm:t>
        <a:bodyPr/>
        <a:lstStyle/>
        <a:p>
          <a:endParaRPr lang="en-US"/>
        </a:p>
      </dgm:t>
    </dgm:pt>
    <dgm:pt modelId="{797B385D-A3F9-4D28-80BE-79239CAA2575}">
      <dgm:prSet/>
      <dgm:spPr/>
      <dgm:t>
        <a:bodyPr/>
        <a:lstStyle/>
        <a:p>
          <a:r>
            <a:rPr lang="cs-CZ" dirty="0"/>
            <a:t>Zákon č. 110/1997 Sb., o potravinách a tabákových výrobcích</a:t>
          </a:r>
          <a:endParaRPr lang="en-US" dirty="0"/>
        </a:p>
      </dgm:t>
    </dgm:pt>
    <dgm:pt modelId="{A010DAC3-BF99-4125-8526-3D6F73F47C2A}" type="parTrans" cxnId="{0F9A903F-85E6-47C9-902F-7608499891BB}">
      <dgm:prSet/>
      <dgm:spPr/>
      <dgm:t>
        <a:bodyPr/>
        <a:lstStyle/>
        <a:p>
          <a:endParaRPr lang="en-US"/>
        </a:p>
      </dgm:t>
    </dgm:pt>
    <dgm:pt modelId="{26FC5EF7-FEB3-4A13-B025-896EEC567AC0}" type="sibTrans" cxnId="{0F9A903F-85E6-47C9-902F-7608499891BB}">
      <dgm:prSet/>
      <dgm:spPr/>
      <dgm:t>
        <a:bodyPr/>
        <a:lstStyle/>
        <a:p>
          <a:endParaRPr lang="en-US"/>
        </a:p>
      </dgm:t>
    </dgm:pt>
    <dgm:pt modelId="{D70B6187-EA8C-4CD5-9AF0-F33A1727C7B0}">
      <dgm:prSet/>
      <dgm:spPr/>
      <dgm:t>
        <a:bodyPr/>
        <a:lstStyle/>
        <a:p>
          <a:r>
            <a:rPr lang="cs-CZ"/>
            <a:t>Potraviny živočišného původu</a:t>
          </a:r>
          <a:endParaRPr lang="en-US"/>
        </a:p>
      </dgm:t>
    </dgm:pt>
    <dgm:pt modelId="{28F6EB67-1189-4F70-807D-5152F533DE98}" type="parTrans" cxnId="{9E9A5D08-2E3E-4563-B847-43024198463E}">
      <dgm:prSet/>
      <dgm:spPr/>
      <dgm:t>
        <a:bodyPr/>
        <a:lstStyle/>
        <a:p>
          <a:endParaRPr lang="en-US"/>
        </a:p>
      </dgm:t>
    </dgm:pt>
    <dgm:pt modelId="{D43072ED-86A5-4A4B-A593-C9B706F4067F}" type="sibTrans" cxnId="{9E9A5D08-2E3E-4563-B847-43024198463E}">
      <dgm:prSet/>
      <dgm:spPr/>
      <dgm:t>
        <a:bodyPr/>
        <a:lstStyle/>
        <a:p>
          <a:endParaRPr lang="en-US"/>
        </a:p>
      </dgm:t>
    </dgm:pt>
    <dgm:pt modelId="{C8350166-E78D-439A-8C7A-30AD26F6A5F3}">
      <dgm:prSet/>
      <dgm:spPr/>
      <dgm:t>
        <a:bodyPr/>
        <a:lstStyle/>
        <a:p>
          <a:r>
            <a:rPr lang="cs-CZ" dirty="0"/>
            <a:t>Zákon č. 166/1999 Sb., o veterinární péči</a:t>
          </a:r>
          <a:endParaRPr lang="en-US" dirty="0"/>
        </a:p>
      </dgm:t>
    </dgm:pt>
    <dgm:pt modelId="{D86FF9A6-4B08-46EC-A6A8-7700F64FEB54}" type="parTrans" cxnId="{B1D9564F-C5FF-4A3F-BBDE-255041B88353}">
      <dgm:prSet/>
      <dgm:spPr/>
      <dgm:t>
        <a:bodyPr/>
        <a:lstStyle/>
        <a:p>
          <a:endParaRPr lang="en-US"/>
        </a:p>
      </dgm:t>
    </dgm:pt>
    <dgm:pt modelId="{011547F5-5F06-4E13-9E56-C2AD38EAA1B6}" type="sibTrans" cxnId="{B1D9564F-C5FF-4A3F-BBDE-255041B88353}">
      <dgm:prSet/>
      <dgm:spPr/>
      <dgm:t>
        <a:bodyPr/>
        <a:lstStyle/>
        <a:p>
          <a:endParaRPr lang="en-US"/>
        </a:p>
      </dgm:t>
    </dgm:pt>
    <dgm:pt modelId="{756F6143-D03A-412D-9D75-8A65922B832B}">
      <dgm:prSet/>
      <dgm:spPr/>
      <dgm:t>
        <a:bodyPr/>
        <a:lstStyle/>
        <a:p>
          <a:r>
            <a:rPr lang="cs-CZ" dirty="0"/>
            <a:t>Pokrmy</a:t>
          </a:r>
          <a:endParaRPr lang="en-US" dirty="0"/>
        </a:p>
      </dgm:t>
    </dgm:pt>
    <dgm:pt modelId="{4774E63C-683B-44ED-A4F2-6E674887F210}" type="parTrans" cxnId="{3A6D7502-C5EF-40A8-9E5D-82D92BE832B2}">
      <dgm:prSet/>
      <dgm:spPr/>
      <dgm:t>
        <a:bodyPr/>
        <a:lstStyle/>
        <a:p>
          <a:endParaRPr lang="en-US"/>
        </a:p>
      </dgm:t>
    </dgm:pt>
    <dgm:pt modelId="{712938D4-F305-4282-BFB0-FB8713FC94EF}" type="sibTrans" cxnId="{3A6D7502-C5EF-40A8-9E5D-82D92BE832B2}">
      <dgm:prSet/>
      <dgm:spPr/>
      <dgm:t>
        <a:bodyPr/>
        <a:lstStyle/>
        <a:p>
          <a:endParaRPr lang="en-US"/>
        </a:p>
      </dgm:t>
    </dgm:pt>
    <dgm:pt modelId="{700E2831-E737-4520-BEAE-2AEE7F2C0F55}">
      <dgm:prSet/>
      <dgm:spPr/>
      <dgm:t>
        <a:bodyPr/>
        <a:lstStyle/>
        <a:p>
          <a:r>
            <a:rPr lang="cs-CZ" dirty="0"/>
            <a:t>Zákon č. 258/2000 Sb., o ochraně veřejného zdraví</a:t>
          </a:r>
          <a:endParaRPr lang="en-US" dirty="0"/>
        </a:p>
      </dgm:t>
    </dgm:pt>
    <dgm:pt modelId="{9F19366E-1BD0-4F15-AD8C-D29A0CB3BB6E}" type="parTrans" cxnId="{8F1811B7-34F2-425D-B9FF-A27987A34883}">
      <dgm:prSet/>
      <dgm:spPr/>
      <dgm:t>
        <a:bodyPr/>
        <a:lstStyle/>
        <a:p>
          <a:endParaRPr lang="en-US"/>
        </a:p>
      </dgm:t>
    </dgm:pt>
    <dgm:pt modelId="{CC172A0E-7EB6-420F-B10B-AA62F9C52CC1}" type="sibTrans" cxnId="{8F1811B7-34F2-425D-B9FF-A27987A34883}">
      <dgm:prSet/>
      <dgm:spPr/>
      <dgm:t>
        <a:bodyPr/>
        <a:lstStyle/>
        <a:p>
          <a:endParaRPr lang="en-US"/>
        </a:p>
      </dgm:t>
    </dgm:pt>
    <dgm:pt modelId="{0B9B6653-45DE-465C-8AC3-2EDC4E8B2FE0}">
      <dgm:prSet/>
      <dgm:spPr/>
      <dgm:t>
        <a:bodyPr/>
        <a:lstStyle/>
        <a:p>
          <a:r>
            <a:rPr lang="cs-CZ" dirty="0"/>
            <a:t>Zákon č. 91/1997 Sb., o krmivech</a:t>
          </a:r>
          <a:endParaRPr lang="en-US" dirty="0"/>
        </a:p>
      </dgm:t>
    </dgm:pt>
    <dgm:pt modelId="{79810969-21E3-467F-8841-8B39EB70ADF5}" type="parTrans" cxnId="{A25036D0-4919-497B-8C9B-970CA1EC20EB}">
      <dgm:prSet/>
      <dgm:spPr/>
    </dgm:pt>
    <dgm:pt modelId="{6B29B99F-B535-4004-B8F0-D7E9F36C8970}" type="sibTrans" cxnId="{A25036D0-4919-497B-8C9B-970CA1EC20EB}">
      <dgm:prSet/>
      <dgm:spPr/>
    </dgm:pt>
    <dgm:pt modelId="{0957FECD-A288-45EA-9590-203E0859AAA0}">
      <dgm:prSet/>
      <dgm:spPr/>
      <dgm:t>
        <a:bodyPr/>
        <a:lstStyle/>
        <a:p>
          <a:r>
            <a:rPr lang="cs-CZ" dirty="0"/>
            <a:t>Zákon č. 326/2004 Sb., o rostlinolékařské péči</a:t>
          </a:r>
          <a:endParaRPr lang="en-US" dirty="0"/>
        </a:p>
      </dgm:t>
    </dgm:pt>
    <dgm:pt modelId="{31B25B0A-737F-43A5-BB44-6833B57582A7}" type="parTrans" cxnId="{852757FF-30D4-43D9-8D55-A81C5494CD7D}">
      <dgm:prSet/>
      <dgm:spPr/>
    </dgm:pt>
    <dgm:pt modelId="{CD6E524B-07FF-4120-AA42-15BA48F855F0}" type="sibTrans" cxnId="{852757FF-30D4-43D9-8D55-A81C5494CD7D}">
      <dgm:prSet/>
      <dgm:spPr/>
    </dgm:pt>
    <dgm:pt modelId="{11D9B83A-97BC-49E8-B24E-0B2B68A8AB3F}" type="pres">
      <dgm:prSet presAssocID="{A81242D9-9077-4539-8C46-0AD7A683408F}" presName="linear" presStyleCnt="0">
        <dgm:presLayoutVars>
          <dgm:dir/>
          <dgm:animLvl val="lvl"/>
          <dgm:resizeHandles val="exact"/>
        </dgm:presLayoutVars>
      </dgm:prSet>
      <dgm:spPr/>
    </dgm:pt>
    <dgm:pt modelId="{CC144083-A0A4-4008-BEB4-BCB07718052B}" type="pres">
      <dgm:prSet presAssocID="{5CB6BA43-7B8A-4842-8B30-E8BC2F7A1169}" presName="parentLin" presStyleCnt="0"/>
      <dgm:spPr/>
    </dgm:pt>
    <dgm:pt modelId="{7566F7C2-1EB9-4AB7-B09C-F5F423D116FD}" type="pres">
      <dgm:prSet presAssocID="{5CB6BA43-7B8A-4842-8B30-E8BC2F7A1169}" presName="parentLeftMargin" presStyleLbl="node1" presStyleIdx="0" presStyleCnt="3"/>
      <dgm:spPr/>
    </dgm:pt>
    <dgm:pt modelId="{3EEB2B7E-4166-4A1C-807C-67467105E12B}" type="pres">
      <dgm:prSet presAssocID="{5CB6BA43-7B8A-4842-8B30-E8BC2F7A116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6E3D391-3631-4C69-A209-32FB2473E0BF}" type="pres">
      <dgm:prSet presAssocID="{5CB6BA43-7B8A-4842-8B30-E8BC2F7A1169}" presName="negativeSpace" presStyleCnt="0"/>
      <dgm:spPr/>
    </dgm:pt>
    <dgm:pt modelId="{CE8BFFB9-469D-43E9-BBD4-5FB3371C4CEE}" type="pres">
      <dgm:prSet presAssocID="{5CB6BA43-7B8A-4842-8B30-E8BC2F7A1169}" presName="childText" presStyleLbl="conFgAcc1" presStyleIdx="0" presStyleCnt="3">
        <dgm:presLayoutVars>
          <dgm:bulletEnabled val="1"/>
        </dgm:presLayoutVars>
      </dgm:prSet>
      <dgm:spPr/>
    </dgm:pt>
    <dgm:pt modelId="{97BB8D6C-20A3-498F-99CC-1AE5DC74469B}" type="pres">
      <dgm:prSet presAssocID="{9BBB0330-ECB5-4497-9545-EEB9B206B222}" presName="spaceBetweenRectangles" presStyleCnt="0"/>
      <dgm:spPr/>
    </dgm:pt>
    <dgm:pt modelId="{DAE13DFD-5329-4CB3-8681-145D5AB545F8}" type="pres">
      <dgm:prSet presAssocID="{D70B6187-EA8C-4CD5-9AF0-F33A1727C7B0}" presName="parentLin" presStyleCnt="0"/>
      <dgm:spPr/>
    </dgm:pt>
    <dgm:pt modelId="{364F7875-5C78-4EDA-8CC1-0DD141AB8B9D}" type="pres">
      <dgm:prSet presAssocID="{D70B6187-EA8C-4CD5-9AF0-F33A1727C7B0}" presName="parentLeftMargin" presStyleLbl="node1" presStyleIdx="0" presStyleCnt="3"/>
      <dgm:spPr/>
    </dgm:pt>
    <dgm:pt modelId="{33141BCE-3683-4D17-B089-8B81F98DB049}" type="pres">
      <dgm:prSet presAssocID="{D70B6187-EA8C-4CD5-9AF0-F33A1727C7B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AD82CC1-EF82-4DB8-9CF1-CE6ABC5B6A32}" type="pres">
      <dgm:prSet presAssocID="{D70B6187-EA8C-4CD5-9AF0-F33A1727C7B0}" presName="negativeSpace" presStyleCnt="0"/>
      <dgm:spPr/>
    </dgm:pt>
    <dgm:pt modelId="{A3A163DE-3AAB-417C-9EDF-8048E4811399}" type="pres">
      <dgm:prSet presAssocID="{D70B6187-EA8C-4CD5-9AF0-F33A1727C7B0}" presName="childText" presStyleLbl="conFgAcc1" presStyleIdx="1" presStyleCnt="3">
        <dgm:presLayoutVars>
          <dgm:bulletEnabled val="1"/>
        </dgm:presLayoutVars>
      </dgm:prSet>
      <dgm:spPr/>
    </dgm:pt>
    <dgm:pt modelId="{FAD57440-38D9-4BBF-82E4-84D16D55EDB6}" type="pres">
      <dgm:prSet presAssocID="{D43072ED-86A5-4A4B-A593-C9B706F4067F}" presName="spaceBetweenRectangles" presStyleCnt="0"/>
      <dgm:spPr/>
    </dgm:pt>
    <dgm:pt modelId="{39632FD4-8A01-46DC-933F-E25E7BC1EC87}" type="pres">
      <dgm:prSet presAssocID="{756F6143-D03A-412D-9D75-8A65922B832B}" presName="parentLin" presStyleCnt="0"/>
      <dgm:spPr/>
    </dgm:pt>
    <dgm:pt modelId="{09E27BB5-0EDE-4D55-8695-ED53BD55B922}" type="pres">
      <dgm:prSet presAssocID="{756F6143-D03A-412D-9D75-8A65922B832B}" presName="parentLeftMargin" presStyleLbl="node1" presStyleIdx="1" presStyleCnt="3"/>
      <dgm:spPr/>
    </dgm:pt>
    <dgm:pt modelId="{F6101EC9-0196-4717-84C0-E37C583F64F8}" type="pres">
      <dgm:prSet presAssocID="{756F6143-D03A-412D-9D75-8A65922B832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48989AD-0DC0-4179-B88E-9523D46E89A1}" type="pres">
      <dgm:prSet presAssocID="{756F6143-D03A-412D-9D75-8A65922B832B}" presName="negativeSpace" presStyleCnt="0"/>
      <dgm:spPr/>
    </dgm:pt>
    <dgm:pt modelId="{E7B3904D-7C38-4931-A939-BD3FA42FFBCE}" type="pres">
      <dgm:prSet presAssocID="{756F6143-D03A-412D-9D75-8A65922B832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A6D7502-C5EF-40A8-9E5D-82D92BE832B2}" srcId="{A81242D9-9077-4539-8C46-0AD7A683408F}" destId="{756F6143-D03A-412D-9D75-8A65922B832B}" srcOrd="2" destOrd="0" parTransId="{4774E63C-683B-44ED-A4F2-6E674887F210}" sibTransId="{712938D4-F305-4282-BFB0-FB8713FC94EF}"/>
    <dgm:cxn modelId="{9E9A5D08-2E3E-4563-B847-43024198463E}" srcId="{A81242D9-9077-4539-8C46-0AD7A683408F}" destId="{D70B6187-EA8C-4CD5-9AF0-F33A1727C7B0}" srcOrd="1" destOrd="0" parTransId="{28F6EB67-1189-4F70-807D-5152F533DE98}" sibTransId="{D43072ED-86A5-4A4B-A593-C9B706F4067F}"/>
    <dgm:cxn modelId="{8C8B261D-90DA-4FA9-B618-7A53190DF0C8}" type="presOf" srcId="{700E2831-E737-4520-BEAE-2AEE7F2C0F55}" destId="{E7B3904D-7C38-4931-A939-BD3FA42FFBCE}" srcOrd="0" destOrd="0" presId="urn:microsoft.com/office/officeart/2005/8/layout/list1"/>
    <dgm:cxn modelId="{0F9A903F-85E6-47C9-902F-7608499891BB}" srcId="{5CB6BA43-7B8A-4842-8B30-E8BC2F7A1169}" destId="{797B385D-A3F9-4D28-80BE-79239CAA2575}" srcOrd="0" destOrd="0" parTransId="{A010DAC3-BF99-4125-8526-3D6F73F47C2A}" sibTransId="{26FC5EF7-FEB3-4A13-B025-896EEC567AC0}"/>
    <dgm:cxn modelId="{2823F665-EABD-4E70-8811-9C4724CDB999}" type="presOf" srcId="{756F6143-D03A-412D-9D75-8A65922B832B}" destId="{09E27BB5-0EDE-4D55-8695-ED53BD55B922}" srcOrd="0" destOrd="0" presId="urn:microsoft.com/office/officeart/2005/8/layout/list1"/>
    <dgm:cxn modelId="{B1D9564F-C5FF-4A3F-BBDE-255041B88353}" srcId="{D70B6187-EA8C-4CD5-9AF0-F33A1727C7B0}" destId="{C8350166-E78D-439A-8C7A-30AD26F6A5F3}" srcOrd="0" destOrd="0" parTransId="{D86FF9A6-4B08-46EC-A6A8-7700F64FEB54}" sibTransId="{011547F5-5F06-4E13-9E56-C2AD38EAA1B6}"/>
    <dgm:cxn modelId="{CC7E2850-5A52-4EF3-9150-3793D34AD3CB}" type="presOf" srcId="{0B9B6653-45DE-465C-8AC3-2EDC4E8B2FE0}" destId="{A3A163DE-3AAB-417C-9EDF-8048E4811399}" srcOrd="0" destOrd="1" presId="urn:microsoft.com/office/officeart/2005/8/layout/list1"/>
    <dgm:cxn modelId="{B50D8A51-CB6C-413E-A0A8-7D306F42EEA8}" type="presOf" srcId="{5CB6BA43-7B8A-4842-8B30-E8BC2F7A1169}" destId="{3EEB2B7E-4166-4A1C-807C-67467105E12B}" srcOrd="1" destOrd="0" presId="urn:microsoft.com/office/officeart/2005/8/layout/list1"/>
    <dgm:cxn modelId="{048AE673-B07C-45F2-83CD-9E69CFBC1A54}" type="presOf" srcId="{D70B6187-EA8C-4CD5-9AF0-F33A1727C7B0}" destId="{33141BCE-3683-4D17-B089-8B81F98DB049}" srcOrd="1" destOrd="0" presId="urn:microsoft.com/office/officeart/2005/8/layout/list1"/>
    <dgm:cxn modelId="{E8E20FA9-E7B8-49B2-A0A9-CE4C3E871AFF}" srcId="{A81242D9-9077-4539-8C46-0AD7A683408F}" destId="{5CB6BA43-7B8A-4842-8B30-E8BC2F7A1169}" srcOrd="0" destOrd="0" parTransId="{0E5A85EC-5C5E-4777-A0BA-AE6BF18D685B}" sibTransId="{9BBB0330-ECB5-4497-9545-EEB9B206B222}"/>
    <dgm:cxn modelId="{84EDC3A9-B672-408E-90CC-B232DEBA60BA}" type="presOf" srcId="{756F6143-D03A-412D-9D75-8A65922B832B}" destId="{F6101EC9-0196-4717-84C0-E37C583F64F8}" srcOrd="1" destOrd="0" presId="urn:microsoft.com/office/officeart/2005/8/layout/list1"/>
    <dgm:cxn modelId="{56A75DB3-16B8-4DAA-A41F-EF38CC8548E6}" type="presOf" srcId="{D70B6187-EA8C-4CD5-9AF0-F33A1727C7B0}" destId="{364F7875-5C78-4EDA-8CC1-0DD141AB8B9D}" srcOrd="0" destOrd="0" presId="urn:microsoft.com/office/officeart/2005/8/layout/list1"/>
    <dgm:cxn modelId="{8F1811B7-34F2-425D-B9FF-A27987A34883}" srcId="{756F6143-D03A-412D-9D75-8A65922B832B}" destId="{700E2831-E737-4520-BEAE-2AEE7F2C0F55}" srcOrd="0" destOrd="0" parTransId="{9F19366E-1BD0-4F15-AD8C-D29A0CB3BB6E}" sibTransId="{CC172A0E-7EB6-420F-B10B-AA62F9C52CC1}"/>
    <dgm:cxn modelId="{4FDC95CD-8C20-42AA-8193-FA2EB1989D66}" type="presOf" srcId="{A81242D9-9077-4539-8C46-0AD7A683408F}" destId="{11D9B83A-97BC-49E8-B24E-0B2B68A8AB3F}" srcOrd="0" destOrd="0" presId="urn:microsoft.com/office/officeart/2005/8/layout/list1"/>
    <dgm:cxn modelId="{A25036D0-4919-497B-8C9B-970CA1EC20EB}" srcId="{D70B6187-EA8C-4CD5-9AF0-F33A1727C7B0}" destId="{0B9B6653-45DE-465C-8AC3-2EDC4E8B2FE0}" srcOrd="1" destOrd="0" parTransId="{79810969-21E3-467F-8841-8B39EB70ADF5}" sibTransId="{6B29B99F-B535-4004-B8F0-D7E9F36C8970}"/>
    <dgm:cxn modelId="{0CBCD9D2-9514-42D8-9BA5-5671D16961B1}" type="presOf" srcId="{797B385D-A3F9-4D28-80BE-79239CAA2575}" destId="{CE8BFFB9-469D-43E9-BBD4-5FB3371C4CEE}" srcOrd="0" destOrd="0" presId="urn:microsoft.com/office/officeart/2005/8/layout/list1"/>
    <dgm:cxn modelId="{3FC3E9F2-0471-4A1E-9B4E-DFFC35DCF772}" type="presOf" srcId="{5CB6BA43-7B8A-4842-8B30-E8BC2F7A1169}" destId="{7566F7C2-1EB9-4AB7-B09C-F5F423D116FD}" srcOrd="0" destOrd="0" presId="urn:microsoft.com/office/officeart/2005/8/layout/list1"/>
    <dgm:cxn modelId="{65819AFB-5207-44F6-B899-7DFD7E6BCB07}" type="presOf" srcId="{0957FECD-A288-45EA-9590-203E0859AAA0}" destId="{CE8BFFB9-469D-43E9-BBD4-5FB3371C4CEE}" srcOrd="0" destOrd="1" presId="urn:microsoft.com/office/officeart/2005/8/layout/list1"/>
    <dgm:cxn modelId="{4F0309FF-D1FF-46D6-A75A-22520CDD1685}" type="presOf" srcId="{C8350166-E78D-439A-8C7A-30AD26F6A5F3}" destId="{A3A163DE-3AAB-417C-9EDF-8048E4811399}" srcOrd="0" destOrd="0" presId="urn:microsoft.com/office/officeart/2005/8/layout/list1"/>
    <dgm:cxn modelId="{852757FF-30D4-43D9-8D55-A81C5494CD7D}" srcId="{5CB6BA43-7B8A-4842-8B30-E8BC2F7A1169}" destId="{0957FECD-A288-45EA-9590-203E0859AAA0}" srcOrd="1" destOrd="0" parTransId="{31B25B0A-737F-43A5-BB44-6833B57582A7}" sibTransId="{CD6E524B-07FF-4120-AA42-15BA48F855F0}"/>
    <dgm:cxn modelId="{C658A3F7-543E-4B54-ABA3-91232FAABB37}" type="presParOf" srcId="{11D9B83A-97BC-49E8-B24E-0B2B68A8AB3F}" destId="{CC144083-A0A4-4008-BEB4-BCB07718052B}" srcOrd="0" destOrd="0" presId="urn:microsoft.com/office/officeart/2005/8/layout/list1"/>
    <dgm:cxn modelId="{9F1C54BC-1DBE-43C5-81CA-20F013DA29E5}" type="presParOf" srcId="{CC144083-A0A4-4008-BEB4-BCB07718052B}" destId="{7566F7C2-1EB9-4AB7-B09C-F5F423D116FD}" srcOrd="0" destOrd="0" presId="urn:microsoft.com/office/officeart/2005/8/layout/list1"/>
    <dgm:cxn modelId="{791FE6F8-8E3A-403A-A3E1-8A4368376DB6}" type="presParOf" srcId="{CC144083-A0A4-4008-BEB4-BCB07718052B}" destId="{3EEB2B7E-4166-4A1C-807C-67467105E12B}" srcOrd="1" destOrd="0" presId="urn:microsoft.com/office/officeart/2005/8/layout/list1"/>
    <dgm:cxn modelId="{FE80CAAF-FC0E-4CAE-8566-23027FC40C5B}" type="presParOf" srcId="{11D9B83A-97BC-49E8-B24E-0B2B68A8AB3F}" destId="{D6E3D391-3631-4C69-A209-32FB2473E0BF}" srcOrd="1" destOrd="0" presId="urn:microsoft.com/office/officeart/2005/8/layout/list1"/>
    <dgm:cxn modelId="{61587B5B-4491-4374-BEDB-6FFFBFE31FD9}" type="presParOf" srcId="{11D9B83A-97BC-49E8-B24E-0B2B68A8AB3F}" destId="{CE8BFFB9-469D-43E9-BBD4-5FB3371C4CEE}" srcOrd="2" destOrd="0" presId="urn:microsoft.com/office/officeart/2005/8/layout/list1"/>
    <dgm:cxn modelId="{744395AC-0A68-4302-A698-47D0D9B35B29}" type="presParOf" srcId="{11D9B83A-97BC-49E8-B24E-0B2B68A8AB3F}" destId="{97BB8D6C-20A3-498F-99CC-1AE5DC74469B}" srcOrd="3" destOrd="0" presId="urn:microsoft.com/office/officeart/2005/8/layout/list1"/>
    <dgm:cxn modelId="{A7A701F9-8ECE-4562-A673-B04DFB2ACCC3}" type="presParOf" srcId="{11D9B83A-97BC-49E8-B24E-0B2B68A8AB3F}" destId="{DAE13DFD-5329-4CB3-8681-145D5AB545F8}" srcOrd="4" destOrd="0" presId="urn:microsoft.com/office/officeart/2005/8/layout/list1"/>
    <dgm:cxn modelId="{73AF7565-456A-46F3-91DC-13281B7E7378}" type="presParOf" srcId="{DAE13DFD-5329-4CB3-8681-145D5AB545F8}" destId="{364F7875-5C78-4EDA-8CC1-0DD141AB8B9D}" srcOrd="0" destOrd="0" presId="urn:microsoft.com/office/officeart/2005/8/layout/list1"/>
    <dgm:cxn modelId="{28F29FF3-473D-40C5-A2C5-52249C3296CE}" type="presParOf" srcId="{DAE13DFD-5329-4CB3-8681-145D5AB545F8}" destId="{33141BCE-3683-4D17-B089-8B81F98DB049}" srcOrd="1" destOrd="0" presId="urn:microsoft.com/office/officeart/2005/8/layout/list1"/>
    <dgm:cxn modelId="{7007544E-5BBA-4A38-8B64-4487FF09234E}" type="presParOf" srcId="{11D9B83A-97BC-49E8-B24E-0B2B68A8AB3F}" destId="{7AD82CC1-EF82-4DB8-9CF1-CE6ABC5B6A32}" srcOrd="5" destOrd="0" presId="urn:microsoft.com/office/officeart/2005/8/layout/list1"/>
    <dgm:cxn modelId="{00E77C95-059D-40EB-B02C-37020C2049A3}" type="presParOf" srcId="{11D9B83A-97BC-49E8-B24E-0B2B68A8AB3F}" destId="{A3A163DE-3AAB-417C-9EDF-8048E4811399}" srcOrd="6" destOrd="0" presId="urn:microsoft.com/office/officeart/2005/8/layout/list1"/>
    <dgm:cxn modelId="{2B72C62F-1CA6-4739-99D0-CB5FD35D53EE}" type="presParOf" srcId="{11D9B83A-97BC-49E8-B24E-0B2B68A8AB3F}" destId="{FAD57440-38D9-4BBF-82E4-84D16D55EDB6}" srcOrd="7" destOrd="0" presId="urn:microsoft.com/office/officeart/2005/8/layout/list1"/>
    <dgm:cxn modelId="{4E3C6C2B-654D-42FA-BDBC-1D1632C10176}" type="presParOf" srcId="{11D9B83A-97BC-49E8-B24E-0B2B68A8AB3F}" destId="{39632FD4-8A01-46DC-933F-E25E7BC1EC87}" srcOrd="8" destOrd="0" presId="urn:microsoft.com/office/officeart/2005/8/layout/list1"/>
    <dgm:cxn modelId="{13BAB713-6187-4921-B0FF-F495F2EA161D}" type="presParOf" srcId="{39632FD4-8A01-46DC-933F-E25E7BC1EC87}" destId="{09E27BB5-0EDE-4D55-8695-ED53BD55B922}" srcOrd="0" destOrd="0" presId="urn:microsoft.com/office/officeart/2005/8/layout/list1"/>
    <dgm:cxn modelId="{B9739DBA-875B-4761-8C09-C344E609F995}" type="presParOf" srcId="{39632FD4-8A01-46DC-933F-E25E7BC1EC87}" destId="{F6101EC9-0196-4717-84C0-E37C583F64F8}" srcOrd="1" destOrd="0" presId="urn:microsoft.com/office/officeart/2005/8/layout/list1"/>
    <dgm:cxn modelId="{1D55302E-447F-48C9-B6BA-27572729F744}" type="presParOf" srcId="{11D9B83A-97BC-49E8-B24E-0B2B68A8AB3F}" destId="{148989AD-0DC0-4179-B88E-9523D46E89A1}" srcOrd="9" destOrd="0" presId="urn:microsoft.com/office/officeart/2005/8/layout/list1"/>
    <dgm:cxn modelId="{1645FC11-7F58-4BD0-A029-1CAC76F4B102}" type="presParOf" srcId="{11D9B83A-97BC-49E8-B24E-0B2B68A8AB3F}" destId="{E7B3904D-7C38-4931-A939-BD3FA42FFBC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019A39A-8285-42DD-BD97-8B87643D212C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6EA53E1-095E-466D-835E-328778339D35}">
      <dgm:prSet/>
      <dgm:spPr/>
      <dgm:t>
        <a:bodyPr/>
        <a:lstStyle/>
        <a:p>
          <a:r>
            <a:rPr lang="cs-CZ" dirty="0"/>
            <a:t>Široké spektrum opatření k nápravě</a:t>
          </a:r>
          <a:endParaRPr lang="en-US" dirty="0"/>
        </a:p>
      </dgm:t>
    </dgm:pt>
    <dgm:pt modelId="{F8774DED-B75F-44C8-B361-AF89D28FF012}" type="parTrans" cxnId="{A41E1858-CE95-4491-A4B4-BC66C0517E05}">
      <dgm:prSet/>
      <dgm:spPr/>
      <dgm:t>
        <a:bodyPr/>
        <a:lstStyle/>
        <a:p>
          <a:endParaRPr lang="en-US"/>
        </a:p>
      </dgm:t>
    </dgm:pt>
    <dgm:pt modelId="{AC06E1F7-0C79-4362-8929-021812D5CB2E}" type="sibTrans" cxnId="{A41E1858-CE95-4491-A4B4-BC66C0517E05}">
      <dgm:prSet/>
      <dgm:spPr/>
      <dgm:t>
        <a:bodyPr/>
        <a:lstStyle/>
        <a:p>
          <a:endParaRPr lang="en-US"/>
        </a:p>
      </dgm:t>
    </dgm:pt>
    <dgm:pt modelId="{27C01D0A-7311-49BF-A6D7-14F19DDEB9FC}">
      <dgm:prSet/>
      <dgm:spPr/>
      <dgm:t>
        <a:bodyPr/>
        <a:lstStyle/>
        <a:p>
          <a:r>
            <a:rPr lang="cs-CZ" dirty="0"/>
            <a:t>V návaznosti na unijní právní předpisy</a:t>
          </a:r>
          <a:endParaRPr lang="en-US" dirty="0"/>
        </a:p>
      </dgm:t>
    </dgm:pt>
    <dgm:pt modelId="{C8FDB5D6-DEC7-40D3-8CFE-3F6720D707EE}" type="parTrans" cxnId="{0E720B8B-1BD8-4527-9DB9-D9D4F974AA5E}">
      <dgm:prSet/>
      <dgm:spPr/>
      <dgm:t>
        <a:bodyPr/>
        <a:lstStyle/>
        <a:p>
          <a:endParaRPr lang="en-US"/>
        </a:p>
      </dgm:t>
    </dgm:pt>
    <dgm:pt modelId="{7A9328F3-2CA8-4E85-8726-CC42C9ED50E6}" type="sibTrans" cxnId="{0E720B8B-1BD8-4527-9DB9-D9D4F974AA5E}">
      <dgm:prSet/>
      <dgm:spPr/>
      <dgm:t>
        <a:bodyPr/>
        <a:lstStyle/>
        <a:p>
          <a:endParaRPr lang="en-US"/>
        </a:p>
      </dgm:t>
    </dgm:pt>
    <dgm:pt modelId="{0C23D7CE-9F0A-4370-A833-7FB3644BEF6A}">
      <dgm:prSet/>
      <dgm:spPr/>
      <dgm:t>
        <a:bodyPr/>
        <a:lstStyle/>
        <a:p>
          <a:r>
            <a:rPr lang="cs-CZ" dirty="0"/>
            <a:t>V návaznosti na vnitrostátní právní předpisy</a:t>
          </a:r>
          <a:endParaRPr lang="en-US" dirty="0"/>
        </a:p>
      </dgm:t>
    </dgm:pt>
    <dgm:pt modelId="{8685DBF6-4E15-4585-A26A-47EA804D94CE}" type="parTrans" cxnId="{825DEB64-35FD-494F-98B5-82AC1D797805}">
      <dgm:prSet/>
      <dgm:spPr/>
      <dgm:t>
        <a:bodyPr/>
        <a:lstStyle/>
        <a:p>
          <a:endParaRPr lang="en-US"/>
        </a:p>
      </dgm:t>
    </dgm:pt>
    <dgm:pt modelId="{973F1599-F787-4655-9514-61BBEAA3B6B7}" type="sibTrans" cxnId="{825DEB64-35FD-494F-98B5-82AC1D797805}">
      <dgm:prSet/>
      <dgm:spPr/>
      <dgm:t>
        <a:bodyPr/>
        <a:lstStyle/>
        <a:p>
          <a:endParaRPr lang="en-US"/>
        </a:p>
      </dgm:t>
    </dgm:pt>
    <dgm:pt modelId="{E66ADE00-BC63-446D-90C5-DC8C6C526A06}">
      <dgm:prSet/>
      <dgm:spPr/>
      <dgm:t>
        <a:bodyPr/>
        <a:lstStyle/>
        <a:p>
          <a:r>
            <a:rPr lang="cs-CZ"/>
            <a:t>Uplatňování odpovědnosti za přestupky a ukládání správních trestů</a:t>
          </a:r>
          <a:endParaRPr lang="en-US"/>
        </a:p>
      </dgm:t>
    </dgm:pt>
    <dgm:pt modelId="{18E63860-18A1-42C3-9E4D-63A4468F2BEE}" type="parTrans" cxnId="{CF316FF7-6761-4468-BBBF-D89EC0329041}">
      <dgm:prSet/>
      <dgm:spPr/>
      <dgm:t>
        <a:bodyPr/>
        <a:lstStyle/>
        <a:p>
          <a:endParaRPr lang="en-US"/>
        </a:p>
      </dgm:t>
    </dgm:pt>
    <dgm:pt modelId="{7F752D90-7572-4FC9-8952-25068C818198}" type="sibTrans" cxnId="{CF316FF7-6761-4468-BBBF-D89EC0329041}">
      <dgm:prSet/>
      <dgm:spPr/>
      <dgm:t>
        <a:bodyPr/>
        <a:lstStyle/>
        <a:p>
          <a:endParaRPr lang="en-US"/>
        </a:p>
      </dgm:t>
    </dgm:pt>
    <dgm:pt modelId="{4146BED3-65F5-48B1-B06C-FD3F31743F53}">
      <dgm:prSet/>
      <dgm:spPr/>
      <dgm:t>
        <a:bodyPr/>
        <a:lstStyle/>
        <a:p>
          <a:r>
            <a:rPr lang="cs-CZ" dirty="0"/>
            <a:t>V režimu jednotlivých právních předpisů</a:t>
          </a:r>
          <a:endParaRPr lang="en-US" dirty="0"/>
        </a:p>
      </dgm:t>
    </dgm:pt>
    <dgm:pt modelId="{6CC490B5-25E9-4DDD-8E75-41CA22DB70AB}" type="parTrans" cxnId="{6BF82F81-3768-4162-9E8A-997994046167}">
      <dgm:prSet/>
      <dgm:spPr/>
      <dgm:t>
        <a:bodyPr/>
        <a:lstStyle/>
        <a:p>
          <a:endParaRPr lang="en-US"/>
        </a:p>
      </dgm:t>
    </dgm:pt>
    <dgm:pt modelId="{04E459E1-EB2D-4F4C-8E07-B8A60E317754}" type="sibTrans" cxnId="{6BF82F81-3768-4162-9E8A-997994046167}">
      <dgm:prSet/>
      <dgm:spPr/>
      <dgm:t>
        <a:bodyPr/>
        <a:lstStyle/>
        <a:p>
          <a:endParaRPr lang="en-US"/>
        </a:p>
      </dgm:t>
    </dgm:pt>
    <dgm:pt modelId="{B8998B03-0DDB-40C1-A68D-C7CD7C179213}">
      <dgm:prSet/>
      <dgm:spPr/>
      <dgm:t>
        <a:bodyPr/>
        <a:lstStyle/>
        <a:p>
          <a:r>
            <a:rPr lang="cs-CZ" dirty="0"/>
            <a:t>Zákazy, zničení, pozastavení, zajištění, uložení povinnosti, stažení, převzetí,…</a:t>
          </a:r>
          <a:endParaRPr lang="en-US" dirty="0"/>
        </a:p>
      </dgm:t>
    </dgm:pt>
    <dgm:pt modelId="{C6110B26-9E74-4EB8-B01A-6AA2E857BCA9}" type="parTrans" cxnId="{054A5C52-E822-4F49-917A-9A203F46B67A}">
      <dgm:prSet/>
      <dgm:spPr/>
      <dgm:t>
        <a:bodyPr/>
        <a:lstStyle/>
        <a:p>
          <a:endParaRPr lang="cs-CZ"/>
        </a:p>
      </dgm:t>
    </dgm:pt>
    <dgm:pt modelId="{9E609DB0-6AB1-4E29-9171-5266C8E9AFBC}" type="sibTrans" cxnId="{054A5C52-E822-4F49-917A-9A203F46B67A}">
      <dgm:prSet/>
      <dgm:spPr/>
      <dgm:t>
        <a:bodyPr/>
        <a:lstStyle/>
        <a:p>
          <a:endParaRPr lang="cs-CZ"/>
        </a:p>
      </dgm:t>
    </dgm:pt>
    <dgm:pt modelId="{FB366378-1C0D-4EC5-AFA3-E7BD12B1CC95}">
      <dgm:prSet/>
      <dgm:spPr/>
      <dgm:t>
        <a:bodyPr/>
        <a:lstStyle/>
        <a:p>
          <a:r>
            <a:rPr lang="cs-CZ" dirty="0"/>
            <a:t>Pokuty, zákazy činnosti,…</a:t>
          </a:r>
          <a:endParaRPr lang="en-US" dirty="0"/>
        </a:p>
      </dgm:t>
    </dgm:pt>
    <dgm:pt modelId="{52DCB997-AD9E-46AC-B93C-0B91297F6F7F}" type="parTrans" cxnId="{B22B37BF-2340-48D8-9D40-4EAA507E4461}">
      <dgm:prSet/>
      <dgm:spPr/>
      <dgm:t>
        <a:bodyPr/>
        <a:lstStyle/>
        <a:p>
          <a:endParaRPr lang="cs-CZ"/>
        </a:p>
      </dgm:t>
    </dgm:pt>
    <dgm:pt modelId="{9932B3D2-5100-4DF4-9C44-5C775138F5BD}" type="sibTrans" cxnId="{B22B37BF-2340-48D8-9D40-4EAA507E4461}">
      <dgm:prSet/>
      <dgm:spPr/>
      <dgm:t>
        <a:bodyPr/>
        <a:lstStyle/>
        <a:p>
          <a:endParaRPr lang="cs-CZ"/>
        </a:p>
      </dgm:t>
    </dgm:pt>
    <dgm:pt modelId="{C07A082B-74DD-4174-955A-F400190AE25B}" type="pres">
      <dgm:prSet presAssocID="{F019A39A-8285-42DD-BD97-8B87643D212C}" presName="linear" presStyleCnt="0">
        <dgm:presLayoutVars>
          <dgm:dir/>
          <dgm:animLvl val="lvl"/>
          <dgm:resizeHandles val="exact"/>
        </dgm:presLayoutVars>
      </dgm:prSet>
      <dgm:spPr/>
    </dgm:pt>
    <dgm:pt modelId="{3BA2E879-67CA-4193-9BDA-FDE95A51C05D}" type="pres">
      <dgm:prSet presAssocID="{56EA53E1-095E-466D-835E-328778339D35}" presName="parentLin" presStyleCnt="0"/>
      <dgm:spPr/>
    </dgm:pt>
    <dgm:pt modelId="{7775B2BB-1A30-46F2-95D6-989C63115962}" type="pres">
      <dgm:prSet presAssocID="{56EA53E1-095E-466D-835E-328778339D35}" presName="parentLeftMargin" presStyleLbl="node1" presStyleIdx="0" presStyleCnt="2"/>
      <dgm:spPr/>
    </dgm:pt>
    <dgm:pt modelId="{EFA5F8E1-1275-4764-BE41-B86936FCC37B}" type="pres">
      <dgm:prSet presAssocID="{56EA53E1-095E-466D-835E-328778339D3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580C043-E0AE-4494-A79B-626D79C27718}" type="pres">
      <dgm:prSet presAssocID="{56EA53E1-095E-466D-835E-328778339D35}" presName="negativeSpace" presStyleCnt="0"/>
      <dgm:spPr/>
    </dgm:pt>
    <dgm:pt modelId="{E130F7B7-8829-4AB2-9990-7EC04C8BE6E6}" type="pres">
      <dgm:prSet presAssocID="{56EA53E1-095E-466D-835E-328778339D35}" presName="childText" presStyleLbl="conFgAcc1" presStyleIdx="0" presStyleCnt="2">
        <dgm:presLayoutVars>
          <dgm:bulletEnabled val="1"/>
        </dgm:presLayoutVars>
      </dgm:prSet>
      <dgm:spPr/>
    </dgm:pt>
    <dgm:pt modelId="{ED48ADCC-EFF7-4DB3-B80D-33028E07CD43}" type="pres">
      <dgm:prSet presAssocID="{AC06E1F7-0C79-4362-8929-021812D5CB2E}" presName="spaceBetweenRectangles" presStyleCnt="0"/>
      <dgm:spPr/>
    </dgm:pt>
    <dgm:pt modelId="{2389EA1D-5791-44D1-8AC6-A50BF4D0AFDF}" type="pres">
      <dgm:prSet presAssocID="{E66ADE00-BC63-446D-90C5-DC8C6C526A06}" presName="parentLin" presStyleCnt="0"/>
      <dgm:spPr/>
    </dgm:pt>
    <dgm:pt modelId="{0675209D-DBA3-4760-91FD-59648FF7F706}" type="pres">
      <dgm:prSet presAssocID="{E66ADE00-BC63-446D-90C5-DC8C6C526A06}" presName="parentLeftMargin" presStyleLbl="node1" presStyleIdx="0" presStyleCnt="2"/>
      <dgm:spPr/>
    </dgm:pt>
    <dgm:pt modelId="{E10049C7-DB9D-4E0E-A9C3-9C52E78B13CD}" type="pres">
      <dgm:prSet presAssocID="{E66ADE00-BC63-446D-90C5-DC8C6C526A0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343BD3A-BE8B-4027-873D-9A075DB6CEDA}" type="pres">
      <dgm:prSet presAssocID="{E66ADE00-BC63-446D-90C5-DC8C6C526A06}" presName="negativeSpace" presStyleCnt="0"/>
      <dgm:spPr/>
    </dgm:pt>
    <dgm:pt modelId="{7F1E915A-757C-4D4E-899E-4A86821FC212}" type="pres">
      <dgm:prSet presAssocID="{E66ADE00-BC63-446D-90C5-DC8C6C526A0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703EB10-ECFB-42F3-AC58-05CC0E9998FB}" type="presOf" srcId="{FB366378-1C0D-4EC5-AFA3-E7BD12B1CC95}" destId="{7F1E915A-757C-4D4E-899E-4A86821FC212}" srcOrd="0" destOrd="1" presId="urn:microsoft.com/office/officeart/2005/8/layout/list1"/>
    <dgm:cxn modelId="{3F896A2C-5273-4A53-B1FC-0A67641DF8BB}" type="presOf" srcId="{F019A39A-8285-42DD-BD97-8B87643D212C}" destId="{C07A082B-74DD-4174-955A-F400190AE25B}" srcOrd="0" destOrd="0" presId="urn:microsoft.com/office/officeart/2005/8/layout/list1"/>
    <dgm:cxn modelId="{5C85EE37-CF05-4F30-861E-5E0C8CA7DA35}" type="presOf" srcId="{0C23D7CE-9F0A-4370-A833-7FB3644BEF6A}" destId="{E130F7B7-8829-4AB2-9990-7EC04C8BE6E6}" srcOrd="0" destOrd="1" presId="urn:microsoft.com/office/officeart/2005/8/layout/list1"/>
    <dgm:cxn modelId="{825DEB64-35FD-494F-98B5-82AC1D797805}" srcId="{56EA53E1-095E-466D-835E-328778339D35}" destId="{0C23D7CE-9F0A-4370-A833-7FB3644BEF6A}" srcOrd="1" destOrd="0" parTransId="{8685DBF6-4E15-4585-A26A-47EA804D94CE}" sibTransId="{973F1599-F787-4655-9514-61BBEAA3B6B7}"/>
    <dgm:cxn modelId="{EB571770-64BF-4192-AAB9-5C155D6E7D3F}" type="presOf" srcId="{56EA53E1-095E-466D-835E-328778339D35}" destId="{7775B2BB-1A30-46F2-95D6-989C63115962}" srcOrd="0" destOrd="0" presId="urn:microsoft.com/office/officeart/2005/8/layout/list1"/>
    <dgm:cxn modelId="{63A66250-595C-442F-B3F7-58D8D58F7345}" type="presOf" srcId="{E66ADE00-BC63-446D-90C5-DC8C6C526A06}" destId="{0675209D-DBA3-4760-91FD-59648FF7F706}" srcOrd="0" destOrd="0" presId="urn:microsoft.com/office/officeart/2005/8/layout/list1"/>
    <dgm:cxn modelId="{054A5C52-E822-4F49-917A-9A203F46B67A}" srcId="{0C23D7CE-9F0A-4370-A833-7FB3644BEF6A}" destId="{B8998B03-0DDB-40C1-A68D-C7CD7C179213}" srcOrd="0" destOrd="0" parTransId="{C6110B26-9E74-4EB8-B01A-6AA2E857BCA9}" sibTransId="{9E609DB0-6AB1-4E29-9171-5266C8E9AFBC}"/>
    <dgm:cxn modelId="{A41E1858-CE95-4491-A4B4-BC66C0517E05}" srcId="{F019A39A-8285-42DD-BD97-8B87643D212C}" destId="{56EA53E1-095E-466D-835E-328778339D35}" srcOrd="0" destOrd="0" parTransId="{F8774DED-B75F-44C8-B361-AF89D28FF012}" sibTransId="{AC06E1F7-0C79-4362-8929-021812D5CB2E}"/>
    <dgm:cxn modelId="{317D105A-B6D9-4422-AFA4-DD7F426EE5F5}" type="presOf" srcId="{E66ADE00-BC63-446D-90C5-DC8C6C526A06}" destId="{E10049C7-DB9D-4E0E-A9C3-9C52E78B13CD}" srcOrd="1" destOrd="0" presId="urn:microsoft.com/office/officeart/2005/8/layout/list1"/>
    <dgm:cxn modelId="{6BF82F81-3768-4162-9E8A-997994046167}" srcId="{E66ADE00-BC63-446D-90C5-DC8C6C526A06}" destId="{4146BED3-65F5-48B1-B06C-FD3F31743F53}" srcOrd="0" destOrd="0" parTransId="{6CC490B5-25E9-4DDD-8E75-41CA22DB70AB}" sibTransId="{04E459E1-EB2D-4F4C-8E07-B8A60E317754}"/>
    <dgm:cxn modelId="{0E720B8B-1BD8-4527-9DB9-D9D4F974AA5E}" srcId="{56EA53E1-095E-466D-835E-328778339D35}" destId="{27C01D0A-7311-49BF-A6D7-14F19DDEB9FC}" srcOrd="0" destOrd="0" parTransId="{C8FDB5D6-DEC7-40D3-8CFE-3F6720D707EE}" sibTransId="{7A9328F3-2CA8-4E85-8726-CC42C9ED50E6}"/>
    <dgm:cxn modelId="{8F3A5B9E-F0EA-472B-885C-B01DA9C63E94}" type="presOf" srcId="{56EA53E1-095E-466D-835E-328778339D35}" destId="{EFA5F8E1-1275-4764-BE41-B86936FCC37B}" srcOrd="1" destOrd="0" presId="urn:microsoft.com/office/officeart/2005/8/layout/list1"/>
    <dgm:cxn modelId="{10662AA7-EAF8-49A3-8B1A-90819B64018B}" type="presOf" srcId="{4146BED3-65F5-48B1-B06C-FD3F31743F53}" destId="{7F1E915A-757C-4D4E-899E-4A86821FC212}" srcOrd="0" destOrd="0" presId="urn:microsoft.com/office/officeart/2005/8/layout/list1"/>
    <dgm:cxn modelId="{B22B37BF-2340-48D8-9D40-4EAA507E4461}" srcId="{4146BED3-65F5-48B1-B06C-FD3F31743F53}" destId="{FB366378-1C0D-4EC5-AFA3-E7BD12B1CC95}" srcOrd="0" destOrd="0" parTransId="{52DCB997-AD9E-46AC-B93C-0B91297F6F7F}" sibTransId="{9932B3D2-5100-4DF4-9C44-5C775138F5BD}"/>
    <dgm:cxn modelId="{42DA9FD9-AC6D-44AF-9C05-FDBDB3A04300}" type="presOf" srcId="{B8998B03-0DDB-40C1-A68D-C7CD7C179213}" destId="{E130F7B7-8829-4AB2-9990-7EC04C8BE6E6}" srcOrd="0" destOrd="2" presId="urn:microsoft.com/office/officeart/2005/8/layout/list1"/>
    <dgm:cxn modelId="{CF316FF7-6761-4468-BBBF-D89EC0329041}" srcId="{F019A39A-8285-42DD-BD97-8B87643D212C}" destId="{E66ADE00-BC63-446D-90C5-DC8C6C526A06}" srcOrd="1" destOrd="0" parTransId="{18E63860-18A1-42C3-9E4D-63A4468F2BEE}" sibTransId="{7F752D90-7572-4FC9-8952-25068C818198}"/>
    <dgm:cxn modelId="{7F77E5FE-A854-43C6-BCC2-6BEB7C3AD46A}" type="presOf" srcId="{27C01D0A-7311-49BF-A6D7-14F19DDEB9FC}" destId="{E130F7B7-8829-4AB2-9990-7EC04C8BE6E6}" srcOrd="0" destOrd="0" presId="urn:microsoft.com/office/officeart/2005/8/layout/list1"/>
    <dgm:cxn modelId="{0C27E29C-B73B-4667-A09C-A8177E565C74}" type="presParOf" srcId="{C07A082B-74DD-4174-955A-F400190AE25B}" destId="{3BA2E879-67CA-4193-9BDA-FDE95A51C05D}" srcOrd="0" destOrd="0" presId="urn:microsoft.com/office/officeart/2005/8/layout/list1"/>
    <dgm:cxn modelId="{FFB45749-9EF0-43B1-B41B-6EBA52420B74}" type="presParOf" srcId="{3BA2E879-67CA-4193-9BDA-FDE95A51C05D}" destId="{7775B2BB-1A30-46F2-95D6-989C63115962}" srcOrd="0" destOrd="0" presId="urn:microsoft.com/office/officeart/2005/8/layout/list1"/>
    <dgm:cxn modelId="{1CE624B5-FC81-4F82-B4C7-72679979CD8B}" type="presParOf" srcId="{3BA2E879-67CA-4193-9BDA-FDE95A51C05D}" destId="{EFA5F8E1-1275-4764-BE41-B86936FCC37B}" srcOrd="1" destOrd="0" presId="urn:microsoft.com/office/officeart/2005/8/layout/list1"/>
    <dgm:cxn modelId="{68C574B5-7F5F-4607-AB51-31E71362A61D}" type="presParOf" srcId="{C07A082B-74DD-4174-955A-F400190AE25B}" destId="{4580C043-E0AE-4494-A79B-626D79C27718}" srcOrd="1" destOrd="0" presId="urn:microsoft.com/office/officeart/2005/8/layout/list1"/>
    <dgm:cxn modelId="{662004BC-D48F-4676-A7D3-150123A615F3}" type="presParOf" srcId="{C07A082B-74DD-4174-955A-F400190AE25B}" destId="{E130F7B7-8829-4AB2-9990-7EC04C8BE6E6}" srcOrd="2" destOrd="0" presId="urn:microsoft.com/office/officeart/2005/8/layout/list1"/>
    <dgm:cxn modelId="{737A337C-4523-4B0E-8F97-85805A121AC7}" type="presParOf" srcId="{C07A082B-74DD-4174-955A-F400190AE25B}" destId="{ED48ADCC-EFF7-4DB3-B80D-33028E07CD43}" srcOrd="3" destOrd="0" presId="urn:microsoft.com/office/officeart/2005/8/layout/list1"/>
    <dgm:cxn modelId="{23696A52-88A1-4C0A-B975-4C31AD39FFCB}" type="presParOf" srcId="{C07A082B-74DD-4174-955A-F400190AE25B}" destId="{2389EA1D-5791-44D1-8AC6-A50BF4D0AFDF}" srcOrd="4" destOrd="0" presId="urn:microsoft.com/office/officeart/2005/8/layout/list1"/>
    <dgm:cxn modelId="{6ED4532E-77B3-4885-BE2E-5A0A3BF10AC8}" type="presParOf" srcId="{2389EA1D-5791-44D1-8AC6-A50BF4D0AFDF}" destId="{0675209D-DBA3-4760-91FD-59648FF7F706}" srcOrd="0" destOrd="0" presId="urn:microsoft.com/office/officeart/2005/8/layout/list1"/>
    <dgm:cxn modelId="{5DC5BEB8-0D8A-44F6-AD7B-497277AD8CA9}" type="presParOf" srcId="{2389EA1D-5791-44D1-8AC6-A50BF4D0AFDF}" destId="{E10049C7-DB9D-4E0E-A9C3-9C52E78B13CD}" srcOrd="1" destOrd="0" presId="urn:microsoft.com/office/officeart/2005/8/layout/list1"/>
    <dgm:cxn modelId="{707FC868-6852-4005-86F2-F8B7BDA9C8BE}" type="presParOf" srcId="{C07A082B-74DD-4174-955A-F400190AE25B}" destId="{5343BD3A-BE8B-4027-873D-9A075DB6CEDA}" srcOrd="5" destOrd="0" presId="urn:microsoft.com/office/officeart/2005/8/layout/list1"/>
    <dgm:cxn modelId="{24CFE22F-7766-4675-996F-4C0245246349}" type="presParOf" srcId="{C07A082B-74DD-4174-955A-F400190AE25B}" destId="{7F1E915A-757C-4D4E-899E-4A86821FC21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9555F3C-45BD-49C3-AC61-AE35F3E148BB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53B3FFA-E4C1-4882-9AAD-DB60D2EAE2C1}">
      <dgm:prSet/>
      <dgm:spPr/>
      <dgm:t>
        <a:bodyPr/>
        <a:lstStyle/>
        <a:p>
          <a:r>
            <a:rPr lang="cs-CZ"/>
            <a:t>ÚSTŘEDNÍ KONTROLNÍ A ZKUŠEBNÍ ÚSTAV ZEMĚDĚLSKÝ</a:t>
          </a:r>
          <a:endParaRPr lang="en-US"/>
        </a:p>
      </dgm:t>
    </dgm:pt>
    <dgm:pt modelId="{A87B2DD4-4D97-466C-BCD9-0A0F25E3AD9B}" type="parTrans" cxnId="{970EDA3C-5661-48A9-8DDE-F9A824F75204}">
      <dgm:prSet/>
      <dgm:spPr/>
      <dgm:t>
        <a:bodyPr/>
        <a:lstStyle/>
        <a:p>
          <a:endParaRPr lang="en-US"/>
        </a:p>
      </dgm:t>
    </dgm:pt>
    <dgm:pt modelId="{EDA818BB-95A6-44E1-9658-F5256DA58767}" type="sibTrans" cxnId="{970EDA3C-5661-48A9-8DDE-F9A824F75204}">
      <dgm:prSet/>
      <dgm:spPr/>
      <dgm:t>
        <a:bodyPr/>
        <a:lstStyle/>
        <a:p>
          <a:endParaRPr lang="en-US"/>
        </a:p>
      </dgm:t>
    </dgm:pt>
    <dgm:pt modelId="{A6893EA0-F31E-44DA-BEB5-CDC53C11D827}">
      <dgm:prSet/>
      <dgm:spPr/>
      <dgm:t>
        <a:bodyPr/>
        <a:lstStyle/>
        <a:p>
          <a:r>
            <a:rPr lang="cs-CZ"/>
            <a:t>dozorová a zkušební činnost na úseku krmiv a sledování rizikových látek a kontaminantů v krmivech</a:t>
          </a:r>
          <a:endParaRPr lang="en-US"/>
        </a:p>
      </dgm:t>
    </dgm:pt>
    <dgm:pt modelId="{59923769-937E-4626-BC80-E0EBC1074C50}" type="parTrans" cxnId="{91E30F56-7A2E-4158-AB08-90F39F2ED545}">
      <dgm:prSet/>
      <dgm:spPr/>
      <dgm:t>
        <a:bodyPr/>
        <a:lstStyle/>
        <a:p>
          <a:endParaRPr lang="en-US"/>
        </a:p>
      </dgm:t>
    </dgm:pt>
    <dgm:pt modelId="{C185FB86-4959-44F9-80F1-C8999B4B3B15}" type="sibTrans" cxnId="{91E30F56-7A2E-4158-AB08-90F39F2ED545}">
      <dgm:prSet/>
      <dgm:spPr/>
      <dgm:t>
        <a:bodyPr/>
        <a:lstStyle/>
        <a:p>
          <a:endParaRPr lang="en-US"/>
        </a:p>
      </dgm:t>
    </dgm:pt>
    <dgm:pt modelId="{FA3EA5EC-0E0A-4788-BE1E-E43D859BC456}">
      <dgm:prSet/>
      <dgm:spPr/>
      <dgm:t>
        <a:bodyPr/>
        <a:lstStyle/>
        <a:p>
          <a:r>
            <a:rPr lang="cs-CZ"/>
            <a:t>rostlinolékařská péče</a:t>
          </a:r>
          <a:endParaRPr lang="en-US"/>
        </a:p>
      </dgm:t>
    </dgm:pt>
    <dgm:pt modelId="{4F858974-0908-434E-9577-8F0B4D1C6901}" type="parTrans" cxnId="{3EA1E207-D074-484D-9426-FF57554E8DA9}">
      <dgm:prSet/>
      <dgm:spPr/>
      <dgm:t>
        <a:bodyPr/>
        <a:lstStyle/>
        <a:p>
          <a:endParaRPr lang="en-US"/>
        </a:p>
      </dgm:t>
    </dgm:pt>
    <dgm:pt modelId="{24B9ED82-E5A4-4FFC-9D78-16FEEDC3D87A}" type="sibTrans" cxnId="{3EA1E207-D074-484D-9426-FF57554E8DA9}">
      <dgm:prSet/>
      <dgm:spPr/>
      <dgm:t>
        <a:bodyPr/>
        <a:lstStyle/>
        <a:p>
          <a:endParaRPr lang="en-US"/>
        </a:p>
      </dgm:t>
    </dgm:pt>
    <dgm:pt modelId="{4C65E6A0-6625-46FF-A2EF-B54EF09F6C17}">
      <dgm:prSet/>
      <dgm:spPr/>
      <dgm:t>
        <a:bodyPr/>
        <a:lstStyle/>
        <a:p>
          <a:r>
            <a:rPr lang="cs-CZ"/>
            <a:t>ÚSTAV PRO STÁTNÍ KONTROLU VETERINÁRNÍCH BIOPREPARÁTŮ A LÉČIV </a:t>
          </a:r>
          <a:endParaRPr lang="en-US"/>
        </a:p>
      </dgm:t>
    </dgm:pt>
    <dgm:pt modelId="{7F11DDD2-03CE-401F-95CA-945357431794}" type="parTrans" cxnId="{0667AB1A-F63B-437E-95DE-486330B51A4E}">
      <dgm:prSet/>
      <dgm:spPr/>
      <dgm:t>
        <a:bodyPr/>
        <a:lstStyle/>
        <a:p>
          <a:endParaRPr lang="en-US"/>
        </a:p>
      </dgm:t>
    </dgm:pt>
    <dgm:pt modelId="{3E5C3CEC-42D2-40DD-A8D8-0E4158BF2255}" type="sibTrans" cxnId="{0667AB1A-F63B-437E-95DE-486330B51A4E}">
      <dgm:prSet/>
      <dgm:spPr/>
      <dgm:t>
        <a:bodyPr/>
        <a:lstStyle/>
        <a:p>
          <a:endParaRPr lang="en-US"/>
        </a:p>
      </dgm:t>
    </dgm:pt>
    <dgm:pt modelId="{A6E7BB7B-14CB-4783-9FDD-722524D562EB}">
      <dgm:prSet/>
      <dgm:spPr/>
      <dgm:t>
        <a:bodyPr/>
        <a:lstStyle/>
        <a:p>
          <a:r>
            <a:rPr lang="cs-CZ"/>
            <a:t>regulace výroby, kontroly jakosti, distribuce a používání veterinárních léčiv a veterinárních přípravků</a:t>
          </a:r>
          <a:endParaRPr lang="en-US"/>
        </a:p>
      </dgm:t>
    </dgm:pt>
    <dgm:pt modelId="{FA0979EE-6A03-4C82-9CA9-193F0A41B5E9}" type="parTrans" cxnId="{9A990D06-4CB5-4F42-8E34-438B144A53A8}">
      <dgm:prSet/>
      <dgm:spPr/>
      <dgm:t>
        <a:bodyPr/>
        <a:lstStyle/>
        <a:p>
          <a:endParaRPr lang="en-US"/>
        </a:p>
      </dgm:t>
    </dgm:pt>
    <dgm:pt modelId="{38B17635-2895-407F-AEFC-1F12886076A1}" type="sibTrans" cxnId="{9A990D06-4CB5-4F42-8E34-438B144A53A8}">
      <dgm:prSet/>
      <dgm:spPr/>
      <dgm:t>
        <a:bodyPr/>
        <a:lstStyle/>
        <a:p>
          <a:endParaRPr lang="en-US"/>
        </a:p>
      </dgm:t>
    </dgm:pt>
    <dgm:pt modelId="{5862648C-F672-41E6-9001-7C0B13402791}">
      <dgm:prSet/>
      <dgm:spPr/>
      <dgm:t>
        <a:bodyPr/>
        <a:lstStyle/>
        <a:p>
          <a:r>
            <a:rPr lang="cs-CZ"/>
            <a:t>ČESKÁ OBCHODNÍ INSPEKCE</a:t>
          </a:r>
          <a:endParaRPr lang="en-US"/>
        </a:p>
      </dgm:t>
    </dgm:pt>
    <dgm:pt modelId="{79045B93-A0CD-403F-9A2A-254C3624EB5E}" type="parTrans" cxnId="{402BD78C-5288-4146-9079-36663C7051C3}">
      <dgm:prSet/>
      <dgm:spPr/>
      <dgm:t>
        <a:bodyPr/>
        <a:lstStyle/>
        <a:p>
          <a:endParaRPr lang="en-US"/>
        </a:p>
      </dgm:t>
    </dgm:pt>
    <dgm:pt modelId="{40715BD3-CAFC-42F3-A75B-774DA473D8E3}" type="sibTrans" cxnId="{402BD78C-5288-4146-9079-36663C7051C3}">
      <dgm:prSet/>
      <dgm:spPr/>
      <dgm:t>
        <a:bodyPr/>
        <a:lstStyle/>
        <a:p>
          <a:endParaRPr lang="en-US"/>
        </a:p>
      </dgm:t>
    </dgm:pt>
    <dgm:pt modelId="{B037D350-DF50-4487-B996-416C7A99C2AB}">
      <dgm:prSet/>
      <dgm:spPr/>
      <dgm:t>
        <a:bodyPr/>
        <a:lstStyle/>
        <a:p>
          <a:r>
            <a:rPr lang="cs-CZ"/>
            <a:t>Zákon o ochraně spotřebitele</a:t>
          </a:r>
          <a:endParaRPr lang="en-US"/>
        </a:p>
      </dgm:t>
    </dgm:pt>
    <dgm:pt modelId="{6C50CE33-B49F-47FA-AC45-017A25BE3178}" type="parTrans" cxnId="{2A98BDBB-02AC-4E01-9FC7-503824F14D41}">
      <dgm:prSet/>
      <dgm:spPr/>
      <dgm:t>
        <a:bodyPr/>
        <a:lstStyle/>
        <a:p>
          <a:endParaRPr lang="en-US"/>
        </a:p>
      </dgm:t>
    </dgm:pt>
    <dgm:pt modelId="{7CE47093-0E3C-4D34-8B30-CF85EAA7B3A0}" type="sibTrans" cxnId="{2A98BDBB-02AC-4E01-9FC7-503824F14D41}">
      <dgm:prSet/>
      <dgm:spPr/>
      <dgm:t>
        <a:bodyPr/>
        <a:lstStyle/>
        <a:p>
          <a:endParaRPr lang="en-US"/>
        </a:p>
      </dgm:t>
    </dgm:pt>
    <dgm:pt modelId="{D7C55619-C7C0-4A6F-B761-F3F115784E9B}">
      <dgm:prSet/>
      <dgm:spPr/>
      <dgm:t>
        <a:bodyPr/>
        <a:lstStyle/>
        <a:p>
          <a:r>
            <a:rPr lang="en-GB" dirty="0" err="1"/>
            <a:t>Poctivost</a:t>
          </a:r>
          <a:r>
            <a:rPr lang="en-GB" dirty="0"/>
            <a:t> </a:t>
          </a:r>
          <a:r>
            <a:rPr lang="en-GB" dirty="0" err="1"/>
            <a:t>prodeje</a:t>
          </a:r>
          <a:r>
            <a:rPr lang="en-GB" dirty="0"/>
            <a:t> </a:t>
          </a:r>
          <a:r>
            <a:rPr lang="en-GB" dirty="0" err="1"/>
            <a:t>výrobků</a:t>
          </a:r>
          <a:r>
            <a:rPr lang="en-GB" dirty="0"/>
            <a:t> a </a:t>
          </a:r>
          <a:r>
            <a:rPr lang="en-GB" dirty="0" err="1"/>
            <a:t>poskytování</a:t>
          </a:r>
          <a:r>
            <a:rPr lang="en-GB" dirty="0"/>
            <a:t> </a:t>
          </a:r>
          <a:r>
            <a:rPr lang="en-GB" dirty="0" err="1"/>
            <a:t>služeb</a:t>
          </a:r>
          <a:endParaRPr lang="en-US" dirty="0"/>
        </a:p>
      </dgm:t>
    </dgm:pt>
    <dgm:pt modelId="{24003036-D5E5-45D1-A77C-B1A082367B74}" type="parTrans" cxnId="{ED00499A-6EA7-478A-B1AD-9E9E10F87ABB}">
      <dgm:prSet/>
      <dgm:spPr/>
      <dgm:t>
        <a:bodyPr/>
        <a:lstStyle/>
        <a:p>
          <a:endParaRPr lang="en-US"/>
        </a:p>
      </dgm:t>
    </dgm:pt>
    <dgm:pt modelId="{4711ED7A-4F7E-47C8-8BCD-151FE85089DF}" type="sibTrans" cxnId="{ED00499A-6EA7-478A-B1AD-9E9E10F87ABB}">
      <dgm:prSet/>
      <dgm:spPr/>
      <dgm:t>
        <a:bodyPr/>
        <a:lstStyle/>
        <a:p>
          <a:endParaRPr lang="en-US"/>
        </a:p>
      </dgm:t>
    </dgm:pt>
    <dgm:pt modelId="{1B90AC5F-B025-4A03-962E-5F73C56C15BA}">
      <dgm:prSet/>
      <dgm:spPr/>
      <dgm:t>
        <a:bodyPr/>
        <a:lstStyle/>
        <a:p>
          <a:r>
            <a:rPr lang="cs-CZ"/>
            <a:t>prodávat výrobky ve správné hmotnosti, míře nebo množství a umožnit spotřebiteli překontrolovat si správnost těchto údajů</a:t>
          </a:r>
          <a:endParaRPr lang="en-US"/>
        </a:p>
      </dgm:t>
    </dgm:pt>
    <dgm:pt modelId="{AD1DBDB5-6498-417F-BE2B-1351EC11881B}" type="parTrans" cxnId="{DC313149-E55D-4069-9E65-9BB559D92887}">
      <dgm:prSet/>
      <dgm:spPr/>
      <dgm:t>
        <a:bodyPr/>
        <a:lstStyle/>
        <a:p>
          <a:endParaRPr lang="en-US"/>
        </a:p>
      </dgm:t>
    </dgm:pt>
    <dgm:pt modelId="{95547CF2-D3DB-48A1-9D44-976E5706694D}" type="sibTrans" cxnId="{DC313149-E55D-4069-9E65-9BB559D92887}">
      <dgm:prSet/>
      <dgm:spPr/>
      <dgm:t>
        <a:bodyPr/>
        <a:lstStyle/>
        <a:p>
          <a:endParaRPr lang="en-US"/>
        </a:p>
      </dgm:t>
    </dgm:pt>
    <dgm:pt modelId="{47FAECF5-540C-4170-AB15-64B1E3B4CF8D}">
      <dgm:prSet/>
      <dgm:spPr/>
      <dgm:t>
        <a:bodyPr/>
        <a:lstStyle/>
        <a:p>
          <a:r>
            <a:rPr lang="cs-CZ"/>
            <a:t>při prodeji výrobků používat měřidla, která splňují požadavky stanovené zvláštním právním předpisem upravujícím oblast metrologie</a:t>
          </a:r>
          <a:endParaRPr lang="en-US"/>
        </a:p>
      </dgm:t>
    </dgm:pt>
    <dgm:pt modelId="{36958059-357F-4E49-A0E0-3A8BEA2D8277}" type="parTrans" cxnId="{6D37EA8F-79F8-4443-AD3F-151CC1E28277}">
      <dgm:prSet/>
      <dgm:spPr/>
      <dgm:t>
        <a:bodyPr/>
        <a:lstStyle/>
        <a:p>
          <a:endParaRPr lang="en-US"/>
        </a:p>
      </dgm:t>
    </dgm:pt>
    <dgm:pt modelId="{587A6BFC-18B7-40D8-9B3E-8EA48B84DE88}" type="sibTrans" cxnId="{6D37EA8F-79F8-4443-AD3F-151CC1E28277}">
      <dgm:prSet/>
      <dgm:spPr/>
      <dgm:t>
        <a:bodyPr/>
        <a:lstStyle/>
        <a:p>
          <a:endParaRPr lang="en-US"/>
        </a:p>
      </dgm:t>
    </dgm:pt>
    <dgm:pt modelId="{3A2A23E3-93E2-49E3-9CDC-403D0B455DED}">
      <dgm:prSet/>
      <dgm:spPr/>
      <dgm:t>
        <a:bodyPr/>
        <a:lstStyle/>
        <a:p>
          <a:r>
            <a:rPr lang="cs-CZ" dirty="0"/>
            <a:t>Zákaz výroby, dovozu, vývozu, nabízení, prodeje a darování výrobků nebezpečných svou zaměnitelností s potravinami</a:t>
          </a:r>
          <a:endParaRPr lang="en-US" dirty="0"/>
        </a:p>
      </dgm:t>
    </dgm:pt>
    <dgm:pt modelId="{12D217E8-401F-47CC-A99A-090DB518EFCC}" type="parTrans" cxnId="{041C29D1-E641-43F7-BE31-8BA936549DD3}">
      <dgm:prSet/>
      <dgm:spPr/>
      <dgm:t>
        <a:bodyPr/>
        <a:lstStyle/>
        <a:p>
          <a:endParaRPr lang="en-US"/>
        </a:p>
      </dgm:t>
    </dgm:pt>
    <dgm:pt modelId="{3BD30F50-243A-49EB-A0A0-074FDD5E2738}" type="sibTrans" cxnId="{041C29D1-E641-43F7-BE31-8BA936549DD3}">
      <dgm:prSet/>
      <dgm:spPr/>
      <dgm:t>
        <a:bodyPr/>
        <a:lstStyle/>
        <a:p>
          <a:endParaRPr lang="en-US"/>
        </a:p>
      </dgm:t>
    </dgm:pt>
    <dgm:pt modelId="{12DFB1E9-5D63-46EA-876E-220D3F466F54}">
      <dgm:prSet/>
      <dgm:spPr/>
      <dgm:t>
        <a:bodyPr/>
        <a:lstStyle/>
        <a:p>
          <a:r>
            <a:rPr lang="cs-CZ" dirty="0"/>
            <a:t>Celní úřady</a:t>
          </a:r>
          <a:endParaRPr lang="en-US" dirty="0"/>
        </a:p>
      </dgm:t>
    </dgm:pt>
    <dgm:pt modelId="{915E4D61-B365-4DA1-AE72-157ADCA8E263}" type="parTrans" cxnId="{17A9211A-621B-4034-BF6B-910B719B474B}">
      <dgm:prSet/>
      <dgm:spPr/>
      <dgm:t>
        <a:bodyPr/>
        <a:lstStyle/>
        <a:p>
          <a:endParaRPr lang="cs-CZ"/>
        </a:p>
      </dgm:t>
    </dgm:pt>
    <dgm:pt modelId="{389BA7A8-FB9D-45A0-8721-80A99AA15554}" type="sibTrans" cxnId="{17A9211A-621B-4034-BF6B-910B719B474B}">
      <dgm:prSet/>
      <dgm:spPr/>
    </dgm:pt>
    <dgm:pt modelId="{CB0D1799-0072-4520-81B6-C92786F2E858}">
      <dgm:prSet/>
      <dgm:spPr/>
      <dgm:t>
        <a:bodyPr/>
        <a:lstStyle/>
        <a:p>
          <a:r>
            <a:rPr lang="cs-CZ" dirty="0"/>
            <a:t>Kontrola dovozu potravin ze třetích zemí a propouštění potravin do režimu volní oběh</a:t>
          </a:r>
          <a:endParaRPr lang="en-US" dirty="0"/>
        </a:p>
      </dgm:t>
    </dgm:pt>
    <dgm:pt modelId="{DC6B0721-1E7A-4101-8281-63792530E1E0}" type="parTrans" cxnId="{D6291613-04A6-4BC4-BB20-ACB195BE2AE7}">
      <dgm:prSet/>
      <dgm:spPr/>
      <dgm:t>
        <a:bodyPr/>
        <a:lstStyle/>
        <a:p>
          <a:endParaRPr lang="cs-CZ"/>
        </a:p>
      </dgm:t>
    </dgm:pt>
    <dgm:pt modelId="{1163E16E-689C-4E6C-94A6-C9BAFCAAB8F3}" type="sibTrans" cxnId="{D6291613-04A6-4BC4-BB20-ACB195BE2AE7}">
      <dgm:prSet/>
      <dgm:spPr/>
    </dgm:pt>
    <dgm:pt modelId="{BD644538-0DD8-4A59-99BB-3659C9B4E5EE}" type="pres">
      <dgm:prSet presAssocID="{99555F3C-45BD-49C3-AC61-AE35F3E148BB}" presName="linear" presStyleCnt="0">
        <dgm:presLayoutVars>
          <dgm:dir/>
          <dgm:animLvl val="lvl"/>
          <dgm:resizeHandles val="exact"/>
        </dgm:presLayoutVars>
      </dgm:prSet>
      <dgm:spPr/>
    </dgm:pt>
    <dgm:pt modelId="{78A1A1B2-9F63-41DA-AEAC-7D45067E705E}" type="pres">
      <dgm:prSet presAssocID="{C53B3FFA-E4C1-4882-9AAD-DB60D2EAE2C1}" presName="parentLin" presStyleCnt="0"/>
      <dgm:spPr/>
    </dgm:pt>
    <dgm:pt modelId="{FED5D1EF-9BAF-47C8-87A6-894FD2542B9E}" type="pres">
      <dgm:prSet presAssocID="{C53B3FFA-E4C1-4882-9AAD-DB60D2EAE2C1}" presName="parentLeftMargin" presStyleLbl="node1" presStyleIdx="0" presStyleCnt="4"/>
      <dgm:spPr/>
    </dgm:pt>
    <dgm:pt modelId="{31FCAC8E-0CC9-4B84-8417-2869AD4D1A0A}" type="pres">
      <dgm:prSet presAssocID="{C53B3FFA-E4C1-4882-9AAD-DB60D2EAE2C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9C5C3BA-84DA-4587-89FB-A6A8E1CEA842}" type="pres">
      <dgm:prSet presAssocID="{C53B3FFA-E4C1-4882-9AAD-DB60D2EAE2C1}" presName="negativeSpace" presStyleCnt="0"/>
      <dgm:spPr/>
    </dgm:pt>
    <dgm:pt modelId="{95D3E001-20DB-4CB0-826A-23AF6C38777F}" type="pres">
      <dgm:prSet presAssocID="{C53B3FFA-E4C1-4882-9AAD-DB60D2EAE2C1}" presName="childText" presStyleLbl="conFgAcc1" presStyleIdx="0" presStyleCnt="4">
        <dgm:presLayoutVars>
          <dgm:bulletEnabled val="1"/>
        </dgm:presLayoutVars>
      </dgm:prSet>
      <dgm:spPr/>
    </dgm:pt>
    <dgm:pt modelId="{3C452279-0CD3-45A3-B524-BD1EB1823AD1}" type="pres">
      <dgm:prSet presAssocID="{EDA818BB-95A6-44E1-9658-F5256DA58767}" presName="spaceBetweenRectangles" presStyleCnt="0"/>
      <dgm:spPr/>
    </dgm:pt>
    <dgm:pt modelId="{88F9F125-91FD-4FFA-9E90-38BDF858DC7C}" type="pres">
      <dgm:prSet presAssocID="{4C65E6A0-6625-46FF-A2EF-B54EF09F6C17}" presName="parentLin" presStyleCnt="0"/>
      <dgm:spPr/>
    </dgm:pt>
    <dgm:pt modelId="{3835F39F-1C74-42F6-9AA4-5DDD33DF7B2E}" type="pres">
      <dgm:prSet presAssocID="{4C65E6A0-6625-46FF-A2EF-B54EF09F6C17}" presName="parentLeftMargin" presStyleLbl="node1" presStyleIdx="0" presStyleCnt="4"/>
      <dgm:spPr/>
    </dgm:pt>
    <dgm:pt modelId="{F6363E39-A5E0-4741-97CB-EF3E04E6095D}" type="pres">
      <dgm:prSet presAssocID="{4C65E6A0-6625-46FF-A2EF-B54EF09F6C1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317463F-D585-4D86-BC4C-970BED50D970}" type="pres">
      <dgm:prSet presAssocID="{4C65E6A0-6625-46FF-A2EF-B54EF09F6C17}" presName="negativeSpace" presStyleCnt="0"/>
      <dgm:spPr/>
    </dgm:pt>
    <dgm:pt modelId="{DA14CA8D-D347-491A-B1B7-15DC91B641CE}" type="pres">
      <dgm:prSet presAssocID="{4C65E6A0-6625-46FF-A2EF-B54EF09F6C17}" presName="childText" presStyleLbl="conFgAcc1" presStyleIdx="1" presStyleCnt="4">
        <dgm:presLayoutVars>
          <dgm:bulletEnabled val="1"/>
        </dgm:presLayoutVars>
      </dgm:prSet>
      <dgm:spPr/>
    </dgm:pt>
    <dgm:pt modelId="{A64ECF1D-AB59-4B31-962D-217A83E4EDE6}" type="pres">
      <dgm:prSet presAssocID="{3E5C3CEC-42D2-40DD-A8D8-0E4158BF2255}" presName="spaceBetweenRectangles" presStyleCnt="0"/>
      <dgm:spPr/>
    </dgm:pt>
    <dgm:pt modelId="{CD53E33C-8D98-46C9-BEFC-B79D8BA6C74D}" type="pres">
      <dgm:prSet presAssocID="{5862648C-F672-41E6-9001-7C0B13402791}" presName="parentLin" presStyleCnt="0"/>
      <dgm:spPr/>
    </dgm:pt>
    <dgm:pt modelId="{094296C1-DC62-4ACF-89FB-D5704AB9BA8D}" type="pres">
      <dgm:prSet presAssocID="{5862648C-F672-41E6-9001-7C0B13402791}" presName="parentLeftMargin" presStyleLbl="node1" presStyleIdx="1" presStyleCnt="4"/>
      <dgm:spPr/>
    </dgm:pt>
    <dgm:pt modelId="{20687B50-F68A-4E46-8383-B32D14D09038}" type="pres">
      <dgm:prSet presAssocID="{5862648C-F672-41E6-9001-7C0B134027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D4534CC-106F-455D-94A6-823378461E03}" type="pres">
      <dgm:prSet presAssocID="{5862648C-F672-41E6-9001-7C0B13402791}" presName="negativeSpace" presStyleCnt="0"/>
      <dgm:spPr/>
    </dgm:pt>
    <dgm:pt modelId="{D1B10029-B3CF-4239-83A9-D9421FA2C836}" type="pres">
      <dgm:prSet presAssocID="{5862648C-F672-41E6-9001-7C0B13402791}" presName="childText" presStyleLbl="conFgAcc1" presStyleIdx="2" presStyleCnt="4">
        <dgm:presLayoutVars>
          <dgm:bulletEnabled val="1"/>
        </dgm:presLayoutVars>
      </dgm:prSet>
      <dgm:spPr/>
    </dgm:pt>
    <dgm:pt modelId="{07E66F24-4177-46FB-ACC3-7821999A6A1B}" type="pres">
      <dgm:prSet presAssocID="{40715BD3-CAFC-42F3-A75B-774DA473D8E3}" presName="spaceBetweenRectangles" presStyleCnt="0"/>
      <dgm:spPr/>
    </dgm:pt>
    <dgm:pt modelId="{54E48E84-AF8E-452A-909A-75AC20B1CE2B}" type="pres">
      <dgm:prSet presAssocID="{12DFB1E9-5D63-46EA-876E-220D3F466F54}" presName="parentLin" presStyleCnt="0"/>
      <dgm:spPr/>
    </dgm:pt>
    <dgm:pt modelId="{D63FC180-9199-42E1-ADD4-BE9919C59CB5}" type="pres">
      <dgm:prSet presAssocID="{12DFB1E9-5D63-46EA-876E-220D3F466F54}" presName="parentLeftMargin" presStyleLbl="node1" presStyleIdx="2" presStyleCnt="4"/>
      <dgm:spPr/>
    </dgm:pt>
    <dgm:pt modelId="{2D6A77F0-40BB-4B47-9C58-F945EDB88497}" type="pres">
      <dgm:prSet presAssocID="{12DFB1E9-5D63-46EA-876E-220D3F466F5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7A96B5F-1B35-4F56-A4D4-BF6AAA7A64F9}" type="pres">
      <dgm:prSet presAssocID="{12DFB1E9-5D63-46EA-876E-220D3F466F54}" presName="negativeSpace" presStyleCnt="0"/>
      <dgm:spPr/>
    </dgm:pt>
    <dgm:pt modelId="{FEA17A91-0DAD-4A35-9577-70036D9B7543}" type="pres">
      <dgm:prSet presAssocID="{12DFB1E9-5D63-46EA-876E-220D3F466F5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D2C6401-DA2C-410E-808C-6C44DDCE2E31}" type="presOf" srcId="{4C65E6A0-6625-46FF-A2EF-B54EF09F6C17}" destId="{3835F39F-1C74-42F6-9AA4-5DDD33DF7B2E}" srcOrd="0" destOrd="0" presId="urn:microsoft.com/office/officeart/2005/8/layout/list1"/>
    <dgm:cxn modelId="{9A990D06-4CB5-4F42-8E34-438B144A53A8}" srcId="{4C65E6A0-6625-46FF-A2EF-B54EF09F6C17}" destId="{A6E7BB7B-14CB-4783-9FDD-722524D562EB}" srcOrd="0" destOrd="0" parTransId="{FA0979EE-6A03-4C82-9CA9-193F0A41B5E9}" sibTransId="{38B17635-2895-407F-AEFC-1F12886076A1}"/>
    <dgm:cxn modelId="{3EA1E207-D074-484D-9426-FF57554E8DA9}" srcId="{C53B3FFA-E4C1-4882-9AAD-DB60D2EAE2C1}" destId="{FA3EA5EC-0E0A-4788-BE1E-E43D859BC456}" srcOrd="1" destOrd="0" parTransId="{4F858974-0908-434E-9577-8F0B4D1C6901}" sibTransId="{24B9ED82-E5A4-4FFC-9D78-16FEEDC3D87A}"/>
    <dgm:cxn modelId="{AB92A80D-0FDF-4E11-9FE5-5FE1E1F28C31}" type="presOf" srcId="{FA3EA5EC-0E0A-4788-BE1E-E43D859BC456}" destId="{95D3E001-20DB-4CB0-826A-23AF6C38777F}" srcOrd="0" destOrd="1" presId="urn:microsoft.com/office/officeart/2005/8/layout/list1"/>
    <dgm:cxn modelId="{B0B12D0E-C863-4AA6-AA30-13E8E115055C}" type="presOf" srcId="{99555F3C-45BD-49C3-AC61-AE35F3E148BB}" destId="{BD644538-0DD8-4A59-99BB-3659C9B4E5EE}" srcOrd="0" destOrd="0" presId="urn:microsoft.com/office/officeart/2005/8/layout/list1"/>
    <dgm:cxn modelId="{A094A612-AE07-4044-B2FE-2E742AC05893}" type="presOf" srcId="{12DFB1E9-5D63-46EA-876E-220D3F466F54}" destId="{2D6A77F0-40BB-4B47-9C58-F945EDB88497}" srcOrd="1" destOrd="0" presId="urn:microsoft.com/office/officeart/2005/8/layout/list1"/>
    <dgm:cxn modelId="{D6291613-04A6-4BC4-BB20-ACB195BE2AE7}" srcId="{12DFB1E9-5D63-46EA-876E-220D3F466F54}" destId="{CB0D1799-0072-4520-81B6-C92786F2E858}" srcOrd="0" destOrd="0" parTransId="{DC6B0721-1E7A-4101-8281-63792530E1E0}" sibTransId="{1163E16E-689C-4E6C-94A6-C9BAFCAAB8F3}"/>
    <dgm:cxn modelId="{5CFC1C18-46A2-478F-8317-5750C2961A24}" type="presOf" srcId="{B037D350-DF50-4487-B996-416C7A99C2AB}" destId="{D1B10029-B3CF-4239-83A9-D9421FA2C836}" srcOrd="0" destOrd="0" presId="urn:microsoft.com/office/officeart/2005/8/layout/list1"/>
    <dgm:cxn modelId="{17A9211A-621B-4034-BF6B-910B719B474B}" srcId="{99555F3C-45BD-49C3-AC61-AE35F3E148BB}" destId="{12DFB1E9-5D63-46EA-876E-220D3F466F54}" srcOrd="3" destOrd="0" parTransId="{915E4D61-B365-4DA1-AE72-157ADCA8E263}" sibTransId="{389BA7A8-FB9D-45A0-8721-80A99AA15554}"/>
    <dgm:cxn modelId="{0667AB1A-F63B-437E-95DE-486330B51A4E}" srcId="{99555F3C-45BD-49C3-AC61-AE35F3E148BB}" destId="{4C65E6A0-6625-46FF-A2EF-B54EF09F6C17}" srcOrd="1" destOrd="0" parTransId="{7F11DDD2-03CE-401F-95CA-945357431794}" sibTransId="{3E5C3CEC-42D2-40DD-A8D8-0E4158BF2255}"/>
    <dgm:cxn modelId="{970EDA3C-5661-48A9-8DDE-F9A824F75204}" srcId="{99555F3C-45BD-49C3-AC61-AE35F3E148BB}" destId="{C53B3FFA-E4C1-4882-9AAD-DB60D2EAE2C1}" srcOrd="0" destOrd="0" parTransId="{A87B2DD4-4D97-466C-BCD9-0A0F25E3AD9B}" sibTransId="{EDA818BB-95A6-44E1-9658-F5256DA58767}"/>
    <dgm:cxn modelId="{65371661-B236-4BB3-93A1-F64102F1ED5A}" type="presOf" srcId="{47FAECF5-540C-4170-AB15-64B1E3B4CF8D}" destId="{D1B10029-B3CF-4239-83A9-D9421FA2C836}" srcOrd="0" destOrd="3" presId="urn:microsoft.com/office/officeart/2005/8/layout/list1"/>
    <dgm:cxn modelId="{1F935363-4790-4E8E-A897-F4311D4294B0}" type="presOf" srcId="{CB0D1799-0072-4520-81B6-C92786F2E858}" destId="{FEA17A91-0DAD-4A35-9577-70036D9B7543}" srcOrd="0" destOrd="0" presId="urn:microsoft.com/office/officeart/2005/8/layout/list1"/>
    <dgm:cxn modelId="{DC313149-E55D-4069-9E65-9BB559D92887}" srcId="{D7C55619-C7C0-4A6F-B761-F3F115784E9B}" destId="{1B90AC5F-B025-4A03-962E-5F73C56C15BA}" srcOrd="0" destOrd="0" parTransId="{AD1DBDB5-6498-417F-BE2B-1351EC11881B}" sibTransId="{95547CF2-D3DB-48A1-9D44-976E5706694D}"/>
    <dgm:cxn modelId="{91E30F56-7A2E-4158-AB08-90F39F2ED545}" srcId="{C53B3FFA-E4C1-4882-9AAD-DB60D2EAE2C1}" destId="{A6893EA0-F31E-44DA-BEB5-CDC53C11D827}" srcOrd="0" destOrd="0" parTransId="{59923769-937E-4626-BC80-E0EBC1074C50}" sibTransId="{C185FB86-4959-44F9-80F1-C8999B4B3B15}"/>
    <dgm:cxn modelId="{B4DA457B-156E-495F-8F17-7FB1014838A8}" type="presOf" srcId="{C53B3FFA-E4C1-4882-9AAD-DB60D2EAE2C1}" destId="{FED5D1EF-9BAF-47C8-87A6-894FD2542B9E}" srcOrd="0" destOrd="0" presId="urn:microsoft.com/office/officeart/2005/8/layout/list1"/>
    <dgm:cxn modelId="{57CDB880-D3AD-4862-92AB-25B794B51510}" type="presOf" srcId="{A6893EA0-F31E-44DA-BEB5-CDC53C11D827}" destId="{95D3E001-20DB-4CB0-826A-23AF6C38777F}" srcOrd="0" destOrd="0" presId="urn:microsoft.com/office/officeart/2005/8/layout/list1"/>
    <dgm:cxn modelId="{402BD78C-5288-4146-9079-36663C7051C3}" srcId="{99555F3C-45BD-49C3-AC61-AE35F3E148BB}" destId="{5862648C-F672-41E6-9001-7C0B13402791}" srcOrd="2" destOrd="0" parTransId="{79045B93-A0CD-403F-9A2A-254C3624EB5E}" sibTransId="{40715BD3-CAFC-42F3-A75B-774DA473D8E3}"/>
    <dgm:cxn modelId="{6D37EA8F-79F8-4443-AD3F-151CC1E28277}" srcId="{D7C55619-C7C0-4A6F-B761-F3F115784E9B}" destId="{47FAECF5-540C-4170-AB15-64B1E3B4CF8D}" srcOrd="1" destOrd="0" parTransId="{36958059-357F-4E49-A0E0-3A8BEA2D8277}" sibTransId="{587A6BFC-18B7-40D8-9B3E-8EA48B84DE88}"/>
    <dgm:cxn modelId="{872B8891-54A3-425C-9CEB-772A9C17182F}" type="presOf" srcId="{3A2A23E3-93E2-49E3-9CDC-403D0B455DED}" destId="{D1B10029-B3CF-4239-83A9-D9421FA2C836}" srcOrd="0" destOrd="4" presId="urn:microsoft.com/office/officeart/2005/8/layout/list1"/>
    <dgm:cxn modelId="{ED00499A-6EA7-478A-B1AD-9E9E10F87ABB}" srcId="{B037D350-DF50-4487-B996-416C7A99C2AB}" destId="{D7C55619-C7C0-4A6F-B761-F3F115784E9B}" srcOrd="0" destOrd="0" parTransId="{24003036-D5E5-45D1-A77C-B1A082367B74}" sibTransId="{4711ED7A-4F7E-47C8-8BCD-151FE85089DF}"/>
    <dgm:cxn modelId="{D3349FB0-026D-4CEE-9B95-592CD33D4C2B}" type="presOf" srcId="{D7C55619-C7C0-4A6F-B761-F3F115784E9B}" destId="{D1B10029-B3CF-4239-83A9-D9421FA2C836}" srcOrd="0" destOrd="1" presId="urn:microsoft.com/office/officeart/2005/8/layout/list1"/>
    <dgm:cxn modelId="{658BCDB6-28AC-4BCF-8B5E-FA8BA1514758}" type="presOf" srcId="{A6E7BB7B-14CB-4783-9FDD-722524D562EB}" destId="{DA14CA8D-D347-491A-B1B7-15DC91B641CE}" srcOrd="0" destOrd="0" presId="urn:microsoft.com/office/officeart/2005/8/layout/list1"/>
    <dgm:cxn modelId="{2A98BDBB-02AC-4E01-9FC7-503824F14D41}" srcId="{5862648C-F672-41E6-9001-7C0B13402791}" destId="{B037D350-DF50-4487-B996-416C7A99C2AB}" srcOrd="0" destOrd="0" parTransId="{6C50CE33-B49F-47FA-AC45-017A25BE3178}" sibTransId="{7CE47093-0E3C-4D34-8B30-CF85EAA7B3A0}"/>
    <dgm:cxn modelId="{F8A046BF-5767-4052-9559-8E07B055F581}" type="presOf" srcId="{5862648C-F672-41E6-9001-7C0B13402791}" destId="{094296C1-DC62-4ACF-89FB-D5704AB9BA8D}" srcOrd="0" destOrd="0" presId="urn:microsoft.com/office/officeart/2005/8/layout/list1"/>
    <dgm:cxn modelId="{18AB95C3-5F37-4222-8FDD-84322D645541}" type="presOf" srcId="{C53B3FFA-E4C1-4882-9AAD-DB60D2EAE2C1}" destId="{31FCAC8E-0CC9-4B84-8417-2869AD4D1A0A}" srcOrd="1" destOrd="0" presId="urn:microsoft.com/office/officeart/2005/8/layout/list1"/>
    <dgm:cxn modelId="{983208C7-EA4A-4DB2-90CC-E6B9AA4EA507}" type="presOf" srcId="{1B90AC5F-B025-4A03-962E-5F73C56C15BA}" destId="{D1B10029-B3CF-4239-83A9-D9421FA2C836}" srcOrd="0" destOrd="2" presId="urn:microsoft.com/office/officeart/2005/8/layout/list1"/>
    <dgm:cxn modelId="{68A59ECA-5D8A-4F03-9118-14674223AD9B}" type="presOf" srcId="{4C65E6A0-6625-46FF-A2EF-B54EF09F6C17}" destId="{F6363E39-A5E0-4741-97CB-EF3E04E6095D}" srcOrd="1" destOrd="0" presId="urn:microsoft.com/office/officeart/2005/8/layout/list1"/>
    <dgm:cxn modelId="{041C29D1-E641-43F7-BE31-8BA936549DD3}" srcId="{B037D350-DF50-4487-B996-416C7A99C2AB}" destId="{3A2A23E3-93E2-49E3-9CDC-403D0B455DED}" srcOrd="1" destOrd="0" parTransId="{12D217E8-401F-47CC-A99A-090DB518EFCC}" sibTransId="{3BD30F50-243A-49EB-A0A0-074FDD5E2738}"/>
    <dgm:cxn modelId="{445DFFE7-4EA6-4C44-BBCF-3E276E90B380}" type="presOf" srcId="{5862648C-F672-41E6-9001-7C0B13402791}" destId="{20687B50-F68A-4E46-8383-B32D14D09038}" srcOrd="1" destOrd="0" presId="urn:microsoft.com/office/officeart/2005/8/layout/list1"/>
    <dgm:cxn modelId="{387E61FA-5107-4107-B366-7DEE625A436C}" type="presOf" srcId="{12DFB1E9-5D63-46EA-876E-220D3F466F54}" destId="{D63FC180-9199-42E1-ADD4-BE9919C59CB5}" srcOrd="0" destOrd="0" presId="urn:microsoft.com/office/officeart/2005/8/layout/list1"/>
    <dgm:cxn modelId="{32579766-F9CD-4E2D-958B-946DDF844174}" type="presParOf" srcId="{BD644538-0DD8-4A59-99BB-3659C9B4E5EE}" destId="{78A1A1B2-9F63-41DA-AEAC-7D45067E705E}" srcOrd="0" destOrd="0" presId="urn:microsoft.com/office/officeart/2005/8/layout/list1"/>
    <dgm:cxn modelId="{A3CA00EF-7A41-4D0A-B08A-27751E222F09}" type="presParOf" srcId="{78A1A1B2-9F63-41DA-AEAC-7D45067E705E}" destId="{FED5D1EF-9BAF-47C8-87A6-894FD2542B9E}" srcOrd="0" destOrd="0" presId="urn:microsoft.com/office/officeart/2005/8/layout/list1"/>
    <dgm:cxn modelId="{19316408-36B8-4FC6-8ED7-6A3DF78A0261}" type="presParOf" srcId="{78A1A1B2-9F63-41DA-AEAC-7D45067E705E}" destId="{31FCAC8E-0CC9-4B84-8417-2869AD4D1A0A}" srcOrd="1" destOrd="0" presId="urn:microsoft.com/office/officeart/2005/8/layout/list1"/>
    <dgm:cxn modelId="{2641EDA5-8D3B-40A0-A368-AA03C99AFEBB}" type="presParOf" srcId="{BD644538-0DD8-4A59-99BB-3659C9B4E5EE}" destId="{79C5C3BA-84DA-4587-89FB-A6A8E1CEA842}" srcOrd="1" destOrd="0" presId="urn:microsoft.com/office/officeart/2005/8/layout/list1"/>
    <dgm:cxn modelId="{0F9DC86C-1295-4B9E-A538-35101A6002C5}" type="presParOf" srcId="{BD644538-0DD8-4A59-99BB-3659C9B4E5EE}" destId="{95D3E001-20DB-4CB0-826A-23AF6C38777F}" srcOrd="2" destOrd="0" presId="urn:microsoft.com/office/officeart/2005/8/layout/list1"/>
    <dgm:cxn modelId="{8E97F15A-7621-4B9B-9F4D-A58068DE153D}" type="presParOf" srcId="{BD644538-0DD8-4A59-99BB-3659C9B4E5EE}" destId="{3C452279-0CD3-45A3-B524-BD1EB1823AD1}" srcOrd="3" destOrd="0" presId="urn:microsoft.com/office/officeart/2005/8/layout/list1"/>
    <dgm:cxn modelId="{4C4C489C-4609-47D9-9685-312CA4581F72}" type="presParOf" srcId="{BD644538-0DD8-4A59-99BB-3659C9B4E5EE}" destId="{88F9F125-91FD-4FFA-9E90-38BDF858DC7C}" srcOrd="4" destOrd="0" presId="urn:microsoft.com/office/officeart/2005/8/layout/list1"/>
    <dgm:cxn modelId="{C28C902B-7FF8-464F-A7A9-A0FD4D7872F7}" type="presParOf" srcId="{88F9F125-91FD-4FFA-9E90-38BDF858DC7C}" destId="{3835F39F-1C74-42F6-9AA4-5DDD33DF7B2E}" srcOrd="0" destOrd="0" presId="urn:microsoft.com/office/officeart/2005/8/layout/list1"/>
    <dgm:cxn modelId="{16069150-8C64-452F-ABFF-1519A86B61FC}" type="presParOf" srcId="{88F9F125-91FD-4FFA-9E90-38BDF858DC7C}" destId="{F6363E39-A5E0-4741-97CB-EF3E04E6095D}" srcOrd="1" destOrd="0" presId="urn:microsoft.com/office/officeart/2005/8/layout/list1"/>
    <dgm:cxn modelId="{F77A2940-B992-487D-B0A4-221AD52D181D}" type="presParOf" srcId="{BD644538-0DD8-4A59-99BB-3659C9B4E5EE}" destId="{F317463F-D585-4D86-BC4C-970BED50D970}" srcOrd="5" destOrd="0" presId="urn:microsoft.com/office/officeart/2005/8/layout/list1"/>
    <dgm:cxn modelId="{FE995ABE-76CD-4187-A6C2-44B5FED20630}" type="presParOf" srcId="{BD644538-0DD8-4A59-99BB-3659C9B4E5EE}" destId="{DA14CA8D-D347-491A-B1B7-15DC91B641CE}" srcOrd="6" destOrd="0" presId="urn:microsoft.com/office/officeart/2005/8/layout/list1"/>
    <dgm:cxn modelId="{17B43DE3-5AD4-46AE-8A04-FDF586A38C1A}" type="presParOf" srcId="{BD644538-0DD8-4A59-99BB-3659C9B4E5EE}" destId="{A64ECF1D-AB59-4B31-962D-217A83E4EDE6}" srcOrd="7" destOrd="0" presId="urn:microsoft.com/office/officeart/2005/8/layout/list1"/>
    <dgm:cxn modelId="{FC618FCD-549E-4B63-88F2-27A4DAED3658}" type="presParOf" srcId="{BD644538-0DD8-4A59-99BB-3659C9B4E5EE}" destId="{CD53E33C-8D98-46C9-BEFC-B79D8BA6C74D}" srcOrd="8" destOrd="0" presId="urn:microsoft.com/office/officeart/2005/8/layout/list1"/>
    <dgm:cxn modelId="{4BCCF4C7-FE0F-4C21-9BA2-0A76E5201499}" type="presParOf" srcId="{CD53E33C-8D98-46C9-BEFC-B79D8BA6C74D}" destId="{094296C1-DC62-4ACF-89FB-D5704AB9BA8D}" srcOrd="0" destOrd="0" presId="urn:microsoft.com/office/officeart/2005/8/layout/list1"/>
    <dgm:cxn modelId="{64025111-34D0-4C18-8C24-340A54CD599F}" type="presParOf" srcId="{CD53E33C-8D98-46C9-BEFC-B79D8BA6C74D}" destId="{20687B50-F68A-4E46-8383-B32D14D09038}" srcOrd="1" destOrd="0" presId="urn:microsoft.com/office/officeart/2005/8/layout/list1"/>
    <dgm:cxn modelId="{1B4C3892-AECF-4635-AB50-5773773B5E99}" type="presParOf" srcId="{BD644538-0DD8-4A59-99BB-3659C9B4E5EE}" destId="{9D4534CC-106F-455D-94A6-823378461E03}" srcOrd="9" destOrd="0" presId="urn:microsoft.com/office/officeart/2005/8/layout/list1"/>
    <dgm:cxn modelId="{BB3FBA6F-2C5C-46ED-9DE0-65C3D8993C0F}" type="presParOf" srcId="{BD644538-0DD8-4A59-99BB-3659C9B4E5EE}" destId="{D1B10029-B3CF-4239-83A9-D9421FA2C836}" srcOrd="10" destOrd="0" presId="urn:microsoft.com/office/officeart/2005/8/layout/list1"/>
    <dgm:cxn modelId="{E98AE491-F245-4EC6-9D4E-F3BEF3D25CF5}" type="presParOf" srcId="{BD644538-0DD8-4A59-99BB-3659C9B4E5EE}" destId="{07E66F24-4177-46FB-ACC3-7821999A6A1B}" srcOrd="11" destOrd="0" presId="urn:microsoft.com/office/officeart/2005/8/layout/list1"/>
    <dgm:cxn modelId="{2CCD1264-6363-46FC-B994-A598C26D2E09}" type="presParOf" srcId="{BD644538-0DD8-4A59-99BB-3659C9B4E5EE}" destId="{54E48E84-AF8E-452A-909A-75AC20B1CE2B}" srcOrd="12" destOrd="0" presId="urn:microsoft.com/office/officeart/2005/8/layout/list1"/>
    <dgm:cxn modelId="{FA82638A-ED0C-4CD6-A467-6EBCA60C573F}" type="presParOf" srcId="{54E48E84-AF8E-452A-909A-75AC20B1CE2B}" destId="{D63FC180-9199-42E1-ADD4-BE9919C59CB5}" srcOrd="0" destOrd="0" presId="urn:microsoft.com/office/officeart/2005/8/layout/list1"/>
    <dgm:cxn modelId="{CECB8724-ACB4-478A-81B5-2030E031B104}" type="presParOf" srcId="{54E48E84-AF8E-452A-909A-75AC20B1CE2B}" destId="{2D6A77F0-40BB-4B47-9C58-F945EDB88497}" srcOrd="1" destOrd="0" presId="urn:microsoft.com/office/officeart/2005/8/layout/list1"/>
    <dgm:cxn modelId="{FB3E01E1-31BB-4E9A-9E2A-B7D899A8DB9D}" type="presParOf" srcId="{BD644538-0DD8-4A59-99BB-3659C9B4E5EE}" destId="{77A96B5F-1B35-4F56-A4D4-BF6AAA7A64F9}" srcOrd="13" destOrd="0" presId="urn:microsoft.com/office/officeart/2005/8/layout/list1"/>
    <dgm:cxn modelId="{4EAAA354-CE35-4121-A0F8-D16AD39E267C}" type="presParOf" srcId="{BD644538-0DD8-4A59-99BB-3659C9B4E5EE}" destId="{FEA17A91-0DAD-4A35-9577-70036D9B754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FBC74CA-60F8-4939-B667-FC95A5B4DF28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634C25F-0B8F-4957-BEB6-B5BBD577CACE}">
      <dgm:prSet/>
      <dgm:spPr/>
      <dgm:t>
        <a:bodyPr/>
        <a:lstStyle/>
        <a:p>
          <a:r>
            <a:rPr lang="cs-CZ" dirty="0"/>
            <a:t>ADIS (S</a:t>
          </a:r>
          <a:r>
            <a:rPr lang="en-GB" dirty="0" err="1"/>
            <a:t>ystem</a:t>
          </a:r>
          <a:r>
            <a:rPr lang="en-GB" dirty="0"/>
            <a:t> for notifying and reporting information on Animal </a:t>
          </a:r>
          <a:r>
            <a:rPr lang="cs-CZ" dirty="0" err="1"/>
            <a:t>Diseases</a:t>
          </a:r>
          <a:r>
            <a:rPr lang="cs-CZ" dirty="0"/>
            <a:t>)</a:t>
          </a:r>
          <a:endParaRPr lang="en-US" dirty="0"/>
        </a:p>
      </dgm:t>
    </dgm:pt>
    <dgm:pt modelId="{407FB7E3-A32E-42FD-9A7C-2E3265DCAD5B}" type="parTrans" cxnId="{1B841643-DDEB-4EC6-BBB1-C0BADEF915E2}">
      <dgm:prSet/>
      <dgm:spPr/>
      <dgm:t>
        <a:bodyPr/>
        <a:lstStyle/>
        <a:p>
          <a:endParaRPr lang="en-US"/>
        </a:p>
      </dgm:t>
    </dgm:pt>
    <dgm:pt modelId="{1BEE5AC3-37A1-4E9D-8854-394AAE69D780}" type="sibTrans" cxnId="{1B841643-DDEB-4EC6-BBB1-C0BADEF915E2}">
      <dgm:prSet/>
      <dgm:spPr/>
      <dgm:t>
        <a:bodyPr/>
        <a:lstStyle/>
        <a:p>
          <a:endParaRPr lang="en-US"/>
        </a:p>
      </dgm:t>
    </dgm:pt>
    <dgm:pt modelId="{CC81984B-B878-4F45-805B-05C87D088ED2}">
      <dgm:prSet/>
      <dgm:spPr/>
      <dgm:t>
        <a:bodyPr/>
        <a:lstStyle/>
        <a:p>
          <a:r>
            <a:rPr lang="cs-CZ" dirty="0"/>
            <a:t>EUROPHYT (S</a:t>
          </a:r>
          <a:r>
            <a:rPr lang="en-GB" dirty="0" err="1"/>
            <a:t>ystem</a:t>
          </a:r>
          <a:r>
            <a:rPr lang="en-GB" dirty="0"/>
            <a:t> for notifying and reporting the presence of pests in plants and plant products</a:t>
          </a:r>
          <a:r>
            <a:rPr lang="cs-CZ" dirty="0"/>
            <a:t>)</a:t>
          </a:r>
          <a:endParaRPr lang="en-US" dirty="0"/>
        </a:p>
      </dgm:t>
    </dgm:pt>
    <dgm:pt modelId="{BBFEFBAA-76D6-41A1-A7DE-4A4B3FAAFD0B}" type="parTrans" cxnId="{4F367573-D93D-458C-93EC-0C8402CF7484}">
      <dgm:prSet/>
      <dgm:spPr/>
      <dgm:t>
        <a:bodyPr/>
        <a:lstStyle/>
        <a:p>
          <a:endParaRPr lang="en-US"/>
        </a:p>
      </dgm:t>
    </dgm:pt>
    <dgm:pt modelId="{FE98E7BE-9E29-4E4D-B77A-F660C2BE7459}" type="sibTrans" cxnId="{4F367573-D93D-458C-93EC-0C8402CF7484}">
      <dgm:prSet/>
      <dgm:spPr/>
      <dgm:t>
        <a:bodyPr/>
        <a:lstStyle/>
        <a:p>
          <a:endParaRPr lang="en-US"/>
        </a:p>
      </dgm:t>
    </dgm:pt>
    <dgm:pt modelId="{8E923C08-5F91-4ACA-89C2-7FC094D35C68}">
      <dgm:prSet/>
      <dgm:spPr/>
      <dgm:t>
        <a:bodyPr/>
        <a:lstStyle/>
        <a:p>
          <a:r>
            <a:rPr lang="cs-CZ"/>
            <a:t>TRACES (</a:t>
          </a:r>
          <a:r>
            <a:rPr lang="en-GB"/>
            <a:t>T</a:t>
          </a:r>
          <a:r>
            <a:rPr lang="cs-CZ"/>
            <a:t>ra</a:t>
          </a:r>
          <a:r>
            <a:rPr lang="en-GB"/>
            <a:t>de Control and Expert Syst</a:t>
          </a:r>
          <a:r>
            <a:rPr lang="cs-CZ"/>
            <a:t>e</a:t>
          </a:r>
          <a:r>
            <a:rPr lang="en-GB"/>
            <a:t>m</a:t>
          </a:r>
          <a:r>
            <a:rPr lang="cs-CZ"/>
            <a:t>)</a:t>
          </a:r>
          <a:endParaRPr lang="en-US"/>
        </a:p>
      </dgm:t>
    </dgm:pt>
    <dgm:pt modelId="{27B4884A-31DD-41F2-88E0-B65EA31726DA}" type="parTrans" cxnId="{5F7F584A-6EEF-491F-94EC-E6A014179D8D}">
      <dgm:prSet/>
      <dgm:spPr/>
      <dgm:t>
        <a:bodyPr/>
        <a:lstStyle/>
        <a:p>
          <a:endParaRPr lang="en-US"/>
        </a:p>
      </dgm:t>
    </dgm:pt>
    <dgm:pt modelId="{D4D300F3-607A-43F5-B32D-E3B431B3C71A}" type="sibTrans" cxnId="{5F7F584A-6EEF-491F-94EC-E6A014179D8D}">
      <dgm:prSet/>
      <dgm:spPr/>
      <dgm:t>
        <a:bodyPr/>
        <a:lstStyle/>
        <a:p>
          <a:endParaRPr lang="en-US"/>
        </a:p>
      </dgm:t>
    </dgm:pt>
    <dgm:pt modelId="{8FB544F1-66C0-4D33-B3C1-65CCFBC1B4EB}">
      <dgm:prSet/>
      <dgm:spPr/>
      <dgm:t>
        <a:bodyPr/>
        <a:lstStyle/>
        <a:p>
          <a:r>
            <a:rPr lang="cs-CZ" dirty="0"/>
            <a:t>Registrační systém pro dovoz potravin, zvířat, rostlin</a:t>
          </a:r>
          <a:endParaRPr lang="en-US" dirty="0"/>
        </a:p>
      </dgm:t>
    </dgm:pt>
    <dgm:pt modelId="{D036C4D4-9B8E-4968-B358-6B72F73453A8}" type="parTrans" cxnId="{9211434E-8AC9-4112-B7C6-3B40FFDEAEE2}">
      <dgm:prSet/>
      <dgm:spPr/>
      <dgm:t>
        <a:bodyPr/>
        <a:lstStyle/>
        <a:p>
          <a:endParaRPr lang="en-US"/>
        </a:p>
      </dgm:t>
    </dgm:pt>
    <dgm:pt modelId="{BE020E94-8F3D-4D14-830F-C03251B6C75E}" type="sibTrans" cxnId="{9211434E-8AC9-4112-B7C6-3B40FFDEAEE2}">
      <dgm:prSet/>
      <dgm:spPr/>
      <dgm:t>
        <a:bodyPr/>
        <a:lstStyle/>
        <a:p>
          <a:endParaRPr lang="en-US"/>
        </a:p>
      </dgm:t>
    </dgm:pt>
    <dgm:pt modelId="{4430A5DD-2D0E-417D-9CA5-775AA09176FF}" type="pres">
      <dgm:prSet presAssocID="{0FBC74CA-60F8-4939-B667-FC95A5B4DF28}" presName="linear" presStyleCnt="0">
        <dgm:presLayoutVars>
          <dgm:animLvl val="lvl"/>
          <dgm:resizeHandles val="exact"/>
        </dgm:presLayoutVars>
      </dgm:prSet>
      <dgm:spPr/>
    </dgm:pt>
    <dgm:pt modelId="{051E2F4B-4B47-4432-A7CB-44E33104EA01}" type="pres">
      <dgm:prSet presAssocID="{4634C25F-0B8F-4957-BEB6-B5BBD577CAC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A953FC-DA57-497D-8B6F-B9C0F59CBCCC}" type="pres">
      <dgm:prSet presAssocID="{1BEE5AC3-37A1-4E9D-8854-394AAE69D780}" presName="spacer" presStyleCnt="0"/>
      <dgm:spPr/>
    </dgm:pt>
    <dgm:pt modelId="{C621A73E-C98D-48DB-841F-A788BCD8C5CA}" type="pres">
      <dgm:prSet presAssocID="{CC81984B-B878-4F45-805B-05C87D088ED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F8A1371-893B-4360-9DAB-34C8497775BA}" type="pres">
      <dgm:prSet presAssocID="{FE98E7BE-9E29-4E4D-B77A-F660C2BE7459}" presName="spacer" presStyleCnt="0"/>
      <dgm:spPr/>
    </dgm:pt>
    <dgm:pt modelId="{4BD4CA3B-8255-402E-9099-ECE75A60889C}" type="pres">
      <dgm:prSet presAssocID="{8E923C08-5F91-4ACA-89C2-7FC094D35C6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F8ABF81-D7FB-4FD2-B370-A67F75DE34BF}" type="pres">
      <dgm:prSet presAssocID="{8E923C08-5F91-4ACA-89C2-7FC094D35C6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EF08011-623D-4EAB-9468-C2963525EF6E}" type="presOf" srcId="{4634C25F-0B8F-4957-BEB6-B5BBD577CACE}" destId="{051E2F4B-4B47-4432-A7CB-44E33104EA01}" srcOrd="0" destOrd="0" presId="urn:microsoft.com/office/officeart/2005/8/layout/vList2"/>
    <dgm:cxn modelId="{4E985D25-4468-42D5-9739-2A83805E4BC7}" type="presOf" srcId="{8FB544F1-66C0-4D33-B3C1-65CCFBC1B4EB}" destId="{9F8ABF81-D7FB-4FD2-B370-A67F75DE34BF}" srcOrd="0" destOrd="0" presId="urn:microsoft.com/office/officeart/2005/8/layout/vList2"/>
    <dgm:cxn modelId="{C37CC227-C385-4743-B6C0-85A2486AD7B2}" type="presOf" srcId="{CC81984B-B878-4F45-805B-05C87D088ED2}" destId="{C621A73E-C98D-48DB-841F-A788BCD8C5CA}" srcOrd="0" destOrd="0" presId="urn:microsoft.com/office/officeart/2005/8/layout/vList2"/>
    <dgm:cxn modelId="{1B841643-DDEB-4EC6-BBB1-C0BADEF915E2}" srcId="{0FBC74CA-60F8-4939-B667-FC95A5B4DF28}" destId="{4634C25F-0B8F-4957-BEB6-B5BBD577CACE}" srcOrd="0" destOrd="0" parTransId="{407FB7E3-A32E-42FD-9A7C-2E3265DCAD5B}" sibTransId="{1BEE5AC3-37A1-4E9D-8854-394AAE69D780}"/>
    <dgm:cxn modelId="{5F7F584A-6EEF-491F-94EC-E6A014179D8D}" srcId="{0FBC74CA-60F8-4939-B667-FC95A5B4DF28}" destId="{8E923C08-5F91-4ACA-89C2-7FC094D35C68}" srcOrd="2" destOrd="0" parTransId="{27B4884A-31DD-41F2-88E0-B65EA31726DA}" sibTransId="{D4D300F3-607A-43F5-B32D-E3B431B3C71A}"/>
    <dgm:cxn modelId="{9211434E-8AC9-4112-B7C6-3B40FFDEAEE2}" srcId="{8E923C08-5F91-4ACA-89C2-7FC094D35C68}" destId="{8FB544F1-66C0-4D33-B3C1-65CCFBC1B4EB}" srcOrd="0" destOrd="0" parTransId="{D036C4D4-9B8E-4968-B358-6B72F73453A8}" sibTransId="{BE020E94-8F3D-4D14-830F-C03251B6C75E}"/>
    <dgm:cxn modelId="{4F367573-D93D-458C-93EC-0C8402CF7484}" srcId="{0FBC74CA-60F8-4939-B667-FC95A5B4DF28}" destId="{CC81984B-B878-4F45-805B-05C87D088ED2}" srcOrd="1" destOrd="0" parTransId="{BBFEFBAA-76D6-41A1-A7DE-4A4B3FAAFD0B}" sibTransId="{FE98E7BE-9E29-4E4D-B77A-F660C2BE7459}"/>
    <dgm:cxn modelId="{65E226BC-106A-44C1-B6CE-05DF6D3EF8F0}" type="presOf" srcId="{0FBC74CA-60F8-4939-B667-FC95A5B4DF28}" destId="{4430A5DD-2D0E-417D-9CA5-775AA09176FF}" srcOrd="0" destOrd="0" presId="urn:microsoft.com/office/officeart/2005/8/layout/vList2"/>
    <dgm:cxn modelId="{F4A945CE-9478-4033-AE3D-AB4C88BD8635}" type="presOf" srcId="{8E923C08-5F91-4ACA-89C2-7FC094D35C68}" destId="{4BD4CA3B-8255-402E-9099-ECE75A60889C}" srcOrd="0" destOrd="0" presId="urn:microsoft.com/office/officeart/2005/8/layout/vList2"/>
    <dgm:cxn modelId="{14BB4305-CD7A-4F1E-A5A9-7C68EEAECED1}" type="presParOf" srcId="{4430A5DD-2D0E-417D-9CA5-775AA09176FF}" destId="{051E2F4B-4B47-4432-A7CB-44E33104EA01}" srcOrd="0" destOrd="0" presId="urn:microsoft.com/office/officeart/2005/8/layout/vList2"/>
    <dgm:cxn modelId="{BD1BE149-F9FA-4D4F-ADBC-4065103113AB}" type="presParOf" srcId="{4430A5DD-2D0E-417D-9CA5-775AA09176FF}" destId="{ABA953FC-DA57-497D-8B6F-B9C0F59CBCCC}" srcOrd="1" destOrd="0" presId="urn:microsoft.com/office/officeart/2005/8/layout/vList2"/>
    <dgm:cxn modelId="{4AFE64FD-F377-446B-A574-1A1047E46D78}" type="presParOf" srcId="{4430A5DD-2D0E-417D-9CA5-775AA09176FF}" destId="{C621A73E-C98D-48DB-841F-A788BCD8C5CA}" srcOrd="2" destOrd="0" presId="urn:microsoft.com/office/officeart/2005/8/layout/vList2"/>
    <dgm:cxn modelId="{370C08A9-853F-4CB0-890D-8B72BFEDFA09}" type="presParOf" srcId="{4430A5DD-2D0E-417D-9CA5-775AA09176FF}" destId="{5F8A1371-893B-4360-9DAB-34C8497775BA}" srcOrd="3" destOrd="0" presId="urn:microsoft.com/office/officeart/2005/8/layout/vList2"/>
    <dgm:cxn modelId="{FC8A1F76-2ED9-4ECD-AF19-FB5F46A97ED7}" type="presParOf" srcId="{4430A5DD-2D0E-417D-9CA5-775AA09176FF}" destId="{4BD4CA3B-8255-402E-9099-ECE75A60889C}" srcOrd="4" destOrd="0" presId="urn:microsoft.com/office/officeart/2005/8/layout/vList2"/>
    <dgm:cxn modelId="{16ED5B6D-21AA-4B3B-88C2-E232F9BABFF9}" type="presParOf" srcId="{4430A5DD-2D0E-417D-9CA5-775AA09176FF}" destId="{9F8ABF81-D7FB-4FD2-B370-A67F75DE34B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3C7C906-8147-480B-B84A-DE7BDCE6533F}" type="doc">
      <dgm:prSet loTypeId="urn:microsoft.com/office/officeart/2005/8/layout/process4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7BFB88A-0E34-4BA0-B026-191224845516}">
      <dgm:prSet/>
      <dgm:spPr/>
      <dgm:t>
        <a:bodyPr/>
        <a:lstStyle/>
        <a:p>
          <a:r>
            <a:rPr lang="cs-CZ" dirty="0"/>
            <a:t>Povinnost Evropské komise zpracovat a předložit výroční zprávu o celkovém fungování kontrol v členských státech</a:t>
          </a:r>
          <a:endParaRPr lang="en-US" dirty="0"/>
        </a:p>
      </dgm:t>
    </dgm:pt>
    <dgm:pt modelId="{0E51F87D-CF8B-4D58-82D3-BA7114FD55B6}" type="parTrans" cxnId="{1A5C97E0-78EE-49D8-A5B5-DB141BC4CBC7}">
      <dgm:prSet/>
      <dgm:spPr/>
      <dgm:t>
        <a:bodyPr/>
        <a:lstStyle/>
        <a:p>
          <a:endParaRPr lang="en-US"/>
        </a:p>
      </dgm:t>
    </dgm:pt>
    <dgm:pt modelId="{2AE3E8A1-1307-42A8-8613-90C18A410684}" type="sibTrans" cxnId="{1A5C97E0-78EE-49D8-A5B5-DB141BC4CBC7}">
      <dgm:prSet/>
      <dgm:spPr/>
      <dgm:t>
        <a:bodyPr/>
        <a:lstStyle/>
        <a:p>
          <a:endParaRPr lang="en-US"/>
        </a:p>
      </dgm:t>
    </dgm:pt>
    <dgm:pt modelId="{21E36365-897F-4AD3-99A4-A3467A010CD5}">
      <dgm:prSet/>
      <dgm:spPr/>
      <dgm:t>
        <a:bodyPr/>
        <a:lstStyle/>
        <a:p>
          <a:r>
            <a:rPr lang="en-US" b="1">
              <a:hlinkClick xmlns:r="http://schemas.openxmlformats.org/officeDocument/2006/relationships" r:id="rId1"/>
            </a:rPr>
            <a:t>Health and Food Audits and Analysis Directorate</a:t>
          </a:r>
          <a:r>
            <a:rPr lang="cs-CZ" b="1"/>
            <a:t> </a:t>
          </a:r>
          <a:r>
            <a:rPr lang="cs-CZ"/>
            <a:t>(dříve FVO)</a:t>
          </a:r>
          <a:endParaRPr lang="en-US"/>
        </a:p>
      </dgm:t>
    </dgm:pt>
    <dgm:pt modelId="{45E3C174-E830-45BC-89D9-D42811BC9AA8}" type="parTrans" cxnId="{12F99C0A-D526-44DF-8CC5-A1AC5B7293FE}">
      <dgm:prSet/>
      <dgm:spPr/>
      <dgm:t>
        <a:bodyPr/>
        <a:lstStyle/>
        <a:p>
          <a:endParaRPr lang="en-US"/>
        </a:p>
      </dgm:t>
    </dgm:pt>
    <dgm:pt modelId="{CB8A208B-F2D4-4CFF-8C2D-64192BF7012D}" type="sibTrans" cxnId="{12F99C0A-D526-44DF-8CC5-A1AC5B7293FE}">
      <dgm:prSet/>
      <dgm:spPr/>
      <dgm:t>
        <a:bodyPr/>
        <a:lstStyle/>
        <a:p>
          <a:endParaRPr lang="en-US"/>
        </a:p>
      </dgm:t>
    </dgm:pt>
    <dgm:pt modelId="{C7738D87-759A-4B00-AC95-16E7E8028655}">
      <dgm:prSet/>
      <dgm:spPr/>
      <dgm:t>
        <a:bodyPr/>
        <a:lstStyle/>
        <a:p>
          <a:r>
            <a:rPr lang="cs-CZ"/>
            <a:t>Kontrola kontroly</a:t>
          </a:r>
          <a:endParaRPr lang="en-US"/>
        </a:p>
      </dgm:t>
    </dgm:pt>
    <dgm:pt modelId="{E4045F45-B32E-4FBA-9AC2-4A15418D55A8}" type="parTrans" cxnId="{5B78AA56-08AD-4FD0-B680-227A9F79980E}">
      <dgm:prSet/>
      <dgm:spPr/>
      <dgm:t>
        <a:bodyPr/>
        <a:lstStyle/>
        <a:p>
          <a:endParaRPr lang="en-US"/>
        </a:p>
      </dgm:t>
    </dgm:pt>
    <dgm:pt modelId="{15DEED97-4862-4B90-BA1E-C206F70C4A2B}" type="sibTrans" cxnId="{5B78AA56-08AD-4FD0-B680-227A9F79980E}">
      <dgm:prSet/>
      <dgm:spPr/>
      <dgm:t>
        <a:bodyPr/>
        <a:lstStyle/>
        <a:p>
          <a:endParaRPr lang="en-US"/>
        </a:p>
      </dgm:t>
    </dgm:pt>
    <dgm:pt modelId="{84D41371-699F-4CED-90B0-284B73FC11BB}">
      <dgm:prSet/>
      <dgm:spPr/>
      <dgm:t>
        <a:bodyPr/>
        <a:lstStyle/>
        <a:p>
          <a:r>
            <a:rPr lang="cs-CZ">
              <a:hlinkClick xmlns:r="http://schemas.openxmlformats.org/officeDocument/2006/relationships" r:id="rId2"/>
            </a:rPr>
            <a:t>Obecné a zvláštní audity </a:t>
          </a:r>
          <a:r>
            <a:rPr lang="cs-CZ"/>
            <a:t>v členských státech i třetích zemích</a:t>
          </a:r>
          <a:endParaRPr lang="en-US"/>
        </a:p>
      </dgm:t>
    </dgm:pt>
    <dgm:pt modelId="{9BC14DBB-3112-4FEB-9157-7024C9F4F98B}" type="parTrans" cxnId="{E90E5FBC-2D95-4056-BE46-D7D148C6773B}">
      <dgm:prSet/>
      <dgm:spPr/>
      <dgm:t>
        <a:bodyPr/>
        <a:lstStyle/>
        <a:p>
          <a:endParaRPr lang="en-US"/>
        </a:p>
      </dgm:t>
    </dgm:pt>
    <dgm:pt modelId="{D00D706E-4D5C-4989-8513-B6C39BC64E6C}" type="sibTrans" cxnId="{E90E5FBC-2D95-4056-BE46-D7D148C6773B}">
      <dgm:prSet/>
      <dgm:spPr/>
      <dgm:t>
        <a:bodyPr/>
        <a:lstStyle/>
        <a:p>
          <a:endParaRPr lang="en-US"/>
        </a:p>
      </dgm:t>
    </dgm:pt>
    <dgm:pt modelId="{B1B1E139-C999-41AB-BF8D-2AD0AB7279B2}">
      <dgm:prSet/>
      <dgm:spPr/>
      <dgm:t>
        <a:bodyPr/>
        <a:lstStyle/>
        <a:p>
          <a:r>
            <a:rPr lang="cs-CZ"/>
            <a:t>Souhrnné zprávy</a:t>
          </a:r>
          <a:endParaRPr lang="en-US"/>
        </a:p>
      </dgm:t>
    </dgm:pt>
    <dgm:pt modelId="{32026FBB-F1E1-423C-BF5B-33F247E95A55}" type="parTrans" cxnId="{D41EDCBE-43C7-4789-97EC-061C150256D6}">
      <dgm:prSet/>
      <dgm:spPr/>
      <dgm:t>
        <a:bodyPr/>
        <a:lstStyle/>
        <a:p>
          <a:endParaRPr lang="en-US"/>
        </a:p>
      </dgm:t>
    </dgm:pt>
    <dgm:pt modelId="{4D228FD0-DA0C-4C20-8677-D398D9B03C94}" type="sibTrans" cxnId="{D41EDCBE-43C7-4789-97EC-061C150256D6}">
      <dgm:prSet/>
      <dgm:spPr/>
      <dgm:t>
        <a:bodyPr/>
        <a:lstStyle/>
        <a:p>
          <a:endParaRPr lang="en-US"/>
        </a:p>
      </dgm:t>
    </dgm:pt>
    <dgm:pt modelId="{17C541CF-BBF6-4C32-995A-C2A7D7F68AFB}">
      <dgm:prSet/>
      <dgm:spPr/>
      <dgm:t>
        <a:bodyPr/>
        <a:lstStyle/>
        <a:p>
          <a:r>
            <a:rPr lang="cs-CZ"/>
            <a:t>Opatření: dialog, školení, řízení o porušení smlouvy</a:t>
          </a:r>
          <a:endParaRPr lang="en-US"/>
        </a:p>
      </dgm:t>
    </dgm:pt>
    <dgm:pt modelId="{7082A8B1-1ED9-4E6D-90C9-E72C4BAEE5B3}" type="parTrans" cxnId="{811FCC29-4E94-4C78-A7D3-0C0785DE080A}">
      <dgm:prSet/>
      <dgm:spPr/>
      <dgm:t>
        <a:bodyPr/>
        <a:lstStyle/>
        <a:p>
          <a:endParaRPr lang="en-US"/>
        </a:p>
      </dgm:t>
    </dgm:pt>
    <dgm:pt modelId="{C1BA5FCE-B1F2-4820-8EC2-B9FF8F971A41}" type="sibTrans" cxnId="{811FCC29-4E94-4C78-A7D3-0C0785DE080A}">
      <dgm:prSet/>
      <dgm:spPr/>
      <dgm:t>
        <a:bodyPr/>
        <a:lstStyle/>
        <a:p>
          <a:endParaRPr lang="en-US"/>
        </a:p>
      </dgm:t>
    </dgm:pt>
    <dgm:pt modelId="{174B551C-1A88-4CFC-91FF-D795B04B9047}">
      <dgm:prSet/>
      <dgm:spPr/>
      <dgm:t>
        <a:bodyPr/>
        <a:lstStyle/>
        <a:p>
          <a:r>
            <a:rPr lang="cs-CZ" dirty="0"/>
            <a:t>Donucovaní opatření EU v případě závažného narušení kontrolního systému členského státu </a:t>
          </a:r>
          <a:endParaRPr lang="en-US" dirty="0"/>
        </a:p>
      </dgm:t>
    </dgm:pt>
    <dgm:pt modelId="{F889C22B-DB53-4262-B50B-C28E9D928DA2}" type="parTrans" cxnId="{8614B2BE-C1B2-488F-B334-796CFA91FF0C}">
      <dgm:prSet/>
      <dgm:spPr/>
      <dgm:t>
        <a:bodyPr/>
        <a:lstStyle/>
        <a:p>
          <a:endParaRPr lang="en-US"/>
        </a:p>
      </dgm:t>
    </dgm:pt>
    <dgm:pt modelId="{3E8871E1-17FF-4214-8358-1FEB3C6476B7}" type="sibTrans" cxnId="{8614B2BE-C1B2-488F-B334-796CFA91FF0C}">
      <dgm:prSet/>
      <dgm:spPr/>
      <dgm:t>
        <a:bodyPr/>
        <a:lstStyle/>
        <a:p>
          <a:endParaRPr lang="en-US"/>
        </a:p>
      </dgm:t>
    </dgm:pt>
    <dgm:pt modelId="{AFE9EF27-CC63-4297-B81E-2A043201AD6D}">
      <dgm:prSet/>
      <dgm:spPr/>
      <dgm:t>
        <a:bodyPr/>
        <a:lstStyle/>
        <a:p>
          <a:r>
            <a:rPr lang="cs-CZ" i="1" dirty="0"/>
            <a:t>Má-li Komise důkazy a narušení může představovat rozsáhlé riziko pro zdraví lidí, zvířat nebo rostlin, pro dobré životní podmínky zvířat nebo, pro životní prostředí, nebo vést k rozsáhlému porušení pravidel</a:t>
          </a:r>
          <a:endParaRPr lang="en-US" dirty="0"/>
        </a:p>
      </dgm:t>
    </dgm:pt>
    <dgm:pt modelId="{6C28BE5E-36B7-4B46-A69D-6170CA96470C}" type="parTrans" cxnId="{253F22B0-10A1-4322-8053-174EA3796B1C}">
      <dgm:prSet/>
      <dgm:spPr/>
      <dgm:t>
        <a:bodyPr/>
        <a:lstStyle/>
        <a:p>
          <a:endParaRPr lang="en-US"/>
        </a:p>
      </dgm:t>
    </dgm:pt>
    <dgm:pt modelId="{CA274E61-268F-489B-A1FB-08812BFEA671}" type="sibTrans" cxnId="{253F22B0-10A1-4322-8053-174EA3796B1C}">
      <dgm:prSet/>
      <dgm:spPr/>
      <dgm:t>
        <a:bodyPr/>
        <a:lstStyle/>
        <a:p>
          <a:endParaRPr lang="en-US"/>
        </a:p>
      </dgm:t>
    </dgm:pt>
    <dgm:pt modelId="{DF32AAC9-A0D3-4031-8522-A4F1138E986B}">
      <dgm:prSet/>
      <dgm:spPr/>
      <dgm:t>
        <a:bodyPr/>
        <a:lstStyle/>
        <a:p>
          <a:r>
            <a:rPr lang="cs-CZ" dirty="0"/>
            <a:t>Dotčený členský stát nezjednal na žádost v odpovídající lhůtě stanovené Komisí nápravu.</a:t>
          </a:r>
        </a:p>
      </dgm:t>
    </dgm:pt>
    <dgm:pt modelId="{6F7E466E-C35E-40FF-BC5D-F9DC75C9A770}" type="parTrans" cxnId="{7680E320-97C3-4128-9994-6D812E2E8EFA}">
      <dgm:prSet/>
      <dgm:spPr/>
      <dgm:t>
        <a:bodyPr/>
        <a:lstStyle/>
        <a:p>
          <a:endParaRPr lang="cs-CZ"/>
        </a:p>
      </dgm:t>
    </dgm:pt>
    <dgm:pt modelId="{A6371E19-2618-4A85-B961-8C5B8749203C}" type="sibTrans" cxnId="{7680E320-97C3-4128-9994-6D812E2E8EFA}">
      <dgm:prSet/>
      <dgm:spPr/>
      <dgm:t>
        <a:bodyPr/>
        <a:lstStyle/>
        <a:p>
          <a:endParaRPr lang="cs-CZ"/>
        </a:p>
      </dgm:t>
    </dgm:pt>
    <dgm:pt modelId="{B1C774B3-9DF0-4098-8DA5-39E15F736548}" type="pres">
      <dgm:prSet presAssocID="{43C7C906-8147-480B-B84A-DE7BDCE6533F}" presName="Name0" presStyleCnt="0">
        <dgm:presLayoutVars>
          <dgm:dir/>
          <dgm:animLvl val="lvl"/>
          <dgm:resizeHandles val="exact"/>
        </dgm:presLayoutVars>
      </dgm:prSet>
      <dgm:spPr/>
    </dgm:pt>
    <dgm:pt modelId="{54851B71-E5EE-4760-B927-201DEC3DB7F7}" type="pres">
      <dgm:prSet presAssocID="{174B551C-1A88-4CFC-91FF-D795B04B9047}" presName="boxAndChildren" presStyleCnt="0"/>
      <dgm:spPr/>
    </dgm:pt>
    <dgm:pt modelId="{FDE6D55B-88D0-48B2-89C1-D0E50B901DDA}" type="pres">
      <dgm:prSet presAssocID="{174B551C-1A88-4CFC-91FF-D795B04B9047}" presName="parentTextBox" presStyleLbl="node1" presStyleIdx="0" presStyleCnt="3"/>
      <dgm:spPr/>
    </dgm:pt>
    <dgm:pt modelId="{8FF406E5-2619-4D9A-97CB-1EBFCF838EE4}" type="pres">
      <dgm:prSet presAssocID="{174B551C-1A88-4CFC-91FF-D795B04B9047}" presName="entireBox" presStyleLbl="node1" presStyleIdx="0" presStyleCnt="3"/>
      <dgm:spPr/>
    </dgm:pt>
    <dgm:pt modelId="{49B991D5-95FD-4E97-B293-61A3957F85D0}" type="pres">
      <dgm:prSet presAssocID="{174B551C-1A88-4CFC-91FF-D795B04B9047}" presName="descendantBox" presStyleCnt="0"/>
      <dgm:spPr/>
    </dgm:pt>
    <dgm:pt modelId="{48172EEE-685D-4572-A7BA-0FF1FA42365E}" type="pres">
      <dgm:prSet presAssocID="{AFE9EF27-CC63-4297-B81E-2A043201AD6D}" presName="childTextBox" presStyleLbl="fgAccFollowNode1" presStyleIdx="0" presStyleCnt="6">
        <dgm:presLayoutVars>
          <dgm:bulletEnabled val="1"/>
        </dgm:presLayoutVars>
      </dgm:prSet>
      <dgm:spPr/>
    </dgm:pt>
    <dgm:pt modelId="{93D19BC5-CAC1-422C-815A-FECAA27527D6}" type="pres">
      <dgm:prSet presAssocID="{DF32AAC9-A0D3-4031-8522-A4F1138E986B}" presName="childTextBox" presStyleLbl="fgAccFollowNode1" presStyleIdx="1" presStyleCnt="6">
        <dgm:presLayoutVars>
          <dgm:bulletEnabled val="1"/>
        </dgm:presLayoutVars>
      </dgm:prSet>
      <dgm:spPr/>
    </dgm:pt>
    <dgm:pt modelId="{3A519380-5DDC-4833-8223-B41B6AFA303D}" type="pres">
      <dgm:prSet presAssocID="{CB8A208B-F2D4-4CFF-8C2D-64192BF7012D}" presName="sp" presStyleCnt="0"/>
      <dgm:spPr/>
    </dgm:pt>
    <dgm:pt modelId="{BC5D1396-2CA1-468E-8C2B-10D3D06B8B6A}" type="pres">
      <dgm:prSet presAssocID="{21E36365-897F-4AD3-99A4-A3467A010CD5}" presName="arrowAndChildren" presStyleCnt="0"/>
      <dgm:spPr/>
    </dgm:pt>
    <dgm:pt modelId="{492DBFAD-1D40-4616-8490-984FB66E85EE}" type="pres">
      <dgm:prSet presAssocID="{21E36365-897F-4AD3-99A4-A3467A010CD5}" presName="parentTextArrow" presStyleLbl="node1" presStyleIdx="0" presStyleCnt="3"/>
      <dgm:spPr/>
    </dgm:pt>
    <dgm:pt modelId="{C124ED0B-A855-4D48-87E2-C17AE7143E13}" type="pres">
      <dgm:prSet presAssocID="{21E36365-897F-4AD3-99A4-A3467A010CD5}" presName="arrow" presStyleLbl="node1" presStyleIdx="1" presStyleCnt="3"/>
      <dgm:spPr/>
    </dgm:pt>
    <dgm:pt modelId="{059DF870-7B9A-4F66-98A3-5C07CBED7F85}" type="pres">
      <dgm:prSet presAssocID="{21E36365-897F-4AD3-99A4-A3467A010CD5}" presName="descendantArrow" presStyleCnt="0"/>
      <dgm:spPr/>
    </dgm:pt>
    <dgm:pt modelId="{6F30A907-3322-4EE6-A1A8-07D5DC573341}" type="pres">
      <dgm:prSet presAssocID="{C7738D87-759A-4B00-AC95-16E7E8028655}" presName="childTextArrow" presStyleLbl="fgAccFollowNode1" presStyleIdx="2" presStyleCnt="6">
        <dgm:presLayoutVars>
          <dgm:bulletEnabled val="1"/>
        </dgm:presLayoutVars>
      </dgm:prSet>
      <dgm:spPr/>
    </dgm:pt>
    <dgm:pt modelId="{1CBD1783-6795-4FE7-902D-7155C1CB5D74}" type="pres">
      <dgm:prSet presAssocID="{84D41371-699F-4CED-90B0-284B73FC11BB}" presName="childTextArrow" presStyleLbl="fgAccFollowNode1" presStyleIdx="3" presStyleCnt="6">
        <dgm:presLayoutVars>
          <dgm:bulletEnabled val="1"/>
        </dgm:presLayoutVars>
      </dgm:prSet>
      <dgm:spPr/>
    </dgm:pt>
    <dgm:pt modelId="{1579AE2D-A1D5-46E1-B67F-EC9DFC0E4C39}" type="pres">
      <dgm:prSet presAssocID="{B1B1E139-C999-41AB-BF8D-2AD0AB7279B2}" presName="childTextArrow" presStyleLbl="fgAccFollowNode1" presStyleIdx="4" presStyleCnt="6">
        <dgm:presLayoutVars>
          <dgm:bulletEnabled val="1"/>
        </dgm:presLayoutVars>
      </dgm:prSet>
      <dgm:spPr/>
    </dgm:pt>
    <dgm:pt modelId="{07B8F7A7-8057-424E-99A1-1A61E2AF9747}" type="pres">
      <dgm:prSet presAssocID="{17C541CF-BBF6-4C32-995A-C2A7D7F68AFB}" presName="childTextArrow" presStyleLbl="fgAccFollowNode1" presStyleIdx="5" presStyleCnt="6">
        <dgm:presLayoutVars>
          <dgm:bulletEnabled val="1"/>
        </dgm:presLayoutVars>
      </dgm:prSet>
      <dgm:spPr/>
    </dgm:pt>
    <dgm:pt modelId="{80884E04-ED24-4F9F-983F-97986AF169F4}" type="pres">
      <dgm:prSet presAssocID="{2AE3E8A1-1307-42A8-8613-90C18A410684}" presName="sp" presStyleCnt="0"/>
      <dgm:spPr/>
    </dgm:pt>
    <dgm:pt modelId="{1AA290C4-E3D6-43A1-8E3D-727F683F5DCA}" type="pres">
      <dgm:prSet presAssocID="{F7BFB88A-0E34-4BA0-B026-191224845516}" presName="arrowAndChildren" presStyleCnt="0"/>
      <dgm:spPr/>
    </dgm:pt>
    <dgm:pt modelId="{05841C68-3ADF-4D9F-A3BE-76CF4F409F2F}" type="pres">
      <dgm:prSet presAssocID="{F7BFB88A-0E34-4BA0-B026-191224845516}" presName="parentTextArrow" presStyleLbl="node1" presStyleIdx="2" presStyleCnt="3"/>
      <dgm:spPr/>
    </dgm:pt>
  </dgm:ptLst>
  <dgm:cxnLst>
    <dgm:cxn modelId="{12F99C0A-D526-44DF-8CC5-A1AC5B7293FE}" srcId="{43C7C906-8147-480B-B84A-DE7BDCE6533F}" destId="{21E36365-897F-4AD3-99A4-A3467A010CD5}" srcOrd="1" destOrd="0" parTransId="{45E3C174-E830-45BC-89D9-D42811BC9AA8}" sibTransId="{CB8A208B-F2D4-4CFF-8C2D-64192BF7012D}"/>
    <dgm:cxn modelId="{7680E320-97C3-4128-9994-6D812E2E8EFA}" srcId="{174B551C-1A88-4CFC-91FF-D795B04B9047}" destId="{DF32AAC9-A0D3-4031-8522-A4F1138E986B}" srcOrd="1" destOrd="0" parTransId="{6F7E466E-C35E-40FF-BC5D-F9DC75C9A770}" sibTransId="{A6371E19-2618-4A85-B961-8C5B8749203C}"/>
    <dgm:cxn modelId="{811FCC29-4E94-4C78-A7D3-0C0785DE080A}" srcId="{21E36365-897F-4AD3-99A4-A3467A010CD5}" destId="{17C541CF-BBF6-4C32-995A-C2A7D7F68AFB}" srcOrd="3" destOrd="0" parTransId="{7082A8B1-1ED9-4E6D-90C9-E72C4BAEE5B3}" sibTransId="{C1BA5FCE-B1F2-4820-8EC2-B9FF8F971A41}"/>
    <dgm:cxn modelId="{6A2AA061-26DE-4F70-849D-48AF70DA3D8B}" type="presOf" srcId="{84D41371-699F-4CED-90B0-284B73FC11BB}" destId="{1CBD1783-6795-4FE7-902D-7155C1CB5D74}" srcOrd="0" destOrd="0" presId="urn:microsoft.com/office/officeart/2005/8/layout/process4"/>
    <dgm:cxn modelId="{ABA7E443-BBCE-4A48-8D53-E6EB6DF9CE81}" type="presOf" srcId="{B1B1E139-C999-41AB-BF8D-2AD0AB7279B2}" destId="{1579AE2D-A1D5-46E1-B67F-EC9DFC0E4C39}" srcOrd="0" destOrd="0" presId="urn:microsoft.com/office/officeart/2005/8/layout/process4"/>
    <dgm:cxn modelId="{B8151164-BF3A-43E1-B3F1-F856382C8D14}" type="presOf" srcId="{43C7C906-8147-480B-B84A-DE7BDCE6533F}" destId="{B1C774B3-9DF0-4098-8DA5-39E15F736548}" srcOrd="0" destOrd="0" presId="urn:microsoft.com/office/officeart/2005/8/layout/process4"/>
    <dgm:cxn modelId="{EB4C6667-3EE9-45D5-9CCF-10293C107629}" type="presOf" srcId="{17C541CF-BBF6-4C32-995A-C2A7D7F68AFB}" destId="{07B8F7A7-8057-424E-99A1-1A61E2AF9747}" srcOrd="0" destOrd="0" presId="urn:microsoft.com/office/officeart/2005/8/layout/process4"/>
    <dgm:cxn modelId="{5B78AA56-08AD-4FD0-B680-227A9F79980E}" srcId="{21E36365-897F-4AD3-99A4-A3467A010CD5}" destId="{C7738D87-759A-4B00-AC95-16E7E8028655}" srcOrd="0" destOrd="0" parTransId="{E4045F45-B32E-4FBA-9AC2-4A15418D55A8}" sibTransId="{15DEED97-4862-4B90-BA1E-C206F70C4A2B}"/>
    <dgm:cxn modelId="{93D07982-D793-4270-990D-F3137A39A19F}" type="presOf" srcId="{21E36365-897F-4AD3-99A4-A3467A010CD5}" destId="{C124ED0B-A855-4D48-87E2-C17AE7143E13}" srcOrd="1" destOrd="0" presId="urn:microsoft.com/office/officeart/2005/8/layout/process4"/>
    <dgm:cxn modelId="{D344DB8D-1F4C-4675-AE07-736B851C0ECF}" type="presOf" srcId="{174B551C-1A88-4CFC-91FF-D795B04B9047}" destId="{8FF406E5-2619-4D9A-97CB-1EBFCF838EE4}" srcOrd="1" destOrd="0" presId="urn:microsoft.com/office/officeart/2005/8/layout/process4"/>
    <dgm:cxn modelId="{78E80592-09D8-4822-8BCE-E4AE7CC6BBA2}" type="presOf" srcId="{174B551C-1A88-4CFC-91FF-D795B04B9047}" destId="{FDE6D55B-88D0-48B2-89C1-D0E50B901DDA}" srcOrd="0" destOrd="0" presId="urn:microsoft.com/office/officeart/2005/8/layout/process4"/>
    <dgm:cxn modelId="{9BC09093-C331-496B-8160-C9A1F892D3F6}" type="presOf" srcId="{21E36365-897F-4AD3-99A4-A3467A010CD5}" destId="{492DBFAD-1D40-4616-8490-984FB66E85EE}" srcOrd="0" destOrd="0" presId="urn:microsoft.com/office/officeart/2005/8/layout/process4"/>
    <dgm:cxn modelId="{EBBA9893-3789-4671-82A6-B40BD7D8A24D}" type="presOf" srcId="{DF32AAC9-A0D3-4031-8522-A4F1138E986B}" destId="{93D19BC5-CAC1-422C-815A-FECAA27527D6}" srcOrd="0" destOrd="0" presId="urn:microsoft.com/office/officeart/2005/8/layout/process4"/>
    <dgm:cxn modelId="{EE8C9F9E-CF64-4D0B-93E7-E202D99768DB}" type="presOf" srcId="{C7738D87-759A-4B00-AC95-16E7E8028655}" destId="{6F30A907-3322-4EE6-A1A8-07D5DC573341}" srcOrd="0" destOrd="0" presId="urn:microsoft.com/office/officeart/2005/8/layout/process4"/>
    <dgm:cxn modelId="{253F22B0-10A1-4322-8053-174EA3796B1C}" srcId="{174B551C-1A88-4CFC-91FF-D795B04B9047}" destId="{AFE9EF27-CC63-4297-B81E-2A043201AD6D}" srcOrd="0" destOrd="0" parTransId="{6C28BE5E-36B7-4B46-A69D-6170CA96470C}" sibTransId="{CA274E61-268F-489B-A1FB-08812BFEA671}"/>
    <dgm:cxn modelId="{E90E5FBC-2D95-4056-BE46-D7D148C6773B}" srcId="{21E36365-897F-4AD3-99A4-A3467A010CD5}" destId="{84D41371-699F-4CED-90B0-284B73FC11BB}" srcOrd="1" destOrd="0" parTransId="{9BC14DBB-3112-4FEB-9157-7024C9F4F98B}" sibTransId="{D00D706E-4D5C-4989-8513-B6C39BC64E6C}"/>
    <dgm:cxn modelId="{8614B2BE-C1B2-488F-B334-796CFA91FF0C}" srcId="{43C7C906-8147-480B-B84A-DE7BDCE6533F}" destId="{174B551C-1A88-4CFC-91FF-D795B04B9047}" srcOrd="2" destOrd="0" parTransId="{F889C22B-DB53-4262-B50B-C28E9D928DA2}" sibTransId="{3E8871E1-17FF-4214-8358-1FEB3C6476B7}"/>
    <dgm:cxn modelId="{D41EDCBE-43C7-4789-97EC-061C150256D6}" srcId="{21E36365-897F-4AD3-99A4-A3467A010CD5}" destId="{B1B1E139-C999-41AB-BF8D-2AD0AB7279B2}" srcOrd="2" destOrd="0" parTransId="{32026FBB-F1E1-423C-BF5B-33F247E95A55}" sibTransId="{4D228FD0-DA0C-4C20-8677-D398D9B03C94}"/>
    <dgm:cxn modelId="{28C502C2-9E64-4446-8BA0-ACF6EADB122E}" type="presOf" srcId="{F7BFB88A-0E34-4BA0-B026-191224845516}" destId="{05841C68-3ADF-4D9F-A3BE-76CF4F409F2F}" srcOrd="0" destOrd="0" presId="urn:microsoft.com/office/officeart/2005/8/layout/process4"/>
    <dgm:cxn modelId="{1A5C97E0-78EE-49D8-A5B5-DB141BC4CBC7}" srcId="{43C7C906-8147-480B-B84A-DE7BDCE6533F}" destId="{F7BFB88A-0E34-4BA0-B026-191224845516}" srcOrd="0" destOrd="0" parTransId="{0E51F87D-CF8B-4D58-82D3-BA7114FD55B6}" sibTransId="{2AE3E8A1-1307-42A8-8613-90C18A410684}"/>
    <dgm:cxn modelId="{7132C2ED-9329-4F54-BC3B-B2BA35763AD4}" type="presOf" srcId="{AFE9EF27-CC63-4297-B81E-2A043201AD6D}" destId="{48172EEE-685D-4572-A7BA-0FF1FA42365E}" srcOrd="0" destOrd="0" presId="urn:microsoft.com/office/officeart/2005/8/layout/process4"/>
    <dgm:cxn modelId="{8BD4A383-D818-4E29-8F59-54FCE5C7CA33}" type="presParOf" srcId="{B1C774B3-9DF0-4098-8DA5-39E15F736548}" destId="{54851B71-E5EE-4760-B927-201DEC3DB7F7}" srcOrd="0" destOrd="0" presId="urn:microsoft.com/office/officeart/2005/8/layout/process4"/>
    <dgm:cxn modelId="{5C34E28B-CCED-4917-A32C-378256BDE3F2}" type="presParOf" srcId="{54851B71-E5EE-4760-B927-201DEC3DB7F7}" destId="{FDE6D55B-88D0-48B2-89C1-D0E50B901DDA}" srcOrd="0" destOrd="0" presId="urn:microsoft.com/office/officeart/2005/8/layout/process4"/>
    <dgm:cxn modelId="{0290E176-6A7D-4C45-B396-6EC37515005C}" type="presParOf" srcId="{54851B71-E5EE-4760-B927-201DEC3DB7F7}" destId="{8FF406E5-2619-4D9A-97CB-1EBFCF838EE4}" srcOrd="1" destOrd="0" presId="urn:microsoft.com/office/officeart/2005/8/layout/process4"/>
    <dgm:cxn modelId="{0CAB3D39-2EA2-41D6-BF75-048B3964865F}" type="presParOf" srcId="{54851B71-E5EE-4760-B927-201DEC3DB7F7}" destId="{49B991D5-95FD-4E97-B293-61A3957F85D0}" srcOrd="2" destOrd="0" presId="urn:microsoft.com/office/officeart/2005/8/layout/process4"/>
    <dgm:cxn modelId="{E0C6CF25-64D1-4C06-8EB3-4B8BA2CB696C}" type="presParOf" srcId="{49B991D5-95FD-4E97-B293-61A3957F85D0}" destId="{48172EEE-685D-4572-A7BA-0FF1FA42365E}" srcOrd="0" destOrd="0" presId="urn:microsoft.com/office/officeart/2005/8/layout/process4"/>
    <dgm:cxn modelId="{27B7386B-2CFC-4CF6-9BD9-40AB558CAAFB}" type="presParOf" srcId="{49B991D5-95FD-4E97-B293-61A3957F85D0}" destId="{93D19BC5-CAC1-422C-815A-FECAA27527D6}" srcOrd="1" destOrd="0" presId="urn:microsoft.com/office/officeart/2005/8/layout/process4"/>
    <dgm:cxn modelId="{B17A1A89-D346-477F-8C67-BC0B10591B30}" type="presParOf" srcId="{B1C774B3-9DF0-4098-8DA5-39E15F736548}" destId="{3A519380-5DDC-4833-8223-B41B6AFA303D}" srcOrd="1" destOrd="0" presId="urn:microsoft.com/office/officeart/2005/8/layout/process4"/>
    <dgm:cxn modelId="{35D486DA-7BF7-45DB-9365-BFCAA9A40637}" type="presParOf" srcId="{B1C774B3-9DF0-4098-8DA5-39E15F736548}" destId="{BC5D1396-2CA1-468E-8C2B-10D3D06B8B6A}" srcOrd="2" destOrd="0" presId="urn:microsoft.com/office/officeart/2005/8/layout/process4"/>
    <dgm:cxn modelId="{1D13EA7E-6E98-41F4-9355-DCD7A6B76358}" type="presParOf" srcId="{BC5D1396-2CA1-468E-8C2B-10D3D06B8B6A}" destId="{492DBFAD-1D40-4616-8490-984FB66E85EE}" srcOrd="0" destOrd="0" presId="urn:microsoft.com/office/officeart/2005/8/layout/process4"/>
    <dgm:cxn modelId="{766B37D2-19FF-44BA-A716-61D522989DBF}" type="presParOf" srcId="{BC5D1396-2CA1-468E-8C2B-10D3D06B8B6A}" destId="{C124ED0B-A855-4D48-87E2-C17AE7143E13}" srcOrd="1" destOrd="0" presId="urn:microsoft.com/office/officeart/2005/8/layout/process4"/>
    <dgm:cxn modelId="{F9685AC7-CD1D-481D-9CCF-4D2A940DDA51}" type="presParOf" srcId="{BC5D1396-2CA1-468E-8C2B-10D3D06B8B6A}" destId="{059DF870-7B9A-4F66-98A3-5C07CBED7F85}" srcOrd="2" destOrd="0" presId="urn:microsoft.com/office/officeart/2005/8/layout/process4"/>
    <dgm:cxn modelId="{F5128173-3235-4564-9713-BA00408B20FB}" type="presParOf" srcId="{059DF870-7B9A-4F66-98A3-5C07CBED7F85}" destId="{6F30A907-3322-4EE6-A1A8-07D5DC573341}" srcOrd="0" destOrd="0" presId="urn:microsoft.com/office/officeart/2005/8/layout/process4"/>
    <dgm:cxn modelId="{B359A9E3-C07F-4303-9083-6F452E978BAD}" type="presParOf" srcId="{059DF870-7B9A-4F66-98A3-5C07CBED7F85}" destId="{1CBD1783-6795-4FE7-902D-7155C1CB5D74}" srcOrd="1" destOrd="0" presId="urn:microsoft.com/office/officeart/2005/8/layout/process4"/>
    <dgm:cxn modelId="{C2663536-3D27-4A48-975B-736DD1E060CA}" type="presParOf" srcId="{059DF870-7B9A-4F66-98A3-5C07CBED7F85}" destId="{1579AE2D-A1D5-46E1-B67F-EC9DFC0E4C39}" srcOrd="2" destOrd="0" presId="urn:microsoft.com/office/officeart/2005/8/layout/process4"/>
    <dgm:cxn modelId="{8500C648-A4F7-493B-81F2-72E3014E44DD}" type="presParOf" srcId="{059DF870-7B9A-4F66-98A3-5C07CBED7F85}" destId="{07B8F7A7-8057-424E-99A1-1A61E2AF9747}" srcOrd="3" destOrd="0" presId="urn:microsoft.com/office/officeart/2005/8/layout/process4"/>
    <dgm:cxn modelId="{7E93A5D0-F54C-4704-A670-FE2EBF8DDC05}" type="presParOf" srcId="{B1C774B3-9DF0-4098-8DA5-39E15F736548}" destId="{80884E04-ED24-4F9F-983F-97986AF169F4}" srcOrd="3" destOrd="0" presId="urn:microsoft.com/office/officeart/2005/8/layout/process4"/>
    <dgm:cxn modelId="{E537C416-55FA-43E8-8BFA-7E8344F56A97}" type="presParOf" srcId="{B1C774B3-9DF0-4098-8DA5-39E15F736548}" destId="{1AA290C4-E3D6-43A1-8E3D-727F683F5DCA}" srcOrd="4" destOrd="0" presId="urn:microsoft.com/office/officeart/2005/8/layout/process4"/>
    <dgm:cxn modelId="{B6A93D0D-CC44-4935-AE98-FC78B54ED1A9}" type="presParOf" srcId="{1AA290C4-E3D6-43A1-8E3D-727F683F5DCA}" destId="{05841C68-3ADF-4D9F-A3BE-76CF4F409F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85D85A-49A7-425D-8D00-8EF6C6ECDA30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B01754D-DF8B-4212-820D-656E739FBA1C}">
      <dgm:prSet/>
      <dgm:spPr/>
      <dgm:t>
        <a:bodyPr/>
        <a:lstStyle/>
        <a:p>
          <a:r>
            <a:rPr lang="cs-CZ"/>
            <a:t>Nařízení EU č. 625/2017 </a:t>
          </a:r>
          <a:endParaRPr lang="en-US"/>
        </a:p>
      </dgm:t>
    </dgm:pt>
    <dgm:pt modelId="{17130D55-0A14-47D3-9F04-13D0D848C7CC}" type="parTrans" cxnId="{54751F78-E5BA-4A3F-93A8-DFAB7E855A43}">
      <dgm:prSet/>
      <dgm:spPr/>
      <dgm:t>
        <a:bodyPr/>
        <a:lstStyle/>
        <a:p>
          <a:endParaRPr lang="en-US"/>
        </a:p>
      </dgm:t>
    </dgm:pt>
    <dgm:pt modelId="{B30769A5-D1A3-4CE9-9593-E594A32CD339}" type="sibTrans" cxnId="{54751F78-E5BA-4A3F-93A8-DFAB7E855A43}">
      <dgm:prSet/>
      <dgm:spPr/>
      <dgm:t>
        <a:bodyPr/>
        <a:lstStyle/>
        <a:p>
          <a:endParaRPr lang="en-US"/>
        </a:p>
      </dgm:t>
    </dgm:pt>
    <dgm:pt modelId="{BD5BAB92-9652-4AD3-85C6-F147C681D029}">
      <dgm:prSet/>
      <dgm:spPr/>
      <dgm:t>
        <a:bodyPr/>
        <a:lstStyle/>
        <a:p>
          <a:r>
            <a:rPr lang="cs-CZ" dirty="0"/>
            <a:t>o úředních kontrolách a jiných úředních činnostech prováděných s cílem zajistit uplatňování potravinového a krmivového práva a pravidel týkajících se zdraví zvířat a dobrých životních podmínek zvířat, zdraví rostlin a přípravků na ochranu rostlin</a:t>
          </a:r>
          <a:endParaRPr lang="en-US" dirty="0"/>
        </a:p>
      </dgm:t>
    </dgm:pt>
    <dgm:pt modelId="{D34EC1D9-2DF8-4C18-BC79-DD1749A7375F}" type="parTrans" cxnId="{F4F6DC49-29A2-4450-8A3F-CA788618A4D5}">
      <dgm:prSet/>
      <dgm:spPr/>
      <dgm:t>
        <a:bodyPr/>
        <a:lstStyle/>
        <a:p>
          <a:endParaRPr lang="en-US"/>
        </a:p>
      </dgm:t>
    </dgm:pt>
    <dgm:pt modelId="{03FDC5B2-CFDC-46B3-A64A-CD035095A8E4}" type="sibTrans" cxnId="{F4F6DC49-29A2-4450-8A3F-CA788618A4D5}">
      <dgm:prSet/>
      <dgm:spPr/>
      <dgm:t>
        <a:bodyPr/>
        <a:lstStyle/>
        <a:p>
          <a:endParaRPr lang="en-US"/>
        </a:p>
      </dgm:t>
    </dgm:pt>
    <dgm:pt modelId="{DB8A4E54-D8A9-40D3-B1F8-46B66E6F6A25}">
      <dgm:prSet/>
      <dgm:spPr/>
      <dgm:t>
        <a:bodyPr/>
        <a:lstStyle/>
        <a:p>
          <a:r>
            <a:rPr lang="cs-CZ"/>
            <a:t>Zákon č. 146/2002 Sb.</a:t>
          </a:r>
          <a:endParaRPr lang="en-US"/>
        </a:p>
      </dgm:t>
    </dgm:pt>
    <dgm:pt modelId="{F5FE1BED-F990-4A7B-AFFF-0FE38BA399A2}" type="parTrans" cxnId="{55392A60-B80A-4E43-974F-D1CCB323FE97}">
      <dgm:prSet/>
      <dgm:spPr/>
      <dgm:t>
        <a:bodyPr/>
        <a:lstStyle/>
        <a:p>
          <a:endParaRPr lang="en-US"/>
        </a:p>
      </dgm:t>
    </dgm:pt>
    <dgm:pt modelId="{E18522CA-B8A5-4E2E-A59D-3ED58BDC33FF}" type="sibTrans" cxnId="{55392A60-B80A-4E43-974F-D1CCB323FE97}">
      <dgm:prSet/>
      <dgm:spPr/>
      <dgm:t>
        <a:bodyPr/>
        <a:lstStyle/>
        <a:p>
          <a:endParaRPr lang="en-US"/>
        </a:p>
      </dgm:t>
    </dgm:pt>
    <dgm:pt modelId="{40B1C63A-51C0-496C-B88C-317D0516FF64}">
      <dgm:prSet/>
      <dgm:spPr/>
      <dgm:t>
        <a:bodyPr/>
        <a:lstStyle/>
        <a:p>
          <a:r>
            <a:rPr lang="cs-CZ" dirty="0"/>
            <a:t>Státní zemědělská a potravinářská inspekce</a:t>
          </a:r>
          <a:endParaRPr lang="en-US" dirty="0"/>
        </a:p>
      </dgm:t>
    </dgm:pt>
    <dgm:pt modelId="{30BC8C65-4586-487E-AA04-262021AA7FA4}" type="parTrans" cxnId="{709978DB-3991-4AE5-B26C-D7C85BF0E432}">
      <dgm:prSet/>
      <dgm:spPr/>
      <dgm:t>
        <a:bodyPr/>
        <a:lstStyle/>
        <a:p>
          <a:endParaRPr lang="en-US"/>
        </a:p>
      </dgm:t>
    </dgm:pt>
    <dgm:pt modelId="{C366594E-DA8B-41BA-848E-813C5A5FC078}" type="sibTrans" cxnId="{709978DB-3991-4AE5-B26C-D7C85BF0E432}">
      <dgm:prSet/>
      <dgm:spPr/>
      <dgm:t>
        <a:bodyPr/>
        <a:lstStyle/>
        <a:p>
          <a:endParaRPr lang="en-US"/>
        </a:p>
      </dgm:t>
    </dgm:pt>
    <dgm:pt modelId="{53F4DCB8-E4AF-4D46-BCD2-C5BF34292E72}">
      <dgm:prSet/>
      <dgm:spPr/>
      <dgm:t>
        <a:bodyPr/>
        <a:lstStyle/>
        <a:p>
          <a:r>
            <a:rPr lang="cs-CZ"/>
            <a:t>Zákon č. 166/1999 Sb.</a:t>
          </a:r>
          <a:endParaRPr lang="en-US"/>
        </a:p>
      </dgm:t>
    </dgm:pt>
    <dgm:pt modelId="{A48AD948-3CD0-4513-8069-4200D643AEB1}" type="parTrans" cxnId="{C27A7064-A2D7-4955-9BAE-B167066197F6}">
      <dgm:prSet/>
      <dgm:spPr/>
      <dgm:t>
        <a:bodyPr/>
        <a:lstStyle/>
        <a:p>
          <a:endParaRPr lang="en-US"/>
        </a:p>
      </dgm:t>
    </dgm:pt>
    <dgm:pt modelId="{57A3DB76-7C01-4164-A848-4ADC13415312}" type="sibTrans" cxnId="{C27A7064-A2D7-4955-9BAE-B167066197F6}">
      <dgm:prSet/>
      <dgm:spPr/>
      <dgm:t>
        <a:bodyPr/>
        <a:lstStyle/>
        <a:p>
          <a:endParaRPr lang="en-US"/>
        </a:p>
      </dgm:t>
    </dgm:pt>
    <dgm:pt modelId="{122F6E3C-F318-4F92-8E47-CB2DFC2A7F79}">
      <dgm:prSet/>
      <dgm:spPr/>
      <dgm:t>
        <a:bodyPr/>
        <a:lstStyle/>
        <a:p>
          <a:r>
            <a:rPr lang="cs-CZ" dirty="0"/>
            <a:t>Orgány státní veterinární správy</a:t>
          </a:r>
          <a:endParaRPr lang="en-US" dirty="0"/>
        </a:p>
      </dgm:t>
    </dgm:pt>
    <dgm:pt modelId="{A2C64751-9D8C-4E0F-9566-98E2CEB59444}" type="parTrans" cxnId="{C17DAE7C-1839-4B0A-9C4D-3A72838CE426}">
      <dgm:prSet/>
      <dgm:spPr/>
      <dgm:t>
        <a:bodyPr/>
        <a:lstStyle/>
        <a:p>
          <a:endParaRPr lang="en-US"/>
        </a:p>
      </dgm:t>
    </dgm:pt>
    <dgm:pt modelId="{2F7B221C-F54F-4527-A612-63227ED42B22}" type="sibTrans" cxnId="{C17DAE7C-1839-4B0A-9C4D-3A72838CE426}">
      <dgm:prSet/>
      <dgm:spPr/>
      <dgm:t>
        <a:bodyPr/>
        <a:lstStyle/>
        <a:p>
          <a:endParaRPr lang="en-US"/>
        </a:p>
      </dgm:t>
    </dgm:pt>
    <dgm:pt modelId="{11843880-7A79-441B-AF6E-3A4BDF464AC5}">
      <dgm:prSet/>
      <dgm:spPr/>
      <dgm:t>
        <a:bodyPr/>
        <a:lstStyle/>
        <a:p>
          <a:r>
            <a:rPr lang="cs-CZ" dirty="0"/>
            <a:t>Zákon č. 258/2000 Sb.</a:t>
          </a:r>
          <a:endParaRPr lang="en-US" dirty="0"/>
        </a:p>
      </dgm:t>
    </dgm:pt>
    <dgm:pt modelId="{7A6CA6F5-E317-481C-81F2-3DF460E46CCC}" type="parTrans" cxnId="{947BABB9-C18D-40B0-9034-27DA2F8C7D17}">
      <dgm:prSet/>
      <dgm:spPr/>
      <dgm:t>
        <a:bodyPr/>
        <a:lstStyle/>
        <a:p>
          <a:endParaRPr lang="en-US"/>
        </a:p>
      </dgm:t>
    </dgm:pt>
    <dgm:pt modelId="{FF50BC38-CD6C-4E75-9DE4-BD8E1DC43F84}" type="sibTrans" cxnId="{947BABB9-C18D-40B0-9034-27DA2F8C7D17}">
      <dgm:prSet/>
      <dgm:spPr/>
      <dgm:t>
        <a:bodyPr/>
        <a:lstStyle/>
        <a:p>
          <a:endParaRPr lang="en-US"/>
        </a:p>
      </dgm:t>
    </dgm:pt>
    <dgm:pt modelId="{57E0FA8B-30FC-452D-9E25-F3C3215ED207}">
      <dgm:prSet/>
      <dgm:spPr/>
      <dgm:t>
        <a:bodyPr/>
        <a:lstStyle/>
        <a:p>
          <a:r>
            <a:rPr lang="cs-CZ" dirty="0"/>
            <a:t>Orgány ochrany veřejného zdraví</a:t>
          </a:r>
          <a:endParaRPr lang="en-US" dirty="0"/>
        </a:p>
      </dgm:t>
    </dgm:pt>
    <dgm:pt modelId="{89E588C4-AD51-477C-81B5-8CF3C9294907}" type="parTrans" cxnId="{E3AEB61A-AD7F-435C-B263-E999B53AFC67}">
      <dgm:prSet/>
      <dgm:spPr/>
      <dgm:t>
        <a:bodyPr/>
        <a:lstStyle/>
        <a:p>
          <a:endParaRPr lang="en-US"/>
        </a:p>
      </dgm:t>
    </dgm:pt>
    <dgm:pt modelId="{5F520BD8-B640-4287-AD53-2CC8CBBB1E82}" type="sibTrans" cxnId="{E3AEB61A-AD7F-435C-B263-E999B53AFC67}">
      <dgm:prSet/>
      <dgm:spPr/>
      <dgm:t>
        <a:bodyPr/>
        <a:lstStyle/>
        <a:p>
          <a:endParaRPr lang="en-US"/>
        </a:p>
      </dgm:t>
    </dgm:pt>
    <dgm:pt modelId="{65369BB5-63AE-4741-A319-76D3D44EA789}">
      <dgm:prSet/>
      <dgm:spPr/>
      <dgm:t>
        <a:bodyPr/>
        <a:lstStyle/>
        <a:p>
          <a:r>
            <a:rPr lang="cs-CZ" dirty="0"/>
            <a:t>Zákon č. 147/2002 Sb.</a:t>
          </a:r>
          <a:endParaRPr lang="en-US" dirty="0"/>
        </a:p>
      </dgm:t>
    </dgm:pt>
    <dgm:pt modelId="{3BF96464-27C1-45EB-90DC-6D53D5B5902C}" type="parTrans" cxnId="{96F0D6DE-1D03-4A1B-9D3E-152B36E86260}">
      <dgm:prSet/>
      <dgm:spPr/>
    </dgm:pt>
    <dgm:pt modelId="{66EC5D90-7760-4503-8782-B89A4CFB370A}" type="sibTrans" cxnId="{96F0D6DE-1D03-4A1B-9D3E-152B36E86260}">
      <dgm:prSet/>
      <dgm:spPr/>
    </dgm:pt>
    <dgm:pt modelId="{A544E8E4-327B-4547-AA03-76DCAF6EC0BD}">
      <dgm:prSet/>
      <dgm:spPr/>
      <dgm:t>
        <a:bodyPr/>
        <a:lstStyle/>
        <a:p>
          <a:r>
            <a:rPr lang="cs-CZ" dirty="0"/>
            <a:t>Ústřední kontrolní a zkušební ústav zemědělský</a:t>
          </a:r>
          <a:endParaRPr lang="en-US" dirty="0"/>
        </a:p>
      </dgm:t>
    </dgm:pt>
    <dgm:pt modelId="{94F956B4-FEC7-4EC8-854D-27F8EF1A91E7}" type="parTrans" cxnId="{DFFC45D8-7C86-432A-AE7C-347E4610F410}">
      <dgm:prSet/>
      <dgm:spPr/>
    </dgm:pt>
    <dgm:pt modelId="{F9722C8A-3F7C-4440-97B3-0D9016556498}" type="sibTrans" cxnId="{DFFC45D8-7C86-432A-AE7C-347E4610F410}">
      <dgm:prSet/>
      <dgm:spPr/>
    </dgm:pt>
    <dgm:pt modelId="{85B3B213-30C2-4C36-B628-704DA5F85E3D}" type="pres">
      <dgm:prSet presAssocID="{0D85D85A-49A7-425D-8D00-8EF6C6ECDA30}" presName="linear" presStyleCnt="0">
        <dgm:presLayoutVars>
          <dgm:dir/>
          <dgm:animLvl val="lvl"/>
          <dgm:resizeHandles val="exact"/>
        </dgm:presLayoutVars>
      </dgm:prSet>
      <dgm:spPr/>
    </dgm:pt>
    <dgm:pt modelId="{B143AF58-F944-4B4A-8EBD-D26AD4E50554}" type="pres">
      <dgm:prSet presAssocID="{1B01754D-DF8B-4212-820D-656E739FBA1C}" presName="parentLin" presStyleCnt="0"/>
      <dgm:spPr/>
    </dgm:pt>
    <dgm:pt modelId="{ACD42C30-CB83-4C8E-A43D-D6EE689FDC29}" type="pres">
      <dgm:prSet presAssocID="{1B01754D-DF8B-4212-820D-656E739FBA1C}" presName="parentLeftMargin" presStyleLbl="node1" presStyleIdx="0" presStyleCnt="5"/>
      <dgm:spPr/>
    </dgm:pt>
    <dgm:pt modelId="{770AD0BA-3247-4F17-BB97-A6E3A163FEB4}" type="pres">
      <dgm:prSet presAssocID="{1B01754D-DF8B-4212-820D-656E739FBA1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91C90BD-6BFE-4C96-A3A6-9925DC9AA3A6}" type="pres">
      <dgm:prSet presAssocID="{1B01754D-DF8B-4212-820D-656E739FBA1C}" presName="negativeSpace" presStyleCnt="0"/>
      <dgm:spPr/>
    </dgm:pt>
    <dgm:pt modelId="{3AC2901E-E43D-4046-BF23-F74A688413C7}" type="pres">
      <dgm:prSet presAssocID="{1B01754D-DF8B-4212-820D-656E739FBA1C}" presName="childText" presStyleLbl="conFgAcc1" presStyleIdx="0" presStyleCnt="5">
        <dgm:presLayoutVars>
          <dgm:bulletEnabled val="1"/>
        </dgm:presLayoutVars>
      </dgm:prSet>
      <dgm:spPr/>
    </dgm:pt>
    <dgm:pt modelId="{8C40F8D2-21C1-4403-9CCF-DB2BD5EBC358}" type="pres">
      <dgm:prSet presAssocID="{B30769A5-D1A3-4CE9-9593-E594A32CD339}" presName="spaceBetweenRectangles" presStyleCnt="0"/>
      <dgm:spPr/>
    </dgm:pt>
    <dgm:pt modelId="{CFE0D89A-489E-4E72-91CF-DCF64E944A51}" type="pres">
      <dgm:prSet presAssocID="{DB8A4E54-D8A9-40D3-B1F8-46B66E6F6A25}" presName="parentLin" presStyleCnt="0"/>
      <dgm:spPr/>
    </dgm:pt>
    <dgm:pt modelId="{E7E52052-7505-46D8-9281-34C185E02BBD}" type="pres">
      <dgm:prSet presAssocID="{DB8A4E54-D8A9-40D3-B1F8-46B66E6F6A25}" presName="parentLeftMargin" presStyleLbl="node1" presStyleIdx="0" presStyleCnt="5"/>
      <dgm:spPr/>
    </dgm:pt>
    <dgm:pt modelId="{D34187B7-A45A-4962-A39A-3868C3343FFA}" type="pres">
      <dgm:prSet presAssocID="{DB8A4E54-D8A9-40D3-B1F8-46B66E6F6A2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668B23E-FB61-47CF-8FCF-26E4FB55F438}" type="pres">
      <dgm:prSet presAssocID="{DB8A4E54-D8A9-40D3-B1F8-46B66E6F6A25}" presName="negativeSpace" presStyleCnt="0"/>
      <dgm:spPr/>
    </dgm:pt>
    <dgm:pt modelId="{07BEADEB-9F12-4859-9F12-A2ABCA596718}" type="pres">
      <dgm:prSet presAssocID="{DB8A4E54-D8A9-40D3-B1F8-46B66E6F6A25}" presName="childText" presStyleLbl="conFgAcc1" presStyleIdx="1" presStyleCnt="5">
        <dgm:presLayoutVars>
          <dgm:bulletEnabled val="1"/>
        </dgm:presLayoutVars>
      </dgm:prSet>
      <dgm:spPr/>
    </dgm:pt>
    <dgm:pt modelId="{8F66A1DE-2B16-4C29-8F00-10D98484A071}" type="pres">
      <dgm:prSet presAssocID="{E18522CA-B8A5-4E2E-A59D-3ED58BDC33FF}" presName="spaceBetweenRectangles" presStyleCnt="0"/>
      <dgm:spPr/>
    </dgm:pt>
    <dgm:pt modelId="{546D5D11-561B-4D9C-8DB3-C61464BC8730}" type="pres">
      <dgm:prSet presAssocID="{53F4DCB8-E4AF-4D46-BCD2-C5BF34292E72}" presName="parentLin" presStyleCnt="0"/>
      <dgm:spPr/>
    </dgm:pt>
    <dgm:pt modelId="{DD7EFF9C-52C8-46B8-9DFA-58FD2FB79AD9}" type="pres">
      <dgm:prSet presAssocID="{53F4DCB8-E4AF-4D46-BCD2-C5BF34292E72}" presName="parentLeftMargin" presStyleLbl="node1" presStyleIdx="1" presStyleCnt="5"/>
      <dgm:spPr/>
    </dgm:pt>
    <dgm:pt modelId="{0F52E5F3-B60A-44CE-B20C-F1757CE66178}" type="pres">
      <dgm:prSet presAssocID="{53F4DCB8-E4AF-4D46-BCD2-C5BF34292E7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C529744-7BD5-4F19-9685-80D143E4E5A0}" type="pres">
      <dgm:prSet presAssocID="{53F4DCB8-E4AF-4D46-BCD2-C5BF34292E72}" presName="negativeSpace" presStyleCnt="0"/>
      <dgm:spPr/>
    </dgm:pt>
    <dgm:pt modelId="{3A6CBC4C-0DFC-4FF5-B5C3-51517D5E651A}" type="pres">
      <dgm:prSet presAssocID="{53F4DCB8-E4AF-4D46-BCD2-C5BF34292E72}" presName="childText" presStyleLbl="conFgAcc1" presStyleIdx="2" presStyleCnt="5">
        <dgm:presLayoutVars>
          <dgm:bulletEnabled val="1"/>
        </dgm:presLayoutVars>
      </dgm:prSet>
      <dgm:spPr/>
    </dgm:pt>
    <dgm:pt modelId="{1A760329-4F4B-43B4-86F6-52306927B0CD}" type="pres">
      <dgm:prSet presAssocID="{57A3DB76-7C01-4164-A848-4ADC13415312}" presName="spaceBetweenRectangles" presStyleCnt="0"/>
      <dgm:spPr/>
    </dgm:pt>
    <dgm:pt modelId="{011F3B3E-8F8B-4ECB-9D1D-1BC8652856CD}" type="pres">
      <dgm:prSet presAssocID="{11843880-7A79-441B-AF6E-3A4BDF464AC5}" presName="parentLin" presStyleCnt="0"/>
      <dgm:spPr/>
    </dgm:pt>
    <dgm:pt modelId="{2EF73D57-5E33-4F41-B170-9EBAEE22F4FD}" type="pres">
      <dgm:prSet presAssocID="{11843880-7A79-441B-AF6E-3A4BDF464AC5}" presName="parentLeftMargin" presStyleLbl="node1" presStyleIdx="2" presStyleCnt="5"/>
      <dgm:spPr/>
    </dgm:pt>
    <dgm:pt modelId="{ECA1522A-2128-4D45-8A94-E9DD05A89CD3}" type="pres">
      <dgm:prSet presAssocID="{11843880-7A79-441B-AF6E-3A4BDF464AC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F8BDF15-6FB8-4BB0-9F61-2479B959D3FB}" type="pres">
      <dgm:prSet presAssocID="{11843880-7A79-441B-AF6E-3A4BDF464AC5}" presName="negativeSpace" presStyleCnt="0"/>
      <dgm:spPr/>
    </dgm:pt>
    <dgm:pt modelId="{0B58C73F-DD2F-4349-AE79-D54037E12AB3}" type="pres">
      <dgm:prSet presAssocID="{11843880-7A79-441B-AF6E-3A4BDF464AC5}" presName="childText" presStyleLbl="conFgAcc1" presStyleIdx="3" presStyleCnt="5">
        <dgm:presLayoutVars>
          <dgm:bulletEnabled val="1"/>
        </dgm:presLayoutVars>
      </dgm:prSet>
      <dgm:spPr/>
    </dgm:pt>
    <dgm:pt modelId="{B99E0F1E-3B5C-45F3-8D0A-3EE67EF53E01}" type="pres">
      <dgm:prSet presAssocID="{FF50BC38-CD6C-4E75-9DE4-BD8E1DC43F84}" presName="spaceBetweenRectangles" presStyleCnt="0"/>
      <dgm:spPr/>
    </dgm:pt>
    <dgm:pt modelId="{CBBCF8E4-8BCD-4576-98F8-801959F1C94E}" type="pres">
      <dgm:prSet presAssocID="{65369BB5-63AE-4741-A319-76D3D44EA789}" presName="parentLin" presStyleCnt="0"/>
      <dgm:spPr/>
    </dgm:pt>
    <dgm:pt modelId="{498F1A42-3CB2-428A-9C60-30CB16FD19BB}" type="pres">
      <dgm:prSet presAssocID="{65369BB5-63AE-4741-A319-76D3D44EA789}" presName="parentLeftMargin" presStyleLbl="node1" presStyleIdx="3" presStyleCnt="5"/>
      <dgm:spPr/>
    </dgm:pt>
    <dgm:pt modelId="{29E58C17-9F72-48E9-B88A-630736D2C47B}" type="pres">
      <dgm:prSet presAssocID="{65369BB5-63AE-4741-A319-76D3D44EA789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85B63B8-60D4-4D9B-83FB-A754ABAFC17F}" type="pres">
      <dgm:prSet presAssocID="{65369BB5-63AE-4741-A319-76D3D44EA789}" presName="negativeSpace" presStyleCnt="0"/>
      <dgm:spPr/>
    </dgm:pt>
    <dgm:pt modelId="{F7F397C4-CBB0-403C-8005-5A3403C73139}" type="pres">
      <dgm:prSet presAssocID="{65369BB5-63AE-4741-A319-76D3D44EA78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3AEB61A-AD7F-435C-B263-E999B53AFC67}" srcId="{11843880-7A79-441B-AF6E-3A4BDF464AC5}" destId="{57E0FA8B-30FC-452D-9E25-F3C3215ED207}" srcOrd="0" destOrd="0" parTransId="{89E588C4-AD51-477C-81B5-8CF3C9294907}" sibTransId="{5F520BD8-B640-4287-AD53-2CC8CBBB1E82}"/>
    <dgm:cxn modelId="{D9510921-1193-441F-9EE5-C14273F8A0E3}" type="presOf" srcId="{0D85D85A-49A7-425D-8D00-8EF6C6ECDA30}" destId="{85B3B213-30C2-4C36-B628-704DA5F85E3D}" srcOrd="0" destOrd="0" presId="urn:microsoft.com/office/officeart/2005/8/layout/list1"/>
    <dgm:cxn modelId="{170FE73E-EC68-4E1B-A227-89812A7F790B}" type="presOf" srcId="{65369BB5-63AE-4741-A319-76D3D44EA789}" destId="{29E58C17-9F72-48E9-B88A-630736D2C47B}" srcOrd="1" destOrd="0" presId="urn:microsoft.com/office/officeart/2005/8/layout/list1"/>
    <dgm:cxn modelId="{55392A60-B80A-4E43-974F-D1CCB323FE97}" srcId="{0D85D85A-49A7-425D-8D00-8EF6C6ECDA30}" destId="{DB8A4E54-D8A9-40D3-B1F8-46B66E6F6A25}" srcOrd="1" destOrd="0" parTransId="{F5FE1BED-F990-4A7B-AFFF-0FE38BA399A2}" sibTransId="{E18522CA-B8A5-4E2E-A59D-3ED58BDC33FF}"/>
    <dgm:cxn modelId="{C27A7064-A2D7-4955-9BAE-B167066197F6}" srcId="{0D85D85A-49A7-425D-8D00-8EF6C6ECDA30}" destId="{53F4DCB8-E4AF-4D46-BCD2-C5BF34292E72}" srcOrd="2" destOrd="0" parTransId="{A48AD948-3CD0-4513-8069-4200D643AEB1}" sibTransId="{57A3DB76-7C01-4164-A848-4ADC13415312}"/>
    <dgm:cxn modelId="{CD9D2846-B6C0-433F-BDF7-0DFD7367ACBF}" type="presOf" srcId="{DB8A4E54-D8A9-40D3-B1F8-46B66E6F6A25}" destId="{D34187B7-A45A-4962-A39A-3868C3343FFA}" srcOrd="1" destOrd="0" presId="urn:microsoft.com/office/officeart/2005/8/layout/list1"/>
    <dgm:cxn modelId="{F4F6DC49-29A2-4450-8A3F-CA788618A4D5}" srcId="{1B01754D-DF8B-4212-820D-656E739FBA1C}" destId="{BD5BAB92-9652-4AD3-85C6-F147C681D029}" srcOrd="0" destOrd="0" parTransId="{D34EC1D9-2DF8-4C18-BC79-DD1749A7375F}" sibTransId="{03FDC5B2-CFDC-46B3-A64A-CD035095A8E4}"/>
    <dgm:cxn modelId="{39001052-1ACE-4A82-A3B5-24F6BAAD8CA9}" type="presOf" srcId="{A544E8E4-327B-4547-AA03-76DCAF6EC0BD}" destId="{F7F397C4-CBB0-403C-8005-5A3403C73139}" srcOrd="0" destOrd="0" presId="urn:microsoft.com/office/officeart/2005/8/layout/list1"/>
    <dgm:cxn modelId="{8D95C372-D19A-4FE3-8CEB-0035B23CDDB2}" type="presOf" srcId="{65369BB5-63AE-4741-A319-76D3D44EA789}" destId="{498F1A42-3CB2-428A-9C60-30CB16FD19BB}" srcOrd="0" destOrd="0" presId="urn:microsoft.com/office/officeart/2005/8/layout/list1"/>
    <dgm:cxn modelId="{BCFDB974-90F3-49DA-8E17-3E71B3295E37}" type="presOf" srcId="{57E0FA8B-30FC-452D-9E25-F3C3215ED207}" destId="{0B58C73F-DD2F-4349-AE79-D54037E12AB3}" srcOrd="0" destOrd="0" presId="urn:microsoft.com/office/officeart/2005/8/layout/list1"/>
    <dgm:cxn modelId="{54751F78-E5BA-4A3F-93A8-DFAB7E855A43}" srcId="{0D85D85A-49A7-425D-8D00-8EF6C6ECDA30}" destId="{1B01754D-DF8B-4212-820D-656E739FBA1C}" srcOrd="0" destOrd="0" parTransId="{17130D55-0A14-47D3-9F04-13D0D848C7CC}" sibTransId="{B30769A5-D1A3-4CE9-9593-E594A32CD339}"/>
    <dgm:cxn modelId="{8DCBA479-3156-4D97-84F6-2D9A72EBA7C1}" type="presOf" srcId="{BD5BAB92-9652-4AD3-85C6-F147C681D029}" destId="{3AC2901E-E43D-4046-BF23-F74A688413C7}" srcOrd="0" destOrd="0" presId="urn:microsoft.com/office/officeart/2005/8/layout/list1"/>
    <dgm:cxn modelId="{C17DAE7C-1839-4B0A-9C4D-3A72838CE426}" srcId="{53F4DCB8-E4AF-4D46-BCD2-C5BF34292E72}" destId="{122F6E3C-F318-4F92-8E47-CB2DFC2A7F79}" srcOrd="0" destOrd="0" parTransId="{A2C64751-9D8C-4E0F-9566-98E2CEB59444}" sibTransId="{2F7B221C-F54F-4527-A612-63227ED42B22}"/>
    <dgm:cxn modelId="{8373F584-2515-4947-9D6A-50FE647A717A}" type="presOf" srcId="{40B1C63A-51C0-496C-B88C-317D0516FF64}" destId="{07BEADEB-9F12-4859-9F12-A2ABCA596718}" srcOrd="0" destOrd="0" presId="urn:microsoft.com/office/officeart/2005/8/layout/list1"/>
    <dgm:cxn modelId="{AB88619C-61EB-4B84-B398-20258F641E3F}" type="presOf" srcId="{1B01754D-DF8B-4212-820D-656E739FBA1C}" destId="{ACD42C30-CB83-4C8E-A43D-D6EE689FDC29}" srcOrd="0" destOrd="0" presId="urn:microsoft.com/office/officeart/2005/8/layout/list1"/>
    <dgm:cxn modelId="{4AA054A7-E406-4A2F-A65E-15D3E0FD7249}" type="presOf" srcId="{1B01754D-DF8B-4212-820D-656E739FBA1C}" destId="{770AD0BA-3247-4F17-BB97-A6E3A163FEB4}" srcOrd="1" destOrd="0" presId="urn:microsoft.com/office/officeart/2005/8/layout/list1"/>
    <dgm:cxn modelId="{4BFCB5AF-0C26-4B65-AB27-3AC6BA3BFC1E}" type="presOf" srcId="{53F4DCB8-E4AF-4D46-BCD2-C5BF34292E72}" destId="{0F52E5F3-B60A-44CE-B20C-F1757CE66178}" srcOrd="1" destOrd="0" presId="urn:microsoft.com/office/officeart/2005/8/layout/list1"/>
    <dgm:cxn modelId="{947BABB9-C18D-40B0-9034-27DA2F8C7D17}" srcId="{0D85D85A-49A7-425D-8D00-8EF6C6ECDA30}" destId="{11843880-7A79-441B-AF6E-3A4BDF464AC5}" srcOrd="3" destOrd="0" parTransId="{7A6CA6F5-E317-481C-81F2-3DF460E46CCC}" sibTransId="{FF50BC38-CD6C-4E75-9DE4-BD8E1DC43F84}"/>
    <dgm:cxn modelId="{CF5761BA-3839-4AF1-9EDA-92A7AC4B39AB}" type="presOf" srcId="{53F4DCB8-E4AF-4D46-BCD2-C5BF34292E72}" destId="{DD7EFF9C-52C8-46B8-9DFA-58FD2FB79AD9}" srcOrd="0" destOrd="0" presId="urn:microsoft.com/office/officeart/2005/8/layout/list1"/>
    <dgm:cxn modelId="{DFFC45D8-7C86-432A-AE7C-347E4610F410}" srcId="{65369BB5-63AE-4741-A319-76D3D44EA789}" destId="{A544E8E4-327B-4547-AA03-76DCAF6EC0BD}" srcOrd="0" destOrd="0" parTransId="{94F956B4-FEC7-4EC8-854D-27F8EF1A91E7}" sibTransId="{F9722C8A-3F7C-4440-97B3-0D9016556498}"/>
    <dgm:cxn modelId="{709978DB-3991-4AE5-B26C-D7C85BF0E432}" srcId="{DB8A4E54-D8A9-40D3-B1F8-46B66E6F6A25}" destId="{40B1C63A-51C0-496C-B88C-317D0516FF64}" srcOrd="0" destOrd="0" parTransId="{30BC8C65-4586-487E-AA04-262021AA7FA4}" sibTransId="{C366594E-DA8B-41BA-848E-813C5A5FC078}"/>
    <dgm:cxn modelId="{63A5A6DD-40EC-4F5D-90BC-740CC9DFDA22}" type="presOf" srcId="{11843880-7A79-441B-AF6E-3A4BDF464AC5}" destId="{2EF73D57-5E33-4F41-B170-9EBAEE22F4FD}" srcOrd="0" destOrd="0" presId="urn:microsoft.com/office/officeart/2005/8/layout/list1"/>
    <dgm:cxn modelId="{96F0D6DE-1D03-4A1B-9D3E-152B36E86260}" srcId="{0D85D85A-49A7-425D-8D00-8EF6C6ECDA30}" destId="{65369BB5-63AE-4741-A319-76D3D44EA789}" srcOrd="4" destOrd="0" parTransId="{3BF96464-27C1-45EB-90DC-6D53D5B5902C}" sibTransId="{66EC5D90-7760-4503-8782-B89A4CFB370A}"/>
    <dgm:cxn modelId="{5E2601E0-020D-463C-B937-308CDE339214}" type="presOf" srcId="{11843880-7A79-441B-AF6E-3A4BDF464AC5}" destId="{ECA1522A-2128-4D45-8A94-E9DD05A89CD3}" srcOrd="1" destOrd="0" presId="urn:microsoft.com/office/officeart/2005/8/layout/list1"/>
    <dgm:cxn modelId="{CDBBC5E2-DE11-41A9-BA35-362B51DB814D}" type="presOf" srcId="{DB8A4E54-D8A9-40D3-B1F8-46B66E6F6A25}" destId="{E7E52052-7505-46D8-9281-34C185E02BBD}" srcOrd="0" destOrd="0" presId="urn:microsoft.com/office/officeart/2005/8/layout/list1"/>
    <dgm:cxn modelId="{337D98F1-8843-4EFA-87FC-E5B579E0A5E8}" type="presOf" srcId="{122F6E3C-F318-4F92-8E47-CB2DFC2A7F79}" destId="{3A6CBC4C-0DFC-4FF5-B5C3-51517D5E651A}" srcOrd="0" destOrd="0" presId="urn:microsoft.com/office/officeart/2005/8/layout/list1"/>
    <dgm:cxn modelId="{D2590045-F9F2-4DCC-9D5A-5FDC0EDA88C8}" type="presParOf" srcId="{85B3B213-30C2-4C36-B628-704DA5F85E3D}" destId="{B143AF58-F944-4B4A-8EBD-D26AD4E50554}" srcOrd="0" destOrd="0" presId="urn:microsoft.com/office/officeart/2005/8/layout/list1"/>
    <dgm:cxn modelId="{6D157A36-B61F-47B4-86F6-14233D83624F}" type="presParOf" srcId="{B143AF58-F944-4B4A-8EBD-D26AD4E50554}" destId="{ACD42C30-CB83-4C8E-A43D-D6EE689FDC29}" srcOrd="0" destOrd="0" presId="urn:microsoft.com/office/officeart/2005/8/layout/list1"/>
    <dgm:cxn modelId="{90A7586B-59D2-4839-A58F-43F0585BE8C6}" type="presParOf" srcId="{B143AF58-F944-4B4A-8EBD-D26AD4E50554}" destId="{770AD0BA-3247-4F17-BB97-A6E3A163FEB4}" srcOrd="1" destOrd="0" presId="urn:microsoft.com/office/officeart/2005/8/layout/list1"/>
    <dgm:cxn modelId="{F5036BF2-CB0E-40CD-871C-86DC24D81899}" type="presParOf" srcId="{85B3B213-30C2-4C36-B628-704DA5F85E3D}" destId="{491C90BD-6BFE-4C96-A3A6-9925DC9AA3A6}" srcOrd="1" destOrd="0" presId="urn:microsoft.com/office/officeart/2005/8/layout/list1"/>
    <dgm:cxn modelId="{22115B01-1D50-420E-9E90-D1FF8BEF7A6D}" type="presParOf" srcId="{85B3B213-30C2-4C36-B628-704DA5F85E3D}" destId="{3AC2901E-E43D-4046-BF23-F74A688413C7}" srcOrd="2" destOrd="0" presId="urn:microsoft.com/office/officeart/2005/8/layout/list1"/>
    <dgm:cxn modelId="{6B272307-A7CF-47FF-96EA-CFFC2D0A259D}" type="presParOf" srcId="{85B3B213-30C2-4C36-B628-704DA5F85E3D}" destId="{8C40F8D2-21C1-4403-9CCF-DB2BD5EBC358}" srcOrd="3" destOrd="0" presId="urn:microsoft.com/office/officeart/2005/8/layout/list1"/>
    <dgm:cxn modelId="{E522DC97-3625-4B4C-9B5C-3385E93D72FB}" type="presParOf" srcId="{85B3B213-30C2-4C36-B628-704DA5F85E3D}" destId="{CFE0D89A-489E-4E72-91CF-DCF64E944A51}" srcOrd="4" destOrd="0" presId="urn:microsoft.com/office/officeart/2005/8/layout/list1"/>
    <dgm:cxn modelId="{AB327F3B-58E6-4544-8905-80ED7B0B45F7}" type="presParOf" srcId="{CFE0D89A-489E-4E72-91CF-DCF64E944A51}" destId="{E7E52052-7505-46D8-9281-34C185E02BBD}" srcOrd="0" destOrd="0" presId="urn:microsoft.com/office/officeart/2005/8/layout/list1"/>
    <dgm:cxn modelId="{27352E54-A9F0-4F62-BCAE-1FC7385047F4}" type="presParOf" srcId="{CFE0D89A-489E-4E72-91CF-DCF64E944A51}" destId="{D34187B7-A45A-4962-A39A-3868C3343FFA}" srcOrd="1" destOrd="0" presId="urn:microsoft.com/office/officeart/2005/8/layout/list1"/>
    <dgm:cxn modelId="{24BB788A-C874-4953-BAF9-80FA26B66E71}" type="presParOf" srcId="{85B3B213-30C2-4C36-B628-704DA5F85E3D}" destId="{6668B23E-FB61-47CF-8FCF-26E4FB55F438}" srcOrd="5" destOrd="0" presId="urn:microsoft.com/office/officeart/2005/8/layout/list1"/>
    <dgm:cxn modelId="{6B9058C4-A753-4AFC-87F5-D3900E35CC0A}" type="presParOf" srcId="{85B3B213-30C2-4C36-B628-704DA5F85E3D}" destId="{07BEADEB-9F12-4859-9F12-A2ABCA596718}" srcOrd="6" destOrd="0" presId="urn:microsoft.com/office/officeart/2005/8/layout/list1"/>
    <dgm:cxn modelId="{3D3C42D2-6C1B-403C-AAB9-DB6D21422E63}" type="presParOf" srcId="{85B3B213-30C2-4C36-B628-704DA5F85E3D}" destId="{8F66A1DE-2B16-4C29-8F00-10D98484A071}" srcOrd="7" destOrd="0" presId="urn:microsoft.com/office/officeart/2005/8/layout/list1"/>
    <dgm:cxn modelId="{EEFE26BC-EDB6-41F9-83C8-A158237D074F}" type="presParOf" srcId="{85B3B213-30C2-4C36-B628-704DA5F85E3D}" destId="{546D5D11-561B-4D9C-8DB3-C61464BC8730}" srcOrd="8" destOrd="0" presId="urn:microsoft.com/office/officeart/2005/8/layout/list1"/>
    <dgm:cxn modelId="{BA899F70-199B-4806-AC79-B0792C550C0D}" type="presParOf" srcId="{546D5D11-561B-4D9C-8DB3-C61464BC8730}" destId="{DD7EFF9C-52C8-46B8-9DFA-58FD2FB79AD9}" srcOrd="0" destOrd="0" presId="urn:microsoft.com/office/officeart/2005/8/layout/list1"/>
    <dgm:cxn modelId="{5F7EC867-E818-470A-9A6E-6FE9B9398363}" type="presParOf" srcId="{546D5D11-561B-4D9C-8DB3-C61464BC8730}" destId="{0F52E5F3-B60A-44CE-B20C-F1757CE66178}" srcOrd="1" destOrd="0" presId="urn:microsoft.com/office/officeart/2005/8/layout/list1"/>
    <dgm:cxn modelId="{C6A7212C-7B7C-43C1-9D8C-32DF6169F513}" type="presParOf" srcId="{85B3B213-30C2-4C36-B628-704DA5F85E3D}" destId="{BC529744-7BD5-4F19-9685-80D143E4E5A0}" srcOrd="9" destOrd="0" presId="urn:microsoft.com/office/officeart/2005/8/layout/list1"/>
    <dgm:cxn modelId="{A3985CD8-85E1-4E28-A1F9-CB7809B5C6A3}" type="presParOf" srcId="{85B3B213-30C2-4C36-B628-704DA5F85E3D}" destId="{3A6CBC4C-0DFC-4FF5-B5C3-51517D5E651A}" srcOrd="10" destOrd="0" presId="urn:microsoft.com/office/officeart/2005/8/layout/list1"/>
    <dgm:cxn modelId="{49E3623A-2097-4665-9E0E-248E4980E7E4}" type="presParOf" srcId="{85B3B213-30C2-4C36-B628-704DA5F85E3D}" destId="{1A760329-4F4B-43B4-86F6-52306927B0CD}" srcOrd="11" destOrd="0" presId="urn:microsoft.com/office/officeart/2005/8/layout/list1"/>
    <dgm:cxn modelId="{D25375C6-C2B2-467F-814D-99E530AC32B7}" type="presParOf" srcId="{85B3B213-30C2-4C36-B628-704DA5F85E3D}" destId="{011F3B3E-8F8B-4ECB-9D1D-1BC8652856CD}" srcOrd="12" destOrd="0" presId="urn:microsoft.com/office/officeart/2005/8/layout/list1"/>
    <dgm:cxn modelId="{4833A6B3-413E-474C-A858-0F8C39E032B8}" type="presParOf" srcId="{011F3B3E-8F8B-4ECB-9D1D-1BC8652856CD}" destId="{2EF73D57-5E33-4F41-B170-9EBAEE22F4FD}" srcOrd="0" destOrd="0" presId="urn:microsoft.com/office/officeart/2005/8/layout/list1"/>
    <dgm:cxn modelId="{C58DFDB7-785B-48AE-BFD9-145FD8C6C903}" type="presParOf" srcId="{011F3B3E-8F8B-4ECB-9D1D-1BC8652856CD}" destId="{ECA1522A-2128-4D45-8A94-E9DD05A89CD3}" srcOrd="1" destOrd="0" presId="urn:microsoft.com/office/officeart/2005/8/layout/list1"/>
    <dgm:cxn modelId="{7FD7DB3A-3F8A-4D0B-A34F-417477A108DB}" type="presParOf" srcId="{85B3B213-30C2-4C36-B628-704DA5F85E3D}" destId="{CF8BDF15-6FB8-4BB0-9F61-2479B959D3FB}" srcOrd="13" destOrd="0" presId="urn:microsoft.com/office/officeart/2005/8/layout/list1"/>
    <dgm:cxn modelId="{A22B4344-D5E0-419A-94AB-AD59C2AF58F7}" type="presParOf" srcId="{85B3B213-30C2-4C36-B628-704DA5F85E3D}" destId="{0B58C73F-DD2F-4349-AE79-D54037E12AB3}" srcOrd="14" destOrd="0" presId="urn:microsoft.com/office/officeart/2005/8/layout/list1"/>
    <dgm:cxn modelId="{C3AC2690-FD31-409B-8197-242E3870D20D}" type="presParOf" srcId="{85B3B213-30C2-4C36-B628-704DA5F85E3D}" destId="{B99E0F1E-3B5C-45F3-8D0A-3EE67EF53E01}" srcOrd="15" destOrd="0" presId="urn:microsoft.com/office/officeart/2005/8/layout/list1"/>
    <dgm:cxn modelId="{71209E30-C199-4016-BD37-7185C6BEE171}" type="presParOf" srcId="{85B3B213-30C2-4C36-B628-704DA5F85E3D}" destId="{CBBCF8E4-8BCD-4576-98F8-801959F1C94E}" srcOrd="16" destOrd="0" presId="urn:microsoft.com/office/officeart/2005/8/layout/list1"/>
    <dgm:cxn modelId="{D311C1C5-B0C7-4746-BB98-AAD26B96AB7C}" type="presParOf" srcId="{CBBCF8E4-8BCD-4576-98F8-801959F1C94E}" destId="{498F1A42-3CB2-428A-9C60-30CB16FD19BB}" srcOrd="0" destOrd="0" presId="urn:microsoft.com/office/officeart/2005/8/layout/list1"/>
    <dgm:cxn modelId="{2E0ECCE2-A99D-47ED-876B-496A157692EE}" type="presParOf" srcId="{CBBCF8E4-8BCD-4576-98F8-801959F1C94E}" destId="{29E58C17-9F72-48E9-B88A-630736D2C47B}" srcOrd="1" destOrd="0" presId="urn:microsoft.com/office/officeart/2005/8/layout/list1"/>
    <dgm:cxn modelId="{6B2690F1-3CD2-4617-B57D-8C81797823F6}" type="presParOf" srcId="{85B3B213-30C2-4C36-B628-704DA5F85E3D}" destId="{785B63B8-60D4-4D9B-83FB-A754ABAFC17F}" srcOrd="17" destOrd="0" presId="urn:microsoft.com/office/officeart/2005/8/layout/list1"/>
    <dgm:cxn modelId="{102385C4-547D-47C9-A5EE-99BAEC5897F6}" type="presParOf" srcId="{85B3B213-30C2-4C36-B628-704DA5F85E3D}" destId="{F7F397C4-CBB0-403C-8005-5A3403C7313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A50D44-A123-4B95-8D51-9BBDA7CFABE2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32F488C-4021-4A5F-B239-65BE712687B6}">
      <dgm:prSet/>
      <dgm:spPr/>
      <dgm:t>
        <a:bodyPr/>
        <a:lstStyle/>
        <a:p>
          <a:r>
            <a:rPr lang="cs-CZ" dirty="0"/>
            <a:t>PROVOZOVATEL POTRAVINÁŘSKÉHO PODNIKU dle GFL</a:t>
          </a:r>
          <a:endParaRPr lang="en-US" dirty="0"/>
        </a:p>
      </dgm:t>
    </dgm:pt>
    <dgm:pt modelId="{D36E16CB-8B33-4AFA-A46F-C7D96BB73CFC}" type="parTrans" cxnId="{0EC1A863-CDB2-4758-A769-0FC1E2DDE643}">
      <dgm:prSet/>
      <dgm:spPr/>
      <dgm:t>
        <a:bodyPr/>
        <a:lstStyle/>
        <a:p>
          <a:endParaRPr lang="en-US"/>
        </a:p>
      </dgm:t>
    </dgm:pt>
    <dgm:pt modelId="{ABE0F40D-911E-4D38-B745-29DCE5FD2D6A}" type="sibTrans" cxnId="{0EC1A863-CDB2-4758-A769-0FC1E2DDE643}">
      <dgm:prSet/>
      <dgm:spPr/>
      <dgm:t>
        <a:bodyPr/>
        <a:lstStyle/>
        <a:p>
          <a:endParaRPr lang="en-US"/>
        </a:p>
      </dgm:t>
    </dgm:pt>
    <dgm:pt modelId="{4C410389-BB15-4B2C-BC98-8AEAF6FB26E4}">
      <dgm:prSet/>
      <dgm:spPr/>
      <dgm:t>
        <a:bodyPr/>
        <a:lstStyle/>
        <a:p>
          <a:r>
            <a:rPr lang="cs-CZ" dirty="0"/>
            <a:t>Fyzická nebo právnická osoba</a:t>
          </a:r>
          <a:endParaRPr lang="en-US" dirty="0"/>
        </a:p>
      </dgm:t>
    </dgm:pt>
    <dgm:pt modelId="{4F0DBAC9-E870-47BD-B280-541824E39DF8}" type="parTrans" cxnId="{C74158EA-7BBC-4BC3-B747-FCC954188C54}">
      <dgm:prSet/>
      <dgm:spPr/>
      <dgm:t>
        <a:bodyPr/>
        <a:lstStyle/>
        <a:p>
          <a:endParaRPr lang="en-US"/>
        </a:p>
      </dgm:t>
    </dgm:pt>
    <dgm:pt modelId="{62403529-6286-4414-8D26-27B96B532B8C}" type="sibTrans" cxnId="{C74158EA-7BBC-4BC3-B747-FCC954188C54}">
      <dgm:prSet/>
      <dgm:spPr/>
      <dgm:t>
        <a:bodyPr/>
        <a:lstStyle/>
        <a:p>
          <a:endParaRPr lang="en-US"/>
        </a:p>
      </dgm:t>
    </dgm:pt>
    <dgm:pt modelId="{4B63B9D5-E1ED-465F-93D2-1F17134C2E06}">
      <dgm:prSet/>
      <dgm:spPr/>
      <dgm:t>
        <a:bodyPr/>
        <a:lstStyle/>
        <a:p>
          <a:r>
            <a:rPr lang="cs-CZ" dirty="0"/>
            <a:t>Odpovědná za řízení podniku v souladu s potravinovým právem</a:t>
          </a:r>
          <a:endParaRPr lang="en-US" dirty="0"/>
        </a:p>
      </dgm:t>
    </dgm:pt>
    <dgm:pt modelId="{313FD5F8-069F-41A6-A621-647EA733AE39}" type="parTrans" cxnId="{C66507E3-7DBB-47EC-8460-57F8DC2DF596}">
      <dgm:prSet/>
      <dgm:spPr/>
      <dgm:t>
        <a:bodyPr/>
        <a:lstStyle/>
        <a:p>
          <a:endParaRPr lang="en-US"/>
        </a:p>
      </dgm:t>
    </dgm:pt>
    <dgm:pt modelId="{4FAB3DB8-A22B-426E-8A9D-0B720F10BE0E}" type="sibTrans" cxnId="{C66507E3-7DBB-47EC-8460-57F8DC2DF596}">
      <dgm:prSet/>
      <dgm:spPr/>
      <dgm:t>
        <a:bodyPr/>
        <a:lstStyle/>
        <a:p>
          <a:endParaRPr lang="en-US"/>
        </a:p>
      </dgm:t>
    </dgm:pt>
    <dgm:pt modelId="{B9A8697D-E6F7-4577-B47D-1FC55CCC3D21}">
      <dgm:prSet/>
      <dgm:spPr/>
      <dgm:t>
        <a:bodyPr/>
        <a:lstStyle/>
        <a:p>
          <a:r>
            <a:rPr lang="cs-CZ" dirty="0"/>
            <a:t>Ziskový nebo neziskový</a:t>
          </a:r>
          <a:endParaRPr lang="en-US" dirty="0"/>
        </a:p>
      </dgm:t>
    </dgm:pt>
    <dgm:pt modelId="{63AEC65C-7972-4486-94A4-CE085BA84ED1}" type="parTrans" cxnId="{29B72BA5-EBCE-44D9-8AC7-86B8703308F5}">
      <dgm:prSet/>
      <dgm:spPr/>
      <dgm:t>
        <a:bodyPr/>
        <a:lstStyle/>
        <a:p>
          <a:endParaRPr lang="en-US"/>
        </a:p>
      </dgm:t>
    </dgm:pt>
    <dgm:pt modelId="{60D09B50-352A-4ED8-BBAD-7F496E1ADB7E}" type="sibTrans" cxnId="{29B72BA5-EBCE-44D9-8AC7-86B8703308F5}">
      <dgm:prSet/>
      <dgm:spPr/>
      <dgm:t>
        <a:bodyPr/>
        <a:lstStyle/>
        <a:p>
          <a:endParaRPr lang="en-US"/>
        </a:p>
      </dgm:t>
    </dgm:pt>
    <dgm:pt modelId="{9EBC32D8-3587-4362-90CE-40E2C740AA1F}">
      <dgm:prSet/>
      <dgm:spPr/>
      <dgm:t>
        <a:bodyPr/>
        <a:lstStyle/>
        <a:p>
          <a:r>
            <a:rPr lang="cs-CZ" dirty="0"/>
            <a:t>Veřejný nebo soukromý</a:t>
          </a:r>
          <a:endParaRPr lang="en-US" dirty="0"/>
        </a:p>
      </dgm:t>
    </dgm:pt>
    <dgm:pt modelId="{F4EC1E8A-20F9-4A5D-9878-7B78ACC5CAC4}" type="parTrans" cxnId="{0A4846D8-489D-4823-A636-70199A38349D}">
      <dgm:prSet/>
      <dgm:spPr/>
      <dgm:t>
        <a:bodyPr/>
        <a:lstStyle/>
        <a:p>
          <a:endParaRPr lang="en-US"/>
        </a:p>
      </dgm:t>
    </dgm:pt>
    <dgm:pt modelId="{1765B4B2-8E8F-4F39-A241-CEDE3A27FF10}" type="sibTrans" cxnId="{0A4846D8-489D-4823-A636-70199A38349D}">
      <dgm:prSet/>
      <dgm:spPr/>
      <dgm:t>
        <a:bodyPr/>
        <a:lstStyle/>
        <a:p>
          <a:endParaRPr lang="en-US"/>
        </a:p>
      </dgm:t>
    </dgm:pt>
    <dgm:pt modelId="{BBBAF022-0ADA-4957-A981-8A046DBC6AEE}">
      <dgm:prSet/>
      <dgm:spPr/>
      <dgm:t>
        <a:bodyPr/>
        <a:lstStyle/>
        <a:p>
          <a:r>
            <a:rPr lang="cs-CZ" dirty="0"/>
            <a:t>Výkon činnosti související s jakoukoli fází výroby, zpracování a distribuce potravin</a:t>
          </a:r>
          <a:endParaRPr lang="en-US" dirty="0"/>
        </a:p>
      </dgm:t>
    </dgm:pt>
    <dgm:pt modelId="{DBC2A169-C1F5-4CF5-96BF-6970BA5A333F}" type="parTrans" cxnId="{1E23047B-0507-42E3-AB5B-7D1B12B5B268}">
      <dgm:prSet/>
      <dgm:spPr/>
      <dgm:t>
        <a:bodyPr/>
        <a:lstStyle/>
        <a:p>
          <a:endParaRPr lang="en-US"/>
        </a:p>
      </dgm:t>
    </dgm:pt>
    <dgm:pt modelId="{750FEB5D-2DD0-48C5-9B33-92F75680FE75}" type="sibTrans" cxnId="{1E23047B-0507-42E3-AB5B-7D1B12B5B268}">
      <dgm:prSet/>
      <dgm:spPr/>
      <dgm:t>
        <a:bodyPr/>
        <a:lstStyle/>
        <a:p>
          <a:endParaRPr lang="en-US"/>
        </a:p>
      </dgm:t>
    </dgm:pt>
    <dgm:pt modelId="{31D21EF1-1D5D-4A7B-8BD1-C1002925F45F}">
      <dgm:prSet/>
      <dgm:spPr/>
      <dgm:t>
        <a:bodyPr/>
        <a:lstStyle/>
        <a:p>
          <a:r>
            <a:rPr lang="cs-CZ" dirty="0"/>
            <a:t>Osoba provozující činnost epidemiologicky závažnou dle ZOVZ</a:t>
          </a:r>
          <a:endParaRPr lang="en-US" dirty="0"/>
        </a:p>
      </dgm:t>
    </dgm:pt>
    <dgm:pt modelId="{7ACD3760-165A-4494-B755-A43D14FA5A59}" type="parTrans" cxnId="{48742BA6-E434-4507-8518-60FE51AA5B2F}">
      <dgm:prSet/>
      <dgm:spPr/>
      <dgm:t>
        <a:bodyPr/>
        <a:lstStyle/>
        <a:p>
          <a:endParaRPr lang="en-US"/>
        </a:p>
      </dgm:t>
    </dgm:pt>
    <dgm:pt modelId="{274A31ED-4E42-4384-B64F-1D5700AD7CC4}" type="sibTrans" cxnId="{48742BA6-E434-4507-8518-60FE51AA5B2F}">
      <dgm:prSet/>
      <dgm:spPr/>
      <dgm:t>
        <a:bodyPr/>
        <a:lstStyle/>
        <a:p>
          <a:endParaRPr lang="en-US"/>
        </a:p>
      </dgm:t>
    </dgm:pt>
    <dgm:pt modelId="{C176C677-DE1A-48CC-97DE-BB2881409525}">
      <dgm:prSet/>
      <dgm:spPr/>
      <dgm:t>
        <a:bodyPr/>
        <a:lstStyle/>
        <a:p>
          <a:r>
            <a:rPr lang="cs-CZ" dirty="0"/>
            <a:t>Stravovací služby, výroba potravin, uvádění potravin do oběhu, úpravny vody a vodovody </a:t>
          </a:r>
          <a:endParaRPr lang="en-US" dirty="0"/>
        </a:p>
      </dgm:t>
    </dgm:pt>
    <dgm:pt modelId="{C07FB149-8097-4DA8-BA92-73FC23219A1D}" type="parTrans" cxnId="{1637B398-DC91-4421-B58C-BAEE952CA397}">
      <dgm:prSet/>
      <dgm:spPr/>
      <dgm:t>
        <a:bodyPr/>
        <a:lstStyle/>
        <a:p>
          <a:endParaRPr lang="en-US"/>
        </a:p>
      </dgm:t>
    </dgm:pt>
    <dgm:pt modelId="{23D56050-D89F-473D-B4D8-811C22E0BCB9}" type="sibTrans" cxnId="{1637B398-DC91-4421-B58C-BAEE952CA397}">
      <dgm:prSet/>
      <dgm:spPr/>
      <dgm:t>
        <a:bodyPr/>
        <a:lstStyle/>
        <a:p>
          <a:endParaRPr lang="en-US"/>
        </a:p>
      </dgm:t>
    </dgm:pt>
    <dgm:pt modelId="{0FF1F383-B710-4A8D-AD60-E7605E969C9F}">
      <dgm:prSet/>
      <dgm:spPr/>
      <dgm:t>
        <a:bodyPr/>
        <a:lstStyle/>
        <a:p>
          <a:r>
            <a:rPr lang="cs-CZ" dirty="0"/>
            <a:t>SPOTŘEBITEL dle GFL</a:t>
          </a:r>
          <a:endParaRPr lang="en-US" dirty="0"/>
        </a:p>
      </dgm:t>
    </dgm:pt>
    <dgm:pt modelId="{0EF839F3-35D8-491D-93DD-852D25FB1340}" type="parTrans" cxnId="{E86B419E-494F-4AC6-81AA-09634C63A8D3}">
      <dgm:prSet/>
      <dgm:spPr/>
      <dgm:t>
        <a:bodyPr/>
        <a:lstStyle/>
        <a:p>
          <a:endParaRPr lang="en-US"/>
        </a:p>
      </dgm:t>
    </dgm:pt>
    <dgm:pt modelId="{4C8B7EAB-0598-4DF0-A8F7-527C43AC40DB}" type="sibTrans" cxnId="{E86B419E-494F-4AC6-81AA-09634C63A8D3}">
      <dgm:prSet/>
      <dgm:spPr/>
      <dgm:t>
        <a:bodyPr/>
        <a:lstStyle/>
        <a:p>
          <a:endParaRPr lang="en-US"/>
        </a:p>
      </dgm:t>
    </dgm:pt>
    <dgm:pt modelId="{085117C4-3F9E-4721-AFFC-6AC8E9998409}">
      <dgm:prSet/>
      <dgm:spPr/>
      <dgm:t>
        <a:bodyPr/>
        <a:lstStyle/>
        <a:p>
          <a:r>
            <a:rPr lang="cs-CZ" altLang="cs-CZ" dirty="0"/>
            <a:t>Konečný článek potravinového řetězce</a:t>
          </a:r>
          <a:endParaRPr lang="en-US" dirty="0"/>
        </a:p>
      </dgm:t>
    </dgm:pt>
    <dgm:pt modelId="{015804CA-958E-44F4-A441-A2E99E45883A}" type="parTrans" cxnId="{F5417CED-98A3-4190-929B-81AD8C53431B}">
      <dgm:prSet/>
      <dgm:spPr/>
      <dgm:t>
        <a:bodyPr/>
        <a:lstStyle/>
        <a:p>
          <a:endParaRPr lang="cs-CZ"/>
        </a:p>
      </dgm:t>
    </dgm:pt>
    <dgm:pt modelId="{98A56781-85D4-4775-8C2F-F7F90EB9D22B}" type="sibTrans" cxnId="{F5417CED-98A3-4190-929B-81AD8C53431B}">
      <dgm:prSet/>
      <dgm:spPr/>
      <dgm:t>
        <a:bodyPr/>
        <a:lstStyle/>
        <a:p>
          <a:endParaRPr lang="cs-CZ"/>
        </a:p>
      </dgm:t>
    </dgm:pt>
    <dgm:pt modelId="{68EF9A1D-439A-4AEE-A25D-350F31305C7D}">
      <dgm:prSet/>
      <dgm:spPr/>
      <dgm:t>
        <a:bodyPr/>
        <a:lstStyle/>
        <a:p>
          <a:r>
            <a:rPr lang="cs-CZ" dirty="0"/>
            <a:t>Zákon o ochraně veřejného zdraví</a:t>
          </a:r>
          <a:endParaRPr lang="en-US" dirty="0"/>
        </a:p>
      </dgm:t>
    </dgm:pt>
    <dgm:pt modelId="{800EC210-6394-43E4-92E4-885502779DFF}" type="parTrans" cxnId="{487CB087-37E1-460B-A946-1E9379D079A2}">
      <dgm:prSet/>
      <dgm:spPr/>
      <dgm:t>
        <a:bodyPr/>
        <a:lstStyle/>
        <a:p>
          <a:endParaRPr lang="cs-CZ"/>
        </a:p>
      </dgm:t>
    </dgm:pt>
    <dgm:pt modelId="{61C56AB3-65A3-4170-9CE6-2FFC5FFE5D75}" type="sibTrans" cxnId="{487CB087-37E1-460B-A946-1E9379D079A2}">
      <dgm:prSet/>
      <dgm:spPr/>
      <dgm:t>
        <a:bodyPr/>
        <a:lstStyle/>
        <a:p>
          <a:endParaRPr lang="cs-CZ"/>
        </a:p>
      </dgm:t>
    </dgm:pt>
    <dgm:pt modelId="{828C9A4A-5E52-4955-BB3C-D6CE94AE6430}">
      <dgm:prSet/>
      <dgm:spPr/>
      <dgm:t>
        <a:bodyPr/>
        <a:lstStyle/>
        <a:p>
          <a:r>
            <a:rPr lang="cs-CZ" altLang="cs-CZ" dirty="0"/>
            <a:t>Fyzická osoba, </a:t>
          </a:r>
        </a:p>
      </dgm:t>
    </dgm:pt>
    <dgm:pt modelId="{4AE602FA-0335-4AE8-9A53-83FB162C7EDC}" type="parTrans" cxnId="{67FB47E6-4476-4CE6-B4DC-C437B9CEDA3A}">
      <dgm:prSet/>
      <dgm:spPr/>
      <dgm:t>
        <a:bodyPr/>
        <a:lstStyle/>
        <a:p>
          <a:endParaRPr lang="cs-CZ"/>
        </a:p>
      </dgm:t>
    </dgm:pt>
    <dgm:pt modelId="{DFF4D838-1333-45BD-891A-92441AB9A934}" type="sibTrans" cxnId="{67FB47E6-4476-4CE6-B4DC-C437B9CEDA3A}">
      <dgm:prSet/>
      <dgm:spPr/>
      <dgm:t>
        <a:bodyPr/>
        <a:lstStyle/>
        <a:p>
          <a:endParaRPr lang="cs-CZ"/>
        </a:p>
      </dgm:t>
    </dgm:pt>
    <dgm:pt modelId="{5BAA6069-DE56-4A9B-8CD3-A5A88BD4A099}">
      <dgm:prSet/>
      <dgm:spPr/>
      <dgm:t>
        <a:bodyPr/>
        <a:lstStyle/>
        <a:p>
          <a:r>
            <a:rPr lang="cs-CZ" altLang="cs-CZ" dirty="0"/>
            <a:t>která nepoužije potravinu v rámci provozování potravinářského podniku nebo jeho činnosti</a:t>
          </a:r>
        </a:p>
      </dgm:t>
    </dgm:pt>
    <dgm:pt modelId="{E057CB8B-741F-48CE-B2CF-07BE3B867CEE}" type="parTrans" cxnId="{B32E3EA3-B577-4F56-B1B6-1316D73A68D0}">
      <dgm:prSet/>
      <dgm:spPr/>
      <dgm:t>
        <a:bodyPr/>
        <a:lstStyle/>
        <a:p>
          <a:endParaRPr lang="cs-CZ"/>
        </a:p>
      </dgm:t>
    </dgm:pt>
    <dgm:pt modelId="{0F71F6A1-4A38-4D3C-A32C-104E4728CADC}" type="sibTrans" cxnId="{B32E3EA3-B577-4F56-B1B6-1316D73A68D0}">
      <dgm:prSet/>
      <dgm:spPr/>
      <dgm:t>
        <a:bodyPr/>
        <a:lstStyle/>
        <a:p>
          <a:endParaRPr lang="cs-CZ"/>
        </a:p>
      </dgm:t>
    </dgm:pt>
    <dgm:pt modelId="{1CCDEB59-E11A-435A-A8F3-C4FE33D62FE2}">
      <dgm:prSet/>
      <dgm:spPr/>
      <dgm:t>
        <a:bodyPr/>
        <a:lstStyle/>
        <a:p>
          <a:r>
            <a:rPr lang="cs-CZ" altLang="cs-CZ" dirty="0"/>
            <a:t>která nejedná v rámci své podnikatelské činnosti nebo v rámci samostatného výkonu svého povolání</a:t>
          </a:r>
        </a:p>
      </dgm:t>
    </dgm:pt>
    <dgm:pt modelId="{2750B7AA-7AC4-4816-BC18-9E431DC86FEC}" type="parTrans" cxnId="{598E773B-D800-4F73-8139-44B7E78A68C1}">
      <dgm:prSet/>
      <dgm:spPr/>
      <dgm:t>
        <a:bodyPr/>
        <a:lstStyle/>
        <a:p>
          <a:endParaRPr lang="cs-CZ"/>
        </a:p>
      </dgm:t>
    </dgm:pt>
    <dgm:pt modelId="{898559D9-D904-4417-AFA5-4E2157B86DB2}" type="sibTrans" cxnId="{598E773B-D800-4F73-8139-44B7E78A68C1}">
      <dgm:prSet/>
      <dgm:spPr/>
      <dgm:t>
        <a:bodyPr/>
        <a:lstStyle/>
        <a:p>
          <a:endParaRPr lang="cs-CZ"/>
        </a:p>
      </dgm:t>
    </dgm:pt>
    <dgm:pt modelId="{8714FE12-580C-4B87-89EB-FC3E9A94A989}">
      <dgm:prSet custT="1"/>
      <dgm:spPr/>
      <dgm:t>
        <a:bodyPr/>
        <a:lstStyle/>
        <a:p>
          <a:r>
            <a:rPr lang="cs-CZ" altLang="cs-CZ" sz="1100" dirty="0"/>
            <a:t>KONTROLNÍ A DOZOROVÉ subjekty</a:t>
          </a:r>
        </a:p>
      </dgm:t>
    </dgm:pt>
    <dgm:pt modelId="{F5629596-0D53-4034-91F3-39592C2353CA}" type="parTrans" cxnId="{7338A9CE-1592-46C7-8014-1F2AE3B07AC0}">
      <dgm:prSet/>
      <dgm:spPr/>
      <dgm:t>
        <a:bodyPr/>
        <a:lstStyle/>
        <a:p>
          <a:endParaRPr lang="cs-CZ"/>
        </a:p>
      </dgm:t>
    </dgm:pt>
    <dgm:pt modelId="{F2B0F5FD-9896-490C-AF1F-CBFD74D69601}" type="sibTrans" cxnId="{7338A9CE-1592-46C7-8014-1F2AE3B07AC0}">
      <dgm:prSet/>
      <dgm:spPr/>
      <dgm:t>
        <a:bodyPr/>
        <a:lstStyle/>
        <a:p>
          <a:endParaRPr lang="cs-CZ"/>
        </a:p>
      </dgm:t>
    </dgm:pt>
    <dgm:pt modelId="{45627B3A-B67C-472E-83CD-12C8AAD59A23}">
      <dgm:prSet/>
      <dgm:spPr/>
      <dgm:t>
        <a:bodyPr/>
        <a:lstStyle/>
        <a:p>
          <a:r>
            <a:rPr lang="cs-CZ" altLang="cs-CZ" dirty="0"/>
            <a:t>Na úrovni EU</a:t>
          </a:r>
        </a:p>
      </dgm:t>
    </dgm:pt>
    <dgm:pt modelId="{EE7CEC57-71B8-4872-8F0F-19CD52839E32}" type="parTrans" cxnId="{B934400E-D9C5-4323-8448-5A6093D1FCD2}">
      <dgm:prSet/>
      <dgm:spPr/>
      <dgm:t>
        <a:bodyPr/>
        <a:lstStyle/>
        <a:p>
          <a:endParaRPr lang="cs-CZ"/>
        </a:p>
      </dgm:t>
    </dgm:pt>
    <dgm:pt modelId="{9AB4B17C-0C3F-4E4E-8D40-F5D5B4FBD2E3}" type="sibTrans" cxnId="{B934400E-D9C5-4323-8448-5A6093D1FCD2}">
      <dgm:prSet/>
      <dgm:spPr/>
      <dgm:t>
        <a:bodyPr/>
        <a:lstStyle/>
        <a:p>
          <a:endParaRPr lang="cs-CZ"/>
        </a:p>
      </dgm:t>
    </dgm:pt>
    <dgm:pt modelId="{BBF80ABA-A76B-411E-BED7-02BC1B349756}">
      <dgm:prSet/>
      <dgm:spPr/>
      <dgm:t>
        <a:bodyPr/>
        <a:lstStyle/>
        <a:p>
          <a:r>
            <a:rPr lang="cs-CZ" altLang="cs-CZ" dirty="0"/>
            <a:t>Na úrovni ČR</a:t>
          </a:r>
        </a:p>
      </dgm:t>
    </dgm:pt>
    <dgm:pt modelId="{005B614E-E87C-4477-AB1B-B40107EEE7FE}" type="parTrans" cxnId="{2040E175-2C28-4E14-87E4-CF2499AAFDB0}">
      <dgm:prSet/>
      <dgm:spPr/>
      <dgm:t>
        <a:bodyPr/>
        <a:lstStyle/>
        <a:p>
          <a:endParaRPr lang="cs-CZ"/>
        </a:p>
      </dgm:t>
    </dgm:pt>
    <dgm:pt modelId="{A68379BA-FCFD-4D7E-BB2D-178E87CE150A}" type="sibTrans" cxnId="{2040E175-2C28-4E14-87E4-CF2499AAFDB0}">
      <dgm:prSet/>
      <dgm:spPr/>
      <dgm:t>
        <a:bodyPr/>
        <a:lstStyle/>
        <a:p>
          <a:endParaRPr lang="cs-CZ"/>
        </a:p>
      </dgm:t>
    </dgm:pt>
    <dgm:pt modelId="{2B202E81-5948-456D-9E6E-E08917B80EAF}" type="pres">
      <dgm:prSet presAssocID="{9CA50D44-A123-4B95-8D51-9BBDA7CFABE2}" presName="linear" presStyleCnt="0">
        <dgm:presLayoutVars>
          <dgm:dir/>
          <dgm:animLvl val="lvl"/>
          <dgm:resizeHandles val="exact"/>
        </dgm:presLayoutVars>
      </dgm:prSet>
      <dgm:spPr/>
    </dgm:pt>
    <dgm:pt modelId="{A33AA573-623D-4537-9A53-D017067875CD}" type="pres">
      <dgm:prSet presAssocID="{B32F488C-4021-4A5F-B239-65BE712687B6}" presName="parentLin" presStyleCnt="0"/>
      <dgm:spPr/>
    </dgm:pt>
    <dgm:pt modelId="{735B6CD0-5922-45BC-AA26-897B9B06632A}" type="pres">
      <dgm:prSet presAssocID="{B32F488C-4021-4A5F-B239-65BE712687B6}" presName="parentLeftMargin" presStyleLbl="node1" presStyleIdx="0" presStyleCnt="4"/>
      <dgm:spPr/>
    </dgm:pt>
    <dgm:pt modelId="{8BEF68CB-9B98-4D4F-BCF9-BAA9904A0B82}" type="pres">
      <dgm:prSet presAssocID="{B32F488C-4021-4A5F-B239-65BE712687B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330D7AA-7691-41E4-9E19-EAF9D75F3EE1}" type="pres">
      <dgm:prSet presAssocID="{B32F488C-4021-4A5F-B239-65BE712687B6}" presName="negativeSpace" presStyleCnt="0"/>
      <dgm:spPr/>
    </dgm:pt>
    <dgm:pt modelId="{FE89F87F-7A5F-49EC-9E86-5BA20DB55D67}" type="pres">
      <dgm:prSet presAssocID="{B32F488C-4021-4A5F-B239-65BE712687B6}" presName="childText" presStyleLbl="conFgAcc1" presStyleIdx="0" presStyleCnt="4">
        <dgm:presLayoutVars>
          <dgm:bulletEnabled val="1"/>
        </dgm:presLayoutVars>
      </dgm:prSet>
      <dgm:spPr/>
    </dgm:pt>
    <dgm:pt modelId="{153F0E5C-D29B-424B-A968-72C163B8A7D9}" type="pres">
      <dgm:prSet presAssocID="{ABE0F40D-911E-4D38-B745-29DCE5FD2D6A}" presName="spaceBetweenRectangles" presStyleCnt="0"/>
      <dgm:spPr/>
    </dgm:pt>
    <dgm:pt modelId="{F0464E74-4859-43A6-98DE-1590C424A7BD}" type="pres">
      <dgm:prSet presAssocID="{31D21EF1-1D5D-4A7B-8BD1-C1002925F45F}" presName="parentLin" presStyleCnt="0"/>
      <dgm:spPr/>
    </dgm:pt>
    <dgm:pt modelId="{E54A7450-D9F6-40F6-AB38-4E33E86AF2EE}" type="pres">
      <dgm:prSet presAssocID="{31D21EF1-1D5D-4A7B-8BD1-C1002925F45F}" presName="parentLeftMargin" presStyleLbl="node1" presStyleIdx="0" presStyleCnt="4"/>
      <dgm:spPr/>
    </dgm:pt>
    <dgm:pt modelId="{B7E71CD0-72D2-47B9-ABDF-E3EF6F39B164}" type="pres">
      <dgm:prSet presAssocID="{31D21EF1-1D5D-4A7B-8BD1-C1002925F4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D9601D-83A2-4D66-9622-916E83861F38}" type="pres">
      <dgm:prSet presAssocID="{31D21EF1-1D5D-4A7B-8BD1-C1002925F45F}" presName="negativeSpace" presStyleCnt="0"/>
      <dgm:spPr/>
    </dgm:pt>
    <dgm:pt modelId="{45D02031-8421-4221-A57F-5BC5E3BC623E}" type="pres">
      <dgm:prSet presAssocID="{31D21EF1-1D5D-4A7B-8BD1-C1002925F45F}" presName="childText" presStyleLbl="conFgAcc1" presStyleIdx="1" presStyleCnt="4">
        <dgm:presLayoutVars>
          <dgm:bulletEnabled val="1"/>
        </dgm:presLayoutVars>
      </dgm:prSet>
      <dgm:spPr/>
    </dgm:pt>
    <dgm:pt modelId="{57FC333A-358A-4BEB-9235-D68AA58BBF08}" type="pres">
      <dgm:prSet presAssocID="{274A31ED-4E42-4384-B64F-1D5700AD7CC4}" presName="spaceBetweenRectangles" presStyleCnt="0"/>
      <dgm:spPr/>
    </dgm:pt>
    <dgm:pt modelId="{4A50181D-C15D-49B2-8E49-88C7EA3A4996}" type="pres">
      <dgm:prSet presAssocID="{0FF1F383-B710-4A8D-AD60-E7605E969C9F}" presName="parentLin" presStyleCnt="0"/>
      <dgm:spPr/>
    </dgm:pt>
    <dgm:pt modelId="{0F571A5C-6BB9-457E-A0AF-8ADD5126A313}" type="pres">
      <dgm:prSet presAssocID="{0FF1F383-B710-4A8D-AD60-E7605E969C9F}" presName="parentLeftMargin" presStyleLbl="node1" presStyleIdx="1" presStyleCnt="4"/>
      <dgm:spPr/>
    </dgm:pt>
    <dgm:pt modelId="{C4D2050E-5EB2-4D90-8E8D-16C1F09249AA}" type="pres">
      <dgm:prSet presAssocID="{0FF1F383-B710-4A8D-AD60-E7605E969C9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7EE8F52-637F-43D0-A7EA-743C4A4F25E5}" type="pres">
      <dgm:prSet presAssocID="{0FF1F383-B710-4A8D-AD60-E7605E969C9F}" presName="negativeSpace" presStyleCnt="0"/>
      <dgm:spPr/>
    </dgm:pt>
    <dgm:pt modelId="{2706FB63-25BE-4D7F-BD38-2EF9C9F98881}" type="pres">
      <dgm:prSet presAssocID="{0FF1F383-B710-4A8D-AD60-E7605E969C9F}" presName="childText" presStyleLbl="conFgAcc1" presStyleIdx="2" presStyleCnt="4">
        <dgm:presLayoutVars>
          <dgm:bulletEnabled val="1"/>
        </dgm:presLayoutVars>
      </dgm:prSet>
      <dgm:spPr/>
    </dgm:pt>
    <dgm:pt modelId="{DCFEC28B-CBA0-41FC-AC72-7609A88DED4D}" type="pres">
      <dgm:prSet presAssocID="{4C8B7EAB-0598-4DF0-A8F7-527C43AC40DB}" presName="spaceBetweenRectangles" presStyleCnt="0"/>
      <dgm:spPr/>
    </dgm:pt>
    <dgm:pt modelId="{DF8CDBCC-3031-4CD2-9676-CE2511049C1D}" type="pres">
      <dgm:prSet presAssocID="{8714FE12-580C-4B87-89EB-FC3E9A94A989}" presName="parentLin" presStyleCnt="0"/>
      <dgm:spPr/>
    </dgm:pt>
    <dgm:pt modelId="{9879B2AC-4051-421B-9836-BD833B841126}" type="pres">
      <dgm:prSet presAssocID="{8714FE12-580C-4B87-89EB-FC3E9A94A989}" presName="parentLeftMargin" presStyleLbl="node1" presStyleIdx="2" presStyleCnt="4"/>
      <dgm:spPr/>
    </dgm:pt>
    <dgm:pt modelId="{A26469F5-38B8-41AB-AF0A-88D8AF1553F0}" type="pres">
      <dgm:prSet presAssocID="{8714FE12-580C-4B87-89EB-FC3E9A94A98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226D1B5-7B28-4129-9AD8-3EA89AD56A5D}" type="pres">
      <dgm:prSet presAssocID="{8714FE12-580C-4B87-89EB-FC3E9A94A989}" presName="negativeSpace" presStyleCnt="0"/>
      <dgm:spPr/>
    </dgm:pt>
    <dgm:pt modelId="{E99A4415-C727-420B-AE8B-6FF2AD824705}" type="pres">
      <dgm:prSet presAssocID="{8714FE12-580C-4B87-89EB-FC3E9A94A98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934400E-D9C5-4323-8448-5A6093D1FCD2}" srcId="{8714FE12-580C-4B87-89EB-FC3E9A94A989}" destId="{45627B3A-B67C-472E-83CD-12C8AAD59A23}" srcOrd="0" destOrd="0" parTransId="{EE7CEC57-71B8-4872-8F0F-19CD52839E32}" sibTransId="{9AB4B17C-0C3F-4E4E-8D40-F5D5B4FBD2E3}"/>
    <dgm:cxn modelId="{5E44F510-8A18-4662-9ECB-2261576EDD6E}" type="presOf" srcId="{828C9A4A-5E52-4955-BB3C-D6CE94AE6430}" destId="{2706FB63-25BE-4D7F-BD38-2EF9C9F98881}" srcOrd="0" destOrd="1" presId="urn:microsoft.com/office/officeart/2005/8/layout/list1"/>
    <dgm:cxn modelId="{033C041A-68D6-4652-A9B4-13B73691E5D4}" type="presOf" srcId="{B9A8697D-E6F7-4577-B47D-1FC55CCC3D21}" destId="{FE89F87F-7A5F-49EC-9E86-5BA20DB55D67}" srcOrd="0" destOrd="2" presId="urn:microsoft.com/office/officeart/2005/8/layout/list1"/>
    <dgm:cxn modelId="{2E99B226-6E1F-4012-9175-B13DE35996E0}" type="presOf" srcId="{C176C677-DE1A-48CC-97DE-BB2881409525}" destId="{45D02031-8421-4221-A57F-5BC5E3BC623E}" srcOrd="0" destOrd="0" presId="urn:microsoft.com/office/officeart/2005/8/layout/list1"/>
    <dgm:cxn modelId="{62233838-BB1F-42C7-9018-962BF97C74D5}" type="presOf" srcId="{45627B3A-B67C-472E-83CD-12C8AAD59A23}" destId="{E99A4415-C727-420B-AE8B-6FF2AD824705}" srcOrd="0" destOrd="0" presId="urn:microsoft.com/office/officeart/2005/8/layout/list1"/>
    <dgm:cxn modelId="{598E773B-D800-4F73-8139-44B7E78A68C1}" srcId="{828C9A4A-5E52-4955-BB3C-D6CE94AE6430}" destId="{1CCDEB59-E11A-435A-A8F3-C4FE33D62FE2}" srcOrd="0" destOrd="0" parTransId="{2750B7AA-7AC4-4816-BC18-9E431DC86FEC}" sibTransId="{898559D9-D904-4417-AFA5-4E2157B86DB2}"/>
    <dgm:cxn modelId="{4D6E113C-477E-4181-903A-D2A9A056823F}" type="presOf" srcId="{BBBAF022-0ADA-4957-A981-8A046DBC6AEE}" destId="{FE89F87F-7A5F-49EC-9E86-5BA20DB55D67}" srcOrd="0" destOrd="4" presId="urn:microsoft.com/office/officeart/2005/8/layout/list1"/>
    <dgm:cxn modelId="{0EC1A863-CDB2-4758-A769-0FC1E2DDE643}" srcId="{9CA50D44-A123-4B95-8D51-9BBDA7CFABE2}" destId="{B32F488C-4021-4A5F-B239-65BE712687B6}" srcOrd="0" destOrd="0" parTransId="{D36E16CB-8B33-4AFA-A46F-C7D96BB73CFC}" sibTransId="{ABE0F40D-911E-4D38-B745-29DCE5FD2D6A}"/>
    <dgm:cxn modelId="{8081E56B-C2CA-4F07-99D6-96C3DF0AFAD9}" type="presOf" srcId="{BBF80ABA-A76B-411E-BED7-02BC1B349756}" destId="{E99A4415-C727-420B-AE8B-6FF2AD824705}" srcOrd="0" destOrd="1" presId="urn:microsoft.com/office/officeart/2005/8/layout/list1"/>
    <dgm:cxn modelId="{C4F0236C-CA31-4A7C-902C-7EC08E9511AA}" type="presOf" srcId="{0FF1F383-B710-4A8D-AD60-E7605E969C9F}" destId="{C4D2050E-5EB2-4D90-8E8D-16C1F09249AA}" srcOrd="1" destOrd="0" presId="urn:microsoft.com/office/officeart/2005/8/layout/list1"/>
    <dgm:cxn modelId="{46EE0374-E0C6-4BF7-8937-D503F1B84760}" type="presOf" srcId="{0FF1F383-B710-4A8D-AD60-E7605E969C9F}" destId="{0F571A5C-6BB9-457E-A0AF-8ADD5126A313}" srcOrd="0" destOrd="0" presId="urn:microsoft.com/office/officeart/2005/8/layout/list1"/>
    <dgm:cxn modelId="{C4233A55-82B3-4C16-BF7F-B7AC53365379}" type="presOf" srcId="{1CCDEB59-E11A-435A-A8F3-C4FE33D62FE2}" destId="{2706FB63-25BE-4D7F-BD38-2EF9C9F98881}" srcOrd="0" destOrd="2" presId="urn:microsoft.com/office/officeart/2005/8/layout/list1"/>
    <dgm:cxn modelId="{2040E175-2C28-4E14-87E4-CF2499AAFDB0}" srcId="{8714FE12-580C-4B87-89EB-FC3E9A94A989}" destId="{BBF80ABA-A76B-411E-BED7-02BC1B349756}" srcOrd="1" destOrd="0" parTransId="{005B614E-E87C-4477-AB1B-B40107EEE7FE}" sibTransId="{A68379BA-FCFD-4D7E-BB2D-178E87CE150A}"/>
    <dgm:cxn modelId="{4E16D956-720D-491C-9F30-11E0227E216D}" type="presOf" srcId="{B32F488C-4021-4A5F-B239-65BE712687B6}" destId="{735B6CD0-5922-45BC-AA26-897B9B06632A}" srcOrd="0" destOrd="0" presId="urn:microsoft.com/office/officeart/2005/8/layout/list1"/>
    <dgm:cxn modelId="{1E23047B-0507-42E3-AB5B-7D1B12B5B268}" srcId="{B32F488C-4021-4A5F-B239-65BE712687B6}" destId="{BBBAF022-0ADA-4957-A981-8A046DBC6AEE}" srcOrd="2" destOrd="0" parTransId="{DBC2A169-C1F5-4CF5-96BF-6970BA5A333F}" sibTransId="{750FEB5D-2DD0-48C5-9B33-92F75680FE75}"/>
    <dgm:cxn modelId="{F88AA57E-AEF1-468A-81AB-17CFCBA926A3}" type="presOf" srcId="{4B63B9D5-E1ED-465F-93D2-1F17134C2E06}" destId="{FE89F87F-7A5F-49EC-9E86-5BA20DB55D67}" srcOrd="0" destOrd="1" presId="urn:microsoft.com/office/officeart/2005/8/layout/list1"/>
    <dgm:cxn modelId="{FFEF1483-894F-486A-80E2-F61E03A2DD7E}" type="presOf" srcId="{31D21EF1-1D5D-4A7B-8BD1-C1002925F45F}" destId="{E54A7450-D9F6-40F6-AB38-4E33E86AF2EE}" srcOrd="0" destOrd="0" presId="urn:microsoft.com/office/officeart/2005/8/layout/list1"/>
    <dgm:cxn modelId="{487CB087-37E1-460B-A946-1E9379D079A2}" srcId="{31D21EF1-1D5D-4A7B-8BD1-C1002925F45F}" destId="{68EF9A1D-439A-4AEE-A25D-350F31305C7D}" srcOrd="1" destOrd="0" parTransId="{800EC210-6394-43E4-92E4-885502779DFF}" sibTransId="{61C56AB3-65A3-4170-9CE6-2FFC5FFE5D75}"/>
    <dgm:cxn modelId="{6831F088-EAAD-4FD9-A155-4AD084E519A2}" type="presOf" srcId="{B32F488C-4021-4A5F-B239-65BE712687B6}" destId="{8BEF68CB-9B98-4D4F-BCF9-BAA9904A0B82}" srcOrd="1" destOrd="0" presId="urn:microsoft.com/office/officeart/2005/8/layout/list1"/>
    <dgm:cxn modelId="{1637B398-DC91-4421-B58C-BAEE952CA397}" srcId="{31D21EF1-1D5D-4A7B-8BD1-C1002925F45F}" destId="{C176C677-DE1A-48CC-97DE-BB2881409525}" srcOrd="0" destOrd="0" parTransId="{C07FB149-8097-4DA8-BA92-73FC23219A1D}" sibTransId="{23D56050-D89F-473D-B4D8-811C22E0BCB9}"/>
    <dgm:cxn modelId="{E86B419E-494F-4AC6-81AA-09634C63A8D3}" srcId="{9CA50D44-A123-4B95-8D51-9BBDA7CFABE2}" destId="{0FF1F383-B710-4A8D-AD60-E7605E969C9F}" srcOrd="2" destOrd="0" parTransId="{0EF839F3-35D8-491D-93DD-852D25FB1340}" sibTransId="{4C8B7EAB-0598-4DF0-A8F7-527C43AC40DB}"/>
    <dgm:cxn modelId="{B32E3EA3-B577-4F56-B1B6-1316D73A68D0}" srcId="{828C9A4A-5E52-4955-BB3C-D6CE94AE6430}" destId="{5BAA6069-DE56-4A9B-8CD3-A5A88BD4A099}" srcOrd="1" destOrd="0" parTransId="{E057CB8B-741F-48CE-B2CF-07BE3B867CEE}" sibTransId="{0F71F6A1-4A38-4D3C-A32C-104E4728CADC}"/>
    <dgm:cxn modelId="{29B72BA5-EBCE-44D9-8AC7-86B8703308F5}" srcId="{4B63B9D5-E1ED-465F-93D2-1F17134C2E06}" destId="{B9A8697D-E6F7-4577-B47D-1FC55CCC3D21}" srcOrd="0" destOrd="0" parTransId="{63AEC65C-7972-4486-94A4-CE085BA84ED1}" sibTransId="{60D09B50-352A-4ED8-BBAD-7F496E1ADB7E}"/>
    <dgm:cxn modelId="{48742BA6-E434-4507-8518-60FE51AA5B2F}" srcId="{9CA50D44-A123-4B95-8D51-9BBDA7CFABE2}" destId="{31D21EF1-1D5D-4A7B-8BD1-C1002925F45F}" srcOrd="1" destOrd="0" parTransId="{7ACD3760-165A-4494-B755-A43D14FA5A59}" sibTransId="{274A31ED-4E42-4384-B64F-1D5700AD7CC4}"/>
    <dgm:cxn modelId="{A84C4EA8-FAEF-4974-BC61-B019A073D67A}" type="presOf" srcId="{68EF9A1D-439A-4AEE-A25D-350F31305C7D}" destId="{45D02031-8421-4221-A57F-5BC5E3BC623E}" srcOrd="0" destOrd="1" presId="urn:microsoft.com/office/officeart/2005/8/layout/list1"/>
    <dgm:cxn modelId="{8ED7F3A8-AE19-4541-ACBB-A22EF2B031B6}" type="presOf" srcId="{085117C4-3F9E-4721-AFFC-6AC8E9998409}" destId="{2706FB63-25BE-4D7F-BD38-2EF9C9F98881}" srcOrd="0" destOrd="0" presId="urn:microsoft.com/office/officeart/2005/8/layout/list1"/>
    <dgm:cxn modelId="{C46624B8-A6A9-4B90-8D3E-B103A6B23ADD}" type="presOf" srcId="{9CA50D44-A123-4B95-8D51-9BBDA7CFABE2}" destId="{2B202E81-5948-456D-9E6E-E08917B80EAF}" srcOrd="0" destOrd="0" presId="urn:microsoft.com/office/officeart/2005/8/layout/list1"/>
    <dgm:cxn modelId="{7B5786BD-68CF-494A-B225-A12BF4ED4BF3}" type="presOf" srcId="{31D21EF1-1D5D-4A7B-8BD1-C1002925F45F}" destId="{B7E71CD0-72D2-47B9-ABDF-E3EF6F39B164}" srcOrd="1" destOrd="0" presId="urn:microsoft.com/office/officeart/2005/8/layout/list1"/>
    <dgm:cxn modelId="{CD42CAC1-03A5-4B1D-831C-381ED34F2608}" type="presOf" srcId="{5BAA6069-DE56-4A9B-8CD3-A5A88BD4A099}" destId="{2706FB63-25BE-4D7F-BD38-2EF9C9F98881}" srcOrd="0" destOrd="3" presId="urn:microsoft.com/office/officeart/2005/8/layout/list1"/>
    <dgm:cxn modelId="{0EB4A5CE-137A-4DBA-8DB3-4079FA69820D}" type="presOf" srcId="{9EBC32D8-3587-4362-90CE-40E2C740AA1F}" destId="{FE89F87F-7A5F-49EC-9E86-5BA20DB55D67}" srcOrd="0" destOrd="3" presId="urn:microsoft.com/office/officeart/2005/8/layout/list1"/>
    <dgm:cxn modelId="{7338A9CE-1592-46C7-8014-1F2AE3B07AC0}" srcId="{9CA50D44-A123-4B95-8D51-9BBDA7CFABE2}" destId="{8714FE12-580C-4B87-89EB-FC3E9A94A989}" srcOrd="3" destOrd="0" parTransId="{F5629596-0D53-4034-91F3-39592C2353CA}" sibTransId="{F2B0F5FD-9896-490C-AF1F-CBFD74D69601}"/>
    <dgm:cxn modelId="{0A4846D8-489D-4823-A636-70199A38349D}" srcId="{4B63B9D5-E1ED-465F-93D2-1F17134C2E06}" destId="{9EBC32D8-3587-4362-90CE-40E2C740AA1F}" srcOrd="1" destOrd="0" parTransId="{F4EC1E8A-20F9-4A5D-9878-7B78ACC5CAC4}" sibTransId="{1765B4B2-8E8F-4F39-A241-CEDE3A27FF10}"/>
    <dgm:cxn modelId="{C66507E3-7DBB-47EC-8460-57F8DC2DF596}" srcId="{B32F488C-4021-4A5F-B239-65BE712687B6}" destId="{4B63B9D5-E1ED-465F-93D2-1F17134C2E06}" srcOrd="1" destOrd="0" parTransId="{313FD5F8-069F-41A6-A621-647EA733AE39}" sibTransId="{4FAB3DB8-A22B-426E-8A9D-0B720F10BE0E}"/>
    <dgm:cxn modelId="{67FB47E6-4476-4CE6-B4DC-C437B9CEDA3A}" srcId="{0FF1F383-B710-4A8D-AD60-E7605E969C9F}" destId="{828C9A4A-5E52-4955-BB3C-D6CE94AE6430}" srcOrd="1" destOrd="0" parTransId="{4AE602FA-0335-4AE8-9A53-83FB162C7EDC}" sibTransId="{DFF4D838-1333-45BD-891A-92441AB9A934}"/>
    <dgm:cxn modelId="{C74158EA-7BBC-4BC3-B747-FCC954188C54}" srcId="{B32F488C-4021-4A5F-B239-65BE712687B6}" destId="{4C410389-BB15-4B2C-BC98-8AEAF6FB26E4}" srcOrd="0" destOrd="0" parTransId="{4F0DBAC9-E870-47BD-B280-541824E39DF8}" sibTransId="{62403529-6286-4414-8D26-27B96B532B8C}"/>
    <dgm:cxn modelId="{1D7C97EC-65C4-42C5-9C18-7BD952058BD8}" type="presOf" srcId="{4C410389-BB15-4B2C-BC98-8AEAF6FB26E4}" destId="{FE89F87F-7A5F-49EC-9E86-5BA20DB55D67}" srcOrd="0" destOrd="0" presId="urn:microsoft.com/office/officeart/2005/8/layout/list1"/>
    <dgm:cxn modelId="{F5417CED-98A3-4190-929B-81AD8C53431B}" srcId="{0FF1F383-B710-4A8D-AD60-E7605E969C9F}" destId="{085117C4-3F9E-4721-AFFC-6AC8E9998409}" srcOrd="0" destOrd="0" parTransId="{015804CA-958E-44F4-A441-A2E99E45883A}" sibTransId="{98A56781-85D4-4775-8C2F-F7F90EB9D22B}"/>
    <dgm:cxn modelId="{3D2B45EE-8EC7-4582-B65A-32E8EF775FA0}" type="presOf" srcId="{8714FE12-580C-4B87-89EB-FC3E9A94A989}" destId="{A26469F5-38B8-41AB-AF0A-88D8AF1553F0}" srcOrd="1" destOrd="0" presId="urn:microsoft.com/office/officeart/2005/8/layout/list1"/>
    <dgm:cxn modelId="{8D9AA4EE-8D9F-44C8-8FEC-23D30042BF5B}" type="presOf" srcId="{8714FE12-580C-4B87-89EB-FC3E9A94A989}" destId="{9879B2AC-4051-421B-9836-BD833B841126}" srcOrd="0" destOrd="0" presId="urn:microsoft.com/office/officeart/2005/8/layout/list1"/>
    <dgm:cxn modelId="{AAB8D7D0-4851-49AD-AFF7-44DBCFB784B9}" type="presParOf" srcId="{2B202E81-5948-456D-9E6E-E08917B80EAF}" destId="{A33AA573-623D-4537-9A53-D017067875CD}" srcOrd="0" destOrd="0" presId="urn:microsoft.com/office/officeart/2005/8/layout/list1"/>
    <dgm:cxn modelId="{816551DE-7BB9-48C3-8ADC-66F3170BE98E}" type="presParOf" srcId="{A33AA573-623D-4537-9A53-D017067875CD}" destId="{735B6CD0-5922-45BC-AA26-897B9B06632A}" srcOrd="0" destOrd="0" presId="urn:microsoft.com/office/officeart/2005/8/layout/list1"/>
    <dgm:cxn modelId="{0F871611-00BA-4549-B09F-685CD02C6223}" type="presParOf" srcId="{A33AA573-623D-4537-9A53-D017067875CD}" destId="{8BEF68CB-9B98-4D4F-BCF9-BAA9904A0B82}" srcOrd="1" destOrd="0" presId="urn:microsoft.com/office/officeart/2005/8/layout/list1"/>
    <dgm:cxn modelId="{E4DF9ABF-D479-4EB8-8BB0-973CB9FF403B}" type="presParOf" srcId="{2B202E81-5948-456D-9E6E-E08917B80EAF}" destId="{B330D7AA-7691-41E4-9E19-EAF9D75F3EE1}" srcOrd="1" destOrd="0" presId="urn:microsoft.com/office/officeart/2005/8/layout/list1"/>
    <dgm:cxn modelId="{33C6796C-ADB3-430F-85F4-54CB8FC08DE9}" type="presParOf" srcId="{2B202E81-5948-456D-9E6E-E08917B80EAF}" destId="{FE89F87F-7A5F-49EC-9E86-5BA20DB55D67}" srcOrd="2" destOrd="0" presId="urn:microsoft.com/office/officeart/2005/8/layout/list1"/>
    <dgm:cxn modelId="{97F5418A-7BC5-4B0C-8C3A-E4352B0E1322}" type="presParOf" srcId="{2B202E81-5948-456D-9E6E-E08917B80EAF}" destId="{153F0E5C-D29B-424B-A968-72C163B8A7D9}" srcOrd="3" destOrd="0" presId="urn:microsoft.com/office/officeart/2005/8/layout/list1"/>
    <dgm:cxn modelId="{2A6E3F2E-9725-4236-9673-447A9AC890FF}" type="presParOf" srcId="{2B202E81-5948-456D-9E6E-E08917B80EAF}" destId="{F0464E74-4859-43A6-98DE-1590C424A7BD}" srcOrd="4" destOrd="0" presId="urn:microsoft.com/office/officeart/2005/8/layout/list1"/>
    <dgm:cxn modelId="{0159CDBE-3B34-441B-BF2E-478C9F63ABB0}" type="presParOf" srcId="{F0464E74-4859-43A6-98DE-1590C424A7BD}" destId="{E54A7450-D9F6-40F6-AB38-4E33E86AF2EE}" srcOrd="0" destOrd="0" presId="urn:microsoft.com/office/officeart/2005/8/layout/list1"/>
    <dgm:cxn modelId="{0104F24E-91B7-4229-99DE-C3981141193E}" type="presParOf" srcId="{F0464E74-4859-43A6-98DE-1590C424A7BD}" destId="{B7E71CD0-72D2-47B9-ABDF-E3EF6F39B164}" srcOrd="1" destOrd="0" presId="urn:microsoft.com/office/officeart/2005/8/layout/list1"/>
    <dgm:cxn modelId="{2E581DBB-9ECB-4770-84CF-DD541EF79045}" type="presParOf" srcId="{2B202E81-5948-456D-9E6E-E08917B80EAF}" destId="{E0D9601D-83A2-4D66-9622-916E83861F38}" srcOrd="5" destOrd="0" presId="urn:microsoft.com/office/officeart/2005/8/layout/list1"/>
    <dgm:cxn modelId="{C4FF2996-8DE5-4B3B-8460-5D7020484821}" type="presParOf" srcId="{2B202E81-5948-456D-9E6E-E08917B80EAF}" destId="{45D02031-8421-4221-A57F-5BC5E3BC623E}" srcOrd="6" destOrd="0" presId="urn:microsoft.com/office/officeart/2005/8/layout/list1"/>
    <dgm:cxn modelId="{0947D280-7A1E-4D13-AE56-6C443B1DF22D}" type="presParOf" srcId="{2B202E81-5948-456D-9E6E-E08917B80EAF}" destId="{57FC333A-358A-4BEB-9235-D68AA58BBF08}" srcOrd="7" destOrd="0" presId="urn:microsoft.com/office/officeart/2005/8/layout/list1"/>
    <dgm:cxn modelId="{90046BAE-9E13-4310-82EF-C6F151C1C303}" type="presParOf" srcId="{2B202E81-5948-456D-9E6E-E08917B80EAF}" destId="{4A50181D-C15D-49B2-8E49-88C7EA3A4996}" srcOrd="8" destOrd="0" presId="urn:microsoft.com/office/officeart/2005/8/layout/list1"/>
    <dgm:cxn modelId="{82627974-2D3C-408F-BDED-1E7E25CF9A6C}" type="presParOf" srcId="{4A50181D-C15D-49B2-8E49-88C7EA3A4996}" destId="{0F571A5C-6BB9-457E-A0AF-8ADD5126A313}" srcOrd="0" destOrd="0" presId="urn:microsoft.com/office/officeart/2005/8/layout/list1"/>
    <dgm:cxn modelId="{F7E145F5-80FA-4996-AFD5-97E946F3F700}" type="presParOf" srcId="{4A50181D-C15D-49B2-8E49-88C7EA3A4996}" destId="{C4D2050E-5EB2-4D90-8E8D-16C1F09249AA}" srcOrd="1" destOrd="0" presId="urn:microsoft.com/office/officeart/2005/8/layout/list1"/>
    <dgm:cxn modelId="{5C657348-B837-4284-9A39-C2D67EEE61A8}" type="presParOf" srcId="{2B202E81-5948-456D-9E6E-E08917B80EAF}" destId="{17EE8F52-637F-43D0-A7EA-743C4A4F25E5}" srcOrd="9" destOrd="0" presId="urn:microsoft.com/office/officeart/2005/8/layout/list1"/>
    <dgm:cxn modelId="{6027AB21-8122-4EAE-97E3-83715FF89392}" type="presParOf" srcId="{2B202E81-5948-456D-9E6E-E08917B80EAF}" destId="{2706FB63-25BE-4D7F-BD38-2EF9C9F98881}" srcOrd="10" destOrd="0" presId="urn:microsoft.com/office/officeart/2005/8/layout/list1"/>
    <dgm:cxn modelId="{5A8450A6-65E0-4CE6-991A-715F75C859B8}" type="presParOf" srcId="{2B202E81-5948-456D-9E6E-E08917B80EAF}" destId="{DCFEC28B-CBA0-41FC-AC72-7609A88DED4D}" srcOrd="11" destOrd="0" presId="urn:microsoft.com/office/officeart/2005/8/layout/list1"/>
    <dgm:cxn modelId="{C29940B6-7B22-40A9-BB78-8D04D34BCEF3}" type="presParOf" srcId="{2B202E81-5948-456D-9E6E-E08917B80EAF}" destId="{DF8CDBCC-3031-4CD2-9676-CE2511049C1D}" srcOrd="12" destOrd="0" presId="urn:microsoft.com/office/officeart/2005/8/layout/list1"/>
    <dgm:cxn modelId="{31F7F6C4-84EA-45B5-968F-1D42076BF144}" type="presParOf" srcId="{DF8CDBCC-3031-4CD2-9676-CE2511049C1D}" destId="{9879B2AC-4051-421B-9836-BD833B841126}" srcOrd="0" destOrd="0" presId="urn:microsoft.com/office/officeart/2005/8/layout/list1"/>
    <dgm:cxn modelId="{9C9636A0-E61E-474F-AA95-57EA3D5BDF2E}" type="presParOf" srcId="{DF8CDBCC-3031-4CD2-9676-CE2511049C1D}" destId="{A26469F5-38B8-41AB-AF0A-88D8AF1553F0}" srcOrd="1" destOrd="0" presId="urn:microsoft.com/office/officeart/2005/8/layout/list1"/>
    <dgm:cxn modelId="{19112B9B-1499-4C32-BA00-B83D1E1011C4}" type="presParOf" srcId="{2B202E81-5948-456D-9E6E-E08917B80EAF}" destId="{F226D1B5-7B28-4129-9AD8-3EA89AD56A5D}" srcOrd="13" destOrd="0" presId="urn:microsoft.com/office/officeart/2005/8/layout/list1"/>
    <dgm:cxn modelId="{51B5E6A6-F081-4FD6-A142-BD9F68FD7115}" type="presParOf" srcId="{2B202E81-5948-456D-9E6E-E08917B80EAF}" destId="{E99A4415-C727-420B-AE8B-6FF2AD82470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2867E0-FC8C-4E69-8C85-4C4C90186A69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1220BFA-A465-4AC5-8B71-33EFE28D0629}">
      <dgm:prSet/>
      <dgm:spPr/>
      <dgm:t>
        <a:bodyPr/>
        <a:lstStyle/>
        <a:p>
          <a:r>
            <a:rPr lang="cs-CZ" dirty="0"/>
            <a:t>HODNOCENÍ RIZIKA </a:t>
          </a:r>
          <a:endParaRPr lang="en-US" dirty="0"/>
        </a:p>
      </dgm:t>
    </dgm:pt>
    <dgm:pt modelId="{B4BC3017-35A1-453D-82CE-82CB445A37A8}" type="parTrans" cxnId="{0B452ADA-C498-4694-96FF-BB08AD18792B}">
      <dgm:prSet/>
      <dgm:spPr/>
      <dgm:t>
        <a:bodyPr/>
        <a:lstStyle/>
        <a:p>
          <a:endParaRPr lang="en-US"/>
        </a:p>
      </dgm:t>
    </dgm:pt>
    <dgm:pt modelId="{C8FEE8FD-4416-417B-8629-8B7DECADF7D9}" type="sibTrans" cxnId="{0B452ADA-C498-4694-96FF-BB08AD18792B}">
      <dgm:prSet/>
      <dgm:spPr/>
      <dgm:t>
        <a:bodyPr/>
        <a:lstStyle/>
        <a:p>
          <a:endParaRPr lang="en-US"/>
        </a:p>
      </dgm:t>
    </dgm:pt>
    <dgm:pt modelId="{93D6B092-291A-4F57-8939-38CC9A0D57F4}">
      <dgm:prSet/>
      <dgm:spPr/>
      <dgm:t>
        <a:bodyPr/>
        <a:lstStyle/>
        <a:p>
          <a:r>
            <a:rPr lang="cs-CZ"/>
            <a:t>vědecky podložený proces</a:t>
          </a:r>
          <a:endParaRPr lang="en-US"/>
        </a:p>
      </dgm:t>
    </dgm:pt>
    <dgm:pt modelId="{2F0FB1F3-FF53-4978-9F30-12A99564CEFA}" type="parTrans" cxnId="{A171DBF8-5D08-40DA-A1F8-4F4F6389ADA7}">
      <dgm:prSet/>
      <dgm:spPr/>
      <dgm:t>
        <a:bodyPr/>
        <a:lstStyle/>
        <a:p>
          <a:endParaRPr lang="en-US"/>
        </a:p>
      </dgm:t>
    </dgm:pt>
    <dgm:pt modelId="{295258AE-26FC-4E33-98D4-3BDD4421F42C}" type="sibTrans" cxnId="{A171DBF8-5D08-40DA-A1F8-4F4F6389ADA7}">
      <dgm:prSet/>
      <dgm:spPr/>
      <dgm:t>
        <a:bodyPr/>
        <a:lstStyle/>
        <a:p>
          <a:endParaRPr lang="en-US"/>
        </a:p>
      </dgm:t>
    </dgm:pt>
    <dgm:pt modelId="{32777A60-9C55-48B0-9DF1-43146A5ABC23}">
      <dgm:prSet/>
      <dgm:spPr/>
      <dgm:t>
        <a:bodyPr/>
        <a:lstStyle/>
        <a:p>
          <a:r>
            <a:rPr lang="cs-CZ"/>
            <a:t>identifikaci a popis nebezpečí                                                                              </a:t>
          </a:r>
          <a:endParaRPr lang="en-US"/>
        </a:p>
      </dgm:t>
    </dgm:pt>
    <dgm:pt modelId="{2E188005-C0B5-4F9E-ABB0-342EDDB03D67}" type="parTrans" cxnId="{2CA57341-B2B0-43BC-A3C0-093E0B3B8F21}">
      <dgm:prSet/>
      <dgm:spPr/>
      <dgm:t>
        <a:bodyPr/>
        <a:lstStyle/>
        <a:p>
          <a:endParaRPr lang="en-US"/>
        </a:p>
      </dgm:t>
    </dgm:pt>
    <dgm:pt modelId="{578B0CB8-3E83-43D8-88CD-BA198CAFEA2B}" type="sibTrans" cxnId="{2CA57341-B2B0-43BC-A3C0-093E0B3B8F21}">
      <dgm:prSet/>
      <dgm:spPr/>
      <dgm:t>
        <a:bodyPr/>
        <a:lstStyle/>
        <a:p>
          <a:endParaRPr lang="en-US"/>
        </a:p>
      </dgm:t>
    </dgm:pt>
    <dgm:pt modelId="{A5BC831F-DE9D-45AB-B9D3-1FEAD5623998}">
      <dgm:prSet/>
      <dgm:spPr/>
      <dgm:t>
        <a:bodyPr/>
        <a:lstStyle/>
        <a:p>
          <a:r>
            <a:rPr lang="cs-CZ"/>
            <a:t>odhad expozice a charakterizaci rizika</a:t>
          </a:r>
          <a:endParaRPr lang="en-US"/>
        </a:p>
      </dgm:t>
    </dgm:pt>
    <dgm:pt modelId="{F15D5FDC-C3E5-484B-B57B-1B8388D77928}" type="parTrans" cxnId="{F1659CB2-27D9-416D-A19D-3DAAE91FF7E9}">
      <dgm:prSet/>
      <dgm:spPr/>
      <dgm:t>
        <a:bodyPr/>
        <a:lstStyle/>
        <a:p>
          <a:endParaRPr lang="en-US"/>
        </a:p>
      </dgm:t>
    </dgm:pt>
    <dgm:pt modelId="{9C2735C0-322F-4E48-997F-7F32B9A2D397}" type="sibTrans" cxnId="{F1659CB2-27D9-416D-A19D-3DAAE91FF7E9}">
      <dgm:prSet/>
      <dgm:spPr/>
      <dgm:t>
        <a:bodyPr/>
        <a:lstStyle/>
        <a:p>
          <a:endParaRPr lang="en-US"/>
        </a:p>
      </dgm:t>
    </dgm:pt>
    <dgm:pt modelId="{41F165BF-6410-4D32-AF5A-F2F8CD392555}">
      <dgm:prSet/>
      <dgm:spPr/>
      <dgm:t>
        <a:bodyPr/>
        <a:lstStyle/>
        <a:p>
          <a:r>
            <a:rPr lang="cs-CZ"/>
            <a:t>nezávislé, objektivní</a:t>
          </a:r>
          <a:endParaRPr lang="en-US"/>
        </a:p>
      </dgm:t>
    </dgm:pt>
    <dgm:pt modelId="{48B35127-B8D2-4591-B71B-644B555E2F2D}" type="parTrans" cxnId="{D2A199C1-961E-4B7F-A232-9C0F698E6337}">
      <dgm:prSet/>
      <dgm:spPr/>
      <dgm:t>
        <a:bodyPr/>
        <a:lstStyle/>
        <a:p>
          <a:endParaRPr lang="en-US"/>
        </a:p>
      </dgm:t>
    </dgm:pt>
    <dgm:pt modelId="{D0798583-D339-472B-A25A-B6511B7F9148}" type="sibTrans" cxnId="{D2A199C1-961E-4B7F-A232-9C0F698E6337}">
      <dgm:prSet/>
      <dgm:spPr/>
      <dgm:t>
        <a:bodyPr/>
        <a:lstStyle/>
        <a:p>
          <a:endParaRPr lang="en-US"/>
        </a:p>
      </dgm:t>
    </dgm:pt>
    <dgm:pt modelId="{B8DBDFF1-7A65-49B1-9091-12FE9C55D499}">
      <dgm:prSet/>
      <dgm:spPr/>
      <dgm:t>
        <a:bodyPr/>
        <a:lstStyle/>
        <a:p>
          <a:r>
            <a:rPr lang="cs-CZ" dirty="0"/>
            <a:t>EFSA, vědecké výbory </a:t>
          </a:r>
          <a:endParaRPr lang="en-US" dirty="0"/>
        </a:p>
      </dgm:t>
    </dgm:pt>
    <dgm:pt modelId="{F4E123BE-A77C-4E63-91B4-3D727ABA5441}" type="parTrans" cxnId="{718999F0-4057-492A-BE3D-FD45DC30CAD9}">
      <dgm:prSet/>
      <dgm:spPr/>
      <dgm:t>
        <a:bodyPr/>
        <a:lstStyle/>
        <a:p>
          <a:endParaRPr lang="en-US"/>
        </a:p>
      </dgm:t>
    </dgm:pt>
    <dgm:pt modelId="{570AC18A-E2CC-4A33-B47A-8D5D87A68BE7}" type="sibTrans" cxnId="{718999F0-4057-492A-BE3D-FD45DC30CAD9}">
      <dgm:prSet/>
      <dgm:spPr/>
      <dgm:t>
        <a:bodyPr/>
        <a:lstStyle/>
        <a:p>
          <a:endParaRPr lang="en-US"/>
        </a:p>
      </dgm:t>
    </dgm:pt>
    <dgm:pt modelId="{A99E5179-4F3A-461A-BEDF-347AF7BE667B}">
      <dgm:prSet/>
      <dgm:spPr/>
      <dgm:t>
        <a:bodyPr/>
        <a:lstStyle/>
        <a:p>
          <a:r>
            <a:rPr lang="cs-CZ" dirty="0"/>
            <a:t>MANAGEMENT RIZIKA </a:t>
          </a:r>
          <a:endParaRPr lang="en-US" dirty="0"/>
        </a:p>
      </dgm:t>
    </dgm:pt>
    <dgm:pt modelId="{DD4FCFD1-7B76-4DCE-B0A2-F2C09BC69E0C}" type="parTrans" cxnId="{C1A86437-660C-4608-9353-BBA122D718F5}">
      <dgm:prSet/>
      <dgm:spPr/>
      <dgm:t>
        <a:bodyPr/>
        <a:lstStyle/>
        <a:p>
          <a:endParaRPr lang="en-US"/>
        </a:p>
      </dgm:t>
    </dgm:pt>
    <dgm:pt modelId="{887848A9-57C8-43E9-84B5-07F700AC88D4}" type="sibTrans" cxnId="{C1A86437-660C-4608-9353-BBA122D718F5}">
      <dgm:prSet/>
      <dgm:spPr/>
      <dgm:t>
        <a:bodyPr/>
        <a:lstStyle/>
        <a:p>
          <a:endParaRPr lang="en-US"/>
        </a:p>
      </dgm:t>
    </dgm:pt>
    <dgm:pt modelId="{2E837F6D-D53C-4EC6-BE65-8A1321A89137}">
      <dgm:prSet/>
      <dgm:spPr/>
      <dgm:t>
        <a:bodyPr/>
        <a:lstStyle/>
        <a:p>
          <a:r>
            <a:rPr lang="cs-CZ" dirty="0"/>
            <a:t>proces spočívající </a:t>
          </a:r>
          <a:endParaRPr lang="en-US" dirty="0"/>
        </a:p>
      </dgm:t>
    </dgm:pt>
    <dgm:pt modelId="{447D1F3E-E520-4368-8F2A-2AF96C5C8407}" type="parTrans" cxnId="{E4CB9A8F-8B37-4E71-B358-15EBA5CC4401}">
      <dgm:prSet/>
      <dgm:spPr/>
      <dgm:t>
        <a:bodyPr/>
        <a:lstStyle/>
        <a:p>
          <a:endParaRPr lang="en-US"/>
        </a:p>
      </dgm:t>
    </dgm:pt>
    <dgm:pt modelId="{EA9E9F95-E663-475F-990A-73396E7E4E22}" type="sibTrans" cxnId="{E4CB9A8F-8B37-4E71-B358-15EBA5CC4401}">
      <dgm:prSet/>
      <dgm:spPr/>
      <dgm:t>
        <a:bodyPr/>
        <a:lstStyle/>
        <a:p>
          <a:endParaRPr lang="en-US"/>
        </a:p>
      </dgm:t>
    </dgm:pt>
    <dgm:pt modelId="{E204E374-B19C-4967-B91B-9129323587A2}">
      <dgm:prSet/>
      <dgm:spPr/>
      <dgm:t>
        <a:bodyPr/>
        <a:lstStyle/>
        <a:p>
          <a:r>
            <a:rPr lang="cs-CZ"/>
            <a:t>ve zvažování strategických možností, vedení konzultací se zúčastněnými stranami, posuzování rizika a dalších relevantních faktorů </a:t>
          </a:r>
          <a:endParaRPr lang="en-US"/>
        </a:p>
      </dgm:t>
    </dgm:pt>
    <dgm:pt modelId="{C48BB9D6-FE5F-4F5D-ACDA-AAEE79060A10}" type="parTrans" cxnId="{5D60859D-048A-4B20-8874-447951F5C10A}">
      <dgm:prSet/>
      <dgm:spPr/>
      <dgm:t>
        <a:bodyPr/>
        <a:lstStyle/>
        <a:p>
          <a:endParaRPr lang="en-US"/>
        </a:p>
      </dgm:t>
    </dgm:pt>
    <dgm:pt modelId="{82A3F0C2-F997-4346-82EC-5F0B58B25259}" type="sibTrans" cxnId="{5D60859D-048A-4B20-8874-447951F5C10A}">
      <dgm:prSet/>
      <dgm:spPr/>
      <dgm:t>
        <a:bodyPr/>
        <a:lstStyle/>
        <a:p>
          <a:endParaRPr lang="en-US"/>
        </a:p>
      </dgm:t>
    </dgm:pt>
    <dgm:pt modelId="{0C68EB39-E1F0-4F4F-9EB7-A11D03B6B133}">
      <dgm:prSet/>
      <dgm:spPr/>
      <dgm:t>
        <a:bodyPr/>
        <a:lstStyle/>
        <a:p>
          <a:r>
            <a:rPr lang="cs-CZ"/>
            <a:t>ve zvolení preventivních a kontrolních opatření (legislativa a kontrola)</a:t>
          </a:r>
          <a:endParaRPr lang="en-US"/>
        </a:p>
      </dgm:t>
    </dgm:pt>
    <dgm:pt modelId="{E532F767-43C8-49E5-9AE1-C5C26DC1D306}" type="parTrans" cxnId="{52747E6D-3940-4843-87A7-7510A8F0E2DA}">
      <dgm:prSet/>
      <dgm:spPr/>
      <dgm:t>
        <a:bodyPr/>
        <a:lstStyle/>
        <a:p>
          <a:endParaRPr lang="en-US"/>
        </a:p>
      </dgm:t>
    </dgm:pt>
    <dgm:pt modelId="{C12828CA-6B5E-4619-9083-98FE724A9A48}" type="sibTrans" cxnId="{52747E6D-3940-4843-87A7-7510A8F0E2DA}">
      <dgm:prSet/>
      <dgm:spPr/>
      <dgm:t>
        <a:bodyPr/>
        <a:lstStyle/>
        <a:p>
          <a:endParaRPr lang="en-US"/>
        </a:p>
      </dgm:t>
    </dgm:pt>
    <dgm:pt modelId="{268F615E-4502-483B-A57F-2689FB7B2F38}">
      <dgm:prSet/>
      <dgm:spPr/>
      <dgm:t>
        <a:bodyPr/>
        <a:lstStyle/>
        <a:p>
          <a:r>
            <a:rPr lang="cs-CZ" dirty="0"/>
            <a:t>Komise a státní dozorové orgány</a:t>
          </a:r>
          <a:endParaRPr lang="en-US" dirty="0"/>
        </a:p>
      </dgm:t>
    </dgm:pt>
    <dgm:pt modelId="{740DCECC-18EF-4611-A985-B9794D45D745}" type="parTrans" cxnId="{EB759D27-CFB0-44D9-B8D1-03395C275241}">
      <dgm:prSet/>
      <dgm:spPr/>
      <dgm:t>
        <a:bodyPr/>
        <a:lstStyle/>
        <a:p>
          <a:endParaRPr lang="en-US"/>
        </a:p>
      </dgm:t>
    </dgm:pt>
    <dgm:pt modelId="{B2B39D08-DC70-4C1C-B77D-26662C275AE8}" type="sibTrans" cxnId="{EB759D27-CFB0-44D9-B8D1-03395C275241}">
      <dgm:prSet/>
      <dgm:spPr/>
      <dgm:t>
        <a:bodyPr/>
        <a:lstStyle/>
        <a:p>
          <a:endParaRPr lang="en-US"/>
        </a:p>
      </dgm:t>
    </dgm:pt>
    <dgm:pt modelId="{5E675CAF-5ABD-40A8-8AC0-19824A068FD3}">
      <dgm:prSet/>
      <dgm:spPr/>
      <dgm:t>
        <a:bodyPr/>
        <a:lstStyle/>
        <a:p>
          <a:r>
            <a:rPr lang="cs-CZ" dirty="0"/>
            <a:t>KOMUNIKACE O RIZIKU</a:t>
          </a:r>
          <a:endParaRPr lang="en-US" dirty="0"/>
        </a:p>
      </dgm:t>
    </dgm:pt>
    <dgm:pt modelId="{A076621B-7781-4054-A739-8CA2319D6209}" type="parTrans" cxnId="{29D058A5-EF25-4E54-981F-980A386AC87E}">
      <dgm:prSet/>
      <dgm:spPr/>
      <dgm:t>
        <a:bodyPr/>
        <a:lstStyle/>
        <a:p>
          <a:endParaRPr lang="en-US"/>
        </a:p>
      </dgm:t>
    </dgm:pt>
    <dgm:pt modelId="{76CB49CF-16D4-4FA6-829E-B6715937D695}" type="sibTrans" cxnId="{29D058A5-EF25-4E54-981F-980A386AC87E}">
      <dgm:prSet/>
      <dgm:spPr/>
      <dgm:t>
        <a:bodyPr/>
        <a:lstStyle/>
        <a:p>
          <a:endParaRPr lang="en-US"/>
        </a:p>
      </dgm:t>
    </dgm:pt>
    <dgm:pt modelId="{439CEC26-214E-4C17-BC90-3809BCB00D22}">
      <dgm:prSet/>
      <dgm:spPr/>
      <dgm:t>
        <a:bodyPr/>
        <a:lstStyle/>
        <a:p>
          <a:r>
            <a:rPr lang="cs-CZ"/>
            <a:t>výměna informací během celého procesu analýzy rizika </a:t>
          </a:r>
          <a:endParaRPr lang="en-US"/>
        </a:p>
      </dgm:t>
    </dgm:pt>
    <dgm:pt modelId="{7402DFCF-1807-4960-BCC8-D31398DC250A}" type="parTrans" cxnId="{53225182-F57C-4152-81A8-C9B3504680C4}">
      <dgm:prSet/>
      <dgm:spPr/>
      <dgm:t>
        <a:bodyPr/>
        <a:lstStyle/>
        <a:p>
          <a:endParaRPr lang="en-US"/>
        </a:p>
      </dgm:t>
    </dgm:pt>
    <dgm:pt modelId="{074F055E-09CD-4A0B-BABD-F7745B1A6933}" type="sibTrans" cxnId="{53225182-F57C-4152-81A8-C9B3504680C4}">
      <dgm:prSet/>
      <dgm:spPr/>
      <dgm:t>
        <a:bodyPr/>
        <a:lstStyle/>
        <a:p>
          <a:endParaRPr lang="en-US"/>
        </a:p>
      </dgm:t>
    </dgm:pt>
    <dgm:pt modelId="{0F9B93F2-F5BF-4842-9978-B2882B36559F}">
      <dgm:prSet/>
      <dgm:spPr/>
      <dgm:t>
        <a:bodyPr/>
        <a:lstStyle/>
        <a:p>
          <a:r>
            <a:rPr lang="cs-CZ"/>
            <a:t>mezi hodnotiteli a manažery rizika, spotřebiteli, potravinářskými podniky, akademickou obcí a dalšími zúčastněnými osobami </a:t>
          </a:r>
          <a:endParaRPr lang="en-US"/>
        </a:p>
      </dgm:t>
    </dgm:pt>
    <dgm:pt modelId="{011183B5-5A34-442B-97EF-306DB26F2CDB}" type="parTrans" cxnId="{109307C8-36A8-449D-A713-592469D430DC}">
      <dgm:prSet/>
      <dgm:spPr/>
      <dgm:t>
        <a:bodyPr/>
        <a:lstStyle/>
        <a:p>
          <a:endParaRPr lang="en-US"/>
        </a:p>
      </dgm:t>
    </dgm:pt>
    <dgm:pt modelId="{FC105651-5839-4963-A614-CDBD1047476A}" type="sibTrans" cxnId="{109307C8-36A8-449D-A713-592469D430DC}">
      <dgm:prSet/>
      <dgm:spPr/>
      <dgm:t>
        <a:bodyPr/>
        <a:lstStyle/>
        <a:p>
          <a:endParaRPr lang="en-US"/>
        </a:p>
      </dgm:t>
    </dgm:pt>
    <dgm:pt modelId="{680EAF4F-89FF-4D7C-AF2E-D5B0D8537320}">
      <dgm:prSet/>
      <dgm:spPr/>
      <dgm:t>
        <a:bodyPr/>
        <a:lstStyle/>
        <a:p>
          <a:r>
            <a:rPr lang="cs-CZ"/>
            <a:t>o nebezpečích, rizicích, souvisejících faktorech, důvodech pro daná rozhodnutí</a:t>
          </a:r>
          <a:endParaRPr lang="en-US"/>
        </a:p>
      </dgm:t>
    </dgm:pt>
    <dgm:pt modelId="{19BA28E9-F2F4-4B89-9C34-9DEE28038D79}" type="parTrans" cxnId="{1C5F637A-68E4-4AF4-A85E-D42F2844FC87}">
      <dgm:prSet/>
      <dgm:spPr/>
      <dgm:t>
        <a:bodyPr/>
        <a:lstStyle/>
        <a:p>
          <a:endParaRPr lang="en-US"/>
        </a:p>
      </dgm:t>
    </dgm:pt>
    <dgm:pt modelId="{AE819DC4-902A-48CE-8A17-63A44474FDCC}" type="sibTrans" cxnId="{1C5F637A-68E4-4AF4-A85E-D42F2844FC87}">
      <dgm:prSet/>
      <dgm:spPr/>
      <dgm:t>
        <a:bodyPr/>
        <a:lstStyle/>
        <a:p>
          <a:endParaRPr lang="en-US"/>
        </a:p>
      </dgm:t>
    </dgm:pt>
    <dgm:pt modelId="{D105AC8F-387D-4641-8BF4-827FBED669B1}" type="pres">
      <dgm:prSet presAssocID="{7D2867E0-FC8C-4E69-8C85-4C4C90186A69}" presName="Name0" presStyleCnt="0">
        <dgm:presLayoutVars>
          <dgm:dir/>
          <dgm:animLvl val="lvl"/>
          <dgm:resizeHandles val="exact"/>
        </dgm:presLayoutVars>
      </dgm:prSet>
      <dgm:spPr/>
    </dgm:pt>
    <dgm:pt modelId="{792B7081-7BD1-4588-AD2E-4D0BF4FEE9B9}" type="pres">
      <dgm:prSet presAssocID="{5E675CAF-5ABD-40A8-8AC0-19824A068FD3}" presName="boxAndChildren" presStyleCnt="0"/>
      <dgm:spPr/>
    </dgm:pt>
    <dgm:pt modelId="{A8DEEC22-0370-471C-A54F-573F903E3B55}" type="pres">
      <dgm:prSet presAssocID="{5E675CAF-5ABD-40A8-8AC0-19824A068FD3}" presName="parentTextBox" presStyleLbl="node1" presStyleIdx="0" presStyleCnt="3"/>
      <dgm:spPr/>
    </dgm:pt>
    <dgm:pt modelId="{7246CCFE-D1F0-4B05-A719-2462A4248E58}" type="pres">
      <dgm:prSet presAssocID="{5E675CAF-5ABD-40A8-8AC0-19824A068FD3}" presName="entireBox" presStyleLbl="node1" presStyleIdx="0" presStyleCnt="3"/>
      <dgm:spPr/>
    </dgm:pt>
    <dgm:pt modelId="{3A1505A2-0E13-4E21-921F-CCC59EEDBB82}" type="pres">
      <dgm:prSet presAssocID="{5E675CAF-5ABD-40A8-8AC0-19824A068FD3}" presName="descendantBox" presStyleCnt="0"/>
      <dgm:spPr/>
    </dgm:pt>
    <dgm:pt modelId="{C132DBD0-803E-4D89-AFAA-8EDCA70EFE7E}" type="pres">
      <dgm:prSet presAssocID="{439CEC26-214E-4C17-BC90-3809BCB00D22}" presName="childTextBox" presStyleLbl="fgAccFollowNode1" presStyleIdx="0" presStyleCnt="12">
        <dgm:presLayoutVars>
          <dgm:bulletEnabled val="1"/>
        </dgm:presLayoutVars>
      </dgm:prSet>
      <dgm:spPr/>
    </dgm:pt>
    <dgm:pt modelId="{AEE29A40-C599-4617-AD21-775FEC94D4F9}" type="pres">
      <dgm:prSet presAssocID="{0F9B93F2-F5BF-4842-9978-B2882B36559F}" presName="childTextBox" presStyleLbl="fgAccFollowNode1" presStyleIdx="1" presStyleCnt="12">
        <dgm:presLayoutVars>
          <dgm:bulletEnabled val="1"/>
        </dgm:presLayoutVars>
      </dgm:prSet>
      <dgm:spPr/>
    </dgm:pt>
    <dgm:pt modelId="{C86A3D3F-CCCD-4D5D-A836-8324B0DF4523}" type="pres">
      <dgm:prSet presAssocID="{680EAF4F-89FF-4D7C-AF2E-D5B0D8537320}" presName="childTextBox" presStyleLbl="fgAccFollowNode1" presStyleIdx="2" presStyleCnt="12">
        <dgm:presLayoutVars>
          <dgm:bulletEnabled val="1"/>
        </dgm:presLayoutVars>
      </dgm:prSet>
      <dgm:spPr/>
    </dgm:pt>
    <dgm:pt modelId="{1345EA52-79AE-422B-AA06-A8A1CB72A0A8}" type="pres">
      <dgm:prSet presAssocID="{887848A9-57C8-43E9-84B5-07F700AC88D4}" presName="sp" presStyleCnt="0"/>
      <dgm:spPr/>
    </dgm:pt>
    <dgm:pt modelId="{6DD7C415-9924-4CF7-BBA7-E5DB73577432}" type="pres">
      <dgm:prSet presAssocID="{A99E5179-4F3A-461A-BEDF-347AF7BE667B}" presName="arrowAndChildren" presStyleCnt="0"/>
      <dgm:spPr/>
    </dgm:pt>
    <dgm:pt modelId="{ED2577B7-90C1-4ED1-AC49-67FD6C6D495C}" type="pres">
      <dgm:prSet presAssocID="{A99E5179-4F3A-461A-BEDF-347AF7BE667B}" presName="parentTextArrow" presStyleLbl="node1" presStyleIdx="0" presStyleCnt="3"/>
      <dgm:spPr/>
    </dgm:pt>
    <dgm:pt modelId="{2E87C6B7-99A6-4417-941E-7F8D3071F3D1}" type="pres">
      <dgm:prSet presAssocID="{A99E5179-4F3A-461A-BEDF-347AF7BE667B}" presName="arrow" presStyleLbl="node1" presStyleIdx="1" presStyleCnt="3"/>
      <dgm:spPr/>
    </dgm:pt>
    <dgm:pt modelId="{6C7D0509-3648-4AE5-B284-C7BB8D9FC382}" type="pres">
      <dgm:prSet presAssocID="{A99E5179-4F3A-461A-BEDF-347AF7BE667B}" presName="descendantArrow" presStyleCnt="0"/>
      <dgm:spPr/>
    </dgm:pt>
    <dgm:pt modelId="{D803BAC7-9EAD-4898-A270-68C2FE901B3D}" type="pres">
      <dgm:prSet presAssocID="{2E837F6D-D53C-4EC6-BE65-8A1321A89137}" presName="childTextArrow" presStyleLbl="fgAccFollowNode1" presStyleIdx="3" presStyleCnt="12">
        <dgm:presLayoutVars>
          <dgm:bulletEnabled val="1"/>
        </dgm:presLayoutVars>
      </dgm:prSet>
      <dgm:spPr/>
    </dgm:pt>
    <dgm:pt modelId="{C157BF32-6D04-4F2A-BB2F-8CDD621A5588}" type="pres">
      <dgm:prSet presAssocID="{E204E374-B19C-4967-B91B-9129323587A2}" presName="childTextArrow" presStyleLbl="fgAccFollowNode1" presStyleIdx="4" presStyleCnt="12">
        <dgm:presLayoutVars>
          <dgm:bulletEnabled val="1"/>
        </dgm:presLayoutVars>
      </dgm:prSet>
      <dgm:spPr/>
    </dgm:pt>
    <dgm:pt modelId="{2DB23485-C3DB-4D97-B995-B478BE44F78A}" type="pres">
      <dgm:prSet presAssocID="{0C68EB39-E1F0-4F4F-9EB7-A11D03B6B133}" presName="childTextArrow" presStyleLbl="fgAccFollowNode1" presStyleIdx="5" presStyleCnt="12">
        <dgm:presLayoutVars>
          <dgm:bulletEnabled val="1"/>
        </dgm:presLayoutVars>
      </dgm:prSet>
      <dgm:spPr/>
    </dgm:pt>
    <dgm:pt modelId="{283EB6FA-E58A-46BC-AC46-A643DD11FCA0}" type="pres">
      <dgm:prSet presAssocID="{268F615E-4502-483B-A57F-2689FB7B2F38}" presName="childTextArrow" presStyleLbl="fgAccFollowNode1" presStyleIdx="6" presStyleCnt="12">
        <dgm:presLayoutVars>
          <dgm:bulletEnabled val="1"/>
        </dgm:presLayoutVars>
      </dgm:prSet>
      <dgm:spPr/>
    </dgm:pt>
    <dgm:pt modelId="{2D6D9DA5-5A35-45D8-9CF1-13BAE7E3D3FE}" type="pres">
      <dgm:prSet presAssocID="{C8FEE8FD-4416-417B-8629-8B7DECADF7D9}" presName="sp" presStyleCnt="0"/>
      <dgm:spPr/>
    </dgm:pt>
    <dgm:pt modelId="{DDFC25FB-7C88-406B-AD08-F4889A2C9BB8}" type="pres">
      <dgm:prSet presAssocID="{F1220BFA-A465-4AC5-8B71-33EFE28D0629}" presName="arrowAndChildren" presStyleCnt="0"/>
      <dgm:spPr/>
    </dgm:pt>
    <dgm:pt modelId="{4D02D7C9-498E-4BD5-9F0A-34F64B6D3806}" type="pres">
      <dgm:prSet presAssocID="{F1220BFA-A465-4AC5-8B71-33EFE28D0629}" presName="parentTextArrow" presStyleLbl="node1" presStyleIdx="1" presStyleCnt="3"/>
      <dgm:spPr/>
    </dgm:pt>
    <dgm:pt modelId="{721E8CD5-4AB2-4771-BB13-1A3267CB7945}" type="pres">
      <dgm:prSet presAssocID="{F1220BFA-A465-4AC5-8B71-33EFE28D0629}" presName="arrow" presStyleLbl="node1" presStyleIdx="2" presStyleCnt="3"/>
      <dgm:spPr/>
    </dgm:pt>
    <dgm:pt modelId="{36C959A4-A24D-4DC0-B040-93836466C15C}" type="pres">
      <dgm:prSet presAssocID="{F1220BFA-A465-4AC5-8B71-33EFE28D0629}" presName="descendantArrow" presStyleCnt="0"/>
      <dgm:spPr/>
    </dgm:pt>
    <dgm:pt modelId="{3828B875-BA09-4149-8772-574B785C6C60}" type="pres">
      <dgm:prSet presAssocID="{93D6B092-291A-4F57-8939-38CC9A0D57F4}" presName="childTextArrow" presStyleLbl="fgAccFollowNode1" presStyleIdx="7" presStyleCnt="12">
        <dgm:presLayoutVars>
          <dgm:bulletEnabled val="1"/>
        </dgm:presLayoutVars>
      </dgm:prSet>
      <dgm:spPr/>
    </dgm:pt>
    <dgm:pt modelId="{5891286B-5B2B-4BD5-ADC5-8F415FB21DA4}" type="pres">
      <dgm:prSet presAssocID="{32777A60-9C55-48B0-9DF1-43146A5ABC23}" presName="childTextArrow" presStyleLbl="fgAccFollowNode1" presStyleIdx="8" presStyleCnt="12">
        <dgm:presLayoutVars>
          <dgm:bulletEnabled val="1"/>
        </dgm:presLayoutVars>
      </dgm:prSet>
      <dgm:spPr/>
    </dgm:pt>
    <dgm:pt modelId="{1DF5ED61-B4C2-4E6D-908B-86E4171B1150}" type="pres">
      <dgm:prSet presAssocID="{A5BC831F-DE9D-45AB-B9D3-1FEAD5623998}" presName="childTextArrow" presStyleLbl="fgAccFollowNode1" presStyleIdx="9" presStyleCnt="12">
        <dgm:presLayoutVars>
          <dgm:bulletEnabled val="1"/>
        </dgm:presLayoutVars>
      </dgm:prSet>
      <dgm:spPr/>
    </dgm:pt>
    <dgm:pt modelId="{973FA7B6-DDC4-4B42-8A80-322F1A5207B6}" type="pres">
      <dgm:prSet presAssocID="{41F165BF-6410-4D32-AF5A-F2F8CD392555}" presName="childTextArrow" presStyleLbl="fgAccFollowNode1" presStyleIdx="10" presStyleCnt="12">
        <dgm:presLayoutVars>
          <dgm:bulletEnabled val="1"/>
        </dgm:presLayoutVars>
      </dgm:prSet>
      <dgm:spPr/>
    </dgm:pt>
    <dgm:pt modelId="{0CA34C16-8762-4311-A7F4-240A7C49D7E5}" type="pres">
      <dgm:prSet presAssocID="{B8DBDFF1-7A65-49B1-9091-12FE9C55D499}" presName="childTextArrow" presStyleLbl="fgAccFollowNode1" presStyleIdx="11" presStyleCnt="12">
        <dgm:presLayoutVars>
          <dgm:bulletEnabled val="1"/>
        </dgm:presLayoutVars>
      </dgm:prSet>
      <dgm:spPr/>
    </dgm:pt>
  </dgm:ptLst>
  <dgm:cxnLst>
    <dgm:cxn modelId="{FB9FA209-490F-4B89-8104-6262D27444B4}" type="presOf" srcId="{F1220BFA-A465-4AC5-8B71-33EFE28D0629}" destId="{4D02D7C9-498E-4BD5-9F0A-34F64B6D3806}" srcOrd="0" destOrd="0" presId="urn:microsoft.com/office/officeart/2005/8/layout/process4"/>
    <dgm:cxn modelId="{6EC8E814-5B75-4F95-B3D5-7A5FD3E864FA}" type="presOf" srcId="{A5BC831F-DE9D-45AB-B9D3-1FEAD5623998}" destId="{1DF5ED61-B4C2-4E6D-908B-86E4171B1150}" srcOrd="0" destOrd="0" presId="urn:microsoft.com/office/officeart/2005/8/layout/process4"/>
    <dgm:cxn modelId="{9BC3E01F-150D-4F08-9D0E-55C9B493CC5E}" type="presOf" srcId="{F1220BFA-A465-4AC5-8B71-33EFE28D0629}" destId="{721E8CD5-4AB2-4771-BB13-1A3267CB7945}" srcOrd="1" destOrd="0" presId="urn:microsoft.com/office/officeart/2005/8/layout/process4"/>
    <dgm:cxn modelId="{1047B824-8A9C-4163-9B3F-4A90991354B4}" type="presOf" srcId="{0C68EB39-E1F0-4F4F-9EB7-A11D03B6B133}" destId="{2DB23485-C3DB-4D97-B995-B478BE44F78A}" srcOrd="0" destOrd="0" presId="urn:microsoft.com/office/officeart/2005/8/layout/process4"/>
    <dgm:cxn modelId="{EB759D27-CFB0-44D9-B8D1-03395C275241}" srcId="{A99E5179-4F3A-461A-BEDF-347AF7BE667B}" destId="{268F615E-4502-483B-A57F-2689FB7B2F38}" srcOrd="3" destOrd="0" parTransId="{740DCECC-18EF-4611-A985-B9794D45D745}" sibTransId="{B2B39D08-DC70-4C1C-B77D-26662C275AE8}"/>
    <dgm:cxn modelId="{C1A86437-660C-4608-9353-BBA122D718F5}" srcId="{7D2867E0-FC8C-4E69-8C85-4C4C90186A69}" destId="{A99E5179-4F3A-461A-BEDF-347AF7BE667B}" srcOrd="1" destOrd="0" parTransId="{DD4FCFD1-7B76-4DCE-B0A2-F2C09BC69E0C}" sibTransId="{887848A9-57C8-43E9-84B5-07F700AC88D4}"/>
    <dgm:cxn modelId="{AA0E615C-ECEA-4435-85F0-07D1588B4CE8}" type="presOf" srcId="{680EAF4F-89FF-4D7C-AF2E-D5B0D8537320}" destId="{C86A3D3F-CCCD-4D5D-A836-8324B0DF4523}" srcOrd="0" destOrd="0" presId="urn:microsoft.com/office/officeart/2005/8/layout/process4"/>
    <dgm:cxn modelId="{2CA57341-B2B0-43BC-A3C0-093E0B3B8F21}" srcId="{F1220BFA-A465-4AC5-8B71-33EFE28D0629}" destId="{32777A60-9C55-48B0-9DF1-43146A5ABC23}" srcOrd="1" destOrd="0" parTransId="{2E188005-C0B5-4F9E-ABB0-342EDDB03D67}" sibTransId="{578B0CB8-3E83-43D8-88CD-BA198CAFEA2B}"/>
    <dgm:cxn modelId="{9DC53145-1A91-4045-8C59-4366BB191109}" type="presOf" srcId="{41F165BF-6410-4D32-AF5A-F2F8CD392555}" destId="{973FA7B6-DDC4-4B42-8A80-322F1A5207B6}" srcOrd="0" destOrd="0" presId="urn:microsoft.com/office/officeart/2005/8/layout/process4"/>
    <dgm:cxn modelId="{38882746-3857-4597-BA4A-BEF2F87312EA}" type="presOf" srcId="{32777A60-9C55-48B0-9DF1-43146A5ABC23}" destId="{5891286B-5B2B-4BD5-ADC5-8F415FB21DA4}" srcOrd="0" destOrd="0" presId="urn:microsoft.com/office/officeart/2005/8/layout/process4"/>
    <dgm:cxn modelId="{7F5ACF68-80D8-4564-9983-AE035CAB824E}" type="presOf" srcId="{A99E5179-4F3A-461A-BEDF-347AF7BE667B}" destId="{ED2577B7-90C1-4ED1-AC49-67FD6C6D495C}" srcOrd="0" destOrd="0" presId="urn:microsoft.com/office/officeart/2005/8/layout/process4"/>
    <dgm:cxn modelId="{52747E6D-3940-4843-87A7-7510A8F0E2DA}" srcId="{A99E5179-4F3A-461A-BEDF-347AF7BE667B}" destId="{0C68EB39-E1F0-4F4F-9EB7-A11D03B6B133}" srcOrd="2" destOrd="0" parTransId="{E532F767-43C8-49E5-9AE1-C5C26DC1D306}" sibTransId="{C12828CA-6B5E-4619-9083-98FE724A9A48}"/>
    <dgm:cxn modelId="{44D6E570-F23F-4D51-9D2C-86371C36C860}" type="presOf" srcId="{7D2867E0-FC8C-4E69-8C85-4C4C90186A69}" destId="{D105AC8F-387D-4641-8BF4-827FBED669B1}" srcOrd="0" destOrd="0" presId="urn:microsoft.com/office/officeart/2005/8/layout/process4"/>
    <dgm:cxn modelId="{D6FB8051-0BA6-4BB3-8F87-7071946526FB}" type="presOf" srcId="{439CEC26-214E-4C17-BC90-3809BCB00D22}" destId="{C132DBD0-803E-4D89-AFAA-8EDCA70EFE7E}" srcOrd="0" destOrd="0" presId="urn:microsoft.com/office/officeart/2005/8/layout/process4"/>
    <dgm:cxn modelId="{C3F5FA53-F75E-403D-8907-F0DAF43DAE8B}" type="presOf" srcId="{B8DBDFF1-7A65-49B1-9091-12FE9C55D499}" destId="{0CA34C16-8762-4311-A7F4-240A7C49D7E5}" srcOrd="0" destOrd="0" presId="urn:microsoft.com/office/officeart/2005/8/layout/process4"/>
    <dgm:cxn modelId="{1C5F637A-68E4-4AF4-A85E-D42F2844FC87}" srcId="{5E675CAF-5ABD-40A8-8AC0-19824A068FD3}" destId="{680EAF4F-89FF-4D7C-AF2E-D5B0D8537320}" srcOrd="2" destOrd="0" parTransId="{19BA28E9-F2F4-4B89-9C34-9DEE28038D79}" sibTransId="{AE819DC4-902A-48CE-8A17-63A44474FDCC}"/>
    <dgm:cxn modelId="{53225182-F57C-4152-81A8-C9B3504680C4}" srcId="{5E675CAF-5ABD-40A8-8AC0-19824A068FD3}" destId="{439CEC26-214E-4C17-BC90-3809BCB00D22}" srcOrd="0" destOrd="0" parTransId="{7402DFCF-1807-4960-BCC8-D31398DC250A}" sibTransId="{074F055E-09CD-4A0B-BABD-F7745B1A6933}"/>
    <dgm:cxn modelId="{2D6A468C-4163-4353-8A0A-264A09795E3D}" type="presOf" srcId="{E204E374-B19C-4967-B91B-9129323587A2}" destId="{C157BF32-6D04-4F2A-BB2F-8CDD621A5588}" srcOrd="0" destOrd="0" presId="urn:microsoft.com/office/officeart/2005/8/layout/process4"/>
    <dgm:cxn modelId="{E4CB9A8F-8B37-4E71-B358-15EBA5CC4401}" srcId="{A99E5179-4F3A-461A-BEDF-347AF7BE667B}" destId="{2E837F6D-D53C-4EC6-BE65-8A1321A89137}" srcOrd="0" destOrd="0" parTransId="{447D1F3E-E520-4368-8F2A-2AF96C5C8407}" sibTransId="{EA9E9F95-E663-475F-990A-73396E7E4E22}"/>
    <dgm:cxn modelId="{5D60859D-048A-4B20-8874-447951F5C10A}" srcId="{A99E5179-4F3A-461A-BEDF-347AF7BE667B}" destId="{E204E374-B19C-4967-B91B-9129323587A2}" srcOrd="1" destOrd="0" parTransId="{C48BB9D6-FE5F-4F5D-ACDA-AAEE79060A10}" sibTransId="{82A3F0C2-F997-4346-82EC-5F0B58B25259}"/>
    <dgm:cxn modelId="{29D058A5-EF25-4E54-981F-980A386AC87E}" srcId="{7D2867E0-FC8C-4E69-8C85-4C4C90186A69}" destId="{5E675CAF-5ABD-40A8-8AC0-19824A068FD3}" srcOrd="2" destOrd="0" parTransId="{A076621B-7781-4054-A739-8CA2319D6209}" sibTransId="{76CB49CF-16D4-4FA6-829E-B6715937D695}"/>
    <dgm:cxn modelId="{F1659CB2-27D9-416D-A19D-3DAAE91FF7E9}" srcId="{F1220BFA-A465-4AC5-8B71-33EFE28D0629}" destId="{A5BC831F-DE9D-45AB-B9D3-1FEAD5623998}" srcOrd="2" destOrd="0" parTransId="{F15D5FDC-C3E5-484B-B57B-1B8388D77928}" sibTransId="{9C2735C0-322F-4E48-997F-7F32B9A2D397}"/>
    <dgm:cxn modelId="{D2A199C1-961E-4B7F-A232-9C0F698E6337}" srcId="{F1220BFA-A465-4AC5-8B71-33EFE28D0629}" destId="{41F165BF-6410-4D32-AF5A-F2F8CD392555}" srcOrd="3" destOrd="0" parTransId="{48B35127-B8D2-4591-B71B-644B555E2F2D}" sibTransId="{D0798583-D339-472B-A25A-B6511B7F9148}"/>
    <dgm:cxn modelId="{A4BE6FC2-7C74-4969-BAE3-18020246463D}" type="presOf" srcId="{268F615E-4502-483B-A57F-2689FB7B2F38}" destId="{283EB6FA-E58A-46BC-AC46-A643DD11FCA0}" srcOrd="0" destOrd="0" presId="urn:microsoft.com/office/officeart/2005/8/layout/process4"/>
    <dgm:cxn modelId="{3C7DE9C6-3880-4125-9D36-3216F19D02A1}" type="presOf" srcId="{0F9B93F2-F5BF-4842-9978-B2882B36559F}" destId="{AEE29A40-C599-4617-AD21-775FEC94D4F9}" srcOrd="0" destOrd="0" presId="urn:microsoft.com/office/officeart/2005/8/layout/process4"/>
    <dgm:cxn modelId="{109307C8-36A8-449D-A713-592469D430DC}" srcId="{5E675CAF-5ABD-40A8-8AC0-19824A068FD3}" destId="{0F9B93F2-F5BF-4842-9978-B2882B36559F}" srcOrd="1" destOrd="0" parTransId="{011183B5-5A34-442B-97EF-306DB26F2CDB}" sibTransId="{FC105651-5839-4963-A614-CDBD1047476A}"/>
    <dgm:cxn modelId="{0B452ADA-C498-4694-96FF-BB08AD18792B}" srcId="{7D2867E0-FC8C-4E69-8C85-4C4C90186A69}" destId="{F1220BFA-A465-4AC5-8B71-33EFE28D0629}" srcOrd="0" destOrd="0" parTransId="{B4BC3017-35A1-453D-82CE-82CB445A37A8}" sibTransId="{C8FEE8FD-4416-417B-8629-8B7DECADF7D9}"/>
    <dgm:cxn modelId="{0E6EBFDF-C949-48AF-AE3A-74AC72E733A1}" type="presOf" srcId="{5E675CAF-5ABD-40A8-8AC0-19824A068FD3}" destId="{A8DEEC22-0370-471C-A54F-573F903E3B55}" srcOrd="0" destOrd="0" presId="urn:microsoft.com/office/officeart/2005/8/layout/process4"/>
    <dgm:cxn modelId="{4A103AE2-9C8F-4E89-BD35-91867395270F}" type="presOf" srcId="{93D6B092-291A-4F57-8939-38CC9A0D57F4}" destId="{3828B875-BA09-4149-8772-574B785C6C60}" srcOrd="0" destOrd="0" presId="urn:microsoft.com/office/officeart/2005/8/layout/process4"/>
    <dgm:cxn modelId="{80C6B4E7-220D-44E8-BB6E-B2966DC2A612}" type="presOf" srcId="{2E837F6D-D53C-4EC6-BE65-8A1321A89137}" destId="{D803BAC7-9EAD-4898-A270-68C2FE901B3D}" srcOrd="0" destOrd="0" presId="urn:microsoft.com/office/officeart/2005/8/layout/process4"/>
    <dgm:cxn modelId="{80BEB0EA-F24C-40B2-8F2C-073CAFA89951}" type="presOf" srcId="{A99E5179-4F3A-461A-BEDF-347AF7BE667B}" destId="{2E87C6B7-99A6-4417-941E-7F8D3071F3D1}" srcOrd="1" destOrd="0" presId="urn:microsoft.com/office/officeart/2005/8/layout/process4"/>
    <dgm:cxn modelId="{494908EC-70D9-4BF1-B178-30535F07C044}" type="presOf" srcId="{5E675CAF-5ABD-40A8-8AC0-19824A068FD3}" destId="{7246CCFE-D1F0-4B05-A719-2462A4248E58}" srcOrd="1" destOrd="0" presId="urn:microsoft.com/office/officeart/2005/8/layout/process4"/>
    <dgm:cxn modelId="{718999F0-4057-492A-BE3D-FD45DC30CAD9}" srcId="{F1220BFA-A465-4AC5-8B71-33EFE28D0629}" destId="{B8DBDFF1-7A65-49B1-9091-12FE9C55D499}" srcOrd="4" destOrd="0" parTransId="{F4E123BE-A77C-4E63-91B4-3D727ABA5441}" sibTransId="{570AC18A-E2CC-4A33-B47A-8D5D87A68BE7}"/>
    <dgm:cxn modelId="{A171DBF8-5D08-40DA-A1F8-4F4F6389ADA7}" srcId="{F1220BFA-A465-4AC5-8B71-33EFE28D0629}" destId="{93D6B092-291A-4F57-8939-38CC9A0D57F4}" srcOrd="0" destOrd="0" parTransId="{2F0FB1F3-FF53-4978-9F30-12A99564CEFA}" sibTransId="{295258AE-26FC-4E33-98D4-3BDD4421F42C}"/>
    <dgm:cxn modelId="{822217A6-A069-4285-B93F-BAD589DDB733}" type="presParOf" srcId="{D105AC8F-387D-4641-8BF4-827FBED669B1}" destId="{792B7081-7BD1-4588-AD2E-4D0BF4FEE9B9}" srcOrd="0" destOrd="0" presId="urn:microsoft.com/office/officeart/2005/8/layout/process4"/>
    <dgm:cxn modelId="{08D5B98F-D36B-47D1-B9AA-341D8B19BB0D}" type="presParOf" srcId="{792B7081-7BD1-4588-AD2E-4D0BF4FEE9B9}" destId="{A8DEEC22-0370-471C-A54F-573F903E3B55}" srcOrd="0" destOrd="0" presId="urn:microsoft.com/office/officeart/2005/8/layout/process4"/>
    <dgm:cxn modelId="{E0ED5DB7-5726-49C9-986B-9110B1487DB6}" type="presParOf" srcId="{792B7081-7BD1-4588-AD2E-4D0BF4FEE9B9}" destId="{7246CCFE-D1F0-4B05-A719-2462A4248E58}" srcOrd="1" destOrd="0" presId="urn:microsoft.com/office/officeart/2005/8/layout/process4"/>
    <dgm:cxn modelId="{1C6ABF44-89D9-45F6-98A3-55B0BF877D6A}" type="presParOf" srcId="{792B7081-7BD1-4588-AD2E-4D0BF4FEE9B9}" destId="{3A1505A2-0E13-4E21-921F-CCC59EEDBB82}" srcOrd="2" destOrd="0" presId="urn:microsoft.com/office/officeart/2005/8/layout/process4"/>
    <dgm:cxn modelId="{7DEF9488-6FB5-45E9-84FF-77AA8378FCDD}" type="presParOf" srcId="{3A1505A2-0E13-4E21-921F-CCC59EEDBB82}" destId="{C132DBD0-803E-4D89-AFAA-8EDCA70EFE7E}" srcOrd="0" destOrd="0" presId="urn:microsoft.com/office/officeart/2005/8/layout/process4"/>
    <dgm:cxn modelId="{A3C99766-C3D3-4165-87A0-E418E8B860BE}" type="presParOf" srcId="{3A1505A2-0E13-4E21-921F-CCC59EEDBB82}" destId="{AEE29A40-C599-4617-AD21-775FEC94D4F9}" srcOrd="1" destOrd="0" presId="urn:microsoft.com/office/officeart/2005/8/layout/process4"/>
    <dgm:cxn modelId="{D14B71B2-39AE-43CF-8084-647B19C98052}" type="presParOf" srcId="{3A1505A2-0E13-4E21-921F-CCC59EEDBB82}" destId="{C86A3D3F-CCCD-4D5D-A836-8324B0DF4523}" srcOrd="2" destOrd="0" presId="urn:microsoft.com/office/officeart/2005/8/layout/process4"/>
    <dgm:cxn modelId="{BE2E8569-3C45-4137-BBCE-32415DC2302B}" type="presParOf" srcId="{D105AC8F-387D-4641-8BF4-827FBED669B1}" destId="{1345EA52-79AE-422B-AA06-A8A1CB72A0A8}" srcOrd="1" destOrd="0" presId="urn:microsoft.com/office/officeart/2005/8/layout/process4"/>
    <dgm:cxn modelId="{895B10E7-D357-4FAB-B93B-092164850636}" type="presParOf" srcId="{D105AC8F-387D-4641-8BF4-827FBED669B1}" destId="{6DD7C415-9924-4CF7-BBA7-E5DB73577432}" srcOrd="2" destOrd="0" presId="urn:microsoft.com/office/officeart/2005/8/layout/process4"/>
    <dgm:cxn modelId="{975CB82C-1215-4978-8B3B-ECC8B32995BF}" type="presParOf" srcId="{6DD7C415-9924-4CF7-BBA7-E5DB73577432}" destId="{ED2577B7-90C1-4ED1-AC49-67FD6C6D495C}" srcOrd="0" destOrd="0" presId="urn:microsoft.com/office/officeart/2005/8/layout/process4"/>
    <dgm:cxn modelId="{1CDA7368-607B-4138-A993-9DFAFC785479}" type="presParOf" srcId="{6DD7C415-9924-4CF7-BBA7-E5DB73577432}" destId="{2E87C6B7-99A6-4417-941E-7F8D3071F3D1}" srcOrd="1" destOrd="0" presId="urn:microsoft.com/office/officeart/2005/8/layout/process4"/>
    <dgm:cxn modelId="{FC0CFFAA-D602-4AF6-8528-F44E83CE020D}" type="presParOf" srcId="{6DD7C415-9924-4CF7-BBA7-E5DB73577432}" destId="{6C7D0509-3648-4AE5-B284-C7BB8D9FC382}" srcOrd="2" destOrd="0" presId="urn:microsoft.com/office/officeart/2005/8/layout/process4"/>
    <dgm:cxn modelId="{CCA4A963-11FF-4123-A599-0CD7A551972D}" type="presParOf" srcId="{6C7D0509-3648-4AE5-B284-C7BB8D9FC382}" destId="{D803BAC7-9EAD-4898-A270-68C2FE901B3D}" srcOrd="0" destOrd="0" presId="urn:microsoft.com/office/officeart/2005/8/layout/process4"/>
    <dgm:cxn modelId="{56BAE67E-4F3A-4D54-857A-16709F7D0879}" type="presParOf" srcId="{6C7D0509-3648-4AE5-B284-C7BB8D9FC382}" destId="{C157BF32-6D04-4F2A-BB2F-8CDD621A5588}" srcOrd="1" destOrd="0" presId="urn:microsoft.com/office/officeart/2005/8/layout/process4"/>
    <dgm:cxn modelId="{A1C2846E-6A5E-4E16-BED7-D945EB63E388}" type="presParOf" srcId="{6C7D0509-3648-4AE5-B284-C7BB8D9FC382}" destId="{2DB23485-C3DB-4D97-B995-B478BE44F78A}" srcOrd="2" destOrd="0" presId="urn:microsoft.com/office/officeart/2005/8/layout/process4"/>
    <dgm:cxn modelId="{06C11762-0DB0-47CA-A634-FD9ABD75A001}" type="presParOf" srcId="{6C7D0509-3648-4AE5-B284-C7BB8D9FC382}" destId="{283EB6FA-E58A-46BC-AC46-A643DD11FCA0}" srcOrd="3" destOrd="0" presId="urn:microsoft.com/office/officeart/2005/8/layout/process4"/>
    <dgm:cxn modelId="{620F8EB6-FAA8-4A2F-8262-B016E83AFCDC}" type="presParOf" srcId="{D105AC8F-387D-4641-8BF4-827FBED669B1}" destId="{2D6D9DA5-5A35-45D8-9CF1-13BAE7E3D3FE}" srcOrd="3" destOrd="0" presId="urn:microsoft.com/office/officeart/2005/8/layout/process4"/>
    <dgm:cxn modelId="{E0FB40DB-F54B-49C8-8355-9DAEE9576AD6}" type="presParOf" srcId="{D105AC8F-387D-4641-8BF4-827FBED669B1}" destId="{DDFC25FB-7C88-406B-AD08-F4889A2C9BB8}" srcOrd="4" destOrd="0" presId="urn:microsoft.com/office/officeart/2005/8/layout/process4"/>
    <dgm:cxn modelId="{34ACE694-C416-425A-ABF3-AF405BD3A180}" type="presParOf" srcId="{DDFC25FB-7C88-406B-AD08-F4889A2C9BB8}" destId="{4D02D7C9-498E-4BD5-9F0A-34F64B6D3806}" srcOrd="0" destOrd="0" presId="urn:microsoft.com/office/officeart/2005/8/layout/process4"/>
    <dgm:cxn modelId="{8580D7EE-BCFE-4180-8A57-7197508E4382}" type="presParOf" srcId="{DDFC25FB-7C88-406B-AD08-F4889A2C9BB8}" destId="{721E8CD5-4AB2-4771-BB13-1A3267CB7945}" srcOrd="1" destOrd="0" presId="urn:microsoft.com/office/officeart/2005/8/layout/process4"/>
    <dgm:cxn modelId="{EF572193-1CFB-4068-AEED-997AFF8E878D}" type="presParOf" srcId="{DDFC25FB-7C88-406B-AD08-F4889A2C9BB8}" destId="{36C959A4-A24D-4DC0-B040-93836466C15C}" srcOrd="2" destOrd="0" presId="urn:microsoft.com/office/officeart/2005/8/layout/process4"/>
    <dgm:cxn modelId="{E135AF26-52D1-42CB-AF39-30B0405A712E}" type="presParOf" srcId="{36C959A4-A24D-4DC0-B040-93836466C15C}" destId="{3828B875-BA09-4149-8772-574B785C6C60}" srcOrd="0" destOrd="0" presId="urn:microsoft.com/office/officeart/2005/8/layout/process4"/>
    <dgm:cxn modelId="{516F2AFA-FBF2-433E-BCA2-2C7D8BCBF8F6}" type="presParOf" srcId="{36C959A4-A24D-4DC0-B040-93836466C15C}" destId="{5891286B-5B2B-4BD5-ADC5-8F415FB21DA4}" srcOrd="1" destOrd="0" presId="urn:microsoft.com/office/officeart/2005/8/layout/process4"/>
    <dgm:cxn modelId="{ABFE75AE-1744-4DAC-A152-F38D867B7511}" type="presParOf" srcId="{36C959A4-A24D-4DC0-B040-93836466C15C}" destId="{1DF5ED61-B4C2-4E6D-908B-86E4171B1150}" srcOrd="2" destOrd="0" presId="urn:microsoft.com/office/officeart/2005/8/layout/process4"/>
    <dgm:cxn modelId="{6FB22A2B-B223-40EE-B135-2890D7FA1705}" type="presParOf" srcId="{36C959A4-A24D-4DC0-B040-93836466C15C}" destId="{973FA7B6-DDC4-4B42-8A80-322F1A5207B6}" srcOrd="3" destOrd="0" presId="urn:microsoft.com/office/officeart/2005/8/layout/process4"/>
    <dgm:cxn modelId="{B9C0F8BC-25E7-475E-94D7-EFFF396C8DEF}" type="presParOf" srcId="{36C959A4-A24D-4DC0-B040-93836466C15C}" destId="{0CA34C16-8762-4311-A7F4-240A7C49D7E5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7E9B66-7377-4D5C-B34D-73BE2D67D983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997787C-493B-4656-B434-A3330FC3BAD4}">
      <dgm:prSet/>
      <dgm:spPr/>
      <dgm:t>
        <a:bodyPr/>
        <a:lstStyle/>
        <a:p>
          <a:r>
            <a:rPr lang="cs-CZ"/>
            <a:t>KOMPLEXNÍ A JEDNOTNÝ PŘÍSTUP </a:t>
          </a:r>
          <a:r>
            <a:rPr lang="cs-CZ" i="1"/>
            <a:t>„OD VIDLÍ PO VIDLIČKU“</a:t>
          </a:r>
          <a:endParaRPr lang="en-US"/>
        </a:p>
      </dgm:t>
    </dgm:pt>
    <dgm:pt modelId="{2342640F-FCA6-48BF-8EDC-4CB6994AB156}" type="parTrans" cxnId="{B62E2D14-668B-41FF-BD8C-459E7CE0F723}">
      <dgm:prSet/>
      <dgm:spPr/>
      <dgm:t>
        <a:bodyPr/>
        <a:lstStyle/>
        <a:p>
          <a:endParaRPr lang="en-US"/>
        </a:p>
      </dgm:t>
    </dgm:pt>
    <dgm:pt modelId="{9ABCCB08-CC29-4FD9-A272-5A42893406C1}" type="sibTrans" cxnId="{B62E2D14-668B-41FF-BD8C-459E7CE0F723}">
      <dgm:prSet/>
      <dgm:spPr/>
      <dgm:t>
        <a:bodyPr/>
        <a:lstStyle/>
        <a:p>
          <a:endParaRPr lang="en-US"/>
        </a:p>
      </dgm:t>
    </dgm:pt>
    <dgm:pt modelId="{D0334E3B-EE62-4A93-8455-267595F84445}">
      <dgm:prSet/>
      <dgm:spPr/>
      <dgm:t>
        <a:bodyPr/>
        <a:lstStyle/>
        <a:p>
          <a:r>
            <a:rPr lang="cs-CZ"/>
            <a:t>PRVOVÝROBA</a:t>
          </a:r>
          <a:endParaRPr lang="en-US"/>
        </a:p>
      </dgm:t>
    </dgm:pt>
    <dgm:pt modelId="{873E0AA4-7381-46AE-B707-B06E55AB04EB}" type="parTrans" cxnId="{1E37ACE0-5F42-46A7-9E58-84062C50B9EF}">
      <dgm:prSet/>
      <dgm:spPr/>
      <dgm:t>
        <a:bodyPr/>
        <a:lstStyle/>
        <a:p>
          <a:endParaRPr lang="en-US"/>
        </a:p>
      </dgm:t>
    </dgm:pt>
    <dgm:pt modelId="{6C00C427-D893-4935-A092-C2A7C13D7618}" type="sibTrans" cxnId="{1E37ACE0-5F42-46A7-9E58-84062C50B9EF}">
      <dgm:prSet/>
      <dgm:spPr/>
      <dgm:t>
        <a:bodyPr/>
        <a:lstStyle/>
        <a:p>
          <a:endParaRPr lang="en-US"/>
        </a:p>
      </dgm:t>
    </dgm:pt>
    <dgm:pt modelId="{90F55A21-0533-4E3D-900E-269C78934A0C}">
      <dgm:prSet/>
      <dgm:spPr/>
      <dgm:t>
        <a:bodyPr/>
        <a:lstStyle/>
        <a:p>
          <a:r>
            <a:rPr lang="cs-CZ"/>
            <a:t>Chov zvířat (před porážkou), pěstování plodin, včetně sklizně, sběr volně rostoucích plodů, lov</a:t>
          </a:r>
          <a:endParaRPr lang="en-US"/>
        </a:p>
      </dgm:t>
    </dgm:pt>
    <dgm:pt modelId="{8AE97360-47F3-46CD-B9F4-F017A49D25D5}" type="parTrans" cxnId="{5092AF0F-9372-48C4-B477-BAD9844B57B9}">
      <dgm:prSet/>
      <dgm:spPr/>
      <dgm:t>
        <a:bodyPr/>
        <a:lstStyle/>
        <a:p>
          <a:endParaRPr lang="en-US"/>
        </a:p>
      </dgm:t>
    </dgm:pt>
    <dgm:pt modelId="{76B87DCC-A3B6-40FB-B4B4-99F2D62AF360}" type="sibTrans" cxnId="{5092AF0F-9372-48C4-B477-BAD9844B57B9}">
      <dgm:prSet/>
      <dgm:spPr/>
      <dgm:t>
        <a:bodyPr/>
        <a:lstStyle/>
        <a:p>
          <a:endParaRPr lang="en-US"/>
        </a:p>
      </dgm:t>
    </dgm:pt>
    <dgm:pt modelId="{EC41C541-D414-4EA5-A715-E01C22ADF7F4}">
      <dgm:prSet/>
      <dgm:spPr/>
      <dgm:t>
        <a:bodyPr/>
        <a:lstStyle/>
        <a:p>
          <a:r>
            <a:rPr lang="cs-CZ"/>
            <a:t>Dovoz, produkce, výroba, skladování, přeprava, distribuce, prodej a dodávání krmiv</a:t>
          </a:r>
          <a:endParaRPr lang="en-US"/>
        </a:p>
      </dgm:t>
    </dgm:pt>
    <dgm:pt modelId="{94F5C06F-F27F-4A8E-875D-0BADFC596C3B}" type="parTrans" cxnId="{8A3E6357-7ED7-4735-9B77-3CE868B82587}">
      <dgm:prSet/>
      <dgm:spPr/>
      <dgm:t>
        <a:bodyPr/>
        <a:lstStyle/>
        <a:p>
          <a:endParaRPr lang="en-US"/>
        </a:p>
      </dgm:t>
    </dgm:pt>
    <dgm:pt modelId="{65A85701-80AB-4137-8F0C-BD224D0D2573}" type="sibTrans" cxnId="{8A3E6357-7ED7-4735-9B77-3CE868B82587}">
      <dgm:prSet/>
      <dgm:spPr/>
      <dgm:t>
        <a:bodyPr/>
        <a:lstStyle/>
        <a:p>
          <a:endParaRPr lang="en-US"/>
        </a:p>
      </dgm:t>
    </dgm:pt>
    <dgm:pt modelId="{5AE6A246-411A-4310-A686-93C04202C9EB}">
      <dgm:prSet/>
      <dgm:spPr/>
      <dgm:t>
        <a:bodyPr/>
        <a:lstStyle/>
        <a:p>
          <a:r>
            <a:rPr lang="cs-CZ"/>
            <a:t>Výroba, skladování, přeprava, dovoz potravin</a:t>
          </a:r>
          <a:endParaRPr lang="en-US"/>
        </a:p>
      </dgm:t>
    </dgm:pt>
    <dgm:pt modelId="{B9F24C31-AB1B-458D-9C21-BF65F4E0C782}" type="parTrans" cxnId="{B27FA7C1-273E-4E2C-BFDA-D45C5CCFD601}">
      <dgm:prSet/>
      <dgm:spPr/>
      <dgm:t>
        <a:bodyPr/>
        <a:lstStyle/>
        <a:p>
          <a:endParaRPr lang="en-US"/>
        </a:p>
      </dgm:t>
    </dgm:pt>
    <dgm:pt modelId="{6BB3FDCF-1D0F-41E4-9308-CE4C9429914C}" type="sibTrans" cxnId="{B27FA7C1-273E-4E2C-BFDA-D45C5CCFD601}">
      <dgm:prSet/>
      <dgm:spPr/>
      <dgm:t>
        <a:bodyPr/>
        <a:lstStyle/>
        <a:p>
          <a:endParaRPr lang="en-US"/>
        </a:p>
      </dgm:t>
    </dgm:pt>
    <dgm:pt modelId="{76FD76E3-A771-4853-9F10-D1D7C82AE043}">
      <dgm:prSet/>
      <dgm:spPr/>
      <dgm:t>
        <a:bodyPr/>
        <a:lstStyle/>
        <a:p>
          <a:r>
            <a:rPr lang="cs-CZ"/>
            <a:t>Prodej/dodání potravin konečnému spotřebiteli </a:t>
          </a:r>
          <a:endParaRPr lang="en-US"/>
        </a:p>
      </dgm:t>
    </dgm:pt>
    <dgm:pt modelId="{DD7058DC-16F6-4AD6-AC58-DFE172984ADD}" type="parTrans" cxnId="{B791237B-89CE-4922-BC54-1D955487DF54}">
      <dgm:prSet/>
      <dgm:spPr/>
      <dgm:t>
        <a:bodyPr/>
        <a:lstStyle/>
        <a:p>
          <a:endParaRPr lang="en-US"/>
        </a:p>
      </dgm:t>
    </dgm:pt>
    <dgm:pt modelId="{E7FACAAA-1870-4FD8-AF93-B5F9C9133B18}" type="sibTrans" cxnId="{B791237B-89CE-4922-BC54-1D955487DF54}">
      <dgm:prSet/>
      <dgm:spPr/>
      <dgm:t>
        <a:bodyPr/>
        <a:lstStyle/>
        <a:p>
          <a:endParaRPr lang="en-US"/>
        </a:p>
      </dgm:t>
    </dgm:pt>
    <dgm:pt modelId="{36E54F07-F527-4D46-9D27-C8F5E5C6C5AA}">
      <dgm:prSet/>
      <dgm:spPr/>
      <dgm:t>
        <a:bodyPr/>
        <a:lstStyle/>
        <a:p>
          <a:r>
            <a:rPr lang="cs-CZ"/>
            <a:t>Maloobchod, včetně stravovacích provozů, distribučních center, stánkového prodeje apod.</a:t>
          </a:r>
          <a:endParaRPr lang="en-US"/>
        </a:p>
      </dgm:t>
    </dgm:pt>
    <dgm:pt modelId="{3EDF678B-0AC3-4A84-B993-F16B6E73D29E}" type="parTrans" cxnId="{EA2B78A5-9283-4B2A-9AC1-A7E3CE4434F3}">
      <dgm:prSet/>
      <dgm:spPr/>
      <dgm:t>
        <a:bodyPr/>
        <a:lstStyle/>
        <a:p>
          <a:endParaRPr lang="en-US"/>
        </a:p>
      </dgm:t>
    </dgm:pt>
    <dgm:pt modelId="{A11B763B-5D70-4637-92D7-1328F08D4B81}" type="sibTrans" cxnId="{EA2B78A5-9283-4B2A-9AC1-A7E3CE4434F3}">
      <dgm:prSet/>
      <dgm:spPr/>
      <dgm:t>
        <a:bodyPr/>
        <a:lstStyle/>
        <a:p>
          <a:endParaRPr lang="en-US"/>
        </a:p>
      </dgm:t>
    </dgm:pt>
    <dgm:pt modelId="{FB85DA04-B79C-45E3-8517-BCA71A1C1A35}" type="pres">
      <dgm:prSet presAssocID="{197E9B66-7377-4D5C-B34D-73BE2D67D983}" presName="Name0" presStyleCnt="0">
        <dgm:presLayoutVars>
          <dgm:dir/>
          <dgm:animLvl val="lvl"/>
          <dgm:resizeHandles val="exact"/>
        </dgm:presLayoutVars>
      </dgm:prSet>
      <dgm:spPr/>
    </dgm:pt>
    <dgm:pt modelId="{9CA6BB20-8151-4A3E-BF29-B11C9F7A5994}" type="pres">
      <dgm:prSet presAssocID="{76FD76E3-A771-4853-9F10-D1D7C82AE043}" presName="boxAndChildren" presStyleCnt="0"/>
      <dgm:spPr/>
    </dgm:pt>
    <dgm:pt modelId="{05FAEF6A-4782-4D83-9134-4BBEB7C3592C}" type="pres">
      <dgm:prSet presAssocID="{76FD76E3-A771-4853-9F10-D1D7C82AE043}" presName="parentTextBox" presStyleLbl="node1" presStyleIdx="0" presStyleCnt="5"/>
      <dgm:spPr/>
    </dgm:pt>
    <dgm:pt modelId="{DB44AB2A-4B30-4893-8933-8BA70842389B}" type="pres">
      <dgm:prSet presAssocID="{76FD76E3-A771-4853-9F10-D1D7C82AE043}" presName="entireBox" presStyleLbl="node1" presStyleIdx="0" presStyleCnt="5"/>
      <dgm:spPr/>
    </dgm:pt>
    <dgm:pt modelId="{200ECD57-5132-4552-8574-276C88D0D5E7}" type="pres">
      <dgm:prSet presAssocID="{76FD76E3-A771-4853-9F10-D1D7C82AE043}" presName="descendantBox" presStyleCnt="0"/>
      <dgm:spPr/>
    </dgm:pt>
    <dgm:pt modelId="{83D69557-002F-4AB8-B405-8CA16E7A7C49}" type="pres">
      <dgm:prSet presAssocID="{36E54F07-F527-4D46-9D27-C8F5E5C6C5AA}" presName="childTextBox" presStyleLbl="fgAccFollowNode1" presStyleIdx="0" presStyleCnt="2">
        <dgm:presLayoutVars>
          <dgm:bulletEnabled val="1"/>
        </dgm:presLayoutVars>
      </dgm:prSet>
      <dgm:spPr/>
    </dgm:pt>
    <dgm:pt modelId="{879D821B-1F95-4BEF-B3C8-7ADD672008A6}" type="pres">
      <dgm:prSet presAssocID="{6BB3FDCF-1D0F-41E4-9308-CE4C9429914C}" presName="sp" presStyleCnt="0"/>
      <dgm:spPr/>
    </dgm:pt>
    <dgm:pt modelId="{5E73DAA4-2214-4004-A232-C972D56E4E74}" type="pres">
      <dgm:prSet presAssocID="{5AE6A246-411A-4310-A686-93C04202C9EB}" presName="arrowAndChildren" presStyleCnt="0"/>
      <dgm:spPr/>
    </dgm:pt>
    <dgm:pt modelId="{A30650FE-33C0-4D90-A299-189FFF0BED62}" type="pres">
      <dgm:prSet presAssocID="{5AE6A246-411A-4310-A686-93C04202C9EB}" presName="parentTextArrow" presStyleLbl="node1" presStyleIdx="1" presStyleCnt="5"/>
      <dgm:spPr/>
    </dgm:pt>
    <dgm:pt modelId="{D1DEC9F2-D406-460E-8AD9-82AB4D647AF6}" type="pres">
      <dgm:prSet presAssocID="{65A85701-80AB-4137-8F0C-BD224D0D2573}" presName="sp" presStyleCnt="0"/>
      <dgm:spPr/>
    </dgm:pt>
    <dgm:pt modelId="{B1980636-2E31-4BA0-9991-D0466FEB797B}" type="pres">
      <dgm:prSet presAssocID="{EC41C541-D414-4EA5-A715-E01C22ADF7F4}" presName="arrowAndChildren" presStyleCnt="0"/>
      <dgm:spPr/>
    </dgm:pt>
    <dgm:pt modelId="{33DD2D5B-6F29-4044-9B1D-9E4A4EA2CA7C}" type="pres">
      <dgm:prSet presAssocID="{EC41C541-D414-4EA5-A715-E01C22ADF7F4}" presName="parentTextArrow" presStyleLbl="node1" presStyleIdx="2" presStyleCnt="5"/>
      <dgm:spPr/>
    </dgm:pt>
    <dgm:pt modelId="{1E801EA2-2F5D-4790-9572-5E9593CAD35F}" type="pres">
      <dgm:prSet presAssocID="{6C00C427-D893-4935-A092-C2A7C13D7618}" presName="sp" presStyleCnt="0"/>
      <dgm:spPr/>
    </dgm:pt>
    <dgm:pt modelId="{12D426BC-A9C4-4F8D-B435-3D3A2EF09BA4}" type="pres">
      <dgm:prSet presAssocID="{D0334E3B-EE62-4A93-8455-267595F84445}" presName="arrowAndChildren" presStyleCnt="0"/>
      <dgm:spPr/>
    </dgm:pt>
    <dgm:pt modelId="{32F1A0C5-E257-4A95-BCA9-03C4A87745D3}" type="pres">
      <dgm:prSet presAssocID="{D0334E3B-EE62-4A93-8455-267595F84445}" presName="parentTextArrow" presStyleLbl="node1" presStyleIdx="2" presStyleCnt="5"/>
      <dgm:spPr/>
    </dgm:pt>
    <dgm:pt modelId="{D791F43B-EAFD-498A-BC4D-330B79D8D83C}" type="pres">
      <dgm:prSet presAssocID="{D0334E3B-EE62-4A93-8455-267595F84445}" presName="arrow" presStyleLbl="node1" presStyleIdx="3" presStyleCnt="5"/>
      <dgm:spPr/>
    </dgm:pt>
    <dgm:pt modelId="{808A7BAC-44AD-4E43-AD14-2BF0563740A4}" type="pres">
      <dgm:prSet presAssocID="{D0334E3B-EE62-4A93-8455-267595F84445}" presName="descendantArrow" presStyleCnt="0"/>
      <dgm:spPr/>
    </dgm:pt>
    <dgm:pt modelId="{DB8F0B82-599E-49BF-AD0E-89549992DD0B}" type="pres">
      <dgm:prSet presAssocID="{90F55A21-0533-4E3D-900E-269C78934A0C}" presName="childTextArrow" presStyleLbl="fgAccFollowNode1" presStyleIdx="1" presStyleCnt="2">
        <dgm:presLayoutVars>
          <dgm:bulletEnabled val="1"/>
        </dgm:presLayoutVars>
      </dgm:prSet>
      <dgm:spPr/>
    </dgm:pt>
    <dgm:pt modelId="{F4F3BFAA-4837-451D-99AB-21375C3DEF85}" type="pres">
      <dgm:prSet presAssocID="{9ABCCB08-CC29-4FD9-A272-5A42893406C1}" presName="sp" presStyleCnt="0"/>
      <dgm:spPr/>
    </dgm:pt>
    <dgm:pt modelId="{589C4B3D-CBD0-42BD-931B-0FFC075D7A94}" type="pres">
      <dgm:prSet presAssocID="{6997787C-493B-4656-B434-A3330FC3BAD4}" presName="arrowAndChildren" presStyleCnt="0"/>
      <dgm:spPr/>
    </dgm:pt>
    <dgm:pt modelId="{3B562513-3050-4B9A-92B4-3C7AE71D30EE}" type="pres">
      <dgm:prSet presAssocID="{6997787C-493B-4656-B434-A3330FC3BAD4}" presName="parentTextArrow" presStyleLbl="node1" presStyleIdx="4" presStyleCnt="5"/>
      <dgm:spPr/>
    </dgm:pt>
  </dgm:ptLst>
  <dgm:cxnLst>
    <dgm:cxn modelId="{5092AF0F-9372-48C4-B477-BAD9844B57B9}" srcId="{D0334E3B-EE62-4A93-8455-267595F84445}" destId="{90F55A21-0533-4E3D-900E-269C78934A0C}" srcOrd="0" destOrd="0" parTransId="{8AE97360-47F3-46CD-B9F4-F017A49D25D5}" sibTransId="{76B87DCC-A3B6-40FB-B4B4-99F2D62AF360}"/>
    <dgm:cxn modelId="{B62E2D14-668B-41FF-BD8C-459E7CE0F723}" srcId="{197E9B66-7377-4D5C-B34D-73BE2D67D983}" destId="{6997787C-493B-4656-B434-A3330FC3BAD4}" srcOrd="0" destOrd="0" parTransId="{2342640F-FCA6-48BF-8EDC-4CB6994AB156}" sibTransId="{9ABCCB08-CC29-4FD9-A272-5A42893406C1}"/>
    <dgm:cxn modelId="{76C37C1B-1353-4243-A25C-C2F5730C1CC4}" type="presOf" srcId="{76FD76E3-A771-4853-9F10-D1D7C82AE043}" destId="{DB44AB2A-4B30-4893-8933-8BA70842389B}" srcOrd="1" destOrd="0" presId="urn:microsoft.com/office/officeart/2005/8/layout/process4"/>
    <dgm:cxn modelId="{95D20A33-7196-4A4F-AEBD-E4CA3B0E3272}" type="presOf" srcId="{197E9B66-7377-4D5C-B34D-73BE2D67D983}" destId="{FB85DA04-B79C-45E3-8517-BCA71A1C1A35}" srcOrd="0" destOrd="0" presId="urn:microsoft.com/office/officeart/2005/8/layout/process4"/>
    <dgm:cxn modelId="{8A3E6357-7ED7-4735-9B77-3CE868B82587}" srcId="{197E9B66-7377-4D5C-B34D-73BE2D67D983}" destId="{EC41C541-D414-4EA5-A715-E01C22ADF7F4}" srcOrd="2" destOrd="0" parTransId="{94F5C06F-F27F-4A8E-875D-0BADFC596C3B}" sibTransId="{65A85701-80AB-4137-8F0C-BD224D0D2573}"/>
    <dgm:cxn modelId="{B791237B-89CE-4922-BC54-1D955487DF54}" srcId="{197E9B66-7377-4D5C-B34D-73BE2D67D983}" destId="{76FD76E3-A771-4853-9F10-D1D7C82AE043}" srcOrd="4" destOrd="0" parTransId="{DD7058DC-16F6-4AD6-AC58-DFE172984ADD}" sibTransId="{E7FACAAA-1870-4FD8-AF93-B5F9C9133B18}"/>
    <dgm:cxn modelId="{830F7F82-7E0C-4447-ACFF-86D6E9C123BF}" type="presOf" srcId="{D0334E3B-EE62-4A93-8455-267595F84445}" destId="{32F1A0C5-E257-4A95-BCA9-03C4A87745D3}" srcOrd="0" destOrd="0" presId="urn:microsoft.com/office/officeart/2005/8/layout/process4"/>
    <dgm:cxn modelId="{B6D19BA4-54EC-4A20-AE9D-6AC34718425D}" type="presOf" srcId="{6997787C-493B-4656-B434-A3330FC3BAD4}" destId="{3B562513-3050-4B9A-92B4-3C7AE71D30EE}" srcOrd="0" destOrd="0" presId="urn:microsoft.com/office/officeart/2005/8/layout/process4"/>
    <dgm:cxn modelId="{EA2B78A5-9283-4B2A-9AC1-A7E3CE4434F3}" srcId="{76FD76E3-A771-4853-9F10-D1D7C82AE043}" destId="{36E54F07-F527-4D46-9D27-C8F5E5C6C5AA}" srcOrd="0" destOrd="0" parTransId="{3EDF678B-0AC3-4A84-B993-F16B6E73D29E}" sibTransId="{A11B763B-5D70-4637-92D7-1328F08D4B81}"/>
    <dgm:cxn modelId="{4C97A1A5-CD33-4369-B19B-777C22534565}" type="presOf" srcId="{EC41C541-D414-4EA5-A715-E01C22ADF7F4}" destId="{33DD2D5B-6F29-4044-9B1D-9E4A4EA2CA7C}" srcOrd="0" destOrd="0" presId="urn:microsoft.com/office/officeart/2005/8/layout/process4"/>
    <dgm:cxn modelId="{B27FA7C1-273E-4E2C-BFDA-D45C5CCFD601}" srcId="{197E9B66-7377-4D5C-B34D-73BE2D67D983}" destId="{5AE6A246-411A-4310-A686-93C04202C9EB}" srcOrd="3" destOrd="0" parTransId="{B9F24C31-AB1B-458D-9C21-BF65F4E0C782}" sibTransId="{6BB3FDCF-1D0F-41E4-9308-CE4C9429914C}"/>
    <dgm:cxn modelId="{36F0C4C6-BE1E-4C61-8A04-8651D7F62D05}" type="presOf" srcId="{90F55A21-0533-4E3D-900E-269C78934A0C}" destId="{DB8F0B82-599E-49BF-AD0E-89549992DD0B}" srcOrd="0" destOrd="0" presId="urn:microsoft.com/office/officeart/2005/8/layout/process4"/>
    <dgm:cxn modelId="{E68D6FC8-A69B-4905-9A2A-407C3662ED77}" type="presOf" srcId="{5AE6A246-411A-4310-A686-93C04202C9EB}" destId="{A30650FE-33C0-4D90-A299-189FFF0BED62}" srcOrd="0" destOrd="0" presId="urn:microsoft.com/office/officeart/2005/8/layout/process4"/>
    <dgm:cxn modelId="{1E37ACE0-5F42-46A7-9E58-84062C50B9EF}" srcId="{197E9B66-7377-4D5C-B34D-73BE2D67D983}" destId="{D0334E3B-EE62-4A93-8455-267595F84445}" srcOrd="1" destOrd="0" parTransId="{873E0AA4-7381-46AE-B707-B06E55AB04EB}" sibTransId="{6C00C427-D893-4935-A092-C2A7C13D7618}"/>
    <dgm:cxn modelId="{102037EF-9BB3-4128-96AF-5C2318EC8274}" type="presOf" srcId="{D0334E3B-EE62-4A93-8455-267595F84445}" destId="{D791F43B-EAFD-498A-BC4D-330B79D8D83C}" srcOrd="1" destOrd="0" presId="urn:microsoft.com/office/officeart/2005/8/layout/process4"/>
    <dgm:cxn modelId="{7CA7F3EF-CBBB-4F6F-B0F5-90B0A5676B27}" type="presOf" srcId="{76FD76E3-A771-4853-9F10-D1D7C82AE043}" destId="{05FAEF6A-4782-4D83-9134-4BBEB7C3592C}" srcOrd="0" destOrd="0" presId="urn:microsoft.com/office/officeart/2005/8/layout/process4"/>
    <dgm:cxn modelId="{631F34FE-0488-4365-B4E4-A007A07DCC15}" type="presOf" srcId="{36E54F07-F527-4D46-9D27-C8F5E5C6C5AA}" destId="{83D69557-002F-4AB8-B405-8CA16E7A7C49}" srcOrd="0" destOrd="0" presId="urn:microsoft.com/office/officeart/2005/8/layout/process4"/>
    <dgm:cxn modelId="{DFC41CC9-199D-4568-99DF-9D020D396921}" type="presParOf" srcId="{FB85DA04-B79C-45E3-8517-BCA71A1C1A35}" destId="{9CA6BB20-8151-4A3E-BF29-B11C9F7A5994}" srcOrd="0" destOrd="0" presId="urn:microsoft.com/office/officeart/2005/8/layout/process4"/>
    <dgm:cxn modelId="{219D0726-4843-44C3-9FE9-69EE2F3A1BD7}" type="presParOf" srcId="{9CA6BB20-8151-4A3E-BF29-B11C9F7A5994}" destId="{05FAEF6A-4782-4D83-9134-4BBEB7C3592C}" srcOrd="0" destOrd="0" presId="urn:microsoft.com/office/officeart/2005/8/layout/process4"/>
    <dgm:cxn modelId="{433801E4-B8A0-48F3-9831-DBF4A2938A76}" type="presParOf" srcId="{9CA6BB20-8151-4A3E-BF29-B11C9F7A5994}" destId="{DB44AB2A-4B30-4893-8933-8BA70842389B}" srcOrd="1" destOrd="0" presId="urn:microsoft.com/office/officeart/2005/8/layout/process4"/>
    <dgm:cxn modelId="{B7498BC7-02D0-4A57-943D-59AB8B8559B3}" type="presParOf" srcId="{9CA6BB20-8151-4A3E-BF29-B11C9F7A5994}" destId="{200ECD57-5132-4552-8574-276C88D0D5E7}" srcOrd="2" destOrd="0" presId="urn:microsoft.com/office/officeart/2005/8/layout/process4"/>
    <dgm:cxn modelId="{F1420A74-5949-4932-B851-7127EB9D3C90}" type="presParOf" srcId="{200ECD57-5132-4552-8574-276C88D0D5E7}" destId="{83D69557-002F-4AB8-B405-8CA16E7A7C49}" srcOrd="0" destOrd="0" presId="urn:microsoft.com/office/officeart/2005/8/layout/process4"/>
    <dgm:cxn modelId="{BC8CD674-66E9-4E26-B443-137A3D482056}" type="presParOf" srcId="{FB85DA04-B79C-45E3-8517-BCA71A1C1A35}" destId="{879D821B-1F95-4BEF-B3C8-7ADD672008A6}" srcOrd="1" destOrd="0" presId="urn:microsoft.com/office/officeart/2005/8/layout/process4"/>
    <dgm:cxn modelId="{BB045B3C-F8FD-45E1-B545-1444093489C4}" type="presParOf" srcId="{FB85DA04-B79C-45E3-8517-BCA71A1C1A35}" destId="{5E73DAA4-2214-4004-A232-C972D56E4E74}" srcOrd="2" destOrd="0" presId="urn:microsoft.com/office/officeart/2005/8/layout/process4"/>
    <dgm:cxn modelId="{1E35DDF3-7F2C-4BE5-BDBE-1DA06645B050}" type="presParOf" srcId="{5E73DAA4-2214-4004-A232-C972D56E4E74}" destId="{A30650FE-33C0-4D90-A299-189FFF0BED62}" srcOrd="0" destOrd="0" presId="urn:microsoft.com/office/officeart/2005/8/layout/process4"/>
    <dgm:cxn modelId="{D3C9CD4F-0E04-45B8-9627-5E39354AD6B8}" type="presParOf" srcId="{FB85DA04-B79C-45E3-8517-BCA71A1C1A35}" destId="{D1DEC9F2-D406-460E-8AD9-82AB4D647AF6}" srcOrd="3" destOrd="0" presId="urn:microsoft.com/office/officeart/2005/8/layout/process4"/>
    <dgm:cxn modelId="{E6FA17E6-8115-4ADA-BACC-D044DC0CC77D}" type="presParOf" srcId="{FB85DA04-B79C-45E3-8517-BCA71A1C1A35}" destId="{B1980636-2E31-4BA0-9991-D0466FEB797B}" srcOrd="4" destOrd="0" presId="urn:microsoft.com/office/officeart/2005/8/layout/process4"/>
    <dgm:cxn modelId="{2E20D144-B861-4CA7-A496-C680DDAECDDF}" type="presParOf" srcId="{B1980636-2E31-4BA0-9991-D0466FEB797B}" destId="{33DD2D5B-6F29-4044-9B1D-9E4A4EA2CA7C}" srcOrd="0" destOrd="0" presId="urn:microsoft.com/office/officeart/2005/8/layout/process4"/>
    <dgm:cxn modelId="{7A705671-91E7-4014-A719-BD88A89D42EA}" type="presParOf" srcId="{FB85DA04-B79C-45E3-8517-BCA71A1C1A35}" destId="{1E801EA2-2F5D-4790-9572-5E9593CAD35F}" srcOrd="5" destOrd="0" presId="urn:microsoft.com/office/officeart/2005/8/layout/process4"/>
    <dgm:cxn modelId="{1E3E156C-E8F4-4E76-9C9D-176315A7D553}" type="presParOf" srcId="{FB85DA04-B79C-45E3-8517-BCA71A1C1A35}" destId="{12D426BC-A9C4-4F8D-B435-3D3A2EF09BA4}" srcOrd="6" destOrd="0" presId="urn:microsoft.com/office/officeart/2005/8/layout/process4"/>
    <dgm:cxn modelId="{E2EC2825-2D45-4482-BEF6-950B6C2EB77C}" type="presParOf" srcId="{12D426BC-A9C4-4F8D-B435-3D3A2EF09BA4}" destId="{32F1A0C5-E257-4A95-BCA9-03C4A87745D3}" srcOrd="0" destOrd="0" presId="urn:microsoft.com/office/officeart/2005/8/layout/process4"/>
    <dgm:cxn modelId="{5C8660E9-9B2D-40B0-B0B1-941177053E8C}" type="presParOf" srcId="{12D426BC-A9C4-4F8D-B435-3D3A2EF09BA4}" destId="{D791F43B-EAFD-498A-BC4D-330B79D8D83C}" srcOrd="1" destOrd="0" presId="urn:microsoft.com/office/officeart/2005/8/layout/process4"/>
    <dgm:cxn modelId="{E9C0CC00-A113-4221-975A-54DA434C0097}" type="presParOf" srcId="{12D426BC-A9C4-4F8D-B435-3D3A2EF09BA4}" destId="{808A7BAC-44AD-4E43-AD14-2BF0563740A4}" srcOrd="2" destOrd="0" presId="urn:microsoft.com/office/officeart/2005/8/layout/process4"/>
    <dgm:cxn modelId="{17012837-CBDF-46F3-9001-AC6B1327529E}" type="presParOf" srcId="{808A7BAC-44AD-4E43-AD14-2BF0563740A4}" destId="{DB8F0B82-599E-49BF-AD0E-89549992DD0B}" srcOrd="0" destOrd="0" presId="urn:microsoft.com/office/officeart/2005/8/layout/process4"/>
    <dgm:cxn modelId="{932AA764-F34E-432F-A352-1DF2BF01E8F9}" type="presParOf" srcId="{FB85DA04-B79C-45E3-8517-BCA71A1C1A35}" destId="{F4F3BFAA-4837-451D-99AB-21375C3DEF85}" srcOrd="7" destOrd="0" presId="urn:microsoft.com/office/officeart/2005/8/layout/process4"/>
    <dgm:cxn modelId="{54EA4C04-D19D-4402-9BB5-B929CB315D59}" type="presParOf" srcId="{FB85DA04-B79C-45E3-8517-BCA71A1C1A35}" destId="{589C4B3D-CBD0-42BD-931B-0FFC075D7A94}" srcOrd="8" destOrd="0" presId="urn:microsoft.com/office/officeart/2005/8/layout/process4"/>
    <dgm:cxn modelId="{89D62FF5-6DF7-4B77-8320-5737E7A5AEB9}" type="presParOf" srcId="{589C4B3D-CBD0-42BD-931B-0FFC075D7A94}" destId="{3B562513-3050-4B9A-92B4-3C7AE71D30E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3C3173-B052-4E91-8901-178EBA3D0C5E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65AF543-6AEF-483A-B590-79129A279BF3}">
      <dgm:prSet/>
      <dgm:spPr/>
      <dgm:t>
        <a:bodyPr/>
        <a:lstStyle/>
        <a:p>
          <a:r>
            <a:rPr lang="cs-CZ"/>
            <a:t>Primární odpovědnost provozovatelů potravinářských podniků za bezpečnost potravin</a:t>
          </a:r>
          <a:endParaRPr lang="en-US"/>
        </a:p>
      </dgm:t>
    </dgm:pt>
    <dgm:pt modelId="{F9F25A5A-168A-4EB7-B82F-F3443181F514}" type="parTrans" cxnId="{AA39BF17-1D63-4723-A3D1-734067F024F2}">
      <dgm:prSet/>
      <dgm:spPr/>
      <dgm:t>
        <a:bodyPr/>
        <a:lstStyle/>
        <a:p>
          <a:endParaRPr lang="en-US"/>
        </a:p>
      </dgm:t>
    </dgm:pt>
    <dgm:pt modelId="{D9DF24A7-ADAB-4307-94FD-C14E5C39E50F}" type="sibTrans" cxnId="{AA39BF17-1D63-4723-A3D1-734067F024F2}">
      <dgm:prSet/>
      <dgm:spPr/>
      <dgm:t>
        <a:bodyPr/>
        <a:lstStyle/>
        <a:p>
          <a:endParaRPr lang="en-US"/>
        </a:p>
      </dgm:t>
    </dgm:pt>
    <dgm:pt modelId="{0D000621-FB06-4735-9804-5EEEA2E48A53}">
      <dgm:prSet/>
      <dgm:spPr/>
      <dgm:t>
        <a:bodyPr/>
        <a:lstStyle/>
        <a:p>
          <a:r>
            <a:rPr lang="cs-CZ" dirty="0"/>
            <a:t>povinnost informovat příslušné orgány</a:t>
          </a:r>
          <a:endParaRPr lang="en-US" dirty="0"/>
        </a:p>
      </dgm:t>
    </dgm:pt>
    <dgm:pt modelId="{8367394A-C347-4919-8DDB-B51E3C55397A}" type="parTrans" cxnId="{CC0D419E-3706-44FD-B370-6B6BF4F8E8C5}">
      <dgm:prSet/>
      <dgm:spPr/>
      <dgm:t>
        <a:bodyPr/>
        <a:lstStyle/>
        <a:p>
          <a:endParaRPr lang="en-US"/>
        </a:p>
      </dgm:t>
    </dgm:pt>
    <dgm:pt modelId="{CBFFE57B-3A93-4AB9-8296-15AF4570F333}" type="sibTrans" cxnId="{CC0D419E-3706-44FD-B370-6B6BF4F8E8C5}">
      <dgm:prSet/>
      <dgm:spPr/>
      <dgm:t>
        <a:bodyPr/>
        <a:lstStyle/>
        <a:p>
          <a:endParaRPr lang="en-US"/>
        </a:p>
      </dgm:t>
    </dgm:pt>
    <dgm:pt modelId="{39E50937-0EC9-4960-A7A5-39D2CB8EBCD1}">
      <dgm:prSet/>
      <dgm:spPr/>
      <dgm:t>
        <a:bodyPr/>
        <a:lstStyle/>
        <a:p>
          <a:r>
            <a:rPr lang="cs-CZ"/>
            <a:t>povinnost informovat spotřebitele</a:t>
          </a:r>
          <a:endParaRPr lang="en-US"/>
        </a:p>
      </dgm:t>
    </dgm:pt>
    <dgm:pt modelId="{562276B3-5C93-4882-8AB0-2E031D59B1B0}" type="parTrans" cxnId="{E34CC0BE-97F7-42EF-AFE9-8B63D9FDCA13}">
      <dgm:prSet/>
      <dgm:spPr/>
      <dgm:t>
        <a:bodyPr/>
        <a:lstStyle/>
        <a:p>
          <a:endParaRPr lang="en-US"/>
        </a:p>
      </dgm:t>
    </dgm:pt>
    <dgm:pt modelId="{0FA8CB01-62AF-4D82-8DAD-66C8E7BE65BC}" type="sibTrans" cxnId="{E34CC0BE-97F7-42EF-AFE9-8B63D9FDCA13}">
      <dgm:prSet/>
      <dgm:spPr/>
      <dgm:t>
        <a:bodyPr/>
        <a:lstStyle/>
        <a:p>
          <a:endParaRPr lang="en-US"/>
        </a:p>
      </dgm:t>
    </dgm:pt>
    <dgm:pt modelId="{7A3846C6-814E-4C70-8DE5-7778CA4241A2}">
      <dgm:prSet/>
      <dgm:spPr/>
      <dgm:t>
        <a:bodyPr/>
        <a:lstStyle/>
        <a:p>
          <a:r>
            <a:rPr lang="cs-CZ" dirty="0"/>
            <a:t>povinnost spolupracovat na přijatých opatřeních s cílem zabránit nebo zmenšit riziko</a:t>
          </a:r>
          <a:endParaRPr lang="en-US" dirty="0"/>
        </a:p>
      </dgm:t>
    </dgm:pt>
    <dgm:pt modelId="{26827A44-4B31-4BE0-98CD-361ACF6B5701}" type="parTrans" cxnId="{178A5443-41E4-402E-9918-50739750C5D2}">
      <dgm:prSet/>
      <dgm:spPr/>
      <dgm:t>
        <a:bodyPr/>
        <a:lstStyle/>
        <a:p>
          <a:endParaRPr lang="en-US"/>
        </a:p>
      </dgm:t>
    </dgm:pt>
    <dgm:pt modelId="{29D22FC6-9321-4ED6-8D24-885F033A4238}" type="sibTrans" cxnId="{178A5443-41E4-402E-9918-50739750C5D2}">
      <dgm:prSet/>
      <dgm:spPr/>
      <dgm:t>
        <a:bodyPr/>
        <a:lstStyle/>
        <a:p>
          <a:endParaRPr lang="en-US"/>
        </a:p>
      </dgm:t>
    </dgm:pt>
    <dgm:pt modelId="{6F47F9DA-0587-49BF-A34E-3740B38C24D6}">
      <dgm:prSet/>
      <dgm:spPr/>
      <dgm:t>
        <a:bodyPr/>
        <a:lstStyle/>
        <a:p>
          <a:r>
            <a:rPr lang="cs-CZ" dirty="0"/>
            <a:t>Vnitřní kontrolní systémy</a:t>
          </a:r>
          <a:endParaRPr lang="en-US" dirty="0"/>
        </a:p>
      </dgm:t>
    </dgm:pt>
    <dgm:pt modelId="{D2FD478B-EF94-4C7F-84FA-E27D7F95A7A7}" type="parTrans" cxnId="{60777935-5735-42BD-89FC-06B7D02C4311}">
      <dgm:prSet/>
      <dgm:spPr/>
      <dgm:t>
        <a:bodyPr/>
        <a:lstStyle/>
        <a:p>
          <a:endParaRPr lang="en-US"/>
        </a:p>
      </dgm:t>
    </dgm:pt>
    <dgm:pt modelId="{5A4DB258-8568-489B-8E09-7D8F61D92C85}" type="sibTrans" cxnId="{60777935-5735-42BD-89FC-06B7D02C4311}">
      <dgm:prSet/>
      <dgm:spPr/>
      <dgm:t>
        <a:bodyPr/>
        <a:lstStyle/>
        <a:p>
          <a:endParaRPr lang="en-US"/>
        </a:p>
      </dgm:t>
    </dgm:pt>
    <dgm:pt modelId="{0535A6CC-352E-4DBF-BB2C-6A0D4B6B4998}">
      <dgm:prSet/>
      <dgm:spPr/>
      <dgm:t>
        <a:bodyPr/>
        <a:lstStyle/>
        <a:p>
          <a:r>
            <a:rPr lang="cs-CZ" dirty="0"/>
            <a:t>Státní kontrola a dozor</a:t>
          </a:r>
          <a:endParaRPr lang="en-US" dirty="0"/>
        </a:p>
      </dgm:t>
    </dgm:pt>
    <dgm:pt modelId="{D38447D5-78B4-48A1-906E-E3D1AC3FD4A5}" type="parTrans" cxnId="{54F747D9-CC55-4FB9-AADA-F3A5A7B568A6}">
      <dgm:prSet/>
      <dgm:spPr/>
      <dgm:t>
        <a:bodyPr/>
        <a:lstStyle/>
        <a:p>
          <a:endParaRPr lang="en-US"/>
        </a:p>
      </dgm:t>
    </dgm:pt>
    <dgm:pt modelId="{B03C01E2-2609-461E-AFE7-8AA9C37FE5A4}" type="sibTrans" cxnId="{54F747D9-CC55-4FB9-AADA-F3A5A7B568A6}">
      <dgm:prSet/>
      <dgm:spPr/>
      <dgm:t>
        <a:bodyPr/>
        <a:lstStyle/>
        <a:p>
          <a:endParaRPr lang="en-US"/>
        </a:p>
      </dgm:t>
    </dgm:pt>
    <dgm:pt modelId="{2C3D015E-895E-4BDC-9F23-28CF5FF705F2}">
      <dgm:prSet custT="1"/>
      <dgm:spPr/>
      <dgm:t>
        <a:bodyPr/>
        <a:lstStyle/>
        <a:p>
          <a:r>
            <a:rPr lang="cs-CZ" sz="1200" dirty="0"/>
            <a:t>Odpovědnost provozovatele potravinářského podniku kontrolovat plnění požadavků potravinového práva</a:t>
          </a:r>
          <a:endParaRPr lang="en-US" sz="1200" dirty="0"/>
        </a:p>
      </dgm:t>
    </dgm:pt>
    <dgm:pt modelId="{5D5035D1-9BD3-4E45-8853-57F6FDB49AC4}" type="parTrans" cxnId="{145FCBDC-E3D4-4E8A-B25E-E66858A3D7BE}">
      <dgm:prSet/>
      <dgm:spPr/>
      <dgm:t>
        <a:bodyPr/>
        <a:lstStyle/>
        <a:p>
          <a:endParaRPr lang="cs-CZ"/>
        </a:p>
      </dgm:t>
    </dgm:pt>
    <dgm:pt modelId="{9D7A3AB3-A118-4C5E-8B16-3730E73863EB}" type="sibTrans" cxnId="{145FCBDC-E3D4-4E8A-B25E-E66858A3D7BE}">
      <dgm:prSet/>
      <dgm:spPr/>
      <dgm:t>
        <a:bodyPr/>
        <a:lstStyle/>
        <a:p>
          <a:endParaRPr lang="cs-CZ"/>
        </a:p>
      </dgm:t>
    </dgm:pt>
    <dgm:pt modelId="{994D72FD-D174-4B8A-B24D-931D17B095D7}">
      <dgm:prSet custT="1"/>
      <dgm:spPr/>
      <dgm:t>
        <a:bodyPr/>
        <a:lstStyle/>
        <a:p>
          <a:r>
            <a:rPr lang="cs-CZ" sz="1200" dirty="0"/>
            <a:t>Odpovědnost státu </a:t>
          </a:r>
          <a:r>
            <a:rPr lang="cs-CZ" sz="1200" b="0" i="0" dirty="0"/>
            <a:t>zajišťovat dodržování potravinového práva a sledovat a ověřovat, zda provozovatelé potravinářských podniků plní své povinnosti</a:t>
          </a:r>
          <a:endParaRPr lang="en-US" sz="1200" dirty="0"/>
        </a:p>
      </dgm:t>
    </dgm:pt>
    <dgm:pt modelId="{668AA9B4-1699-4485-AB00-815B533EA97F}" type="parTrans" cxnId="{F4591243-E209-499D-ACBA-F3986A885DFA}">
      <dgm:prSet/>
      <dgm:spPr/>
      <dgm:t>
        <a:bodyPr/>
        <a:lstStyle/>
        <a:p>
          <a:endParaRPr lang="cs-CZ"/>
        </a:p>
      </dgm:t>
    </dgm:pt>
    <dgm:pt modelId="{43B2B854-B637-4F95-9148-1DBD8A43ED92}" type="sibTrans" cxnId="{F4591243-E209-499D-ACBA-F3986A885DFA}">
      <dgm:prSet/>
      <dgm:spPr/>
      <dgm:t>
        <a:bodyPr/>
        <a:lstStyle/>
        <a:p>
          <a:endParaRPr lang="cs-CZ"/>
        </a:p>
      </dgm:t>
    </dgm:pt>
    <dgm:pt modelId="{6F79C960-F733-4A00-8892-756E0141B386}">
      <dgm:prSet/>
      <dgm:spPr/>
      <dgm:t>
        <a:bodyPr/>
        <a:lstStyle/>
        <a:p>
          <a:r>
            <a:rPr lang="cs-CZ" dirty="0"/>
            <a:t>povinnost </a:t>
          </a:r>
          <a:r>
            <a:rPr lang="cs-CZ" b="0" i="0" dirty="0"/>
            <a:t>zajistit, aby potraviny splňovaly požadavky potravinového práva, které se týkají jejich činnosti</a:t>
          </a:r>
          <a:endParaRPr lang="en-US" dirty="0"/>
        </a:p>
      </dgm:t>
    </dgm:pt>
    <dgm:pt modelId="{63BD81D0-E653-4140-8876-845A4CFE3911}" type="parTrans" cxnId="{E29FBF15-78AB-4010-8460-5EF87B6BEAA6}">
      <dgm:prSet/>
      <dgm:spPr/>
      <dgm:t>
        <a:bodyPr/>
        <a:lstStyle/>
        <a:p>
          <a:endParaRPr lang="cs-CZ"/>
        </a:p>
      </dgm:t>
    </dgm:pt>
    <dgm:pt modelId="{00504DB5-D52D-4A65-BE2E-5AC62EE676F5}" type="sibTrans" cxnId="{E29FBF15-78AB-4010-8460-5EF87B6BEAA6}">
      <dgm:prSet/>
      <dgm:spPr/>
      <dgm:t>
        <a:bodyPr/>
        <a:lstStyle/>
        <a:p>
          <a:endParaRPr lang="cs-CZ"/>
        </a:p>
      </dgm:t>
    </dgm:pt>
    <dgm:pt modelId="{AEA42479-5D4F-47E7-A6A0-07D7989207B9}">
      <dgm:prSet/>
      <dgm:spPr/>
      <dgm:t>
        <a:bodyPr/>
        <a:lstStyle/>
        <a:p>
          <a:r>
            <a:rPr lang="cs-CZ" dirty="0"/>
            <a:t>povinnost stáhnout z trhu potravinu, která není v souladu s požadavky na bezpečnost potravin</a:t>
          </a:r>
          <a:endParaRPr lang="en-US" dirty="0"/>
        </a:p>
      </dgm:t>
    </dgm:pt>
    <dgm:pt modelId="{7507C70B-0E65-4D00-A205-B768AF52D852}" type="parTrans" cxnId="{DFBA320A-D1D2-4998-94BF-39CFD96B969E}">
      <dgm:prSet/>
      <dgm:spPr/>
      <dgm:t>
        <a:bodyPr/>
        <a:lstStyle/>
        <a:p>
          <a:endParaRPr lang="cs-CZ"/>
        </a:p>
      </dgm:t>
    </dgm:pt>
    <dgm:pt modelId="{4B3DEDD6-6223-42ED-909E-83BDD7C16D72}" type="sibTrans" cxnId="{DFBA320A-D1D2-4998-94BF-39CFD96B969E}">
      <dgm:prSet/>
      <dgm:spPr/>
      <dgm:t>
        <a:bodyPr/>
        <a:lstStyle/>
        <a:p>
          <a:endParaRPr lang="cs-CZ"/>
        </a:p>
      </dgm:t>
    </dgm:pt>
    <dgm:pt modelId="{29CCA54F-FF9F-4447-B72B-2A590370D901}" type="pres">
      <dgm:prSet presAssocID="{283C3173-B052-4E91-8901-178EBA3D0C5E}" presName="Name0" presStyleCnt="0">
        <dgm:presLayoutVars>
          <dgm:dir/>
          <dgm:animLvl val="lvl"/>
          <dgm:resizeHandles val="exact"/>
        </dgm:presLayoutVars>
      </dgm:prSet>
      <dgm:spPr/>
    </dgm:pt>
    <dgm:pt modelId="{9AFE97DD-805F-45B1-8498-5C380E5C2A6D}" type="pres">
      <dgm:prSet presAssocID="{0535A6CC-352E-4DBF-BB2C-6A0D4B6B4998}" presName="boxAndChildren" presStyleCnt="0"/>
      <dgm:spPr/>
    </dgm:pt>
    <dgm:pt modelId="{4732054B-9B60-405A-8354-28621694C1E0}" type="pres">
      <dgm:prSet presAssocID="{0535A6CC-352E-4DBF-BB2C-6A0D4B6B4998}" presName="parentTextBox" presStyleLbl="node1" presStyleIdx="0" presStyleCnt="3"/>
      <dgm:spPr/>
    </dgm:pt>
    <dgm:pt modelId="{4A46E85D-F122-4C6E-A8B4-E1DF2B512A76}" type="pres">
      <dgm:prSet presAssocID="{0535A6CC-352E-4DBF-BB2C-6A0D4B6B4998}" presName="entireBox" presStyleLbl="node1" presStyleIdx="0" presStyleCnt="3"/>
      <dgm:spPr/>
    </dgm:pt>
    <dgm:pt modelId="{82D80012-A48B-4306-9882-42E3DDDEE4D7}" type="pres">
      <dgm:prSet presAssocID="{0535A6CC-352E-4DBF-BB2C-6A0D4B6B4998}" presName="descendantBox" presStyleCnt="0"/>
      <dgm:spPr/>
    </dgm:pt>
    <dgm:pt modelId="{6E21E9BA-2A12-43EB-8DAC-7240A41C13B0}" type="pres">
      <dgm:prSet presAssocID="{994D72FD-D174-4B8A-B24D-931D17B095D7}" presName="childTextBox" presStyleLbl="fgAccFollowNode1" presStyleIdx="0" presStyleCnt="7">
        <dgm:presLayoutVars>
          <dgm:bulletEnabled val="1"/>
        </dgm:presLayoutVars>
      </dgm:prSet>
      <dgm:spPr/>
    </dgm:pt>
    <dgm:pt modelId="{68298B61-F4EC-4A74-9776-53CCE32EB40D}" type="pres">
      <dgm:prSet presAssocID="{5A4DB258-8568-489B-8E09-7D8F61D92C85}" presName="sp" presStyleCnt="0"/>
      <dgm:spPr/>
    </dgm:pt>
    <dgm:pt modelId="{B3D5C9BB-E323-45DE-998E-FE4FFB6DF576}" type="pres">
      <dgm:prSet presAssocID="{6F47F9DA-0587-49BF-A34E-3740B38C24D6}" presName="arrowAndChildren" presStyleCnt="0"/>
      <dgm:spPr/>
    </dgm:pt>
    <dgm:pt modelId="{295BB077-DA9F-4BF3-ABA9-03A09677B13E}" type="pres">
      <dgm:prSet presAssocID="{6F47F9DA-0587-49BF-A34E-3740B38C24D6}" presName="parentTextArrow" presStyleLbl="node1" presStyleIdx="0" presStyleCnt="3"/>
      <dgm:spPr/>
    </dgm:pt>
    <dgm:pt modelId="{FE8CB4CE-9414-4DBE-BF91-30CB1F979A7A}" type="pres">
      <dgm:prSet presAssocID="{6F47F9DA-0587-49BF-A34E-3740B38C24D6}" presName="arrow" presStyleLbl="node1" presStyleIdx="1" presStyleCnt="3"/>
      <dgm:spPr/>
    </dgm:pt>
    <dgm:pt modelId="{31968EBD-D532-49D2-ADFC-D23178A314F1}" type="pres">
      <dgm:prSet presAssocID="{6F47F9DA-0587-49BF-A34E-3740B38C24D6}" presName="descendantArrow" presStyleCnt="0"/>
      <dgm:spPr/>
    </dgm:pt>
    <dgm:pt modelId="{9C0A7E22-CFFD-42F1-9EF4-3E1D91B9CB81}" type="pres">
      <dgm:prSet presAssocID="{2C3D015E-895E-4BDC-9F23-28CF5FF705F2}" presName="childTextArrow" presStyleLbl="fgAccFollowNode1" presStyleIdx="1" presStyleCnt="7">
        <dgm:presLayoutVars>
          <dgm:bulletEnabled val="1"/>
        </dgm:presLayoutVars>
      </dgm:prSet>
      <dgm:spPr/>
    </dgm:pt>
    <dgm:pt modelId="{8CD4EA6A-22B9-49A7-B3F4-2194D7AECD5C}" type="pres">
      <dgm:prSet presAssocID="{D9DF24A7-ADAB-4307-94FD-C14E5C39E50F}" presName="sp" presStyleCnt="0"/>
      <dgm:spPr/>
    </dgm:pt>
    <dgm:pt modelId="{E0B7A76D-4E71-4503-A82D-BFD73A0E7EB2}" type="pres">
      <dgm:prSet presAssocID="{465AF543-6AEF-483A-B590-79129A279BF3}" presName="arrowAndChildren" presStyleCnt="0"/>
      <dgm:spPr/>
    </dgm:pt>
    <dgm:pt modelId="{1D0D3EBD-A87C-425E-A13D-BFC9CF54B040}" type="pres">
      <dgm:prSet presAssocID="{465AF543-6AEF-483A-B590-79129A279BF3}" presName="parentTextArrow" presStyleLbl="node1" presStyleIdx="1" presStyleCnt="3"/>
      <dgm:spPr/>
    </dgm:pt>
    <dgm:pt modelId="{237F6832-526A-42BE-9272-7ED59298A1E7}" type="pres">
      <dgm:prSet presAssocID="{465AF543-6AEF-483A-B590-79129A279BF3}" presName="arrow" presStyleLbl="node1" presStyleIdx="2" presStyleCnt="3"/>
      <dgm:spPr/>
    </dgm:pt>
    <dgm:pt modelId="{89DD53B0-8FBA-4846-9CA6-0240246E68C7}" type="pres">
      <dgm:prSet presAssocID="{465AF543-6AEF-483A-B590-79129A279BF3}" presName="descendantArrow" presStyleCnt="0"/>
      <dgm:spPr/>
    </dgm:pt>
    <dgm:pt modelId="{F8CE7752-3FA2-418A-A294-150E169D864B}" type="pres">
      <dgm:prSet presAssocID="{6F79C960-F733-4A00-8892-756E0141B386}" presName="childTextArrow" presStyleLbl="fgAccFollowNode1" presStyleIdx="2" presStyleCnt="7">
        <dgm:presLayoutVars>
          <dgm:bulletEnabled val="1"/>
        </dgm:presLayoutVars>
      </dgm:prSet>
      <dgm:spPr/>
    </dgm:pt>
    <dgm:pt modelId="{AACCD2B6-4E2A-4B20-A4C3-7ABC4E2A0DD9}" type="pres">
      <dgm:prSet presAssocID="{AEA42479-5D4F-47E7-A6A0-07D7989207B9}" presName="childTextArrow" presStyleLbl="fgAccFollowNode1" presStyleIdx="3" presStyleCnt="7">
        <dgm:presLayoutVars>
          <dgm:bulletEnabled val="1"/>
        </dgm:presLayoutVars>
      </dgm:prSet>
      <dgm:spPr/>
    </dgm:pt>
    <dgm:pt modelId="{948D4AA4-D586-4D1F-BF25-9DA3CEB5A90A}" type="pres">
      <dgm:prSet presAssocID="{0D000621-FB06-4735-9804-5EEEA2E48A53}" presName="childTextArrow" presStyleLbl="fgAccFollowNode1" presStyleIdx="4" presStyleCnt="7">
        <dgm:presLayoutVars>
          <dgm:bulletEnabled val="1"/>
        </dgm:presLayoutVars>
      </dgm:prSet>
      <dgm:spPr/>
    </dgm:pt>
    <dgm:pt modelId="{F6C05E91-D3BB-47ED-B7A1-0AE98675C554}" type="pres">
      <dgm:prSet presAssocID="{39E50937-0EC9-4960-A7A5-39D2CB8EBCD1}" presName="childTextArrow" presStyleLbl="fgAccFollowNode1" presStyleIdx="5" presStyleCnt="7">
        <dgm:presLayoutVars>
          <dgm:bulletEnabled val="1"/>
        </dgm:presLayoutVars>
      </dgm:prSet>
      <dgm:spPr/>
    </dgm:pt>
    <dgm:pt modelId="{4494BD4A-F8DE-4C34-8088-8D207CCB5EA8}" type="pres">
      <dgm:prSet presAssocID="{7A3846C6-814E-4C70-8DE5-7778CA4241A2}" presName="childTextArrow" presStyleLbl="fgAccFollowNode1" presStyleIdx="6" presStyleCnt="7">
        <dgm:presLayoutVars>
          <dgm:bulletEnabled val="1"/>
        </dgm:presLayoutVars>
      </dgm:prSet>
      <dgm:spPr/>
    </dgm:pt>
  </dgm:ptLst>
  <dgm:cxnLst>
    <dgm:cxn modelId="{44345103-4A82-4746-A884-B2ABAC3E94D5}" type="presOf" srcId="{39E50937-0EC9-4960-A7A5-39D2CB8EBCD1}" destId="{F6C05E91-D3BB-47ED-B7A1-0AE98675C554}" srcOrd="0" destOrd="0" presId="urn:microsoft.com/office/officeart/2005/8/layout/process4"/>
    <dgm:cxn modelId="{DFBA320A-D1D2-4998-94BF-39CFD96B969E}" srcId="{465AF543-6AEF-483A-B590-79129A279BF3}" destId="{AEA42479-5D4F-47E7-A6A0-07D7989207B9}" srcOrd="1" destOrd="0" parTransId="{7507C70B-0E65-4D00-A205-B768AF52D852}" sibTransId="{4B3DEDD6-6223-42ED-909E-83BDD7C16D72}"/>
    <dgm:cxn modelId="{E29FBF15-78AB-4010-8460-5EF87B6BEAA6}" srcId="{465AF543-6AEF-483A-B590-79129A279BF3}" destId="{6F79C960-F733-4A00-8892-756E0141B386}" srcOrd="0" destOrd="0" parTransId="{63BD81D0-E653-4140-8876-845A4CFE3911}" sibTransId="{00504DB5-D52D-4A65-BE2E-5AC62EE676F5}"/>
    <dgm:cxn modelId="{CBB0D915-02DD-45D7-9E1A-A2EA976C6D7A}" type="presOf" srcId="{0D000621-FB06-4735-9804-5EEEA2E48A53}" destId="{948D4AA4-D586-4D1F-BF25-9DA3CEB5A90A}" srcOrd="0" destOrd="0" presId="urn:microsoft.com/office/officeart/2005/8/layout/process4"/>
    <dgm:cxn modelId="{AA39BF17-1D63-4723-A3D1-734067F024F2}" srcId="{283C3173-B052-4E91-8901-178EBA3D0C5E}" destId="{465AF543-6AEF-483A-B590-79129A279BF3}" srcOrd="0" destOrd="0" parTransId="{F9F25A5A-168A-4EB7-B82F-F3443181F514}" sibTransId="{D9DF24A7-ADAB-4307-94FD-C14E5C39E50F}"/>
    <dgm:cxn modelId="{56A3A720-BB9E-41AF-AAD6-C87F8B3DB89E}" type="presOf" srcId="{283C3173-B052-4E91-8901-178EBA3D0C5E}" destId="{29CCA54F-FF9F-4447-B72B-2A590370D901}" srcOrd="0" destOrd="0" presId="urn:microsoft.com/office/officeart/2005/8/layout/process4"/>
    <dgm:cxn modelId="{09F25030-DAFB-433F-8B6E-DA88F98947CC}" type="presOf" srcId="{6F47F9DA-0587-49BF-A34E-3740B38C24D6}" destId="{FE8CB4CE-9414-4DBE-BF91-30CB1F979A7A}" srcOrd="1" destOrd="0" presId="urn:microsoft.com/office/officeart/2005/8/layout/process4"/>
    <dgm:cxn modelId="{60777935-5735-42BD-89FC-06B7D02C4311}" srcId="{283C3173-B052-4E91-8901-178EBA3D0C5E}" destId="{6F47F9DA-0587-49BF-A34E-3740B38C24D6}" srcOrd="1" destOrd="0" parTransId="{D2FD478B-EF94-4C7F-84FA-E27D7F95A7A7}" sibTransId="{5A4DB258-8568-489B-8E09-7D8F61D92C85}"/>
    <dgm:cxn modelId="{F4591243-E209-499D-ACBA-F3986A885DFA}" srcId="{0535A6CC-352E-4DBF-BB2C-6A0D4B6B4998}" destId="{994D72FD-D174-4B8A-B24D-931D17B095D7}" srcOrd="0" destOrd="0" parTransId="{668AA9B4-1699-4485-AB00-815B533EA97F}" sibTransId="{43B2B854-B637-4F95-9148-1DBD8A43ED92}"/>
    <dgm:cxn modelId="{178A5443-41E4-402E-9918-50739750C5D2}" srcId="{465AF543-6AEF-483A-B590-79129A279BF3}" destId="{7A3846C6-814E-4C70-8DE5-7778CA4241A2}" srcOrd="4" destOrd="0" parTransId="{26827A44-4B31-4BE0-98CD-361ACF6B5701}" sibTransId="{29D22FC6-9321-4ED6-8D24-885F033A4238}"/>
    <dgm:cxn modelId="{6F67294C-5DC7-4EC6-AE4E-6905C93A99EA}" type="presOf" srcId="{6F79C960-F733-4A00-8892-756E0141B386}" destId="{F8CE7752-3FA2-418A-A294-150E169D864B}" srcOrd="0" destOrd="0" presId="urn:microsoft.com/office/officeart/2005/8/layout/process4"/>
    <dgm:cxn modelId="{0FE58981-6744-4DEE-B415-B49F2CBA3931}" type="presOf" srcId="{7A3846C6-814E-4C70-8DE5-7778CA4241A2}" destId="{4494BD4A-F8DE-4C34-8088-8D207CCB5EA8}" srcOrd="0" destOrd="0" presId="urn:microsoft.com/office/officeart/2005/8/layout/process4"/>
    <dgm:cxn modelId="{962C1591-55AD-4171-872A-64B99511192A}" type="presOf" srcId="{465AF543-6AEF-483A-B590-79129A279BF3}" destId="{237F6832-526A-42BE-9272-7ED59298A1E7}" srcOrd="1" destOrd="0" presId="urn:microsoft.com/office/officeart/2005/8/layout/process4"/>
    <dgm:cxn modelId="{471E3E93-DB06-44EF-B283-44279122B123}" type="presOf" srcId="{0535A6CC-352E-4DBF-BB2C-6A0D4B6B4998}" destId="{4A46E85D-F122-4C6E-A8B4-E1DF2B512A76}" srcOrd="1" destOrd="0" presId="urn:microsoft.com/office/officeart/2005/8/layout/process4"/>
    <dgm:cxn modelId="{CC0D419E-3706-44FD-B370-6B6BF4F8E8C5}" srcId="{465AF543-6AEF-483A-B590-79129A279BF3}" destId="{0D000621-FB06-4735-9804-5EEEA2E48A53}" srcOrd="2" destOrd="0" parTransId="{8367394A-C347-4919-8DDB-B51E3C55397A}" sibTransId="{CBFFE57B-3A93-4AB9-8296-15AF4570F333}"/>
    <dgm:cxn modelId="{97EFD0B3-C2CE-4A6D-8A36-2BF6664F71C7}" type="presOf" srcId="{2C3D015E-895E-4BDC-9F23-28CF5FF705F2}" destId="{9C0A7E22-CFFD-42F1-9EF4-3E1D91B9CB81}" srcOrd="0" destOrd="0" presId="urn:microsoft.com/office/officeart/2005/8/layout/process4"/>
    <dgm:cxn modelId="{28E37EB5-D7B2-41D2-91B6-D3C1138422C1}" type="presOf" srcId="{6F47F9DA-0587-49BF-A34E-3740B38C24D6}" destId="{295BB077-DA9F-4BF3-ABA9-03A09677B13E}" srcOrd="0" destOrd="0" presId="urn:microsoft.com/office/officeart/2005/8/layout/process4"/>
    <dgm:cxn modelId="{E34CC0BE-97F7-42EF-AFE9-8B63D9FDCA13}" srcId="{465AF543-6AEF-483A-B590-79129A279BF3}" destId="{39E50937-0EC9-4960-A7A5-39D2CB8EBCD1}" srcOrd="3" destOrd="0" parTransId="{562276B3-5C93-4882-8AB0-2E031D59B1B0}" sibTransId="{0FA8CB01-62AF-4D82-8DAD-66C8E7BE65BC}"/>
    <dgm:cxn modelId="{94E7B2C2-5B99-4AEE-BCE9-92729A414F1E}" type="presOf" srcId="{0535A6CC-352E-4DBF-BB2C-6A0D4B6B4998}" destId="{4732054B-9B60-405A-8354-28621694C1E0}" srcOrd="0" destOrd="0" presId="urn:microsoft.com/office/officeart/2005/8/layout/process4"/>
    <dgm:cxn modelId="{781FE9C4-433A-4118-8E3B-CDB620119CF2}" type="presOf" srcId="{994D72FD-D174-4B8A-B24D-931D17B095D7}" destId="{6E21E9BA-2A12-43EB-8DAC-7240A41C13B0}" srcOrd="0" destOrd="0" presId="urn:microsoft.com/office/officeart/2005/8/layout/process4"/>
    <dgm:cxn modelId="{035BD2C6-2500-4990-BD05-6B87EC4E8078}" type="presOf" srcId="{AEA42479-5D4F-47E7-A6A0-07D7989207B9}" destId="{AACCD2B6-4E2A-4B20-A4C3-7ABC4E2A0DD9}" srcOrd="0" destOrd="0" presId="urn:microsoft.com/office/officeart/2005/8/layout/process4"/>
    <dgm:cxn modelId="{8FA5C4CD-76CE-4B7C-8E01-DD373B3D99D3}" type="presOf" srcId="{465AF543-6AEF-483A-B590-79129A279BF3}" destId="{1D0D3EBD-A87C-425E-A13D-BFC9CF54B040}" srcOrd="0" destOrd="0" presId="urn:microsoft.com/office/officeart/2005/8/layout/process4"/>
    <dgm:cxn modelId="{54F747D9-CC55-4FB9-AADA-F3A5A7B568A6}" srcId="{283C3173-B052-4E91-8901-178EBA3D0C5E}" destId="{0535A6CC-352E-4DBF-BB2C-6A0D4B6B4998}" srcOrd="2" destOrd="0" parTransId="{D38447D5-78B4-48A1-906E-E3D1AC3FD4A5}" sibTransId="{B03C01E2-2609-461E-AFE7-8AA9C37FE5A4}"/>
    <dgm:cxn modelId="{145FCBDC-E3D4-4E8A-B25E-E66858A3D7BE}" srcId="{6F47F9DA-0587-49BF-A34E-3740B38C24D6}" destId="{2C3D015E-895E-4BDC-9F23-28CF5FF705F2}" srcOrd="0" destOrd="0" parTransId="{5D5035D1-9BD3-4E45-8853-57F6FDB49AC4}" sibTransId="{9D7A3AB3-A118-4C5E-8B16-3730E73863EB}"/>
    <dgm:cxn modelId="{34BAB73B-0FC7-4D7E-8906-5C882A7C1C92}" type="presParOf" srcId="{29CCA54F-FF9F-4447-B72B-2A590370D901}" destId="{9AFE97DD-805F-45B1-8498-5C380E5C2A6D}" srcOrd="0" destOrd="0" presId="urn:microsoft.com/office/officeart/2005/8/layout/process4"/>
    <dgm:cxn modelId="{C0426E6C-D8AE-409A-A984-B74FA1ED84D6}" type="presParOf" srcId="{9AFE97DD-805F-45B1-8498-5C380E5C2A6D}" destId="{4732054B-9B60-405A-8354-28621694C1E0}" srcOrd="0" destOrd="0" presId="urn:microsoft.com/office/officeart/2005/8/layout/process4"/>
    <dgm:cxn modelId="{4A9F7D5A-511A-43D1-B610-9015E087EAE1}" type="presParOf" srcId="{9AFE97DD-805F-45B1-8498-5C380E5C2A6D}" destId="{4A46E85D-F122-4C6E-A8B4-E1DF2B512A76}" srcOrd="1" destOrd="0" presId="urn:microsoft.com/office/officeart/2005/8/layout/process4"/>
    <dgm:cxn modelId="{6CE2F528-1AF1-4C0C-8976-C72A3438B68F}" type="presParOf" srcId="{9AFE97DD-805F-45B1-8498-5C380E5C2A6D}" destId="{82D80012-A48B-4306-9882-42E3DDDEE4D7}" srcOrd="2" destOrd="0" presId="urn:microsoft.com/office/officeart/2005/8/layout/process4"/>
    <dgm:cxn modelId="{5503CE65-2921-4335-B3DD-8A4B72CD0944}" type="presParOf" srcId="{82D80012-A48B-4306-9882-42E3DDDEE4D7}" destId="{6E21E9BA-2A12-43EB-8DAC-7240A41C13B0}" srcOrd="0" destOrd="0" presId="urn:microsoft.com/office/officeart/2005/8/layout/process4"/>
    <dgm:cxn modelId="{EEA70D6C-99AA-4AA2-BBBA-E5A9FA44A698}" type="presParOf" srcId="{29CCA54F-FF9F-4447-B72B-2A590370D901}" destId="{68298B61-F4EC-4A74-9776-53CCE32EB40D}" srcOrd="1" destOrd="0" presId="urn:microsoft.com/office/officeart/2005/8/layout/process4"/>
    <dgm:cxn modelId="{0C268E03-3D88-4EC9-ADB0-A6AA219F37A8}" type="presParOf" srcId="{29CCA54F-FF9F-4447-B72B-2A590370D901}" destId="{B3D5C9BB-E323-45DE-998E-FE4FFB6DF576}" srcOrd="2" destOrd="0" presId="urn:microsoft.com/office/officeart/2005/8/layout/process4"/>
    <dgm:cxn modelId="{49245DFE-216B-40ED-94E1-AA24C2B19C52}" type="presParOf" srcId="{B3D5C9BB-E323-45DE-998E-FE4FFB6DF576}" destId="{295BB077-DA9F-4BF3-ABA9-03A09677B13E}" srcOrd="0" destOrd="0" presId="urn:microsoft.com/office/officeart/2005/8/layout/process4"/>
    <dgm:cxn modelId="{4B2BA1C4-9AB0-4BE6-A36C-B3A50FA65DB7}" type="presParOf" srcId="{B3D5C9BB-E323-45DE-998E-FE4FFB6DF576}" destId="{FE8CB4CE-9414-4DBE-BF91-30CB1F979A7A}" srcOrd="1" destOrd="0" presId="urn:microsoft.com/office/officeart/2005/8/layout/process4"/>
    <dgm:cxn modelId="{E71EEE7B-2F82-40D0-BB73-C6334B432EB2}" type="presParOf" srcId="{B3D5C9BB-E323-45DE-998E-FE4FFB6DF576}" destId="{31968EBD-D532-49D2-ADFC-D23178A314F1}" srcOrd="2" destOrd="0" presId="urn:microsoft.com/office/officeart/2005/8/layout/process4"/>
    <dgm:cxn modelId="{883E6C85-042D-4B49-A102-0DCA73B02AC8}" type="presParOf" srcId="{31968EBD-D532-49D2-ADFC-D23178A314F1}" destId="{9C0A7E22-CFFD-42F1-9EF4-3E1D91B9CB81}" srcOrd="0" destOrd="0" presId="urn:microsoft.com/office/officeart/2005/8/layout/process4"/>
    <dgm:cxn modelId="{EA8CCF5E-5E47-4EA0-AE19-1971D80534A9}" type="presParOf" srcId="{29CCA54F-FF9F-4447-B72B-2A590370D901}" destId="{8CD4EA6A-22B9-49A7-B3F4-2194D7AECD5C}" srcOrd="3" destOrd="0" presId="urn:microsoft.com/office/officeart/2005/8/layout/process4"/>
    <dgm:cxn modelId="{0F250871-B67F-42BC-A9D3-EF9BB9EC6EE8}" type="presParOf" srcId="{29CCA54F-FF9F-4447-B72B-2A590370D901}" destId="{E0B7A76D-4E71-4503-A82D-BFD73A0E7EB2}" srcOrd="4" destOrd="0" presId="urn:microsoft.com/office/officeart/2005/8/layout/process4"/>
    <dgm:cxn modelId="{610714C8-A3EF-49F3-A650-6FF17E647C16}" type="presParOf" srcId="{E0B7A76D-4E71-4503-A82D-BFD73A0E7EB2}" destId="{1D0D3EBD-A87C-425E-A13D-BFC9CF54B040}" srcOrd="0" destOrd="0" presId="urn:microsoft.com/office/officeart/2005/8/layout/process4"/>
    <dgm:cxn modelId="{81880670-F42D-44EE-BBC1-4E40E438EFDB}" type="presParOf" srcId="{E0B7A76D-4E71-4503-A82D-BFD73A0E7EB2}" destId="{237F6832-526A-42BE-9272-7ED59298A1E7}" srcOrd="1" destOrd="0" presId="urn:microsoft.com/office/officeart/2005/8/layout/process4"/>
    <dgm:cxn modelId="{F1119D5D-FC82-4434-BD6D-60810637FA3F}" type="presParOf" srcId="{E0B7A76D-4E71-4503-A82D-BFD73A0E7EB2}" destId="{89DD53B0-8FBA-4846-9CA6-0240246E68C7}" srcOrd="2" destOrd="0" presId="urn:microsoft.com/office/officeart/2005/8/layout/process4"/>
    <dgm:cxn modelId="{6598FFB2-1D72-4A4C-B24C-61C782911BFA}" type="presParOf" srcId="{89DD53B0-8FBA-4846-9CA6-0240246E68C7}" destId="{F8CE7752-3FA2-418A-A294-150E169D864B}" srcOrd="0" destOrd="0" presId="urn:microsoft.com/office/officeart/2005/8/layout/process4"/>
    <dgm:cxn modelId="{FB43C7A2-4C1E-4E98-9C80-9FD09EAD7CB1}" type="presParOf" srcId="{89DD53B0-8FBA-4846-9CA6-0240246E68C7}" destId="{AACCD2B6-4E2A-4B20-A4C3-7ABC4E2A0DD9}" srcOrd="1" destOrd="0" presId="urn:microsoft.com/office/officeart/2005/8/layout/process4"/>
    <dgm:cxn modelId="{4AB828FD-C3D6-44BB-A5A6-E4EC7C686BC3}" type="presParOf" srcId="{89DD53B0-8FBA-4846-9CA6-0240246E68C7}" destId="{948D4AA4-D586-4D1F-BF25-9DA3CEB5A90A}" srcOrd="2" destOrd="0" presId="urn:microsoft.com/office/officeart/2005/8/layout/process4"/>
    <dgm:cxn modelId="{CAFF8AE7-7015-4DCD-B8C9-A032B78CE2D9}" type="presParOf" srcId="{89DD53B0-8FBA-4846-9CA6-0240246E68C7}" destId="{F6C05E91-D3BB-47ED-B7A1-0AE98675C554}" srcOrd="3" destOrd="0" presId="urn:microsoft.com/office/officeart/2005/8/layout/process4"/>
    <dgm:cxn modelId="{6637076F-EBD5-4B5A-9D0A-92207C955736}" type="presParOf" srcId="{89DD53B0-8FBA-4846-9CA6-0240246E68C7}" destId="{4494BD4A-F8DE-4C34-8088-8D207CCB5EA8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7F6AA8-027D-4437-A880-A14C68C4CE6A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173863D8-D4F7-4012-BADF-5B085F528106}">
      <dgm:prSet/>
      <dgm:spPr/>
      <dgm:t>
        <a:bodyPr/>
        <a:lstStyle/>
        <a:p>
          <a:r>
            <a:rPr lang="cs-CZ"/>
            <a:t>Nařízení EU č. 931/2011</a:t>
          </a:r>
          <a:endParaRPr lang="en-US"/>
        </a:p>
      </dgm:t>
    </dgm:pt>
    <dgm:pt modelId="{F8197E11-4F44-4F5A-8E8D-3E29D552A0FC}" type="parTrans" cxnId="{7E1CCCC4-A61B-4DF4-8017-1655E1FC082C}">
      <dgm:prSet/>
      <dgm:spPr/>
      <dgm:t>
        <a:bodyPr/>
        <a:lstStyle/>
        <a:p>
          <a:endParaRPr lang="en-US"/>
        </a:p>
      </dgm:t>
    </dgm:pt>
    <dgm:pt modelId="{B84D890B-67D6-4468-9055-DE05B077E4EE}" type="sibTrans" cxnId="{7E1CCCC4-A61B-4DF4-8017-1655E1FC082C}">
      <dgm:prSet/>
      <dgm:spPr/>
      <dgm:t>
        <a:bodyPr/>
        <a:lstStyle/>
        <a:p>
          <a:endParaRPr lang="en-US"/>
        </a:p>
      </dgm:t>
    </dgm:pt>
    <dgm:pt modelId="{57D34CDB-2FF2-4AC1-A2AE-E89371E30F90}">
      <dgm:prSet/>
      <dgm:spPr/>
      <dgm:t>
        <a:bodyPr/>
        <a:lstStyle/>
        <a:p>
          <a:r>
            <a:rPr lang="cs-CZ"/>
            <a:t>Doklad při dodání potraviny živočišného původu</a:t>
          </a:r>
          <a:endParaRPr lang="en-US"/>
        </a:p>
      </dgm:t>
    </dgm:pt>
    <dgm:pt modelId="{5D670EEF-C524-4FC3-A3A0-E07668A0ED67}" type="parTrans" cxnId="{43897221-9E2C-4222-8C3C-F72CF5694862}">
      <dgm:prSet/>
      <dgm:spPr/>
      <dgm:t>
        <a:bodyPr/>
        <a:lstStyle/>
        <a:p>
          <a:endParaRPr lang="en-US"/>
        </a:p>
      </dgm:t>
    </dgm:pt>
    <dgm:pt modelId="{E7055762-07B0-4B66-B43A-22E8E96A9D4A}" type="sibTrans" cxnId="{43897221-9E2C-4222-8C3C-F72CF5694862}">
      <dgm:prSet/>
      <dgm:spPr/>
      <dgm:t>
        <a:bodyPr/>
        <a:lstStyle/>
        <a:p>
          <a:endParaRPr lang="en-US"/>
        </a:p>
      </dgm:t>
    </dgm:pt>
    <dgm:pt modelId="{85764E65-BF7C-45D9-AD21-E37E333CD87D}">
      <dgm:prSet/>
      <dgm:spPr/>
      <dgm:t>
        <a:bodyPr/>
        <a:lstStyle/>
        <a:p>
          <a:r>
            <a:rPr lang="cs-CZ"/>
            <a:t>přesný popis potraviny</a:t>
          </a:r>
          <a:endParaRPr lang="en-US"/>
        </a:p>
      </dgm:t>
    </dgm:pt>
    <dgm:pt modelId="{D05E28EC-AEA0-40D8-873A-2CB1CB1D4415}" type="parTrans" cxnId="{50B19FA4-0637-4FFE-BE78-E3FB686DBC17}">
      <dgm:prSet/>
      <dgm:spPr/>
      <dgm:t>
        <a:bodyPr/>
        <a:lstStyle/>
        <a:p>
          <a:endParaRPr lang="en-US"/>
        </a:p>
      </dgm:t>
    </dgm:pt>
    <dgm:pt modelId="{1D615D04-4968-4CA8-9E4E-93C651027FED}" type="sibTrans" cxnId="{50B19FA4-0637-4FFE-BE78-E3FB686DBC17}">
      <dgm:prSet/>
      <dgm:spPr/>
      <dgm:t>
        <a:bodyPr/>
        <a:lstStyle/>
        <a:p>
          <a:endParaRPr lang="en-US"/>
        </a:p>
      </dgm:t>
    </dgm:pt>
    <dgm:pt modelId="{C6EA11E7-6479-4476-AB7A-9C5D1B01452A}">
      <dgm:prSet/>
      <dgm:spPr/>
      <dgm:t>
        <a:bodyPr/>
        <a:lstStyle/>
        <a:p>
          <a:r>
            <a:rPr lang="cs-CZ"/>
            <a:t>objem nebo množství potraviny</a:t>
          </a:r>
          <a:endParaRPr lang="en-US"/>
        </a:p>
      </dgm:t>
    </dgm:pt>
    <dgm:pt modelId="{854E02A6-0443-4007-A113-FD59AA886A77}" type="parTrans" cxnId="{67973C24-98A9-4EE6-8E4C-D91D3CFA0D18}">
      <dgm:prSet/>
      <dgm:spPr/>
      <dgm:t>
        <a:bodyPr/>
        <a:lstStyle/>
        <a:p>
          <a:endParaRPr lang="en-US"/>
        </a:p>
      </dgm:t>
    </dgm:pt>
    <dgm:pt modelId="{B4A51B96-EE38-4C8B-B063-D27AE101079B}" type="sibTrans" cxnId="{67973C24-98A9-4EE6-8E4C-D91D3CFA0D18}">
      <dgm:prSet/>
      <dgm:spPr/>
      <dgm:t>
        <a:bodyPr/>
        <a:lstStyle/>
        <a:p>
          <a:endParaRPr lang="en-US"/>
        </a:p>
      </dgm:t>
    </dgm:pt>
    <dgm:pt modelId="{CD21F99B-F76F-4BAD-AE9A-3AAC2C6A7EC3}">
      <dgm:prSet/>
      <dgm:spPr/>
      <dgm:t>
        <a:bodyPr/>
        <a:lstStyle/>
        <a:p>
          <a:r>
            <a:rPr lang="cs-CZ"/>
            <a:t>jméno a adresa provozovatele potravinářského podniku, který potravinu odeslal</a:t>
          </a:r>
          <a:endParaRPr lang="en-US"/>
        </a:p>
      </dgm:t>
    </dgm:pt>
    <dgm:pt modelId="{7496439E-F49B-4737-AFB1-C5BC2A45C23C}" type="parTrans" cxnId="{71DF827D-F4A5-4E42-BFE4-A2F43F6F96F3}">
      <dgm:prSet/>
      <dgm:spPr/>
      <dgm:t>
        <a:bodyPr/>
        <a:lstStyle/>
        <a:p>
          <a:endParaRPr lang="en-US"/>
        </a:p>
      </dgm:t>
    </dgm:pt>
    <dgm:pt modelId="{247D03F7-6A63-45EA-B4A4-F516F65595B9}" type="sibTrans" cxnId="{71DF827D-F4A5-4E42-BFE4-A2F43F6F96F3}">
      <dgm:prSet/>
      <dgm:spPr/>
      <dgm:t>
        <a:bodyPr/>
        <a:lstStyle/>
        <a:p>
          <a:endParaRPr lang="en-US"/>
        </a:p>
      </dgm:t>
    </dgm:pt>
    <dgm:pt modelId="{2EE36293-9C98-4732-972A-323117051358}">
      <dgm:prSet/>
      <dgm:spPr/>
      <dgm:t>
        <a:bodyPr/>
        <a:lstStyle/>
        <a:p>
          <a:r>
            <a:rPr lang="cs-CZ"/>
            <a:t>jméno a adresa odesílatele (vlastníka), pokud je odlišný</a:t>
          </a:r>
          <a:endParaRPr lang="en-US"/>
        </a:p>
      </dgm:t>
    </dgm:pt>
    <dgm:pt modelId="{F407E0B3-85A5-4560-BD43-AA0417863BFF}" type="parTrans" cxnId="{4283E414-0090-4CEF-9FD5-B5398AD10226}">
      <dgm:prSet/>
      <dgm:spPr/>
      <dgm:t>
        <a:bodyPr/>
        <a:lstStyle/>
        <a:p>
          <a:endParaRPr lang="en-US"/>
        </a:p>
      </dgm:t>
    </dgm:pt>
    <dgm:pt modelId="{561CA2C0-E200-4587-8438-61FAD6A4BFFC}" type="sibTrans" cxnId="{4283E414-0090-4CEF-9FD5-B5398AD10226}">
      <dgm:prSet/>
      <dgm:spPr/>
      <dgm:t>
        <a:bodyPr/>
        <a:lstStyle/>
        <a:p>
          <a:endParaRPr lang="en-US"/>
        </a:p>
      </dgm:t>
    </dgm:pt>
    <dgm:pt modelId="{468F8AC6-5B75-428C-9F5C-28F46399C33C}">
      <dgm:prSet/>
      <dgm:spPr/>
      <dgm:t>
        <a:bodyPr/>
        <a:lstStyle/>
        <a:p>
          <a:r>
            <a:rPr lang="cs-CZ"/>
            <a:t>jméno a adresa provozovatele potravinářského podniku, kterému se potravina odesílá</a:t>
          </a:r>
          <a:endParaRPr lang="en-US"/>
        </a:p>
      </dgm:t>
    </dgm:pt>
    <dgm:pt modelId="{DAA60FDE-CB77-4067-9482-853953CA3EA0}" type="parTrans" cxnId="{79856F74-4EDA-4868-A960-C7F28E1BA506}">
      <dgm:prSet/>
      <dgm:spPr/>
      <dgm:t>
        <a:bodyPr/>
        <a:lstStyle/>
        <a:p>
          <a:endParaRPr lang="en-US"/>
        </a:p>
      </dgm:t>
    </dgm:pt>
    <dgm:pt modelId="{B25E0BD5-5AB4-4881-9DCC-80810C9A1049}" type="sibTrans" cxnId="{79856F74-4EDA-4868-A960-C7F28E1BA506}">
      <dgm:prSet/>
      <dgm:spPr/>
      <dgm:t>
        <a:bodyPr/>
        <a:lstStyle/>
        <a:p>
          <a:endParaRPr lang="en-US"/>
        </a:p>
      </dgm:t>
    </dgm:pt>
    <dgm:pt modelId="{D042723D-4EB1-418E-8FEE-6DD0A23651CB}">
      <dgm:prSet/>
      <dgm:spPr/>
      <dgm:t>
        <a:bodyPr/>
        <a:lstStyle/>
        <a:p>
          <a:r>
            <a:rPr lang="cs-CZ"/>
            <a:t>jméno a adresa příjemce (vlastníka), pokud je odlišný</a:t>
          </a:r>
          <a:endParaRPr lang="en-US"/>
        </a:p>
      </dgm:t>
    </dgm:pt>
    <dgm:pt modelId="{017ECC45-2B70-46E7-84CC-45192270567C}" type="parTrans" cxnId="{19653C91-B794-4708-B609-8CC9667F1B11}">
      <dgm:prSet/>
      <dgm:spPr/>
      <dgm:t>
        <a:bodyPr/>
        <a:lstStyle/>
        <a:p>
          <a:endParaRPr lang="en-US"/>
        </a:p>
      </dgm:t>
    </dgm:pt>
    <dgm:pt modelId="{C7EA83AE-0D7E-49BA-AE66-222D8A2E8111}" type="sibTrans" cxnId="{19653C91-B794-4708-B609-8CC9667F1B11}">
      <dgm:prSet/>
      <dgm:spPr/>
      <dgm:t>
        <a:bodyPr/>
        <a:lstStyle/>
        <a:p>
          <a:endParaRPr lang="en-US"/>
        </a:p>
      </dgm:t>
    </dgm:pt>
    <dgm:pt modelId="{155557AD-847C-477F-9A06-AF444CF10929}">
      <dgm:prSet/>
      <dgm:spPr/>
      <dgm:t>
        <a:bodyPr/>
        <a:lstStyle/>
        <a:p>
          <a:r>
            <a:rPr lang="cs-CZ"/>
            <a:t>odkaz na dávku, šarži nebo případně zásilku</a:t>
          </a:r>
          <a:endParaRPr lang="en-US"/>
        </a:p>
      </dgm:t>
    </dgm:pt>
    <dgm:pt modelId="{4EA3405E-529E-4FF6-A1F8-C507EC981724}" type="parTrans" cxnId="{D472F8AD-63B3-48E4-A2C7-71757EABB4FF}">
      <dgm:prSet/>
      <dgm:spPr/>
      <dgm:t>
        <a:bodyPr/>
        <a:lstStyle/>
        <a:p>
          <a:endParaRPr lang="en-US"/>
        </a:p>
      </dgm:t>
    </dgm:pt>
    <dgm:pt modelId="{50940F88-1748-4D69-B723-C3AEA2EE8D8A}" type="sibTrans" cxnId="{D472F8AD-63B3-48E4-A2C7-71757EABB4FF}">
      <dgm:prSet/>
      <dgm:spPr/>
      <dgm:t>
        <a:bodyPr/>
        <a:lstStyle/>
        <a:p>
          <a:endParaRPr lang="en-US"/>
        </a:p>
      </dgm:t>
    </dgm:pt>
    <dgm:pt modelId="{86873F21-EEF4-42B8-9419-BAD165937797}">
      <dgm:prSet/>
      <dgm:spPr/>
      <dgm:t>
        <a:bodyPr/>
        <a:lstStyle/>
        <a:p>
          <a:r>
            <a:rPr lang="cs-CZ"/>
            <a:t>datum odeslání</a:t>
          </a:r>
          <a:endParaRPr lang="en-US"/>
        </a:p>
      </dgm:t>
    </dgm:pt>
    <dgm:pt modelId="{67181A0F-C628-469A-BBF4-0CC03AC1949E}" type="parTrans" cxnId="{E38AF4C1-74A1-40D8-8B10-6F7F4CF94102}">
      <dgm:prSet/>
      <dgm:spPr/>
      <dgm:t>
        <a:bodyPr/>
        <a:lstStyle/>
        <a:p>
          <a:endParaRPr lang="en-US"/>
        </a:p>
      </dgm:t>
    </dgm:pt>
    <dgm:pt modelId="{E105F377-B700-4729-9A3A-D96FC8A61F98}" type="sibTrans" cxnId="{E38AF4C1-74A1-40D8-8B10-6F7F4CF94102}">
      <dgm:prSet/>
      <dgm:spPr/>
      <dgm:t>
        <a:bodyPr/>
        <a:lstStyle/>
        <a:p>
          <a:endParaRPr lang="en-US"/>
        </a:p>
      </dgm:t>
    </dgm:pt>
    <dgm:pt modelId="{55D7A042-68A2-4777-A751-7A525D8CA7BB}">
      <dgm:prSet/>
      <dgm:spPr/>
      <dgm:t>
        <a:bodyPr/>
        <a:lstStyle/>
        <a:p>
          <a:r>
            <a:rPr lang="cs-CZ"/>
            <a:t>Povinnost aktualizovat informace, mít je k dispozici do doby, než lze oprávněně předpokládat, že potravina byla spotřebována, neprodleně poskytnout na vyžádání příslušného orgánu</a:t>
          </a:r>
          <a:endParaRPr lang="en-US"/>
        </a:p>
      </dgm:t>
    </dgm:pt>
    <dgm:pt modelId="{744923AF-B63B-4244-8B2A-0807F31E39B0}" type="parTrans" cxnId="{7642CF43-DAA2-4077-88F2-4D55F18D80BD}">
      <dgm:prSet/>
      <dgm:spPr/>
      <dgm:t>
        <a:bodyPr/>
        <a:lstStyle/>
        <a:p>
          <a:endParaRPr lang="en-US"/>
        </a:p>
      </dgm:t>
    </dgm:pt>
    <dgm:pt modelId="{A02A7F2C-D25D-4C23-98F7-7D319047F83A}" type="sibTrans" cxnId="{7642CF43-DAA2-4077-88F2-4D55F18D80BD}">
      <dgm:prSet/>
      <dgm:spPr/>
      <dgm:t>
        <a:bodyPr/>
        <a:lstStyle/>
        <a:p>
          <a:endParaRPr lang="en-US"/>
        </a:p>
      </dgm:t>
    </dgm:pt>
    <dgm:pt modelId="{85993589-7F23-4A3A-A92D-B92D364EA70B}" type="pres">
      <dgm:prSet presAssocID="{887F6AA8-027D-4437-A880-A14C68C4CE6A}" presName="Name0" presStyleCnt="0">
        <dgm:presLayoutVars>
          <dgm:dir/>
          <dgm:animLvl val="lvl"/>
          <dgm:resizeHandles val="exact"/>
        </dgm:presLayoutVars>
      </dgm:prSet>
      <dgm:spPr/>
    </dgm:pt>
    <dgm:pt modelId="{40F851B4-84D5-4381-B5CA-06F27A2EC9BE}" type="pres">
      <dgm:prSet presAssocID="{55D7A042-68A2-4777-A751-7A525D8CA7BB}" presName="boxAndChildren" presStyleCnt="0"/>
      <dgm:spPr/>
    </dgm:pt>
    <dgm:pt modelId="{A54BD143-F1B8-4B9E-8F66-8676ACB0D861}" type="pres">
      <dgm:prSet presAssocID="{55D7A042-68A2-4777-A751-7A525D8CA7BB}" presName="parentTextBox" presStyleLbl="node1" presStyleIdx="0" presStyleCnt="3"/>
      <dgm:spPr/>
    </dgm:pt>
    <dgm:pt modelId="{264900C5-B3A6-4C63-AC83-90DFC32CE29C}" type="pres">
      <dgm:prSet presAssocID="{E7055762-07B0-4B66-B43A-22E8E96A9D4A}" presName="sp" presStyleCnt="0"/>
      <dgm:spPr/>
    </dgm:pt>
    <dgm:pt modelId="{8A8FB89F-8D3D-44C7-9A30-08197CB3EC04}" type="pres">
      <dgm:prSet presAssocID="{57D34CDB-2FF2-4AC1-A2AE-E89371E30F90}" presName="arrowAndChildren" presStyleCnt="0"/>
      <dgm:spPr/>
    </dgm:pt>
    <dgm:pt modelId="{89E0B30B-6365-4B6B-920F-7DE16A99D225}" type="pres">
      <dgm:prSet presAssocID="{57D34CDB-2FF2-4AC1-A2AE-E89371E30F90}" presName="parentTextArrow" presStyleLbl="node1" presStyleIdx="0" presStyleCnt="3"/>
      <dgm:spPr/>
    </dgm:pt>
    <dgm:pt modelId="{EF7CC299-2E1F-427B-859B-1DDCDAB5BF47}" type="pres">
      <dgm:prSet presAssocID="{57D34CDB-2FF2-4AC1-A2AE-E89371E30F90}" presName="arrow" presStyleLbl="node1" presStyleIdx="1" presStyleCnt="3"/>
      <dgm:spPr/>
    </dgm:pt>
    <dgm:pt modelId="{ADE1CD41-8508-408E-A179-BB6EB8D7B2B3}" type="pres">
      <dgm:prSet presAssocID="{57D34CDB-2FF2-4AC1-A2AE-E89371E30F90}" presName="descendantArrow" presStyleCnt="0"/>
      <dgm:spPr/>
    </dgm:pt>
    <dgm:pt modelId="{7FF05AE9-B94F-4EC8-8AE7-3545184798E0}" type="pres">
      <dgm:prSet presAssocID="{85764E65-BF7C-45D9-AD21-E37E333CD87D}" presName="childTextArrow" presStyleLbl="fgAccFollowNode1" presStyleIdx="0" presStyleCnt="6">
        <dgm:presLayoutVars>
          <dgm:bulletEnabled val="1"/>
        </dgm:presLayoutVars>
      </dgm:prSet>
      <dgm:spPr/>
    </dgm:pt>
    <dgm:pt modelId="{7AA58497-578D-4E67-9967-2886893DF480}" type="pres">
      <dgm:prSet presAssocID="{C6EA11E7-6479-4476-AB7A-9C5D1B01452A}" presName="childTextArrow" presStyleLbl="fgAccFollowNode1" presStyleIdx="1" presStyleCnt="6">
        <dgm:presLayoutVars>
          <dgm:bulletEnabled val="1"/>
        </dgm:presLayoutVars>
      </dgm:prSet>
      <dgm:spPr/>
    </dgm:pt>
    <dgm:pt modelId="{50C663D5-36AA-4CB1-B0C0-C7FF063B8A43}" type="pres">
      <dgm:prSet presAssocID="{CD21F99B-F76F-4BAD-AE9A-3AAC2C6A7EC3}" presName="childTextArrow" presStyleLbl="fgAccFollowNode1" presStyleIdx="2" presStyleCnt="6">
        <dgm:presLayoutVars>
          <dgm:bulletEnabled val="1"/>
        </dgm:presLayoutVars>
      </dgm:prSet>
      <dgm:spPr/>
    </dgm:pt>
    <dgm:pt modelId="{CDF44113-2A2B-4E35-BB81-FDAA1AAE35BF}" type="pres">
      <dgm:prSet presAssocID="{468F8AC6-5B75-428C-9F5C-28F46399C33C}" presName="childTextArrow" presStyleLbl="fgAccFollowNode1" presStyleIdx="3" presStyleCnt="6">
        <dgm:presLayoutVars>
          <dgm:bulletEnabled val="1"/>
        </dgm:presLayoutVars>
      </dgm:prSet>
      <dgm:spPr/>
    </dgm:pt>
    <dgm:pt modelId="{A8A0C12D-EC2B-47C4-9B32-F7ED279DC2C2}" type="pres">
      <dgm:prSet presAssocID="{155557AD-847C-477F-9A06-AF444CF10929}" presName="childTextArrow" presStyleLbl="fgAccFollowNode1" presStyleIdx="4" presStyleCnt="6">
        <dgm:presLayoutVars>
          <dgm:bulletEnabled val="1"/>
        </dgm:presLayoutVars>
      </dgm:prSet>
      <dgm:spPr/>
    </dgm:pt>
    <dgm:pt modelId="{1C8084A0-6562-4015-911C-C8CF97F6A3E3}" type="pres">
      <dgm:prSet presAssocID="{86873F21-EEF4-42B8-9419-BAD165937797}" presName="childTextArrow" presStyleLbl="fgAccFollowNode1" presStyleIdx="5" presStyleCnt="6">
        <dgm:presLayoutVars>
          <dgm:bulletEnabled val="1"/>
        </dgm:presLayoutVars>
      </dgm:prSet>
      <dgm:spPr/>
    </dgm:pt>
    <dgm:pt modelId="{2287BF83-D861-431D-9578-756475D79B1E}" type="pres">
      <dgm:prSet presAssocID="{B84D890B-67D6-4468-9055-DE05B077E4EE}" presName="sp" presStyleCnt="0"/>
      <dgm:spPr/>
    </dgm:pt>
    <dgm:pt modelId="{AEB0B42F-57D4-4580-92F5-01B2116CD926}" type="pres">
      <dgm:prSet presAssocID="{173863D8-D4F7-4012-BADF-5B085F528106}" presName="arrowAndChildren" presStyleCnt="0"/>
      <dgm:spPr/>
    </dgm:pt>
    <dgm:pt modelId="{01BAA2B2-969A-46FF-82CB-142DFC88AA38}" type="pres">
      <dgm:prSet presAssocID="{173863D8-D4F7-4012-BADF-5B085F528106}" presName="parentTextArrow" presStyleLbl="node1" presStyleIdx="2" presStyleCnt="3"/>
      <dgm:spPr/>
    </dgm:pt>
  </dgm:ptLst>
  <dgm:cxnLst>
    <dgm:cxn modelId="{5D1EA206-20D7-47A8-AD10-A52EAA117437}" type="presOf" srcId="{86873F21-EEF4-42B8-9419-BAD165937797}" destId="{1C8084A0-6562-4015-911C-C8CF97F6A3E3}" srcOrd="0" destOrd="0" presId="urn:microsoft.com/office/officeart/2005/8/layout/process4"/>
    <dgm:cxn modelId="{1EE4B511-F71F-4A8D-8A36-79A6A84D48AE}" type="presOf" srcId="{55D7A042-68A2-4777-A751-7A525D8CA7BB}" destId="{A54BD143-F1B8-4B9E-8F66-8676ACB0D861}" srcOrd="0" destOrd="0" presId="urn:microsoft.com/office/officeart/2005/8/layout/process4"/>
    <dgm:cxn modelId="{4283E414-0090-4CEF-9FD5-B5398AD10226}" srcId="{CD21F99B-F76F-4BAD-AE9A-3AAC2C6A7EC3}" destId="{2EE36293-9C98-4732-972A-323117051358}" srcOrd="0" destOrd="0" parTransId="{F407E0B3-85A5-4560-BD43-AA0417863BFF}" sibTransId="{561CA2C0-E200-4587-8438-61FAD6A4BFFC}"/>
    <dgm:cxn modelId="{43897221-9E2C-4222-8C3C-F72CF5694862}" srcId="{887F6AA8-027D-4437-A880-A14C68C4CE6A}" destId="{57D34CDB-2FF2-4AC1-A2AE-E89371E30F90}" srcOrd="1" destOrd="0" parTransId="{5D670EEF-C524-4FC3-A3A0-E07668A0ED67}" sibTransId="{E7055762-07B0-4B66-B43A-22E8E96A9D4A}"/>
    <dgm:cxn modelId="{67973C24-98A9-4EE6-8E4C-D91D3CFA0D18}" srcId="{57D34CDB-2FF2-4AC1-A2AE-E89371E30F90}" destId="{C6EA11E7-6479-4476-AB7A-9C5D1B01452A}" srcOrd="1" destOrd="0" parTransId="{854E02A6-0443-4007-A113-FD59AA886A77}" sibTransId="{B4A51B96-EE38-4C8B-B063-D27AE101079B}"/>
    <dgm:cxn modelId="{7642CF43-DAA2-4077-88F2-4D55F18D80BD}" srcId="{887F6AA8-027D-4437-A880-A14C68C4CE6A}" destId="{55D7A042-68A2-4777-A751-7A525D8CA7BB}" srcOrd="2" destOrd="0" parTransId="{744923AF-B63B-4244-8B2A-0807F31E39B0}" sibTransId="{A02A7F2C-D25D-4C23-98F7-7D319047F83A}"/>
    <dgm:cxn modelId="{28930B74-DD18-4582-B915-7C072C65A637}" type="presOf" srcId="{D042723D-4EB1-418E-8FEE-6DD0A23651CB}" destId="{CDF44113-2A2B-4E35-BB81-FDAA1AAE35BF}" srcOrd="0" destOrd="1" presId="urn:microsoft.com/office/officeart/2005/8/layout/process4"/>
    <dgm:cxn modelId="{79856F74-4EDA-4868-A960-C7F28E1BA506}" srcId="{57D34CDB-2FF2-4AC1-A2AE-E89371E30F90}" destId="{468F8AC6-5B75-428C-9F5C-28F46399C33C}" srcOrd="3" destOrd="0" parTransId="{DAA60FDE-CB77-4067-9482-853953CA3EA0}" sibTransId="{B25E0BD5-5AB4-4881-9DCC-80810C9A1049}"/>
    <dgm:cxn modelId="{71DF827D-F4A5-4E42-BFE4-A2F43F6F96F3}" srcId="{57D34CDB-2FF2-4AC1-A2AE-E89371E30F90}" destId="{CD21F99B-F76F-4BAD-AE9A-3AAC2C6A7EC3}" srcOrd="2" destOrd="0" parTransId="{7496439E-F49B-4737-AFB1-C5BC2A45C23C}" sibTransId="{247D03F7-6A63-45EA-B4A4-F516F65595B9}"/>
    <dgm:cxn modelId="{B3176B83-83C3-4394-AED3-4B612019F042}" type="presOf" srcId="{173863D8-D4F7-4012-BADF-5B085F528106}" destId="{01BAA2B2-969A-46FF-82CB-142DFC88AA38}" srcOrd="0" destOrd="0" presId="urn:microsoft.com/office/officeart/2005/8/layout/process4"/>
    <dgm:cxn modelId="{19653C91-B794-4708-B609-8CC9667F1B11}" srcId="{468F8AC6-5B75-428C-9F5C-28F46399C33C}" destId="{D042723D-4EB1-418E-8FEE-6DD0A23651CB}" srcOrd="0" destOrd="0" parTransId="{017ECC45-2B70-46E7-84CC-45192270567C}" sibTransId="{C7EA83AE-0D7E-49BA-AE66-222D8A2E8111}"/>
    <dgm:cxn modelId="{203B2092-D39A-4E28-A8F3-63BA0A631CF2}" type="presOf" srcId="{2EE36293-9C98-4732-972A-323117051358}" destId="{50C663D5-36AA-4CB1-B0C0-C7FF063B8A43}" srcOrd="0" destOrd="1" presId="urn:microsoft.com/office/officeart/2005/8/layout/process4"/>
    <dgm:cxn modelId="{666FB8A0-766E-41A9-BE6B-8FB98E0E4553}" type="presOf" srcId="{85764E65-BF7C-45D9-AD21-E37E333CD87D}" destId="{7FF05AE9-B94F-4EC8-8AE7-3545184798E0}" srcOrd="0" destOrd="0" presId="urn:microsoft.com/office/officeart/2005/8/layout/process4"/>
    <dgm:cxn modelId="{50B19FA4-0637-4FFE-BE78-E3FB686DBC17}" srcId="{57D34CDB-2FF2-4AC1-A2AE-E89371E30F90}" destId="{85764E65-BF7C-45D9-AD21-E37E333CD87D}" srcOrd="0" destOrd="0" parTransId="{D05E28EC-AEA0-40D8-873A-2CB1CB1D4415}" sibTransId="{1D615D04-4968-4CA8-9E4E-93C651027FED}"/>
    <dgm:cxn modelId="{355E0AAB-27DD-4FE8-9971-AD3E9657FBDE}" type="presOf" srcId="{CD21F99B-F76F-4BAD-AE9A-3AAC2C6A7EC3}" destId="{50C663D5-36AA-4CB1-B0C0-C7FF063B8A43}" srcOrd="0" destOrd="0" presId="urn:microsoft.com/office/officeart/2005/8/layout/process4"/>
    <dgm:cxn modelId="{D472F8AD-63B3-48E4-A2C7-71757EABB4FF}" srcId="{57D34CDB-2FF2-4AC1-A2AE-E89371E30F90}" destId="{155557AD-847C-477F-9A06-AF444CF10929}" srcOrd="4" destOrd="0" parTransId="{4EA3405E-529E-4FF6-A1F8-C507EC981724}" sibTransId="{50940F88-1748-4D69-B723-C3AEA2EE8D8A}"/>
    <dgm:cxn modelId="{5E2AF3AF-9DDB-46FC-9FB2-4BD78885CB34}" type="presOf" srcId="{57D34CDB-2FF2-4AC1-A2AE-E89371E30F90}" destId="{89E0B30B-6365-4B6B-920F-7DE16A99D225}" srcOrd="0" destOrd="0" presId="urn:microsoft.com/office/officeart/2005/8/layout/process4"/>
    <dgm:cxn modelId="{CE333AB3-5468-436B-87C3-4E2533696A40}" type="presOf" srcId="{468F8AC6-5B75-428C-9F5C-28F46399C33C}" destId="{CDF44113-2A2B-4E35-BB81-FDAA1AAE35BF}" srcOrd="0" destOrd="0" presId="urn:microsoft.com/office/officeart/2005/8/layout/process4"/>
    <dgm:cxn modelId="{E38AF4C1-74A1-40D8-8B10-6F7F4CF94102}" srcId="{57D34CDB-2FF2-4AC1-A2AE-E89371E30F90}" destId="{86873F21-EEF4-42B8-9419-BAD165937797}" srcOrd="5" destOrd="0" parTransId="{67181A0F-C628-469A-BBF4-0CC03AC1949E}" sibTransId="{E105F377-B700-4729-9A3A-D96FC8A61F98}"/>
    <dgm:cxn modelId="{F3EB23C4-9F2C-477A-B0AF-2E6CB13932ED}" type="presOf" srcId="{155557AD-847C-477F-9A06-AF444CF10929}" destId="{A8A0C12D-EC2B-47C4-9B32-F7ED279DC2C2}" srcOrd="0" destOrd="0" presId="urn:microsoft.com/office/officeart/2005/8/layout/process4"/>
    <dgm:cxn modelId="{7E1CCCC4-A61B-4DF4-8017-1655E1FC082C}" srcId="{887F6AA8-027D-4437-A880-A14C68C4CE6A}" destId="{173863D8-D4F7-4012-BADF-5B085F528106}" srcOrd="0" destOrd="0" parTransId="{F8197E11-4F44-4F5A-8E8D-3E29D552A0FC}" sibTransId="{B84D890B-67D6-4468-9055-DE05B077E4EE}"/>
    <dgm:cxn modelId="{2615FACF-A2D8-42AA-97F2-5CBC105106FA}" type="presOf" srcId="{57D34CDB-2FF2-4AC1-A2AE-E89371E30F90}" destId="{EF7CC299-2E1F-427B-859B-1DDCDAB5BF47}" srcOrd="1" destOrd="0" presId="urn:microsoft.com/office/officeart/2005/8/layout/process4"/>
    <dgm:cxn modelId="{960709E1-AB5B-40C2-8D4D-F2EC3B4C97A8}" type="presOf" srcId="{887F6AA8-027D-4437-A880-A14C68C4CE6A}" destId="{85993589-7F23-4A3A-A92D-B92D364EA70B}" srcOrd="0" destOrd="0" presId="urn:microsoft.com/office/officeart/2005/8/layout/process4"/>
    <dgm:cxn modelId="{E44975EF-83B7-4F5E-8634-907249B16BA4}" type="presOf" srcId="{C6EA11E7-6479-4476-AB7A-9C5D1B01452A}" destId="{7AA58497-578D-4E67-9967-2886893DF480}" srcOrd="0" destOrd="0" presId="urn:microsoft.com/office/officeart/2005/8/layout/process4"/>
    <dgm:cxn modelId="{76394189-6BF1-48D7-911F-E6C0EEF86705}" type="presParOf" srcId="{85993589-7F23-4A3A-A92D-B92D364EA70B}" destId="{40F851B4-84D5-4381-B5CA-06F27A2EC9BE}" srcOrd="0" destOrd="0" presId="urn:microsoft.com/office/officeart/2005/8/layout/process4"/>
    <dgm:cxn modelId="{A5890182-8640-45CE-8C92-75885446FAAA}" type="presParOf" srcId="{40F851B4-84D5-4381-B5CA-06F27A2EC9BE}" destId="{A54BD143-F1B8-4B9E-8F66-8676ACB0D861}" srcOrd="0" destOrd="0" presId="urn:microsoft.com/office/officeart/2005/8/layout/process4"/>
    <dgm:cxn modelId="{254535E5-A59E-4771-A55F-45185687D00D}" type="presParOf" srcId="{85993589-7F23-4A3A-A92D-B92D364EA70B}" destId="{264900C5-B3A6-4C63-AC83-90DFC32CE29C}" srcOrd="1" destOrd="0" presId="urn:microsoft.com/office/officeart/2005/8/layout/process4"/>
    <dgm:cxn modelId="{0091159A-7CBA-435E-8B33-3E0F4C0A20B2}" type="presParOf" srcId="{85993589-7F23-4A3A-A92D-B92D364EA70B}" destId="{8A8FB89F-8D3D-44C7-9A30-08197CB3EC04}" srcOrd="2" destOrd="0" presId="urn:microsoft.com/office/officeart/2005/8/layout/process4"/>
    <dgm:cxn modelId="{7DE73DE1-C720-4C94-8516-DF3CC17C8827}" type="presParOf" srcId="{8A8FB89F-8D3D-44C7-9A30-08197CB3EC04}" destId="{89E0B30B-6365-4B6B-920F-7DE16A99D225}" srcOrd="0" destOrd="0" presId="urn:microsoft.com/office/officeart/2005/8/layout/process4"/>
    <dgm:cxn modelId="{3B1C2823-AB21-459E-9ED1-4DD67F439FBB}" type="presParOf" srcId="{8A8FB89F-8D3D-44C7-9A30-08197CB3EC04}" destId="{EF7CC299-2E1F-427B-859B-1DDCDAB5BF47}" srcOrd="1" destOrd="0" presId="urn:microsoft.com/office/officeart/2005/8/layout/process4"/>
    <dgm:cxn modelId="{B9EB0013-B3EF-4226-9DB2-7B53C553B9B5}" type="presParOf" srcId="{8A8FB89F-8D3D-44C7-9A30-08197CB3EC04}" destId="{ADE1CD41-8508-408E-A179-BB6EB8D7B2B3}" srcOrd="2" destOrd="0" presId="urn:microsoft.com/office/officeart/2005/8/layout/process4"/>
    <dgm:cxn modelId="{D0C2E76D-B613-4003-89D0-4C061E926ABB}" type="presParOf" srcId="{ADE1CD41-8508-408E-A179-BB6EB8D7B2B3}" destId="{7FF05AE9-B94F-4EC8-8AE7-3545184798E0}" srcOrd="0" destOrd="0" presId="urn:microsoft.com/office/officeart/2005/8/layout/process4"/>
    <dgm:cxn modelId="{71D75700-824B-445E-858C-33CE78095A1F}" type="presParOf" srcId="{ADE1CD41-8508-408E-A179-BB6EB8D7B2B3}" destId="{7AA58497-578D-4E67-9967-2886893DF480}" srcOrd="1" destOrd="0" presId="urn:microsoft.com/office/officeart/2005/8/layout/process4"/>
    <dgm:cxn modelId="{3C5072EA-8D30-4630-AEC0-F1591A7712C4}" type="presParOf" srcId="{ADE1CD41-8508-408E-A179-BB6EB8D7B2B3}" destId="{50C663D5-36AA-4CB1-B0C0-C7FF063B8A43}" srcOrd="2" destOrd="0" presId="urn:microsoft.com/office/officeart/2005/8/layout/process4"/>
    <dgm:cxn modelId="{D898F031-2CD5-4442-B021-DF199363AB50}" type="presParOf" srcId="{ADE1CD41-8508-408E-A179-BB6EB8D7B2B3}" destId="{CDF44113-2A2B-4E35-BB81-FDAA1AAE35BF}" srcOrd="3" destOrd="0" presId="urn:microsoft.com/office/officeart/2005/8/layout/process4"/>
    <dgm:cxn modelId="{D4A1448F-0334-473A-9D48-BE4BD5676C8D}" type="presParOf" srcId="{ADE1CD41-8508-408E-A179-BB6EB8D7B2B3}" destId="{A8A0C12D-EC2B-47C4-9B32-F7ED279DC2C2}" srcOrd="4" destOrd="0" presId="urn:microsoft.com/office/officeart/2005/8/layout/process4"/>
    <dgm:cxn modelId="{EABB8A93-4544-4EA6-99B6-B2208F9C26D7}" type="presParOf" srcId="{ADE1CD41-8508-408E-A179-BB6EB8D7B2B3}" destId="{1C8084A0-6562-4015-911C-C8CF97F6A3E3}" srcOrd="5" destOrd="0" presId="urn:microsoft.com/office/officeart/2005/8/layout/process4"/>
    <dgm:cxn modelId="{C018D838-66B3-4760-8A19-8B2E5577BDCF}" type="presParOf" srcId="{85993589-7F23-4A3A-A92D-B92D364EA70B}" destId="{2287BF83-D861-431D-9578-756475D79B1E}" srcOrd="3" destOrd="0" presId="urn:microsoft.com/office/officeart/2005/8/layout/process4"/>
    <dgm:cxn modelId="{033F7BB9-8C6C-4573-A8BF-3D80C242CC31}" type="presParOf" srcId="{85993589-7F23-4A3A-A92D-B92D364EA70B}" destId="{AEB0B42F-57D4-4580-92F5-01B2116CD926}" srcOrd="4" destOrd="0" presId="urn:microsoft.com/office/officeart/2005/8/layout/process4"/>
    <dgm:cxn modelId="{17EF5D5C-D943-467C-9417-AE8558CEC908}" type="presParOf" srcId="{AEB0B42F-57D4-4580-92F5-01B2116CD926}" destId="{01BAA2B2-969A-46FF-82CB-142DFC88AA3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4E73585-F0BE-492B-87DC-8969BFF9B149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5250E77-79DB-42D4-8BFB-81E22774C391}">
      <dgm:prSet/>
      <dgm:spPr/>
      <dgm:t>
        <a:bodyPr/>
        <a:lstStyle/>
        <a:p>
          <a:r>
            <a:rPr lang="cs-CZ" dirty="0"/>
            <a:t>Dodržování požadavků potravinového práva, které se týkají jejich činnosti </a:t>
          </a:r>
          <a:endParaRPr lang="en-US" dirty="0"/>
        </a:p>
      </dgm:t>
    </dgm:pt>
    <dgm:pt modelId="{E426683B-AB6D-4588-AF8E-605FC424DA45}" type="parTrans" cxnId="{04915D79-1C29-423C-A8E7-3E3FD3DF22D2}">
      <dgm:prSet/>
      <dgm:spPr/>
      <dgm:t>
        <a:bodyPr/>
        <a:lstStyle/>
        <a:p>
          <a:endParaRPr lang="en-US"/>
        </a:p>
      </dgm:t>
    </dgm:pt>
    <dgm:pt modelId="{FD680FF6-2601-4277-B666-5199045D64B1}" type="sibTrans" cxnId="{04915D79-1C29-423C-A8E7-3E3FD3DF22D2}">
      <dgm:prSet/>
      <dgm:spPr/>
      <dgm:t>
        <a:bodyPr/>
        <a:lstStyle/>
        <a:p>
          <a:endParaRPr lang="en-US"/>
        </a:p>
      </dgm:t>
    </dgm:pt>
    <dgm:pt modelId="{5B62D643-31BE-49D9-B0DD-CC77FB9683B5}">
      <dgm:prSet/>
      <dgm:spPr/>
      <dgm:t>
        <a:bodyPr/>
        <a:lstStyle/>
        <a:p>
          <a:r>
            <a:rPr lang="cs-CZ" dirty="0"/>
            <a:t>Technologické a hygienické požadavky ve všech fázích výroby a manipulace</a:t>
          </a:r>
          <a:endParaRPr lang="en-US" dirty="0"/>
        </a:p>
      </dgm:t>
    </dgm:pt>
    <dgm:pt modelId="{6A9BFD8B-013A-4F0D-AD7E-D289F1C2DF01}" type="parTrans" cxnId="{741D6E0F-F3C2-4A1D-9103-64F7F7707FBB}">
      <dgm:prSet/>
      <dgm:spPr/>
      <dgm:t>
        <a:bodyPr/>
        <a:lstStyle/>
        <a:p>
          <a:endParaRPr lang="en-US"/>
        </a:p>
      </dgm:t>
    </dgm:pt>
    <dgm:pt modelId="{73CD993D-41DF-455D-9F16-025B5535243B}" type="sibTrans" cxnId="{741D6E0F-F3C2-4A1D-9103-64F7F7707FBB}">
      <dgm:prSet/>
      <dgm:spPr/>
      <dgm:t>
        <a:bodyPr/>
        <a:lstStyle/>
        <a:p>
          <a:endParaRPr lang="en-US"/>
        </a:p>
      </dgm:t>
    </dgm:pt>
    <dgm:pt modelId="{02D3EAB5-84C9-45D3-A128-F798B8F3DA5A}">
      <dgm:prSet/>
      <dgm:spPr/>
      <dgm:t>
        <a:bodyPr/>
        <a:lstStyle/>
        <a:p>
          <a:r>
            <a:rPr lang="cs-CZ" dirty="0"/>
            <a:t>Smyslové, fyzikální, chemické a mikrobiologické požadavky na jakost potravin</a:t>
          </a:r>
          <a:endParaRPr lang="en-US" dirty="0"/>
        </a:p>
      </dgm:t>
    </dgm:pt>
    <dgm:pt modelId="{DB16CE0A-848E-480A-9B92-E8E20C9F40A3}" type="parTrans" cxnId="{FA0AE3DC-51A0-401B-8BE3-7A443B718B45}">
      <dgm:prSet/>
      <dgm:spPr/>
      <dgm:t>
        <a:bodyPr/>
        <a:lstStyle/>
        <a:p>
          <a:endParaRPr lang="en-US"/>
        </a:p>
      </dgm:t>
    </dgm:pt>
    <dgm:pt modelId="{21DEDCEF-8B33-4C0B-9220-3DEC4A2FCE51}" type="sibTrans" cxnId="{FA0AE3DC-51A0-401B-8BE3-7A443B718B45}">
      <dgm:prSet/>
      <dgm:spPr/>
      <dgm:t>
        <a:bodyPr/>
        <a:lstStyle/>
        <a:p>
          <a:endParaRPr lang="en-US"/>
        </a:p>
      </dgm:t>
    </dgm:pt>
    <dgm:pt modelId="{0908503B-D008-4682-8F92-86AB180A55F2}">
      <dgm:prSet/>
      <dgm:spPr/>
      <dgm:t>
        <a:bodyPr/>
        <a:lstStyle/>
        <a:p>
          <a:r>
            <a:rPr lang="cs-CZ" dirty="0"/>
            <a:t>Zásady provozní a osobní hygieny</a:t>
          </a:r>
          <a:endParaRPr lang="en-US" dirty="0"/>
        </a:p>
      </dgm:t>
    </dgm:pt>
    <dgm:pt modelId="{A426565F-8320-4829-A698-8CEEB3B6DB78}" type="parTrans" cxnId="{88464E43-FD87-44E6-B870-656E70E8C363}">
      <dgm:prSet/>
      <dgm:spPr/>
      <dgm:t>
        <a:bodyPr/>
        <a:lstStyle/>
        <a:p>
          <a:endParaRPr lang="en-US"/>
        </a:p>
      </dgm:t>
    </dgm:pt>
    <dgm:pt modelId="{92D172B4-5CD3-487E-82E0-9DBD2CC41C89}" type="sibTrans" cxnId="{88464E43-FD87-44E6-B870-656E70E8C363}">
      <dgm:prSet/>
      <dgm:spPr/>
      <dgm:t>
        <a:bodyPr/>
        <a:lstStyle/>
        <a:p>
          <a:endParaRPr lang="en-US"/>
        </a:p>
      </dgm:t>
    </dgm:pt>
    <dgm:pt modelId="{131874C5-B000-468C-B607-F8BC866C18A0}">
      <dgm:prSet/>
      <dgm:spPr/>
      <dgm:t>
        <a:bodyPr/>
        <a:lstStyle/>
        <a:p>
          <a:r>
            <a:rPr lang="cs-CZ" dirty="0"/>
            <a:t>Označování potravin</a:t>
          </a:r>
          <a:endParaRPr lang="en-US" dirty="0"/>
        </a:p>
      </dgm:t>
    </dgm:pt>
    <dgm:pt modelId="{B5F0E034-27B9-4E6F-9F0A-F5470A6137FE}" type="parTrans" cxnId="{AF7A78CF-5499-4881-8C45-C600ADEC71F4}">
      <dgm:prSet/>
      <dgm:spPr/>
      <dgm:t>
        <a:bodyPr/>
        <a:lstStyle/>
        <a:p>
          <a:endParaRPr lang="en-US"/>
        </a:p>
      </dgm:t>
    </dgm:pt>
    <dgm:pt modelId="{C5779D89-2F5A-4874-88EF-F0C3A753713C}" type="sibTrans" cxnId="{AF7A78CF-5499-4881-8C45-C600ADEC71F4}">
      <dgm:prSet/>
      <dgm:spPr/>
      <dgm:t>
        <a:bodyPr/>
        <a:lstStyle/>
        <a:p>
          <a:endParaRPr lang="en-US"/>
        </a:p>
      </dgm:t>
    </dgm:pt>
    <dgm:pt modelId="{6EC700CB-DD47-4417-A68F-AAED41F37C7C}">
      <dgm:prSet/>
      <dgm:spPr/>
      <dgm:t>
        <a:bodyPr/>
        <a:lstStyle/>
        <a:p>
          <a:r>
            <a:rPr lang="cs-CZ"/>
            <a:t>Požadavky na materiály a předměty přicházející do styku s potravinami</a:t>
          </a:r>
          <a:endParaRPr lang="en-US" dirty="0"/>
        </a:p>
      </dgm:t>
    </dgm:pt>
    <dgm:pt modelId="{CBBE3EFF-C66B-47CE-AD76-2EDD01235987}" type="parTrans" cxnId="{3858EC78-D933-40CE-9BB7-2489FD02BC63}">
      <dgm:prSet/>
      <dgm:spPr/>
      <dgm:t>
        <a:bodyPr/>
        <a:lstStyle/>
        <a:p>
          <a:endParaRPr lang="en-US"/>
        </a:p>
      </dgm:t>
    </dgm:pt>
    <dgm:pt modelId="{DC70CDA5-E985-4296-8448-A608DCB052B7}" type="sibTrans" cxnId="{3858EC78-D933-40CE-9BB7-2489FD02BC63}">
      <dgm:prSet/>
      <dgm:spPr/>
      <dgm:t>
        <a:bodyPr/>
        <a:lstStyle/>
        <a:p>
          <a:endParaRPr lang="en-US"/>
        </a:p>
      </dgm:t>
    </dgm:pt>
    <dgm:pt modelId="{C7AEFD52-66DB-4C75-A989-829792128377}">
      <dgm:prSet/>
      <dgm:spPr/>
      <dgm:t>
        <a:bodyPr/>
        <a:lstStyle/>
        <a:p>
          <a:r>
            <a:rPr lang="cs-CZ" dirty="0"/>
            <a:t>Kontrola plnění požadavků</a:t>
          </a:r>
          <a:endParaRPr lang="en-US" dirty="0"/>
        </a:p>
      </dgm:t>
    </dgm:pt>
    <dgm:pt modelId="{ACD4EDD9-DC4B-4629-9995-6CB8922CB6E3}" type="parTrans" cxnId="{8D46F371-7FAB-4E57-9C1A-2D429FD44936}">
      <dgm:prSet/>
      <dgm:spPr/>
      <dgm:t>
        <a:bodyPr/>
        <a:lstStyle/>
        <a:p>
          <a:endParaRPr lang="en-US"/>
        </a:p>
      </dgm:t>
    </dgm:pt>
    <dgm:pt modelId="{A33C0189-0E2B-4B9F-96C4-44C18B26A878}" type="sibTrans" cxnId="{8D46F371-7FAB-4E57-9C1A-2D429FD44936}">
      <dgm:prSet/>
      <dgm:spPr/>
      <dgm:t>
        <a:bodyPr/>
        <a:lstStyle/>
        <a:p>
          <a:endParaRPr lang="en-US"/>
        </a:p>
      </dgm:t>
    </dgm:pt>
    <dgm:pt modelId="{247A5E7D-4EC1-4E8A-AFA4-DBA0D6FF7153}">
      <dgm:prSet/>
      <dgm:spPr/>
      <dgm:t>
        <a:bodyPr/>
        <a:lstStyle/>
        <a:p>
          <a:r>
            <a:rPr lang="cs-CZ" dirty="0"/>
            <a:t>Vnitřní kontrolní postupy</a:t>
          </a:r>
          <a:endParaRPr lang="en-US" dirty="0"/>
        </a:p>
      </dgm:t>
    </dgm:pt>
    <dgm:pt modelId="{90BBBCED-9A34-4E17-BDBE-DE819CAA9F26}" type="parTrans" cxnId="{8A4792A4-1D58-47B6-AEEE-059EDDA14609}">
      <dgm:prSet/>
      <dgm:spPr/>
      <dgm:t>
        <a:bodyPr/>
        <a:lstStyle/>
        <a:p>
          <a:endParaRPr lang="en-US"/>
        </a:p>
      </dgm:t>
    </dgm:pt>
    <dgm:pt modelId="{41853929-4E24-431F-B465-38176AFDC032}" type="sibTrans" cxnId="{8A4792A4-1D58-47B6-AEEE-059EDDA14609}">
      <dgm:prSet/>
      <dgm:spPr/>
      <dgm:t>
        <a:bodyPr/>
        <a:lstStyle/>
        <a:p>
          <a:endParaRPr lang="en-US"/>
        </a:p>
      </dgm:t>
    </dgm:pt>
    <dgm:pt modelId="{E84A6E2F-423E-4FE2-B461-C1F49311CE8D}">
      <dgm:prSet/>
      <dgm:spPr/>
      <dgm:t>
        <a:bodyPr/>
        <a:lstStyle/>
        <a:p>
          <a:r>
            <a:rPr lang="cs-CZ" dirty="0"/>
            <a:t>Správná zemědělská, hygienická a výrobní praxe</a:t>
          </a:r>
          <a:endParaRPr lang="en-US" dirty="0"/>
        </a:p>
      </dgm:t>
    </dgm:pt>
    <dgm:pt modelId="{6AC91702-AF7F-4DB6-AF1F-471163745C69}" type="parTrans" cxnId="{052F999B-50DB-4A33-AEA9-E0722B3C36E3}">
      <dgm:prSet/>
      <dgm:spPr/>
      <dgm:t>
        <a:bodyPr/>
        <a:lstStyle/>
        <a:p>
          <a:endParaRPr lang="cs-CZ"/>
        </a:p>
      </dgm:t>
    </dgm:pt>
    <dgm:pt modelId="{AC5FF3B3-4350-474E-A5D3-5050C775E2E2}" type="sibTrans" cxnId="{052F999B-50DB-4A33-AEA9-E0722B3C36E3}">
      <dgm:prSet/>
      <dgm:spPr/>
      <dgm:t>
        <a:bodyPr/>
        <a:lstStyle/>
        <a:p>
          <a:endParaRPr lang="cs-CZ"/>
        </a:p>
      </dgm:t>
    </dgm:pt>
    <dgm:pt modelId="{22E80110-3CD7-4E39-A8E2-533B042F86EC}">
      <dgm:prSet/>
      <dgm:spPr/>
      <dgm:t>
        <a:bodyPr/>
        <a:lstStyle/>
        <a:p>
          <a:r>
            <a:rPr lang="cs-CZ" dirty="0"/>
            <a:t>HACCP</a:t>
          </a:r>
          <a:endParaRPr lang="en-US" dirty="0"/>
        </a:p>
      </dgm:t>
    </dgm:pt>
    <dgm:pt modelId="{68264CE7-83CD-4CC1-A9BC-18AEF25835B6}" type="parTrans" cxnId="{07AB7520-58F0-4454-B43D-C587A3DFC903}">
      <dgm:prSet/>
      <dgm:spPr/>
      <dgm:t>
        <a:bodyPr/>
        <a:lstStyle/>
        <a:p>
          <a:endParaRPr lang="cs-CZ"/>
        </a:p>
      </dgm:t>
    </dgm:pt>
    <dgm:pt modelId="{D84DEED7-B332-43A5-B510-43E440EF822D}" type="sibTrans" cxnId="{07AB7520-58F0-4454-B43D-C587A3DFC903}">
      <dgm:prSet/>
      <dgm:spPr/>
      <dgm:t>
        <a:bodyPr/>
        <a:lstStyle/>
        <a:p>
          <a:endParaRPr lang="cs-CZ"/>
        </a:p>
      </dgm:t>
    </dgm:pt>
    <dgm:pt modelId="{6B950907-A833-446D-AB1C-8830216E4E00}">
      <dgm:prSet/>
      <dgm:spPr/>
      <dgm:t>
        <a:bodyPr/>
        <a:lstStyle/>
        <a:p>
          <a:r>
            <a:rPr lang="cs-CZ" dirty="0"/>
            <a:t>Systémy řízení kvality </a:t>
          </a:r>
          <a:endParaRPr lang="en-US" dirty="0"/>
        </a:p>
      </dgm:t>
    </dgm:pt>
    <dgm:pt modelId="{34CB190D-7F3C-4F07-866E-51326A0EF9E5}" type="parTrans" cxnId="{DEBD5F59-89AF-4E63-9B10-5D3F0F5F5212}">
      <dgm:prSet/>
      <dgm:spPr/>
      <dgm:t>
        <a:bodyPr/>
        <a:lstStyle/>
        <a:p>
          <a:endParaRPr lang="cs-CZ"/>
        </a:p>
      </dgm:t>
    </dgm:pt>
    <dgm:pt modelId="{A57D8491-5751-47D3-B9ED-1C4254A091B3}" type="sibTrans" cxnId="{DEBD5F59-89AF-4E63-9B10-5D3F0F5F5212}">
      <dgm:prSet/>
      <dgm:spPr/>
      <dgm:t>
        <a:bodyPr/>
        <a:lstStyle/>
        <a:p>
          <a:endParaRPr lang="cs-CZ"/>
        </a:p>
      </dgm:t>
    </dgm:pt>
    <dgm:pt modelId="{67DB7944-4680-4114-B2AB-2C7DC1769595}" type="pres">
      <dgm:prSet presAssocID="{64E73585-F0BE-492B-87DC-8969BFF9B149}" presName="linear" presStyleCnt="0">
        <dgm:presLayoutVars>
          <dgm:dir/>
          <dgm:animLvl val="lvl"/>
          <dgm:resizeHandles val="exact"/>
        </dgm:presLayoutVars>
      </dgm:prSet>
      <dgm:spPr/>
    </dgm:pt>
    <dgm:pt modelId="{A4CD9387-90CE-4E69-B0E0-61C69C51EA3E}" type="pres">
      <dgm:prSet presAssocID="{45250E77-79DB-42D4-8BFB-81E22774C391}" presName="parentLin" presStyleCnt="0"/>
      <dgm:spPr/>
    </dgm:pt>
    <dgm:pt modelId="{F6058668-3AE4-4A01-838E-1BDA94ABA891}" type="pres">
      <dgm:prSet presAssocID="{45250E77-79DB-42D4-8BFB-81E22774C391}" presName="parentLeftMargin" presStyleLbl="node1" presStyleIdx="0" presStyleCnt="2"/>
      <dgm:spPr/>
    </dgm:pt>
    <dgm:pt modelId="{85F051E9-5296-4CFE-94F3-4C40F9D12503}" type="pres">
      <dgm:prSet presAssocID="{45250E77-79DB-42D4-8BFB-81E22774C39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8AA9F09-18BE-4BE0-8C78-7CBA11315AF3}" type="pres">
      <dgm:prSet presAssocID="{45250E77-79DB-42D4-8BFB-81E22774C391}" presName="negativeSpace" presStyleCnt="0"/>
      <dgm:spPr/>
    </dgm:pt>
    <dgm:pt modelId="{D183EDF6-2CD5-4DD1-B1A2-1F2B4A216ED3}" type="pres">
      <dgm:prSet presAssocID="{45250E77-79DB-42D4-8BFB-81E22774C391}" presName="childText" presStyleLbl="conFgAcc1" presStyleIdx="0" presStyleCnt="2">
        <dgm:presLayoutVars>
          <dgm:bulletEnabled val="1"/>
        </dgm:presLayoutVars>
      </dgm:prSet>
      <dgm:spPr/>
    </dgm:pt>
    <dgm:pt modelId="{FB7396FC-22D7-41FC-B521-7DC00C4015B5}" type="pres">
      <dgm:prSet presAssocID="{FD680FF6-2601-4277-B666-5199045D64B1}" presName="spaceBetweenRectangles" presStyleCnt="0"/>
      <dgm:spPr/>
    </dgm:pt>
    <dgm:pt modelId="{0FB61DF2-14EE-4F4B-B2A3-8ACBFCDA306B}" type="pres">
      <dgm:prSet presAssocID="{C7AEFD52-66DB-4C75-A989-829792128377}" presName="parentLin" presStyleCnt="0"/>
      <dgm:spPr/>
    </dgm:pt>
    <dgm:pt modelId="{880F88CB-487C-43CA-8FA3-6A71873E46CA}" type="pres">
      <dgm:prSet presAssocID="{C7AEFD52-66DB-4C75-A989-829792128377}" presName="parentLeftMargin" presStyleLbl="node1" presStyleIdx="0" presStyleCnt="2"/>
      <dgm:spPr/>
    </dgm:pt>
    <dgm:pt modelId="{28C4DB5A-1033-49D8-BA95-5A4355F889EF}" type="pres">
      <dgm:prSet presAssocID="{C7AEFD52-66DB-4C75-A989-82979212837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E25EDF8-4D9C-4479-AF91-D3C1BD2C2211}" type="pres">
      <dgm:prSet presAssocID="{C7AEFD52-66DB-4C75-A989-829792128377}" presName="negativeSpace" presStyleCnt="0"/>
      <dgm:spPr/>
    </dgm:pt>
    <dgm:pt modelId="{F7C79816-AFF0-4F35-95A5-DFEB0C77B348}" type="pres">
      <dgm:prSet presAssocID="{C7AEFD52-66DB-4C75-A989-82979212837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EA05C07-774C-4FCD-A48D-CB5D63260F9B}" type="presOf" srcId="{0908503B-D008-4682-8F92-86AB180A55F2}" destId="{D183EDF6-2CD5-4DD1-B1A2-1F2B4A216ED3}" srcOrd="0" destOrd="2" presId="urn:microsoft.com/office/officeart/2005/8/layout/list1"/>
    <dgm:cxn modelId="{741D6E0F-F3C2-4A1D-9103-64F7F7707FBB}" srcId="{45250E77-79DB-42D4-8BFB-81E22774C391}" destId="{5B62D643-31BE-49D9-B0DD-CC77FB9683B5}" srcOrd="0" destOrd="0" parTransId="{6A9BFD8B-013A-4F0D-AD7E-D289F1C2DF01}" sibTransId="{73CD993D-41DF-455D-9F16-025B5535243B}"/>
    <dgm:cxn modelId="{07AB7520-58F0-4454-B43D-C587A3DFC903}" srcId="{247A5E7D-4EC1-4E8A-AFA4-DBA0D6FF7153}" destId="{22E80110-3CD7-4E39-A8E2-533B042F86EC}" srcOrd="1" destOrd="0" parTransId="{68264CE7-83CD-4CC1-A9BC-18AEF25835B6}" sibTransId="{D84DEED7-B332-43A5-B510-43E440EF822D}"/>
    <dgm:cxn modelId="{6538E52A-2DB5-4BAA-920B-D515A86A7B63}" type="presOf" srcId="{C7AEFD52-66DB-4C75-A989-829792128377}" destId="{880F88CB-487C-43CA-8FA3-6A71873E46CA}" srcOrd="0" destOrd="0" presId="urn:microsoft.com/office/officeart/2005/8/layout/list1"/>
    <dgm:cxn modelId="{AA441C2F-CD62-44F8-BD3A-BD2B9EFF7AB9}" type="presOf" srcId="{6B950907-A833-446D-AB1C-8830216E4E00}" destId="{F7C79816-AFF0-4F35-95A5-DFEB0C77B348}" srcOrd="0" destOrd="3" presId="urn:microsoft.com/office/officeart/2005/8/layout/list1"/>
    <dgm:cxn modelId="{8653E232-982F-4F8F-AD1A-4E0E984C6517}" type="presOf" srcId="{131874C5-B000-468C-B607-F8BC866C18A0}" destId="{D183EDF6-2CD5-4DD1-B1A2-1F2B4A216ED3}" srcOrd="0" destOrd="3" presId="urn:microsoft.com/office/officeart/2005/8/layout/list1"/>
    <dgm:cxn modelId="{3CF5E133-A2AC-4832-8D3C-3B44AF1729EE}" type="presOf" srcId="{22E80110-3CD7-4E39-A8E2-533B042F86EC}" destId="{F7C79816-AFF0-4F35-95A5-DFEB0C77B348}" srcOrd="0" destOrd="2" presId="urn:microsoft.com/office/officeart/2005/8/layout/list1"/>
    <dgm:cxn modelId="{79B08B5D-9860-4071-B151-B2F8EABC0C05}" type="presOf" srcId="{45250E77-79DB-42D4-8BFB-81E22774C391}" destId="{85F051E9-5296-4CFE-94F3-4C40F9D12503}" srcOrd="1" destOrd="0" presId="urn:microsoft.com/office/officeart/2005/8/layout/list1"/>
    <dgm:cxn modelId="{88464E43-FD87-44E6-B870-656E70E8C363}" srcId="{45250E77-79DB-42D4-8BFB-81E22774C391}" destId="{0908503B-D008-4682-8F92-86AB180A55F2}" srcOrd="2" destOrd="0" parTransId="{A426565F-8320-4829-A698-8CEEB3B6DB78}" sibTransId="{92D172B4-5CD3-487E-82E0-9DBD2CC41C89}"/>
    <dgm:cxn modelId="{E0660946-8F4C-452D-9EC1-A22CC9C42036}" type="presOf" srcId="{5B62D643-31BE-49D9-B0DD-CC77FB9683B5}" destId="{D183EDF6-2CD5-4DD1-B1A2-1F2B4A216ED3}" srcOrd="0" destOrd="0" presId="urn:microsoft.com/office/officeart/2005/8/layout/list1"/>
    <dgm:cxn modelId="{ADFD4D47-4253-4C48-8A03-A99A30D0CF48}" type="presOf" srcId="{02D3EAB5-84C9-45D3-A128-F798B8F3DA5A}" destId="{D183EDF6-2CD5-4DD1-B1A2-1F2B4A216ED3}" srcOrd="0" destOrd="1" presId="urn:microsoft.com/office/officeart/2005/8/layout/list1"/>
    <dgm:cxn modelId="{178F5348-9DA3-47E1-BF20-02D9029E2D67}" type="presOf" srcId="{64E73585-F0BE-492B-87DC-8969BFF9B149}" destId="{67DB7944-4680-4114-B2AB-2C7DC1769595}" srcOrd="0" destOrd="0" presId="urn:microsoft.com/office/officeart/2005/8/layout/list1"/>
    <dgm:cxn modelId="{8D46F371-7FAB-4E57-9C1A-2D429FD44936}" srcId="{64E73585-F0BE-492B-87DC-8969BFF9B149}" destId="{C7AEFD52-66DB-4C75-A989-829792128377}" srcOrd="1" destOrd="0" parTransId="{ACD4EDD9-DC4B-4629-9995-6CB8922CB6E3}" sibTransId="{A33C0189-0E2B-4B9F-96C4-44C18B26A878}"/>
    <dgm:cxn modelId="{3858EC78-D933-40CE-9BB7-2489FD02BC63}" srcId="{45250E77-79DB-42D4-8BFB-81E22774C391}" destId="{6EC700CB-DD47-4417-A68F-AAED41F37C7C}" srcOrd="4" destOrd="0" parTransId="{CBBE3EFF-C66B-47CE-AD76-2EDD01235987}" sibTransId="{DC70CDA5-E985-4296-8448-A608DCB052B7}"/>
    <dgm:cxn modelId="{04915D79-1C29-423C-A8E7-3E3FD3DF22D2}" srcId="{64E73585-F0BE-492B-87DC-8969BFF9B149}" destId="{45250E77-79DB-42D4-8BFB-81E22774C391}" srcOrd="0" destOrd="0" parTransId="{E426683B-AB6D-4588-AF8E-605FC424DA45}" sibTransId="{FD680FF6-2601-4277-B666-5199045D64B1}"/>
    <dgm:cxn modelId="{DEBD5F59-89AF-4E63-9B10-5D3F0F5F5212}" srcId="{247A5E7D-4EC1-4E8A-AFA4-DBA0D6FF7153}" destId="{6B950907-A833-446D-AB1C-8830216E4E00}" srcOrd="2" destOrd="0" parTransId="{34CB190D-7F3C-4F07-866E-51326A0EF9E5}" sibTransId="{A57D8491-5751-47D3-B9ED-1C4254A091B3}"/>
    <dgm:cxn modelId="{41AE1082-058A-4555-9EF9-60AC37A6AC79}" type="presOf" srcId="{E84A6E2F-423E-4FE2-B461-C1F49311CE8D}" destId="{F7C79816-AFF0-4F35-95A5-DFEB0C77B348}" srcOrd="0" destOrd="1" presId="urn:microsoft.com/office/officeart/2005/8/layout/list1"/>
    <dgm:cxn modelId="{519BD883-0178-4311-8486-389AA5F58FCB}" type="presOf" srcId="{247A5E7D-4EC1-4E8A-AFA4-DBA0D6FF7153}" destId="{F7C79816-AFF0-4F35-95A5-DFEB0C77B348}" srcOrd="0" destOrd="0" presId="urn:microsoft.com/office/officeart/2005/8/layout/list1"/>
    <dgm:cxn modelId="{052F999B-50DB-4A33-AEA9-E0722B3C36E3}" srcId="{247A5E7D-4EC1-4E8A-AFA4-DBA0D6FF7153}" destId="{E84A6E2F-423E-4FE2-B461-C1F49311CE8D}" srcOrd="0" destOrd="0" parTransId="{6AC91702-AF7F-4DB6-AF1F-471163745C69}" sibTransId="{AC5FF3B3-4350-474E-A5D3-5050C775E2E2}"/>
    <dgm:cxn modelId="{8A4792A4-1D58-47B6-AEEE-059EDDA14609}" srcId="{C7AEFD52-66DB-4C75-A989-829792128377}" destId="{247A5E7D-4EC1-4E8A-AFA4-DBA0D6FF7153}" srcOrd="0" destOrd="0" parTransId="{90BBBCED-9A34-4E17-BDBE-DE819CAA9F26}" sibTransId="{41853929-4E24-431F-B465-38176AFDC032}"/>
    <dgm:cxn modelId="{0F6E75A5-42A8-42EE-A66C-C9A2DB04047E}" type="presOf" srcId="{C7AEFD52-66DB-4C75-A989-829792128377}" destId="{28C4DB5A-1033-49D8-BA95-5A4355F889EF}" srcOrd="1" destOrd="0" presId="urn:microsoft.com/office/officeart/2005/8/layout/list1"/>
    <dgm:cxn modelId="{412C99CB-E2BC-4186-A46C-BF6E14798CAA}" type="presOf" srcId="{45250E77-79DB-42D4-8BFB-81E22774C391}" destId="{F6058668-3AE4-4A01-838E-1BDA94ABA891}" srcOrd="0" destOrd="0" presId="urn:microsoft.com/office/officeart/2005/8/layout/list1"/>
    <dgm:cxn modelId="{AF7A78CF-5499-4881-8C45-C600ADEC71F4}" srcId="{45250E77-79DB-42D4-8BFB-81E22774C391}" destId="{131874C5-B000-468C-B607-F8BC866C18A0}" srcOrd="3" destOrd="0" parTransId="{B5F0E034-27B9-4E6F-9F0A-F5470A6137FE}" sibTransId="{C5779D89-2F5A-4874-88EF-F0C3A753713C}"/>
    <dgm:cxn modelId="{FA0AE3DC-51A0-401B-8BE3-7A443B718B45}" srcId="{45250E77-79DB-42D4-8BFB-81E22774C391}" destId="{02D3EAB5-84C9-45D3-A128-F798B8F3DA5A}" srcOrd="1" destOrd="0" parTransId="{DB16CE0A-848E-480A-9B92-E8E20C9F40A3}" sibTransId="{21DEDCEF-8B33-4C0B-9220-3DEC4A2FCE51}"/>
    <dgm:cxn modelId="{3A7BB3E4-784D-40B6-94B7-5DDB256FC7FA}" type="presOf" srcId="{6EC700CB-DD47-4417-A68F-AAED41F37C7C}" destId="{D183EDF6-2CD5-4DD1-B1A2-1F2B4A216ED3}" srcOrd="0" destOrd="4" presId="urn:microsoft.com/office/officeart/2005/8/layout/list1"/>
    <dgm:cxn modelId="{1B5C0C02-3DED-420D-B954-CCD15200EA02}" type="presParOf" srcId="{67DB7944-4680-4114-B2AB-2C7DC1769595}" destId="{A4CD9387-90CE-4E69-B0E0-61C69C51EA3E}" srcOrd="0" destOrd="0" presId="urn:microsoft.com/office/officeart/2005/8/layout/list1"/>
    <dgm:cxn modelId="{F0717D9C-7798-49C5-83FF-B84FFFA42AE1}" type="presParOf" srcId="{A4CD9387-90CE-4E69-B0E0-61C69C51EA3E}" destId="{F6058668-3AE4-4A01-838E-1BDA94ABA891}" srcOrd="0" destOrd="0" presId="urn:microsoft.com/office/officeart/2005/8/layout/list1"/>
    <dgm:cxn modelId="{D686AA6A-454E-46ED-AD61-57E2A357120B}" type="presParOf" srcId="{A4CD9387-90CE-4E69-B0E0-61C69C51EA3E}" destId="{85F051E9-5296-4CFE-94F3-4C40F9D12503}" srcOrd="1" destOrd="0" presId="urn:microsoft.com/office/officeart/2005/8/layout/list1"/>
    <dgm:cxn modelId="{B77844FE-570B-45E4-86B8-F7FFD91D8AE5}" type="presParOf" srcId="{67DB7944-4680-4114-B2AB-2C7DC1769595}" destId="{38AA9F09-18BE-4BE0-8C78-7CBA11315AF3}" srcOrd="1" destOrd="0" presId="urn:microsoft.com/office/officeart/2005/8/layout/list1"/>
    <dgm:cxn modelId="{080896B4-5DF9-49EA-B4B3-3383418EFF55}" type="presParOf" srcId="{67DB7944-4680-4114-B2AB-2C7DC1769595}" destId="{D183EDF6-2CD5-4DD1-B1A2-1F2B4A216ED3}" srcOrd="2" destOrd="0" presId="urn:microsoft.com/office/officeart/2005/8/layout/list1"/>
    <dgm:cxn modelId="{F1DF4FC2-8AB2-4C24-8436-965B786B903E}" type="presParOf" srcId="{67DB7944-4680-4114-B2AB-2C7DC1769595}" destId="{FB7396FC-22D7-41FC-B521-7DC00C4015B5}" srcOrd="3" destOrd="0" presId="urn:microsoft.com/office/officeart/2005/8/layout/list1"/>
    <dgm:cxn modelId="{76566655-EBE4-4E87-BC9D-5E4C536A74EF}" type="presParOf" srcId="{67DB7944-4680-4114-B2AB-2C7DC1769595}" destId="{0FB61DF2-14EE-4F4B-B2A3-8ACBFCDA306B}" srcOrd="4" destOrd="0" presId="urn:microsoft.com/office/officeart/2005/8/layout/list1"/>
    <dgm:cxn modelId="{E233E5B6-60CA-42B4-A163-D4E95D72521A}" type="presParOf" srcId="{0FB61DF2-14EE-4F4B-B2A3-8ACBFCDA306B}" destId="{880F88CB-487C-43CA-8FA3-6A71873E46CA}" srcOrd="0" destOrd="0" presId="urn:microsoft.com/office/officeart/2005/8/layout/list1"/>
    <dgm:cxn modelId="{50DA6609-44A4-4DAD-8940-2B1DCBF4AF21}" type="presParOf" srcId="{0FB61DF2-14EE-4F4B-B2A3-8ACBFCDA306B}" destId="{28C4DB5A-1033-49D8-BA95-5A4355F889EF}" srcOrd="1" destOrd="0" presId="urn:microsoft.com/office/officeart/2005/8/layout/list1"/>
    <dgm:cxn modelId="{705E77AB-8F83-4619-B4FB-851FF3A19CBB}" type="presParOf" srcId="{67DB7944-4680-4114-B2AB-2C7DC1769595}" destId="{3E25EDF8-4D9C-4479-AF91-D3C1BD2C2211}" srcOrd="5" destOrd="0" presId="urn:microsoft.com/office/officeart/2005/8/layout/list1"/>
    <dgm:cxn modelId="{75710B8F-1099-43B1-84F0-BD4D00823FF7}" type="presParOf" srcId="{67DB7944-4680-4114-B2AB-2C7DC1769595}" destId="{F7C79816-AFF0-4F35-95A5-DFEB0C77B34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D04DE-7B8B-4B54-A1C2-D05304F3A33F}">
      <dsp:nvSpPr>
        <dsp:cNvPr id="0" name=""/>
        <dsp:cNvSpPr/>
      </dsp:nvSpPr>
      <dsp:spPr>
        <a:xfrm>
          <a:off x="0" y="213506"/>
          <a:ext cx="7886700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91592" rIns="61209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Nařízení EU č. 178/2002</a:t>
          </a:r>
          <a:endParaRPr lang="en-US" sz="1400" kern="1200"/>
        </a:p>
      </dsp:txBody>
      <dsp:txXfrm>
        <a:off x="0" y="213506"/>
        <a:ext cx="7886700" cy="595350"/>
      </dsp:txXfrm>
    </dsp:sp>
    <dsp:sp modelId="{870AEC61-AA65-4093-A5A1-3EE6666F2EEE}">
      <dsp:nvSpPr>
        <dsp:cNvPr id="0" name=""/>
        <dsp:cNvSpPr/>
      </dsp:nvSpPr>
      <dsp:spPr>
        <a:xfrm>
          <a:off x="394335" y="6866"/>
          <a:ext cx="5520690" cy="413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General Food </a:t>
          </a:r>
          <a:r>
            <a:rPr lang="cs-CZ" sz="1400" kern="1200" dirty="0" err="1"/>
            <a:t>Law</a:t>
          </a:r>
          <a:r>
            <a:rPr lang="cs-CZ" sz="1400" kern="1200" dirty="0"/>
            <a:t> (GFL)</a:t>
          </a:r>
          <a:endParaRPr lang="en-US" sz="1400" kern="1200" dirty="0"/>
        </a:p>
      </dsp:txBody>
      <dsp:txXfrm>
        <a:off x="414510" y="27041"/>
        <a:ext cx="5480340" cy="372930"/>
      </dsp:txXfrm>
    </dsp:sp>
    <dsp:sp modelId="{038FD17F-2C79-42BD-BA08-82F58F5EC4FE}">
      <dsp:nvSpPr>
        <dsp:cNvPr id="0" name=""/>
        <dsp:cNvSpPr/>
      </dsp:nvSpPr>
      <dsp:spPr>
        <a:xfrm>
          <a:off x="0" y="1091096"/>
          <a:ext cx="78867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91592" rIns="61209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Nařízení EU č. 852/2004 o hygieně potravin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Nařízení EU č. 853/2004 zvláštní hygienická pravidla pro potraviny živočišného původu</a:t>
          </a:r>
          <a:endParaRPr lang="en-US" sz="1400" kern="1200" dirty="0"/>
        </a:p>
      </dsp:txBody>
      <dsp:txXfrm>
        <a:off x="0" y="1091096"/>
        <a:ext cx="7886700" cy="815850"/>
      </dsp:txXfrm>
    </dsp:sp>
    <dsp:sp modelId="{979E0E76-5CB5-461C-ACAA-E542C3AD720B}">
      <dsp:nvSpPr>
        <dsp:cNvPr id="0" name=""/>
        <dsp:cNvSpPr/>
      </dsp:nvSpPr>
      <dsp:spPr>
        <a:xfrm>
          <a:off x="394335" y="884457"/>
          <a:ext cx="5520690" cy="41328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Biologická bezpečnost</a:t>
          </a:r>
          <a:endParaRPr lang="en-US" sz="1400" kern="1200" dirty="0"/>
        </a:p>
      </dsp:txBody>
      <dsp:txXfrm>
        <a:off x="414510" y="904632"/>
        <a:ext cx="5480340" cy="372930"/>
      </dsp:txXfrm>
    </dsp:sp>
    <dsp:sp modelId="{8820572F-D10F-40C6-8E5F-E283D97D741A}">
      <dsp:nvSpPr>
        <dsp:cNvPr id="0" name=""/>
        <dsp:cNvSpPr/>
      </dsp:nvSpPr>
      <dsp:spPr>
        <a:xfrm>
          <a:off x="0" y="2189186"/>
          <a:ext cx="78867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91592" rIns="61209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0" i="0" kern="1200" dirty="0"/>
            <a:t>Nařízení 315/93/EEC o kontaminantech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Nařízení EU č. 1935/2004  </a:t>
          </a:r>
          <a:r>
            <a:rPr lang="pl-PL" sz="1400" kern="1200" dirty="0"/>
            <a:t>o materiálech a předmětech určených pro styk s potravinami</a:t>
          </a:r>
          <a:endParaRPr lang="en-US" sz="1400" kern="1200" dirty="0"/>
        </a:p>
      </dsp:txBody>
      <dsp:txXfrm>
        <a:off x="0" y="2189186"/>
        <a:ext cx="7886700" cy="815850"/>
      </dsp:txXfrm>
    </dsp:sp>
    <dsp:sp modelId="{E2EB74E0-995A-48D5-A9A5-D33D12456D68}">
      <dsp:nvSpPr>
        <dsp:cNvPr id="0" name=""/>
        <dsp:cNvSpPr/>
      </dsp:nvSpPr>
      <dsp:spPr>
        <a:xfrm>
          <a:off x="394335" y="1982547"/>
          <a:ext cx="5520690" cy="41328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Chemická bezpečnost</a:t>
          </a:r>
          <a:endParaRPr lang="en-US" sz="1400" kern="1200" dirty="0"/>
        </a:p>
      </dsp:txBody>
      <dsp:txXfrm>
        <a:off x="414510" y="2002722"/>
        <a:ext cx="5480340" cy="372930"/>
      </dsp:txXfrm>
    </dsp:sp>
    <dsp:sp modelId="{3AD8226C-23F5-4173-AEBD-3F17F292645E}">
      <dsp:nvSpPr>
        <dsp:cNvPr id="0" name=""/>
        <dsp:cNvSpPr/>
      </dsp:nvSpPr>
      <dsp:spPr>
        <a:xfrm>
          <a:off x="0" y="3287277"/>
          <a:ext cx="788670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91592" rIns="61209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Nařízení EU č. 1169/2011 o poskytování informací o potravinách spotřebitelům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Nařízení EU č. 1151/2012 o režimech jakosti zemědělských produktů a potravin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Nařízení EU č. 1924/2006 o výživových a zdravotních tvrzeních při označování potravin</a:t>
          </a:r>
          <a:endParaRPr lang="en-US" sz="1400" kern="1200" dirty="0"/>
        </a:p>
      </dsp:txBody>
      <dsp:txXfrm>
        <a:off x="0" y="3287277"/>
        <a:ext cx="7886700" cy="1058400"/>
      </dsp:txXfrm>
    </dsp:sp>
    <dsp:sp modelId="{2B0EC91E-F1B8-4E32-B425-F5D60E2643EA}">
      <dsp:nvSpPr>
        <dsp:cNvPr id="0" name=""/>
        <dsp:cNvSpPr/>
      </dsp:nvSpPr>
      <dsp:spPr>
        <a:xfrm>
          <a:off x="394335" y="3080636"/>
          <a:ext cx="5520690" cy="41328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Označování potravin</a:t>
          </a:r>
          <a:endParaRPr lang="en-US" sz="1400" kern="1200" dirty="0"/>
        </a:p>
      </dsp:txBody>
      <dsp:txXfrm>
        <a:off x="414510" y="3100811"/>
        <a:ext cx="5480340" cy="3729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D1683-43E9-48AE-9AE3-2F710AEB46F4}">
      <dsp:nvSpPr>
        <dsp:cNvPr id="0" name=""/>
        <dsp:cNvSpPr/>
      </dsp:nvSpPr>
      <dsp:spPr>
        <a:xfrm>
          <a:off x="0" y="3650"/>
          <a:ext cx="7886700" cy="1250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B220C-EE01-469B-A08E-179E336D6E11}">
      <dsp:nvSpPr>
        <dsp:cNvPr id="0" name=""/>
        <dsp:cNvSpPr/>
      </dsp:nvSpPr>
      <dsp:spPr>
        <a:xfrm>
          <a:off x="378260" y="285001"/>
          <a:ext cx="688419" cy="6877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2E605-C3CC-496E-A7EB-97CAEDC4DBF1}">
      <dsp:nvSpPr>
        <dsp:cNvPr id="0" name=""/>
        <dsp:cNvSpPr/>
      </dsp:nvSpPr>
      <dsp:spPr>
        <a:xfrm>
          <a:off x="1444941" y="3650"/>
          <a:ext cx="3549015" cy="125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69" tIns="132469" rIns="132469" bIns="13246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Dodržování všech právem upravených hygienických požadavků, uplatnění hygienických pravidel a povinností v procesu výroby potraviny a při jejím uvádění do oběhu</a:t>
          </a:r>
          <a:endParaRPr lang="en-US" sz="1400" kern="1200"/>
        </a:p>
      </dsp:txBody>
      <dsp:txXfrm>
        <a:off x="1444941" y="3650"/>
        <a:ext cx="3549015" cy="1251671"/>
      </dsp:txXfrm>
    </dsp:sp>
    <dsp:sp modelId="{7720D14F-4ECC-4451-9131-88434E416AF4}">
      <dsp:nvSpPr>
        <dsp:cNvPr id="0" name=""/>
        <dsp:cNvSpPr/>
      </dsp:nvSpPr>
      <dsp:spPr>
        <a:xfrm>
          <a:off x="4993956" y="3650"/>
          <a:ext cx="2816839" cy="1250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339" tIns="132339" rIns="132339" bIns="132339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Požadavky na lokalitu, budovy, vodu, odpady, nebezpečné látky, zařízení a dopravní prostředky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Povinnosti zaměstnavatele a zaměstnanců</a:t>
          </a:r>
          <a:endParaRPr lang="en-US" sz="1100" kern="1200"/>
        </a:p>
      </dsp:txBody>
      <dsp:txXfrm>
        <a:off x="4993956" y="3650"/>
        <a:ext cx="2816839" cy="1250449"/>
      </dsp:txXfrm>
    </dsp:sp>
    <dsp:sp modelId="{B1D60BE3-0020-4337-B505-0F0E84443A17}">
      <dsp:nvSpPr>
        <dsp:cNvPr id="0" name=""/>
        <dsp:cNvSpPr/>
      </dsp:nvSpPr>
      <dsp:spPr>
        <a:xfrm>
          <a:off x="0" y="1549833"/>
          <a:ext cx="7886700" cy="1250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8F822-8CE8-46FB-8FBE-55C151EDBE62}">
      <dsp:nvSpPr>
        <dsp:cNvPr id="0" name=""/>
        <dsp:cNvSpPr/>
      </dsp:nvSpPr>
      <dsp:spPr>
        <a:xfrm>
          <a:off x="378260" y="1831184"/>
          <a:ext cx="688419" cy="6877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928FF-5FF0-4DEC-B907-C29CF6F6366F}">
      <dsp:nvSpPr>
        <dsp:cNvPr id="0" name=""/>
        <dsp:cNvSpPr/>
      </dsp:nvSpPr>
      <dsp:spPr>
        <a:xfrm>
          <a:off x="1444941" y="1549833"/>
          <a:ext cx="3549015" cy="125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69" tIns="132469" rIns="132469" bIns="13246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Dodržování pravidel výrobního procesu ovlivňujících kvalitu výroby a zajišťujících dosažení bezpečného produktu</a:t>
          </a:r>
          <a:endParaRPr lang="en-US" sz="1400" kern="1200"/>
        </a:p>
      </dsp:txBody>
      <dsp:txXfrm>
        <a:off x="1444941" y="1549833"/>
        <a:ext cx="3549015" cy="1251671"/>
      </dsp:txXfrm>
    </dsp:sp>
    <dsp:sp modelId="{3415B7ED-DC38-4F63-AD5D-0BFCE40C703B}">
      <dsp:nvSpPr>
        <dsp:cNvPr id="0" name=""/>
        <dsp:cNvSpPr/>
      </dsp:nvSpPr>
      <dsp:spPr>
        <a:xfrm>
          <a:off x="4993956" y="1549833"/>
          <a:ext cx="2816839" cy="1250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339" tIns="132339" rIns="132339" bIns="132339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Požadavky na suroviny, technologické postupy, teplotní režimy, sanitaci, dezinfekci, dezinsekci a deratizaci</a:t>
          </a:r>
          <a:endParaRPr lang="en-US" sz="1100" kern="1200"/>
        </a:p>
      </dsp:txBody>
      <dsp:txXfrm>
        <a:off x="4993956" y="1549833"/>
        <a:ext cx="2816839" cy="1250449"/>
      </dsp:txXfrm>
    </dsp:sp>
    <dsp:sp modelId="{D9AB4578-33FE-4CF9-8DD9-E5ED260DE63F}">
      <dsp:nvSpPr>
        <dsp:cNvPr id="0" name=""/>
        <dsp:cNvSpPr/>
      </dsp:nvSpPr>
      <dsp:spPr>
        <a:xfrm>
          <a:off x="0" y="3096015"/>
          <a:ext cx="7886700" cy="1250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7E625-0EE2-41E7-A9A0-3BCF0067A8C8}">
      <dsp:nvSpPr>
        <dsp:cNvPr id="0" name=""/>
        <dsp:cNvSpPr/>
      </dsp:nvSpPr>
      <dsp:spPr>
        <a:xfrm>
          <a:off x="378260" y="3377367"/>
          <a:ext cx="688419" cy="6877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72A55-36BE-4888-9D5E-F9FBABC18BAC}">
      <dsp:nvSpPr>
        <dsp:cNvPr id="0" name=""/>
        <dsp:cNvSpPr/>
      </dsp:nvSpPr>
      <dsp:spPr>
        <a:xfrm>
          <a:off x="1444941" y="3096015"/>
          <a:ext cx="3549015" cy="125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69" tIns="132469" rIns="132469" bIns="13246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Obecně formulované požadavky právních předpisů převedené do podmínek pro konkrétní typy potravinářských podniků</a:t>
          </a:r>
          <a:endParaRPr lang="en-US" sz="1400" kern="1200"/>
        </a:p>
      </dsp:txBody>
      <dsp:txXfrm>
        <a:off x="1444941" y="3096015"/>
        <a:ext cx="3549015" cy="1251671"/>
      </dsp:txXfrm>
    </dsp:sp>
    <dsp:sp modelId="{5D9163DF-CEF2-4F15-9014-AEA08CB1274D}">
      <dsp:nvSpPr>
        <dsp:cNvPr id="0" name=""/>
        <dsp:cNvSpPr/>
      </dsp:nvSpPr>
      <dsp:spPr>
        <a:xfrm>
          <a:off x="4993956" y="3096015"/>
          <a:ext cx="2816839" cy="1250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339" tIns="132339" rIns="132339" bIns="132339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Věstník Mze a ČSN</a:t>
          </a:r>
          <a:endParaRPr lang="en-US" sz="1100" kern="1200"/>
        </a:p>
      </dsp:txBody>
      <dsp:txXfrm>
        <a:off x="4993956" y="3096015"/>
        <a:ext cx="2816839" cy="12504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4DBA9-63B3-4688-983F-6EE20C050D2C}">
      <dsp:nvSpPr>
        <dsp:cNvPr id="0" name=""/>
        <dsp:cNvSpPr/>
      </dsp:nvSpPr>
      <dsp:spPr>
        <a:xfrm>
          <a:off x="0" y="468593"/>
          <a:ext cx="7886700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74904" rIns="6120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Systematický nástroj řízení k identifikaci, hodnocení a ovládání rizik</a:t>
          </a:r>
          <a:endParaRPr lang="en-US" sz="1800" kern="1200" dirty="0"/>
        </a:p>
      </dsp:txBody>
      <dsp:txXfrm>
        <a:off x="0" y="468593"/>
        <a:ext cx="7886700" cy="765450"/>
      </dsp:txXfrm>
    </dsp:sp>
    <dsp:sp modelId="{D5A78CFD-5282-414C-A4DF-6FD0465E8760}">
      <dsp:nvSpPr>
        <dsp:cNvPr id="0" name=""/>
        <dsp:cNvSpPr/>
      </dsp:nvSpPr>
      <dsp:spPr>
        <a:xfrm>
          <a:off x="394335" y="202913"/>
          <a:ext cx="552069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HACCP - Hazard </a:t>
          </a:r>
          <a:r>
            <a:rPr lang="cs-CZ" sz="1800" kern="1200" dirty="0" err="1"/>
            <a:t>Analysis</a:t>
          </a:r>
          <a:r>
            <a:rPr lang="cs-CZ" sz="1800" kern="1200" dirty="0"/>
            <a:t> and </a:t>
          </a:r>
          <a:r>
            <a:rPr lang="cs-CZ" sz="1800" kern="1200" dirty="0" err="1"/>
            <a:t>Critical</a:t>
          </a:r>
          <a:r>
            <a:rPr lang="cs-CZ" sz="1800" kern="1200" dirty="0"/>
            <a:t> </a:t>
          </a:r>
          <a:r>
            <a:rPr lang="cs-CZ" sz="1800" kern="1200" dirty="0" err="1"/>
            <a:t>Control</a:t>
          </a:r>
          <a:r>
            <a:rPr lang="cs-CZ" sz="1800" kern="1200" dirty="0"/>
            <a:t> </a:t>
          </a:r>
          <a:r>
            <a:rPr lang="cs-CZ" sz="1800" kern="1200" dirty="0" err="1"/>
            <a:t>Points</a:t>
          </a:r>
          <a:endParaRPr lang="en-US" sz="1800" kern="1200" dirty="0"/>
        </a:p>
      </dsp:txBody>
      <dsp:txXfrm>
        <a:off x="420274" y="228852"/>
        <a:ext cx="5468812" cy="479482"/>
      </dsp:txXfrm>
    </dsp:sp>
    <dsp:sp modelId="{757D5730-E886-4303-91D6-EC322C7887BF}">
      <dsp:nvSpPr>
        <dsp:cNvPr id="0" name=""/>
        <dsp:cNvSpPr/>
      </dsp:nvSpPr>
      <dsp:spPr>
        <a:xfrm>
          <a:off x="0" y="1596923"/>
          <a:ext cx="7886700" cy="255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74904" rIns="6120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Analýza nebezpečí a identifikace všech rizik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Identifikace kritických kontrolních bodů (CCP)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Stanovení kritických limitů pro každý CCP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Stanovení a použití účinných monitorovacích postupů v každém CCP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Stanovení nápravných opatření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Stanovení pravidelných ověřovacích postupů fungování opatření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Vytvoření dokladů a záznamů k prokázání účinnosti opatření</a:t>
          </a:r>
          <a:endParaRPr lang="en-US" sz="1800" kern="1200"/>
        </a:p>
      </dsp:txBody>
      <dsp:txXfrm>
        <a:off x="0" y="1596923"/>
        <a:ext cx="7886700" cy="2551500"/>
      </dsp:txXfrm>
    </dsp:sp>
    <dsp:sp modelId="{A66D645E-913F-4531-825F-3FEADAECAC45}">
      <dsp:nvSpPr>
        <dsp:cNvPr id="0" name=""/>
        <dsp:cNvSpPr/>
      </dsp:nvSpPr>
      <dsp:spPr>
        <a:xfrm>
          <a:off x="394335" y="1331244"/>
          <a:ext cx="5520690" cy="53136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Zásady HACCP</a:t>
          </a:r>
          <a:endParaRPr lang="en-US" sz="1800" kern="1200" dirty="0"/>
        </a:p>
      </dsp:txBody>
      <dsp:txXfrm>
        <a:off x="420274" y="1357183"/>
        <a:ext cx="5468812" cy="4794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51934-4349-4AF7-8EDB-606D6FC690BA}">
      <dsp:nvSpPr>
        <dsp:cNvPr id="0" name=""/>
        <dsp:cNvSpPr/>
      </dsp:nvSpPr>
      <dsp:spPr>
        <a:xfrm>
          <a:off x="0" y="661868"/>
          <a:ext cx="78867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08280" rIns="612096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dusičnany, mykotoxiny, kovy, 3-MCPD, dioxiny, PCB, polycyklické aromatické uhlovodíky, melamin, kyselina eruková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udržování co nejnižší úrovně kontaminace rozumně dosažitelné při dodržování správných zemědělských a výrobních postupů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/>
            <a:t>maximální limity kontaminace</a:t>
          </a:r>
          <a:endParaRPr lang="en-US" sz="1000" kern="1200"/>
        </a:p>
      </dsp:txBody>
      <dsp:txXfrm>
        <a:off x="0" y="661868"/>
        <a:ext cx="7886700" cy="756000"/>
      </dsp:txXfrm>
    </dsp:sp>
    <dsp:sp modelId="{9148B984-2ABD-4D64-AFD3-994EEF06AF74}">
      <dsp:nvSpPr>
        <dsp:cNvPr id="0" name=""/>
        <dsp:cNvSpPr/>
      </dsp:nvSpPr>
      <dsp:spPr>
        <a:xfrm>
          <a:off x="394335" y="514268"/>
          <a:ext cx="5520690" cy="29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KONTAMINANTY – nařízení EU 315/93 a 1881/2006 </a:t>
          </a:r>
          <a:endParaRPr lang="en-US" sz="1000" kern="1200" dirty="0"/>
        </a:p>
      </dsp:txBody>
      <dsp:txXfrm>
        <a:off x="408745" y="528678"/>
        <a:ext cx="5491870" cy="266380"/>
      </dsp:txXfrm>
    </dsp:sp>
    <dsp:sp modelId="{4BF4B999-E634-4830-92DD-8DF065D71CD1}">
      <dsp:nvSpPr>
        <dsp:cNvPr id="0" name=""/>
        <dsp:cNvSpPr/>
      </dsp:nvSpPr>
      <dsp:spPr>
        <a:xfrm>
          <a:off x="0" y="1619468"/>
          <a:ext cx="7886700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08280" rIns="612096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pesticidů, veterinárních léčiv, hormonů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udržování co nejnižší úrovně kontaminace rozumně dosažitelné při dodržování správných zemědělských a výrobních postupů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maximální limity reziduí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hodnocení bezpečnosti účinných látek, vazba na povolovací proces (přípravky na ochranu rostlin, veterinární léčivé přípravky)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zákaz používání antibiotik v krmivech jako stimulátorů užitkovosti (nařízení EU 726/2004)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b="0" i="0" kern="1200" dirty="0"/>
            <a:t>zákaz používání látek, které mají hormonální</a:t>
          </a:r>
          <a:r>
            <a:rPr lang="sv-SE" sz="1000" b="0" i="0" kern="1200" dirty="0"/>
            <a:t>, thyreostatický nebo beta adrenergní účinek</a:t>
          </a:r>
          <a:r>
            <a:rPr lang="cs-CZ" sz="1000" b="0" i="0" kern="1200" dirty="0"/>
            <a:t> v chovech zvířat (veterinární zákon)</a:t>
          </a:r>
          <a:endParaRPr lang="en-US" sz="1000" kern="1200" dirty="0"/>
        </a:p>
      </dsp:txBody>
      <dsp:txXfrm>
        <a:off x="0" y="1619468"/>
        <a:ext cx="7886700" cy="1260000"/>
      </dsp:txXfrm>
    </dsp:sp>
    <dsp:sp modelId="{7AD94909-29CA-4227-B219-43C320E288CB}">
      <dsp:nvSpPr>
        <dsp:cNvPr id="0" name=""/>
        <dsp:cNvSpPr/>
      </dsp:nvSpPr>
      <dsp:spPr>
        <a:xfrm>
          <a:off x="394335" y="1471869"/>
          <a:ext cx="5520690" cy="29520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REZIDUA – nařízení EU 396/2005 a 470/2009 </a:t>
          </a:r>
          <a:endParaRPr lang="en-US" sz="1000" kern="1200" dirty="0"/>
        </a:p>
      </dsp:txBody>
      <dsp:txXfrm>
        <a:off x="408745" y="1486279"/>
        <a:ext cx="5491870" cy="266380"/>
      </dsp:txXfrm>
    </dsp:sp>
    <dsp:sp modelId="{7E94D979-DCB1-4DC1-BB67-1E87FA6D9527}">
      <dsp:nvSpPr>
        <dsp:cNvPr id="0" name=""/>
        <dsp:cNvSpPr/>
      </dsp:nvSpPr>
      <dsp:spPr>
        <a:xfrm>
          <a:off x="0" y="3081069"/>
          <a:ext cx="78867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08280" rIns="612096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/>
            <a:t>Provádění vyšetření a odběr vzorků na</a:t>
          </a:r>
          <a:endParaRPr lang="en-US" sz="1000" kern="1200"/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i="1" kern="1200" dirty="0" err="1"/>
            <a:t>Campylobacter</a:t>
          </a:r>
          <a:r>
            <a:rPr lang="cs-CZ" sz="1000" i="1" kern="1200" dirty="0"/>
            <a:t>, </a:t>
          </a:r>
          <a:r>
            <a:rPr lang="cs-CZ" sz="1000" i="1" kern="1200" dirty="0" err="1"/>
            <a:t>Salmonella</a:t>
          </a:r>
          <a:r>
            <a:rPr lang="cs-CZ" sz="1000" kern="1200" dirty="0"/>
            <a:t>, </a:t>
          </a:r>
          <a:r>
            <a:rPr lang="cs-CZ" sz="1000" i="1" kern="1200" dirty="0" err="1"/>
            <a:t>Listeria</a:t>
          </a:r>
          <a:r>
            <a:rPr lang="cs-CZ" sz="1000" i="1" kern="1200" dirty="0"/>
            <a:t> </a:t>
          </a:r>
          <a:r>
            <a:rPr lang="cs-CZ" sz="1000" i="1" kern="1200" dirty="0" err="1"/>
            <a:t>monocytogenes</a:t>
          </a:r>
          <a:r>
            <a:rPr lang="cs-CZ" sz="1000" kern="1200" dirty="0"/>
            <a:t>, </a:t>
          </a:r>
          <a:r>
            <a:rPr lang="cs-CZ" sz="1000" i="1" kern="1200" dirty="0" err="1"/>
            <a:t>Enterobacter</a:t>
          </a:r>
          <a:r>
            <a:rPr lang="cs-CZ" sz="1000" i="1" kern="1200" dirty="0"/>
            <a:t> </a:t>
          </a:r>
          <a:r>
            <a:rPr lang="cs-CZ" sz="1000" i="1" kern="1200" dirty="0" err="1"/>
            <a:t>sakazakii</a:t>
          </a:r>
          <a:r>
            <a:rPr lang="cs-CZ" sz="1000" i="1" kern="1200" dirty="0"/>
            <a:t>, s</a:t>
          </a:r>
          <a:r>
            <a:rPr lang="cs-CZ" sz="1000" kern="1200" dirty="0"/>
            <a:t>tafylokokové enterotoxiny, </a:t>
          </a:r>
          <a:r>
            <a:rPr lang="cs-CZ" sz="1000" i="1" kern="1200" dirty="0"/>
            <a:t>E. coli, </a:t>
          </a:r>
          <a:r>
            <a:rPr lang="cs-CZ" sz="1000" kern="1200" dirty="0"/>
            <a:t>histamin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000" kern="1200" dirty="0"/>
            <a:t>Kontrola výskytu a tlumení zoonóz v chovech, např. </a:t>
          </a:r>
          <a:r>
            <a:rPr lang="cs-CZ" sz="1000" kern="1200" dirty="0" err="1"/>
            <a:t>trichinella</a:t>
          </a:r>
          <a:r>
            <a:rPr lang="cs-CZ" sz="1000" kern="1200" dirty="0"/>
            <a:t>, BSE, brucelóza, salmonela (např. nařízení 999/2001)</a:t>
          </a:r>
          <a:endParaRPr lang="en-US" sz="1000" kern="1200" dirty="0"/>
        </a:p>
      </dsp:txBody>
      <dsp:txXfrm>
        <a:off x="0" y="3081069"/>
        <a:ext cx="7886700" cy="756000"/>
      </dsp:txXfrm>
    </dsp:sp>
    <dsp:sp modelId="{77D84AAD-E116-4E81-86B1-23BF91D3A973}">
      <dsp:nvSpPr>
        <dsp:cNvPr id="0" name=""/>
        <dsp:cNvSpPr/>
      </dsp:nvSpPr>
      <dsp:spPr>
        <a:xfrm>
          <a:off x="394335" y="2933469"/>
          <a:ext cx="5520690" cy="29520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MIKROBIOLOGICKÁ KRITÉRIA – nařízení EU 2073/2005</a:t>
          </a:r>
          <a:endParaRPr lang="en-US" sz="1000" kern="1200" dirty="0"/>
        </a:p>
      </dsp:txBody>
      <dsp:txXfrm>
        <a:off x="408745" y="2947879"/>
        <a:ext cx="5491870" cy="2663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77E39-ABBF-4B4F-A5D5-4557063C794B}">
      <dsp:nvSpPr>
        <dsp:cNvPr id="0" name=""/>
        <dsp:cNvSpPr/>
      </dsp:nvSpPr>
      <dsp:spPr>
        <a:xfrm>
          <a:off x="2464" y="19849"/>
          <a:ext cx="2402978" cy="48442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Zákaz uvádět na trh potraviny</a:t>
          </a:r>
          <a:endParaRPr lang="en-US" sz="1300" kern="1200"/>
        </a:p>
      </dsp:txBody>
      <dsp:txXfrm>
        <a:off x="2464" y="19849"/>
        <a:ext cx="2402978" cy="484423"/>
      </dsp:txXfrm>
    </dsp:sp>
    <dsp:sp modelId="{8E9896C0-902C-4361-A368-318D48CEBB01}">
      <dsp:nvSpPr>
        <dsp:cNvPr id="0" name=""/>
        <dsp:cNvSpPr/>
      </dsp:nvSpPr>
      <dsp:spPr>
        <a:xfrm>
          <a:off x="2464" y="504272"/>
          <a:ext cx="2402978" cy="382721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klamavě označené nebo nabízené ke spotřebě klamavým způsobem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s prošlým datem použitelnosti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neznámého původu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překračující nejvyšší přípustné úrovně kontaminace radionuklidy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ozářené v rozporu s požadavky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b="0" i="0" kern="1200" dirty="0"/>
            <a:t>obsahující látky v rozporu s požadavky na složení doplňků stravy nebo látky zakázané při výrobě potravin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b="0" i="0" kern="1200" dirty="0"/>
            <a:t>zdánlivě totožné s potravinou uváděnou na trh v jiných členských státech Evropské unie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2464" y="504272"/>
        <a:ext cx="2402978" cy="3827216"/>
      </dsp:txXfrm>
    </dsp:sp>
    <dsp:sp modelId="{18AC6553-6EBC-4209-AAF5-5F170886AED4}">
      <dsp:nvSpPr>
        <dsp:cNvPr id="0" name=""/>
        <dsp:cNvSpPr/>
      </dsp:nvSpPr>
      <dsp:spPr>
        <a:xfrm>
          <a:off x="2741860" y="19849"/>
          <a:ext cx="2402978" cy="484423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Neprodleně vyřadit z dalšího uvádění na trh potraviny</a:t>
          </a:r>
          <a:endParaRPr lang="en-US" sz="1300" kern="1200"/>
        </a:p>
      </dsp:txBody>
      <dsp:txXfrm>
        <a:off x="2741860" y="19849"/>
        <a:ext cx="2402978" cy="484423"/>
      </dsp:txXfrm>
    </dsp:sp>
    <dsp:sp modelId="{3AEEAEB0-D9A6-40BB-B101-7C6F9E4A44EB}">
      <dsp:nvSpPr>
        <dsp:cNvPr id="0" name=""/>
        <dsp:cNvSpPr/>
      </dsp:nvSpPr>
      <dsp:spPr>
        <a:xfrm>
          <a:off x="2741860" y="504272"/>
          <a:ext cx="2402978" cy="3827216"/>
        </a:xfrm>
        <a:prstGeom prst="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viz výčet vlevo a</a:t>
          </a:r>
          <a:r>
            <a:rPr lang="cs-CZ" sz="1300" b="0" i="0" kern="1200" dirty="0"/>
            <a:t> potraviny s prošlým datem minimální trvanlivosti, které nejsou bezpečné</a:t>
          </a:r>
          <a:r>
            <a:rPr lang="cs-CZ" sz="1300" kern="1200" dirty="0"/>
            <a:t>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balené do obalů, které neodpovídají požadavkům na materiály, předměty a výrobky určené pro styk s potravinami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nedostatečně a nesprávně označené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neodpovídající stanoveným nebo deklarovaným požadavkům na jakost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páchnoucí, pokud pach není charakteristickou vlastností výrobku, nebo jinak poškozené, deformované, znečištěné nebo zjevně chemicky nebo mikrobiologicky narušené</a:t>
          </a:r>
          <a:endParaRPr lang="en-US" sz="1300" kern="1200"/>
        </a:p>
      </dsp:txBody>
      <dsp:txXfrm>
        <a:off x="2741860" y="504272"/>
        <a:ext cx="2402978" cy="3827216"/>
      </dsp:txXfrm>
    </dsp:sp>
    <dsp:sp modelId="{15ABBDDE-3E94-4A74-9C53-D2294A543696}">
      <dsp:nvSpPr>
        <dsp:cNvPr id="0" name=""/>
        <dsp:cNvSpPr/>
      </dsp:nvSpPr>
      <dsp:spPr>
        <a:xfrm>
          <a:off x="5481256" y="19849"/>
          <a:ext cx="2402978" cy="484423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Výjimka pro bezpečné potraviny</a:t>
          </a:r>
          <a:endParaRPr lang="en-US" sz="1300" kern="1200" dirty="0"/>
        </a:p>
      </dsp:txBody>
      <dsp:txXfrm>
        <a:off x="5481256" y="19849"/>
        <a:ext cx="2402978" cy="484423"/>
      </dsp:txXfrm>
    </dsp:sp>
    <dsp:sp modelId="{3EE6236D-EAE4-4A42-A69F-C41794B2893C}">
      <dsp:nvSpPr>
        <dsp:cNvPr id="0" name=""/>
        <dsp:cNvSpPr/>
      </dsp:nvSpPr>
      <dsp:spPr>
        <a:xfrm>
          <a:off x="5481256" y="504272"/>
          <a:ext cx="2402978" cy="3827216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Po datu minimální trvanlivosti </a:t>
          </a:r>
          <a:r>
            <a:rPr lang="cs-CZ" sz="1300" kern="1200" dirty="0">
              <a:latin typeface="Calibri" panose="020F0502020204030204" pitchFamily="34" charset="0"/>
              <a:cs typeface="Calibri" panose="020F0502020204030204" pitchFamily="34" charset="0"/>
            </a:rPr>
            <a:t>→ </a:t>
          </a:r>
          <a:r>
            <a:rPr lang="cs-CZ" sz="1300" kern="1200" dirty="0"/>
            <a:t>oddělené a označené uvádění na trh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Použitelné k jinému než původnímu použití </a:t>
          </a:r>
          <a:r>
            <a:rPr lang="cs-CZ" sz="1300" kern="1200" dirty="0">
              <a:latin typeface="Calibri" panose="020F0502020204030204" pitchFamily="34" charset="0"/>
              <a:cs typeface="Calibri" panose="020F0502020204030204" pitchFamily="34" charset="0"/>
            </a:rPr>
            <a:t>→ </a:t>
          </a:r>
          <a:r>
            <a:rPr lang="cs-CZ" sz="1300" kern="1200" dirty="0"/>
            <a:t>oddělené a označené uvádění na trh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Nesplňující zákonné požadavky </a:t>
          </a:r>
          <a:r>
            <a:rPr lang="cs-CZ" sz="1300" kern="1200" dirty="0">
              <a:latin typeface="Calibri" panose="020F0502020204030204" pitchFamily="34" charset="0"/>
              <a:cs typeface="Calibri" panose="020F0502020204030204" pitchFamily="34" charset="0"/>
            </a:rPr>
            <a:t>→ b</a:t>
          </a:r>
          <a:r>
            <a:rPr lang="cs-CZ" sz="1300" kern="1200" dirty="0"/>
            <a:t>ezplatné poskytnutí neziskové organizaci</a:t>
          </a:r>
          <a:endParaRPr lang="en-US" sz="1300" kern="1200" dirty="0"/>
        </a:p>
      </dsp:txBody>
      <dsp:txXfrm>
        <a:off x="5481256" y="504272"/>
        <a:ext cx="2402978" cy="38272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2BBE8-112E-479A-954F-253C48560E56}">
      <dsp:nvSpPr>
        <dsp:cNvPr id="0" name=""/>
        <dsp:cNvSpPr/>
      </dsp:nvSpPr>
      <dsp:spPr>
        <a:xfrm>
          <a:off x="0" y="241929"/>
          <a:ext cx="78867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98F1B-7508-4C6C-AE25-948CFCFEA818}">
      <dsp:nvSpPr>
        <dsp:cNvPr id="0" name=""/>
        <dsp:cNvSpPr/>
      </dsp:nvSpPr>
      <dsp:spPr>
        <a:xfrm>
          <a:off x="394335" y="64809"/>
          <a:ext cx="5520690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Schválení a registrace provozu</a:t>
          </a:r>
          <a:endParaRPr lang="en-US" sz="1200" kern="1200"/>
        </a:p>
      </dsp:txBody>
      <dsp:txXfrm>
        <a:off x="411628" y="82102"/>
        <a:ext cx="5486104" cy="319654"/>
      </dsp:txXfrm>
    </dsp:sp>
    <dsp:sp modelId="{3FD6B192-B3B7-48E0-88F0-30BFD0A7AAB6}">
      <dsp:nvSpPr>
        <dsp:cNvPr id="0" name=""/>
        <dsp:cNvSpPr/>
      </dsp:nvSpPr>
      <dsp:spPr>
        <a:xfrm>
          <a:off x="0" y="786249"/>
          <a:ext cx="7886700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42120"/>
              <a:satOff val="20000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Označování a evidence zvířat (plemenářský zákon)</a:t>
          </a:r>
          <a:endParaRPr lang="en-US" sz="1200" kern="1200"/>
        </a:p>
      </dsp:txBody>
      <dsp:txXfrm>
        <a:off x="0" y="786249"/>
        <a:ext cx="7886700" cy="510300"/>
      </dsp:txXfrm>
    </dsp:sp>
    <dsp:sp modelId="{734409DC-36E3-4C64-91CB-40A1362B9886}">
      <dsp:nvSpPr>
        <dsp:cNvPr id="0" name=""/>
        <dsp:cNvSpPr/>
      </dsp:nvSpPr>
      <dsp:spPr>
        <a:xfrm>
          <a:off x="394335" y="609129"/>
          <a:ext cx="5520690" cy="354240"/>
        </a:xfrm>
        <a:prstGeom prst="roundRect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Povinnosti chovatele</a:t>
          </a:r>
          <a:endParaRPr lang="en-US" sz="1200" kern="1200"/>
        </a:p>
      </dsp:txBody>
      <dsp:txXfrm>
        <a:off x="411628" y="626422"/>
        <a:ext cx="5486104" cy="319654"/>
      </dsp:txXfrm>
    </dsp:sp>
    <dsp:sp modelId="{3D6BB2E0-D2B1-42C7-8E17-EC87A2BEE72F}">
      <dsp:nvSpPr>
        <dsp:cNvPr id="0" name=""/>
        <dsp:cNvSpPr/>
      </dsp:nvSpPr>
      <dsp:spPr>
        <a:xfrm>
          <a:off x="0" y="1538469"/>
          <a:ext cx="78867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084240"/>
              <a:satOff val="40000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C40B7-A936-42E0-B578-EE4BF6D0063A}">
      <dsp:nvSpPr>
        <dsp:cNvPr id="0" name=""/>
        <dsp:cNvSpPr/>
      </dsp:nvSpPr>
      <dsp:spPr>
        <a:xfrm>
          <a:off x="394335" y="1361349"/>
          <a:ext cx="5520690" cy="354240"/>
        </a:xfrm>
        <a:prstGeom prst="roundRect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>
              <a:hlinkClick xmlns:r="http://schemas.openxmlformats.org/officeDocument/2006/relationships" r:id="rId1"/>
            </a:rPr>
            <a:t>Informace o potravinovém řetězci</a:t>
          </a:r>
          <a:endParaRPr lang="en-US" sz="1200" kern="1200"/>
        </a:p>
      </dsp:txBody>
      <dsp:txXfrm>
        <a:off x="411628" y="1378642"/>
        <a:ext cx="5486104" cy="319654"/>
      </dsp:txXfrm>
    </dsp:sp>
    <dsp:sp modelId="{F6FDE208-EC80-4D80-B668-4046BE70B16B}">
      <dsp:nvSpPr>
        <dsp:cNvPr id="0" name=""/>
        <dsp:cNvSpPr/>
      </dsp:nvSpPr>
      <dsp:spPr>
        <a:xfrm>
          <a:off x="0" y="2082789"/>
          <a:ext cx="78867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626359"/>
              <a:satOff val="60000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9577E-D3F9-4F81-81D0-1940E2E7EEB9}">
      <dsp:nvSpPr>
        <dsp:cNvPr id="0" name=""/>
        <dsp:cNvSpPr/>
      </dsp:nvSpPr>
      <dsp:spPr>
        <a:xfrm>
          <a:off x="394335" y="1905669"/>
          <a:ext cx="5520690" cy="354240"/>
        </a:xfrm>
        <a:prstGeom prst="roundRect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Povinnosti provozovatele jatek/bourárny</a:t>
          </a:r>
          <a:endParaRPr lang="en-US" sz="1200" kern="1200"/>
        </a:p>
      </dsp:txBody>
      <dsp:txXfrm>
        <a:off x="411628" y="1922962"/>
        <a:ext cx="5486104" cy="319654"/>
      </dsp:txXfrm>
    </dsp:sp>
    <dsp:sp modelId="{2D46F6A3-8C0E-4872-BCD4-84F48DE99022}">
      <dsp:nvSpPr>
        <dsp:cNvPr id="0" name=""/>
        <dsp:cNvSpPr/>
      </dsp:nvSpPr>
      <dsp:spPr>
        <a:xfrm>
          <a:off x="0" y="2627109"/>
          <a:ext cx="788670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68479"/>
              <a:satOff val="80000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Před porážkou (kontrola označení a dokumentace, podmínek welfare a přepravy) = zdravotní potvrzení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Po porážce = rozhodnutí o poživatelnosti a označení zdravotní nezávadnosti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Chlazení jatečně upravených těl</a:t>
          </a:r>
          <a:endParaRPr lang="en-US" sz="1200" kern="1200"/>
        </a:p>
      </dsp:txBody>
      <dsp:txXfrm>
        <a:off x="0" y="2627109"/>
        <a:ext cx="7886700" cy="907200"/>
      </dsp:txXfrm>
    </dsp:sp>
    <dsp:sp modelId="{474487B4-F19F-42FD-9DB0-FAE3B6CCD2C0}">
      <dsp:nvSpPr>
        <dsp:cNvPr id="0" name=""/>
        <dsp:cNvSpPr/>
      </dsp:nvSpPr>
      <dsp:spPr>
        <a:xfrm>
          <a:off x="394335" y="2449989"/>
          <a:ext cx="5520690" cy="354240"/>
        </a:xfrm>
        <a:prstGeom prst="roundRect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>
              <a:hlinkClick xmlns:r="http://schemas.openxmlformats.org/officeDocument/2006/relationships" r:id="rId2"/>
            </a:rPr>
            <a:t>Veterinární prohlídky jatečných zvířat a masa</a:t>
          </a:r>
          <a:endParaRPr lang="en-US" sz="1200" kern="1200"/>
        </a:p>
      </dsp:txBody>
      <dsp:txXfrm>
        <a:off x="411628" y="2467282"/>
        <a:ext cx="5486104" cy="319654"/>
      </dsp:txXfrm>
    </dsp:sp>
    <dsp:sp modelId="{2F5CC500-B56A-4AA8-9216-9EBA3CD2262C}">
      <dsp:nvSpPr>
        <dsp:cNvPr id="0" name=""/>
        <dsp:cNvSpPr/>
      </dsp:nvSpPr>
      <dsp:spPr>
        <a:xfrm>
          <a:off x="0" y="3776229"/>
          <a:ext cx="7886700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/>
            <a:t>Veterinární osvědčení a zdravotní potvrzení k přemístění zvířete</a:t>
          </a:r>
          <a:endParaRPr lang="en-US" sz="1200" kern="1200"/>
        </a:p>
      </dsp:txBody>
      <dsp:txXfrm>
        <a:off x="0" y="3776229"/>
        <a:ext cx="7886700" cy="510300"/>
      </dsp:txXfrm>
    </dsp:sp>
    <dsp:sp modelId="{16A6737A-79E0-4AA7-A966-FBDD69DAEA21}">
      <dsp:nvSpPr>
        <dsp:cNvPr id="0" name=""/>
        <dsp:cNvSpPr/>
      </dsp:nvSpPr>
      <dsp:spPr>
        <a:xfrm>
          <a:off x="394335" y="3599109"/>
          <a:ext cx="5520690" cy="35424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Požadavky na přepravu</a:t>
          </a:r>
          <a:endParaRPr lang="en-US" sz="1200" kern="1200"/>
        </a:p>
      </dsp:txBody>
      <dsp:txXfrm>
        <a:off x="411628" y="3616402"/>
        <a:ext cx="5486104" cy="31965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DD2DE-A1DE-46EC-AC06-13BA042AD55B}">
      <dsp:nvSpPr>
        <dsp:cNvPr id="0" name=""/>
        <dsp:cNvSpPr/>
      </dsp:nvSpPr>
      <dsp:spPr>
        <a:xfrm>
          <a:off x="0" y="445981"/>
          <a:ext cx="7886700" cy="2031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Vysoká úroveň ochrany zdraví a zájmů spotřebitelů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informovaný výběr potravin a jejich bezpečné použití,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se zvláštním ohledem na zdravotní, hospodářská, environmentální, sociální a etická hlediska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Volný pohyb legálně vyráběných a na trh uváděných potravin, s přihlédnutím, kde je to vhodné, k potřebě ochrany legitimních zájmů výrobců a podpora výroby kvalitních produktů</a:t>
          </a:r>
          <a:endParaRPr lang="en-US" sz="1500" kern="1200"/>
        </a:p>
      </dsp:txBody>
      <dsp:txXfrm>
        <a:off x="0" y="445981"/>
        <a:ext cx="7886700" cy="2031750"/>
      </dsp:txXfrm>
    </dsp:sp>
    <dsp:sp modelId="{67331441-382A-4ED4-AF8B-0974CF2968F6}">
      <dsp:nvSpPr>
        <dsp:cNvPr id="0" name=""/>
        <dsp:cNvSpPr/>
      </dsp:nvSpPr>
      <dsp:spPr>
        <a:xfrm>
          <a:off x="394335" y="224581"/>
          <a:ext cx="5520690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Cíle</a:t>
          </a:r>
          <a:endParaRPr lang="en-US" sz="1500" kern="1200"/>
        </a:p>
      </dsp:txBody>
      <dsp:txXfrm>
        <a:off x="415951" y="246197"/>
        <a:ext cx="5477458" cy="399568"/>
      </dsp:txXfrm>
    </dsp:sp>
    <dsp:sp modelId="{7B8B7A7D-74FC-4B02-89FD-5D4836344737}">
      <dsp:nvSpPr>
        <dsp:cNvPr id="0" name=""/>
        <dsp:cNvSpPr/>
      </dsp:nvSpPr>
      <dsp:spPr>
        <a:xfrm>
          <a:off x="0" y="2780131"/>
          <a:ext cx="7886700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Informace o potravinách nesmějí být zavádějící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Informace o potravině musí být přesné, jasné a spotřebitelům snadno srozumitelné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Platí i pro reklamu a obchodní úpravu potravin, jejich tvar, vzhled nebo balení, použité obalové materiály, způsob jejich uspořádání a místo vystavení</a:t>
          </a:r>
          <a:endParaRPr lang="en-US" sz="1500" kern="1200" dirty="0"/>
        </a:p>
      </dsp:txBody>
      <dsp:txXfrm>
        <a:off x="0" y="2780131"/>
        <a:ext cx="7886700" cy="1346625"/>
      </dsp:txXfrm>
    </dsp:sp>
    <dsp:sp modelId="{B67BF36B-314F-4988-8FC1-908B5827F514}">
      <dsp:nvSpPr>
        <dsp:cNvPr id="0" name=""/>
        <dsp:cNvSpPr/>
      </dsp:nvSpPr>
      <dsp:spPr>
        <a:xfrm>
          <a:off x="394335" y="2558731"/>
          <a:ext cx="5520690" cy="44280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Základní požadavky na označování</a:t>
          </a:r>
          <a:endParaRPr lang="en-US" sz="1500" kern="1200"/>
        </a:p>
      </dsp:txBody>
      <dsp:txXfrm>
        <a:off x="415951" y="2580347"/>
        <a:ext cx="5477458" cy="3995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63961-DF64-4418-92F4-4044426CE9CB}">
      <dsp:nvSpPr>
        <dsp:cNvPr id="0" name=""/>
        <dsp:cNvSpPr/>
      </dsp:nvSpPr>
      <dsp:spPr>
        <a:xfrm>
          <a:off x="2310" y="342627"/>
          <a:ext cx="1833041" cy="109982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název potraviny (zákonný nebo vžitý)</a:t>
          </a:r>
          <a:endParaRPr lang="en-US" sz="1300" kern="1200"/>
        </a:p>
      </dsp:txBody>
      <dsp:txXfrm>
        <a:off x="2310" y="342627"/>
        <a:ext cx="1833041" cy="1099824"/>
      </dsp:txXfrm>
    </dsp:sp>
    <dsp:sp modelId="{8E8F19CC-C286-486D-A669-7DC534944707}">
      <dsp:nvSpPr>
        <dsp:cNvPr id="0" name=""/>
        <dsp:cNvSpPr/>
      </dsp:nvSpPr>
      <dsp:spPr>
        <a:xfrm>
          <a:off x="2018656" y="342627"/>
          <a:ext cx="1833041" cy="1099824"/>
        </a:xfrm>
        <a:prstGeom prst="rect">
          <a:avLst/>
        </a:prstGeom>
        <a:solidFill>
          <a:schemeClr val="accent3">
            <a:hueOff val="246418"/>
            <a:satOff val="9091"/>
            <a:lumOff val="-13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seznam složek </a:t>
          </a:r>
          <a:endParaRPr lang="en-US" sz="1300" kern="1200"/>
        </a:p>
      </dsp:txBody>
      <dsp:txXfrm>
        <a:off x="2018656" y="342627"/>
        <a:ext cx="1833041" cy="1099824"/>
      </dsp:txXfrm>
    </dsp:sp>
    <dsp:sp modelId="{1C45DB98-029C-41EC-A408-F773FB72759C}">
      <dsp:nvSpPr>
        <dsp:cNvPr id="0" name=""/>
        <dsp:cNvSpPr/>
      </dsp:nvSpPr>
      <dsp:spPr>
        <a:xfrm>
          <a:off x="4035002" y="342627"/>
          <a:ext cx="1833041" cy="1099824"/>
        </a:xfrm>
        <a:prstGeom prst="rect">
          <a:avLst/>
        </a:prstGeom>
        <a:solidFill>
          <a:schemeClr val="accent3">
            <a:hueOff val="492836"/>
            <a:satOff val="18182"/>
            <a:lumOff val="-26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alergeny</a:t>
          </a:r>
          <a:endParaRPr lang="en-US" sz="1300" kern="1200"/>
        </a:p>
      </dsp:txBody>
      <dsp:txXfrm>
        <a:off x="4035002" y="342627"/>
        <a:ext cx="1833041" cy="1099824"/>
      </dsp:txXfrm>
    </dsp:sp>
    <dsp:sp modelId="{E6A71728-0B5A-48AB-B7C8-229FC5E03B2C}">
      <dsp:nvSpPr>
        <dsp:cNvPr id="0" name=""/>
        <dsp:cNvSpPr/>
      </dsp:nvSpPr>
      <dsp:spPr>
        <a:xfrm>
          <a:off x="6051347" y="342627"/>
          <a:ext cx="1833041" cy="1099824"/>
        </a:xfrm>
        <a:prstGeom prst="rect">
          <a:avLst/>
        </a:prstGeom>
        <a:solidFill>
          <a:schemeClr val="accent3">
            <a:hueOff val="739254"/>
            <a:satOff val="27273"/>
            <a:lumOff val="-40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množství složek</a:t>
          </a:r>
          <a:endParaRPr lang="en-US" sz="1300" kern="1200"/>
        </a:p>
      </dsp:txBody>
      <dsp:txXfrm>
        <a:off x="6051347" y="342627"/>
        <a:ext cx="1833041" cy="1099824"/>
      </dsp:txXfrm>
    </dsp:sp>
    <dsp:sp modelId="{3A1604DF-36CB-4C92-9FEC-0472344B784E}">
      <dsp:nvSpPr>
        <dsp:cNvPr id="0" name=""/>
        <dsp:cNvSpPr/>
      </dsp:nvSpPr>
      <dsp:spPr>
        <a:xfrm>
          <a:off x="2310" y="1625756"/>
          <a:ext cx="1833041" cy="1099824"/>
        </a:xfrm>
        <a:prstGeom prst="rect">
          <a:avLst/>
        </a:prstGeom>
        <a:solidFill>
          <a:schemeClr val="accent3">
            <a:hueOff val="985672"/>
            <a:satOff val="36364"/>
            <a:lumOff val="-53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čisté množství potraviny</a:t>
          </a:r>
          <a:endParaRPr lang="en-US" sz="1300" kern="1200"/>
        </a:p>
      </dsp:txBody>
      <dsp:txXfrm>
        <a:off x="2310" y="1625756"/>
        <a:ext cx="1833041" cy="1099824"/>
      </dsp:txXfrm>
    </dsp:sp>
    <dsp:sp modelId="{EB6FE99B-D8C3-413D-8816-8FB416DA9F7A}">
      <dsp:nvSpPr>
        <dsp:cNvPr id="0" name=""/>
        <dsp:cNvSpPr/>
      </dsp:nvSpPr>
      <dsp:spPr>
        <a:xfrm>
          <a:off x="2018656" y="1625756"/>
          <a:ext cx="1833041" cy="1099824"/>
        </a:xfrm>
        <a:prstGeom prst="rect">
          <a:avLst/>
        </a:prstGeom>
        <a:solidFill>
          <a:schemeClr val="accent3">
            <a:hueOff val="1232090"/>
            <a:satOff val="45455"/>
            <a:lumOff val="-66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datum minimální trvanlivosti nebo datum použitelnosti</a:t>
          </a:r>
          <a:endParaRPr lang="en-US" sz="1300" kern="1200"/>
        </a:p>
      </dsp:txBody>
      <dsp:txXfrm>
        <a:off x="2018656" y="1625756"/>
        <a:ext cx="1833041" cy="1099824"/>
      </dsp:txXfrm>
    </dsp:sp>
    <dsp:sp modelId="{283EB24F-C489-43D0-8018-0776EF324BEF}">
      <dsp:nvSpPr>
        <dsp:cNvPr id="0" name=""/>
        <dsp:cNvSpPr/>
      </dsp:nvSpPr>
      <dsp:spPr>
        <a:xfrm>
          <a:off x="4035002" y="1625756"/>
          <a:ext cx="1833041" cy="1099824"/>
        </a:xfrm>
        <a:prstGeom prst="rect">
          <a:avLst/>
        </a:prstGeom>
        <a:solidFill>
          <a:schemeClr val="accent3">
            <a:hueOff val="1478509"/>
            <a:satOff val="54545"/>
            <a:lumOff val="-80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zvláštní podmínky uchování nebo podmínky použití</a:t>
          </a:r>
          <a:endParaRPr lang="en-US" sz="1300" kern="1200"/>
        </a:p>
      </dsp:txBody>
      <dsp:txXfrm>
        <a:off x="4035002" y="1625756"/>
        <a:ext cx="1833041" cy="1099824"/>
      </dsp:txXfrm>
    </dsp:sp>
    <dsp:sp modelId="{963A7FAB-26C5-4E32-81F8-7B152065A59B}">
      <dsp:nvSpPr>
        <dsp:cNvPr id="0" name=""/>
        <dsp:cNvSpPr/>
      </dsp:nvSpPr>
      <dsp:spPr>
        <a:xfrm>
          <a:off x="6051347" y="1625756"/>
          <a:ext cx="1833041" cy="1099824"/>
        </a:xfrm>
        <a:prstGeom prst="rect">
          <a:avLst/>
        </a:prstGeom>
        <a:solidFill>
          <a:schemeClr val="accent3">
            <a:hueOff val="1724927"/>
            <a:satOff val="63636"/>
            <a:lumOff val="-93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jméno nebo obchodní název a adresu provozovatele potravinářského podniku </a:t>
          </a:r>
          <a:endParaRPr lang="en-US" sz="1300" kern="1200"/>
        </a:p>
      </dsp:txBody>
      <dsp:txXfrm>
        <a:off x="6051347" y="1625756"/>
        <a:ext cx="1833041" cy="1099824"/>
      </dsp:txXfrm>
    </dsp:sp>
    <dsp:sp modelId="{43CB9FC5-0532-44CC-A8B0-3CF40034064B}">
      <dsp:nvSpPr>
        <dsp:cNvPr id="0" name=""/>
        <dsp:cNvSpPr/>
      </dsp:nvSpPr>
      <dsp:spPr>
        <a:xfrm>
          <a:off x="2310" y="2908885"/>
          <a:ext cx="1833041" cy="1099824"/>
        </a:xfrm>
        <a:prstGeom prst="rect">
          <a:avLst/>
        </a:prstGeom>
        <a:solidFill>
          <a:schemeClr val="accent3">
            <a:hueOff val="1971345"/>
            <a:satOff val="72727"/>
            <a:lumOff val="-106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země původu nebo místo provenience (v případech stanovených)</a:t>
          </a:r>
          <a:endParaRPr lang="en-US" sz="1300" kern="1200"/>
        </a:p>
      </dsp:txBody>
      <dsp:txXfrm>
        <a:off x="2310" y="2908885"/>
        <a:ext cx="1833041" cy="1099824"/>
      </dsp:txXfrm>
    </dsp:sp>
    <dsp:sp modelId="{6D5AE7D3-48AF-4D40-BC16-EE8CD60732FE}">
      <dsp:nvSpPr>
        <dsp:cNvPr id="0" name=""/>
        <dsp:cNvSpPr/>
      </dsp:nvSpPr>
      <dsp:spPr>
        <a:xfrm>
          <a:off x="2018656" y="2908885"/>
          <a:ext cx="1833041" cy="1099824"/>
        </a:xfrm>
        <a:prstGeom prst="rect">
          <a:avLst/>
        </a:prstGeom>
        <a:solidFill>
          <a:schemeClr val="accent3">
            <a:hueOff val="2217763"/>
            <a:satOff val="81818"/>
            <a:lumOff val="-120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návod k použití (v případě potraviny, kterou by bez tohoto návodu bylo obtížné odpovídajícím způsobem použít)</a:t>
          </a:r>
          <a:endParaRPr lang="en-US" sz="1300" kern="1200"/>
        </a:p>
      </dsp:txBody>
      <dsp:txXfrm>
        <a:off x="2018656" y="2908885"/>
        <a:ext cx="1833041" cy="1099824"/>
      </dsp:txXfrm>
    </dsp:sp>
    <dsp:sp modelId="{928893F8-C65F-41A1-8916-F2D558ACBB07}">
      <dsp:nvSpPr>
        <dsp:cNvPr id="0" name=""/>
        <dsp:cNvSpPr/>
      </dsp:nvSpPr>
      <dsp:spPr>
        <a:xfrm>
          <a:off x="4035002" y="2908885"/>
          <a:ext cx="1833041" cy="1099824"/>
        </a:xfrm>
        <a:prstGeom prst="rect">
          <a:avLst/>
        </a:prstGeom>
        <a:solidFill>
          <a:schemeClr val="accent3">
            <a:hueOff val="2464181"/>
            <a:satOff val="90909"/>
            <a:lumOff val="-133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skutečný obsah alkoholu (</a:t>
          </a:r>
          <a:r>
            <a:rPr lang="pl-PL" sz="1300" kern="1200"/>
            <a:t>u nápojů s obsahem alkoholu </a:t>
          </a:r>
          <a:r>
            <a:rPr lang="cs-CZ" sz="1300" kern="1200"/>
            <a:t>vyšším než 1,2 %)</a:t>
          </a:r>
          <a:endParaRPr lang="en-US" sz="1300" kern="1200"/>
        </a:p>
      </dsp:txBody>
      <dsp:txXfrm>
        <a:off x="4035002" y="2908885"/>
        <a:ext cx="1833041" cy="1099824"/>
      </dsp:txXfrm>
    </dsp:sp>
    <dsp:sp modelId="{3A436FF0-B9EE-40C9-A756-12CFCCCC5A10}">
      <dsp:nvSpPr>
        <dsp:cNvPr id="0" name=""/>
        <dsp:cNvSpPr/>
      </dsp:nvSpPr>
      <dsp:spPr>
        <a:xfrm>
          <a:off x="6051347" y="2908885"/>
          <a:ext cx="1833041" cy="1099824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výživové údaje</a:t>
          </a:r>
          <a:endParaRPr lang="en-US" sz="1300" kern="1200"/>
        </a:p>
      </dsp:txBody>
      <dsp:txXfrm>
        <a:off x="6051347" y="2908885"/>
        <a:ext cx="1833041" cy="109982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6D7BE-0A9E-4C77-BDAF-82A7680865C9}">
      <dsp:nvSpPr>
        <dsp:cNvPr id="0" name=""/>
        <dsp:cNvSpPr/>
      </dsp:nvSpPr>
      <dsp:spPr>
        <a:xfrm>
          <a:off x="0" y="341018"/>
          <a:ext cx="7886700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74904" rIns="6120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Provádění kontrol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Stanovení pravidel pro opatření a sankce při porušení potravinového práva</a:t>
          </a:r>
          <a:endParaRPr lang="en-US" sz="1800" kern="1200"/>
        </a:p>
      </dsp:txBody>
      <dsp:txXfrm>
        <a:off x="0" y="341018"/>
        <a:ext cx="7886700" cy="1304100"/>
      </dsp:txXfrm>
    </dsp:sp>
    <dsp:sp modelId="{371771E0-1C1D-4F23-AF95-35069BBE9131}">
      <dsp:nvSpPr>
        <dsp:cNvPr id="0" name=""/>
        <dsp:cNvSpPr/>
      </dsp:nvSpPr>
      <dsp:spPr>
        <a:xfrm>
          <a:off x="394335" y="75338"/>
          <a:ext cx="552069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Zajišťování dodržování potravinového práva</a:t>
          </a:r>
          <a:endParaRPr lang="en-US" sz="1800" kern="1200"/>
        </a:p>
      </dsp:txBody>
      <dsp:txXfrm>
        <a:off x="420274" y="101277"/>
        <a:ext cx="5468812" cy="479482"/>
      </dsp:txXfrm>
    </dsp:sp>
    <dsp:sp modelId="{68F5DFC9-BB86-48C5-999A-6644608F3E5C}">
      <dsp:nvSpPr>
        <dsp:cNvPr id="0" name=""/>
        <dsp:cNvSpPr/>
      </dsp:nvSpPr>
      <dsp:spPr>
        <a:xfrm>
          <a:off x="0" y="2007999"/>
          <a:ext cx="7886700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74904" rIns="6120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víceleté národní plány kontrol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pravidelně, na základě rizik a s přiměřenou četností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bez předchozího upozornění (s výjimkami)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nestrannost, kvalita a jednotnost, příp. koordinovanost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průhlednost a důvěrnost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interní nebo externí audity</a:t>
          </a:r>
          <a:endParaRPr lang="en-US" sz="1800" kern="1200"/>
        </a:p>
      </dsp:txBody>
      <dsp:txXfrm>
        <a:off x="0" y="2007999"/>
        <a:ext cx="7886700" cy="2268000"/>
      </dsp:txXfrm>
    </dsp:sp>
    <dsp:sp modelId="{B9508966-5511-4EAC-BA3D-EFB6796400B4}">
      <dsp:nvSpPr>
        <dsp:cNvPr id="0" name=""/>
        <dsp:cNvSpPr/>
      </dsp:nvSpPr>
      <dsp:spPr>
        <a:xfrm>
          <a:off x="394335" y="1742319"/>
          <a:ext cx="5520690" cy="53136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Úřední kontroly </a:t>
          </a:r>
          <a:endParaRPr lang="en-US" sz="1800" kern="1200"/>
        </a:p>
      </dsp:txBody>
      <dsp:txXfrm>
        <a:off x="420274" y="1768258"/>
        <a:ext cx="5468812" cy="47948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8DED2-EC6F-46E0-87EA-E543CD6D3786}">
      <dsp:nvSpPr>
        <dsp:cNvPr id="0" name=""/>
        <dsp:cNvSpPr/>
      </dsp:nvSpPr>
      <dsp:spPr>
        <a:xfrm>
          <a:off x="0" y="250613"/>
          <a:ext cx="78867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pro výrobu potravin, pro balení, krájení nebo jiný způsob dělení potravin a pro uvádění potravin na trh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pro vstup a dovoz potravin ze třetích zemí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pro provozování stravovacích služeb</a:t>
          </a:r>
          <a:endParaRPr lang="en-US" sz="1100" kern="1200" dirty="0"/>
        </a:p>
      </dsp:txBody>
      <dsp:txXfrm>
        <a:off x="0" y="250613"/>
        <a:ext cx="7886700" cy="831600"/>
      </dsp:txXfrm>
    </dsp:sp>
    <dsp:sp modelId="{8A7980FC-9AC6-452C-8364-DC327CEE54C8}">
      <dsp:nvSpPr>
        <dsp:cNvPr id="0" name=""/>
        <dsp:cNvSpPr/>
      </dsp:nvSpPr>
      <dsp:spPr>
        <a:xfrm>
          <a:off x="394335" y="88253"/>
          <a:ext cx="5520690" cy="3247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SZPI</a:t>
          </a:r>
          <a:endParaRPr lang="en-US" sz="1100" kern="1200"/>
        </a:p>
      </dsp:txBody>
      <dsp:txXfrm>
        <a:off x="410187" y="104105"/>
        <a:ext cx="5488986" cy="293016"/>
      </dsp:txXfrm>
    </dsp:sp>
    <dsp:sp modelId="{826DB2DB-5A46-4C05-9297-20FCB015015D}">
      <dsp:nvSpPr>
        <dsp:cNvPr id="0" name=""/>
        <dsp:cNvSpPr/>
      </dsp:nvSpPr>
      <dsp:spPr>
        <a:xfrm>
          <a:off x="0" y="1303974"/>
          <a:ext cx="7886700" cy="194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pro výrobu, skladování, přepravu, dovoz a vývoz potravin živočišného původu a pro balení, krájení nebo jiný způsob dělení potravin živočišného původu, které probíhá v zařízeních schválených pro tyto činnosti podle veterinárního zákona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pro uvádění potravin živočišného původu na trh v tržnicích a na tržištích, pro uvádění potravin živočišného původu na trh v prodejních úsecích a prodejnách jiných než samoobslužných, kde dochází k úpravě masa, mléka, ryb, drůbeže nebo vajec, pro uvádění zvěřiny na trh a při příchodu potravin živočišného původu z členských států Evropské unie v prodejnách potravin, pokud jsou místy určení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pro provádění klasifikace těl jatečných zvířat 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pro uvádění nezpracovaných těl nebo částí těl živočichů, mléka, mleziva, vajec nebo včelích produktů na trh při provozování stravovacích služeb</a:t>
          </a:r>
          <a:endParaRPr lang="en-US" sz="1100" kern="1200"/>
        </a:p>
      </dsp:txBody>
      <dsp:txXfrm>
        <a:off x="0" y="1303974"/>
        <a:ext cx="7886700" cy="1940400"/>
      </dsp:txXfrm>
    </dsp:sp>
    <dsp:sp modelId="{D33C72F4-8BAC-4BA8-81B4-E6E42C90B4A9}">
      <dsp:nvSpPr>
        <dsp:cNvPr id="0" name=""/>
        <dsp:cNvSpPr/>
      </dsp:nvSpPr>
      <dsp:spPr>
        <a:xfrm>
          <a:off x="394335" y="1141614"/>
          <a:ext cx="5520690" cy="32472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SVS</a:t>
          </a:r>
          <a:endParaRPr lang="en-US" sz="1100" kern="1200"/>
        </a:p>
      </dsp:txBody>
      <dsp:txXfrm>
        <a:off x="410187" y="1157466"/>
        <a:ext cx="5488986" cy="293016"/>
      </dsp:txXfrm>
    </dsp:sp>
    <dsp:sp modelId="{7D166597-1B9E-43C8-81CE-AC52A45D5FD6}">
      <dsp:nvSpPr>
        <dsp:cNvPr id="0" name=""/>
        <dsp:cNvSpPr/>
      </dsp:nvSpPr>
      <dsp:spPr>
        <a:xfrm>
          <a:off x="0" y="3466134"/>
          <a:ext cx="7886700" cy="796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pro provozování stravovacích služeb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při zjišťování příčin poškození nebo ohrožení zdraví a zamezení šíření infekčních onemocnění nebo jiného poškození zdraví z potravin</a:t>
          </a:r>
          <a:endParaRPr lang="en-US" sz="1100" kern="1200"/>
        </a:p>
      </dsp:txBody>
      <dsp:txXfrm>
        <a:off x="0" y="3466134"/>
        <a:ext cx="7886700" cy="796950"/>
      </dsp:txXfrm>
    </dsp:sp>
    <dsp:sp modelId="{B505AA56-4797-4CB9-B590-06F950A6F523}">
      <dsp:nvSpPr>
        <dsp:cNvPr id="0" name=""/>
        <dsp:cNvSpPr/>
      </dsp:nvSpPr>
      <dsp:spPr>
        <a:xfrm>
          <a:off x="394335" y="3303774"/>
          <a:ext cx="5520690" cy="32472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KHS</a:t>
          </a:r>
          <a:endParaRPr lang="en-US" sz="1100" kern="1200"/>
        </a:p>
      </dsp:txBody>
      <dsp:txXfrm>
        <a:off x="410187" y="3319626"/>
        <a:ext cx="5488986" cy="29301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8857D-D683-46FE-B09F-C075FA4E2C8D}">
      <dsp:nvSpPr>
        <dsp:cNvPr id="0" name=""/>
        <dsp:cNvSpPr/>
      </dsp:nvSpPr>
      <dsp:spPr>
        <a:xfrm>
          <a:off x="0" y="318293"/>
          <a:ext cx="7886700" cy="1392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70764" rIns="61209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postavení komodity ve spotřebním koši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rizikovost komodity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rizikovost analytu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kontrolovaná osoba (objem její produkce)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nové potraviny na trhu</a:t>
          </a:r>
          <a:endParaRPr lang="en-US" sz="1300" kern="1200"/>
        </a:p>
      </dsp:txBody>
      <dsp:txXfrm>
        <a:off x="0" y="318293"/>
        <a:ext cx="7886700" cy="1392300"/>
      </dsp:txXfrm>
    </dsp:sp>
    <dsp:sp modelId="{B8F51EE3-BC5A-4D34-ACA2-E661A9A3164A}">
      <dsp:nvSpPr>
        <dsp:cNvPr id="0" name=""/>
        <dsp:cNvSpPr/>
      </dsp:nvSpPr>
      <dsp:spPr>
        <a:xfrm>
          <a:off x="394335" y="126413"/>
          <a:ext cx="5520690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Hodnocení rizika</a:t>
          </a:r>
          <a:endParaRPr lang="en-US" sz="1300" kern="1200"/>
        </a:p>
      </dsp:txBody>
      <dsp:txXfrm>
        <a:off x="413069" y="145147"/>
        <a:ext cx="5483222" cy="346292"/>
      </dsp:txXfrm>
    </dsp:sp>
    <dsp:sp modelId="{761CD979-72E1-4124-814C-C16F9549E630}">
      <dsp:nvSpPr>
        <dsp:cNvPr id="0" name=""/>
        <dsp:cNvSpPr/>
      </dsp:nvSpPr>
      <dsp:spPr>
        <a:xfrm>
          <a:off x="0" y="1972674"/>
          <a:ext cx="7886700" cy="225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70764" rIns="61209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poznatky z minulých kontrol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analýzy dat v informačním systému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aktuální zjištění inspektorů v terénu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zjištění jiných orgánů státní správy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podněty spotřebitelů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podněty masmédií (tisku, rozhlasu a televize)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zjištění partnerských organizací v zahraničí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doporučení Evropské komise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informace ze systému rychlého varování RASF</a:t>
          </a:r>
          <a:endParaRPr lang="en-US" sz="1300" kern="1200"/>
        </a:p>
      </dsp:txBody>
      <dsp:txXfrm>
        <a:off x="0" y="1972674"/>
        <a:ext cx="7886700" cy="2252250"/>
      </dsp:txXfrm>
    </dsp:sp>
    <dsp:sp modelId="{75002162-0E62-43AC-A724-4A0F2E13DFAE}">
      <dsp:nvSpPr>
        <dsp:cNvPr id="0" name=""/>
        <dsp:cNvSpPr/>
      </dsp:nvSpPr>
      <dsp:spPr>
        <a:xfrm>
          <a:off x="394335" y="1780794"/>
          <a:ext cx="5520690" cy="38376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Východiska pro kontrolu</a:t>
          </a:r>
          <a:r>
            <a:rPr lang="pt-BR" sz="1300" kern="1200"/>
            <a:t> </a:t>
          </a:r>
          <a:endParaRPr lang="en-US" sz="1300" kern="1200"/>
        </a:p>
      </dsp:txBody>
      <dsp:txXfrm>
        <a:off x="413069" y="1799528"/>
        <a:ext cx="5483222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BFFB9-469D-43E9-BBD4-5FB3371C4CEE}">
      <dsp:nvSpPr>
        <dsp:cNvPr id="0" name=""/>
        <dsp:cNvSpPr/>
      </dsp:nvSpPr>
      <dsp:spPr>
        <a:xfrm>
          <a:off x="0" y="329921"/>
          <a:ext cx="7886700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416560" rIns="61209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Zákon č. 110/1997 Sb., o potravinách a tabákových výrobcích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Zákon č. 326/2004 Sb., o rostlinolékařské péči</a:t>
          </a:r>
          <a:endParaRPr lang="en-US" sz="2000" kern="1200" dirty="0"/>
        </a:p>
      </dsp:txBody>
      <dsp:txXfrm>
        <a:off x="0" y="329921"/>
        <a:ext cx="7886700" cy="1165500"/>
      </dsp:txXfrm>
    </dsp:sp>
    <dsp:sp modelId="{3EEB2B7E-4166-4A1C-807C-67467105E12B}">
      <dsp:nvSpPr>
        <dsp:cNvPr id="0" name=""/>
        <dsp:cNvSpPr/>
      </dsp:nvSpPr>
      <dsp:spPr>
        <a:xfrm>
          <a:off x="394335" y="34721"/>
          <a:ext cx="5520690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Potraviny</a:t>
          </a:r>
          <a:endParaRPr lang="en-US" sz="2000" kern="1200" dirty="0"/>
        </a:p>
      </dsp:txBody>
      <dsp:txXfrm>
        <a:off x="423156" y="63542"/>
        <a:ext cx="5463048" cy="532758"/>
      </dsp:txXfrm>
    </dsp:sp>
    <dsp:sp modelId="{A3A163DE-3AAB-417C-9EDF-8048E4811399}">
      <dsp:nvSpPr>
        <dsp:cNvPr id="0" name=""/>
        <dsp:cNvSpPr/>
      </dsp:nvSpPr>
      <dsp:spPr>
        <a:xfrm>
          <a:off x="0" y="1898622"/>
          <a:ext cx="7886700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416560" rIns="61209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Zákon č. 166/1999 Sb., o veterinární péči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Zákon č. 91/1997 Sb., o krmivech</a:t>
          </a:r>
          <a:endParaRPr lang="en-US" sz="2000" kern="1200" dirty="0"/>
        </a:p>
      </dsp:txBody>
      <dsp:txXfrm>
        <a:off x="0" y="1898622"/>
        <a:ext cx="7886700" cy="1165500"/>
      </dsp:txXfrm>
    </dsp:sp>
    <dsp:sp modelId="{33141BCE-3683-4D17-B089-8B81F98DB049}">
      <dsp:nvSpPr>
        <dsp:cNvPr id="0" name=""/>
        <dsp:cNvSpPr/>
      </dsp:nvSpPr>
      <dsp:spPr>
        <a:xfrm>
          <a:off x="394335" y="1603422"/>
          <a:ext cx="5520690" cy="59040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Potraviny živočišného původu</a:t>
          </a:r>
          <a:endParaRPr lang="en-US" sz="2000" kern="1200"/>
        </a:p>
      </dsp:txBody>
      <dsp:txXfrm>
        <a:off x="423156" y="1632243"/>
        <a:ext cx="5463048" cy="532758"/>
      </dsp:txXfrm>
    </dsp:sp>
    <dsp:sp modelId="{E7B3904D-7C38-4931-A939-BD3FA42FFBCE}">
      <dsp:nvSpPr>
        <dsp:cNvPr id="0" name=""/>
        <dsp:cNvSpPr/>
      </dsp:nvSpPr>
      <dsp:spPr>
        <a:xfrm>
          <a:off x="0" y="3467322"/>
          <a:ext cx="78867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416560" rIns="61209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Zákon č. 258/2000 Sb., o ochraně veřejného zdraví</a:t>
          </a:r>
          <a:endParaRPr lang="en-US" sz="2000" kern="1200" dirty="0"/>
        </a:p>
      </dsp:txBody>
      <dsp:txXfrm>
        <a:off x="0" y="3467322"/>
        <a:ext cx="7886700" cy="850500"/>
      </dsp:txXfrm>
    </dsp:sp>
    <dsp:sp modelId="{F6101EC9-0196-4717-84C0-E37C583F64F8}">
      <dsp:nvSpPr>
        <dsp:cNvPr id="0" name=""/>
        <dsp:cNvSpPr/>
      </dsp:nvSpPr>
      <dsp:spPr>
        <a:xfrm>
          <a:off x="394335" y="3172121"/>
          <a:ext cx="5520690" cy="59040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Pokrmy</a:t>
          </a:r>
          <a:endParaRPr lang="en-US" sz="2000" kern="1200" dirty="0"/>
        </a:p>
      </dsp:txBody>
      <dsp:txXfrm>
        <a:off x="423156" y="3200942"/>
        <a:ext cx="5463048" cy="53275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0F7B7-8829-4AB2-9990-7EC04C8BE6E6}">
      <dsp:nvSpPr>
        <dsp:cNvPr id="0" name=""/>
        <dsp:cNvSpPr/>
      </dsp:nvSpPr>
      <dsp:spPr>
        <a:xfrm>
          <a:off x="0" y="1200744"/>
          <a:ext cx="7886700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91592" rIns="61209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V návaznosti na unijní právní předpisy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V návaznosti na vnitrostátní právní předpisy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Zákazy, zničení, pozastavení, zajištění, uložení povinnosti, stažení, převzetí,…</a:t>
          </a:r>
          <a:endParaRPr lang="en-US" sz="1400" kern="1200" dirty="0"/>
        </a:p>
      </dsp:txBody>
      <dsp:txXfrm>
        <a:off x="0" y="1200744"/>
        <a:ext cx="7886700" cy="1058400"/>
      </dsp:txXfrm>
    </dsp:sp>
    <dsp:sp modelId="{EFA5F8E1-1275-4764-BE41-B86936FCC37B}">
      <dsp:nvSpPr>
        <dsp:cNvPr id="0" name=""/>
        <dsp:cNvSpPr/>
      </dsp:nvSpPr>
      <dsp:spPr>
        <a:xfrm>
          <a:off x="394335" y="994104"/>
          <a:ext cx="552069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Široké spektrum opatření k nápravě</a:t>
          </a:r>
          <a:endParaRPr lang="en-US" sz="1400" kern="1200" dirty="0"/>
        </a:p>
      </dsp:txBody>
      <dsp:txXfrm>
        <a:off x="414510" y="1014279"/>
        <a:ext cx="5480340" cy="372930"/>
      </dsp:txXfrm>
    </dsp:sp>
    <dsp:sp modelId="{7F1E915A-757C-4D4E-899E-4A86821FC212}">
      <dsp:nvSpPr>
        <dsp:cNvPr id="0" name=""/>
        <dsp:cNvSpPr/>
      </dsp:nvSpPr>
      <dsp:spPr>
        <a:xfrm>
          <a:off x="0" y="2541383"/>
          <a:ext cx="78867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91592" rIns="61209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V režimu jednotlivých právních předpisů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Pokuty, zákazy činnosti,…</a:t>
          </a:r>
          <a:endParaRPr lang="en-US" sz="1400" kern="1200" dirty="0"/>
        </a:p>
      </dsp:txBody>
      <dsp:txXfrm>
        <a:off x="0" y="2541383"/>
        <a:ext cx="7886700" cy="815850"/>
      </dsp:txXfrm>
    </dsp:sp>
    <dsp:sp modelId="{E10049C7-DB9D-4E0E-A9C3-9C52E78B13CD}">
      <dsp:nvSpPr>
        <dsp:cNvPr id="0" name=""/>
        <dsp:cNvSpPr/>
      </dsp:nvSpPr>
      <dsp:spPr>
        <a:xfrm>
          <a:off x="394335" y="2334744"/>
          <a:ext cx="5520690" cy="413280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Uplatňování odpovědnosti za přestupky a ukládání správních trestů</a:t>
          </a:r>
          <a:endParaRPr lang="en-US" sz="1400" kern="1200"/>
        </a:p>
      </dsp:txBody>
      <dsp:txXfrm>
        <a:off x="414510" y="2354919"/>
        <a:ext cx="5480340" cy="3729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3E001-20DB-4CB0-826A-23AF6C38777F}">
      <dsp:nvSpPr>
        <dsp:cNvPr id="0" name=""/>
        <dsp:cNvSpPr/>
      </dsp:nvSpPr>
      <dsp:spPr>
        <a:xfrm>
          <a:off x="0" y="304321"/>
          <a:ext cx="7886700" cy="641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dozorová a zkušební činnost na úseku krmiv a sledování rizikových látek a kontaminantů v krmivech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rostlinolékařská péče</a:t>
          </a:r>
          <a:endParaRPr lang="en-US" sz="1100" kern="1200"/>
        </a:p>
      </dsp:txBody>
      <dsp:txXfrm>
        <a:off x="0" y="304321"/>
        <a:ext cx="7886700" cy="641024"/>
      </dsp:txXfrm>
    </dsp:sp>
    <dsp:sp modelId="{31FCAC8E-0CC9-4B84-8417-2869AD4D1A0A}">
      <dsp:nvSpPr>
        <dsp:cNvPr id="0" name=""/>
        <dsp:cNvSpPr/>
      </dsp:nvSpPr>
      <dsp:spPr>
        <a:xfrm>
          <a:off x="394335" y="141961"/>
          <a:ext cx="5520690" cy="3247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ÚSTŘEDNÍ KONTROLNÍ A ZKUŠEBNÍ ÚSTAV ZEMĚDĚLSKÝ</a:t>
          </a:r>
          <a:endParaRPr lang="en-US" sz="1100" kern="1200"/>
        </a:p>
      </dsp:txBody>
      <dsp:txXfrm>
        <a:off x="410187" y="157813"/>
        <a:ext cx="5488986" cy="293016"/>
      </dsp:txXfrm>
    </dsp:sp>
    <dsp:sp modelId="{DA14CA8D-D347-491A-B1B7-15DC91B641CE}">
      <dsp:nvSpPr>
        <dsp:cNvPr id="0" name=""/>
        <dsp:cNvSpPr/>
      </dsp:nvSpPr>
      <dsp:spPr>
        <a:xfrm>
          <a:off x="0" y="1167106"/>
          <a:ext cx="7886700" cy="46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regulace výroby, kontroly jakosti, distribuce a používání veterinárních léčiv a veterinárních přípravků</a:t>
          </a:r>
          <a:endParaRPr lang="en-US" sz="1100" kern="1200"/>
        </a:p>
      </dsp:txBody>
      <dsp:txXfrm>
        <a:off x="0" y="1167106"/>
        <a:ext cx="7886700" cy="467775"/>
      </dsp:txXfrm>
    </dsp:sp>
    <dsp:sp modelId="{F6363E39-A5E0-4741-97CB-EF3E04E6095D}">
      <dsp:nvSpPr>
        <dsp:cNvPr id="0" name=""/>
        <dsp:cNvSpPr/>
      </dsp:nvSpPr>
      <dsp:spPr>
        <a:xfrm>
          <a:off x="394335" y="1004746"/>
          <a:ext cx="5520690" cy="32472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ÚSTAV PRO STÁTNÍ KONTROLU VETERINÁRNÍCH BIOPREPARÁTŮ A LÉČIV </a:t>
          </a:r>
          <a:endParaRPr lang="en-US" sz="1100" kern="1200"/>
        </a:p>
      </dsp:txBody>
      <dsp:txXfrm>
        <a:off x="410187" y="1020598"/>
        <a:ext cx="5488986" cy="293016"/>
      </dsp:txXfrm>
    </dsp:sp>
    <dsp:sp modelId="{D1B10029-B3CF-4239-83A9-D9421FA2C836}">
      <dsp:nvSpPr>
        <dsp:cNvPr id="0" name=""/>
        <dsp:cNvSpPr/>
      </dsp:nvSpPr>
      <dsp:spPr>
        <a:xfrm>
          <a:off x="0" y="1856641"/>
          <a:ext cx="7886700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Zákon o ochraně spotřebitele</a:t>
          </a:r>
          <a:endParaRPr lang="en-US" sz="1100" kern="120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/>
            <a:t>Poctivost</a:t>
          </a:r>
          <a:r>
            <a:rPr lang="en-GB" sz="1100" kern="1200" dirty="0"/>
            <a:t> </a:t>
          </a:r>
          <a:r>
            <a:rPr lang="en-GB" sz="1100" kern="1200" dirty="0" err="1"/>
            <a:t>prodeje</a:t>
          </a:r>
          <a:r>
            <a:rPr lang="en-GB" sz="1100" kern="1200" dirty="0"/>
            <a:t> </a:t>
          </a:r>
          <a:r>
            <a:rPr lang="en-GB" sz="1100" kern="1200" dirty="0" err="1"/>
            <a:t>výrobků</a:t>
          </a:r>
          <a:r>
            <a:rPr lang="en-GB" sz="1100" kern="1200" dirty="0"/>
            <a:t> a </a:t>
          </a:r>
          <a:r>
            <a:rPr lang="en-GB" sz="1100" kern="1200" dirty="0" err="1"/>
            <a:t>poskytování</a:t>
          </a:r>
          <a:r>
            <a:rPr lang="en-GB" sz="1100" kern="1200" dirty="0"/>
            <a:t> </a:t>
          </a:r>
          <a:r>
            <a:rPr lang="en-GB" sz="1100" kern="1200" dirty="0" err="1"/>
            <a:t>služeb</a:t>
          </a:r>
          <a:endParaRPr lang="en-US" sz="1100" kern="1200" dirty="0"/>
        </a:p>
        <a:p>
          <a:pPr marL="171450" lvl="3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prodávat výrobky ve správné hmotnosti, míře nebo množství a umožnit spotřebiteli překontrolovat si správnost těchto údajů</a:t>
          </a:r>
          <a:endParaRPr lang="en-US" sz="1100" kern="1200"/>
        </a:p>
        <a:p>
          <a:pPr marL="171450" lvl="3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při prodeji výrobků používat měřidla, která splňují požadavky stanovené zvláštním právním předpisem upravujícím oblast metrologie</a:t>
          </a:r>
          <a:endParaRPr lang="en-US" sz="1100" kern="120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Zákaz výroby, dovozu, vývozu, nabízení, prodeje a darování výrobků nebezpečných svou zaměnitelností s potravinami</a:t>
          </a:r>
          <a:endParaRPr lang="en-US" sz="1100" kern="1200" dirty="0"/>
        </a:p>
      </dsp:txBody>
      <dsp:txXfrm>
        <a:off x="0" y="1856641"/>
        <a:ext cx="7886700" cy="1663200"/>
      </dsp:txXfrm>
    </dsp:sp>
    <dsp:sp modelId="{20687B50-F68A-4E46-8383-B32D14D09038}">
      <dsp:nvSpPr>
        <dsp:cNvPr id="0" name=""/>
        <dsp:cNvSpPr/>
      </dsp:nvSpPr>
      <dsp:spPr>
        <a:xfrm>
          <a:off x="394335" y="1694281"/>
          <a:ext cx="5520690" cy="32472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ČESKÁ OBCHODNÍ INSPEKCE</a:t>
          </a:r>
          <a:endParaRPr lang="en-US" sz="1100" kern="1200"/>
        </a:p>
      </dsp:txBody>
      <dsp:txXfrm>
        <a:off x="410187" y="1710133"/>
        <a:ext cx="5488986" cy="293016"/>
      </dsp:txXfrm>
    </dsp:sp>
    <dsp:sp modelId="{FEA17A91-0DAD-4A35-9577-70036D9B7543}">
      <dsp:nvSpPr>
        <dsp:cNvPr id="0" name=""/>
        <dsp:cNvSpPr/>
      </dsp:nvSpPr>
      <dsp:spPr>
        <a:xfrm>
          <a:off x="0" y="3741601"/>
          <a:ext cx="7886700" cy="46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Kontrola dovozu potravin ze třetích zemí a propouštění potravin do režimu volní oběh</a:t>
          </a:r>
          <a:endParaRPr lang="en-US" sz="1100" kern="1200" dirty="0"/>
        </a:p>
      </dsp:txBody>
      <dsp:txXfrm>
        <a:off x="0" y="3741601"/>
        <a:ext cx="7886700" cy="467775"/>
      </dsp:txXfrm>
    </dsp:sp>
    <dsp:sp modelId="{2D6A77F0-40BB-4B47-9C58-F945EDB88497}">
      <dsp:nvSpPr>
        <dsp:cNvPr id="0" name=""/>
        <dsp:cNvSpPr/>
      </dsp:nvSpPr>
      <dsp:spPr>
        <a:xfrm>
          <a:off x="394335" y="3579241"/>
          <a:ext cx="5520690" cy="32472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Celní úřady</a:t>
          </a:r>
          <a:endParaRPr lang="en-US" sz="1100" kern="1200" dirty="0"/>
        </a:p>
      </dsp:txBody>
      <dsp:txXfrm>
        <a:off x="410187" y="3595093"/>
        <a:ext cx="5488986" cy="29301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E2F4B-4B47-4432-A7CB-44E33104EA01}">
      <dsp:nvSpPr>
        <dsp:cNvPr id="0" name=""/>
        <dsp:cNvSpPr/>
      </dsp:nvSpPr>
      <dsp:spPr>
        <a:xfrm>
          <a:off x="0" y="3304"/>
          <a:ext cx="3886131" cy="10448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ADIS (S</a:t>
          </a:r>
          <a:r>
            <a:rPr lang="en-GB" sz="1900" kern="1200" dirty="0" err="1"/>
            <a:t>ystem</a:t>
          </a:r>
          <a:r>
            <a:rPr lang="en-GB" sz="1900" kern="1200" dirty="0"/>
            <a:t> for notifying and reporting information on Animal </a:t>
          </a:r>
          <a:r>
            <a:rPr lang="cs-CZ" sz="1900" kern="1200" dirty="0" err="1"/>
            <a:t>Diseases</a:t>
          </a:r>
          <a:r>
            <a:rPr lang="cs-CZ" sz="1900" kern="1200" dirty="0"/>
            <a:t>)</a:t>
          </a:r>
          <a:endParaRPr lang="en-US" sz="1900" kern="1200" dirty="0"/>
        </a:p>
      </dsp:txBody>
      <dsp:txXfrm>
        <a:off x="51003" y="54307"/>
        <a:ext cx="3784125" cy="942803"/>
      </dsp:txXfrm>
    </dsp:sp>
    <dsp:sp modelId="{C621A73E-C98D-48DB-841F-A788BCD8C5CA}">
      <dsp:nvSpPr>
        <dsp:cNvPr id="0" name=""/>
        <dsp:cNvSpPr/>
      </dsp:nvSpPr>
      <dsp:spPr>
        <a:xfrm>
          <a:off x="0" y="1102834"/>
          <a:ext cx="3886131" cy="1044809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EUROPHYT (S</a:t>
          </a:r>
          <a:r>
            <a:rPr lang="en-GB" sz="1900" kern="1200" dirty="0" err="1"/>
            <a:t>ystem</a:t>
          </a:r>
          <a:r>
            <a:rPr lang="en-GB" sz="1900" kern="1200" dirty="0"/>
            <a:t> for notifying and reporting the presence of pests in plants and plant products</a:t>
          </a:r>
          <a:r>
            <a:rPr lang="cs-CZ" sz="1900" kern="1200" dirty="0"/>
            <a:t>)</a:t>
          </a:r>
          <a:endParaRPr lang="en-US" sz="1900" kern="1200" dirty="0"/>
        </a:p>
      </dsp:txBody>
      <dsp:txXfrm>
        <a:off x="51003" y="1153837"/>
        <a:ext cx="3784125" cy="942803"/>
      </dsp:txXfrm>
    </dsp:sp>
    <dsp:sp modelId="{4BD4CA3B-8255-402E-9099-ECE75A60889C}">
      <dsp:nvSpPr>
        <dsp:cNvPr id="0" name=""/>
        <dsp:cNvSpPr/>
      </dsp:nvSpPr>
      <dsp:spPr>
        <a:xfrm>
          <a:off x="0" y="2202364"/>
          <a:ext cx="3886131" cy="1044809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TRACES (</a:t>
          </a:r>
          <a:r>
            <a:rPr lang="en-GB" sz="1900" kern="1200"/>
            <a:t>T</a:t>
          </a:r>
          <a:r>
            <a:rPr lang="cs-CZ" sz="1900" kern="1200"/>
            <a:t>ra</a:t>
          </a:r>
          <a:r>
            <a:rPr lang="en-GB" sz="1900" kern="1200"/>
            <a:t>de Control and Expert Syst</a:t>
          </a:r>
          <a:r>
            <a:rPr lang="cs-CZ" sz="1900" kern="1200"/>
            <a:t>e</a:t>
          </a:r>
          <a:r>
            <a:rPr lang="en-GB" sz="1900" kern="1200"/>
            <a:t>m</a:t>
          </a:r>
          <a:r>
            <a:rPr lang="cs-CZ" sz="1900" kern="1200"/>
            <a:t>)</a:t>
          </a:r>
          <a:endParaRPr lang="en-US" sz="1900" kern="1200"/>
        </a:p>
      </dsp:txBody>
      <dsp:txXfrm>
        <a:off x="51003" y="2253367"/>
        <a:ext cx="3784125" cy="942803"/>
      </dsp:txXfrm>
    </dsp:sp>
    <dsp:sp modelId="{9F8ABF81-D7FB-4FD2-B370-A67F75DE34BF}">
      <dsp:nvSpPr>
        <dsp:cNvPr id="0" name=""/>
        <dsp:cNvSpPr/>
      </dsp:nvSpPr>
      <dsp:spPr>
        <a:xfrm>
          <a:off x="0" y="3247174"/>
          <a:ext cx="3886131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85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500" kern="1200" dirty="0"/>
            <a:t>Registrační systém pro dovoz potravin, zvířat, rostlin</a:t>
          </a:r>
          <a:endParaRPr lang="en-US" sz="1500" kern="1200" dirty="0"/>
        </a:p>
      </dsp:txBody>
      <dsp:txXfrm>
        <a:off x="0" y="3247174"/>
        <a:ext cx="3886131" cy="47196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406E5-2619-4D9A-97CB-1EBFCF838EE4}">
      <dsp:nvSpPr>
        <dsp:cNvPr id="0" name=""/>
        <dsp:cNvSpPr/>
      </dsp:nvSpPr>
      <dsp:spPr>
        <a:xfrm>
          <a:off x="0" y="3275482"/>
          <a:ext cx="7886700" cy="10750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Donucovaní opatření EU v případě závažného narušení kontrolního systému členského státu </a:t>
          </a:r>
          <a:endParaRPr lang="en-US" sz="1600" kern="1200" dirty="0"/>
        </a:p>
      </dsp:txBody>
      <dsp:txXfrm>
        <a:off x="0" y="3275482"/>
        <a:ext cx="7886700" cy="580546"/>
      </dsp:txXfrm>
    </dsp:sp>
    <dsp:sp modelId="{48172EEE-685D-4572-A7BA-0FF1FA42365E}">
      <dsp:nvSpPr>
        <dsp:cNvPr id="0" name=""/>
        <dsp:cNvSpPr/>
      </dsp:nvSpPr>
      <dsp:spPr>
        <a:xfrm>
          <a:off x="0" y="3834527"/>
          <a:ext cx="3943349" cy="49453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i="1" kern="1200" dirty="0"/>
            <a:t>Má-li Komise důkazy a narušení může představovat rozsáhlé riziko pro zdraví lidí, zvířat nebo rostlin, pro dobré životní podmínky zvířat nebo, pro životní prostředí, nebo vést k rozsáhlému porušení pravidel</a:t>
          </a:r>
          <a:endParaRPr lang="en-US" sz="1000" kern="1200" dirty="0"/>
        </a:p>
      </dsp:txBody>
      <dsp:txXfrm>
        <a:off x="0" y="3834527"/>
        <a:ext cx="3943349" cy="494539"/>
      </dsp:txXfrm>
    </dsp:sp>
    <dsp:sp modelId="{93D19BC5-CAC1-422C-815A-FECAA27527D6}">
      <dsp:nvSpPr>
        <dsp:cNvPr id="0" name=""/>
        <dsp:cNvSpPr/>
      </dsp:nvSpPr>
      <dsp:spPr>
        <a:xfrm>
          <a:off x="3943350" y="3834527"/>
          <a:ext cx="3943349" cy="494539"/>
        </a:xfrm>
        <a:prstGeom prst="rect">
          <a:avLst/>
        </a:prstGeom>
        <a:solidFill>
          <a:schemeClr val="accent3">
            <a:tint val="40000"/>
            <a:alpha val="90000"/>
            <a:hueOff val="405828"/>
            <a:satOff val="20000"/>
            <a:lumOff val="35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405828"/>
              <a:satOff val="20000"/>
              <a:lumOff val="3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Dotčený členský stát nezjednal na žádost v odpovídající lhůtě stanovené Komisí nápravu.</a:t>
          </a:r>
        </a:p>
      </dsp:txBody>
      <dsp:txXfrm>
        <a:off x="3943350" y="3834527"/>
        <a:ext cx="3943349" cy="494539"/>
      </dsp:txXfrm>
    </dsp:sp>
    <dsp:sp modelId="{C124ED0B-A855-4D48-87E2-C17AE7143E13}">
      <dsp:nvSpPr>
        <dsp:cNvPr id="0" name=""/>
        <dsp:cNvSpPr/>
      </dsp:nvSpPr>
      <dsp:spPr>
        <a:xfrm rot="10800000">
          <a:off x="0" y="1638125"/>
          <a:ext cx="7886700" cy="1653482"/>
        </a:xfrm>
        <a:prstGeom prst="upArrowCallou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hlinkClick xmlns:r="http://schemas.openxmlformats.org/officeDocument/2006/relationships" r:id="rId1"/>
            </a:rPr>
            <a:t>Health and Food Audits and Analysis Directorate</a:t>
          </a:r>
          <a:r>
            <a:rPr lang="cs-CZ" sz="1600" b="1" kern="1200"/>
            <a:t> </a:t>
          </a:r>
          <a:r>
            <a:rPr lang="cs-CZ" sz="1600" kern="1200"/>
            <a:t>(dříve FVO)</a:t>
          </a:r>
          <a:endParaRPr lang="en-US" sz="1600" kern="1200"/>
        </a:p>
      </dsp:txBody>
      <dsp:txXfrm rot="-10800000">
        <a:off x="0" y="1638125"/>
        <a:ext cx="7886700" cy="580372"/>
      </dsp:txXfrm>
    </dsp:sp>
    <dsp:sp modelId="{6F30A907-3322-4EE6-A1A8-07D5DC573341}">
      <dsp:nvSpPr>
        <dsp:cNvPr id="0" name=""/>
        <dsp:cNvSpPr/>
      </dsp:nvSpPr>
      <dsp:spPr>
        <a:xfrm>
          <a:off x="0" y="2218498"/>
          <a:ext cx="1971674" cy="494391"/>
        </a:xfrm>
        <a:prstGeom prst="rect">
          <a:avLst/>
        </a:prstGeom>
        <a:solidFill>
          <a:schemeClr val="accent3">
            <a:tint val="40000"/>
            <a:alpha val="90000"/>
            <a:hueOff val="811656"/>
            <a:satOff val="40000"/>
            <a:lumOff val="71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811656"/>
              <a:satOff val="40000"/>
              <a:lumOff val="7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/>
            <a:t>Kontrola kontroly</a:t>
          </a:r>
          <a:endParaRPr lang="en-US" sz="1000" kern="1200"/>
        </a:p>
      </dsp:txBody>
      <dsp:txXfrm>
        <a:off x="0" y="2218498"/>
        <a:ext cx="1971674" cy="494391"/>
      </dsp:txXfrm>
    </dsp:sp>
    <dsp:sp modelId="{1CBD1783-6795-4FE7-902D-7155C1CB5D74}">
      <dsp:nvSpPr>
        <dsp:cNvPr id="0" name=""/>
        <dsp:cNvSpPr/>
      </dsp:nvSpPr>
      <dsp:spPr>
        <a:xfrm>
          <a:off x="1971675" y="2218498"/>
          <a:ext cx="1971674" cy="494391"/>
        </a:xfrm>
        <a:prstGeom prst="rect">
          <a:avLst/>
        </a:prstGeom>
        <a:solidFill>
          <a:schemeClr val="accent3">
            <a:tint val="40000"/>
            <a:alpha val="90000"/>
            <a:hueOff val="1217485"/>
            <a:satOff val="60000"/>
            <a:lumOff val="106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17485"/>
              <a:satOff val="60000"/>
              <a:lumOff val="10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>
              <a:hlinkClick xmlns:r="http://schemas.openxmlformats.org/officeDocument/2006/relationships" r:id="rId2"/>
            </a:rPr>
            <a:t>Obecné a zvláštní audity </a:t>
          </a:r>
          <a:r>
            <a:rPr lang="cs-CZ" sz="1000" kern="1200"/>
            <a:t>v členských státech i třetích zemích</a:t>
          </a:r>
          <a:endParaRPr lang="en-US" sz="1000" kern="1200"/>
        </a:p>
      </dsp:txBody>
      <dsp:txXfrm>
        <a:off x="1971675" y="2218498"/>
        <a:ext cx="1971674" cy="494391"/>
      </dsp:txXfrm>
    </dsp:sp>
    <dsp:sp modelId="{1579AE2D-A1D5-46E1-B67F-EC9DFC0E4C39}">
      <dsp:nvSpPr>
        <dsp:cNvPr id="0" name=""/>
        <dsp:cNvSpPr/>
      </dsp:nvSpPr>
      <dsp:spPr>
        <a:xfrm>
          <a:off x="3943350" y="2218498"/>
          <a:ext cx="1971674" cy="494391"/>
        </a:xfrm>
        <a:prstGeom prst="rect">
          <a:avLst/>
        </a:prstGeom>
        <a:solidFill>
          <a:schemeClr val="accent3">
            <a:tint val="40000"/>
            <a:alpha val="90000"/>
            <a:hueOff val="1623313"/>
            <a:satOff val="80000"/>
            <a:lumOff val="14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623313"/>
              <a:satOff val="80000"/>
              <a:lumOff val="14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/>
            <a:t>Souhrnné zprávy</a:t>
          </a:r>
          <a:endParaRPr lang="en-US" sz="1000" kern="1200"/>
        </a:p>
      </dsp:txBody>
      <dsp:txXfrm>
        <a:off x="3943350" y="2218498"/>
        <a:ext cx="1971674" cy="494391"/>
      </dsp:txXfrm>
    </dsp:sp>
    <dsp:sp modelId="{07B8F7A7-8057-424E-99A1-1A61E2AF9747}">
      <dsp:nvSpPr>
        <dsp:cNvPr id="0" name=""/>
        <dsp:cNvSpPr/>
      </dsp:nvSpPr>
      <dsp:spPr>
        <a:xfrm>
          <a:off x="5915024" y="2218498"/>
          <a:ext cx="1971674" cy="494391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/>
            <a:t>Opatření: dialog, školení, řízení o porušení smlouvy</a:t>
          </a:r>
          <a:endParaRPr lang="en-US" sz="1000" kern="1200"/>
        </a:p>
      </dsp:txBody>
      <dsp:txXfrm>
        <a:off x="5915024" y="2218498"/>
        <a:ext cx="1971674" cy="494391"/>
      </dsp:txXfrm>
    </dsp:sp>
    <dsp:sp modelId="{05841C68-3ADF-4D9F-A3BE-76CF4F409F2F}">
      <dsp:nvSpPr>
        <dsp:cNvPr id="0" name=""/>
        <dsp:cNvSpPr/>
      </dsp:nvSpPr>
      <dsp:spPr>
        <a:xfrm rot="10800000">
          <a:off x="0" y="769"/>
          <a:ext cx="7886700" cy="1653482"/>
        </a:xfrm>
        <a:prstGeom prst="upArrowCallou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Povinnost Evropské komise zpracovat a předložit výroční zprávu o celkovém fungování kontrol v členských státech</a:t>
          </a:r>
          <a:endParaRPr lang="en-US" sz="1600" kern="1200" dirty="0"/>
        </a:p>
      </dsp:txBody>
      <dsp:txXfrm rot="10800000">
        <a:off x="0" y="769"/>
        <a:ext cx="7886700" cy="10743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2901E-E43D-4046-BF23-F74A688413C7}">
      <dsp:nvSpPr>
        <dsp:cNvPr id="0" name=""/>
        <dsp:cNvSpPr/>
      </dsp:nvSpPr>
      <dsp:spPr>
        <a:xfrm>
          <a:off x="0" y="335141"/>
          <a:ext cx="78867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o úředních kontrolách a jiných úředních činnostech prováděných s cílem zajistit uplatňování potravinového a krmivového práva a pravidel týkajících se zdraví zvířat a dobrých životních podmínek zvířat, zdraví rostlin a přípravků na ochranu rostlin</a:t>
          </a:r>
          <a:endParaRPr lang="en-US" sz="1200" kern="1200" dirty="0"/>
        </a:p>
      </dsp:txBody>
      <dsp:txXfrm>
        <a:off x="0" y="335141"/>
        <a:ext cx="7886700" cy="850500"/>
      </dsp:txXfrm>
    </dsp:sp>
    <dsp:sp modelId="{770AD0BA-3247-4F17-BB97-A6E3A163FEB4}">
      <dsp:nvSpPr>
        <dsp:cNvPr id="0" name=""/>
        <dsp:cNvSpPr/>
      </dsp:nvSpPr>
      <dsp:spPr>
        <a:xfrm>
          <a:off x="394335" y="158021"/>
          <a:ext cx="5520690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Nařízení EU č. 625/2017 </a:t>
          </a:r>
          <a:endParaRPr lang="en-US" sz="1200" kern="1200"/>
        </a:p>
      </dsp:txBody>
      <dsp:txXfrm>
        <a:off x="411628" y="175314"/>
        <a:ext cx="5486104" cy="319654"/>
      </dsp:txXfrm>
    </dsp:sp>
    <dsp:sp modelId="{07BEADEB-9F12-4859-9F12-A2ABCA596718}">
      <dsp:nvSpPr>
        <dsp:cNvPr id="0" name=""/>
        <dsp:cNvSpPr/>
      </dsp:nvSpPr>
      <dsp:spPr>
        <a:xfrm>
          <a:off x="0" y="1427562"/>
          <a:ext cx="7886700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Státní zemědělská a potravinářská inspekce</a:t>
          </a:r>
          <a:endParaRPr lang="en-US" sz="1200" kern="1200" dirty="0"/>
        </a:p>
      </dsp:txBody>
      <dsp:txXfrm>
        <a:off x="0" y="1427562"/>
        <a:ext cx="7886700" cy="510300"/>
      </dsp:txXfrm>
    </dsp:sp>
    <dsp:sp modelId="{D34187B7-A45A-4962-A39A-3868C3343FFA}">
      <dsp:nvSpPr>
        <dsp:cNvPr id="0" name=""/>
        <dsp:cNvSpPr/>
      </dsp:nvSpPr>
      <dsp:spPr>
        <a:xfrm>
          <a:off x="394335" y="1250442"/>
          <a:ext cx="5520690" cy="354240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Zákon č. 146/2002 Sb.</a:t>
          </a:r>
          <a:endParaRPr lang="en-US" sz="1200" kern="1200"/>
        </a:p>
      </dsp:txBody>
      <dsp:txXfrm>
        <a:off x="411628" y="1267735"/>
        <a:ext cx="5486104" cy="319654"/>
      </dsp:txXfrm>
    </dsp:sp>
    <dsp:sp modelId="{3A6CBC4C-0DFC-4FF5-B5C3-51517D5E651A}">
      <dsp:nvSpPr>
        <dsp:cNvPr id="0" name=""/>
        <dsp:cNvSpPr/>
      </dsp:nvSpPr>
      <dsp:spPr>
        <a:xfrm>
          <a:off x="0" y="2179782"/>
          <a:ext cx="7886700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Orgány státní veterinární správy</a:t>
          </a:r>
          <a:endParaRPr lang="en-US" sz="1200" kern="1200" dirty="0"/>
        </a:p>
      </dsp:txBody>
      <dsp:txXfrm>
        <a:off x="0" y="2179782"/>
        <a:ext cx="7886700" cy="510300"/>
      </dsp:txXfrm>
    </dsp:sp>
    <dsp:sp modelId="{0F52E5F3-B60A-44CE-B20C-F1757CE66178}">
      <dsp:nvSpPr>
        <dsp:cNvPr id="0" name=""/>
        <dsp:cNvSpPr/>
      </dsp:nvSpPr>
      <dsp:spPr>
        <a:xfrm>
          <a:off x="394335" y="2002662"/>
          <a:ext cx="5520690" cy="35424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Zákon č. 166/1999 Sb.</a:t>
          </a:r>
          <a:endParaRPr lang="en-US" sz="1200" kern="1200"/>
        </a:p>
      </dsp:txBody>
      <dsp:txXfrm>
        <a:off x="411628" y="2019955"/>
        <a:ext cx="5486104" cy="319654"/>
      </dsp:txXfrm>
    </dsp:sp>
    <dsp:sp modelId="{0B58C73F-DD2F-4349-AE79-D54037E12AB3}">
      <dsp:nvSpPr>
        <dsp:cNvPr id="0" name=""/>
        <dsp:cNvSpPr/>
      </dsp:nvSpPr>
      <dsp:spPr>
        <a:xfrm>
          <a:off x="0" y="2932002"/>
          <a:ext cx="7886700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Orgány ochrany veřejného zdraví</a:t>
          </a:r>
          <a:endParaRPr lang="en-US" sz="1200" kern="1200" dirty="0"/>
        </a:p>
      </dsp:txBody>
      <dsp:txXfrm>
        <a:off x="0" y="2932002"/>
        <a:ext cx="7886700" cy="510300"/>
      </dsp:txXfrm>
    </dsp:sp>
    <dsp:sp modelId="{ECA1522A-2128-4D45-8A94-E9DD05A89CD3}">
      <dsp:nvSpPr>
        <dsp:cNvPr id="0" name=""/>
        <dsp:cNvSpPr/>
      </dsp:nvSpPr>
      <dsp:spPr>
        <a:xfrm>
          <a:off x="394335" y="2754882"/>
          <a:ext cx="5520690" cy="354240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Zákon č. 258/2000 Sb.</a:t>
          </a:r>
          <a:endParaRPr lang="en-US" sz="1200" kern="1200" dirty="0"/>
        </a:p>
      </dsp:txBody>
      <dsp:txXfrm>
        <a:off x="411628" y="2772175"/>
        <a:ext cx="5486104" cy="319654"/>
      </dsp:txXfrm>
    </dsp:sp>
    <dsp:sp modelId="{F7F397C4-CBB0-403C-8005-5A3403C73139}">
      <dsp:nvSpPr>
        <dsp:cNvPr id="0" name=""/>
        <dsp:cNvSpPr/>
      </dsp:nvSpPr>
      <dsp:spPr>
        <a:xfrm>
          <a:off x="0" y="3684222"/>
          <a:ext cx="7886700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49936" rIns="61209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200" kern="1200" dirty="0"/>
            <a:t>Ústřední kontrolní a zkušební ústav zemědělský</a:t>
          </a:r>
          <a:endParaRPr lang="en-US" sz="1200" kern="1200" dirty="0"/>
        </a:p>
      </dsp:txBody>
      <dsp:txXfrm>
        <a:off x="0" y="3684222"/>
        <a:ext cx="7886700" cy="510300"/>
      </dsp:txXfrm>
    </dsp:sp>
    <dsp:sp modelId="{29E58C17-9F72-48E9-B88A-630736D2C47B}">
      <dsp:nvSpPr>
        <dsp:cNvPr id="0" name=""/>
        <dsp:cNvSpPr/>
      </dsp:nvSpPr>
      <dsp:spPr>
        <a:xfrm>
          <a:off x="394335" y="3507102"/>
          <a:ext cx="5520690" cy="35424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Zákon č. 147/2002 Sb.</a:t>
          </a:r>
          <a:endParaRPr lang="en-US" sz="1200" kern="1200" dirty="0"/>
        </a:p>
      </dsp:txBody>
      <dsp:txXfrm>
        <a:off x="411628" y="3524395"/>
        <a:ext cx="5486104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9F87F-7A5F-49EC-9E86-5BA20DB55D67}">
      <dsp:nvSpPr>
        <dsp:cNvPr id="0" name=""/>
        <dsp:cNvSpPr/>
      </dsp:nvSpPr>
      <dsp:spPr>
        <a:xfrm>
          <a:off x="0" y="192311"/>
          <a:ext cx="7886700" cy="117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Fyzická nebo právnická osoba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Odpovědná za řízení podniku v souladu s potravinovým právem</a:t>
          </a:r>
          <a:endParaRPr lang="en-US" sz="11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Ziskový nebo neziskový</a:t>
          </a:r>
          <a:endParaRPr lang="en-US" sz="11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Veřejný nebo soukromý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Výkon činnosti související s jakoukoli fází výroby, zpracování a distribuce potravin</a:t>
          </a:r>
          <a:endParaRPr lang="en-US" sz="1100" kern="1200" dirty="0"/>
        </a:p>
      </dsp:txBody>
      <dsp:txXfrm>
        <a:off x="0" y="192311"/>
        <a:ext cx="7886700" cy="1178100"/>
      </dsp:txXfrm>
    </dsp:sp>
    <dsp:sp modelId="{8BEF68CB-9B98-4D4F-BCF9-BAA9904A0B82}">
      <dsp:nvSpPr>
        <dsp:cNvPr id="0" name=""/>
        <dsp:cNvSpPr/>
      </dsp:nvSpPr>
      <dsp:spPr>
        <a:xfrm>
          <a:off x="394335" y="29951"/>
          <a:ext cx="5520690" cy="3247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PROVOZOVATEL POTRAVINÁŘSKÉHO PODNIKU dle GFL</a:t>
          </a:r>
          <a:endParaRPr lang="en-US" sz="1100" kern="1200" dirty="0"/>
        </a:p>
      </dsp:txBody>
      <dsp:txXfrm>
        <a:off x="410187" y="45803"/>
        <a:ext cx="5488986" cy="293016"/>
      </dsp:txXfrm>
    </dsp:sp>
    <dsp:sp modelId="{45D02031-8421-4221-A57F-5BC5E3BC623E}">
      <dsp:nvSpPr>
        <dsp:cNvPr id="0" name=""/>
        <dsp:cNvSpPr/>
      </dsp:nvSpPr>
      <dsp:spPr>
        <a:xfrm>
          <a:off x="0" y="1592171"/>
          <a:ext cx="7886700" cy="641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Stravovací služby, výroba potravin, uvádění potravin do oběhu, úpravny vody a vodovody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Zákon o ochraně veřejného zdraví</a:t>
          </a:r>
          <a:endParaRPr lang="en-US" sz="1100" kern="1200" dirty="0"/>
        </a:p>
      </dsp:txBody>
      <dsp:txXfrm>
        <a:off x="0" y="1592171"/>
        <a:ext cx="7886700" cy="641024"/>
      </dsp:txXfrm>
    </dsp:sp>
    <dsp:sp modelId="{B7E71CD0-72D2-47B9-ABDF-E3EF6F39B164}">
      <dsp:nvSpPr>
        <dsp:cNvPr id="0" name=""/>
        <dsp:cNvSpPr/>
      </dsp:nvSpPr>
      <dsp:spPr>
        <a:xfrm>
          <a:off x="394335" y="1429811"/>
          <a:ext cx="5520690" cy="32472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Osoba provozující činnost epidemiologicky závažnou dle ZOVZ</a:t>
          </a:r>
          <a:endParaRPr lang="en-US" sz="1100" kern="1200" dirty="0"/>
        </a:p>
      </dsp:txBody>
      <dsp:txXfrm>
        <a:off x="410187" y="1445663"/>
        <a:ext cx="5488986" cy="293016"/>
      </dsp:txXfrm>
    </dsp:sp>
    <dsp:sp modelId="{2706FB63-25BE-4D7F-BD38-2EF9C9F98881}">
      <dsp:nvSpPr>
        <dsp:cNvPr id="0" name=""/>
        <dsp:cNvSpPr/>
      </dsp:nvSpPr>
      <dsp:spPr>
        <a:xfrm>
          <a:off x="0" y="2454956"/>
          <a:ext cx="7886700" cy="1004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kern="1200" dirty="0"/>
            <a:t>Konečný článek potravinového řetězce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kern="1200" dirty="0"/>
            <a:t>Fyzická osoba, 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kern="1200" dirty="0"/>
            <a:t>která nejedná v rámci své podnikatelské činnosti nebo v rámci samostatného výkonu svého povolání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kern="1200" dirty="0"/>
            <a:t>která nepoužije potravinu v rámci provozování potravinářského podniku nebo jeho činnosti</a:t>
          </a:r>
        </a:p>
      </dsp:txBody>
      <dsp:txXfrm>
        <a:off x="0" y="2454956"/>
        <a:ext cx="7886700" cy="1004850"/>
      </dsp:txXfrm>
    </dsp:sp>
    <dsp:sp modelId="{C4D2050E-5EB2-4D90-8E8D-16C1F09249AA}">
      <dsp:nvSpPr>
        <dsp:cNvPr id="0" name=""/>
        <dsp:cNvSpPr/>
      </dsp:nvSpPr>
      <dsp:spPr>
        <a:xfrm>
          <a:off x="394335" y="2292597"/>
          <a:ext cx="5520690" cy="32472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SPOTŘEBITEL dle GFL</a:t>
          </a:r>
          <a:endParaRPr lang="en-US" sz="1100" kern="1200" dirty="0"/>
        </a:p>
      </dsp:txBody>
      <dsp:txXfrm>
        <a:off x="410187" y="2308449"/>
        <a:ext cx="5488986" cy="293016"/>
      </dsp:txXfrm>
    </dsp:sp>
    <dsp:sp modelId="{E99A4415-C727-420B-AE8B-6FF2AD824705}">
      <dsp:nvSpPr>
        <dsp:cNvPr id="0" name=""/>
        <dsp:cNvSpPr/>
      </dsp:nvSpPr>
      <dsp:spPr>
        <a:xfrm>
          <a:off x="0" y="3681567"/>
          <a:ext cx="7886700" cy="641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29108" rIns="61209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kern="1200" dirty="0"/>
            <a:t>Na úrovni EU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kern="1200" dirty="0"/>
            <a:t>Na úrovni ČR</a:t>
          </a:r>
        </a:p>
      </dsp:txBody>
      <dsp:txXfrm>
        <a:off x="0" y="3681567"/>
        <a:ext cx="7886700" cy="641024"/>
      </dsp:txXfrm>
    </dsp:sp>
    <dsp:sp modelId="{A26469F5-38B8-41AB-AF0A-88D8AF1553F0}">
      <dsp:nvSpPr>
        <dsp:cNvPr id="0" name=""/>
        <dsp:cNvSpPr/>
      </dsp:nvSpPr>
      <dsp:spPr>
        <a:xfrm>
          <a:off x="394335" y="3519207"/>
          <a:ext cx="5520690" cy="32472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1100" kern="1200" dirty="0"/>
            <a:t>KONTROLNÍ A DOZOROVÉ subjekty</a:t>
          </a:r>
        </a:p>
      </dsp:txBody>
      <dsp:txXfrm>
        <a:off x="410187" y="3535059"/>
        <a:ext cx="5488986" cy="2930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6CCFE-D1F0-4B05-A719-2462A4248E58}">
      <dsp:nvSpPr>
        <dsp:cNvPr id="0" name=""/>
        <dsp:cNvSpPr/>
      </dsp:nvSpPr>
      <dsp:spPr>
        <a:xfrm>
          <a:off x="0" y="3276390"/>
          <a:ext cx="7886700" cy="10753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KOMUNIKACE O RIZIKU</a:t>
          </a:r>
          <a:endParaRPr lang="en-US" sz="2000" kern="1200" dirty="0"/>
        </a:p>
      </dsp:txBody>
      <dsp:txXfrm>
        <a:off x="0" y="3276390"/>
        <a:ext cx="7886700" cy="580707"/>
      </dsp:txXfrm>
    </dsp:sp>
    <dsp:sp modelId="{C132DBD0-803E-4D89-AFAA-8EDCA70EFE7E}">
      <dsp:nvSpPr>
        <dsp:cNvPr id="0" name=""/>
        <dsp:cNvSpPr/>
      </dsp:nvSpPr>
      <dsp:spPr>
        <a:xfrm>
          <a:off x="3850" y="3835590"/>
          <a:ext cx="2626332" cy="49467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výměna informací během celého procesu analýzy rizika </a:t>
          </a:r>
          <a:endParaRPr lang="en-US" sz="800" kern="1200"/>
        </a:p>
      </dsp:txBody>
      <dsp:txXfrm>
        <a:off x="3850" y="3835590"/>
        <a:ext cx="2626332" cy="494676"/>
      </dsp:txXfrm>
    </dsp:sp>
    <dsp:sp modelId="{AEE29A40-C599-4617-AD21-775FEC94D4F9}">
      <dsp:nvSpPr>
        <dsp:cNvPr id="0" name=""/>
        <dsp:cNvSpPr/>
      </dsp:nvSpPr>
      <dsp:spPr>
        <a:xfrm>
          <a:off x="2630183" y="3835590"/>
          <a:ext cx="2626332" cy="494676"/>
        </a:xfrm>
        <a:prstGeom prst="rect">
          <a:avLst/>
        </a:prstGeom>
        <a:solidFill>
          <a:schemeClr val="accent3">
            <a:tint val="40000"/>
            <a:alpha val="90000"/>
            <a:hueOff val="184467"/>
            <a:satOff val="9091"/>
            <a:lumOff val="16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84467"/>
              <a:satOff val="9091"/>
              <a:lumOff val="1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mezi hodnotiteli a manažery rizika, spotřebiteli, potravinářskými podniky, akademickou obcí a dalšími zúčastněnými osobami </a:t>
          </a:r>
          <a:endParaRPr lang="en-US" sz="800" kern="1200"/>
        </a:p>
      </dsp:txBody>
      <dsp:txXfrm>
        <a:off x="2630183" y="3835590"/>
        <a:ext cx="2626332" cy="494676"/>
      </dsp:txXfrm>
    </dsp:sp>
    <dsp:sp modelId="{C86A3D3F-CCCD-4D5D-A836-8324B0DF4523}">
      <dsp:nvSpPr>
        <dsp:cNvPr id="0" name=""/>
        <dsp:cNvSpPr/>
      </dsp:nvSpPr>
      <dsp:spPr>
        <a:xfrm>
          <a:off x="5256516" y="3835590"/>
          <a:ext cx="2626332" cy="494676"/>
        </a:xfrm>
        <a:prstGeom prst="rect">
          <a:avLst/>
        </a:prstGeom>
        <a:solidFill>
          <a:schemeClr val="accent3">
            <a:tint val="40000"/>
            <a:alpha val="90000"/>
            <a:hueOff val="368935"/>
            <a:satOff val="18182"/>
            <a:lumOff val="3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68935"/>
              <a:satOff val="18182"/>
              <a:lumOff val="3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o nebezpečích, rizicích, souvisejících faktorech, důvodech pro daná rozhodnutí</a:t>
          </a:r>
          <a:endParaRPr lang="en-US" sz="800" kern="1200"/>
        </a:p>
      </dsp:txBody>
      <dsp:txXfrm>
        <a:off x="5256516" y="3835590"/>
        <a:ext cx="2626332" cy="494676"/>
      </dsp:txXfrm>
    </dsp:sp>
    <dsp:sp modelId="{2E87C6B7-99A6-4417-941E-7F8D3071F3D1}">
      <dsp:nvSpPr>
        <dsp:cNvPr id="0" name=""/>
        <dsp:cNvSpPr/>
      </dsp:nvSpPr>
      <dsp:spPr>
        <a:xfrm rot="10800000">
          <a:off x="0" y="1638579"/>
          <a:ext cx="7886700" cy="1653941"/>
        </a:xfrm>
        <a:prstGeom prst="upArrowCallou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MANAGEMENT RIZIKA </a:t>
          </a:r>
          <a:endParaRPr lang="en-US" sz="2000" kern="1200" dirty="0"/>
        </a:p>
      </dsp:txBody>
      <dsp:txXfrm rot="-10800000">
        <a:off x="0" y="1638579"/>
        <a:ext cx="7886700" cy="580533"/>
      </dsp:txXfrm>
    </dsp:sp>
    <dsp:sp modelId="{D803BAC7-9EAD-4898-A270-68C2FE901B3D}">
      <dsp:nvSpPr>
        <dsp:cNvPr id="0" name=""/>
        <dsp:cNvSpPr/>
      </dsp:nvSpPr>
      <dsp:spPr>
        <a:xfrm>
          <a:off x="0" y="2219113"/>
          <a:ext cx="1971674" cy="494528"/>
        </a:xfrm>
        <a:prstGeom prst="rect">
          <a:avLst/>
        </a:prstGeom>
        <a:solidFill>
          <a:schemeClr val="accent3">
            <a:tint val="40000"/>
            <a:alpha val="90000"/>
            <a:hueOff val="553402"/>
            <a:satOff val="27273"/>
            <a:lumOff val="48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53402"/>
              <a:satOff val="27273"/>
              <a:lumOff val="4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proces spočívající </a:t>
          </a:r>
          <a:endParaRPr lang="en-US" sz="800" kern="1200" dirty="0"/>
        </a:p>
      </dsp:txBody>
      <dsp:txXfrm>
        <a:off x="0" y="2219113"/>
        <a:ext cx="1971674" cy="494528"/>
      </dsp:txXfrm>
    </dsp:sp>
    <dsp:sp modelId="{C157BF32-6D04-4F2A-BB2F-8CDD621A5588}">
      <dsp:nvSpPr>
        <dsp:cNvPr id="0" name=""/>
        <dsp:cNvSpPr/>
      </dsp:nvSpPr>
      <dsp:spPr>
        <a:xfrm>
          <a:off x="1971675" y="2219113"/>
          <a:ext cx="1971674" cy="494528"/>
        </a:xfrm>
        <a:prstGeom prst="rect">
          <a:avLst/>
        </a:prstGeom>
        <a:solidFill>
          <a:schemeClr val="accent3">
            <a:tint val="40000"/>
            <a:alpha val="90000"/>
            <a:hueOff val="737869"/>
            <a:satOff val="36364"/>
            <a:lumOff val="64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737869"/>
              <a:satOff val="36364"/>
              <a:lumOff val="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ve zvažování strategických možností, vedení konzultací se zúčastněnými stranami, posuzování rizika a dalších relevantních faktorů </a:t>
          </a:r>
          <a:endParaRPr lang="en-US" sz="800" kern="1200"/>
        </a:p>
      </dsp:txBody>
      <dsp:txXfrm>
        <a:off x="1971675" y="2219113"/>
        <a:ext cx="1971674" cy="494528"/>
      </dsp:txXfrm>
    </dsp:sp>
    <dsp:sp modelId="{2DB23485-C3DB-4D97-B995-B478BE44F78A}">
      <dsp:nvSpPr>
        <dsp:cNvPr id="0" name=""/>
        <dsp:cNvSpPr/>
      </dsp:nvSpPr>
      <dsp:spPr>
        <a:xfrm>
          <a:off x="3943350" y="2219113"/>
          <a:ext cx="1971674" cy="494528"/>
        </a:xfrm>
        <a:prstGeom prst="rect">
          <a:avLst/>
        </a:prstGeom>
        <a:solidFill>
          <a:schemeClr val="accent3">
            <a:tint val="40000"/>
            <a:alpha val="90000"/>
            <a:hueOff val="922337"/>
            <a:satOff val="45455"/>
            <a:lumOff val="80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922337"/>
              <a:satOff val="45455"/>
              <a:lumOff val="8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ve zvolení preventivních a kontrolních opatření (legislativa a kontrola)</a:t>
          </a:r>
          <a:endParaRPr lang="en-US" sz="800" kern="1200"/>
        </a:p>
      </dsp:txBody>
      <dsp:txXfrm>
        <a:off x="3943350" y="2219113"/>
        <a:ext cx="1971674" cy="494528"/>
      </dsp:txXfrm>
    </dsp:sp>
    <dsp:sp modelId="{283EB6FA-E58A-46BC-AC46-A643DD11FCA0}">
      <dsp:nvSpPr>
        <dsp:cNvPr id="0" name=""/>
        <dsp:cNvSpPr/>
      </dsp:nvSpPr>
      <dsp:spPr>
        <a:xfrm>
          <a:off x="5915024" y="2219113"/>
          <a:ext cx="1971674" cy="494528"/>
        </a:xfrm>
        <a:prstGeom prst="rect">
          <a:avLst/>
        </a:prstGeom>
        <a:solidFill>
          <a:schemeClr val="accent3">
            <a:tint val="40000"/>
            <a:alpha val="90000"/>
            <a:hueOff val="1106804"/>
            <a:satOff val="54545"/>
            <a:lumOff val="97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106804"/>
              <a:satOff val="54545"/>
              <a:lumOff val="9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Komise a státní dozorové orgány</a:t>
          </a:r>
          <a:endParaRPr lang="en-US" sz="800" kern="1200" dirty="0"/>
        </a:p>
      </dsp:txBody>
      <dsp:txXfrm>
        <a:off x="5915024" y="2219113"/>
        <a:ext cx="1971674" cy="494528"/>
      </dsp:txXfrm>
    </dsp:sp>
    <dsp:sp modelId="{721E8CD5-4AB2-4771-BB13-1A3267CB7945}">
      <dsp:nvSpPr>
        <dsp:cNvPr id="0" name=""/>
        <dsp:cNvSpPr/>
      </dsp:nvSpPr>
      <dsp:spPr>
        <a:xfrm rot="10800000">
          <a:off x="0" y="769"/>
          <a:ext cx="7886700" cy="1653941"/>
        </a:xfrm>
        <a:prstGeom prst="upArrowCallou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HODNOCENÍ RIZIKA </a:t>
          </a:r>
          <a:endParaRPr lang="en-US" sz="2000" kern="1200" dirty="0"/>
        </a:p>
      </dsp:txBody>
      <dsp:txXfrm rot="-10800000">
        <a:off x="0" y="769"/>
        <a:ext cx="7886700" cy="580533"/>
      </dsp:txXfrm>
    </dsp:sp>
    <dsp:sp modelId="{3828B875-BA09-4149-8772-574B785C6C60}">
      <dsp:nvSpPr>
        <dsp:cNvPr id="0" name=""/>
        <dsp:cNvSpPr/>
      </dsp:nvSpPr>
      <dsp:spPr>
        <a:xfrm>
          <a:off x="962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1291271"/>
            <a:satOff val="63636"/>
            <a:lumOff val="113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91271"/>
              <a:satOff val="63636"/>
              <a:lumOff val="11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vědecky podložený proces</a:t>
          </a:r>
          <a:endParaRPr lang="en-US" sz="800" kern="1200"/>
        </a:p>
      </dsp:txBody>
      <dsp:txXfrm>
        <a:off x="962" y="581302"/>
        <a:ext cx="1576954" cy="494528"/>
      </dsp:txXfrm>
    </dsp:sp>
    <dsp:sp modelId="{5891286B-5B2B-4BD5-ADC5-8F415FB21DA4}">
      <dsp:nvSpPr>
        <dsp:cNvPr id="0" name=""/>
        <dsp:cNvSpPr/>
      </dsp:nvSpPr>
      <dsp:spPr>
        <a:xfrm>
          <a:off x="1577917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1475739"/>
            <a:satOff val="72727"/>
            <a:lumOff val="129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475739"/>
              <a:satOff val="72727"/>
              <a:lumOff val="1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identifikaci a popis nebezpečí                                                                              </a:t>
          </a:r>
          <a:endParaRPr lang="en-US" sz="800" kern="1200"/>
        </a:p>
      </dsp:txBody>
      <dsp:txXfrm>
        <a:off x="1577917" y="581302"/>
        <a:ext cx="1576954" cy="494528"/>
      </dsp:txXfrm>
    </dsp:sp>
    <dsp:sp modelId="{1DF5ED61-B4C2-4E6D-908B-86E4171B1150}">
      <dsp:nvSpPr>
        <dsp:cNvPr id="0" name=""/>
        <dsp:cNvSpPr/>
      </dsp:nvSpPr>
      <dsp:spPr>
        <a:xfrm>
          <a:off x="3154872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1660206"/>
            <a:satOff val="81818"/>
            <a:lumOff val="145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660206"/>
              <a:satOff val="81818"/>
              <a:lumOff val="14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odhad expozice a charakterizaci rizika</a:t>
          </a:r>
          <a:endParaRPr lang="en-US" sz="800" kern="1200"/>
        </a:p>
      </dsp:txBody>
      <dsp:txXfrm>
        <a:off x="3154872" y="581302"/>
        <a:ext cx="1576954" cy="494528"/>
      </dsp:txXfrm>
    </dsp:sp>
    <dsp:sp modelId="{973FA7B6-DDC4-4B42-8A80-322F1A5207B6}">
      <dsp:nvSpPr>
        <dsp:cNvPr id="0" name=""/>
        <dsp:cNvSpPr/>
      </dsp:nvSpPr>
      <dsp:spPr>
        <a:xfrm>
          <a:off x="4731827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1844674"/>
            <a:satOff val="90909"/>
            <a:lumOff val="161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844674"/>
              <a:satOff val="90909"/>
              <a:lumOff val="16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nezávislé, objektivní</a:t>
          </a:r>
          <a:endParaRPr lang="en-US" sz="800" kern="1200"/>
        </a:p>
      </dsp:txBody>
      <dsp:txXfrm>
        <a:off x="4731827" y="581302"/>
        <a:ext cx="1576954" cy="494528"/>
      </dsp:txXfrm>
    </dsp:sp>
    <dsp:sp modelId="{0CA34C16-8762-4311-A7F4-240A7C49D7E5}">
      <dsp:nvSpPr>
        <dsp:cNvPr id="0" name=""/>
        <dsp:cNvSpPr/>
      </dsp:nvSpPr>
      <dsp:spPr>
        <a:xfrm>
          <a:off x="6308782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EFSA, vědecké výbory </a:t>
          </a:r>
          <a:endParaRPr lang="en-US" sz="800" kern="1200" dirty="0"/>
        </a:p>
      </dsp:txBody>
      <dsp:txXfrm>
        <a:off x="6308782" y="581302"/>
        <a:ext cx="1576954" cy="4945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4AB2A-4B30-4893-8933-8BA70842389B}">
      <dsp:nvSpPr>
        <dsp:cNvPr id="0" name=""/>
        <dsp:cNvSpPr/>
      </dsp:nvSpPr>
      <dsp:spPr>
        <a:xfrm>
          <a:off x="0" y="3736288"/>
          <a:ext cx="7886700" cy="6129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Prodej/dodání potravin konečnému spotřebiteli </a:t>
          </a:r>
          <a:endParaRPr lang="en-US" sz="1100" kern="1200"/>
        </a:p>
      </dsp:txBody>
      <dsp:txXfrm>
        <a:off x="0" y="3736288"/>
        <a:ext cx="7886700" cy="331003"/>
      </dsp:txXfrm>
    </dsp:sp>
    <dsp:sp modelId="{83D69557-002F-4AB8-B405-8CA16E7A7C49}">
      <dsp:nvSpPr>
        <dsp:cNvPr id="0" name=""/>
        <dsp:cNvSpPr/>
      </dsp:nvSpPr>
      <dsp:spPr>
        <a:xfrm>
          <a:off x="0" y="4055032"/>
          <a:ext cx="7886700" cy="28196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Maloobchod, včetně stravovacích provozů, distribučních center, stánkového prodeje apod.</a:t>
          </a:r>
          <a:endParaRPr lang="en-US" sz="1500" kern="1200"/>
        </a:p>
      </dsp:txBody>
      <dsp:txXfrm>
        <a:off x="0" y="4055032"/>
        <a:ext cx="7886700" cy="281965"/>
      </dsp:txXfrm>
    </dsp:sp>
    <dsp:sp modelId="{A30650FE-33C0-4D90-A299-189FFF0BED62}">
      <dsp:nvSpPr>
        <dsp:cNvPr id="0" name=""/>
        <dsp:cNvSpPr/>
      </dsp:nvSpPr>
      <dsp:spPr>
        <a:xfrm rot="10800000">
          <a:off x="0" y="2802736"/>
          <a:ext cx="7886700" cy="942746"/>
        </a:xfrm>
        <a:prstGeom prst="upArrowCallou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Výroba, skladování, přeprava, dovoz potravin</a:t>
          </a:r>
          <a:endParaRPr lang="en-US" sz="1100" kern="1200"/>
        </a:p>
      </dsp:txBody>
      <dsp:txXfrm rot="10800000">
        <a:off x="0" y="2802736"/>
        <a:ext cx="7886700" cy="612568"/>
      </dsp:txXfrm>
    </dsp:sp>
    <dsp:sp modelId="{33DD2D5B-6F29-4044-9B1D-9E4A4EA2CA7C}">
      <dsp:nvSpPr>
        <dsp:cNvPr id="0" name=""/>
        <dsp:cNvSpPr/>
      </dsp:nvSpPr>
      <dsp:spPr>
        <a:xfrm rot="10800000">
          <a:off x="0" y="1869184"/>
          <a:ext cx="7886700" cy="942746"/>
        </a:xfrm>
        <a:prstGeom prst="upArrowCallou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Dovoz, produkce, výroba, skladování, přeprava, distribuce, prodej a dodávání krmiv</a:t>
          </a:r>
          <a:endParaRPr lang="en-US" sz="1100" kern="1200"/>
        </a:p>
      </dsp:txBody>
      <dsp:txXfrm rot="10800000">
        <a:off x="0" y="1869184"/>
        <a:ext cx="7886700" cy="612568"/>
      </dsp:txXfrm>
    </dsp:sp>
    <dsp:sp modelId="{D791F43B-EAFD-498A-BC4D-330B79D8D83C}">
      <dsp:nvSpPr>
        <dsp:cNvPr id="0" name=""/>
        <dsp:cNvSpPr/>
      </dsp:nvSpPr>
      <dsp:spPr>
        <a:xfrm rot="10800000">
          <a:off x="0" y="935632"/>
          <a:ext cx="7886700" cy="942746"/>
        </a:xfrm>
        <a:prstGeom prst="upArrowCallou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PRVOVÝROBA</a:t>
          </a:r>
          <a:endParaRPr lang="en-US" sz="1100" kern="1200"/>
        </a:p>
      </dsp:txBody>
      <dsp:txXfrm rot="-10800000">
        <a:off x="0" y="935632"/>
        <a:ext cx="7886700" cy="330904"/>
      </dsp:txXfrm>
    </dsp:sp>
    <dsp:sp modelId="{DB8F0B82-599E-49BF-AD0E-89549992DD0B}">
      <dsp:nvSpPr>
        <dsp:cNvPr id="0" name=""/>
        <dsp:cNvSpPr/>
      </dsp:nvSpPr>
      <dsp:spPr>
        <a:xfrm>
          <a:off x="0" y="1266536"/>
          <a:ext cx="7886700" cy="281881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Chov zvířat (před porážkou), pěstování plodin, včetně sklizně, sběr volně rostoucích plodů, lov</a:t>
          </a:r>
          <a:endParaRPr lang="en-US" sz="1500" kern="1200"/>
        </a:p>
      </dsp:txBody>
      <dsp:txXfrm>
        <a:off x="0" y="1266536"/>
        <a:ext cx="7886700" cy="281881"/>
      </dsp:txXfrm>
    </dsp:sp>
    <dsp:sp modelId="{3B562513-3050-4B9A-92B4-3C7AE71D30EE}">
      <dsp:nvSpPr>
        <dsp:cNvPr id="0" name=""/>
        <dsp:cNvSpPr/>
      </dsp:nvSpPr>
      <dsp:spPr>
        <a:xfrm rot="10800000">
          <a:off x="0" y="2080"/>
          <a:ext cx="7886700" cy="942746"/>
        </a:xfrm>
        <a:prstGeom prst="upArrowCallou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KOMPLEXNÍ A JEDNOTNÝ PŘÍSTUP </a:t>
          </a:r>
          <a:r>
            <a:rPr lang="cs-CZ" sz="1100" i="1" kern="1200"/>
            <a:t>„OD VIDLÍ PO VIDLIČKU“</a:t>
          </a:r>
          <a:endParaRPr lang="en-US" sz="1100" kern="1200"/>
        </a:p>
      </dsp:txBody>
      <dsp:txXfrm rot="10800000">
        <a:off x="0" y="2080"/>
        <a:ext cx="7886700" cy="6125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6E85D-F122-4C6E-A8B4-E1DF2B512A76}">
      <dsp:nvSpPr>
        <dsp:cNvPr id="0" name=""/>
        <dsp:cNvSpPr/>
      </dsp:nvSpPr>
      <dsp:spPr>
        <a:xfrm>
          <a:off x="0" y="3276390"/>
          <a:ext cx="7886700" cy="10753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Státní kontrola a dozor</a:t>
          </a:r>
          <a:endParaRPr lang="en-US" sz="1700" kern="1200" dirty="0"/>
        </a:p>
      </dsp:txBody>
      <dsp:txXfrm>
        <a:off x="0" y="3276390"/>
        <a:ext cx="7886700" cy="580707"/>
      </dsp:txXfrm>
    </dsp:sp>
    <dsp:sp modelId="{6E21E9BA-2A12-43EB-8DAC-7240A41C13B0}">
      <dsp:nvSpPr>
        <dsp:cNvPr id="0" name=""/>
        <dsp:cNvSpPr/>
      </dsp:nvSpPr>
      <dsp:spPr>
        <a:xfrm>
          <a:off x="0" y="3835590"/>
          <a:ext cx="7886700" cy="49467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Odpovědnost státu </a:t>
          </a:r>
          <a:r>
            <a:rPr lang="cs-CZ" sz="1200" b="0" i="0" kern="1200" dirty="0"/>
            <a:t>zajišťovat dodržování potravinového práva a sledovat a ověřovat, zda provozovatelé potravinářských podniků plní své povinnosti</a:t>
          </a:r>
          <a:endParaRPr lang="en-US" sz="1200" kern="1200" dirty="0"/>
        </a:p>
      </dsp:txBody>
      <dsp:txXfrm>
        <a:off x="0" y="3835590"/>
        <a:ext cx="7886700" cy="494676"/>
      </dsp:txXfrm>
    </dsp:sp>
    <dsp:sp modelId="{FE8CB4CE-9414-4DBE-BF91-30CB1F979A7A}">
      <dsp:nvSpPr>
        <dsp:cNvPr id="0" name=""/>
        <dsp:cNvSpPr/>
      </dsp:nvSpPr>
      <dsp:spPr>
        <a:xfrm rot="10800000">
          <a:off x="0" y="1638579"/>
          <a:ext cx="7886700" cy="1653941"/>
        </a:xfrm>
        <a:prstGeom prst="upArrowCallou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Vnitřní kontrolní systémy</a:t>
          </a:r>
          <a:endParaRPr lang="en-US" sz="1700" kern="1200" dirty="0"/>
        </a:p>
      </dsp:txBody>
      <dsp:txXfrm rot="-10800000">
        <a:off x="0" y="1638579"/>
        <a:ext cx="7886700" cy="580533"/>
      </dsp:txXfrm>
    </dsp:sp>
    <dsp:sp modelId="{9C0A7E22-CFFD-42F1-9EF4-3E1D91B9CB81}">
      <dsp:nvSpPr>
        <dsp:cNvPr id="0" name=""/>
        <dsp:cNvSpPr/>
      </dsp:nvSpPr>
      <dsp:spPr>
        <a:xfrm>
          <a:off x="0" y="2219113"/>
          <a:ext cx="7886700" cy="494528"/>
        </a:xfrm>
        <a:prstGeom prst="rect">
          <a:avLst/>
        </a:prstGeom>
        <a:solidFill>
          <a:schemeClr val="accent3">
            <a:tint val="40000"/>
            <a:alpha val="90000"/>
            <a:hueOff val="338190"/>
            <a:satOff val="16667"/>
            <a:lumOff val="29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38190"/>
              <a:satOff val="16667"/>
              <a:lumOff val="2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Odpovědnost provozovatele potravinářského podniku kontrolovat plnění požadavků potravinového práva</a:t>
          </a:r>
          <a:endParaRPr lang="en-US" sz="1200" kern="1200" dirty="0"/>
        </a:p>
      </dsp:txBody>
      <dsp:txXfrm>
        <a:off x="0" y="2219113"/>
        <a:ext cx="7886700" cy="494528"/>
      </dsp:txXfrm>
    </dsp:sp>
    <dsp:sp modelId="{237F6832-526A-42BE-9272-7ED59298A1E7}">
      <dsp:nvSpPr>
        <dsp:cNvPr id="0" name=""/>
        <dsp:cNvSpPr/>
      </dsp:nvSpPr>
      <dsp:spPr>
        <a:xfrm rot="10800000">
          <a:off x="0" y="769"/>
          <a:ext cx="7886700" cy="1653941"/>
        </a:xfrm>
        <a:prstGeom prst="upArrowCallou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Primární odpovědnost provozovatelů potravinářských podniků za bezpečnost potravin</a:t>
          </a:r>
          <a:endParaRPr lang="en-US" sz="1700" kern="1200"/>
        </a:p>
      </dsp:txBody>
      <dsp:txXfrm rot="-10800000">
        <a:off x="0" y="769"/>
        <a:ext cx="7886700" cy="580533"/>
      </dsp:txXfrm>
    </dsp:sp>
    <dsp:sp modelId="{F8CE7752-3FA2-418A-A294-150E169D864B}">
      <dsp:nvSpPr>
        <dsp:cNvPr id="0" name=""/>
        <dsp:cNvSpPr/>
      </dsp:nvSpPr>
      <dsp:spPr>
        <a:xfrm>
          <a:off x="962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povinnost </a:t>
          </a:r>
          <a:r>
            <a:rPr lang="cs-CZ" sz="800" b="0" i="0" kern="1200" dirty="0"/>
            <a:t>zajistit, aby potraviny splňovaly požadavky potravinového práva, které se týkají jejich činnosti</a:t>
          </a:r>
          <a:endParaRPr lang="en-US" sz="800" kern="1200" dirty="0"/>
        </a:p>
      </dsp:txBody>
      <dsp:txXfrm>
        <a:off x="962" y="581302"/>
        <a:ext cx="1576954" cy="494528"/>
      </dsp:txXfrm>
    </dsp:sp>
    <dsp:sp modelId="{AACCD2B6-4E2A-4B20-A4C3-7ABC4E2A0DD9}">
      <dsp:nvSpPr>
        <dsp:cNvPr id="0" name=""/>
        <dsp:cNvSpPr/>
      </dsp:nvSpPr>
      <dsp:spPr>
        <a:xfrm>
          <a:off x="1577917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povinnost stáhnout z trhu potravinu, která není v souladu s požadavky na bezpečnost potravin</a:t>
          </a:r>
          <a:endParaRPr lang="en-US" sz="800" kern="1200" dirty="0"/>
        </a:p>
      </dsp:txBody>
      <dsp:txXfrm>
        <a:off x="1577917" y="581302"/>
        <a:ext cx="1576954" cy="494528"/>
      </dsp:txXfrm>
    </dsp:sp>
    <dsp:sp modelId="{948D4AA4-D586-4D1F-BF25-9DA3CEB5A90A}">
      <dsp:nvSpPr>
        <dsp:cNvPr id="0" name=""/>
        <dsp:cNvSpPr/>
      </dsp:nvSpPr>
      <dsp:spPr>
        <a:xfrm>
          <a:off x="3154872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povinnost informovat příslušné orgány</a:t>
          </a:r>
          <a:endParaRPr lang="en-US" sz="800" kern="1200" dirty="0"/>
        </a:p>
      </dsp:txBody>
      <dsp:txXfrm>
        <a:off x="3154872" y="581302"/>
        <a:ext cx="1576954" cy="494528"/>
      </dsp:txXfrm>
    </dsp:sp>
    <dsp:sp modelId="{F6C05E91-D3BB-47ED-B7A1-0AE98675C554}">
      <dsp:nvSpPr>
        <dsp:cNvPr id="0" name=""/>
        <dsp:cNvSpPr/>
      </dsp:nvSpPr>
      <dsp:spPr>
        <a:xfrm>
          <a:off x="4731827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1690951"/>
            <a:satOff val="83333"/>
            <a:lumOff val="148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690951"/>
              <a:satOff val="83333"/>
              <a:lumOff val="14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/>
            <a:t>povinnost informovat spotřebitele</a:t>
          </a:r>
          <a:endParaRPr lang="en-US" sz="800" kern="1200"/>
        </a:p>
      </dsp:txBody>
      <dsp:txXfrm>
        <a:off x="4731827" y="581302"/>
        <a:ext cx="1576954" cy="494528"/>
      </dsp:txXfrm>
    </dsp:sp>
    <dsp:sp modelId="{4494BD4A-F8DE-4C34-8088-8D207CCB5EA8}">
      <dsp:nvSpPr>
        <dsp:cNvPr id="0" name=""/>
        <dsp:cNvSpPr/>
      </dsp:nvSpPr>
      <dsp:spPr>
        <a:xfrm>
          <a:off x="6308782" y="581302"/>
          <a:ext cx="1576954" cy="494528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800" kern="1200" dirty="0"/>
            <a:t>povinnost spolupracovat na přijatých opatřeních s cílem zabránit nebo zmenšit riziko</a:t>
          </a:r>
          <a:endParaRPr lang="en-US" sz="800" kern="1200" dirty="0"/>
        </a:p>
      </dsp:txBody>
      <dsp:txXfrm>
        <a:off x="6308782" y="581302"/>
        <a:ext cx="1576954" cy="4945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BD143-F1B8-4B9E-8F66-8676ACB0D861}">
      <dsp:nvSpPr>
        <dsp:cNvPr id="0" name=""/>
        <dsp:cNvSpPr/>
      </dsp:nvSpPr>
      <dsp:spPr>
        <a:xfrm>
          <a:off x="0" y="3275482"/>
          <a:ext cx="7886700" cy="10750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Povinnost aktualizovat informace, mít je k dispozici do doby, než lze oprávněně předpokládat, že potravina byla spotřebována, neprodleně poskytnout na vyžádání příslušného orgánu</a:t>
          </a:r>
          <a:endParaRPr lang="en-US" sz="1900" kern="1200"/>
        </a:p>
      </dsp:txBody>
      <dsp:txXfrm>
        <a:off x="0" y="3275482"/>
        <a:ext cx="7886700" cy="1075086"/>
      </dsp:txXfrm>
    </dsp:sp>
    <dsp:sp modelId="{EF7CC299-2E1F-427B-859B-1DDCDAB5BF47}">
      <dsp:nvSpPr>
        <dsp:cNvPr id="0" name=""/>
        <dsp:cNvSpPr/>
      </dsp:nvSpPr>
      <dsp:spPr>
        <a:xfrm rot="10800000">
          <a:off x="0" y="1638125"/>
          <a:ext cx="7886700" cy="1653482"/>
        </a:xfrm>
        <a:prstGeom prst="upArrowCallou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Doklad při dodání potraviny živočišného původu</a:t>
          </a:r>
          <a:endParaRPr lang="en-US" sz="1900" kern="1200"/>
        </a:p>
      </dsp:txBody>
      <dsp:txXfrm rot="-10800000">
        <a:off x="0" y="1638125"/>
        <a:ext cx="7886700" cy="580372"/>
      </dsp:txXfrm>
    </dsp:sp>
    <dsp:sp modelId="{7FF05AE9-B94F-4EC8-8AE7-3545184798E0}">
      <dsp:nvSpPr>
        <dsp:cNvPr id="0" name=""/>
        <dsp:cNvSpPr/>
      </dsp:nvSpPr>
      <dsp:spPr>
        <a:xfrm>
          <a:off x="3850" y="2218498"/>
          <a:ext cx="1313166" cy="49439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přesný popis potraviny</a:t>
          </a:r>
          <a:endParaRPr lang="en-US" sz="700" kern="1200"/>
        </a:p>
      </dsp:txBody>
      <dsp:txXfrm>
        <a:off x="3850" y="2218498"/>
        <a:ext cx="1313166" cy="494391"/>
      </dsp:txXfrm>
    </dsp:sp>
    <dsp:sp modelId="{7AA58497-578D-4E67-9967-2886893DF480}">
      <dsp:nvSpPr>
        <dsp:cNvPr id="0" name=""/>
        <dsp:cNvSpPr/>
      </dsp:nvSpPr>
      <dsp:spPr>
        <a:xfrm>
          <a:off x="1317017" y="2218498"/>
          <a:ext cx="1313166" cy="494391"/>
        </a:xfrm>
        <a:prstGeom prst="rect">
          <a:avLst/>
        </a:prstGeom>
        <a:solidFill>
          <a:schemeClr val="accent3">
            <a:tint val="40000"/>
            <a:alpha val="90000"/>
            <a:hueOff val="405828"/>
            <a:satOff val="20000"/>
            <a:lumOff val="35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405828"/>
              <a:satOff val="20000"/>
              <a:lumOff val="3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objem nebo množství potraviny</a:t>
          </a:r>
          <a:endParaRPr lang="en-US" sz="700" kern="1200"/>
        </a:p>
      </dsp:txBody>
      <dsp:txXfrm>
        <a:off x="1317017" y="2218498"/>
        <a:ext cx="1313166" cy="494391"/>
      </dsp:txXfrm>
    </dsp:sp>
    <dsp:sp modelId="{50C663D5-36AA-4CB1-B0C0-C7FF063B8A43}">
      <dsp:nvSpPr>
        <dsp:cNvPr id="0" name=""/>
        <dsp:cNvSpPr/>
      </dsp:nvSpPr>
      <dsp:spPr>
        <a:xfrm>
          <a:off x="2630183" y="2218498"/>
          <a:ext cx="1313166" cy="494391"/>
        </a:xfrm>
        <a:prstGeom prst="rect">
          <a:avLst/>
        </a:prstGeom>
        <a:solidFill>
          <a:schemeClr val="accent3">
            <a:tint val="40000"/>
            <a:alpha val="90000"/>
            <a:hueOff val="811656"/>
            <a:satOff val="40000"/>
            <a:lumOff val="71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811656"/>
              <a:satOff val="40000"/>
              <a:lumOff val="7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jméno a adresa provozovatele potravinářského podniku, který potravinu odeslal</a:t>
          </a:r>
          <a:endParaRPr lang="en-US" sz="7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500" kern="1200"/>
            <a:t>jméno a adresa odesílatele (vlastníka), pokud je odlišný</a:t>
          </a:r>
          <a:endParaRPr lang="en-US" sz="500" kern="1200"/>
        </a:p>
      </dsp:txBody>
      <dsp:txXfrm>
        <a:off x="2630183" y="2218498"/>
        <a:ext cx="1313166" cy="494391"/>
      </dsp:txXfrm>
    </dsp:sp>
    <dsp:sp modelId="{CDF44113-2A2B-4E35-BB81-FDAA1AAE35BF}">
      <dsp:nvSpPr>
        <dsp:cNvPr id="0" name=""/>
        <dsp:cNvSpPr/>
      </dsp:nvSpPr>
      <dsp:spPr>
        <a:xfrm>
          <a:off x="3943350" y="2218498"/>
          <a:ext cx="1313166" cy="494391"/>
        </a:xfrm>
        <a:prstGeom prst="rect">
          <a:avLst/>
        </a:prstGeom>
        <a:solidFill>
          <a:schemeClr val="accent3">
            <a:tint val="40000"/>
            <a:alpha val="90000"/>
            <a:hueOff val="1217485"/>
            <a:satOff val="60000"/>
            <a:lumOff val="106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17485"/>
              <a:satOff val="60000"/>
              <a:lumOff val="10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jméno a adresa provozovatele potravinářského podniku, kterému se potravina odesílá</a:t>
          </a:r>
          <a:endParaRPr lang="en-US" sz="700" kern="120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500" kern="1200"/>
            <a:t>jméno a adresa příjemce (vlastníka), pokud je odlišný</a:t>
          </a:r>
          <a:endParaRPr lang="en-US" sz="500" kern="1200"/>
        </a:p>
      </dsp:txBody>
      <dsp:txXfrm>
        <a:off x="3943350" y="2218498"/>
        <a:ext cx="1313166" cy="494391"/>
      </dsp:txXfrm>
    </dsp:sp>
    <dsp:sp modelId="{A8A0C12D-EC2B-47C4-9B32-F7ED279DC2C2}">
      <dsp:nvSpPr>
        <dsp:cNvPr id="0" name=""/>
        <dsp:cNvSpPr/>
      </dsp:nvSpPr>
      <dsp:spPr>
        <a:xfrm>
          <a:off x="5256516" y="2218498"/>
          <a:ext cx="1313166" cy="494391"/>
        </a:xfrm>
        <a:prstGeom prst="rect">
          <a:avLst/>
        </a:prstGeom>
        <a:solidFill>
          <a:schemeClr val="accent3">
            <a:tint val="40000"/>
            <a:alpha val="90000"/>
            <a:hueOff val="1623313"/>
            <a:satOff val="80000"/>
            <a:lumOff val="14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623313"/>
              <a:satOff val="80000"/>
              <a:lumOff val="14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odkaz na dávku, šarži nebo případně zásilku</a:t>
          </a:r>
          <a:endParaRPr lang="en-US" sz="700" kern="1200"/>
        </a:p>
      </dsp:txBody>
      <dsp:txXfrm>
        <a:off x="5256516" y="2218498"/>
        <a:ext cx="1313166" cy="494391"/>
      </dsp:txXfrm>
    </dsp:sp>
    <dsp:sp modelId="{1C8084A0-6562-4015-911C-C8CF97F6A3E3}">
      <dsp:nvSpPr>
        <dsp:cNvPr id="0" name=""/>
        <dsp:cNvSpPr/>
      </dsp:nvSpPr>
      <dsp:spPr>
        <a:xfrm>
          <a:off x="6569682" y="2218498"/>
          <a:ext cx="1313166" cy="494391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700" kern="1200"/>
            <a:t>datum odeslání</a:t>
          </a:r>
          <a:endParaRPr lang="en-US" sz="700" kern="1200"/>
        </a:p>
      </dsp:txBody>
      <dsp:txXfrm>
        <a:off x="6569682" y="2218498"/>
        <a:ext cx="1313166" cy="494391"/>
      </dsp:txXfrm>
    </dsp:sp>
    <dsp:sp modelId="{01BAA2B2-969A-46FF-82CB-142DFC88AA38}">
      <dsp:nvSpPr>
        <dsp:cNvPr id="0" name=""/>
        <dsp:cNvSpPr/>
      </dsp:nvSpPr>
      <dsp:spPr>
        <a:xfrm rot="10800000">
          <a:off x="0" y="769"/>
          <a:ext cx="7886700" cy="1653482"/>
        </a:xfrm>
        <a:prstGeom prst="upArrowCallou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Nařízení EU č. 931/2011</a:t>
          </a:r>
          <a:endParaRPr lang="en-US" sz="1900" kern="1200"/>
        </a:p>
      </dsp:txBody>
      <dsp:txXfrm rot="10800000">
        <a:off x="0" y="769"/>
        <a:ext cx="7886700" cy="10743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3EDF6-2CD5-4DD1-B1A2-1F2B4A216ED3}">
      <dsp:nvSpPr>
        <dsp:cNvPr id="0" name=""/>
        <dsp:cNvSpPr/>
      </dsp:nvSpPr>
      <dsp:spPr>
        <a:xfrm>
          <a:off x="0" y="851246"/>
          <a:ext cx="7886700" cy="1392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70764" rIns="61209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Technologické a hygienické požadavky ve všech fázích výroby a manipulace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Smyslové, fyzikální, chemické a mikrobiologické požadavky na jakost potravin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Zásady provozní a osobní hygieny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Označování potravin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Požadavky na materiály a předměty přicházející do styku s potravinami</a:t>
          </a:r>
          <a:endParaRPr lang="en-US" sz="1300" kern="1200" dirty="0"/>
        </a:p>
      </dsp:txBody>
      <dsp:txXfrm>
        <a:off x="0" y="851246"/>
        <a:ext cx="7886700" cy="1392300"/>
      </dsp:txXfrm>
    </dsp:sp>
    <dsp:sp modelId="{85F051E9-5296-4CFE-94F3-4C40F9D12503}">
      <dsp:nvSpPr>
        <dsp:cNvPr id="0" name=""/>
        <dsp:cNvSpPr/>
      </dsp:nvSpPr>
      <dsp:spPr>
        <a:xfrm>
          <a:off x="394335" y="659366"/>
          <a:ext cx="5520690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Dodržování požadavků potravinového práva, které se týkají jejich činnosti </a:t>
          </a:r>
          <a:endParaRPr lang="en-US" sz="1300" kern="1200" dirty="0"/>
        </a:p>
      </dsp:txBody>
      <dsp:txXfrm>
        <a:off x="413069" y="678100"/>
        <a:ext cx="5483222" cy="346292"/>
      </dsp:txXfrm>
    </dsp:sp>
    <dsp:sp modelId="{F7C79816-AFF0-4F35-95A5-DFEB0C77B348}">
      <dsp:nvSpPr>
        <dsp:cNvPr id="0" name=""/>
        <dsp:cNvSpPr/>
      </dsp:nvSpPr>
      <dsp:spPr>
        <a:xfrm>
          <a:off x="0" y="2505627"/>
          <a:ext cx="7886700" cy="1187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70764" rIns="61209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Vnitřní kontrolní postupy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Správná zemědělská, hygienická a výrobní praxe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HACCP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 dirty="0"/>
            <a:t>Systémy řízení kvality </a:t>
          </a:r>
          <a:endParaRPr lang="en-US" sz="1300" kern="1200" dirty="0"/>
        </a:p>
      </dsp:txBody>
      <dsp:txXfrm>
        <a:off x="0" y="2505627"/>
        <a:ext cx="7886700" cy="1187550"/>
      </dsp:txXfrm>
    </dsp:sp>
    <dsp:sp modelId="{28C4DB5A-1033-49D8-BA95-5A4355F889EF}">
      <dsp:nvSpPr>
        <dsp:cNvPr id="0" name=""/>
        <dsp:cNvSpPr/>
      </dsp:nvSpPr>
      <dsp:spPr>
        <a:xfrm>
          <a:off x="394335" y="2313746"/>
          <a:ext cx="5520690" cy="38376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Kontrola plnění požadavků</a:t>
          </a:r>
          <a:endParaRPr lang="en-US" sz="1300" kern="1200" dirty="0"/>
        </a:p>
      </dsp:txBody>
      <dsp:txXfrm>
        <a:off x="413069" y="2332480"/>
        <a:ext cx="5483222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415B914-1B96-4B94-8A26-76CAC863E9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877EC9F-8812-405D-A80F-BA59F3073A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E436122-D618-4A0B-8E47-9902F66CB93D}" type="datetimeFigureOut">
              <a:rPr lang="cs-CZ"/>
              <a:pPr>
                <a:defRPr/>
              </a:pPr>
              <a:t>04.05.2023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0B240925-7DA7-4B30-97A8-1942B1D2B1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68B0F585-8D42-4D09-8205-6D87A9A1B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AD4E16-E0F1-4D6A-953B-2D083C8CA5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266B97-7A4B-4E45-ACB4-F607F30ED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DD1605-679D-4465-96F2-3FEB7958C0C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konyprolidi.cz/cs/2000-258?text=potravin#f5621383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zakonyprolidi.cz/cs/2000-258?text=potravin#f5621384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Provozovatel </a:t>
            </a:r>
            <a:r>
              <a:rPr lang="cs-CZ" dirty="0"/>
              <a:t>potravinářského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podniku nesmí ve škole nebo školském zařízení zapsaných do školského rejstříku</a:t>
            </a:r>
            <a:r>
              <a:rPr lang="cs-CZ" b="1" i="0" u="none" strike="noStrike" baseline="30000" dirty="0">
                <a:solidFill>
                  <a:srgbClr val="15679C"/>
                </a:solidFill>
                <a:effectLst/>
                <a:latin typeface="Arial" panose="020B0604020202020204" pitchFamily="34" charset="0"/>
                <a:hlinkClick r:id="rId3"/>
              </a:rPr>
              <a:t>89</a:t>
            </a:r>
            <a:r>
              <a:rPr lang="cs-CZ" b="1" i="0" u="none" strike="noStrike" dirty="0">
                <a:solidFill>
                  <a:srgbClr val="15679C"/>
                </a:solidFill>
                <a:effectLst/>
                <a:latin typeface="Arial" panose="020B0604020202020204" pitchFamily="34" charset="0"/>
                <a:hlinkClick r:id="rId3"/>
              </a:rPr>
              <a:t>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nabízet k prodeji ani prodávat </a:t>
            </a:r>
            <a:r>
              <a:rPr lang="cs-CZ" dirty="0"/>
              <a:t>potraviny</a:t>
            </a:r>
            <a:r>
              <a:rPr lang="cs-CZ" b="1" i="0" u="none" strike="noStrike" baseline="30000" dirty="0">
                <a:solidFill>
                  <a:srgbClr val="15679C"/>
                </a:solidFill>
                <a:effectLst/>
                <a:latin typeface="Arial" panose="020B0604020202020204" pitchFamily="34" charset="0"/>
                <a:hlinkClick r:id="rId4"/>
              </a:rPr>
              <a:t>90</a:t>
            </a:r>
            <a:r>
              <a:rPr lang="cs-CZ" b="1" i="0" u="none" strike="noStrike" dirty="0">
                <a:solidFill>
                  <a:srgbClr val="15679C"/>
                </a:solidFill>
                <a:effectLst/>
                <a:latin typeface="Arial" panose="020B0604020202020204" pitchFamily="34" charset="0"/>
                <a:hlinkClick r:id="rId4"/>
              </a:rPr>
              <a:t>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které jsou v rozporu s výživovými požadavky na zdravou výživu dětí ve věku do ukončení povinné školní docházky. Požadavky na </a:t>
            </a:r>
            <a:r>
              <a:rPr lang="cs-CZ" dirty="0"/>
              <a:t>potraviny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které odpovídají výživovým požadavkům na zdravou výživu dětí ve věku do ukončení povinné školní docházky a lze je nabízet k prodeji a prodávat ve školách a školských zařízeních, stanoví jiný právní předpis o požadavcích na </a:t>
            </a:r>
            <a:r>
              <a:rPr lang="cs-CZ" dirty="0"/>
              <a:t>potraviny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pro které je přípustná reklama a které lze nabízet k prodeji a prodávat ve školách a školských zařízeních.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1605-679D-4465-96F2-3FEB7958C0CF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884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 defTabSz="914400">
              <a:defRPr/>
            </a:pPr>
            <a:r>
              <a:rPr lang="en-US" altLang="cs-CZ" sz="1300" dirty="0" err="1"/>
              <a:t>Jakost</a:t>
            </a:r>
            <a:endParaRPr lang="en-US" altLang="cs-CZ" sz="1300" dirty="0"/>
          </a:p>
          <a:p>
            <a:pPr lvl="1" indent="-228600" defTabSz="914400">
              <a:defRPr/>
            </a:pPr>
            <a:r>
              <a:rPr lang="en-US" altLang="cs-CZ" sz="1300" dirty="0" err="1"/>
              <a:t>soubor</a:t>
            </a:r>
            <a:r>
              <a:rPr lang="en-US" altLang="cs-CZ" sz="1300" dirty="0"/>
              <a:t> </a:t>
            </a:r>
            <a:r>
              <a:rPr lang="en-US" altLang="cs-CZ" sz="1300" dirty="0" err="1"/>
              <a:t>charakteristických</a:t>
            </a:r>
            <a:r>
              <a:rPr lang="en-US" altLang="cs-CZ" sz="1300" dirty="0"/>
              <a:t> (</a:t>
            </a:r>
            <a:r>
              <a:rPr lang="en-US" altLang="cs-CZ" sz="1300" dirty="0" err="1"/>
              <a:t>chemických</a:t>
            </a:r>
            <a:r>
              <a:rPr lang="en-US" altLang="cs-CZ" sz="1300" dirty="0"/>
              <a:t>, </a:t>
            </a:r>
            <a:r>
              <a:rPr lang="en-US" altLang="cs-CZ" sz="1300" dirty="0" err="1"/>
              <a:t>fyzikálních</a:t>
            </a:r>
            <a:r>
              <a:rPr lang="en-US" altLang="cs-CZ" sz="1300" dirty="0"/>
              <a:t> a </a:t>
            </a:r>
            <a:r>
              <a:rPr lang="en-US" altLang="cs-CZ" sz="1300" dirty="0" err="1"/>
              <a:t>senzorických</a:t>
            </a:r>
            <a:r>
              <a:rPr lang="en-US" altLang="cs-CZ" sz="1300" dirty="0"/>
              <a:t>) </a:t>
            </a:r>
            <a:r>
              <a:rPr lang="en-US" altLang="cs-CZ" sz="1300" dirty="0" err="1"/>
              <a:t>vlastností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jednotlivých</a:t>
            </a:r>
            <a:r>
              <a:rPr lang="en-US" altLang="cs-CZ" sz="1300" dirty="0"/>
              <a:t> </a:t>
            </a:r>
            <a:r>
              <a:rPr lang="en-US" altLang="cs-CZ" sz="1300" dirty="0" err="1"/>
              <a:t>druhů</a:t>
            </a:r>
            <a:r>
              <a:rPr lang="en-US" altLang="cs-CZ" sz="1300" dirty="0"/>
              <a:t>, </a:t>
            </a:r>
            <a:r>
              <a:rPr lang="en-US" altLang="cs-CZ" sz="1300" dirty="0" err="1"/>
              <a:t>skupin</a:t>
            </a:r>
            <a:r>
              <a:rPr lang="en-US" altLang="cs-CZ" sz="1300" dirty="0"/>
              <a:t> a </a:t>
            </a:r>
            <a:r>
              <a:rPr lang="en-US" altLang="cs-CZ" sz="1300" dirty="0" err="1"/>
              <a:t>podskupin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potravin</a:t>
            </a:r>
            <a:r>
              <a:rPr lang="en-US" altLang="cs-CZ" sz="1300" dirty="0"/>
              <a:t>, </a:t>
            </a:r>
            <a:r>
              <a:rPr lang="en-US" altLang="cs-CZ" sz="1300" dirty="0" err="1"/>
              <a:t>které</a:t>
            </a:r>
            <a:r>
              <a:rPr lang="en-US" altLang="cs-CZ" sz="1300" dirty="0"/>
              <a:t> </a:t>
            </a:r>
            <a:r>
              <a:rPr lang="en-US" altLang="cs-CZ" sz="1300" dirty="0" err="1"/>
              <a:t>jsou</a:t>
            </a:r>
            <a:r>
              <a:rPr lang="en-US" altLang="cs-CZ" sz="1300" dirty="0"/>
              <a:t> </a:t>
            </a:r>
            <a:r>
              <a:rPr lang="en-US" altLang="cs-CZ" sz="1300" dirty="0" err="1"/>
              <a:t>stanoveny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právním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předpisem</a:t>
            </a:r>
            <a:endParaRPr lang="en-US" altLang="cs-CZ" sz="13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1605-679D-4465-96F2-3FEB7958C0CF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56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>
            <a:extLst>
              <a:ext uri="{FF2B5EF4-FFF2-40B4-BE49-F238E27FC236}">
                <a16:creationId xmlns:a16="http://schemas.microsoft.com/office/drawing/2014/main" id="{FD3FB5A9-8012-47E5-89B5-F35E3C916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>
            <a:extLst>
              <a:ext uri="{FF2B5EF4-FFF2-40B4-BE49-F238E27FC236}">
                <a16:creationId xmlns:a16="http://schemas.microsoft.com/office/drawing/2014/main" id="{7540DEBD-E6C1-4BA6-8759-AB294F06A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id="{56804E25-054B-4422-AB5C-7E2AB83061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7D504D-52E9-4C83-B1B7-70AD56AC21F5}" type="slidenum">
              <a:rPr lang="cs-CZ" altLang="cs-CZ"/>
              <a:pPr/>
              <a:t>27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D1605-679D-4465-96F2-3FEB7958C0CF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785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97E84-2F8B-4A7D-B3D0-C91BA2436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644E84-B924-4102-BDFA-3C6D29461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2A9867-E431-477F-A0BE-0CCFC940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5834A6-64AD-4E32-9F7F-2D52FE55F8C3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870B0C-03F9-4309-89FD-7934FCE8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861E77-C2E4-4CF0-AD7C-3E66BF1D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425C-66A4-4ADC-B26C-C12E7085E0BD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1457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C38BF0-4EFB-4660-8E51-B730EAB4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C2A8897-0DE9-4424-B689-F6E8073F7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134439-D486-4D0B-88B5-E357982E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688F5E-FF37-4EA5-878A-A689228A03EA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65AE71-67F1-437E-A1D2-B43D9B11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27710A-0CA3-4C40-AD47-B314AE8A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8AB9-2D6A-4BFE-80D8-8ED3323DA022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3098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42665CE-591F-41E9-B0AF-1EE33D201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21AFC2-498F-4BEE-A396-1F69A9348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E55E80-F228-45FB-869F-7B011504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9D05E1-801F-49EC-88F7-E3D1B6CD3269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354332-0862-4AD9-BD83-73F3577A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B4559D-29F8-40B7-A2F3-D8DC3408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45A70-0A5D-46E2-82D3-179BFA7AF3E5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688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4F9D6-2DFF-4492-B8E6-53251DE9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2CA883-17A8-4B08-A107-A038B8665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8C81B3-51AB-4518-9157-0F929015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DE94E-921D-4741-874B-99394268F7DC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4EAC0F-1F58-40BD-904A-5E8A8673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4D93F3-C033-47C9-B3CA-F3AC6B5E6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D815-734C-4FEE-8517-00E0EE33F6A0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9478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87E3E-DC3F-43FE-9954-23936D068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2B62AA-A498-4289-8402-B389ACA4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5EB808-7234-4B29-862B-68B8B95F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66E3D3-0069-429F-A80B-0F654D513B48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595A0F-2697-4170-8A5E-56E6ED7E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A7B6E3-63F7-4111-95F4-E500AF04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4835-2446-48B4-81CB-32E4D10822AB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4581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DFC1AE-4F29-4B31-87C7-7C3DF067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46FE3C-8F7D-4C8B-84DA-F9712B7D7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1227E0-36D6-4C9E-9B22-C568743C5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02FB44-5A3D-4617-A755-B4A0C13D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064BC-F52D-459C-9613-9AA5EF1A046A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5B3069-35AC-4719-89ED-2169A683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1147B4-0D5D-448A-9A2F-29B47D5F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CA96C-7ADF-4969-BCD8-9C3329362C3E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1097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6D25FA-3B9F-4BB5-85D4-9C6EAEC5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CEE95C-D587-4F09-ABB5-F308E8A6E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5D9DB9-D9E5-463B-9416-D3A0EF53E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2F36D7-B13A-404C-9A4A-960A937C2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09C497D-107E-41CE-B655-FDFF4DF4F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72F792C-5691-4F78-837F-AF6F30C8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7B2E04-05F2-4114-8EAB-03B861FFF8E3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97D205C-22B9-4EEB-A258-E8783D75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77CD030-B72A-4A6E-869A-6299F13C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C1E71-5567-41C4-A2C2-53A5CBEA9FDE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276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5F852-C4AD-484E-9B4D-CB7C74B2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4CA621-83A6-44DE-ACA1-D6BC5CBC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66E3D3-0069-429F-A80B-0F654D513B48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A81FA6-685F-4DE0-907C-C71F44B70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BEA105-873C-4D2F-9E8C-9DF9D18F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4835-2446-48B4-81CB-32E4D10822AB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2881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010230-1871-4248-9E99-AEFB6E863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D03B94-7B9B-492B-B74E-7A1ED6AE877D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2754098-7B80-48EB-8FEF-0B46A0218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00D8C4-F1D6-48FD-86ED-492887C5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C197-7E60-48A5-9000-48BD88032F86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18368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77D13-E5B7-4993-A167-D1951E00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DDFD1-2B28-4A5D-9019-3298272E0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DCC352-18C5-4265-A075-B3639691A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CE38BA-181B-43DC-AD7E-3C7118EF1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9709E9-3D82-447B-9549-882357911A84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A8821E-2145-472B-B327-BECD11312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C63D40-4292-42C7-8D2A-37B3930E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EF924-B520-4B7C-B767-67D4CC51772F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9354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9EFA6-10E5-4ED2-8547-3809770F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9F7B185-7E2F-465D-9027-2AF01E622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1F7284-959D-48C8-84B8-C9F9E4A60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B866E2-25C9-4D94-8149-86CBB9C10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DE0B58-F4EB-4D58-9050-F12CF7610EC6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255415-284A-4161-802C-E03A99CF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9D058F-C87B-4582-8139-46388D95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494B-F6B1-4370-93BB-01F71076236D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17460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BE294B3-F291-4886-A8E9-70D64E06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70B6AB-806C-4811-9039-93B630C52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10488C-B0D0-44EB-8D31-21498C52B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66E3D3-0069-429F-A80B-0F654D513B48}" type="datetimeFigureOut">
              <a:rPr lang="en-GB" smtClean="0"/>
              <a:pPr>
                <a:defRPr/>
              </a:pPr>
              <a:t>04/05/2023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83F208-8C20-4B57-B57A-C6BD39953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F9C51B-2DCF-4470-9695-A4A3A7D75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34835-2446-48B4-81CB-32E4D10822AB}" type="slidenum">
              <a:rPr lang="en-GB" altLang="cs-CZ" smtClean="0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5623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szu.cz/tema/bezpecnost-potravin/je-potrebne-vsimat-si-rozdilu-mezi-zdravotni-a-hygienicko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food.ec.europa.eu/index_en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efsa.europa.eu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AtQO9rTjLI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eagri.cz/public/web/mze/potraviny/bezpecnost-potravin/monitoring-cizorodych-latek/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szu.cz/tema/bezpecnost-potravin/narodni-monitoring-dietarni-expozice-v-cr-tds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drinkeurope.eu/uploads/publications_documents/ONLINE_VERSION_Safe_food_farm_fork_infographic_1403-01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bezpecnostpotravin.cz/databaze-reformulovanych-potravin-a-napoju-vyhledejte-si-potraviny-s-vylepsenym-slozenim/" TargetMode="External"/><Relationship Id="rId7" Type="http://schemas.openxmlformats.org/officeDocument/2006/relationships/hyperlink" Target="https://www.institutmodernivyzivy.cz/nutri-scor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utriscorecesko.cz/" TargetMode="External"/><Relationship Id="rId5" Type="http://schemas.openxmlformats.org/officeDocument/2006/relationships/hyperlink" Target="https://eagri.cz/public/web/mze/potraviny/novinky/po-sesti-letech-povinneho-nutricniho.html" TargetMode="External"/><Relationship Id="rId4" Type="http://schemas.openxmlformats.org/officeDocument/2006/relationships/hyperlink" Target="https://food.ec.europa.eu/index_e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scr.cz/wp-content/files/zivocisne-produkty/Pokyny_pro_prislusne_organy.pdf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hyperlink" Target="https://food.ec.europa.eu/system/files/2016-12/gfl_req_implementation-guidance_e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eagri.cz/public/web/mze/potraviny/zivotni-situace/zahajeni-cinnosti-v-potravinarstvi.html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agri.cz/public/web/mze/potraviny/bezpecnost-potravin/ministr-nekula-zajistit-spotrebitelum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erpotravina.cz/seznam-ecek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zpecnostpotravin.cz/UserFiles/publikace1/Strategie_CZ_WEB.pdf" TargetMode="External"/><Relationship Id="rId7" Type="http://schemas.openxmlformats.org/officeDocument/2006/relationships/hyperlink" Target="https://www.potravinynapranyri.cz/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ezpecnostpotravin.cz/" TargetMode="External"/><Relationship Id="rId5" Type="http://schemas.openxmlformats.org/officeDocument/2006/relationships/hyperlink" Target="https://www.nzip.cz/" TargetMode="External"/><Relationship Id="rId4" Type="http://schemas.openxmlformats.org/officeDocument/2006/relationships/hyperlink" Target="http://nutrivigilance.szu.cz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hyperlink" Target="http://eagri.cz/public/web/file/649224/Brozura_Oznacovani_potravin_A4_II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food/safety/labelling-and-nutrition/food-information-consumers-legislation/proposal-revision-regulation-fic_en" TargetMode="External"/><Relationship Id="rId2" Type="http://schemas.openxmlformats.org/officeDocument/2006/relationships/hyperlink" Target="https://ec.europa.eu/food/safety/labelling-and-nutrition/food-labelling-information-system-flis_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food/safety/labelling_nutrition/claims/register/public/?event=search" TargetMode="External"/><Relationship Id="rId2" Type="http://schemas.openxmlformats.org/officeDocument/2006/relationships/hyperlink" Target="https://ec.europa.eu/food/safety/labelling-and-nutrition/nutrition-and-health-claims/nutrition-claims_e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hyperlink" Target="https://www.szpi.gov.cz/clanek/voditka-k-problematice-zdravotnich-a-vyzivovych-tvrzeni.aspx#:~:text=Vod%C3%ADtka%20k%20problematice%20zdravotn%C3%ADch%20a%20v%C3%BD%C5%BEivov%C3%BDch%20tvrzen%C3%AD%20,%20Jin%C3%A1%20legislativa%20%201%20more%20rows%20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agri.cz/public/web/mze/potraviny/potraviny-noveho-typu-nove-potraviny/" TargetMode="External"/><Relationship Id="rId7" Type="http://schemas.openxmlformats.org/officeDocument/2006/relationships/image" Target="../media/image45.jpeg"/><Relationship Id="rId2" Type="http://schemas.openxmlformats.org/officeDocument/2006/relationships/hyperlink" Target="https://eagri.cz/public/web/mze/potraviny/doplnky-strav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ezpecnostpotravin.cz/nova-legislativa-pro-potraviny-pro-zvlastni-vyzivu.aspx" TargetMode="External"/><Relationship Id="rId5" Type="http://schemas.openxmlformats.org/officeDocument/2006/relationships/hyperlink" Target="https://www.bezpecnostpotravin.cz/kategorie/biopotraviny-(bio).aspx" TargetMode="External"/><Relationship Id="rId4" Type="http://schemas.openxmlformats.org/officeDocument/2006/relationships/hyperlink" Target="https://www.bezpecnostpotravin.cz/kategorie/geneticky-modifikovane-potraviny-a-krmiva.aspx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food.ec.europa.eu/horizontal-topics/official-controls-and-enforcement/legislation-official-controls_en" TargetMode="Externa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ezpecnostpotravin.cz/UserFiles/publikace1/APS2030.pdf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hyperlink" Target="https://web.vscht.cz/~kocourev/en_GB/files/QMS_kontrola-prin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ec.europa.eu/food/safety/rasff-food-and-feed-safety-alerts_en" TargetMode="Externa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ec.europa.eu/food/safety/rasff-food-and-feed-safety-alerts/how-does-rasff-work/types-rasff-notifications_cs" TargetMode="Externa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food/safety/rasff-food-and-feed-safety-alerts/how-does-rasff-work/how-are-notifications-made_en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zpecnostpotravin.cz/stranka/system-rychleho-varovani-pro-potraviny-a-krmiva-(rasff).aspx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food/overview_en" TargetMode="External"/><Relationship Id="rId3" Type="http://schemas.openxmlformats.org/officeDocument/2006/relationships/hyperlink" Target="http://www.szpi.gov.cz/" TargetMode="External"/><Relationship Id="rId7" Type="http://schemas.openxmlformats.org/officeDocument/2006/relationships/hyperlink" Target="https://www.efsa.europa.eu/" TargetMode="External"/><Relationship Id="rId2" Type="http://schemas.openxmlformats.org/officeDocument/2006/relationships/hyperlink" Target="http://eagri.cz/public/web/mze/potraviny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ezpecnostpotravin.cz/" TargetMode="External"/><Relationship Id="rId5" Type="http://schemas.openxmlformats.org/officeDocument/2006/relationships/hyperlink" Target="http://www.szu.cz/tema/bezpecnost-potravin" TargetMode="External"/><Relationship Id="rId4" Type="http://schemas.openxmlformats.org/officeDocument/2006/relationships/hyperlink" Target="https://www.svscr.cz/" TargetMode="External"/><Relationship Id="rId9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szif.cz/cs/kvalitni-potravin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elenina a plody v řadě">
            <a:extLst>
              <a:ext uri="{FF2B5EF4-FFF2-40B4-BE49-F238E27FC236}">
                <a16:creationId xmlns:a16="http://schemas.microsoft.com/office/drawing/2014/main" id="{CEA3CC9A-F993-187E-484F-B104246C5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0" r="54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67C51B-C0AC-6282-B7BD-D8D363B9D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543643"/>
            <a:ext cx="6642044" cy="479701"/>
          </a:xfrm>
        </p:spPr>
        <p:txBody>
          <a:bodyPr>
            <a:normAutofit/>
          </a:bodyPr>
          <a:lstStyle/>
          <a:p>
            <a:pPr algn="l"/>
            <a:r>
              <a:rPr lang="cs-CZ" sz="1700">
                <a:solidFill>
                  <a:srgbClr val="FFFFFF"/>
                </a:solidFill>
              </a:rPr>
              <a:t>JUDr. Jana Tkáčiková, Ph.D.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82184F-603E-7470-1B39-D2832B0DC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4199861"/>
            <a:ext cx="6642044" cy="1336826"/>
          </a:xfrm>
        </p:spPr>
        <p:txBody>
          <a:bodyPr>
            <a:normAutofit/>
          </a:bodyPr>
          <a:lstStyle/>
          <a:p>
            <a:pPr algn="l"/>
            <a:r>
              <a:rPr lang="cs-CZ" sz="4300">
                <a:solidFill>
                  <a:srgbClr val="FFFFFF"/>
                </a:solidFill>
              </a:rPr>
              <a:t>Ochrana veřejného zdraví a potraviny</a:t>
            </a:r>
          </a:p>
        </p:txBody>
      </p:sp>
    </p:spTree>
    <p:extLst>
      <p:ext uri="{BB962C8B-B14F-4D97-AF65-F5344CB8AC3E}">
        <p14:creationId xmlns:p14="http://schemas.microsoft.com/office/powerpoint/2010/main" val="2908849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9458" y="484632"/>
            <a:ext cx="3142435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3564080-DB03-CA99-882C-341AC4A8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92" y="681037"/>
            <a:ext cx="2804084" cy="1788811"/>
          </a:xfrm>
        </p:spPr>
        <p:txBody>
          <a:bodyPr>
            <a:normAutofit/>
          </a:bodyPr>
          <a:lstStyle/>
          <a:p>
            <a:r>
              <a:rPr lang="cs-CZ" sz="3500" dirty="0"/>
              <a:t>Bezpečnost versus kvalita (a jakost)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DA915B6-2925-FED6-887D-DC27C483E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92" y="2630161"/>
            <a:ext cx="2804085" cy="3546801"/>
          </a:xfrm>
        </p:spPr>
        <p:txBody>
          <a:bodyPr>
            <a:normAutofit/>
          </a:bodyPr>
          <a:lstStyle/>
          <a:p>
            <a:r>
              <a:rPr lang="cs-CZ" sz="1300" dirty="0"/>
              <a:t>Bezpečnost</a:t>
            </a:r>
          </a:p>
          <a:p>
            <a:pPr lvl="1"/>
            <a:r>
              <a:rPr lang="cs-CZ" sz="1300" dirty="0"/>
              <a:t>Potravina není škodlivá pro zdraví</a:t>
            </a:r>
          </a:p>
          <a:p>
            <a:pPr lvl="1"/>
            <a:r>
              <a:rPr lang="cs-CZ" sz="1300" dirty="0"/>
              <a:t>Potravina není nevhodná pro lidskou spotřebu</a:t>
            </a:r>
          </a:p>
          <a:p>
            <a:pPr lvl="1"/>
            <a:r>
              <a:rPr lang="cs-CZ" sz="1300" dirty="0"/>
              <a:t>S ohledem na obvyklé podmínky použití spotřebitelem, na informace poskytnuté spotřebiteli, na pravděpodobné účinky (okamžité, krátkodobé, dlouhodobé i kumulativní)</a:t>
            </a:r>
          </a:p>
          <a:p>
            <a:r>
              <a:rPr lang="cs-CZ" sz="1300" dirty="0"/>
              <a:t>Kvalita</a:t>
            </a:r>
          </a:p>
          <a:p>
            <a:pPr lvl="1"/>
            <a:r>
              <a:rPr lang="cs-CZ" sz="1300" dirty="0"/>
              <a:t>multikriteriální parametr</a:t>
            </a:r>
          </a:p>
          <a:p>
            <a:pPr lvl="1"/>
            <a:r>
              <a:rPr lang="cs-CZ" sz="1300" dirty="0"/>
              <a:t>očekávání spotřebitele</a:t>
            </a:r>
          </a:p>
          <a:p>
            <a:pPr lvl="1"/>
            <a:r>
              <a:rPr lang="cs-CZ" sz="1300" dirty="0"/>
              <a:t>„průmyslové tajemství“ </a:t>
            </a:r>
          </a:p>
          <a:p>
            <a:endParaRPr lang="cs-CZ" sz="1300" dirty="0"/>
          </a:p>
        </p:txBody>
      </p:sp>
      <p:pic>
        <p:nvPicPr>
          <p:cNvPr id="7" name="Picture 5" descr="http://www.viscojis.cz/teens/images/stories/pohyb/kontrola%20potravin_m.jpg">
            <a:extLst>
              <a:ext uri="{FF2B5EF4-FFF2-40B4-BE49-F238E27FC236}">
                <a16:creationId xmlns:a16="http://schemas.microsoft.com/office/drawing/2014/main" id="{86966658-FD8C-21C7-BC55-044C86B3F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r="32837"/>
          <a:stretch/>
        </p:blipFill>
        <p:spPr bwMode="auto">
          <a:xfrm>
            <a:off x="3877880" y="484633"/>
            <a:ext cx="4906661" cy="588873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0A8C60A-F768-91EE-7476-8D08529DB8CC}"/>
              </a:ext>
            </a:extLst>
          </p:cNvPr>
          <p:cNvSpPr txBox="1"/>
          <p:nvPr/>
        </p:nvSpPr>
        <p:spPr>
          <a:xfrm>
            <a:off x="5292080" y="6626180"/>
            <a:ext cx="38519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https://www.viscojis.cz/teens/index.php/potraviny-a-bezpenost/zajitni-bezpenosti-potravin/188-175</a:t>
            </a:r>
          </a:p>
        </p:txBody>
      </p:sp>
    </p:spTree>
    <p:extLst>
      <p:ext uri="{BB962C8B-B14F-4D97-AF65-F5344CB8AC3E}">
        <p14:creationId xmlns:p14="http://schemas.microsoft.com/office/powerpoint/2010/main" val="108798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9144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4853605-3CC9-469C-9DB0-D2636DBA133F}"/>
              </a:ext>
            </a:extLst>
          </p:cNvPr>
          <p:cNvSpPr txBox="1"/>
          <p:nvPr/>
        </p:nvSpPr>
        <p:spPr bwMode="auto">
          <a:xfrm>
            <a:off x="394554" y="489439"/>
            <a:ext cx="8354891" cy="930447"/>
          </a:xfrm>
          <a:prstGeom prst="rect">
            <a:avLst/>
          </a:prstGeo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  <a:hlinkClick r:id="rId2"/>
              </a:rPr>
              <a:t>http://www.szu.cz/tema/bezpecnost-potravin/je-potrebne-vsimat-si-rozdilu-mezi-zdravotni-a-hygienickou</a:t>
            </a:r>
            <a:endParaRPr lang="en-US" sz="26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1479733"/>
            <a:ext cx="20574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9141618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Obrázek 4">
            <a:extLst>
              <a:ext uri="{FF2B5EF4-FFF2-40B4-BE49-F238E27FC236}">
                <a16:creationId xmlns:a16="http://schemas.microsoft.com/office/drawing/2014/main" id="{1DE6BC91-A1A3-4088-AAAD-92BDA4A9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9401" r="12988" b="30106"/>
          <a:stretch>
            <a:fillRect/>
          </a:stretch>
        </p:blipFill>
        <p:spPr bwMode="auto">
          <a:xfrm>
            <a:off x="1452012" y="2427541"/>
            <a:ext cx="6198651" cy="3997637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416C22-C9A3-FDBA-0D34-298CF1D6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595" y="728664"/>
            <a:ext cx="3738610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500" dirty="0"/>
              <a:t>„</a:t>
            </a:r>
            <a:r>
              <a:rPr lang="en-US" sz="4500" dirty="0" err="1"/>
              <a:t>Potravinové</a:t>
            </a:r>
            <a:r>
              <a:rPr lang="en-US" sz="4500" dirty="0"/>
              <a:t> </a:t>
            </a:r>
            <a:r>
              <a:rPr lang="en-US" sz="4500" dirty="0" err="1"/>
              <a:t>právo</a:t>
            </a:r>
            <a:r>
              <a:rPr lang="en-US" sz="4500" dirty="0"/>
              <a:t>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A4A00-7268-C341-54F2-5A8E44AFE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07" t="11949" r="22217"/>
          <a:stretch/>
        </p:blipFill>
        <p:spPr>
          <a:xfrm>
            <a:off x="0" y="0"/>
            <a:ext cx="4504114" cy="60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7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Nadpis 1">
            <a:extLst>
              <a:ext uri="{FF2B5EF4-FFF2-40B4-BE49-F238E27FC236}">
                <a16:creationId xmlns:a16="http://schemas.microsoft.com/office/drawing/2014/main" id="{0F335AB3-CA13-410D-AF47-9BDCECA4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cs-CZ" sz="4400"/>
              <a:t>Potravinové právo</a:t>
            </a:r>
          </a:p>
        </p:txBody>
      </p:sp>
      <p:sp>
        <p:nvSpPr>
          <p:cNvPr id="11268" name="Zástupný symbol pro obsah 2">
            <a:extLst>
              <a:ext uri="{FF2B5EF4-FFF2-40B4-BE49-F238E27FC236}">
                <a16:creationId xmlns:a16="http://schemas.microsoft.com/office/drawing/2014/main" id="{CFCFBD8E-E1A1-4498-80F6-0F781ABC0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altLang="cs-CZ" sz="1700" dirty="0" err="1"/>
              <a:t>právní</a:t>
            </a:r>
            <a:r>
              <a:rPr lang="en-US" altLang="cs-CZ" sz="1700" dirty="0"/>
              <a:t> a </a:t>
            </a:r>
            <a:r>
              <a:rPr lang="en-US" altLang="cs-CZ" sz="1700" dirty="0" err="1"/>
              <a:t>správní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předpisy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použitelné</a:t>
            </a:r>
            <a:r>
              <a:rPr lang="en-US" altLang="cs-CZ" sz="1700" dirty="0"/>
              <a:t> v EU </a:t>
            </a:r>
            <a:r>
              <a:rPr lang="en-US" altLang="cs-CZ" sz="1700" dirty="0" err="1"/>
              <a:t>nebo</a:t>
            </a:r>
            <a:r>
              <a:rPr lang="en-US" altLang="cs-CZ" sz="1700" dirty="0"/>
              <a:t> </a:t>
            </a:r>
            <a:r>
              <a:rPr lang="en-US" altLang="cs-CZ" sz="1700" dirty="0" err="1"/>
              <a:t>na</a:t>
            </a:r>
            <a:r>
              <a:rPr lang="en-US" altLang="cs-CZ" sz="1700" dirty="0"/>
              <a:t> </a:t>
            </a:r>
            <a:r>
              <a:rPr lang="en-US" altLang="cs-CZ" sz="1700" dirty="0" err="1"/>
              <a:t>vnitrostátní</a:t>
            </a:r>
            <a:r>
              <a:rPr lang="en-US" altLang="cs-CZ" sz="1700" dirty="0"/>
              <a:t> </a:t>
            </a:r>
            <a:r>
              <a:rPr lang="en-US" altLang="cs-CZ" sz="1700" dirty="0" err="1"/>
              <a:t>úrovni</a:t>
            </a:r>
            <a:r>
              <a:rPr lang="en-US" altLang="cs-CZ" sz="1700" dirty="0"/>
              <a:t> pro </a:t>
            </a:r>
            <a:r>
              <a:rPr lang="en-US" altLang="cs-CZ" sz="1700" dirty="0" err="1"/>
              <a:t>potraviny</a:t>
            </a:r>
            <a:r>
              <a:rPr lang="en-US" altLang="cs-CZ" sz="1700" dirty="0"/>
              <a:t> </a:t>
            </a:r>
            <a:r>
              <a:rPr lang="en-US" altLang="cs-CZ" sz="1700" dirty="0" err="1"/>
              <a:t>obecně</a:t>
            </a:r>
            <a:r>
              <a:rPr lang="en-US" altLang="cs-CZ" sz="1700" dirty="0"/>
              <a:t>, a </a:t>
            </a:r>
            <a:r>
              <a:rPr lang="en-US" altLang="cs-CZ" sz="1700" dirty="0" err="1"/>
              <a:t>zejména</a:t>
            </a:r>
            <a:r>
              <a:rPr lang="en-US" altLang="cs-CZ" sz="1700" dirty="0"/>
              <a:t> pro </a:t>
            </a:r>
            <a:r>
              <a:rPr lang="en-US" altLang="cs-CZ" sz="1700" dirty="0" err="1"/>
              <a:t>bezpečnost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potravin</a:t>
            </a:r>
            <a:endParaRPr lang="en-US" altLang="cs-CZ" sz="1700" dirty="0"/>
          </a:p>
          <a:p>
            <a:pPr indent="-228600" defTabSz="914400"/>
            <a:r>
              <a:rPr lang="en-US" altLang="cs-CZ" sz="1700" dirty="0" err="1"/>
              <a:t>vztahuje</a:t>
            </a:r>
            <a:r>
              <a:rPr lang="en-US" altLang="cs-CZ" sz="1700" dirty="0"/>
              <a:t> se </a:t>
            </a:r>
            <a:r>
              <a:rPr lang="en-US" altLang="cs-CZ" sz="1700" dirty="0" err="1"/>
              <a:t>na</a:t>
            </a:r>
            <a:r>
              <a:rPr lang="en-US" altLang="cs-CZ" sz="1700" dirty="0"/>
              <a:t> </a:t>
            </a:r>
            <a:r>
              <a:rPr lang="en-US" altLang="cs-CZ" sz="1700" dirty="0" err="1"/>
              <a:t>všechny</a:t>
            </a:r>
            <a:r>
              <a:rPr lang="en-US" altLang="cs-CZ" sz="1700" dirty="0"/>
              <a:t> </a:t>
            </a:r>
            <a:r>
              <a:rPr lang="en-US" altLang="cs-CZ" sz="1700" dirty="0" err="1"/>
              <a:t>fáze</a:t>
            </a:r>
            <a:r>
              <a:rPr lang="en-US" altLang="cs-CZ" sz="1700" dirty="0"/>
              <a:t> </a:t>
            </a:r>
            <a:r>
              <a:rPr lang="en-US" altLang="cs-CZ" sz="1700" dirty="0" err="1"/>
              <a:t>výroby</a:t>
            </a:r>
            <a:r>
              <a:rPr lang="en-US" altLang="cs-CZ" sz="1700" dirty="0"/>
              <a:t>, </a:t>
            </a:r>
            <a:r>
              <a:rPr lang="en-US" altLang="cs-CZ" sz="1700" dirty="0" err="1"/>
              <a:t>zpracování</a:t>
            </a:r>
            <a:r>
              <a:rPr lang="en-US" altLang="cs-CZ" sz="1700" dirty="0"/>
              <a:t> a </a:t>
            </a:r>
            <a:r>
              <a:rPr lang="en-US" altLang="cs-CZ" sz="1700" dirty="0" err="1"/>
              <a:t>distribuce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potravin</a:t>
            </a:r>
            <a:r>
              <a:rPr lang="en-US" altLang="cs-CZ" sz="1700" dirty="0"/>
              <a:t> a </a:t>
            </a:r>
            <a:r>
              <a:rPr lang="en-US" altLang="cs-CZ" sz="1700" dirty="0" err="1"/>
              <a:t>rovněž</a:t>
            </a:r>
            <a:r>
              <a:rPr lang="en-US" altLang="cs-CZ" sz="1700" dirty="0"/>
              <a:t> </a:t>
            </a:r>
            <a:r>
              <a:rPr lang="en-US" altLang="cs-CZ" sz="1700" dirty="0" err="1"/>
              <a:t>krmiv</a:t>
            </a:r>
            <a:r>
              <a:rPr lang="en-US" altLang="cs-CZ" sz="1700" dirty="0"/>
              <a:t>, </a:t>
            </a:r>
            <a:r>
              <a:rPr lang="en-US" altLang="cs-CZ" sz="1700" dirty="0" err="1"/>
              <a:t>která</a:t>
            </a:r>
            <a:r>
              <a:rPr lang="en-US" altLang="cs-CZ" sz="1700" dirty="0"/>
              <a:t> </a:t>
            </a:r>
            <a:r>
              <a:rPr lang="en-US" altLang="cs-CZ" sz="1700" dirty="0" err="1"/>
              <a:t>jsou</a:t>
            </a:r>
            <a:r>
              <a:rPr lang="en-US" altLang="cs-CZ" sz="1700" dirty="0"/>
              <a:t> </a:t>
            </a:r>
            <a:r>
              <a:rPr lang="en-US" altLang="cs-CZ" sz="1700" dirty="0" err="1"/>
              <a:t>vyrobena</a:t>
            </a:r>
            <a:r>
              <a:rPr lang="en-US" altLang="cs-CZ" sz="1700" dirty="0"/>
              <a:t> pro </a:t>
            </a:r>
            <a:r>
              <a:rPr lang="en-US" altLang="cs-CZ" sz="1700" dirty="0" err="1"/>
              <a:t>zvířata</a:t>
            </a:r>
            <a:r>
              <a:rPr lang="en-US" altLang="cs-CZ" sz="1700" dirty="0"/>
              <a:t> </a:t>
            </a:r>
            <a:r>
              <a:rPr lang="en-US" altLang="cs-CZ" sz="1700" dirty="0" err="1"/>
              <a:t>určená</a:t>
            </a:r>
            <a:r>
              <a:rPr lang="en-US" altLang="cs-CZ" sz="1700" dirty="0"/>
              <a:t> k </a:t>
            </a:r>
            <a:r>
              <a:rPr lang="en-US" altLang="cs-CZ" sz="1700" dirty="0" err="1"/>
              <a:t>produkci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potravin</a:t>
            </a:r>
            <a:r>
              <a:rPr lang="en-US" altLang="cs-CZ" sz="1700" dirty="0"/>
              <a:t> </a:t>
            </a:r>
            <a:r>
              <a:rPr lang="en-US" altLang="cs-CZ" sz="1700" dirty="0" err="1"/>
              <a:t>nebo</a:t>
            </a:r>
            <a:r>
              <a:rPr lang="en-US" altLang="cs-CZ" sz="1700" dirty="0"/>
              <a:t> </a:t>
            </a:r>
            <a:r>
              <a:rPr lang="en-US" altLang="cs-CZ" sz="1700" dirty="0" err="1"/>
              <a:t>kterými</a:t>
            </a:r>
            <a:r>
              <a:rPr lang="en-US" altLang="cs-CZ" sz="1700" dirty="0"/>
              <a:t> se </a:t>
            </a:r>
            <a:r>
              <a:rPr lang="en-US" altLang="cs-CZ" sz="1700" dirty="0" err="1"/>
              <a:t>tato</a:t>
            </a:r>
            <a:r>
              <a:rPr lang="en-US" altLang="cs-CZ" sz="1700" dirty="0"/>
              <a:t> </a:t>
            </a:r>
            <a:r>
              <a:rPr lang="en-US" altLang="cs-CZ" sz="1700" dirty="0" err="1"/>
              <a:t>zvířata</a:t>
            </a:r>
            <a:r>
              <a:rPr lang="en-US" altLang="cs-CZ" sz="1700" dirty="0"/>
              <a:t> </a:t>
            </a:r>
            <a:r>
              <a:rPr lang="en-US" altLang="cs-CZ" sz="1700" dirty="0" err="1"/>
              <a:t>krmí</a:t>
            </a:r>
            <a:endParaRPr lang="cs-CZ" altLang="cs-CZ" sz="1700" dirty="0"/>
          </a:p>
          <a:p>
            <a:pPr indent="-228600" defTabSz="914400"/>
            <a:endParaRPr lang="cs-CZ" altLang="cs-CZ" sz="1700" dirty="0"/>
          </a:p>
          <a:p>
            <a:pPr indent="-228600" defTabSz="914400"/>
            <a:r>
              <a:rPr lang="en-US" altLang="cs-CZ" sz="1700" dirty="0" err="1"/>
              <a:t>Politika</a:t>
            </a:r>
            <a:r>
              <a:rPr lang="en-US" altLang="cs-CZ" sz="1700" dirty="0"/>
              <a:t> a </a:t>
            </a:r>
            <a:r>
              <a:rPr lang="en-US" altLang="cs-CZ" sz="1700" dirty="0" err="1"/>
              <a:t>činnost</a:t>
            </a:r>
            <a:r>
              <a:rPr lang="en-US" altLang="cs-CZ" sz="1700" dirty="0"/>
              <a:t> EU v </a:t>
            </a:r>
            <a:r>
              <a:rPr lang="en-US" altLang="cs-CZ" sz="1700" dirty="0" err="1"/>
              <a:t>oblasti</a:t>
            </a:r>
            <a:r>
              <a:rPr lang="en-US" altLang="cs-CZ" sz="1700" dirty="0"/>
              <a:t> </a:t>
            </a:r>
            <a:r>
              <a:rPr lang="en-US" altLang="cs-CZ" sz="1700" dirty="0" err="1"/>
              <a:t>bezpečnosti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potravin</a:t>
            </a:r>
            <a:r>
              <a:rPr lang="cs-CZ" altLang="cs-CZ" sz="1700" dirty="0"/>
              <a:t>:</a:t>
            </a:r>
            <a:endParaRPr lang="en-US" altLang="cs-CZ" sz="1700" dirty="0"/>
          </a:p>
          <a:p>
            <a:pPr lvl="1" indent="-228600" defTabSz="914400"/>
            <a:r>
              <a:rPr lang="cs-CZ" altLang="cs-CZ" sz="1400" dirty="0"/>
              <a:t>Biologická a chemická bezpečnost potravin</a:t>
            </a:r>
          </a:p>
          <a:p>
            <a:pPr lvl="1" indent="-228600" defTabSz="914400"/>
            <a:r>
              <a:rPr lang="cs-CZ" altLang="cs-CZ" sz="1400" dirty="0"/>
              <a:t>Označování potravin</a:t>
            </a:r>
          </a:p>
          <a:p>
            <a:pPr lvl="1" indent="-228600" defTabSz="914400"/>
            <a:r>
              <a:rPr lang="cs-CZ" altLang="cs-CZ" sz="1400" dirty="0"/>
              <a:t>Bezpečnost krmiv</a:t>
            </a:r>
          </a:p>
          <a:p>
            <a:pPr lvl="1" indent="-228600" defTabSz="914400"/>
            <a:r>
              <a:rPr lang="cs-CZ" altLang="cs-CZ" sz="1400" dirty="0"/>
              <a:t>Z</a:t>
            </a:r>
            <a:r>
              <a:rPr lang="en-US" altLang="cs-CZ" sz="1400" dirty="0" err="1"/>
              <a:t>draví</a:t>
            </a:r>
            <a:r>
              <a:rPr lang="en-US" altLang="cs-CZ" sz="1400" dirty="0"/>
              <a:t> </a:t>
            </a:r>
            <a:r>
              <a:rPr lang="cs-CZ" altLang="cs-CZ" sz="1400" dirty="0"/>
              <a:t>a </a:t>
            </a:r>
            <a:r>
              <a:rPr lang="cs-CZ" altLang="cs-CZ" sz="1400" dirty="0" err="1"/>
              <a:t>welfare</a:t>
            </a:r>
            <a:r>
              <a:rPr lang="cs-CZ" altLang="cs-CZ" sz="1400" dirty="0"/>
              <a:t> </a:t>
            </a:r>
            <a:r>
              <a:rPr lang="en-US" altLang="cs-CZ" sz="1400" dirty="0" err="1"/>
              <a:t>zvířat</a:t>
            </a:r>
            <a:r>
              <a:rPr lang="en-US" altLang="cs-CZ" sz="1400" dirty="0"/>
              <a:t> </a:t>
            </a:r>
            <a:endParaRPr lang="cs-CZ" altLang="cs-CZ" sz="1400" dirty="0"/>
          </a:p>
          <a:p>
            <a:pPr lvl="1" indent="-228600" defTabSz="914400"/>
            <a:r>
              <a:rPr lang="cs-CZ" altLang="cs-CZ" sz="1400" dirty="0"/>
              <a:t>Z</a:t>
            </a:r>
            <a:r>
              <a:rPr lang="en-US" altLang="cs-CZ" sz="1400" dirty="0" err="1"/>
              <a:t>draví</a:t>
            </a:r>
            <a:r>
              <a:rPr lang="en-US" altLang="cs-CZ" sz="1400" dirty="0"/>
              <a:t> </a:t>
            </a:r>
            <a:r>
              <a:rPr lang="en-US" altLang="cs-CZ" sz="1400" dirty="0" err="1"/>
              <a:t>rostlin</a:t>
            </a:r>
            <a:r>
              <a:rPr lang="en-US" altLang="cs-CZ" sz="1400" dirty="0"/>
              <a:t> </a:t>
            </a:r>
            <a:r>
              <a:rPr lang="cs-CZ" altLang="cs-CZ" sz="1400" dirty="0"/>
              <a:t>(pesticidy a GMO)</a:t>
            </a:r>
          </a:p>
          <a:p>
            <a:pPr marL="285750" lvl="1" indent="0" defTabSz="914400">
              <a:buNone/>
            </a:pPr>
            <a:r>
              <a:rPr lang="cs-CZ" altLang="cs-CZ" sz="1400" dirty="0"/>
              <a:t>Viz </a:t>
            </a:r>
            <a:r>
              <a:rPr lang="cs-CZ" altLang="cs-CZ" sz="1400" dirty="0">
                <a:hlinkClick r:id="rId2"/>
              </a:rPr>
              <a:t>https://food.ec.europa.eu/index_en</a:t>
            </a:r>
            <a:r>
              <a:rPr lang="cs-CZ" altLang="cs-CZ" sz="1400" dirty="0"/>
              <a:t> </a:t>
            </a:r>
            <a:endParaRPr lang="en-US" altLang="cs-CZ" sz="1400" dirty="0"/>
          </a:p>
        </p:txBody>
      </p:sp>
      <p:pic>
        <p:nvPicPr>
          <p:cNvPr id="5" name="Picture 8" descr="http://allaboutfeed.test.blueskies.nl/public/image/artikel-gallerij/20090511-3050-7.4_new_eu_food_and_feed_law.jpg">
            <a:extLst>
              <a:ext uri="{FF2B5EF4-FFF2-40B4-BE49-F238E27FC236}">
                <a16:creationId xmlns:a16="http://schemas.microsoft.com/office/drawing/2014/main" id="{17818ECC-43FC-4DDE-97A8-F9342131C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6" r="25017" b="-2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solidFill>
            <a:srgbClr val="FFFFFF"/>
          </a:solidFill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91" name="Straight Connector 1129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448567-4085-43FC-2D3F-BC510836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Cíle potravinového práva</a:t>
            </a:r>
          </a:p>
        </p:txBody>
      </p:sp>
      <p:pic>
        <p:nvPicPr>
          <p:cNvPr id="6" name="Picture 2" descr="Free fotobanka : zkouška, student, promoce, univerzita, cíle, vysoká škola,  dosáhnout, cíl, přijet, chlapec, šplhat, kultura, vzdělání, inteligence,  zájem, znalost, učení se, muži, problém, vzestup, měřítko, schody, výuka,  test, teorie, práce, modrý,">
            <a:extLst>
              <a:ext uri="{FF2B5EF4-FFF2-40B4-BE49-F238E27FC236}">
                <a16:creationId xmlns:a16="http://schemas.microsoft.com/office/drawing/2014/main" id="{93649BA0-C792-E24E-E4DD-831938FCF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" b="1"/>
          <a:stretch/>
        </p:blipFill>
        <p:spPr bwMode="auto">
          <a:xfrm>
            <a:off x="630936" y="2516777"/>
            <a:ext cx="4677156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A122C67-D1AA-0CAA-C4E2-0E0FB76B1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36" y="2516777"/>
            <a:ext cx="2852928" cy="3660185"/>
          </a:xfrm>
        </p:spPr>
        <p:txBody>
          <a:bodyPr anchor="ctr">
            <a:normAutofit/>
          </a:bodyPr>
          <a:lstStyle/>
          <a:p>
            <a:r>
              <a:rPr lang="cs-CZ" sz="1900" dirty="0"/>
              <a:t>Vysoká úroveň ochrany lidského života a zdraví</a:t>
            </a:r>
          </a:p>
          <a:p>
            <a:pPr lvl="1"/>
            <a:r>
              <a:rPr lang="cs-CZ" sz="1600" dirty="0"/>
              <a:t>ochrana zdraví a dobrých životního podmínek zvířat, zdraví rostlin</a:t>
            </a:r>
          </a:p>
          <a:p>
            <a:pPr lvl="1"/>
            <a:r>
              <a:rPr lang="cs-CZ" sz="1600" dirty="0"/>
              <a:t>ochrana životního prostředí </a:t>
            </a:r>
          </a:p>
          <a:p>
            <a:pPr lvl="1"/>
            <a:r>
              <a:rPr lang="cs-CZ" sz="1600" dirty="0"/>
              <a:t>ochrana zájmů spotřebitelů</a:t>
            </a:r>
          </a:p>
          <a:p>
            <a:r>
              <a:rPr lang="cs-CZ" sz="1900" dirty="0"/>
              <a:t>Volný pohyb potravin a krmiv</a:t>
            </a:r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894947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3C8F5FB-19E6-4A7E-891E-2D04E329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/>
          </a:bodyPr>
          <a:lstStyle/>
          <a:p>
            <a:pPr algn="ctr"/>
            <a:r>
              <a:rPr lang="cs-CZ" sz="3800" dirty="0"/>
              <a:t>Základní rámec potravinového práva EU</a:t>
            </a:r>
          </a:p>
        </p:txBody>
      </p:sp>
      <p:graphicFrame>
        <p:nvGraphicFramePr>
          <p:cNvPr id="8" name="Zástupný obsah 5">
            <a:extLst>
              <a:ext uri="{FF2B5EF4-FFF2-40B4-BE49-F238E27FC236}">
                <a16:creationId xmlns:a16="http://schemas.microsoft.com/office/drawing/2014/main" id="{F7F81739-08C2-43FF-BCB1-9BE7368F72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3256368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5794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CB1F10-ACF9-4164-9F57-F7765534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/>
          </a:bodyPr>
          <a:lstStyle/>
          <a:p>
            <a:pPr algn="ctr"/>
            <a:r>
              <a:rPr lang="cs-CZ" sz="3800"/>
              <a:t>Základní rámec potravinového práva ČR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C5536E7-0D4C-45B2-8CDA-18155B450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430259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2066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DC3951-270A-473F-8632-7120B8A59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/>
          </a:bodyPr>
          <a:lstStyle/>
          <a:p>
            <a:pPr algn="ctr"/>
            <a:r>
              <a:rPr lang="cs-CZ" altLang="cs-CZ" sz="3500"/>
              <a:t>Základní rámec potravinového práva – kontrola a dozor</a:t>
            </a:r>
            <a:endParaRPr lang="cs-CZ" sz="3500"/>
          </a:p>
        </p:txBody>
      </p:sp>
      <p:graphicFrame>
        <p:nvGraphicFramePr>
          <p:cNvPr id="9" name="Zástupný obsah 6">
            <a:extLst>
              <a:ext uri="{FF2B5EF4-FFF2-40B4-BE49-F238E27FC236}">
                <a16:creationId xmlns:a16="http://schemas.microsoft.com/office/drawing/2014/main" id="{AFFA1DD3-8592-4B39-B763-9E0E1FBCDE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667769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2035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Nadpis 1">
            <a:extLst>
              <a:ext uri="{FF2B5EF4-FFF2-40B4-BE49-F238E27FC236}">
                <a16:creationId xmlns:a16="http://schemas.microsoft.com/office/drawing/2014/main" id="{1ECCB613-01C8-4640-9945-42DB60404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500"/>
              <a:t>Subjekty potravinového práva</a:t>
            </a:r>
            <a:endParaRPr lang="en-GB" altLang="cs-CZ" sz="4500"/>
          </a:p>
        </p:txBody>
      </p:sp>
      <p:graphicFrame>
        <p:nvGraphicFramePr>
          <p:cNvPr id="25605" name="Zástupný symbol pro obsah 2">
            <a:extLst>
              <a:ext uri="{FF2B5EF4-FFF2-40B4-BE49-F238E27FC236}">
                <a16:creationId xmlns:a16="http://schemas.microsoft.com/office/drawing/2014/main" id="{72B95356-33C8-455C-9C05-9DAD82C1F4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541900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719982-B6A9-E77E-85A3-F2C4DC5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8662"/>
            <a:ext cx="2839134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500"/>
              <a:t>Zásady potravinového práva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AC85D-A1DC-EBC3-87C5-AF807A107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67" r="9093" b="-1"/>
          <a:stretch/>
        </p:blipFill>
        <p:spPr>
          <a:xfrm>
            <a:off x="3757128" y="10"/>
            <a:ext cx="53868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62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24CFD0-137F-889F-8B2B-0E4DFAD8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305" y="743447"/>
            <a:ext cx="2980039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800" dirty="0" err="1"/>
              <a:t>Když</a:t>
            </a:r>
            <a:r>
              <a:rPr lang="en-US" sz="3800" dirty="0"/>
              <a:t> se </a:t>
            </a:r>
            <a:r>
              <a:rPr lang="en-US" sz="3800" dirty="0" err="1"/>
              <a:t>řekne</a:t>
            </a:r>
            <a:r>
              <a:rPr lang="en-US" sz="3800" dirty="0"/>
              <a:t>: </a:t>
            </a:r>
            <a:br>
              <a:rPr lang="en-US" sz="3800" dirty="0"/>
            </a:br>
            <a:r>
              <a:rPr lang="en-US" sz="3800" i="1" dirty="0"/>
              <a:t>„</a:t>
            </a:r>
            <a:r>
              <a:rPr lang="en-US" sz="3800" i="1" dirty="0" err="1"/>
              <a:t>Ochrana</a:t>
            </a:r>
            <a:r>
              <a:rPr lang="en-US" sz="3800" i="1" dirty="0"/>
              <a:t> </a:t>
            </a:r>
            <a:r>
              <a:rPr lang="en-US" sz="3800" i="1" dirty="0" err="1"/>
              <a:t>veřejného</a:t>
            </a:r>
            <a:r>
              <a:rPr lang="en-US" sz="3800" i="1" dirty="0"/>
              <a:t> </a:t>
            </a:r>
            <a:r>
              <a:rPr lang="en-US" sz="3800" i="1" dirty="0" err="1"/>
              <a:t>zdraví</a:t>
            </a:r>
            <a:r>
              <a:rPr lang="en-US" sz="3800" i="1" dirty="0"/>
              <a:t> a </a:t>
            </a:r>
            <a:r>
              <a:rPr lang="en-US" sz="3800" i="1" dirty="0" err="1"/>
              <a:t>potraviny</a:t>
            </a:r>
            <a:r>
              <a:rPr lang="en-US" sz="3800" i="1" dirty="0"/>
              <a:t>“</a:t>
            </a:r>
            <a:br>
              <a:rPr lang="en-US" sz="3800" i="1" dirty="0"/>
            </a:br>
            <a:r>
              <a:rPr lang="cs-CZ" sz="3800" i="1" dirty="0"/>
              <a:t>…</a:t>
            </a:r>
            <a:endParaRPr lang="en-US" sz="3800" dirty="0"/>
          </a:p>
        </p:txBody>
      </p:sp>
      <p:pic>
        <p:nvPicPr>
          <p:cNvPr id="5" name="Picture 4" descr="Zelenina vystavená na trhu">
            <a:extLst>
              <a:ext uri="{FF2B5EF4-FFF2-40B4-BE49-F238E27FC236}">
                <a16:creationId xmlns:a16="http://schemas.microsoft.com/office/drawing/2014/main" id="{20D99A3C-4FC1-C597-0722-469C16B69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r="18144" b="-1"/>
          <a:stretch/>
        </p:blipFill>
        <p:spPr>
          <a:xfrm>
            <a:off x="20" y="10"/>
            <a:ext cx="5244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72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5" name="Rectangle 28684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8055"/>
            <a:ext cx="5401456" cy="1508760"/>
          </a:xfrm>
          <a:prstGeom prst="rect">
            <a:avLst/>
          </a:prstGeom>
          <a:solidFill>
            <a:srgbClr val="3E364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0F79ED32-E233-4DD2-80B3-72FEF1ED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694944"/>
            <a:ext cx="4957791" cy="10424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ZÁSADY potravinového práva</a:t>
            </a:r>
            <a:br>
              <a:rPr lang="en-US" altLang="cs-CZ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cs-CZ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Analýza rizika</a:t>
            </a:r>
          </a:p>
        </p:txBody>
      </p:sp>
      <p:sp>
        <p:nvSpPr>
          <p:cNvPr id="28687" name="Rectangle 28686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450222"/>
            <a:ext cx="1396288" cy="1506594"/>
          </a:xfrm>
          <a:prstGeom prst="rect">
            <a:avLst/>
          </a:prstGeom>
          <a:solidFill>
            <a:srgbClr val="898DE3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89" name="Rectangle 2868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5" y="453269"/>
            <a:ext cx="1397074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91" name="Rectangle 28690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2130552"/>
            <a:ext cx="5404104" cy="4270248"/>
          </a:xfrm>
          <a:prstGeom prst="rect">
            <a:avLst/>
          </a:prstGeom>
          <a:solidFill>
            <a:srgbClr val="898DE3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680" name="Picture 28679" descr="Osoba používající mikroskop">
            <a:extLst>
              <a:ext uri="{FF2B5EF4-FFF2-40B4-BE49-F238E27FC236}">
                <a16:creationId xmlns:a16="http://schemas.microsoft.com/office/drawing/2014/main" id="{F4987035-A4B2-A46D-2DC4-9BFF589E8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5" r="27112"/>
          <a:stretch/>
        </p:blipFill>
        <p:spPr>
          <a:xfrm>
            <a:off x="560496" y="2331973"/>
            <a:ext cx="4980747" cy="3864530"/>
          </a:xfrm>
          <a:prstGeom prst="rect">
            <a:avLst/>
          </a:prstGeom>
        </p:spPr>
      </p:pic>
      <p:sp>
        <p:nvSpPr>
          <p:cNvPr id="28693" name="Rectangle 2869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2127680"/>
            <a:ext cx="2915493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2A68171-4B06-4402-A2D2-2A50DEFD9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1983" y="2393792"/>
            <a:ext cx="2520159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defRPr/>
            </a:pPr>
            <a:r>
              <a:rPr lang="en-US" altLang="cs-CZ" sz="1400"/>
              <a:t>vědecký postup pro stanovení účinných, přiměřených a cílených opatření k ochraně zdraví, skládající se ze tří propojených součástí</a:t>
            </a:r>
          </a:p>
          <a:p>
            <a:pPr indent="-228600" defTabSz="914400">
              <a:defRPr/>
            </a:pPr>
            <a:r>
              <a:rPr lang="en-US" altLang="cs-CZ" sz="1400"/>
              <a:t>Riziko</a:t>
            </a:r>
          </a:p>
          <a:p>
            <a:pPr lvl="1" indent="-228600" defTabSz="914400">
              <a:defRPr/>
            </a:pPr>
            <a:r>
              <a:rPr lang="en-US" altLang="cs-CZ" sz="1400"/>
              <a:t>míra pravděpodobnosti nepříznivého účinku na zdraví a závažnosti tohoto účinku, vyplývající z existence určitého nebezpečí (biologické, chemické nebo fyzikální s potenciálním nepříznivým účinkem na zdraví)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BF330A9-4721-4ADE-AE6F-96905B3C3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500"/>
              <a:t>Analýza rizika</a:t>
            </a:r>
          </a:p>
        </p:txBody>
      </p:sp>
      <p:graphicFrame>
        <p:nvGraphicFramePr>
          <p:cNvPr id="29701" name="Rectangle 3">
            <a:extLst>
              <a:ext uri="{FF2B5EF4-FFF2-40B4-BE49-F238E27FC236}">
                <a16:creationId xmlns:a16="http://schemas.microsoft.com/office/drawing/2014/main" id="{48B948A2-F69B-415F-8B9E-4D35B8FDCD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237499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3072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8055"/>
            <a:ext cx="5401456" cy="1508760"/>
          </a:xfrm>
          <a:prstGeom prst="rect">
            <a:avLst/>
          </a:prstGeom>
          <a:solidFill>
            <a:srgbClr val="3034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723" name="Nadpis 1">
            <a:extLst>
              <a:ext uri="{FF2B5EF4-FFF2-40B4-BE49-F238E27FC236}">
                <a16:creationId xmlns:a16="http://schemas.microsoft.com/office/drawing/2014/main" id="{54F22AF2-B84C-4FE5-8FC1-9F8D3337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694944"/>
            <a:ext cx="4957791" cy="10424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400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2"/>
              </a:rPr>
              <a:t>EVROPSKÝ ÚŘAD PRO BEZPEČNOST POTRAVIN</a:t>
            </a:r>
            <a:endParaRPr lang="en-US" altLang="cs-CZ" sz="3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27" name="Rectangle 30730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450222"/>
            <a:ext cx="1396288" cy="1506594"/>
          </a:xfrm>
          <a:prstGeom prst="rect">
            <a:avLst/>
          </a:prstGeom>
          <a:solidFill>
            <a:srgbClr val="FFBC73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728" name="Rectangle 3073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5" y="453269"/>
            <a:ext cx="1397074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730" name="Rectangle 30734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2130552"/>
            <a:ext cx="5404104" cy="4270248"/>
          </a:xfrm>
          <a:prstGeom prst="rect">
            <a:avLst/>
          </a:prstGeom>
          <a:solidFill>
            <a:srgbClr val="FFBC73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VÃ½sledek obrÃ¡zku pro efsa">
            <a:extLst>
              <a:ext uri="{FF2B5EF4-FFF2-40B4-BE49-F238E27FC236}">
                <a16:creationId xmlns:a16="http://schemas.microsoft.com/office/drawing/2014/main" id="{570DF8D5-1140-42A8-AAC7-EC2A0E330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88"/>
          <a:stretch>
            <a:fillRect/>
          </a:stretch>
        </p:blipFill>
        <p:spPr bwMode="auto">
          <a:xfrm>
            <a:off x="502606" y="2780158"/>
            <a:ext cx="5096528" cy="296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7" name="Rectangle 3073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2127680"/>
            <a:ext cx="2915493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4" name="Zástupný symbol pro obsah 2">
            <a:extLst>
              <a:ext uri="{FF2B5EF4-FFF2-40B4-BE49-F238E27FC236}">
                <a16:creationId xmlns:a16="http://schemas.microsoft.com/office/drawing/2014/main" id="{A4AF2E9F-7BAE-45D2-9FC8-6F4614836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1983" y="2393792"/>
            <a:ext cx="2520159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altLang="cs-CZ" sz="1600"/>
              <a:t>Nezávislé</a:t>
            </a:r>
            <a:r>
              <a:rPr lang="en-US" altLang="cs-CZ" sz="1600" dirty="0"/>
              <a:t> </a:t>
            </a:r>
            <a:r>
              <a:rPr lang="en-US" altLang="cs-CZ" sz="1600"/>
              <a:t>vědecké</a:t>
            </a:r>
            <a:r>
              <a:rPr lang="en-US" altLang="cs-CZ" sz="1600" dirty="0"/>
              <a:t> </a:t>
            </a:r>
            <a:r>
              <a:rPr lang="en-US" altLang="cs-CZ" sz="1600"/>
              <a:t>referenční</a:t>
            </a:r>
            <a:r>
              <a:rPr lang="en-US" altLang="cs-CZ" sz="1600" dirty="0"/>
              <a:t> </a:t>
            </a:r>
            <a:r>
              <a:rPr lang="en-US" altLang="cs-CZ" sz="1600"/>
              <a:t>pracoviště</a:t>
            </a:r>
            <a:endParaRPr lang="en-US" altLang="cs-CZ" sz="1600" dirty="0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altLang="cs-CZ" sz="1600"/>
              <a:t>Poskytování</a:t>
            </a:r>
            <a:r>
              <a:rPr lang="en-US" altLang="cs-CZ" sz="1600" dirty="0"/>
              <a:t> </a:t>
            </a:r>
            <a:r>
              <a:rPr lang="en-US" altLang="cs-CZ" sz="1600"/>
              <a:t>vědeckých</a:t>
            </a:r>
            <a:r>
              <a:rPr lang="en-US" altLang="cs-CZ" sz="1600" dirty="0"/>
              <a:t> </a:t>
            </a:r>
            <a:r>
              <a:rPr lang="en-US" altLang="cs-CZ" sz="1600"/>
              <a:t>stanovisek</a:t>
            </a:r>
            <a:r>
              <a:rPr lang="en-US" altLang="cs-CZ" sz="1600" dirty="0"/>
              <a:t> a </a:t>
            </a:r>
            <a:r>
              <a:rPr lang="en-US" altLang="cs-CZ" sz="1600"/>
              <a:t>vědecké</a:t>
            </a:r>
            <a:r>
              <a:rPr lang="en-US" altLang="cs-CZ" sz="1600" dirty="0"/>
              <a:t> a </a:t>
            </a:r>
            <a:r>
              <a:rPr lang="en-US" altLang="cs-CZ" sz="1600"/>
              <a:t>technické</a:t>
            </a:r>
            <a:r>
              <a:rPr lang="en-US" altLang="cs-CZ" sz="1600" dirty="0"/>
              <a:t> </a:t>
            </a:r>
            <a:r>
              <a:rPr lang="en-US" altLang="cs-CZ" sz="1600"/>
              <a:t>podpory</a:t>
            </a:r>
            <a:r>
              <a:rPr lang="en-US" altLang="cs-CZ" sz="1600" dirty="0"/>
              <a:t> pro </a:t>
            </a:r>
            <a:r>
              <a:rPr lang="en-US" altLang="cs-CZ" sz="1600"/>
              <a:t>legislativní</a:t>
            </a:r>
            <a:r>
              <a:rPr lang="en-US" altLang="cs-CZ" sz="1600" dirty="0"/>
              <a:t> a </a:t>
            </a:r>
            <a:r>
              <a:rPr lang="en-US" altLang="cs-CZ" sz="1600"/>
              <a:t>politickou</a:t>
            </a:r>
            <a:r>
              <a:rPr lang="en-US" altLang="cs-CZ" sz="1600" dirty="0"/>
              <a:t> </a:t>
            </a:r>
            <a:r>
              <a:rPr lang="en-US" altLang="cs-CZ" sz="1600"/>
              <a:t>činnost</a:t>
            </a:r>
            <a:endParaRPr lang="en-US" altLang="cs-CZ" sz="1600" dirty="0"/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altLang="cs-CZ" sz="1600"/>
              <a:t>Shromažďování</a:t>
            </a:r>
            <a:r>
              <a:rPr lang="en-US" altLang="cs-CZ" sz="1600" dirty="0"/>
              <a:t> a </a:t>
            </a:r>
            <a:r>
              <a:rPr lang="en-US" altLang="cs-CZ" sz="1600"/>
              <a:t>analýza</a:t>
            </a:r>
            <a:r>
              <a:rPr lang="en-US" altLang="cs-CZ" sz="1600" dirty="0"/>
              <a:t> </a:t>
            </a:r>
            <a:r>
              <a:rPr lang="en-US" altLang="cs-CZ" sz="1600"/>
              <a:t>údajů</a:t>
            </a:r>
            <a:r>
              <a:rPr lang="en-US" altLang="cs-CZ" sz="1600" dirty="0"/>
              <a:t> </a:t>
            </a:r>
            <a:r>
              <a:rPr lang="en-US" altLang="cs-CZ" sz="1600"/>
              <a:t>umožňující</a:t>
            </a:r>
            <a:r>
              <a:rPr lang="en-US" altLang="cs-CZ" sz="1600" dirty="0"/>
              <a:t> </a:t>
            </a:r>
            <a:r>
              <a:rPr lang="en-US" altLang="cs-CZ" sz="1600"/>
              <a:t>charakterizovat</a:t>
            </a:r>
            <a:r>
              <a:rPr lang="en-US" altLang="cs-CZ" sz="1600" dirty="0"/>
              <a:t> a </a:t>
            </a:r>
            <a:r>
              <a:rPr lang="en-US" altLang="cs-CZ" sz="1600"/>
              <a:t>sledovat</a:t>
            </a:r>
            <a:r>
              <a:rPr lang="en-US" altLang="cs-CZ" sz="1600" dirty="0"/>
              <a:t> </a:t>
            </a:r>
            <a:r>
              <a:rPr lang="en-US" altLang="cs-CZ" sz="1600"/>
              <a:t>rizika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altLang="cs-CZ" sz="1600" dirty="0">
                <a:hlinkClick r:id="rId4"/>
              </a:rPr>
              <a:t>https://www.youtube.com/watch?v=AtQO9rTjLIk</a:t>
            </a:r>
            <a:r>
              <a:rPr lang="en-US" altLang="cs-CZ" sz="1600"/>
              <a:t> </a:t>
            </a:r>
            <a:endParaRPr lang="en-US" altLang="cs-CZ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>
            <a:extLst>
              <a:ext uri="{FF2B5EF4-FFF2-40B4-BE49-F238E27FC236}">
                <a16:creationId xmlns:a16="http://schemas.microsoft.com/office/drawing/2014/main" id="{18E7742C-BB70-4616-B3A4-C6DA71CE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100">
                <a:hlinkClick r:id="rId2"/>
              </a:rPr>
              <a:t>Monitoring cizorodých látek v potravních řetězcích</a:t>
            </a:r>
            <a:endParaRPr lang="en-US" altLang="cs-CZ" sz="3100"/>
          </a:p>
        </p:txBody>
      </p:sp>
      <p:pic>
        <p:nvPicPr>
          <p:cNvPr id="8" name="Picture 11" descr="VÃ½sledek obrÃ¡zku pro cizorodÃ© lÃ¡tky v potravinÃ¡ch">
            <a:extLst>
              <a:ext uri="{FF2B5EF4-FFF2-40B4-BE49-F238E27FC236}">
                <a16:creationId xmlns:a16="http://schemas.microsoft.com/office/drawing/2014/main" id="{58FFA6DE-6505-45FA-BE89-9832D14D2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1" b="10063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2365545A-61F5-4E38-BE29-F0672508E74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167986" y="3752850"/>
            <a:ext cx="561406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defRPr/>
            </a:pPr>
            <a:r>
              <a:rPr lang="en-US" sz="1200"/>
              <a:t>Sledování možné kontaminace potravin, krmiv a surovin určených k jejich výrobě</a:t>
            </a:r>
          </a:p>
          <a:p>
            <a:pPr lvl="1" indent="-228600" defTabSz="914400">
              <a:defRPr/>
            </a:pPr>
            <a:r>
              <a:rPr lang="en-US" sz="1200"/>
              <a:t>+  biomonitoring, tj. kontaminace volně žijících organismů, kteří doplňují spotřební koš člověka</a:t>
            </a:r>
          </a:p>
          <a:p>
            <a:pPr lvl="1" indent="-228600" defTabSz="914400">
              <a:defRPr/>
            </a:pPr>
            <a:r>
              <a:rPr lang="en-US" sz="1200"/>
              <a:t>+  složky prostředí (půda, povrchová voda a vstupy do těchto složek), které tuto kontaminaci mohou způsobit nebo ovlivnit</a:t>
            </a:r>
            <a:endParaRPr lang="en-US" sz="1200" b="1"/>
          </a:p>
          <a:p>
            <a:pPr indent="-228600" defTabSz="914400">
              <a:defRPr/>
            </a:pPr>
            <a:r>
              <a:rPr lang="en-US" sz="1200"/>
              <a:t>Ucelený pohled na zatížení agrárního sektoru jednotlivými kontaminanty</a:t>
            </a:r>
          </a:p>
          <a:p>
            <a:pPr indent="-228600" defTabSz="914400">
              <a:defRPr/>
            </a:pPr>
            <a:r>
              <a:rPr lang="en-US" sz="1200"/>
              <a:t>Využití</a:t>
            </a:r>
          </a:p>
          <a:p>
            <a:pPr lvl="1" indent="-228600" defTabSz="914400">
              <a:defRPr/>
            </a:pPr>
            <a:r>
              <a:rPr lang="en-US" sz="1200"/>
              <a:t>k dlouhodobému sledování zatížení potravních řetězců cizorodými látkami v ČR</a:t>
            </a:r>
          </a:p>
          <a:p>
            <a:pPr lvl="1" indent="-228600" defTabSz="914400">
              <a:defRPr/>
            </a:pPr>
            <a:r>
              <a:rPr lang="en-US" sz="1200"/>
              <a:t>k úpravě limitů některých látek, ke stanovení nových limit</a:t>
            </a:r>
          </a:p>
          <a:p>
            <a:pPr indent="-228600" defTabSz="914400">
              <a:defRPr/>
            </a:pPr>
            <a:r>
              <a:rPr lang="en-US" sz="1200"/>
              <a:t>Zajišťuje: SZPI, SVS, ÚKZÚZ, VÚMOP,  VÚRH, VÚLHM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195E8C5C-3B10-4394-B52D-CCE473B8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100" dirty="0">
                <a:hlinkClick r:id="rId2"/>
              </a:rPr>
              <a:t>Monitoring </a:t>
            </a:r>
            <a:r>
              <a:rPr lang="en-US" altLang="cs-CZ" sz="3100" dirty="0" err="1">
                <a:hlinkClick r:id="rId2"/>
              </a:rPr>
              <a:t>dietární</a:t>
            </a:r>
            <a:r>
              <a:rPr lang="en-US" altLang="cs-CZ" sz="3100" dirty="0">
                <a:hlinkClick r:id="rId2"/>
              </a:rPr>
              <a:t> </a:t>
            </a:r>
            <a:r>
              <a:rPr lang="en-US" altLang="cs-CZ" sz="3100" dirty="0" err="1">
                <a:hlinkClick r:id="rId2"/>
              </a:rPr>
              <a:t>expozice</a:t>
            </a:r>
            <a:r>
              <a:rPr lang="en-US" altLang="cs-CZ" sz="3100" dirty="0">
                <a:hlinkClick r:id="rId2"/>
              </a:rPr>
              <a:t> </a:t>
            </a:r>
            <a:r>
              <a:rPr lang="en-US" altLang="cs-CZ" sz="3100" dirty="0" err="1">
                <a:hlinkClick r:id="rId2"/>
              </a:rPr>
              <a:t>člověka</a:t>
            </a:r>
            <a:endParaRPr lang="en-US" altLang="cs-CZ" sz="31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E490B4-CAC7-4855-BEFA-EDBC71675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8" b="16533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EEE0C4F7-7F01-4720-9430-BBAAED867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7986" y="3752850"/>
            <a:ext cx="561406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altLang="cs-CZ" sz="1400" dirty="0" err="1"/>
              <a:t>sledování</a:t>
            </a:r>
            <a:r>
              <a:rPr lang="en-US" altLang="cs-CZ" sz="1400" dirty="0"/>
              <a:t> </a:t>
            </a:r>
            <a:r>
              <a:rPr lang="en-US" altLang="cs-CZ" sz="1400" dirty="0" err="1"/>
              <a:t>vybraných</a:t>
            </a:r>
            <a:r>
              <a:rPr lang="en-US" altLang="cs-CZ" sz="1400" dirty="0"/>
              <a:t> </a:t>
            </a:r>
            <a:r>
              <a:rPr lang="en-US" altLang="cs-CZ" sz="1400" dirty="0" err="1"/>
              <a:t>chemických</a:t>
            </a:r>
            <a:r>
              <a:rPr lang="en-US" altLang="cs-CZ" sz="1400" dirty="0"/>
              <a:t> a </a:t>
            </a:r>
            <a:r>
              <a:rPr lang="en-US" altLang="cs-CZ" sz="1400" dirty="0" err="1"/>
              <a:t>biologických</a:t>
            </a:r>
            <a:r>
              <a:rPr lang="en-US" altLang="cs-CZ" sz="1400" dirty="0"/>
              <a:t> </a:t>
            </a:r>
            <a:r>
              <a:rPr lang="en-US" altLang="cs-CZ" sz="1400" dirty="0" err="1"/>
              <a:t>agens</a:t>
            </a:r>
            <a:r>
              <a:rPr lang="en-US" altLang="cs-CZ" sz="1400" dirty="0"/>
              <a:t> v </a:t>
            </a:r>
            <a:r>
              <a:rPr lang="en-US" altLang="cs-CZ" sz="1400" dirty="0" err="1"/>
              <a:t>typické</a:t>
            </a:r>
            <a:r>
              <a:rPr lang="en-US" altLang="cs-CZ" sz="1400" dirty="0"/>
              <a:t> </a:t>
            </a:r>
            <a:r>
              <a:rPr lang="en-US" altLang="cs-CZ" sz="1400" dirty="0" err="1"/>
              <a:t>dietě</a:t>
            </a:r>
            <a:r>
              <a:rPr lang="en-US" altLang="cs-CZ" sz="1400" dirty="0"/>
              <a:t> populace v ČR</a:t>
            </a:r>
          </a:p>
          <a:p>
            <a:pPr lvl="1" indent="-228600" defTabSz="914400"/>
            <a:r>
              <a:rPr lang="en-US" altLang="cs-CZ" sz="1400" dirty="0" err="1"/>
              <a:t>hodnocení</a:t>
            </a:r>
            <a:r>
              <a:rPr lang="en-US" altLang="cs-CZ" sz="1400" dirty="0"/>
              <a:t> </a:t>
            </a:r>
            <a:r>
              <a:rPr lang="en-US" altLang="cs-CZ" sz="1400" dirty="0" err="1"/>
              <a:t>expozičních</a:t>
            </a:r>
            <a:r>
              <a:rPr lang="en-US" altLang="cs-CZ" sz="1400" dirty="0"/>
              <a:t> </a:t>
            </a:r>
            <a:r>
              <a:rPr lang="en-US" altLang="cs-CZ" sz="1400" dirty="0" err="1"/>
              <a:t>dávek</a:t>
            </a:r>
            <a:r>
              <a:rPr lang="en-US" altLang="cs-CZ" sz="1400" dirty="0"/>
              <a:t> a </a:t>
            </a:r>
            <a:r>
              <a:rPr lang="en-US" altLang="cs-CZ" sz="1400" dirty="0" err="1"/>
              <a:t>charakterizace</a:t>
            </a:r>
            <a:r>
              <a:rPr lang="en-US" altLang="cs-CZ" sz="1400" dirty="0"/>
              <a:t> </a:t>
            </a:r>
            <a:r>
              <a:rPr lang="en-US" altLang="cs-CZ" sz="1400" dirty="0" err="1"/>
              <a:t>zdravotního</a:t>
            </a:r>
            <a:r>
              <a:rPr lang="en-US" altLang="cs-CZ" sz="1400" dirty="0"/>
              <a:t> </a:t>
            </a:r>
            <a:r>
              <a:rPr lang="en-US" altLang="cs-CZ" sz="1400" dirty="0" err="1"/>
              <a:t>rizika</a:t>
            </a:r>
            <a:endParaRPr lang="en-US" altLang="cs-CZ" sz="1400" dirty="0"/>
          </a:p>
          <a:p>
            <a:pPr lvl="2" indent="-228600" defTabSz="914400"/>
            <a:r>
              <a:rPr lang="en-US" altLang="cs-CZ" sz="1400" dirty="0" err="1"/>
              <a:t>odhad</a:t>
            </a:r>
            <a:r>
              <a:rPr lang="en-US" altLang="cs-CZ" sz="1400" dirty="0"/>
              <a:t> </a:t>
            </a:r>
            <a:r>
              <a:rPr lang="en-US" altLang="cs-CZ" sz="1400" dirty="0" err="1"/>
              <a:t>průměrné</a:t>
            </a:r>
            <a:r>
              <a:rPr lang="en-US" altLang="cs-CZ" sz="1400" dirty="0"/>
              <a:t> </a:t>
            </a:r>
            <a:r>
              <a:rPr lang="en-US" altLang="cs-CZ" sz="1400" dirty="0" err="1"/>
              <a:t>expozice</a:t>
            </a:r>
            <a:r>
              <a:rPr lang="en-US" altLang="cs-CZ" sz="1400" dirty="0"/>
              <a:t> populace </a:t>
            </a:r>
            <a:r>
              <a:rPr lang="en-US" altLang="cs-CZ" sz="1400" dirty="0" err="1"/>
              <a:t>vybraným</a:t>
            </a:r>
            <a:r>
              <a:rPr lang="en-US" altLang="cs-CZ" sz="1400" dirty="0"/>
              <a:t> </a:t>
            </a:r>
            <a:r>
              <a:rPr lang="en-US" altLang="cs-CZ" sz="1400" dirty="0" err="1"/>
              <a:t>chemickým</a:t>
            </a:r>
            <a:r>
              <a:rPr lang="en-US" altLang="cs-CZ" sz="1400" dirty="0"/>
              <a:t> </a:t>
            </a:r>
            <a:r>
              <a:rPr lang="en-US" altLang="cs-CZ" sz="1400" dirty="0" err="1"/>
              <a:t>látkám</a:t>
            </a:r>
            <a:endParaRPr lang="en-US" altLang="cs-CZ" sz="1400" dirty="0"/>
          </a:p>
          <a:p>
            <a:pPr lvl="3" indent="-228600" defTabSz="914400"/>
            <a:r>
              <a:rPr lang="en-US" altLang="cs-CZ" sz="1400" dirty="0" err="1"/>
              <a:t>charakterizaci</a:t>
            </a:r>
            <a:r>
              <a:rPr lang="en-US" altLang="cs-CZ" sz="1400" dirty="0"/>
              <a:t> </a:t>
            </a:r>
            <a:r>
              <a:rPr lang="en-US" altLang="cs-CZ" sz="1400" dirty="0" err="1"/>
              <a:t>zdravotních</a:t>
            </a:r>
            <a:r>
              <a:rPr lang="en-US" altLang="cs-CZ" sz="1400" dirty="0"/>
              <a:t> </a:t>
            </a:r>
            <a:r>
              <a:rPr lang="en-US" altLang="cs-CZ" sz="1400" dirty="0" err="1"/>
              <a:t>rizik</a:t>
            </a:r>
            <a:r>
              <a:rPr lang="en-US" altLang="cs-CZ" sz="1400" dirty="0"/>
              <a:t> </a:t>
            </a:r>
            <a:r>
              <a:rPr lang="en-US" altLang="cs-CZ" sz="1400" dirty="0" err="1"/>
              <a:t>spojených</a:t>
            </a:r>
            <a:r>
              <a:rPr lang="en-US" altLang="cs-CZ" sz="1400" dirty="0"/>
              <a:t> s </a:t>
            </a:r>
            <a:r>
              <a:rPr lang="en-US" altLang="cs-CZ" sz="1400" dirty="0" err="1"/>
              <a:t>výživovými</a:t>
            </a:r>
            <a:r>
              <a:rPr lang="en-US" altLang="cs-CZ" sz="1400" dirty="0"/>
              <a:t> </a:t>
            </a:r>
            <a:r>
              <a:rPr lang="en-US" altLang="cs-CZ" sz="1400" dirty="0" err="1"/>
              <a:t>zvyklostmi</a:t>
            </a:r>
            <a:r>
              <a:rPr lang="en-US" altLang="cs-CZ" sz="1400" dirty="0"/>
              <a:t> </a:t>
            </a:r>
            <a:r>
              <a:rPr lang="en-US" altLang="cs-CZ" sz="1400" dirty="0" err="1"/>
              <a:t>obyvatelstva</a:t>
            </a:r>
            <a:r>
              <a:rPr lang="en-US" altLang="cs-CZ" sz="1400" dirty="0"/>
              <a:t> </a:t>
            </a:r>
          </a:p>
          <a:p>
            <a:pPr lvl="3" indent="-228600" defTabSz="914400"/>
            <a:r>
              <a:rPr lang="en-US" altLang="cs-CZ" sz="1400" dirty="0" err="1"/>
              <a:t>pravděpodobnostnímu</a:t>
            </a:r>
            <a:r>
              <a:rPr lang="en-US" altLang="cs-CZ" sz="1400" dirty="0"/>
              <a:t> </a:t>
            </a:r>
            <a:r>
              <a:rPr lang="en-US" altLang="cs-CZ" sz="1400" dirty="0" err="1"/>
              <a:t>hodnocení</a:t>
            </a:r>
            <a:r>
              <a:rPr lang="en-US" altLang="cs-CZ" sz="1400" dirty="0"/>
              <a:t> </a:t>
            </a:r>
            <a:r>
              <a:rPr lang="en-US" altLang="cs-CZ" sz="1400" dirty="0" err="1"/>
              <a:t>chronických</a:t>
            </a:r>
            <a:r>
              <a:rPr lang="en-US" altLang="cs-CZ" sz="1400" dirty="0"/>
              <a:t> </a:t>
            </a:r>
            <a:r>
              <a:rPr lang="en-US" altLang="cs-CZ" sz="1400" dirty="0" err="1"/>
              <a:t>expozičních</a:t>
            </a:r>
            <a:r>
              <a:rPr lang="en-US" altLang="cs-CZ" sz="1400" dirty="0"/>
              <a:t> </a:t>
            </a:r>
            <a:r>
              <a:rPr lang="en-US" altLang="cs-CZ" sz="1400" dirty="0" err="1"/>
              <a:t>dávek</a:t>
            </a:r>
            <a:r>
              <a:rPr lang="en-US" altLang="cs-CZ" sz="1400" dirty="0"/>
              <a:t> </a:t>
            </a:r>
          </a:p>
          <a:p>
            <a:pPr indent="-228600" defTabSz="914400"/>
            <a:r>
              <a:rPr lang="en-US" altLang="cs-CZ" sz="1400" dirty="0" err="1"/>
              <a:t>Zajišťuje</a:t>
            </a:r>
            <a:r>
              <a:rPr lang="en-US" altLang="cs-CZ" sz="1400" dirty="0"/>
              <a:t>: </a:t>
            </a:r>
            <a:r>
              <a:rPr lang="en-US" altLang="cs-CZ" sz="1400" dirty="0" err="1"/>
              <a:t>Státní</a:t>
            </a:r>
            <a:r>
              <a:rPr lang="en-US" altLang="cs-CZ" sz="1400" dirty="0"/>
              <a:t> </a:t>
            </a:r>
            <a:r>
              <a:rPr lang="en-US" altLang="cs-CZ" sz="1400" dirty="0" err="1"/>
              <a:t>zdravotní</a:t>
            </a:r>
            <a:r>
              <a:rPr lang="en-US" altLang="cs-CZ" sz="1400" dirty="0"/>
              <a:t> </a:t>
            </a:r>
            <a:r>
              <a:rPr lang="en-US" altLang="cs-CZ" sz="1400" dirty="0" err="1"/>
              <a:t>ústav</a:t>
            </a:r>
            <a:endParaRPr lang="en-US" altLang="cs-CZ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E797191-EFE3-4F1D-B433-32F2C4A2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500" dirty="0"/>
              <a:t>ZÁSADY potravinového práva</a:t>
            </a:r>
            <a:br>
              <a:rPr lang="cs-CZ" altLang="cs-CZ" sz="4500" dirty="0"/>
            </a:br>
            <a:r>
              <a:rPr lang="cs-CZ" altLang="cs-CZ" sz="4500" dirty="0"/>
              <a:t>„</a:t>
            </a:r>
            <a:r>
              <a:rPr lang="cs-CZ" altLang="cs-CZ" sz="4500" dirty="0" err="1"/>
              <a:t>Farm</a:t>
            </a:r>
            <a:r>
              <a:rPr lang="cs-CZ" altLang="cs-CZ" sz="4500" dirty="0"/>
              <a:t> to </a:t>
            </a:r>
            <a:r>
              <a:rPr lang="cs-CZ" altLang="cs-CZ" sz="4500" dirty="0" err="1"/>
              <a:t>Fork</a:t>
            </a:r>
            <a:r>
              <a:rPr lang="cs-CZ" altLang="cs-CZ" sz="4500" dirty="0"/>
              <a:t> </a:t>
            </a:r>
            <a:r>
              <a:rPr lang="cs-CZ" altLang="cs-CZ" sz="4500" dirty="0" err="1"/>
              <a:t>Strategy</a:t>
            </a:r>
            <a:r>
              <a:rPr lang="cs-CZ" altLang="cs-CZ" sz="4500" dirty="0"/>
              <a:t>“</a:t>
            </a:r>
          </a:p>
        </p:txBody>
      </p:sp>
      <p:graphicFrame>
        <p:nvGraphicFramePr>
          <p:cNvPr id="26629" name="Rectangle 3">
            <a:extLst>
              <a:ext uri="{FF2B5EF4-FFF2-40B4-BE49-F238E27FC236}">
                <a16:creationId xmlns:a16="http://schemas.microsoft.com/office/drawing/2014/main" id="{14C9F141-1EF8-4CD4-846A-646BFE4F8C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0273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VÃ½sledek obrÃ¡zku pro from farm to fork">
            <a:extLst>
              <a:ext uri="{FF2B5EF4-FFF2-40B4-BE49-F238E27FC236}">
                <a16:creationId xmlns:a16="http://schemas.microsoft.com/office/drawing/2014/main" id="{4022D9B7-095B-4014-B7AA-4DF2FA26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E8519D-6B10-4A94-97F2-C6CCCA2384AA}"/>
              </a:ext>
            </a:extLst>
          </p:cNvPr>
          <p:cNvSpPr txBox="1"/>
          <p:nvPr/>
        </p:nvSpPr>
        <p:spPr>
          <a:xfrm>
            <a:off x="684213" y="6524625"/>
            <a:ext cx="835183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>
                <a:hlinkClick r:id="rId3"/>
              </a:rPr>
              <a:t>https://www.fooddrinkeurope.eu/uploads/publications_documents/ONLINE_VERSION_Safe_food_farm_fork_infographic_1403-01.png</a:t>
            </a:r>
            <a:endParaRPr lang="cs-CZ" sz="10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8" name="Rectangle 3176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8055"/>
            <a:ext cx="5401456" cy="1508760"/>
          </a:xfrm>
          <a:prstGeom prst="rect">
            <a:avLst/>
          </a:prstGeom>
          <a:solidFill>
            <a:srgbClr val="5F4C5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6740516-7A12-494A-9EE8-112C8D0F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694944"/>
            <a:ext cx="4957791" cy="10424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ZÁSADY </a:t>
            </a:r>
            <a:r>
              <a:rPr lang="en-US" altLang="cs-CZ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potravinového</a:t>
            </a:r>
            <a:r>
              <a:rPr lang="en-US" altLang="cs-CZ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cs-CZ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práva</a:t>
            </a:r>
            <a:br>
              <a:rPr lang="en-US" altLang="cs-CZ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cs-CZ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PŘEDBĚŽNÁ OPATRNOST </a:t>
            </a:r>
          </a:p>
        </p:txBody>
      </p:sp>
      <p:sp>
        <p:nvSpPr>
          <p:cNvPr id="31770" name="Rectangle 31769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450222"/>
            <a:ext cx="1396288" cy="1506594"/>
          </a:xfrm>
          <a:prstGeom prst="rect">
            <a:avLst/>
          </a:prstGeom>
          <a:solidFill>
            <a:srgbClr val="F7AE3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772" name="Rectangle 3177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5" y="453269"/>
            <a:ext cx="1397074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774" name="Rectangle 31773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2130552"/>
            <a:ext cx="5404104" cy="4270248"/>
          </a:xfrm>
          <a:prstGeom prst="rect">
            <a:avLst/>
          </a:prstGeom>
          <a:solidFill>
            <a:srgbClr val="F7AE39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746" name="Picture 9" descr="http://www.buildinggreen.com/cgi-bin/scale.cgi?width=250&amp;src=/articles/images/1909/illo.jpg">
            <a:extLst>
              <a:ext uri="{FF2B5EF4-FFF2-40B4-BE49-F238E27FC236}">
                <a16:creationId xmlns:a16="http://schemas.microsoft.com/office/drawing/2014/main" id="{1682A8D3-EA1E-4ECD-AD01-5F3D37B45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9" b="9589"/>
          <a:stretch/>
        </p:blipFill>
        <p:spPr bwMode="auto">
          <a:xfrm>
            <a:off x="560488" y="2331973"/>
            <a:ext cx="4980763" cy="386453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Rectangle 3177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2127680"/>
            <a:ext cx="2915493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652A7BE-4BD8-467E-8EBA-9F51BA733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1983" y="2393792"/>
            <a:ext cx="2520159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92112" defTabSz="914400">
              <a:defRPr/>
            </a:pPr>
            <a:r>
              <a:rPr lang="en-US" altLang="cs-CZ" sz="1200" dirty="0" err="1"/>
              <a:t>přijímání</a:t>
            </a:r>
            <a:r>
              <a:rPr lang="en-US" altLang="cs-CZ" sz="1200" dirty="0"/>
              <a:t> </a:t>
            </a:r>
            <a:r>
              <a:rPr lang="en-US" altLang="cs-CZ" sz="1200" dirty="0" err="1"/>
              <a:t>nezbytných</a:t>
            </a:r>
            <a:r>
              <a:rPr lang="en-US" altLang="cs-CZ" sz="1200" dirty="0"/>
              <a:t> </a:t>
            </a:r>
            <a:r>
              <a:rPr lang="en-US" altLang="cs-CZ" sz="1200" dirty="0" err="1"/>
              <a:t>předběžných</a:t>
            </a:r>
            <a:r>
              <a:rPr lang="en-US" altLang="cs-CZ" sz="1200" dirty="0"/>
              <a:t> </a:t>
            </a:r>
            <a:r>
              <a:rPr lang="en-US" altLang="cs-CZ" sz="1200" dirty="0" err="1"/>
              <a:t>opatření</a:t>
            </a:r>
            <a:r>
              <a:rPr lang="en-US" altLang="cs-CZ" sz="1200" dirty="0"/>
              <a:t> v </a:t>
            </a:r>
            <a:r>
              <a:rPr lang="en-US" altLang="cs-CZ" sz="1200" dirty="0" err="1"/>
              <a:t>rámci</a:t>
            </a:r>
            <a:r>
              <a:rPr lang="en-US" altLang="cs-CZ" sz="1200" dirty="0"/>
              <a:t> </a:t>
            </a:r>
            <a:r>
              <a:rPr lang="en-US" altLang="cs-CZ" sz="1200" dirty="0" err="1"/>
              <a:t>managementu</a:t>
            </a:r>
            <a:r>
              <a:rPr lang="en-US" altLang="cs-CZ" sz="1200" dirty="0"/>
              <a:t> </a:t>
            </a:r>
            <a:r>
              <a:rPr lang="en-US" altLang="cs-CZ" sz="1200" dirty="0" err="1"/>
              <a:t>rizika</a:t>
            </a:r>
            <a:r>
              <a:rPr lang="en-US" altLang="cs-CZ" sz="1200" dirty="0"/>
              <a:t> za </a:t>
            </a:r>
            <a:r>
              <a:rPr lang="en-US" altLang="cs-CZ" sz="1200" dirty="0" err="1"/>
              <a:t>předpokladu</a:t>
            </a:r>
            <a:r>
              <a:rPr lang="en-US" altLang="cs-CZ" sz="1200" dirty="0"/>
              <a:t>, </a:t>
            </a:r>
            <a:r>
              <a:rPr lang="en-US" altLang="cs-CZ" sz="1200" dirty="0" err="1"/>
              <a:t>že</a:t>
            </a:r>
            <a:r>
              <a:rPr lang="en-US" altLang="cs-CZ" sz="1200" dirty="0"/>
              <a:t> </a:t>
            </a:r>
          </a:p>
          <a:p>
            <a:pPr marL="609600" indent="-228600" defTabSz="914400">
              <a:defRPr/>
            </a:pPr>
            <a:r>
              <a:rPr lang="en-US" altLang="cs-CZ" sz="1500" dirty="0" err="1"/>
              <a:t>na</a:t>
            </a:r>
            <a:r>
              <a:rPr lang="en-US" altLang="cs-CZ" sz="1500" dirty="0"/>
              <a:t> </a:t>
            </a:r>
            <a:r>
              <a:rPr lang="en-US" altLang="cs-CZ" sz="1500" dirty="0" err="1"/>
              <a:t>základě</a:t>
            </a:r>
            <a:r>
              <a:rPr lang="en-US" altLang="cs-CZ" sz="1500" dirty="0"/>
              <a:t> </a:t>
            </a:r>
            <a:r>
              <a:rPr lang="en-US" altLang="cs-CZ" sz="1500" dirty="0" err="1"/>
              <a:t>dostupných</a:t>
            </a:r>
            <a:r>
              <a:rPr lang="en-US" altLang="cs-CZ" sz="1500" dirty="0"/>
              <a:t> </a:t>
            </a:r>
            <a:r>
              <a:rPr lang="en-US" altLang="cs-CZ" sz="1500" dirty="0" err="1"/>
              <a:t>informací</a:t>
            </a:r>
            <a:r>
              <a:rPr lang="en-US" altLang="cs-CZ" sz="1500" dirty="0"/>
              <a:t> </a:t>
            </a:r>
            <a:r>
              <a:rPr lang="en-US" altLang="cs-CZ" sz="1500" dirty="0" err="1"/>
              <a:t>existuje</a:t>
            </a:r>
            <a:r>
              <a:rPr lang="en-US" altLang="cs-CZ" sz="1500" dirty="0"/>
              <a:t> </a:t>
            </a:r>
            <a:r>
              <a:rPr lang="en-US" altLang="cs-CZ" sz="1500" dirty="0" err="1"/>
              <a:t>možnost</a:t>
            </a:r>
            <a:r>
              <a:rPr lang="en-US" altLang="cs-CZ" sz="1500" dirty="0"/>
              <a:t> </a:t>
            </a:r>
            <a:r>
              <a:rPr lang="en-US" altLang="cs-CZ" sz="1500" dirty="0" err="1"/>
              <a:t>škodlivých</a:t>
            </a:r>
            <a:r>
              <a:rPr lang="en-US" altLang="cs-CZ" sz="1500" dirty="0"/>
              <a:t> </a:t>
            </a:r>
            <a:r>
              <a:rPr lang="en-US" altLang="cs-CZ" sz="1500" dirty="0" err="1"/>
              <a:t>účinků</a:t>
            </a:r>
            <a:r>
              <a:rPr lang="en-US" altLang="cs-CZ" sz="1500" dirty="0"/>
              <a:t> </a:t>
            </a:r>
            <a:r>
              <a:rPr lang="en-US" altLang="cs-CZ" sz="1500" dirty="0" err="1"/>
              <a:t>na</a:t>
            </a:r>
            <a:r>
              <a:rPr lang="en-US" altLang="cs-CZ" sz="1500" dirty="0"/>
              <a:t> </a:t>
            </a:r>
            <a:r>
              <a:rPr lang="en-US" altLang="cs-CZ" sz="1500" dirty="0" err="1"/>
              <a:t>zdraví</a:t>
            </a:r>
            <a:r>
              <a:rPr lang="en-US" altLang="cs-CZ" sz="1500" dirty="0"/>
              <a:t> </a:t>
            </a:r>
          </a:p>
          <a:p>
            <a:pPr marL="952500" lvl="1" indent="-228600" defTabSz="914400">
              <a:defRPr/>
            </a:pPr>
            <a:r>
              <a:rPr lang="en-US" altLang="cs-CZ" sz="1200" dirty="0"/>
              <a:t>a </a:t>
            </a:r>
            <a:r>
              <a:rPr lang="en-US" altLang="cs-CZ" sz="1200" dirty="0" err="1"/>
              <a:t>zároveň</a:t>
            </a:r>
            <a:r>
              <a:rPr lang="en-US" altLang="cs-CZ" sz="1200" dirty="0"/>
              <a:t> </a:t>
            </a:r>
            <a:r>
              <a:rPr lang="en-US" altLang="cs-CZ" sz="1200" dirty="0" err="1"/>
              <a:t>přetrvává</a:t>
            </a:r>
            <a:r>
              <a:rPr lang="en-US" altLang="cs-CZ" sz="1200" dirty="0"/>
              <a:t> </a:t>
            </a:r>
            <a:r>
              <a:rPr lang="en-US" altLang="cs-CZ" sz="1200" dirty="0" err="1"/>
              <a:t>vědecké</a:t>
            </a:r>
            <a:r>
              <a:rPr lang="en-US" altLang="cs-CZ" sz="1200" dirty="0"/>
              <a:t> </a:t>
            </a:r>
            <a:r>
              <a:rPr lang="en-US" altLang="cs-CZ" sz="1200" dirty="0" err="1"/>
              <a:t>nejistota</a:t>
            </a:r>
            <a:r>
              <a:rPr lang="en-US" altLang="cs-CZ" sz="1200" dirty="0"/>
              <a:t> a </a:t>
            </a:r>
            <a:r>
              <a:rPr lang="en-US" altLang="cs-CZ" sz="1200" dirty="0" err="1"/>
              <a:t>není</a:t>
            </a:r>
            <a:r>
              <a:rPr lang="en-US" altLang="cs-CZ" sz="1200" dirty="0"/>
              <a:t> </a:t>
            </a:r>
            <a:r>
              <a:rPr lang="en-US" altLang="cs-CZ" sz="1200" dirty="0" err="1"/>
              <a:t>možné</a:t>
            </a:r>
            <a:r>
              <a:rPr lang="en-US" altLang="cs-CZ" sz="1200" dirty="0"/>
              <a:t> </a:t>
            </a:r>
            <a:r>
              <a:rPr lang="en-US" altLang="cs-CZ" sz="1200" dirty="0" err="1"/>
              <a:t>provést</a:t>
            </a:r>
            <a:r>
              <a:rPr lang="en-US" altLang="cs-CZ" sz="1200" dirty="0"/>
              <a:t> </a:t>
            </a:r>
            <a:r>
              <a:rPr lang="en-US" altLang="cs-CZ" sz="1200" dirty="0" err="1"/>
              <a:t>úplné</a:t>
            </a:r>
            <a:r>
              <a:rPr lang="en-US" altLang="cs-CZ" sz="1200" dirty="0"/>
              <a:t> </a:t>
            </a:r>
            <a:r>
              <a:rPr lang="en-US" altLang="cs-CZ" sz="1200" dirty="0" err="1"/>
              <a:t>hodnocení</a:t>
            </a:r>
            <a:r>
              <a:rPr lang="en-US" altLang="cs-CZ" sz="1200" dirty="0"/>
              <a:t> </a:t>
            </a:r>
            <a:r>
              <a:rPr lang="en-US" altLang="cs-CZ" sz="1200" dirty="0" err="1"/>
              <a:t>rizik</a:t>
            </a:r>
            <a:endParaRPr lang="en-US" altLang="cs-CZ" sz="1200" dirty="0"/>
          </a:p>
          <a:p>
            <a:pPr marL="449262" indent="-228600" defTabSz="914400">
              <a:defRPr/>
            </a:pPr>
            <a:r>
              <a:rPr lang="en-US" altLang="cs-CZ" sz="1200" dirty="0" err="1"/>
              <a:t>dočasnost</a:t>
            </a:r>
            <a:r>
              <a:rPr lang="en-US" altLang="cs-CZ" sz="1200" dirty="0"/>
              <a:t> a </a:t>
            </a:r>
            <a:r>
              <a:rPr lang="en-US" altLang="cs-CZ" sz="1200" dirty="0" err="1"/>
              <a:t>proporcionalita</a:t>
            </a:r>
            <a:r>
              <a:rPr lang="en-US" altLang="cs-CZ" sz="1200" dirty="0"/>
              <a:t> </a:t>
            </a:r>
            <a:r>
              <a:rPr lang="en-US" altLang="cs-CZ" sz="1200" dirty="0" err="1"/>
              <a:t>opatření</a:t>
            </a:r>
            <a:endParaRPr lang="en-US" altLang="cs-CZ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8055"/>
            <a:ext cx="5401456" cy="1508760"/>
          </a:xfrm>
          <a:prstGeom prst="rect">
            <a:avLst/>
          </a:prstGeom>
          <a:solidFill>
            <a:srgbClr val="5F4C5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9E33710-B8DF-975A-11E1-582CC7027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694944"/>
            <a:ext cx="4957791" cy="1042416"/>
          </a:xfrm>
        </p:spPr>
        <p:txBody>
          <a:bodyPr>
            <a:normAutofit/>
          </a:bodyPr>
          <a:lstStyle/>
          <a:p>
            <a:r>
              <a:rPr lang="cs-CZ" sz="3100">
                <a:solidFill>
                  <a:srgbClr val="FFFFFF"/>
                </a:solidFill>
              </a:rPr>
              <a:t>ZÁSADY potravinového práva</a:t>
            </a:r>
            <a:br>
              <a:rPr lang="cs-CZ" sz="3100">
                <a:solidFill>
                  <a:srgbClr val="FFFFFF"/>
                </a:solidFill>
              </a:rPr>
            </a:br>
            <a:r>
              <a:rPr lang="cs-CZ" sz="3100">
                <a:solidFill>
                  <a:srgbClr val="FFFFFF"/>
                </a:solidFill>
              </a:rPr>
              <a:t>PŘEDBĚŽNÁ OPATRNOST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450222"/>
            <a:ext cx="1396288" cy="1506594"/>
          </a:xfrm>
          <a:prstGeom prst="rect">
            <a:avLst/>
          </a:prstGeom>
          <a:solidFill>
            <a:srgbClr val="F7AE39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5" y="453269"/>
            <a:ext cx="1397074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2130552"/>
            <a:ext cx="5404104" cy="4270248"/>
          </a:xfrm>
          <a:prstGeom prst="rect">
            <a:avLst/>
          </a:prstGeom>
          <a:solidFill>
            <a:srgbClr val="F7AE39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9" descr="http://www.buildinggreen.com/cgi-bin/scale.cgi?width=250&amp;src=/articles/images/1909/illo.jpg">
            <a:extLst>
              <a:ext uri="{FF2B5EF4-FFF2-40B4-BE49-F238E27FC236}">
                <a16:creationId xmlns:a16="http://schemas.microsoft.com/office/drawing/2014/main" id="{2A0994A0-1C32-4971-178C-039CED413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9" b="9589"/>
          <a:stretch/>
        </p:blipFill>
        <p:spPr bwMode="auto">
          <a:xfrm>
            <a:off x="560488" y="2331973"/>
            <a:ext cx="4980763" cy="386453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2127680"/>
            <a:ext cx="2915493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9290A37-8557-766A-4DD5-E4FCE0392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983" y="2393792"/>
            <a:ext cx="2520159" cy="3740893"/>
          </a:xfrm>
        </p:spPr>
        <p:txBody>
          <a:bodyPr anchor="ctr">
            <a:normAutofit/>
          </a:bodyPr>
          <a:lstStyle/>
          <a:p>
            <a:r>
              <a:rPr lang="en-US" altLang="cs-CZ" sz="1600" dirty="0" err="1"/>
              <a:t>přijímání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nezbytných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předběžných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opatření</a:t>
            </a:r>
            <a:r>
              <a:rPr lang="en-US" altLang="cs-CZ" sz="1600" dirty="0"/>
              <a:t> v </a:t>
            </a:r>
            <a:r>
              <a:rPr lang="en-US" altLang="cs-CZ" sz="1600" dirty="0" err="1"/>
              <a:t>rámci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managementu</a:t>
            </a:r>
            <a:r>
              <a:rPr lang="en-US" altLang="cs-CZ" sz="1600" dirty="0"/>
              <a:t> </a:t>
            </a:r>
            <a:r>
              <a:rPr lang="en-US" altLang="cs-CZ" sz="1600" dirty="0" err="1"/>
              <a:t>rizika</a:t>
            </a:r>
            <a:r>
              <a:rPr lang="en-US" altLang="cs-CZ" sz="1600" dirty="0"/>
              <a:t> za </a:t>
            </a:r>
            <a:r>
              <a:rPr lang="en-US" altLang="cs-CZ" sz="1600" dirty="0" err="1"/>
              <a:t>předpokladu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že</a:t>
            </a:r>
            <a:endParaRPr lang="cs-CZ" altLang="cs-CZ" sz="1600" dirty="0"/>
          </a:p>
          <a:p>
            <a:pPr lvl="1"/>
            <a:r>
              <a:rPr lang="en-US" altLang="cs-CZ" sz="1300" dirty="0" err="1"/>
              <a:t>na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základě</a:t>
            </a:r>
            <a:r>
              <a:rPr lang="en-US" altLang="cs-CZ" sz="1300" dirty="0"/>
              <a:t> </a:t>
            </a:r>
            <a:r>
              <a:rPr lang="en-US" altLang="cs-CZ" sz="1300" dirty="0" err="1"/>
              <a:t>dostupných</a:t>
            </a:r>
            <a:r>
              <a:rPr lang="en-US" altLang="cs-CZ" sz="1300" dirty="0"/>
              <a:t> </a:t>
            </a:r>
            <a:r>
              <a:rPr lang="en-US" altLang="cs-CZ" sz="1300" dirty="0" err="1"/>
              <a:t>informací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existuje</a:t>
            </a:r>
            <a:r>
              <a:rPr lang="en-US" altLang="cs-CZ" sz="1300" dirty="0"/>
              <a:t> </a:t>
            </a:r>
            <a:r>
              <a:rPr lang="en-US" altLang="cs-CZ" sz="1300" dirty="0" err="1"/>
              <a:t>možnost</a:t>
            </a:r>
            <a:r>
              <a:rPr lang="en-US" altLang="cs-CZ" sz="1300" dirty="0"/>
              <a:t> </a:t>
            </a:r>
            <a:r>
              <a:rPr lang="en-US" altLang="cs-CZ" sz="1300" dirty="0" err="1"/>
              <a:t>škodlivých</a:t>
            </a:r>
            <a:r>
              <a:rPr lang="en-US" altLang="cs-CZ" sz="1300" dirty="0"/>
              <a:t> </a:t>
            </a:r>
            <a:r>
              <a:rPr lang="en-US" altLang="cs-CZ" sz="1300" dirty="0" err="1"/>
              <a:t>účinků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zdraví</a:t>
            </a:r>
            <a:r>
              <a:rPr lang="en-US" altLang="cs-CZ" sz="1300" dirty="0"/>
              <a:t> </a:t>
            </a:r>
            <a:endParaRPr lang="cs-CZ" altLang="cs-CZ" sz="1300" dirty="0"/>
          </a:p>
          <a:p>
            <a:pPr lvl="1"/>
            <a:r>
              <a:rPr lang="en-US" altLang="cs-CZ" sz="1300" dirty="0"/>
              <a:t>a </a:t>
            </a:r>
            <a:r>
              <a:rPr lang="en-US" altLang="cs-CZ" sz="1300" dirty="0" err="1"/>
              <a:t>zároveň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přetrvává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vědecké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nejistota</a:t>
            </a:r>
            <a:r>
              <a:rPr lang="en-US" altLang="cs-CZ" sz="1300" dirty="0"/>
              <a:t> a </a:t>
            </a:r>
            <a:r>
              <a:rPr lang="en-US" altLang="cs-CZ" sz="1300" dirty="0" err="1"/>
              <a:t>není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možné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provést</a:t>
            </a:r>
            <a:r>
              <a:rPr lang="en-US" altLang="cs-CZ" sz="1300" dirty="0"/>
              <a:t> </a:t>
            </a:r>
            <a:r>
              <a:rPr lang="en-US" altLang="cs-CZ" sz="1300" dirty="0" err="1"/>
              <a:t>úplné</a:t>
            </a:r>
            <a:r>
              <a:rPr lang="en-US" altLang="cs-CZ" sz="1300" dirty="0"/>
              <a:t> </a:t>
            </a:r>
            <a:r>
              <a:rPr lang="en-US" altLang="cs-CZ" sz="1300" dirty="0" err="1"/>
              <a:t>hodnocení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rizik</a:t>
            </a:r>
            <a:endParaRPr lang="cs-CZ" altLang="cs-CZ" sz="1300" dirty="0"/>
          </a:p>
          <a:p>
            <a:r>
              <a:rPr lang="en-US" altLang="cs-CZ" sz="1600" dirty="0" err="1"/>
              <a:t>dočasnost</a:t>
            </a:r>
            <a:r>
              <a:rPr lang="en-US" altLang="cs-CZ" sz="1600" dirty="0"/>
              <a:t> a </a:t>
            </a:r>
            <a:r>
              <a:rPr lang="en-US" altLang="cs-CZ" sz="1600" dirty="0" err="1"/>
              <a:t>proporcionalita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opatření</a:t>
            </a:r>
            <a:endParaRPr lang="en-US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415543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Rectangle 3584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8055"/>
            <a:ext cx="5401456" cy="1508760"/>
          </a:xfrm>
          <a:prstGeom prst="rect">
            <a:avLst/>
          </a:prstGeom>
          <a:solidFill>
            <a:srgbClr val="6B824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2EF02E7E-B68F-4567-BB8A-7C493102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694944"/>
            <a:ext cx="4957791" cy="10424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ZÁSADY potravinového práva</a:t>
            </a:r>
            <a:br>
              <a:rPr lang="en-US" altLang="cs-CZ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cs-CZ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TRANSPARENTNOST </a:t>
            </a:r>
          </a:p>
        </p:txBody>
      </p:sp>
      <p:sp>
        <p:nvSpPr>
          <p:cNvPr id="35851" name="Rectangle 35850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450222"/>
            <a:ext cx="1396288" cy="1506594"/>
          </a:xfrm>
          <a:prstGeom prst="rect">
            <a:avLst/>
          </a:prstGeom>
          <a:solidFill>
            <a:srgbClr val="E6522D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853" name="Rectangle 3585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5" y="453269"/>
            <a:ext cx="1397074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855" name="Rectangle 35854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2130552"/>
            <a:ext cx="5404104" cy="4270248"/>
          </a:xfrm>
          <a:prstGeom prst="rect">
            <a:avLst/>
          </a:prstGeom>
          <a:solidFill>
            <a:srgbClr val="E6522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842" name="Picture 5" descr="http://www.freereporter.info/wordpress/wp-content/uploads/2012/03/Food-Safety-Pic.jpg">
            <a:extLst>
              <a:ext uri="{FF2B5EF4-FFF2-40B4-BE49-F238E27FC236}">
                <a16:creationId xmlns:a16="http://schemas.microsoft.com/office/drawing/2014/main" id="{58F10654-115D-4ADC-8647-2494271B0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r="3" b="3"/>
          <a:stretch/>
        </p:blipFill>
        <p:spPr bwMode="auto">
          <a:xfrm>
            <a:off x="560520" y="2331973"/>
            <a:ext cx="4980699" cy="386453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7" name="Rectangle 3585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2127680"/>
            <a:ext cx="2915493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A573283E-78AD-4160-88F3-C45FFA578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1983" y="2393792"/>
            <a:ext cx="2520159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altLang="cs-CZ" sz="1600"/>
              <a:t>konzultace s veřejností během přípravy, hodnocení a revize potravinového práva</a:t>
            </a:r>
          </a:p>
          <a:p>
            <a:pPr indent="-228600" defTabSz="914400"/>
            <a:r>
              <a:rPr lang="en-US" altLang="cs-CZ" sz="1600"/>
              <a:t>informování veřejnosti </a:t>
            </a:r>
          </a:p>
          <a:p>
            <a:pPr indent="-228600" defTabSz="914400"/>
            <a:r>
              <a:rPr lang="en-US" altLang="cs-CZ" sz="1600"/>
              <a:t>přístup k dokumentům, poskytnutí informací o riziku plynoucího z potraviny a o přijatých opatřeních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3D2E2-28EA-8058-403B-13A46D9B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cs-CZ" dirty="0"/>
              <a:t>Výběr z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E59F8-9FC7-C8FA-184B-C96D9CD3B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hlinkClick r:id="rId3"/>
              </a:rPr>
              <a:t>https://bezpecnostpotravin.cz/</a:t>
            </a:r>
          </a:p>
          <a:p>
            <a:r>
              <a:rPr lang="cs-CZ" sz="2000" dirty="0">
                <a:hlinkClick r:id="rId4"/>
              </a:rPr>
              <a:t>https://food.ec.europa.eu/index_en</a:t>
            </a:r>
            <a:r>
              <a:rPr lang="cs-CZ" sz="2000" dirty="0"/>
              <a:t>  </a:t>
            </a:r>
          </a:p>
          <a:p>
            <a:r>
              <a:rPr lang="cs-CZ" sz="2000" dirty="0">
                <a:hlinkClick r:id="rId3"/>
              </a:rPr>
              <a:t>https://bezpecnostpotravin.cz/databaze-reformulovanych-potravin-a-napoju-vyhledejte-si-potraviny-s-vylepsenym-slozenim/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5"/>
              </a:rPr>
              <a:t>https://eagri.cz/public/web/mze/potraviny/novinky/po-sesti-letech-povinneho-nutricniho.html</a:t>
            </a:r>
            <a:endParaRPr lang="cs-CZ" sz="2000" dirty="0"/>
          </a:p>
          <a:p>
            <a:pPr lvl="1"/>
            <a:r>
              <a:rPr lang="cs-CZ" sz="2000" dirty="0">
                <a:hlinkClick r:id="rId6"/>
              </a:rPr>
              <a:t>https://www.nutriscorecesko.cz/</a:t>
            </a:r>
            <a:r>
              <a:rPr lang="cs-CZ" sz="2000" dirty="0"/>
              <a:t> </a:t>
            </a:r>
          </a:p>
          <a:p>
            <a:pPr lvl="1"/>
            <a:r>
              <a:rPr lang="cs-CZ" sz="2000" dirty="0">
                <a:hlinkClick r:id="rId7"/>
              </a:rPr>
              <a:t>https://www.institutmodernivyzivy.cz/nutri-score/</a:t>
            </a:r>
            <a:r>
              <a:rPr lang="cs-CZ" sz="2000" dirty="0"/>
              <a:t> </a:t>
            </a:r>
          </a:p>
        </p:txBody>
      </p:sp>
      <p:pic>
        <p:nvPicPr>
          <p:cNvPr id="13" name="Picture 4" descr="Slepice na procházce po trávě">
            <a:extLst>
              <a:ext uri="{FF2B5EF4-FFF2-40B4-BE49-F238E27FC236}">
                <a16:creationId xmlns:a16="http://schemas.microsoft.com/office/drawing/2014/main" id="{2FB714F6-D911-7953-AE52-94E7B54830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317" r="2497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BF5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647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Rectangle 3687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8055"/>
            <a:ext cx="5401456" cy="1508760"/>
          </a:xfrm>
          <a:prstGeom prst="rect">
            <a:avLst/>
          </a:prstGeom>
          <a:solidFill>
            <a:srgbClr val="683F3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866" name="Nadpis 1">
            <a:extLst>
              <a:ext uri="{FF2B5EF4-FFF2-40B4-BE49-F238E27FC236}">
                <a16:creationId xmlns:a16="http://schemas.microsoft.com/office/drawing/2014/main" id="{30A0885C-7762-4EE6-A752-527228AD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694944"/>
            <a:ext cx="4957791" cy="10424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ZÁSADY potravinového práva</a:t>
            </a:r>
            <a:br>
              <a:rPr lang="en-US" altLang="cs-CZ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cs-CZ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FLEXIBILITA</a:t>
            </a:r>
          </a:p>
        </p:txBody>
      </p:sp>
      <p:sp>
        <p:nvSpPr>
          <p:cNvPr id="36875" name="Rectangle 3687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450222"/>
            <a:ext cx="1396288" cy="1506594"/>
          </a:xfrm>
          <a:prstGeom prst="rect">
            <a:avLst/>
          </a:prstGeom>
          <a:solidFill>
            <a:srgbClr val="B1B351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877" name="Rectangle 36876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5" y="453269"/>
            <a:ext cx="1397074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879" name="Rectangle 36878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2130552"/>
            <a:ext cx="5404104" cy="4270248"/>
          </a:xfrm>
          <a:prstGeom prst="rect">
            <a:avLst/>
          </a:prstGeom>
          <a:solidFill>
            <a:srgbClr val="B1B351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868" name="Picture 7" descr="VÃ½sledek obrÃ¡zku pro rozmanitost potravin">
            <a:extLst>
              <a:ext uri="{FF2B5EF4-FFF2-40B4-BE49-F238E27FC236}">
                <a16:creationId xmlns:a16="http://schemas.microsoft.com/office/drawing/2014/main" id="{13FB3316-4964-4466-9B77-55FC42DF7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r="26488" b="-1"/>
          <a:stretch/>
        </p:blipFill>
        <p:spPr bwMode="auto">
          <a:xfrm>
            <a:off x="560495" y="2331973"/>
            <a:ext cx="4980751" cy="386453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1" name="Rectangle 3688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2127680"/>
            <a:ext cx="2915493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38739230-6D64-4DFC-AAC0-8E4257C83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1983" y="2393792"/>
            <a:ext cx="2520159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altLang="cs-CZ" sz="1200"/>
              <a:t>Zachování rozmanitosti a tradičních potravin</a:t>
            </a:r>
          </a:p>
          <a:p>
            <a:pPr lvl="2" indent="-228600" defTabSz="914400"/>
            <a:r>
              <a:rPr lang="en-US" altLang="cs-CZ" sz="1200"/>
              <a:t>Tradiční výrobní postupy, prodej ze dvora</a:t>
            </a:r>
          </a:p>
          <a:p>
            <a:pPr indent="-228600" defTabSz="914400"/>
            <a:r>
              <a:rPr lang="en-US" altLang="cs-CZ" sz="1200">
                <a:hlinkClick r:id="rId3"/>
              </a:rPr>
              <a:t>Možnost členského státu</a:t>
            </a:r>
            <a:endParaRPr lang="en-US" altLang="cs-CZ" sz="1200"/>
          </a:p>
          <a:p>
            <a:pPr lvl="1" indent="-228600" defTabSz="914400"/>
            <a:r>
              <a:rPr lang="en-US" altLang="cs-CZ" sz="1200"/>
              <a:t>povolit v rámci hygienických předpisů</a:t>
            </a:r>
          </a:p>
          <a:p>
            <a:pPr lvl="2" indent="-228600" defTabSz="914400"/>
            <a:r>
              <a:rPr lang="en-US" altLang="cs-CZ" sz="1200"/>
              <a:t>odchylky/výjimky z určitých požadavků</a:t>
            </a:r>
          </a:p>
          <a:p>
            <a:pPr lvl="2" indent="-228600" defTabSz="914400"/>
            <a:r>
              <a:rPr lang="en-US" altLang="cs-CZ" sz="1200"/>
              <a:t>přizpůsobení určitých požadavků</a:t>
            </a:r>
          </a:p>
          <a:p>
            <a:pPr lvl="1" indent="-228600" defTabSz="914400"/>
            <a:r>
              <a:rPr lang="en-US" altLang="cs-CZ" sz="1200"/>
              <a:t>vyjmout určité činnosti z působnosti hygienických předpisů</a:t>
            </a:r>
          </a:p>
          <a:p>
            <a:pPr indent="-228600" defTabSz="914400"/>
            <a:r>
              <a:rPr lang="en-US" altLang="cs-CZ" sz="1200"/>
              <a:t>v souladu se zásadou transparentnosti  a subsidiarity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74F663-AB7E-82CC-EBFA-381DE6BB0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43467"/>
            <a:ext cx="3465438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800" dirty="0" err="1"/>
              <a:t>Požadavky</a:t>
            </a:r>
            <a:r>
              <a:rPr lang="en-US" sz="3800" dirty="0"/>
              <a:t> </a:t>
            </a:r>
            <a:r>
              <a:rPr lang="en-US" sz="3800" dirty="0" err="1"/>
              <a:t>potravinového</a:t>
            </a:r>
            <a:r>
              <a:rPr lang="en-US" sz="3800" dirty="0"/>
              <a:t> </a:t>
            </a:r>
            <a:r>
              <a:rPr lang="en-US" sz="3800" dirty="0" err="1"/>
              <a:t>práva</a:t>
            </a:r>
            <a:endParaRPr lang="en-US" sz="3800" dirty="0"/>
          </a:p>
        </p:txBody>
      </p:sp>
      <p:pic>
        <p:nvPicPr>
          <p:cNvPr id="4" name="Picture 3" descr="Obsah obrázku tabulka&#10;&#10;Popis byl vytvořen automaticky">
            <a:extLst>
              <a:ext uri="{FF2B5EF4-FFF2-40B4-BE49-F238E27FC236}">
                <a16:creationId xmlns:a16="http://schemas.microsoft.com/office/drawing/2014/main" id="{5D7F6CF4-6617-E4A6-70FA-87BFEFCDF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5" r="31519" b="-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728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9656728-E57B-F45C-9159-AEE42A820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75" t="17801" r="24013" b="13601"/>
          <a:stretch/>
        </p:blipFill>
        <p:spPr>
          <a:xfrm>
            <a:off x="1900120" y="643467"/>
            <a:ext cx="5343759" cy="557106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9339FD2-A5A0-0383-7F98-3FD42BA4C0EA}"/>
              </a:ext>
            </a:extLst>
          </p:cNvPr>
          <p:cNvSpPr txBox="1"/>
          <p:nvPr/>
        </p:nvSpPr>
        <p:spPr>
          <a:xfrm>
            <a:off x="5364088" y="6214533"/>
            <a:ext cx="34221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https://food.ec.europa.eu/system/files/2016-10/gfl_req_business_operators_obligations_en.pdf</a:t>
            </a:r>
          </a:p>
        </p:txBody>
      </p:sp>
    </p:spTree>
    <p:extLst>
      <p:ext uri="{BB962C8B-B14F-4D97-AF65-F5344CB8AC3E}">
        <p14:creationId xmlns:p14="http://schemas.microsoft.com/office/powerpoint/2010/main" val="1688125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918" name="Rectangle 3791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A05A0627-6788-4399-A925-7E4A55F2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dirty="0">
                <a:hlinkClick r:id="rId2"/>
              </a:rPr>
              <a:t>Požadavky potravinového práva</a:t>
            </a:r>
            <a:br>
              <a:rPr lang="cs-CZ" altLang="cs-CZ" sz="3500" dirty="0"/>
            </a:br>
            <a:r>
              <a:rPr lang="cs-CZ" altLang="cs-CZ" sz="3500" dirty="0"/>
              <a:t>ODPOVĚDNOST</a:t>
            </a:r>
          </a:p>
        </p:txBody>
      </p:sp>
      <p:graphicFrame>
        <p:nvGraphicFramePr>
          <p:cNvPr id="37893" name="Rectangle 3">
            <a:extLst>
              <a:ext uri="{FF2B5EF4-FFF2-40B4-BE49-F238E27FC236}">
                <a16:creationId xmlns:a16="http://schemas.microsoft.com/office/drawing/2014/main" id="{8B093BEF-AB0C-427B-BA31-8F64E9BEC3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903041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Rectangle 3380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7" y="448055"/>
            <a:ext cx="5401456" cy="1508760"/>
          </a:xfrm>
          <a:prstGeom prst="rect">
            <a:avLst/>
          </a:prstGeom>
          <a:solidFill>
            <a:srgbClr val="944A3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25566150-90AC-40FC-B134-776262C39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694944"/>
            <a:ext cx="4957791" cy="10424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cs-CZ" altLang="cs-CZ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Požadavky</a:t>
            </a:r>
            <a:r>
              <a:rPr lang="en-US" altLang="cs-CZ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cs-CZ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potravinového</a:t>
            </a:r>
            <a:r>
              <a:rPr lang="en-US" altLang="cs-CZ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cs-CZ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práva</a:t>
            </a:r>
            <a:br>
              <a:rPr lang="en-US" altLang="cs-CZ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cs-CZ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SLEDOVATELNOST</a:t>
            </a:r>
          </a:p>
        </p:txBody>
      </p:sp>
      <p:sp>
        <p:nvSpPr>
          <p:cNvPr id="33803" name="Rectangle 3380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450222"/>
            <a:ext cx="1396288" cy="1506594"/>
          </a:xfrm>
          <a:prstGeom prst="rect">
            <a:avLst/>
          </a:prstGeom>
          <a:solidFill>
            <a:srgbClr val="E8EC3D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805" name="Rectangle 3380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2735" y="453269"/>
            <a:ext cx="1397074" cy="1505231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807" name="Rectangle 33806">
            <a:extLst>
              <a:ext uri="{FF2B5EF4-FFF2-40B4-BE49-F238E27FC236}">
                <a16:creationId xmlns:a16="http://schemas.microsoft.com/office/drawing/2014/main" id="{33A87B69-D1B1-4DA7-B224-F220FC52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58" y="2130552"/>
            <a:ext cx="5404104" cy="4270248"/>
          </a:xfrm>
          <a:prstGeom prst="rect">
            <a:avLst/>
          </a:prstGeom>
          <a:solidFill>
            <a:srgbClr val="E8EC3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794" name="Picture 6" descr="VÃ½sledek obrÃ¡zku pro food traceability">
            <a:extLst>
              <a:ext uri="{FF2B5EF4-FFF2-40B4-BE49-F238E27FC236}">
                <a16:creationId xmlns:a16="http://schemas.microsoft.com/office/drawing/2014/main" id="{0D5B5E20-0458-4A18-BDAC-B6F8F5CF9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25802"/>
          <a:stretch/>
        </p:blipFill>
        <p:spPr bwMode="auto">
          <a:xfrm>
            <a:off x="1656280" y="2331973"/>
            <a:ext cx="2789180" cy="386453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9" name="Rectangle 33808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4316" y="2127680"/>
            <a:ext cx="2915493" cy="4273119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34CD4890-CC4D-48AA-B728-F5A7DCB27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1983" y="2393792"/>
            <a:ext cx="2520159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cs-CZ" altLang="cs-CZ" sz="1600" dirty="0"/>
              <a:t>M</a:t>
            </a:r>
            <a:r>
              <a:rPr lang="en-US" altLang="cs-CZ" sz="1600" dirty="0" err="1"/>
              <a:t>ožnost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zjistit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původ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potraviny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včetně</a:t>
            </a:r>
            <a:r>
              <a:rPr lang="en-US" altLang="cs-CZ" sz="1600" dirty="0"/>
              <a:t> </a:t>
            </a:r>
            <a:r>
              <a:rPr lang="en-US" altLang="cs-CZ" sz="1600" dirty="0" err="1"/>
              <a:t>dílčí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látky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všech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fázích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výroby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zpracování</a:t>
            </a:r>
            <a:r>
              <a:rPr lang="en-US" altLang="cs-CZ" sz="1600" dirty="0"/>
              <a:t> a </a:t>
            </a:r>
            <a:r>
              <a:rPr lang="en-US" altLang="cs-CZ" sz="1600" dirty="0" err="1"/>
              <a:t>distribuce</a:t>
            </a:r>
            <a:endParaRPr lang="en-US" altLang="cs-CZ" sz="1600" dirty="0"/>
          </a:p>
          <a:p>
            <a:pPr indent="-228600" defTabSz="914400"/>
            <a:r>
              <a:rPr lang="en-US" altLang="cs-CZ" sz="1600" dirty="0"/>
              <a:t>„</a:t>
            </a:r>
            <a:r>
              <a:rPr lang="cs-CZ" altLang="cs-CZ" sz="1600" dirty="0"/>
              <a:t>K</a:t>
            </a:r>
            <a:r>
              <a:rPr lang="en-US" altLang="cs-CZ" sz="1600" dirty="0" err="1"/>
              <a:t>rok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vpřed</a:t>
            </a:r>
            <a:r>
              <a:rPr lang="en-US" altLang="cs-CZ" sz="1600" dirty="0"/>
              <a:t>, </a:t>
            </a:r>
            <a:r>
              <a:rPr lang="en-US" altLang="cs-CZ" sz="1600" dirty="0" err="1"/>
              <a:t>krok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vzad</a:t>
            </a:r>
            <a:r>
              <a:rPr lang="en-US" altLang="cs-CZ" sz="1600" dirty="0"/>
              <a:t>“</a:t>
            </a:r>
            <a:endParaRPr lang="cs-CZ" altLang="cs-CZ" sz="1600" dirty="0"/>
          </a:p>
          <a:p>
            <a:pPr indent="-228600" defTabSz="914400"/>
            <a:r>
              <a:rPr lang="en-US" altLang="cs-CZ" sz="1600" dirty="0" err="1"/>
              <a:t>Schopnost</a:t>
            </a:r>
            <a:r>
              <a:rPr lang="en-US" altLang="cs-CZ" sz="1600" dirty="0"/>
              <a:t> a </a:t>
            </a:r>
            <a:r>
              <a:rPr lang="en-US" altLang="cs-CZ" sz="1600" dirty="0" err="1"/>
              <a:t>povinnost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identifikovat</a:t>
            </a:r>
            <a:r>
              <a:rPr lang="en-US" altLang="cs-CZ" sz="1600" dirty="0"/>
              <a:t> </a:t>
            </a:r>
            <a:r>
              <a:rPr lang="en-US" altLang="cs-CZ" sz="1600" dirty="0" err="1"/>
              <a:t>bezprostředního</a:t>
            </a:r>
            <a:r>
              <a:rPr lang="en-US" altLang="cs-CZ" sz="1600" dirty="0"/>
              <a:t> </a:t>
            </a:r>
            <a:r>
              <a:rPr lang="en-US" altLang="cs-CZ" sz="1600" dirty="0" err="1"/>
              <a:t>dodavatele</a:t>
            </a:r>
            <a:r>
              <a:rPr lang="en-US" altLang="cs-CZ" sz="1600" dirty="0"/>
              <a:t> </a:t>
            </a:r>
            <a:r>
              <a:rPr lang="en-US" altLang="cs-CZ" sz="1600" dirty="0" err="1"/>
              <a:t>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přímého</a:t>
            </a:r>
            <a:r>
              <a:rPr lang="en-US" altLang="cs-CZ" sz="1600" dirty="0"/>
              <a:t> </a:t>
            </a:r>
            <a:r>
              <a:rPr lang="en-US" altLang="cs-CZ" sz="1600" dirty="0" err="1"/>
              <a:t>odběratele</a:t>
            </a:r>
            <a:endParaRPr lang="en-US" altLang="cs-CZ" sz="1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Nadpis 1">
            <a:extLst>
              <a:ext uri="{FF2B5EF4-FFF2-40B4-BE49-F238E27FC236}">
                <a16:creationId xmlns:a16="http://schemas.microsoft.com/office/drawing/2014/main" id="{B20DE1A3-AB78-4C9B-8A27-50B3749E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cs-CZ" altLang="cs-CZ" sz="3500"/>
              <a:t>Požadavky na sledovatelnost pro potraviny živočišného původu</a:t>
            </a:r>
          </a:p>
        </p:txBody>
      </p:sp>
      <p:graphicFrame>
        <p:nvGraphicFramePr>
          <p:cNvPr id="34820" name="Zástupný obsah 4">
            <a:extLst>
              <a:ext uri="{FF2B5EF4-FFF2-40B4-BE49-F238E27FC236}">
                <a16:creationId xmlns:a16="http://schemas.microsoft.com/office/drawing/2014/main" id="{9667ACF6-2F20-42FC-AF6A-FF1EC3F9F4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32679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Nadpis 1">
            <a:extLst>
              <a:ext uri="{FF2B5EF4-FFF2-40B4-BE49-F238E27FC236}">
                <a16:creationId xmlns:a16="http://schemas.microsoft.com/office/drawing/2014/main" id="{AF92B7B6-5D7D-4AB5-B218-BFC568C2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cs-CZ" sz="2800">
                <a:hlinkClick r:id="rId2"/>
              </a:rPr>
              <a:t>POVINNOSTI PROVOZOVATELŮ potravinářských podniků</a:t>
            </a:r>
            <a:endParaRPr lang="en-US" altLang="cs-CZ" sz="2800"/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C0B1B8E6-FC81-4F69-A194-5622A89C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defRPr/>
            </a:pPr>
            <a:r>
              <a:rPr lang="en-US" altLang="cs-CZ" sz="1700" dirty="0" err="1"/>
              <a:t>Oznámení</a:t>
            </a:r>
            <a:r>
              <a:rPr lang="en-US" altLang="cs-CZ" sz="1700" dirty="0"/>
              <a:t> </a:t>
            </a:r>
            <a:r>
              <a:rPr lang="en-US" altLang="cs-CZ" sz="1700" dirty="0" err="1"/>
              <a:t>zahájení</a:t>
            </a:r>
            <a:r>
              <a:rPr lang="en-US" altLang="cs-CZ" sz="1700" dirty="0"/>
              <a:t> a </a:t>
            </a:r>
            <a:r>
              <a:rPr lang="en-US" altLang="cs-CZ" sz="1700" dirty="0" err="1"/>
              <a:t>ukončení</a:t>
            </a:r>
            <a:r>
              <a:rPr lang="en-US" altLang="cs-CZ" sz="1700" dirty="0"/>
              <a:t> </a:t>
            </a:r>
            <a:r>
              <a:rPr lang="en-US" altLang="cs-CZ" sz="1700" dirty="0" err="1"/>
              <a:t>výkonu</a:t>
            </a:r>
            <a:r>
              <a:rPr lang="en-US" altLang="cs-CZ" sz="1700" dirty="0"/>
              <a:t> </a:t>
            </a:r>
            <a:r>
              <a:rPr lang="en-US" altLang="cs-CZ" sz="1700" dirty="0" err="1"/>
              <a:t>činnosti</a:t>
            </a:r>
            <a:endParaRPr lang="en-US" altLang="cs-CZ" sz="1700" dirty="0"/>
          </a:p>
          <a:p>
            <a:pPr lvl="1" indent="-228600" defTabSz="914400">
              <a:defRPr/>
            </a:pPr>
            <a:r>
              <a:rPr lang="en-US" altLang="cs-CZ" sz="1700" dirty="0" err="1"/>
              <a:t>není</a:t>
            </a:r>
            <a:r>
              <a:rPr lang="en-US" altLang="cs-CZ" sz="1700" dirty="0"/>
              <a:t>-li </a:t>
            </a:r>
            <a:r>
              <a:rPr lang="en-US" altLang="cs-CZ" sz="1700" dirty="0" err="1"/>
              <a:t>třeba</a:t>
            </a:r>
            <a:r>
              <a:rPr lang="en-US" altLang="cs-CZ" sz="1700" dirty="0"/>
              <a:t> </a:t>
            </a:r>
            <a:r>
              <a:rPr lang="en-US" altLang="cs-CZ" sz="1700" dirty="0" err="1"/>
              <a:t>schválení</a:t>
            </a:r>
            <a:r>
              <a:rPr lang="en-US" altLang="cs-CZ" sz="1700" dirty="0"/>
              <a:t> </a:t>
            </a:r>
          </a:p>
          <a:p>
            <a:pPr lvl="2" indent="-228600" defTabSz="914400">
              <a:defRPr/>
            </a:pPr>
            <a:r>
              <a:rPr lang="en-US" altLang="cs-CZ" sz="1700" dirty="0" err="1"/>
              <a:t>Vůči</a:t>
            </a:r>
            <a:r>
              <a:rPr lang="en-US" altLang="cs-CZ" sz="1700" dirty="0"/>
              <a:t> SZPI</a:t>
            </a:r>
          </a:p>
          <a:p>
            <a:pPr lvl="2" indent="-228600" defTabSz="914400">
              <a:defRPr/>
            </a:pPr>
            <a:r>
              <a:rPr lang="en-US" altLang="cs-CZ" sz="1700" dirty="0" err="1"/>
              <a:t>Vůči</a:t>
            </a:r>
            <a:r>
              <a:rPr lang="en-US" altLang="cs-CZ" sz="1700" dirty="0"/>
              <a:t> OOVZ </a:t>
            </a:r>
          </a:p>
          <a:p>
            <a:pPr lvl="3" indent="-228600" defTabSz="914400">
              <a:defRPr/>
            </a:pPr>
            <a:r>
              <a:rPr lang="en-US" altLang="cs-CZ" sz="1700" dirty="0" err="1"/>
              <a:t>provozovatel</a:t>
            </a:r>
            <a:r>
              <a:rPr lang="en-US" altLang="cs-CZ" sz="1700" dirty="0"/>
              <a:t> </a:t>
            </a:r>
            <a:r>
              <a:rPr lang="en-US" altLang="cs-CZ" sz="1700" dirty="0" err="1"/>
              <a:t>stravovacích</a:t>
            </a:r>
            <a:r>
              <a:rPr lang="en-US" altLang="cs-CZ" sz="1700" dirty="0"/>
              <a:t> </a:t>
            </a:r>
            <a:r>
              <a:rPr lang="en-US" altLang="cs-CZ" sz="1700" dirty="0" err="1"/>
              <a:t>služeb</a:t>
            </a:r>
            <a:endParaRPr lang="en-US" altLang="cs-CZ" sz="1700" dirty="0"/>
          </a:p>
          <a:p>
            <a:pPr indent="-228600" defTabSz="914400">
              <a:defRPr/>
            </a:pPr>
            <a:r>
              <a:rPr lang="en-US" altLang="cs-CZ" sz="1700" dirty="0" err="1"/>
              <a:t>Registrace</a:t>
            </a:r>
            <a:r>
              <a:rPr lang="en-US" altLang="cs-CZ" sz="1700" dirty="0"/>
              <a:t>, </a:t>
            </a:r>
            <a:r>
              <a:rPr lang="en-US" altLang="cs-CZ" sz="1700" dirty="0" err="1"/>
              <a:t>příp</a:t>
            </a:r>
            <a:r>
              <a:rPr lang="en-US" altLang="cs-CZ" sz="1700" dirty="0"/>
              <a:t>. </a:t>
            </a:r>
            <a:r>
              <a:rPr lang="en-US" altLang="cs-CZ" sz="1700" dirty="0" err="1"/>
              <a:t>i</a:t>
            </a:r>
            <a:r>
              <a:rPr lang="en-US" altLang="cs-CZ" sz="1700" dirty="0"/>
              <a:t> </a:t>
            </a:r>
            <a:r>
              <a:rPr lang="en-US" altLang="cs-CZ" sz="1700" dirty="0" err="1"/>
              <a:t>schválení</a:t>
            </a:r>
            <a:endParaRPr lang="en-US" altLang="cs-CZ" sz="1700" dirty="0"/>
          </a:p>
          <a:p>
            <a:pPr lvl="1" indent="-228600" defTabSz="914400">
              <a:defRPr/>
            </a:pPr>
            <a:r>
              <a:rPr lang="en-US" altLang="cs-CZ" sz="1700" dirty="0" err="1"/>
              <a:t>Zacházení</a:t>
            </a:r>
            <a:r>
              <a:rPr lang="en-US" altLang="cs-CZ" sz="1700" dirty="0"/>
              <a:t> s </a:t>
            </a:r>
            <a:r>
              <a:rPr lang="en-US" altLang="cs-CZ" sz="1700" dirty="0" err="1"/>
              <a:t>potravinami</a:t>
            </a:r>
            <a:r>
              <a:rPr lang="en-US" altLang="cs-CZ" sz="1700" dirty="0"/>
              <a:t> </a:t>
            </a:r>
            <a:r>
              <a:rPr lang="en-US" altLang="cs-CZ" sz="1700" dirty="0" err="1"/>
              <a:t>živočišného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původu</a:t>
            </a:r>
            <a:endParaRPr lang="en-US" altLang="cs-CZ" sz="1700" dirty="0"/>
          </a:p>
          <a:p>
            <a:pPr lvl="2" indent="-228600" defTabSz="914400">
              <a:defRPr/>
            </a:pPr>
            <a:r>
              <a:rPr lang="en-US" altLang="cs-CZ" sz="1700" dirty="0" err="1"/>
              <a:t>Vůči</a:t>
            </a:r>
            <a:r>
              <a:rPr lang="en-US" altLang="cs-CZ" sz="1700" dirty="0"/>
              <a:t> SVS</a:t>
            </a:r>
          </a:p>
          <a:p>
            <a:pPr lvl="1" indent="-228600" defTabSz="914400">
              <a:defRPr/>
            </a:pPr>
            <a:r>
              <a:rPr lang="en-US" altLang="cs-CZ" sz="1700" dirty="0"/>
              <a:t>S </a:t>
            </a:r>
            <a:r>
              <a:rPr lang="en-US" altLang="cs-CZ" sz="1700" dirty="0" err="1"/>
              <a:t>výjimkou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prodeje</a:t>
            </a:r>
            <a:r>
              <a:rPr lang="en-US" altLang="cs-CZ" sz="1700" dirty="0"/>
              <a:t> </a:t>
            </a:r>
            <a:r>
              <a:rPr lang="en-US" altLang="cs-CZ" sz="1700" dirty="0" err="1"/>
              <a:t>malých</a:t>
            </a:r>
            <a:r>
              <a:rPr lang="en-US" altLang="cs-CZ" sz="1700" dirty="0"/>
              <a:t> </a:t>
            </a:r>
            <a:r>
              <a:rPr lang="en-US" altLang="cs-CZ" sz="1700" dirty="0" err="1"/>
              <a:t>množství</a:t>
            </a:r>
            <a:r>
              <a:rPr lang="en-US" altLang="cs-CZ" sz="1700" dirty="0"/>
              <a:t> </a:t>
            </a:r>
            <a:r>
              <a:rPr lang="en-US" altLang="cs-CZ" sz="1700" dirty="0" err="1"/>
              <a:t>vlastních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produktů</a:t>
            </a:r>
            <a:r>
              <a:rPr lang="en-US" altLang="cs-CZ" sz="1700" dirty="0"/>
              <a:t> z </a:t>
            </a:r>
            <a:r>
              <a:rPr lang="en-US" altLang="cs-CZ" sz="1700" dirty="0" err="1"/>
              <a:t>prvovýroby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přímo</a:t>
            </a:r>
            <a:r>
              <a:rPr lang="en-US" altLang="cs-CZ" sz="1700" dirty="0"/>
              <a:t> </a:t>
            </a:r>
            <a:r>
              <a:rPr lang="en-US" altLang="cs-CZ" sz="1700" dirty="0" err="1"/>
              <a:t>konečnému</a:t>
            </a:r>
            <a:r>
              <a:rPr lang="en-US" altLang="cs-CZ" sz="1700" dirty="0"/>
              <a:t> </a:t>
            </a:r>
            <a:r>
              <a:rPr lang="en-US" altLang="cs-CZ" sz="1700" dirty="0" err="1"/>
              <a:t>spotřebiteli</a:t>
            </a:r>
            <a:endParaRPr lang="en-US" altLang="cs-CZ" sz="1700" dirty="0"/>
          </a:p>
        </p:txBody>
      </p:sp>
      <p:pic>
        <p:nvPicPr>
          <p:cNvPr id="38914" name="Picture 5" descr="http://www.profipravnik.cz/Img/small/52.jpg">
            <a:extLst>
              <a:ext uri="{FF2B5EF4-FFF2-40B4-BE49-F238E27FC236}">
                <a16:creationId xmlns:a16="http://schemas.microsoft.com/office/drawing/2014/main" id="{52227C18-FB33-46A6-8C6D-55E372345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r="25311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solidFill>
            <a:srgbClr val="FFFFFF"/>
          </a:solidFill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Nadpis 1">
            <a:extLst>
              <a:ext uri="{FF2B5EF4-FFF2-40B4-BE49-F238E27FC236}">
                <a16:creationId xmlns:a16="http://schemas.microsoft.com/office/drawing/2014/main" id="{734FEE31-DC21-4D93-B8DB-1C5BFD64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dirty="0"/>
              <a:t>POVINNOSTI PROVOZOVATELŮ potravinářských podniků – PŘEHLED</a:t>
            </a:r>
            <a:endParaRPr lang="en-GB" altLang="cs-CZ" sz="3500" dirty="0"/>
          </a:p>
        </p:txBody>
      </p:sp>
      <p:graphicFrame>
        <p:nvGraphicFramePr>
          <p:cNvPr id="39941" name="Zástupný symbol pro obsah 2">
            <a:extLst>
              <a:ext uri="{FF2B5EF4-FFF2-40B4-BE49-F238E27FC236}">
                <a16:creationId xmlns:a16="http://schemas.microsoft.com/office/drawing/2014/main" id="{B2F25ECA-AFF8-4DB2-BA71-8A189D7432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307758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Ã½sledek obrÃ¡zku pro HACCp a sprÃ¡vnÃ¡ vÃ½robnÃ­ praxe">
            <a:extLst>
              <a:ext uri="{FF2B5EF4-FFF2-40B4-BE49-F238E27FC236}">
                <a16:creationId xmlns:a16="http://schemas.microsoft.com/office/drawing/2014/main" id="{21D79B7B-048F-4962-84DE-875CEC03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ovéPole 3">
            <a:extLst>
              <a:ext uri="{FF2B5EF4-FFF2-40B4-BE49-F238E27FC236}">
                <a16:creationId xmlns:a16="http://schemas.microsoft.com/office/drawing/2014/main" id="{C63C02A5-915D-4CEC-BFCC-3C134379A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388" y="6562725"/>
            <a:ext cx="4392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/>
              <a:t>Dostupné na: http://slideplayer.cz/slide/2344078/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0F88332A-9B0A-49F2-B9A6-2949ADFA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Správná hygienická a výrobní praxe</a:t>
            </a:r>
            <a:endParaRPr lang="cs-CZ" altLang="cs-CZ" dirty="0"/>
          </a:p>
        </p:txBody>
      </p:sp>
      <p:graphicFrame>
        <p:nvGraphicFramePr>
          <p:cNvPr id="40964" name="Zástupný symbol pro obsah 2">
            <a:extLst>
              <a:ext uri="{FF2B5EF4-FFF2-40B4-BE49-F238E27FC236}">
                <a16:creationId xmlns:a16="http://schemas.microsoft.com/office/drawing/2014/main" id="{7485B914-C168-7A19-B071-751522E793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ykřičník na žlutém pozadí">
            <a:extLst>
              <a:ext uri="{FF2B5EF4-FFF2-40B4-BE49-F238E27FC236}">
                <a16:creationId xmlns:a16="http://schemas.microsoft.com/office/drawing/2014/main" id="{F83C086E-336E-C099-6958-5678F26B4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F88DCE-C9C0-93C4-3DB4-4B495711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4964858" cy="1344975"/>
          </a:xfrm>
        </p:spPr>
        <p:txBody>
          <a:bodyPr>
            <a:normAutofit/>
          </a:bodyPr>
          <a:lstStyle/>
          <a:p>
            <a:r>
              <a:rPr lang="cs-CZ" sz="2700"/>
              <a:t>A co na to politika?</a:t>
            </a:r>
            <a:br>
              <a:rPr lang="cs-CZ" sz="2700"/>
            </a:br>
            <a:r>
              <a:rPr lang="cs-CZ" sz="27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→ </a:t>
            </a:r>
            <a:r>
              <a:rPr lang="cs-CZ" sz="2700" b="1"/>
              <a:t>Akční plán realizace Strategie bezpečnosti potravin a výživy 2030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AA0BCF-2C1E-C1C1-2FDF-833A892AE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2121763"/>
            <a:ext cx="4965379" cy="3773010"/>
          </a:xfrm>
        </p:spPr>
        <p:txBody>
          <a:bodyPr>
            <a:normAutofit/>
          </a:bodyPr>
          <a:lstStyle/>
          <a:p>
            <a:r>
              <a:rPr lang="cs-CZ" sz="1500" dirty="0"/>
              <a:t>Ministr Nekula: Zajistit spotřebitelům přístup ke zdravým a bezpečným potravinám je pro mě zásadní</a:t>
            </a:r>
          </a:p>
          <a:p>
            <a:pPr lvl="1"/>
            <a:r>
              <a:rPr lang="cs-CZ" sz="1500" i="1" dirty="0"/>
              <a:t>Dlouhodobě zajistit vysokou úroveň bezpečnosti potravin a dostupnost zdravých potravin pro všechny spotřebitele je cílem Akčního plánu realizace Strategie bezpečnosti potravin a výživy 2030 (Akční plán), který dnes schválila vláda. Akční plán vznikl ve spolupráci Ministerstva zemědělství a Ministerstva zdravotnictví. Definuje 83 opatření, která mají do roku 2030 přispět k posílení bezpečnosti potravin a oblasti výživy v České republice.</a:t>
            </a:r>
          </a:p>
          <a:p>
            <a:pPr lvl="2"/>
            <a:r>
              <a:rPr lang="cs-CZ" dirty="0">
                <a:hlinkClick r:id="rId3"/>
              </a:rPr>
              <a:t>https://eagri.cz/public/web/mze/potraviny/bezpecnost-potravin/ministr-nekula-zajistit-spotrebitelum.html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6784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Nadpis 1">
            <a:extLst>
              <a:ext uri="{FF2B5EF4-FFF2-40B4-BE49-F238E27FC236}">
                <a16:creationId xmlns:a16="http://schemas.microsoft.com/office/drawing/2014/main" id="{F760615A-998E-4A0E-A9F9-AB9DE408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cs-CZ" sz="4100"/>
              <a:t>Provozní a osobní hygiena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11DAA3-8E93-4C08-A369-398A37EE4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defRPr/>
            </a:pPr>
            <a:r>
              <a:rPr lang="en-US" sz="1300" dirty="0" err="1"/>
              <a:t>Provozní</a:t>
            </a:r>
            <a:r>
              <a:rPr lang="en-US" sz="1300" dirty="0"/>
              <a:t> </a:t>
            </a:r>
            <a:r>
              <a:rPr lang="en-US" sz="1300" dirty="0" err="1"/>
              <a:t>hygiena</a:t>
            </a:r>
            <a:endParaRPr lang="en-US" sz="1300" dirty="0"/>
          </a:p>
          <a:p>
            <a:pPr lvl="1" indent="-228600" defTabSz="914400">
              <a:defRPr/>
            </a:pPr>
            <a:r>
              <a:rPr lang="en-US" sz="1300" dirty="0" err="1"/>
              <a:t>Požadavky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potravinářské</a:t>
            </a:r>
            <a:r>
              <a:rPr lang="en-US" sz="1300" dirty="0"/>
              <a:t> </a:t>
            </a:r>
            <a:r>
              <a:rPr lang="en-US" sz="1300" dirty="0" err="1"/>
              <a:t>prostory</a:t>
            </a:r>
            <a:r>
              <a:rPr lang="en-US" sz="1300" dirty="0"/>
              <a:t> (</a:t>
            </a:r>
            <a:r>
              <a:rPr lang="en-US" sz="1300" dirty="0" err="1"/>
              <a:t>vč</a:t>
            </a:r>
            <a:r>
              <a:rPr lang="en-US" sz="1300" dirty="0"/>
              <a:t>. </a:t>
            </a:r>
            <a:r>
              <a:rPr lang="en-US" sz="1300" dirty="0" err="1"/>
              <a:t>stánků</a:t>
            </a:r>
            <a:r>
              <a:rPr lang="en-US" sz="1300" dirty="0"/>
              <a:t>, </a:t>
            </a:r>
            <a:r>
              <a:rPr lang="en-US" sz="1300" dirty="0" err="1"/>
              <a:t>pojízdných</a:t>
            </a:r>
            <a:r>
              <a:rPr lang="en-US" sz="1300" dirty="0"/>
              <a:t> </a:t>
            </a:r>
            <a:r>
              <a:rPr lang="en-US" sz="1300" dirty="0" err="1"/>
              <a:t>prodejen</a:t>
            </a:r>
            <a:r>
              <a:rPr lang="en-US" sz="1300" dirty="0"/>
              <a:t>)</a:t>
            </a:r>
          </a:p>
          <a:p>
            <a:pPr lvl="2" indent="-228600" defTabSz="914400">
              <a:defRPr/>
            </a:pPr>
            <a:r>
              <a:rPr lang="en-US" sz="1300" dirty="0" err="1"/>
              <a:t>Uspořádání</a:t>
            </a:r>
            <a:r>
              <a:rPr lang="en-US" sz="1300" dirty="0"/>
              <a:t>, </a:t>
            </a:r>
            <a:r>
              <a:rPr lang="en-US" sz="1300" dirty="0" err="1"/>
              <a:t>vnější</a:t>
            </a:r>
            <a:r>
              <a:rPr lang="en-US" sz="1300" dirty="0"/>
              <a:t> </a:t>
            </a:r>
            <a:r>
              <a:rPr lang="en-US" sz="1300" dirty="0" err="1"/>
              <a:t>úprava</a:t>
            </a:r>
            <a:r>
              <a:rPr lang="en-US" sz="1300" dirty="0"/>
              <a:t>, </a:t>
            </a:r>
            <a:r>
              <a:rPr lang="en-US" sz="1300" dirty="0" err="1"/>
              <a:t>konstrukce</a:t>
            </a:r>
            <a:r>
              <a:rPr lang="en-US" sz="1300" dirty="0"/>
              <a:t>, </a:t>
            </a:r>
            <a:r>
              <a:rPr lang="en-US" sz="1300" dirty="0" err="1"/>
              <a:t>poloha</a:t>
            </a:r>
            <a:r>
              <a:rPr lang="en-US" sz="1300" dirty="0"/>
              <a:t>, </a:t>
            </a:r>
            <a:r>
              <a:rPr lang="en-US" sz="1300" dirty="0" err="1"/>
              <a:t>velikost</a:t>
            </a:r>
            <a:endParaRPr lang="en-US" sz="1300" dirty="0"/>
          </a:p>
          <a:p>
            <a:pPr lvl="2" indent="-228600" defTabSz="914400">
              <a:defRPr/>
            </a:pPr>
            <a:r>
              <a:rPr lang="en-US" sz="1300" dirty="0" err="1"/>
              <a:t>Čistota</a:t>
            </a:r>
            <a:r>
              <a:rPr lang="en-US" sz="1300" dirty="0"/>
              <a:t>, </a:t>
            </a:r>
            <a:r>
              <a:rPr lang="en-US" sz="1300" dirty="0" err="1"/>
              <a:t>větrání</a:t>
            </a:r>
            <a:r>
              <a:rPr lang="en-US" sz="1300" dirty="0"/>
              <a:t>, </a:t>
            </a:r>
            <a:r>
              <a:rPr lang="en-US" sz="1300" dirty="0" err="1"/>
              <a:t>kanalizace</a:t>
            </a:r>
            <a:r>
              <a:rPr lang="en-US" sz="1300" dirty="0"/>
              <a:t>, </a:t>
            </a:r>
            <a:r>
              <a:rPr lang="en-US" sz="1300" dirty="0" err="1"/>
              <a:t>sanitární</a:t>
            </a:r>
            <a:r>
              <a:rPr lang="en-US" sz="1300" dirty="0"/>
              <a:t> </a:t>
            </a:r>
            <a:r>
              <a:rPr lang="en-US" sz="1300" dirty="0" err="1"/>
              <a:t>vybavení</a:t>
            </a:r>
            <a:r>
              <a:rPr lang="en-US" sz="1300" dirty="0"/>
              <a:t>, </a:t>
            </a:r>
            <a:r>
              <a:rPr lang="en-US" sz="1300" dirty="0" err="1"/>
              <a:t>osvětlení</a:t>
            </a:r>
            <a:r>
              <a:rPr lang="en-US" sz="1300" dirty="0"/>
              <a:t>,…</a:t>
            </a:r>
          </a:p>
          <a:p>
            <a:pPr lvl="1" indent="-228600" defTabSz="914400">
              <a:defRPr/>
            </a:pPr>
            <a:r>
              <a:rPr lang="en-US" sz="1300" dirty="0" err="1"/>
              <a:t>Požadavky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dopravní</a:t>
            </a:r>
            <a:r>
              <a:rPr lang="en-US" sz="1300" dirty="0"/>
              <a:t> </a:t>
            </a:r>
            <a:r>
              <a:rPr lang="en-US" sz="1300" dirty="0" err="1"/>
              <a:t>prostředky</a:t>
            </a:r>
            <a:r>
              <a:rPr lang="en-US" sz="1300" dirty="0"/>
              <a:t> k </a:t>
            </a:r>
            <a:r>
              <a:rPr lang="en-US" sz="1300" dirty="0" err="1"/>
              <a:t>přepravě</a:t>
            </a:r>
            <a:r>
              <a:rPr lang="en-US" sz="1300" dirty="0"/>
              <a:t> </a:t>
            </a:r>
            <a:r>
              <a:rPr lang="en-US" sz="1300" dirty="0" err="1"/>
              <a:t>potravin</a:t>
            </a:r>
            <a:endParaRPr lang="en-US" sz="1300" dirty="0"/>
          </a:p>
          <a:p>
            <a:pPr lvl="1" indent="-228600" defTabSz="914400">
              <a:defRPr/>
            </a:pPr>
            <a:r>
              <a:rPr lang="en-US" sz="1300" dirty="0" err="1"/>
              <a:t>Požadavky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zařízení</a:t>
            </a:r>
            <a:endParaRPr lang="en-US" sz="1300" dirty="0"/>
          </a:p>
          <a:p>
            <a:pPr lvl="2" indent="-228600" defTabSz="914400">
              <a:defRPr/>
            </a:pPr>
            <a:r>
              <a:rPr lang="en-US" sz="1300" dirty="0" err="1"/>
              <a:t>Čistota</a:t>
            </a:r>
            <a:r>
              <a:rPr lang="en-US" sz="1300" dirty="0"/>
              <a:t>, </a:t>
            </a:r>
            <a:r>
              <a:rPr lang="en-US" sz="1300" dirty="0" err="1"/>
              <a:t>dezinfekce</a:t>
            </a:r>
            <a:r>
              <a:rPr lang="en-US" sz="1300" dirty="0"/>
              <a:t>, </a:t>
            </a:r>
            <a:r>
              <a:rPr lang="en-US" sz="1300" dirty="0" err="1"/>
              <a:t>konstrukce</a:t>
            </a:r>
            <a:r>
              <a:rPr lang="en-US" sz="1300" dirty="0"/>
              <a:t>, </a:t>
            </a:r>
            <a:r>
              <a:rPr lang="en-US" sz="1300" dirty="0" err="1"/>
              <a:t>materiály</a:t>
            </a:r>
            <a:r>
              <a:rPr lang="en-US" sz="1300" dirty="0"/>
              <a:t>, </a:t>
            </a:r>
            <a:r>
              <a:rPr lang="en-US" sz="1300" dirty="0" err="1"/>
              <a:t>instalace</a:t>
            </a:r>
            <a:endParaRPr lang="en-US" sz="1300" dirty="0"/>
          </a:p>
          <a:p>
            <a:pPr lvl="1" indent="-228600" defTabSz="914400">
              <a:defRPr/>
            </a:pPr>
            <a:r>
              <a:rPr lang="en-US" sz="1300" dirty="0" err="1"/>
              <a:t>Potravinářské</a:t>
            </a:r>
            <a:r>
              <a:rPr lang="en-US" sz="1300" dirty="0"/>
              <a:t> </a:t>
            </a:r>
            <a:r>
              <a:rPr lang="en-US" sz="1300" dirty="0" err="1"/>
              <a:t>odpady</a:t>
            </a:r>
            <a:endParaRPr lang="en-US" sz="1300" dirty="0"/>
          </a:p>
          <a:p>
            <a:pPr lvl="2" indent="-228600" defTabSz="914400">
              <a:defRPr/>
            </a:pPr>
            <a:r>
              <a:rPr lang="en-US" sz="1300" dirty="0" err="1"/>
              <a:t>Opatření</a:t>
            </a:r>
            <a:r>
              <a:rPr lang="en-US" sz="1300" dirty="0"/>
              <a:t> pro </a:t>
            </a:r>
            <a:r>
              <a:rPr lang="en-US" sz="1300" dirty="0" err="1"/>
              <a:t>skladování</a:t>
            </a:r>
            <a:r>
              <a:rPr lang="en-US" sz="1300" dirty="0"/>
              <a:t> a </a:t>
            </a:r>
            <a:r>
              <a:rPr lang="en-US" sz="1300" dirty="0" err="1"/>
              <a:t>odstraňování</a:t>
            </a:r>
            <a:r>
              <a:rPr lang="en-US" sz="1300" dirty="0"/>
              <a:t> </a:t>
            </a:r>
          </a:p>
          <a:p>
            <a:pPr lvl="1" indent="-228600" defTabSz="914400">
              <a:defRPr/>
            </a:pPr>
            <a:r>
              <a:rPr lang="en-US" sz="1300" dirty="0" err="1"/>
              <a:t>Zásobování</a:t>
            </a:r>
            <a:r>
              <a:rPr lang="en-US" sz="1300" dirty="0"/>
              <a:t> vodou</a:t>
            </a:r>
          </a:p>
          <a:p>
            <a:pPr indent="-228600" defTabSz="914400">
              <a:defRPr/>
            </a:pPr>
            <a:r>
              <a:rPr lang="en-US" sz="1300" dirty="0" err="1"/>
              <a:t>Osobní</a:t>
            </a:r>
            <a:r>
              <a:rPr lang="en-US" sz="1300" dirty="0"/>
              <a:t> </a:t>
            </a:r>
            <a:r>
              <a:rPr lang="en-US" sz="1300" dirty="0" err="1"/>
              <a:t>hygiena</a:t>
            </a:r>
            <a:endParaRPr lang="en-US" sz="1300" dirty="0"/>
          </a:p>
          <a:p>
            <a:pPr lvl="1" indent="-228600" defTabSz="914400">
              <a:defRPr/>
            </a:pPr>
            <a:r>
              <a:rPr lang="en-US" sz="1300" dirty="0" err="1"/>
              <a:t>Osobní</a:t>
            </a:r>
            <a:r>
              <a:rPr lang="en-US" sz="1300" dirty="0"/>
              <a:t> </a:t>
            </a:r>
            <a:r>
              <a:rPr lang="en-US" sz="1300" dirty="0" err="1"/>
              <a:t>čistota</a:t>
            </a:r>
            <a:r>
              <a:rPr lang="en-US" sz="1300" dirty="0"/>
              <a:t>, </a:t>
            </a:r>
            <a:r>
              <a:rPr lang="en-US" sz="1300" dirty="0" err="1"/>
              <a:t>vhodný</a:t>
            </a:r>
            <a:r>
              <a:rPr lang="en-US" sz="1300" dirty="0"/>
              <a:t> </a:t>
            </a:r>
            <a:r>
              <a:rPr lang="en-US" sz="1300" dirty="0" err="1"/>
              <a:t>oděv</a:t>
            </a:r>
            <a:endParaRPr lang="en-US" sz="1300" dirty="0"/>
          </a:p>
          <a:p>
            <a:pPr indent="-228600" defTabSz="914400">
              <a:defRPr/>
            </a:pPr>
            <a:r>
              <a:rPr lang="en-US" sz="1300" dirty="0" err="1"/>
              <a:t>Školení</a:t>
            </a:r>
            <a:endParaRPr lang="en-US" sz="1300" dirty="0"/>
          </a:p>
        </p:txBody>
      </p:sp>
      <p:pic>
        <p:nvPicPr>
          <p:cNvPr id="41986" name="Picture 7" descr="http://www.anatra.cz/wp-content/uploads/pacinky.jpg">
            <a:extLst>
              <a:ext uri="{FF2B5EF4-FFF2-40B4-BE49-F238E27FC236}">
                <a16:creationId xmlns:a16="http://schemas.microsoft.com/office/drawing/2014/main" id="{2914708C-17DC-4C3B-BA1A-509534B11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6" r="32104" b="1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solidFill>
            <a:srgbClr val="FFFFFF"/>
          </a:solidFill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92" name="Straight Connector 4199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B385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8A8C674D-D369-42BD-A30F-823168F5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500"/>
              <a:t>Vnitřní kontrolní postupy</a:t>
            </a:r>
          </a:p>
        </p:txBody>
      </p:sp>
      <p:graphicFrame>
        <p:nvGraphicFramePr>
          <p:cNvPr id="44037" name="Rectangle 3">
            <a:extLst>
              <a:ext uri="{FF2B5EF4-FFF2-40B4-BE49-F238E27FC236}">
                <a16:creationId xmlns:a16="http://schemas.microsoft.com/office/drawing/2014/main" id="{733734DE-701F-41F4-88E5-FCE13D05E8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54520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Nadpis 1">
            <a:extLst>
              <a:ext uri="{FF2B5EF4-FFF2-40B4-BE49-F238E27FC236}">
                <a16:creationId xmlns:a16="http://schemas.microsoft.com/office/drawing/2014/main" id="{B8CD707D-7BAA-46A6-AB4C-F2C9BEB21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cs-CZ" altLang="cs-CZ" sz="3500"/>
              <a:t>Smyslové, mikrobiologické, fyzikální a chemické požadavky</a:t>
            </a:r>
            <a:endParaRPr lang="en-GB" altLang="cs-CZ" sz="3500"/>
          </a:p>
        </p:txBody>
      </p:sp>
      <p:graphicFrame>
        <p:nvGraphicFramePr>
          <p:cNvPr id="45060" name="Zástupný symbol pro obsah 2">
            <a:extLst>
              <a:ext uri="{FF2B5EF4-FFF2-40B4-BE49-F238E27FC236}">
                <a16:creationId xmlns:a16="http://schemas.microsoft.com/office/drawing/2014/main" id="{6D3C2606-BD2C-4ADA-B7E9-6A9A167777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25602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86" name="Rectangle 4608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3" name="Nadpis 1">
            <a:extLst>
              <a:ext uri="{FF2B5EF4-FFF2-40B4-BE49-F238E27FC236}">
                <a16:creationId xmlns:a16="http://schemas.microsoft.com/office/drawing/2014/main" id="{EDF5526D-FF46-46CF-AB0A-C8C70AC6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557190"/>
            <a:ext cx="3878139" cy="16715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2700"/>
              <a:t>Smyslové, mikrobiologické, fyzikální a chemické požadavky</a:t>
            </a:r>
          </a:p>
        </p:txBody>
      </p:sp>
      <p:sp>
        <p:nvSpPr>
          <p:cNvPr id="46084" name="Zástupný obsah 2">
            <a:extLst>
              <a:ext uri="{FF2B5EF4-FFF2-40B4-BE49-F238E27FC236}">
                <a16:creationId xmlns:a16="http://schemas.microsoft.com/office/drawing/2014/main" id="{E6D8FE66-290A-4043-9DBB-14594A983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7" y="2398030"/>
            <a:ext cx="3885184" cy="373105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altLang="cs-CZ" sz="1100" dirty="0"/>
              <a:t>PŘÍDATNÉ LÁTKY (</a:t>
            </a:r>
            <a:r>
              <a:rPr lang="en-US" altLang="cs-CZ" sz="1100" dirty="0" err="1"/>
              <a:t>nařízení</a:t>
            </a:r>
            <a:r>
              <a:rPr lang="en-US" altLang="cs-CZ" sz="1100" dirty="0"/>
              <a:t> EU 1333/2008), ENZYMY (</a:t>
            </a:r>
            <a:r>
              <a:rPr lang="en-US" altLang="cs-CZ" sz="1100" dirty="0" err="1"/>
              <a:t>nařízení</a:t>
            </a:r>
            <a:r>
              <a:rPr lang="en-US" altLang="cs-CZ" sz="1100" dirty="0"/>
              <a:t> EU 1332/2008) A LÁTKY URČENÉ K AROMATIZACI (</a:t>
            </a:r>
            <a:r>
              <a:rPr lang="en-US" altLang="cs-CZ" sz="1100" dirty="0" err="1"/>
              <a:t>nařízení</a:t>
            </a:r>
            <a:r>
              <a:rPr lang="en-US" altLang="cs-CZ" sz="1100" dirty="0"/>
              <a:t> EU 1334/2008)</a:t>
            </a:r>
          </a:p>
          <a:p>
            <a:pPr lvl="1" indent="-228600" defTabSz="914400"/>
            <a:r>
              <a:rPr lang="en-US" altLang="cs-CZ" sz="1100" dirty="0" err="1"/>
              <a:t>Jednotný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posuzovací</a:t>
            </a:r>
            <a:r>
              <a:rPr lang="en-US" altLang="cs-CZ" sz="1100" dirty="0"/>
              <a:t> a </a:t>
            </a:r>
            <a:r>
              <a:rPr lang="en-US" altLang="cs-CZ" sz="1100" dirty="0" err="1"/>
              <a:t>povolovací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postup</a:t>
            </a:r>
            <a:r>
              <a:rPr lang="en-US" altLang="cs-CZ" sz="1100" dirty="0"/>
              <a:t> (</a:t>
            </a:r>
            <a:r>
              <a:rPr lang="en-US" altLang="cs-CZ" sz="1100" dirty="0" err="1"/>
              <a:t>nařízení</a:t>
            </a:r>
            <a:r>
              <a:rPr lang="en-US" altLang="cs-CZ" sz="1100" dirty="0"/>
              <a:t> 1331/2008)</a:t>
            </a:r>
          </a:p>
          <a:p>
            <a:pPr lvl="2" indent="-228600" defTabSz="914400"/>
            <a:r>
              <a:rPr lang="en-US" altLang="cs-CZ" sz="1100" dirty="0" err="1"/>
              <a:t>Reevaluace</a:t>
            </a:r>
            <a:r>
              <a:rPr lang="en-US" altLang="cs-CZ" sz="1100" dirty="0"/>
              <a:t> </a:t>
            </a:r>
            <a:r>
              <a:rPr lang="en-US" altLang="cs-CZ" sz="1100" dirty="0" err="1"/>
              <a:t>látek</a:t>
            </a:r>
            <a:r>
              <a:rPr lang="en-US" altLang="cs-CZ" sz="1100" dirty="0"/>
              <a:t> </a:t>
            </a:r>
            <a:r>
              <a:rPr lang="en-US" altLang="cs-CZ" sz="1100" dirty="0" err="1"/>
              <a:t>schválených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před</a:t>
            </a:r>
            <a:r>
              <a:rPr lang="en-US" altLang="cs-CZ" sz="1100" dirty="0"/>
              <a:t> </a:t>
            </a:r>
            <a:r>
              <a:rPr lang="en-US" altLang="cs-CZ" sz="1100" dirty="0" err="1"/>
              <a:t>rokem</a:t>
            </a:r>
            <a:r>
              <a:rPr lang="en-US" altLang="cs-CZ" sz="1100" dirty="0"/>
              <a:t> 2009</a:t>
            </a:r>
          </a:p>
          <a:p>
            <a:pPr lvl="1" indent="-228600" defTabSz="914400"/>
            <a:r>
              <a:rPr lang="en-US" altLang="cs-CZ" sz="1100" dirty="0" err="1"/>
              <a:t>Pozitivní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seznam</a:t>
            </a:r>
            <a:r>
              <a:rPr lang="en-US" altLang="cs-CZ" sz="1100" dirty="0"/>
              <a:t> </a:t>
            </a:r>
            <a:r>
              <a:rPr lang="en-US" altLang="cs-CZ" sz="1100" dirty="0" err="1"/>
              <a:t>látek</a:t>
            </a:r>
            <a:endParaRPr lang="en-US" altLang="cs-CZ" sz="1100" dirty="0"/>
          </a:p>
          <a:p>
            <a:pPr lvl="2" indent="-228600" defTabSz="914400"/>
            <a:r>
              <a:rPr lang="en-US" altLang="cs-CZ" sz="1100" dirty="0" err="1"/>
              <a:t>Nepředstavují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zdravotní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riziko</a:t>
            </a:r>
            <a:r>
              <a:rPr lang="en-US" altLang="cs-CZ" sz="1100" dirty="0"/>
              <a:t> pro </a:t>
            </a:r>
            <a:r>
              <a:rPr lang="en-US" altLang="cs-CZ" sz="1100" dirty="0" err="1"/>
              <a:t>spotřebitele</a:t>
            </a:r>
            <a:endParaRPr lang="en-US" altLang="cs-CZ" sz="1100" dirty="0"/>
          </a:p>
          <a:p>
            <a:pPr lvl="2" indent="-228600" defTabSz="914400"/>
            <a:r>
              <a:rPr lang="en-US" altLang="cs-CZ" sz="1100" dirty="0" err="1"/>
              <a:t>Odůvodněná</a:t>
            </a:r>
            <a:r>
              <a:rPr lang="en-US" altLang="cs-CZ" sz="1100" dirty="0"/>
              <a:t> </a:t>
            </a:r>
            <a:r>
              <a:rPr lang="en-US" altLang="cs-CZ" sz="1100" dirty="0" err="1"/>
              <a:t>technologická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potřeba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použití</a:t>
            </a:r>
            <a:endParaRPr lang="en-US" altLang="cs-CZ" sz="1100" dirty="0"/>
          </a:p>
          <a:p>
            <a:pPr lvl="2" indent="-228600" defTabSz="914400"/>
            <a:r>
              <a:rPr lang="en-US" altLang="cs-CZ" sz="1100" dirty="0" err="1"/>
              <a:t>Použití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neuvádí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spotřebitele</a:t>
            </a:r>
            <a:r>
              <a:rPr lang="en-US" altLang="cs-CZ" sz="1100" dirty="0"/>
              <a:t> v </a:t>
            </a:r>
            <a:r>
              <a:rPr lang="en-US" altLang="cs-CZ" sz="1100" dirty="0" err="1"/>
              <a:t>omyl</a:t>
            </a:r>
            <a:endParaRPr lang="en-US" altLang="cs-CZ" sz="1100" dirty="0"/>
          </a:p>
          <a:p>
            <a:pPr lvl="2" indent="-228600" defTabSz="914400"/>
            <a:r>
              <a:rPr lang="en-US" altLang="cs-CZ" sz="1100" dirty="0" err="1"/>
              <a:t>Přínos</a:t>
            </a:r>
            <a:r>
              <a:rPr lang="en-US" altLang="cs-CZ" sz="1100" dirty="0"/>
              <a:t> pro </a:t>
            </a:r>
            <a:r>
              <a:rPr lang="en-US" altLang="cs-CZ" sz="1100" dirty="0" err="1"/>
              <a:t>spotřebitele</a:t>
            </a:r>
            <a:endParaRPr lang="en-US" altLang="cs-CZ" sz="1100" dirty="0"/>
          </a:p>
          <a:p>
            <a:pPr lvl="1" indent="-228600" defTabSz="914400"/>
            <a:r>
              <a:rPr lang="en-US" altLang="cs-CZ" sz="1100" dirty="0" err="1"/>
              <a:t>Stanovené</a:t>
            </a:r>
            <a:r>
              <a:rPr lang="en-US" altLang="cs-CZ" sz="1100" dirty="0"/>
              <a:t> </a:t>
            </a:r>
            <a:r>
              <a:rPr lang="en-US" altLang="cs-CZ" sz="1100" dirty="0" err="1"/>
              <a:t>limitní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hodnoty</a:t>
            </a:r>
            <a:r>
              <a:rPr lang="en-US" altLang="cs-CZ" sz="1100" dirty="0"/>
              <a:t> </a:t>
            </a:r>
            <a:r>
              <a:rPr lang="en-US" altLang="cs-CZ" sz="1100" dirty="0" err="1"/>
              <a:t>nejvyššího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přípustného</a:t>
            </a:r>
            <a:r>
              <a:rPr lang="en-US" altLang="cs-CZ" sz="1100" dirty="0"/>
              <a:t> </a:t>
            </a:r>
            <a:r>
              <a:rPr lang="en-US" altLang="cs-CZ" sz="1100" dirty="0" err="1"/>
              <a:t>množství</a:t>
            </a:r>
            <a:r>
              <a:rPr lang="en-US" altLang="cs-CZ" sz="1100" dirty="0"/>
              <a:t>, </a:t>
            </a:r>
            <a:r>
              <a:rPr lang="en-US" altLang="cs-CZ" sz="1100" dirty="0" err="1"/>
              <a:t>jinak</a:t>
            </a:r>
            <a:r>
              <a:rPr lang="en-US" altLang="cs-CZ" sz="1100" dirty="0"/>
              <a:t> </a:t>
            </a:r>
            <a:r>
              <a:rPr lang="en-US" altLang="cs-CZ" sz="1100" dirty="0" err="1"/>
              <a:t>množství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nezbytné</a:t>
            </a:r>
            <a:r>
              <a:rPr lang="en-US" altLang="cs-CZ" sz="1100" dirty="0"/>
              <a:t> </a:t>
            </a:r>
            <a:r>
              <a:rPr lang="en-US" altLang="cs-CZ" sz="1100" dirty="0" err="1"/>
              <a:t>nutné</a:t>
            </a:r>
            <a:r>
              <a:rPr lang="en-US" altLang="cs-CZ" sz="1100" dirty="0"/>
              <a:t> k </a:t>
            </a:r>
            <a:r>
              <a:rPr lang="en-US" altLang="cs-CZ" sz="1100" dirty="0" err="1"/>
              <a:t>dosažení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zamýšleného</a:t>
            </a:r>
            <a:r>
              <a:rPr lang="en-US" altLang="cs-CZ" sz="1100" dirty="0"/>
              <a:t> </a:t>
            </a:r>
            <a:r>
              <a:rPr lang="en-US" altLang="cs-CZ" sz="1100" dirty="0" err="1"/>
              <a:t>účinku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při</a:t>
            </a:r>
            <a:r>
              <a:rPr lang="en-US" altLang="cs-CZ" sz="1100" dirty="0"/>
              <a:t> </a:t>
            </a:r>
            <a:r>
              <a:rPr lang="en-US" altLang="cs-CZ" sz="1100" dirty="0" err="1"/>
              <a:t>zachování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správné</a:t>
            </a:r>
            <a:r>
              <a:rPr lang="en-US" altLang="cs-CZ" sz="1100" dirty="0"/>
              <a:t> </a:t>
            </a:r>
            <a:r>
              <a:rPr lang="en-US" altLang="cs-CZ" sz="1100" dirty="0" err="1"/>
              <a:t>výrobní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praxe</a:t>
            </a:r>
            <a:endParaRPr lang="en-US" altLang="cs-CZ" sz="1100" dirty="0"/>
          </a:p>
          <a:p>
            <a:pPr lvl="1" indent="-228600" defTabSz="914400"/>
            <a:r>
              <a:rPr lang="en-US" altLang="cs-CZ" sz="1100" dirty="0" err="1"/>
              <a:t>Zákaz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použití</a:t>
            </a:r>
            <a:r>
              <a:rPr lang="en-US" altLang="cs-CZ" sz="1100" dirty="0"/>
              <a:t> pro </a:t>
            </a:r>
            <a:r>
              <a:rPr lang="en-US" altLang="cs-CZ" sz="1100" dirty="0" err="1"/>
              <a:t>některé</a:t>
            </a:r>
            <a:r>
              <a:rPr lang="en-US" altLang="cs-CZ" sz="1100" dirty="0"/>
              <a:t> </a:t>
            </a:r>
            <a:r>
              <a:rPr lang="en-US" altLang="cs-CZ" sz="1100" dirty="0" err="1"/>
              <a:t>druhy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potravin</a:t>
            </a:r>
            <a:endParaRPr lang="en-US" altLang="cs-CZ" sz="1100" dirty="0"/>
          </a:p>
          <a:p>
            <a:pPr indent="-228600" defTabSz="914400"/>
            <a:r>
              <a:rPr lang="en-US" altLang="cs-CZ" sz="1100" dirty="0">
                <a:hlinkClick r:id="rId2"/>
              </a:rPr>
              <a:t>https://www.ferpotravina.cz/seznam-ecek</a:t>
            </a:r>
            <a:endParaRPr lang="en-US" altLang="cs-CZ" sz="1100" dirty="0"/>
          </a:p>
        </p:txBody>
      </p:sp>
      <p:pic>
        <p:nvPicPr>
          <p:cNvPr id="46082" name="Picture 6" descr="VÃ½sledek obrÃ¡zku pro nepovolenÃ¡ aditiva v Är">
            <a:extLst>
              <a:ext uri="{FF2B5EF4-FFF2-40B4-BE49-F238E27FC236}">
                <a16:creationId xmlns:a16="http://schemas.microsoft.com/office/drawing/2014/main" id="{82237B24-C6FE-458A-B765-B72FCE596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8" r="33884" b="1"/>
          <a:stretch/>
        </p:blipFill>
        <p:spPr bwMode="auto">
          <a:xfrm>
            <a:off x="4637208" y="557189"/>
            <a:ext cx="3878139" cy="5571898"/>
          </a:xfrm>
          <a:prstGeom prst="rect">
            <a:avLst/>
          </a:prstGeom>
          <a:solidFill>
            <a:srgbClr val="FFFFFF"/>
          </a:solidFill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22" name="Rectangle 47113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Nadpis 4">
            <a:extLst>
              <a:ext uri="{FF2B5EF4-FFF2-40B4-BE49-F238E27FC236}">
                <a16:creationId xmlns:a16="http://schemas.microsoft.com/office/drawing/2014/main" id="{DDBFEE6A-FB20-422F-8EE6-49EC2FDE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39578"/>
            <a:ext cx="4485959" cy="168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200"/>
              <a:t>Smyslové, mikrobiologické, fyzikální a chemické požadavky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1EAF8A-9FA0-43EE-AE94-FB2295214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409568"/>
            <a:ext cx="4485959" cy="36905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defRPr/>
            </a:pPr>
            <a:r>
              <a:rPr lang="en-US" altLang="cs-CZ" sz="1100" dirty="0"/>
              <a:t>OZAŘOVÁNÍ POTRAVIN</a:t>
            </a:r>
          </a:p>
          <a:p>
            <a:pPr lvl="1" indent="-228600" defTabSz="914400">
              <a:defRPr/>
            </a:pPr>
            <a:r>
              <a:rPr lang="en-US" altLang="cs-CZ" sz="1100" dirty="0" err="1"/>
              <a:t>Vybrané</a:t>
            </a:r>
            <a:r>
              <a:rPr lang="en-US" altLang="cs-CZ" sz="1100" dirty="0"/>
              <a:t> </a:t>
            </a:r>
            <a:r>
              <a:rPr lang="en-US" altLang="cs-CZ" sz="1100" dirty="0" err="1"/>
              <a:t>druhy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potravin</a:t>
            </a:r>
            <a:r>
              <a:rPr lang="en-US" altLang="cs-CZ" sz="1100" dirty="0"/>
              <a:t> (</a:t>
            </a:r>
            <a:r>
              <a:rPr lang="en-US" altLang="cs-CZ" sz="1100" dirty="0" err="1"/>
              <a:t>např</a:t>
            </a:r>
            <a:r>
              <a:rPr lang="en-US" altLang="cs-CZ" sz="1100" dirty="0"/>
              <a:t>. </a:t>
            </a:r>
            <a:r>
              <a:rPr lang="en-US" altLang="cs-CZ" sz="1100" dirty="0" err="1"/>
              <a:t>brambory</a:t>
            </a:r>
            <a:r>
              <a:rPr lang="en-US" altLang="cs-CZ" sz="1100" dirty="0"/>
              <a:t>, </a:t>
            </a:r>
            <a:r>
              <a:rPr lang="en-US" altLang="cs-CZ" sz="1100" dirty="0" err="1"/>
              <a:t>koření</a:t>
            </a:r>
            <a:r>
              <a:rPr lang="en-US" altLang="cs-CZ" sz="1100" dirty="0"/>
              <a:t>, </a:t>
            </a:r>
            <a:r>
              <a:rPr lang="en-US" altLang="cs-CZ" sz="1100" dirty="0" err="1"/>
              <a:t>ryby</a:t>
            </a:r>
            <a:r>
              <a:rPr lang="en-US" altLang="cs-CZ" sz="1100" dirty="0"/>
              <a:t>)</a:t>
            </a:r>
          </a:p>
          <a:p>
            <a:pPr lvl="2" indent="-228600" defTabSz="914400">
              <a:defRPr/>
            </a:pPr>
            <a:r>
              <a:rPr lang="en-US" altLang="cs-CZ" sz="1100" dirty="0" err="1"/>
              <a:t>Technologická</a:t>
            </a:r>
            <a:r>
              <a:rPr lang="en-US" altLang="cs-CZ" sz="1100" dirty="0"/>
              <a:t> </a:t>
            </a:r>
            <a:r>
              <a:rPr lang="en-US" altLang="cs-CZ" sz="1100" dirty="0" err="1"/>
              <a:t>nutnost</a:t>
            </a:r>
            <a:endParaRPr lang="en-US" altLang="cs-CZ" sz="1100" dirty="0"/>
          </a:p>
          <a:p>
            <a:pPr lvl="2" indent="-228600" defTabSz="914400">
              <a:defRPr/>
            </a:pPr>
            <a:r>
              <a:rPr lang="en-US" altLang="cs-CZ" sz="1100" dirty="0" err="1"/>
              <a:t>Příznivé</a:t>
            </a:r>
            <a:r>
              <a:rPr lang="en-US" altLang="cs-CZ" sz="1100" dirty="0"/>
              <a:t> pro </a:t>
            </a:r>
            <a:r>
              <a:rPr lang="en-US" altLang="cs-CZ" sz="1100" dirty="0" err="1"/>
              <a:t>spotřebitele</a:t>
            </a:r>
            <a:endParaRPr lang="en-US" altLang="cs-CZ" sz="1100" dirty="0"/>
          </a:p>
          <a:p>
            <a:pPr lvl="2" indent="-228600" defTabSz="914400">
              <a:defRPr/>
            </a:pPr>
            <a:r>
              <a:rPr lang="en-US" altLang="cs-CZ" sz="1100" dirty="0" err="1"/>
              <a:t>Nejde</a:t>
            </a:r>
            <a:r>
              <a:rPr lang="en-US" altLang="cs-CZ" sz="1100" dirty="0"/>
              <a:t> o </a:t>
            </a:r>
            <a:r>
              <a:rPr lang="en-US" altLang="cs-CZ" sz="1100" dirty="0" err="1"/>
              <a:t>náhradu</a:t>
            </a:r>
            <a:r>
              <a:rPr lang="en-US" altLang="cs-CZ" sz="1100" dirty="0"/>
              <a:t> SHP, SVP, SZP</a:t>
            </a:r>
          </a:p>
          <a:p>
            <a:pPr lvl="1" indent="-228600" defTabSz="914400">
              <a:defRPr/>
            </a:pPr>
            <a:r>
              <a:rPr lang="en-US" altLang="cs-CZ" sz="1100" dirty="0" err="1"/>
              <a:t>Jiné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potraviny</a:t>
            </a:r>
            <a:r>
              <a:rPr lang="en-US" altLang="cs-CZ" sz="1100" dirty="0"/>
              <a:t> s </a:t>
            </a:r>
            <a:r>
              <a:rPr lang="en-US" altLang="cs-CZ" sz="1100" dirty="0" err="1"/>
              <a:t>předchozím</a:t>
            </a:r>
            <a:r>
              <a:rPr lang="en-US" altLang="cs-CZ" sz="1100" dirty="0"/>
              <a:t> </a:t>
            </a:r>
            <a:r>
              <a:rPr lang="en-US" altLang="cs-CZ" sz="1100" dirty="0" err="1"/>
              <a:t>souhlasem</a:t>
            </a:r>
            <a:r>
              <a:rPr lang="en-US" altLang="cs-CZ" sz="1100" dirty="0"/>
              <a:t> MZ</a:t>
            </a:r>
          </a:p>
          <a:p>
            <a:pPr indent="-228600" defTabSz="914400">
              <a:defRPr/>
            </a:pPr>
            <a:r>
              <a:rPr lang="en-US" altLang="cs-CZ" sz="1100" dirty="0" err="1"/>
              <a:t>Důvod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použití</a:t>
            </a:r>
            <a:endParaRPr lang="en-US" altLang="cs-CZ" sz="1100" dirty="0"/>
          </a:p>
          <a:p>
            <a:pPr lvl="1" indent="-228600" defTabSz="914400">
              <a:defRPr/>
            </a:pPr>
            <a:r>
              <a:rPr lang="en-US" altLang="cs-CZ" sz="1100" dirty="0" err="1"/>
              <a:t>zničení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patogenních</a:t>
            </a:r>
            <a:r>
              <a:rPr lang="en-US" altLang="cs-CZ" sz="1100" dirty="0"/>
              <a:t> </a:t>
            </a:r>
            <a:r>
              <a:rPr lang="en-US" altLang="cs-CZ" sz="1100" dirty="0" err="1"/>
              <a:t>organismů</a:t>
            </a:r>
            <a:r>
              <a:rPr lang="en-US" altLang="cs-CZ" sz="1100" dirty="0"/>
              <a:t>, </a:t>
            </a:r>
          </a:p>
          <a:p>
            <a:pPr lvl="1" indent="-228600" defTabSz="914400">
              <a:defRPr/>
            </a:pPr>
            <a:r>
              <a:rPr lang="en-US" altLang="cs-CZ" sz="1100" dirty="0" err="1"/>
              <a:t>omezení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kažení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potravin</a:t>
            </a:r>
            <a:r>
              <a:rPr lang="en-US" altLang="cs-CZ" sz="1100" dirty="0"/>
              <a:t> </a:t>
            </a:r>
          </a:p>
          <a:p>
            <a:pPr lvl="1" indent="-228600" defTabSz="914400">
              <a:defRPr/>
            </a:pPr>
            <a:r>
              <a:rPr lang="en-US" altLang="cs-CZ" sz="1100" dirty="0" err="1"/>
              <a:t>redukci</a:t>
            </a:r>
            <a:r>
              <a:rPr lang="en-US" altLang="cs-CZ" sz="1100" dirty="0"/>
              <a:t> </a:t>
            </a:r>
            <a:r>
              <a:rPr lang="en-US" altLang="cs-CZ" sz="1100" dirty="0" err="1"/>
              <a:t>ztrát</a:t>
            </a:r>
            <a:r>
              <a:rPr lang="en-US" altLang="cs-CZ" sz="1100" dirty="0"/>
              <a:t> </a:t>
            </a:r>
            <a:r>
              <a:rPr lang="en-US" altLang="cs-CZ" sz="1100" dirty="0" err="1"/>
              <a:t>předčasným</a:t>
            </a:r>
            <a:r>
              <a:rPr lang="en-US" altLang="cs-CZ" sz="1100" dirty="0"/>
              <a:t> </a:t>
            </a:r>
            <a:r>
              <a:rPr lang="en-US" altLang="cs-CZ" sz="1100" dirty="0" err="1"/>
              <a:t>zráním</a:t>
            </a:r>
            <a:endParaRPr lang="en-US" altLang="cs-CZ" sz="1100" dirty="0"/>
          </a:p>
          <a:p>
            <a:pPr lvl="1" indent="-228600" defTabSz="914400">
              <a:defRPr/>
            </a:pPr>
            <a:r>
              <a:rPr lang="en-US" altLang="cs-CZ" sz="1100" dirty="0" err="1"/>
              <a:t>zničení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škodlivých</a:t>
            </a:r>
            <a:r>
              <a:rPr lang="en-US" altLang="cs-CZ" sz="1100" dirty="0"/>
              <a:t> </a:t>
            </a:r>
            <a:r>
              <a:rPr lang="en-US" altLang="cs-CZ" sz="1100" dirty="0" err="1"/>
              <a:t>organismů</a:t>
            </a:r>
            <a:r>
              <a:rPr lang="en-US" altLang="cs-CZ" sz="1100" dirty="0"/>
              <a:t> u </a:t>
            </a:r>
            <a:r>
              <a:rPr lang="en-US" altLang="cs-CZ" sz="1100" dirty="0" err="1"/>
              <a:t>rostlin</a:t>
            </a:r>
            <a:endParaRPr lang="en-US" altLang="cs-CZ" sz="1100" dirty="0"/>
          </a:p>
          <a:p>
            <a:pPr indent="-228600" defTabSz="914400">
              <a:defRPr/>
            </a:pPr>
            <a:r>
              <a:rPr lang="en-US" altLang="cs-CZ" sz="1100" dirty="0" err="1"/>
              <a:t>Požadavky</a:t>
            </a:r>
            <a:r>
              <a:rPr lang="en-US" altLang="cs-CZ" sz="1100" dirty="0"/>
              <a:t> </a:t>
            </a:r>
            <a:r>
              <a:rPr lang="en-US" altLang="cs-CZ" sz="1100" dirty="0" err="1"/>
              <a:t>na</a:t>
            </a:r>
            <a:r>
              <a:rPr lang="en-US" altLang="cs-CZ" sz="1100" dirty="0"/>
              <a:t> </a:t>
            </a:r>
            <a:r>
              <a:rPr lang="en-US" altLang="cs-CZ" sz="1100" dirty="0" err="1"/>
              <a:t>označování</a:t>
            </a:r>
            <a:r>
              <a:rPr lang="en-US" altLang="cs-CZ" sz="1100" dirty="0"/>
              <a:t> </a:t>
            </a:r>
          </a:p>
          <a:p>
            <a:pPr lvl="1" indent="-228600" defTabSz="914400">
              <a:defRPr/>
            </a:pPr>
            <a:r>
              <a:rPr lang="en-US" altLang="cs-CZ" sz="1100" dirty="0"/>
              <a:t>"</a:t>
            </a:r>
            <a:r>
              <a:rPr lang="en-US" altLang="cs-CZ" sz="1100" dirty="0" err="1"/>
              <a:t>ošetřeno</a:t>
            </a:r>
            <a:r>
              <a:rPr lang="en-US" altLang="cs-CZ" sz="1100" dirty="0"/>
              <a:t> </a:t>
            </a:r>
            <a:r>
              <a:rPr lang="en-US" altLang="cs-CZ" sz="1100" dirty="0" err="1"/>
              <a:t>ionizujícím</a:t>
            </a:r>
            <a:r>
              <a:rPr lang="en-US" altLang="cs-CZ" sz="1100" dirty="0"/>
              <a:t> </a:t>
            </a:r>
            <a:r>
              <a:rPr lang="en-US" altLang="cs-CZ" sz="1100" dirty="0" err="1"/>
              <a:t>zářením</a:t>
            </a:r>
            <a:r>
              <a:rPr lang="en-US" altLang="cs-CZ" sz="1100" dirty="0"/>
              <a:t>" </a:t>
            </a:r>
            <a:r>
              <a:rPr lang="en-US" altLang="cs-CZ" sz="1100" dirty="0" err="1"/>
              <a:t>nebo</a:t>
            </a:r>
            <a:endParaRPr lang="en-US" altLang="cs-CZ" sz="1100" dirty="0"/>
          </a:p>
          <a:p>
            <a:pPr lvl="1" indent="-228600" defTabSz="914400">
              <a:defRPr/>
            </a:pPr>
            <a:r>
              <a:rPr lang="en-US" altLang="cs-CZ" sz="1100" dirty="0"/>
              <a:t>"</a:t>
            </a:r>
            <a:r>
              <a:rPr lang="en-US" altLang="cs-CZ" sz="1100" dirty="0" err="1"/>
              <a:t>ošetřeno</a:t>
            </a:r>
            <a:r>
              <a:rPr lang="en-US" altLang="cs-CZ" sz="1100" dirty="0"/>
              <a:t> </a:t>
            </a:r>
            <a:r>
              <a:rPr lang="en-US" altLang="cs-CZ" sz="1100" dirty="0" err="1"/>
              <a:t>ionizací</a:t>
            </a:r>
            <a:r>
              <a:rPr lang="en-US" altLang="cs-CZ" sz="1100" dirty="0"/>
              <a:t>„</a:t>
            </a:r>
          </a:p>
          <a:p>
            <a:pPr lvl="1" indent="-228600" defTabSz="914400">
              <a:defRPr/>
            </a:pPr>
            <a:r>
              <a:rPr lang="en-US" altLang="cs-CZ" sz="1100" dirty="0" err="1"/>
              <a:t>ozařovna</a:t>
            </a:r>
            <a:endParaRPr lang="en-US" altLang="cs-CZ" sz="1100" dirty="0"/>
          </a:p>
          <a:p>
            <a:pPr indent="-228600" defTabSz="914400">
              <a:defRPr/>
            </a:pPr>
            <a:r>
              <a:rPr lang="en-US" altLang="cs-CZ" sz="1100" dirty="0" err="1"/>
              <a:t>Rozhodnutí</a:t>
            </a:r>
            <a:r>
              <a:rPr lang="en-US" altLang="cs-CZ" sz="1100" dirty="0"/>
              <a:t> o </a:t>
            </a:r>
            <a:r>
              <a:rPr lang="en-US" altLang="cs-CZ" sz="1100" dirty="0" err="1"/>
              <a:t>schválení</a:t>
            </a:r>
            <a:r>
              <a:rPr lang="en-US" altLang="cs-CZ" sz="1100" dirty="0"/>
              <a:t> </a:t>
            </a:r>
            <a:r>
              <a:rPr lang="en-US" altLang="cs-CZ" sz="1100" dirty="0" err="1"/>
              <a:t>ozařovny</a:t>
            </a:r>
            <a:endParaRPr lang="en-US" altLang="cs-CZ" sz="1100" dirty="0"/>
          </a:p>
          <a:p>
            <a:pPr lvl="1" indent="-228600" defTabSz="914400">
              <a:defRPr/>
            </a:pPr>
            <a:r>
              <a:rPr lang="en-US" altLang="cs-CZ" sz="1100" dirty="0"/>
              <a:t>SZPI + SÚJB</a:t>
            </a:r>
          </a:p>
        </p:txBody>
      </p:sp>
      <p:pic>
        <p:nvPicPr>
          <p:cNvPr id="47109" name="Picture 8" descr="VÃ½sledek obrÃ¡zku pro ozaÅovÃ¡nÃ­ potravin">
            <a:extLst>
              <a:ext uri="{FF2B5EF4-FFF2-40B4-BE49-F238E27FC236}">
                <a16:creationId xmlns:a16="http://schemas.microsoft.com/office/drawing/2014/main" id="{B88600FE-338F-4951-BBA6-8DC1EFB31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0394" y="168876"/>
            <a:ext cx="2868652" cy="2631989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VÃ½sledek obrÃ¡zku pro ozaÅovÃ¡nÃ­ potravin">
            <a:extLst>
              <a:ext uri="{FF2B5EF4-FFF2-40B4-BE49-F238E27FC236}">
                <a16:creationId xmlns:a16="http://schemas.microsoft.com/office/drawing/2014/main" id="{E1ABCFF4-5F0B-428C-A0F4-EAA54EC3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9276" y="2961503"/>
            <a:ext cx="3090880" cy="31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4B836933-EB32-4956-8BB9-BDA9AD50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cs-CZ" sz="2800"/>
              <a:t>Materiály a předměty přicházející </a:t>
            </a:r>
            <a:br>
              <a:rPr lang="en-US" altLang="cs-CZ" sz="2800"/>
            </a:br>
            <a:r>
              <a:rPr lang="en-US" altLang="cs-CZ" sz="2800"/>
              <a:t>do styku s potravinami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B2379A1C-90A1-4CD1-8CDD-EA2154C7C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 fontAlgn="t"/>
            <a:r>
              <a:rPr lang="en-US" altLang="cs-CZ" sz="1300" dirty="0" err="1"/>
              <a:t>Nařízení</a:t>
            </a:r>
            <a:r>
              <a:rPr lang="en-US" altLang="cs-CZ" sz="1300" dirty="0"/>
              <a:t> EU č. 1935/2004</a:t>
            </a:r>
          </a:p>
          <a:p>
            <a:pPr lvl="1" indent="-228600" defTabSz="914400" fontAlgn="t"/>
            <a:r>
              <a:rPr lang="en-US" altLang="cs-CZ" sz="1300" dirty="0" err="1"/>
              <a:t>Předměty</a:t>
            </a:r>
            <a:r>
              <a:rPr lang="en-US" altLang="cs-CZ" sz="1300" dirty="0"/>
              <a:t> </a:t>
            </a:r>
            <a:r>
              <a:rPr lang="en-US" altLang="cs-CZ" sz="1300" dirty="0" err="1"/>
              <a:t>běžného</a:t>
            </a:r>
            <a:r>
              <a:rPr lang="en-US" altLang="cs-CZ" sz="1300" dirty="0"/>
              <a:t> </a:t>
            </a:r>
            <a:r>
              <a:rPr lang="en-US" altLang="cs-CZ" sz="1300" dirty="0" err="1"/>
              <a:t>užívání</a:t>
            </a:r>
            <a:r>
              <a:rPr lang="en-US" altLang="cs-CZ" sz="1300" dirty="0"/>
              <a:t> v </a:t>
            </a:r>
            <a:r>
              <a:rPr lang="en-US" altLang="cs-CZ" sz="1300" dirty="0" err="1"/>
              <a:t>terminologii</a:t>
            </a:r>
            <a:r>
              <a:rPr lang="en-US" altLang="cs-CZ" sz="1300" dirty="0"/>
              <a:t> </a:t>
            </a:r>
            <a:r>
              <a:rPr lang="en-US" altLang="cs-CZ" sz="1300" dirty="0" err="1"/>
              <a:t>zákona</a:t>
            </a:r>
            <a:r>
              <a:rPr lang="en-US" altLang="cs-CZ" sz="1300" dirty="0"/>
              <a:t> o </a:t>
            </a:r>
            <a:r>
              <a:rPr lang="en-US" altLang="cs-CZ" sz="1300" dirty="0" err="1"/>
              <a:t>ochraně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veřejného</a:t>
            </a:r>
            <a:r>
              <a:rPr lang="en-US" altLang="cs-CZ" sz="1300" dirty="0"/>
              <a:t> </a:t>
            </a:r>
            <a:r>
              <a:rPr lang="en-US" altLang="cs-CZ" sz="1300" dirty="0" err="1"/>
              <a:t>zdraví</a:t>
            </a:r>
            <a:endParaRPr lang="en-US" altLang="cs-CZ" sz="1300" dirty="0"/>
          </a:p>
          <a:p>
            <a:pPr indent="-228600" defTabSz="914400" fontAlgn="t"/>
            <a:r>
              <a:rPr lang="en-US" altLang="cs-CZ" sz="1300" dirty="0" err="1"/>
              <a:t>Výroba</a:t>
            </a:r>
            <a:r>
              <a:rPr lang="en-US" altLang="cs-CZ" sz="1300" dirty="0"/>
              <a:t> v </a:t>
            </a:r>
            <a:r>
              <a:rPr lang="en-US" altLang="cs-CZ" sz="1300" dirty="0" err="1"/>
              <a:t>souladu</a:t>
            </a:r>
            <a:r>
              <a:rPr lang="en-US" altLang="cs-CZ" sz="1300" dirty="0"/>
              <a:t> se </a:t>
            </a:r>
            <a:r>
              <a:rPr lang="en-US" altLang="cs-CZ" sz="1300" dirty="0" err="1"/>
              <a:t>správnou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výrobní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praxí</a:t>
            </a:r>
            <a:r>
              <a:rPr lang="en-US" altLang="cs-CZ" sz="1300" dirty="0"/>
              <a:t> </a:t>
            </a:r>
          </a:p>
          <a:p>
            <a:pPr indent="-228600" defTabSz="914400" fontAlgn="t"/>
            <a:r>
              <a:rPr lang="en-US" altLang="cs-CZ" sz="1300" dirty="0"/>
              <a:t>Za </a:t>
            </a:r>
            <a:r>
              <a:rPr lang="en-US" altLang="cs-CZ" sz="1300" dirty="0" err="1"/>
              <a:t>obvyklých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nebo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předvídatelných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podmínek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použití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nesmí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uvolňovat</a:t>
            </a:r>
            <a:r>
              <a:rPr lang="en-US" altLang="cs-CZ" sz="1300" dirty="0"/>
              <a:t> </a:t>
            </a:r>
            <a:r>
              <a:rPr lang="en-US" altLang="cs-CZ" sz="1300" dirty="0" err="1"/>
              <a:t>své</a:t>
            </a:r>
            <a:r>
              <a:rPr lang="en-US" altLang="cs-CZ" sz="1300" dirty="0"/>
              <a:t> </a:t>
            </a:r>
            <a:r>
              <a:rPr lang="en-US" altLang="cs-CZ" sz="1300" dirty="0" err="1"/>
              <a:t>složky</a:t>
            </a:r>
            <a:r>
              <a:rPr lang="en-US" altLang="cs-CZ" sz="1300" dirty="0"/>
              <a:t> do </a:t>
            </a:r>
            <a:r>
              <a:rPr lang="en-US" altLang="cs-CZ" sz="1300" dirty="0" err="1"/>
              <a:t>potravin</a:t>
            </a:r>
            <a:r>
              <a:rPr lang="en-US" altLang="cs-CZ" sz="1300" dirty="0"/>
              <a:t> v </a:t>
            </a:r>
            <a:r>
              <a:rPr lang="en-US" altLang="cs-CZ" sz="1300" dirty="0" err="1"/>
              <a:t>množstvích</a:t>
            </a:r>
            <a:endParaRPr lang="en-US" altLang="cs-CZ" sz="1300" dirty="0"/>
          </a:p>
          <a:p>
            <a:pPr lvl="1" indent="-228600" defTabSz="914400" fontAlgn="t"/>
            <a:r>
              <a:rPr lang="en-US" altLang="cs-CZ" sz="1300" dirty="0" err="1"/>
              <a:t>ohrožující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zdraví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lidí</a:t>
            </a:r>
            <a:endParaRPr lang="en-US" altLang="cs-CZ" sz="1300" dirty="0"/>
          </a:p>
          <a:p>
            <a:pPr lvl="1" indent="-228600" defTabSz="914400" fontAlgn="t"/>
            <a:r>
              <a:rPr lang="en-US" altLang="cs-CZ" sz="1300" dirty="0" err="1"/>
              <a:t>způsobující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nepřijatelnou</a:t>
            </a:r>
            <a:r>
              <a:rPr lang="en-US" altLang="cs-CZ" sz="1300" dirty="0"/>
              <a:t> </a:t>
            </a:r>
            <a:r>
              <a:rPr lang="en-US" altLang="cs-CZ" sz="1300" dirty="0" err="1"/>
              <a:t>změnu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ve</a:t>
            </a:r>
            <a:r>
              <a:rPr lang="en-US" altLang="cs-CZ" sz="1300" dirty="0"/>
              <a:t> </a:t>
            </a:r>
            <a:r>
              <a:rPr lang="en-US" altLang="cs-CZ" sz="1300" dirty="0" err="1"/>
              <a:t>složení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potravin</a:t>
            </a:r>
            <a:endParaRPr lang="en-US" altLang="cs-CZ" sz="1300" dirty="0"/>
          </a:p>
          <a:p>
            <a:pPr lvl="1" indent="-228600" defTabSz="914400" fontAlgn="t"/>
            <a:r>
              <a:rPr lang="en-US" altLang="cs-CZ" sz="1300" dirty="0" err="1"/>
              <a:t>způsobující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zhoršení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organoleptických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vlastností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potravin</a:t>
            </a:r>
            <a:endParaRPr lang="en-US" altLang="cs-CZ" sz="1300" dirty="0"/>
          </a:p>
          <a:p>
            <a:pPr indent="-228600" defTabSz="914400" fontAlgn="t"/>
            <a:r>
              <a:rPr lang="en-US" altLang="cs-CZ" sz="1300" dirty="0" err="1"/>
              <a:t>Seznamy</a:t>
            </a:r>
            <a:r>
              <a:rPr lang="en-US" altLang="cs-CZ" sz="1300" dirty="0"/>
              <a:t> </a:t>
            </a:r>
            <a:r>
              <a:rPr lang="en-US" altLang="cs-CZ" sz="1300" dirty="0" err="1"/>
              <a:t>látek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povolených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při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výrobě</a:t>
            </a:r>
            <a:endParaRPr lang="en-US" altLang="cs-CZ" sz="1300" dirty="0"/>
          </a:p>
          <a:p>
            <a:pPr indent="-228600" defTabSz="914400" fontAlgn="t"/>
            <a:r>
              <a:rPr lang="en-US" altLang="cs-CZ" sz="1300" dirty="0" err="1"/>
              <a:t>Limity</a:t>
            </a:r>
            <a:r>
              <a:rPr lang="en-US" altLang="cs-CZ" sz="1300" dirty="0"/>
              <a:t> </a:t>
            </a:r>
          </a:p>
          <a:p>
            <a:pPr lvl="1" indent="-228600" defTabSz="914400" fontAlgn="t"/>
            <a:r>
              <a:rPr lang="en-US" altLang="cs-CZ" sz="1300" dirty="0" err="1"/>
              <a:t>Celkový</a:t>
            </a:r>
            <a:r>
              <a:rPr lang="en-US" altLang="cs-CZ" sz="1300" dirty="0"/>
              <a:t> limit pro </a:t>
            </a:r>
            <a:r>
              <a:rPr lang="en-US" altLang="cs-CZ" sz="1300" dirty="0" err="1"/>
              <a:t>migraci</a:t>
            </a:r>
            <a:endParaRPr lang="en-US" altLang="cs-CZ" sz="1300" dirty="0"/>
          </a:p>
          <a:p>
            <a:pPr lvl="1" indent="-228600" defTabSz="914400" fontAlgn="t"/>
            <a:r>
              <a:rPr lang="en-US" altLang="cs-CZ" sz="1300" dirty="0" err="1"/>
              <a:t>Specifické</a:t>
            </a:r>
            <a:r>
              <a:rPr lang="en-US" altLang="cs-CZ" sz="1300" dirty="0"/>
              <a:t> </a:t>
            </a:r>
            <a:r>
              <a:rPr lang="en-US" altLang="cs-CZ" sz="1300" dirty="0" err="1"/>
              <a:t>limity</a:t>
            </a:r>
            <a:r>
              <a:rPr lang="en-US" altLang="cs-CZ" sz="1300" dirty="0"/>
              <a:t> pro </a:t>
            </a:r>
            <a:r>
              <a:rPr lang="en-US" altLang="cs-CZ" sz="1300" dirty="0" err="1"/>
              <a:t>migraci</a:t>
            </a:r>
            <a:r>
              <a:rPr lang="en-US" altLang="cs-CZ" sz="1300" dirty="0"/>
              <a:t> </a:t>
            </a:r>
            <a:r>
              <a:rPr lang="en-US" altLang="cs-CZ" sz="1300" dirty="0" err="1"/>
              <a:t>jednotlivě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povolených</a:t>
            </a:r>
            <a:r>
              <a:rPr lang="en-US" altLang="cs-CZ" sz="1300" dirty="0"/>
              <a:t> </a:t>
            </a:r>
            <a:r>
              <a:rPr lang="en-US" altLang="cs-CZ" sz="1300" dirty="0" err="1"/>
              <a:t>látek</a:t>
            </a:r>
            <a:endParaRPr lang="en-US" altLang="cs-CZ" sz="1300" dirty="0"/>
          </a:p>
          <a:p>
            <a:pPr indent="-228600" defTabSz="914400" fontAlgn="t"/>
            <a:r>
              <a:rPr lang="en-US" altLang="cs-CZ" sz="1300" dirty="0" err="1"/>
              <a:t>Specifické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požadavky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plasty</a:t>
            </a:r>
            <a:r>
              <a:rPr lang="en-US" altLang="cs-CZ" sz="1300" dirty="0"/>
              <a:t>, </a:t>
            </a:r>
            <a:r>
              <a:rPr lang="en-US" altLang="cs-CZ" sz="1300" dirty="0" err="1"/>
              <a:t>recyklované</a:t>
            </a:r>
            <a:r>
              <a:rPr lang="en-US" altLang="cs-CZ" sz="1300" dirty="0"/>
              <a:t> </a:t>
            </a:r>
            <a:r>
              <a:rPr lang="en-US" altLang="cs-CZ" sz="1300" dirty="0" err="1"/>
              <a:t>materiály</a:t>
            </a:r>
            <a:r>
              <a:rPr lang="en-US" altLang="cs-CZ" sz="1300" dirty="0"/>
              <a:t>, </a:t>
            </a:r>
            <a:r>
              <a:rPr lang="en-US" altLang="cs-CZ" sz="1300" dirty="0" err="1"/>
              <a:t>keramika</a:t>
            </a:r>
            <a:endParaRPr lang="cs-CZ" altLang="cs-CZ" sz="1300" dirty="0"/>
          </a:p>
          <a:p>
            <a:pPr indent="-228600" defTabSz="914400" fontAlgn="t"/>
            <a:r>
              <a:rPr lang="cs-CZ" altLang="cs-CZ" sz="1300" dirty="0"/>
              <a:t>Povinnosti výrobce a dovozce dle §26 z. č. 258/2000 Sb.</a:t>
            </a:r>
            <a:endParaRPr lang="en-US" altLang="cs-CZ" sz="1300" dirty="0"/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65676534-3834-4194-91EC-C7AFCFD75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0" r="12338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solidFill>
            <a:srgbClr val="FFFFFF"/>
          </a:solidFill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37" name="Straight Connector 4813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9BA5DC9A-C47E-4B6D-A0ED-41571B7FD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cs-CZ" sz="2800"/>
              <a:t>Materiály a předměty přicházející </a:t>
            </a:r>
            <a:br>
              <a:rPr lang="en-US" altLang="cs-CZ" sz="2800"/>
            </a:br>
            <a:r>
              <a:rPr lang="en-US" altLang="cs-CZ" sz="2800"/>
              <a:t>do styku s potravinami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D167E6-A41A-4D76-A55C-B1ABF9EFA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 fontAlgn="t">
              <a:defRPr/>
            </a:pPr>
            <a:r>
              <a:rPr lang="en-US" altLang="cs-CZ" sz="1700" dirty="0"/>
              <a:t>AKTIVNÍ A INTELIGENTNÍ MATERIÁLY – </a:t>
            </a:r>
            <a:r>
              <a:rPr lang="en-US" altLang="cs-CZ" sz="1700" dirty="0" err="1"/>
              <a:t>nařízení</a:t>
            </a:r>
            <a:r>
              <a:rPr lang="en-US" altLang="cs-CZ" sz="1700" dirty="0"/>
              <a:t> EU č. 450/2009</a:t>
            </a:r>
          </a:p>
          <a:p>
            <a:pPr lvl="1" indent="-228600" defTabSz="914400" fontAlgn="t">
              <a:defRPr/>
            </a:pPr>
            <a:r>
              <a:rPr lang="en-US" sz="1700" dirty="0" err="1"/>
              <a:t>které</a:t>
            </a:r>
            <a:r>
              <a:rPr lang="en-US" sz="1700" dirty="0"/>
              <a:t> </a:t>
            </a:r>
            <a:r>
              <a:rPr lang="en-US" sz="1700" dirty="0" err="1"/>
              <a:t>mají</a:t>
            </a:r>
            <a:r>
              <a:rPr lang="en-US" sz="1700" dirty="0"/>
              <a:t> </a:t>
            </a:r>
            <a:r>
              <a:rPr lang="en-US" sz="1700" dirty="0" err="1"/>
              <a:t>prodloužit</a:t>
            </a:r>
            <a:r>
              <a:rPr lang="en-US" sz="1700" dirty="0"/>
              <a:t> </a:t>
            </a:r>
            <a:r>
              <a:rPr lang="en-US" sz="1700" dirty="0" err="1"/>
              <a:t>životnost</a:t>
            </a:r>
            <a:r>
              <a:rPr lang="en-US" sz="1700" dirty="0"/>
              <a:t> </a:t>
            </a:r>
            <a:r>
              <a:rPr lang="en-US" sz="1700" dirty="0" err="1"/>
              <a:t>nebo</a:t>
            </a:r>
            <a:r>
              <a:rPr lang="en-US" sz="1700" dirty="0"/>
              <a:t> </a:t>
            </a:r>
            <a:r>
              <a:rPr lang="en-US" sz="1700" dirty="0" err="1"/>
              <a:t>zachovat</a:t>
            </a:r>
            <a:r>
              <a:rPr lang="en-US" sz="1700" dirty="0"/>
              <a:t> </a:t>
            </a:r>
            <a:r>
              <a:rPr lang="en-US" sz="1700" dirty="0" err="1"/>
              <a:t>či</a:t>
            </a:r>
            <a:r>
              <a:rPr lang="en-US" sz="1700" dirty="0"/>
              <a:t> </a:t>
            </a:r>
            <a:r>
              <a:rPr lang="en-US" sz="1700" dirty="0" err="1"/>
              <a:t>zlepšit</a:t>
            </a:r>
            <a:r>
              <a:rPr lang="en-US" sz="1700" dirty="0"/>
              <a:t> </a:t>
            </a:r>
            <a:r>
              <a:rPr lang="en-US" sz="1700" dirty="0" err="1"/>
              <a:t>stav</a:t>
            </a:r>
            <a:r>
              <a:rPr lang="en-US" sz="1700" dirty="0"/>
              <a:t> </a:t>
            </a:r>
            <a:r>
              <a:rPr lang="en-US" sz="1700" dirty="0" err="1"/>
              <a:t>balených</a:t>
            </a:r>
            <a:r>
              <a:rPr lang="en-US" sz="1700" dirty="0"/>
              <a:t> </a:t>
            </a:r>
            <a:r>
              <a:rPr lang="en-US" sz="1700" dirty="0" err="1"/>
              <a:t>potravin</a:t>
            </a:r>
            <a:endParaRPr lang="en-US" sz="1700" dirty="0"/>
          </a:p>
          <a:p>
            <a:pPr lvl="2" indent="-228600" defTabSz="914400" fontAlgn="t">
              <a:defRPr/>
            </a:pPr>
            <a:r>
              <a:rPr lang="en-US" sz="1700" dirty="0" err="1"/>
              <a:t>Uvolňují</a:t>
            </a:r>
            <a:r>
              <a:rPr lang="en-US" sz="1700" dirty="0"/>
              <a:t> </a:t>
            </a:r>
            <a:r>
              <a:rPr lang="en-US" sz="1700" dirty="0" err="1"/>
              <a:t>nebo</a:t>
            </a:r>
            <a:r>
              <a:rPr lang="en-US" sz="1700" dirty="0"/>
              <a:t> </a:t>
            </a:r>
            <a:r>
              <a:rPr lang="en-US" sz="1700" dirty="0" err="1"/>
              <a:t>absorbují</a:t>
            </a:r>
            <a:r>
              <a:rPr lang="en-US" sz="1700" dirty="0"/>
              <a:t> </a:t>
            </a:r>
            <a:r>
              <a:rPr lang="en-US" sz="1700" dirty="0" err="1"/>
              <a:t>určitou</a:t>
            </a:r>
            <a:r>
              <a:rPr lang="en-US" sz="1700" dirty="0"/>
              <a:t> </a:t>
            </a:r>
            <a:r>
              <a:rPr lang="en-US" sz="1700" dirty="0" err="1"/>
              <a:t>látku</a:t>
            </a:r>
            <a:endParaRPr lang="en-US" sz="1700" dirty="0"/>
          </a:p>
          <a:p>
            <a:pPr lvl="1" indent="-228600" defTabSz="914400" fontAlgn="t">
              <a:defRPr/>
            </a:pPr>
            <a:r>
              <a:rPr lang="en-US" sz="1700" dirty="0" err="1"/>
              <a:t>které</a:t>
            </a:r>
            <a:r>
              <a:rPr lang="en-US" sz="1700" dirty="0"/>
              <a:t> </a:t>
            </a:r>
            <a:r>
              <a:rPr lang="en-US" sz="1700" dirty="0" err="1"/>
              <a:t>sledují</a:t>
            </a:r>
            <a:r>
              <a:rPr lang="en-US" sz="1700" dirty="0"/>
              <a:t> </a:t>
            </a:r>
            <a:r>
              <a:rPr lang="en-US" sz="1700" dirty="0" err="1"/>
              <a:t>stav</a:t>
            </a:r>
            <a:r>
              <a:rPr lang="en-US" sz="1700" dirty="0"/>
              <a:t> </a:t>
            </a:r>
            <a:r>
              <a:rPr lang="en-US" sz="1700" dirty="0" err="1"/>
              <a:t>balených</a:t>
            </a:r>
            <a:r>
              <a:rPr lang="en-US" sz="1700" dirty="0"/>
              <a:t> </a:t>
            </a:r>
            <a:r>
              <a:rPr lang="en-US" sz="1700" dirty="0" err="1"/>
              <a:t>potravin</a:t>
            </a:r>
            <a:r>
              <a:rPr lang="en-US" sz="1700" dirty="0"/>
              <a:t> </a:t>
            </a:r>
            <a:r>
              <a:rPr lang="en-US" sz="1700" dirty="0" err="1"/>
              <a:t>nebo</a:t>
            </a:r>
            <a:r>
              <a:rPr lang="en-US" sz="1700" dirty="0"/>
              <a:t> </a:t>
            </a:r>
            <a:r>
              <a:rPr lang="en-US" sz="1700" dirty="0" err="1"/>
              <a:t>prostředí</a:t>
            </a:r>
            <a:r>
              <a:rPr lang="en-US" sz="1700" dirty="0"/>
              <a:t>, </a:t>
            </a:r>
            <a:r>
              <a:rPr lang="en-US" sz="1700" dirty="0" err="1"/>
              <a:t>které</a:t>
            </a:r>
            <a:r>
              <a:rPr lang="en-US" sz="1700" dirty="0"/>
              <a:t> </a:t>
            </a:r>
            <a:r>
              <a:rPr lang="en-US" sz="1700" dirty="0" err="1"/>
              <a:t>potraviny</a:t>
            </a:r>
            <a:r>
              <a:rPr lang="en-US" sz="1700" dirty="0"/>
              <a:t> </a:t>
            </a:r>
            <a:r>
              <a:rPr lang="en-US" sz="1700" dirty="0" err="1"/>
              <a:t>obklopuje</a:t>
            </a:r>
            <a:endParaRPr lang="en-US" sz="1700" dirty="0"/>
          </a:p>
          <a:p>
            <a:pPr lvl="2" indent="-228600" defTabSz="914400" fontAlgn="t">
              <a:defRPr/>
            </a:pPr>
            <a:r>
              <a:rPr lang="en-US" altLang="cs-CZ" sz="1700" dirty="0" err="1"/>
              <a:t>Indikátory</a:t>
            </a:r>
            <a:r>
              <a:rPr lang="en-US" altLang="cs-CZ" sz="1700" dirty="0"/>
              <a:t> </a:t>
            </a:r>
            <a:r>
              <a:rPr lang="en-US" altLang="cs-CZ" sz="1700" dirty="0" err="1"/>
              <a:t>teploty</a:t>
            </a:r>
            <a:r>
              <a:rPr lang="en-US" altLang="cs-CZ" sz="1700" dirty="0"/>
              <a:t>, </a:t>
            </a:r>
            <a:r>
              <a:rPr lang="en-US" altLang="cs-CZ" sz="1700" dirty="0" err="1"/>
              <a:t>složení</a:t>
            </a:r>
            <a:r>
              <a:rPr lang="en-US" altLang="cs-CZ" sz="1700" dirty="0"/>
              <a:t> </a:t>
            </a:r>
            <a:r>
              <a:rPr lang="en-US" altLang="cs-CZ" sz="1700" dirty="0" err="1"/>
              <a:t>vnitřní</a:t>
            </a:r>
            <a:r>
              <a:rPr lang="en-US" altLang="cs-CZ" sz="1700" dirty="0"/>
              <a:t> </a:t>
            </a:r>
            <a:r>
              <a:rPr lang="en-US" altLang="cs-CZ" sz="1700" dirty="0" err="1"/>
              <a:t>atmosféry</a:t>
            </a:r>
            <a:r>
              <a:rPr lang="en-US" altLang="cs-CZ" sz="1700" dirty="0"/>
              <a:t>, </a:t>
            </a:r>
            <a:r>
              <a:rPr lang="en-US" altLang="cs-CZ" sz="1700" dirty="0" err="1"/>
              <a:t>čerstvosti</a:t>
            </a:r>
            <a:r>
              <a:rPr lang="en-US" altLang="cs-CZ" sz="1700" dirty="0"/>
              <a:t> </a:t>
            </a:r>
            <a:r>
              <a:rPr lang="en-US" altLang="cs-CZ" sz="1700" dirty="0" err="1"/>
              <a:t>balené</a:t>
            </a:r>
            <a:r>
              <a:rPr lang="en-US" altLang="cs-CZ" sz="1700" dirty="0"/>
              <a:t> </a:t>
            </a:r>
            <a:r>
              <a:rPr lang="en-US" altLang="cs-CZ" sz="1700" dirty="0" err="1"/>
              <a:t>potraviny</a:t>
            </a:r>
            <a:endParaRPr lang="en-US" altLang="cs-CZ" sz="1700" dirty="0"/>
          </a:p>
        </p:txBody>
      </p:sp>
      <p:pic>
        <p:nvPicPr>
          <p:cNvPr id="49158" name="Picture 49155">
            <a:extLst>
              <a:ext uri="{FF2B5EF4-FFF2-40B4-BE49-F238E27FC236}">
                <a16:creationId xmlns:a16="http://schemas.microsoft.com/office/drawing/2014/main" id="{E9988E10-F7CE-57CF-9798-B68C4D9E8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42" r="3574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49163" name="Straight Connector 4916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D9DF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2C864CE0-8CD2-4D77-A16A-FEC7E89B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POVINNOSTI PROVOZOVATELŮ potravinářských podniků </a:t>
            </a:r>
          </a:p>
        </p:txBody>
      </p:sp>
      <p:graphicFrame>
        <p:nvGraphicFramePr>
          <p:cNvPr id="50180" name="Zástupný symbol pro obsah 2">
            <a:extLst>
              <a:ext uri="{FF2B5EF4-FFF2-40B4-BE49-F238E27FC236}">
                <a16:creationId xmlns:a16="http://schemas.microsoft.com/office/drawing/2014/main" id="{135DD210-B572-4414-84BA-9B9476A921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00979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C36844-A8F9-BF86-2E05-67056B14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10" y="454821"/>
            <a:ext cx="4448546" cy="1495425"/>
          </a:xfrm>
        </p:spPr>
        <p:txBody>
          <a:bodyPr>
            <a:normAutofit/>
          </a:bodyPr>
          <a:lstStyle/>
          <a:p>
            <a:r>
              <a:rPr lang="cs-CZ" altLang="cs-CZ" sz="2700" dirty="0"/>
              <a:t>POVINNOSTI provozovatele potravinářského podniku poskytujícího stravovací službu </a:t>
            </a:r>
            <a:endParaRPr lang="cs-CZ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141E5B-514D-42B1-D400-6DC2702F0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0" y="2060848"/>
            <a:ext cx="4376538" cy="4392487"/>
          </a:xfrm>
        </p:spPr>
        <p:txBody>
          <a:bodyPr>
            <a:normAutofit/>
          </a:bodyPr>
          <a:lstStyle/>
          <a:p>
            <a:r>
              <a:rPr lang="cs-CZ" sz="1400" dirty="0"/>
              <a:t>Činnost provozovatele potravinářského podniku, která souvisí s jakoukoli fází výroby, přípravy, skladování, distribuce a uvedení pokrmů na trh za účelem jejich podávání </a:t>
            </a:r>
            <a:r>
              <a:rPr lang="cs-CZ" sz="1400" b="1" u="sng" dirty="0"/>
              <a:t>v rámci zařízení společného stravování</a:t>
            </a:r>
            <a:r>
              <a:rPr lang="cs-CZ" sz="1400" dirty="0"/>
              <a:t>.</a:t>
            </a:r>
          </a:p>
          <a:p>
            <a:pPr lvl="1"/>
            <a:r>
              <a:rPr lang="cs-CZ" sz="1050" dirty="0"/>
              <a:t>Pouze v provozovně, která vyhovuje hygienickým požadavkům na umístění, stavební konstrukci, prostorové a dispoziční uspořádání, zásobování vodou, vytápění, osvětlení, odstraňování odpadních vod, větrání a vybavení upraveným přímo použitelnými předpisy Evropské unie na úseku potravinového práva.</a:t>
            </a:r>
          </a:p>
          <a:p>
            <a:r>
              <a:rPr lang="cs-CZ" sz="1400" dirty="0"/>
              <a:t>Povinnosti</a:t>
            </a:r>
          </a:p>
          <a:p>
            <a:pPr lvl="1"/>
            <a:r>
              <a:rPr lang="cs-CZ" sz="1050" dirty="0"/>
              <a:t>k výrobě a přípravě pokrmů používat jen látky, suroviny, polotovary a potraviny, které vyhovují požadavkům stanoveným zvláštními právními předpisy nebo na základě právních předpisů vydaným rozhodnutím orgánu ochrany veřejného zdraví; látky, suroviny, polotovary a potraviny skladovat za podmínek stanovených zvláštními právními předpisy,</a:t>
            </a:r>
          </a:p>
          <a:p>
            <a:pPr lvl="1"/>
            <a:r>
              <a:rPr lang="cs-CZ" sz="1050" dirty="0"/>
              <a:t>dodržovat podmínky upravené prováděcím právním předpisem a přímo použitelnými předpisy Evropské unie pro výrobu, přípravu, rozvoz, přepravu, značení, skladování a uvádění pokrmů na trh,</a:t>
            </a:r>
          </a:p>
          <a:p>
            <a:pPr lvl="1"/>
            <a:r>
              <a:rPr lang="cs-CZ" sz="1050" dirty="0"/>
              <a:t>zajistit, aby podávané pokrmy měly odpovídající smyslové vlastnosti a splňovaly výživové požadavky podle skupiny spotřebitelů, pro které jsou určeny,</a:t>
            </a:r>
          </a:p>
          <a:p>
            <a:pPr lvl="1"/>
            <a:r>
              <a:rPr lang="cs-CZ" sz="1050" dirty="0"/>
              <a:t>dodržovat při odběru a uchovávání vzorků pokrmů postup upravený prováděcím právním předpisem</a:t>
            </a:r>
          </a:p>
        </p:txBody>
      </p:sp>
      <p:pic>
        <p:nvPicPr>
          <p:cNvPr id="5" name="Picture 4" descr="Tácek s kávami v kelímku">
            <a:extLst>
              <a:ext uri="{FF2B5EF4-FFF2-40B4-BE49-F238E27FC236}">
                <a16:creationId xmlns:a16="http://schemas.microsoft.com/office/drawing/2014/main" id="{C43BC79D-5475-D68B-9C21-0C2713AF8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r="34111" b="-1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5643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2" name="Nadpis 1">
            <a:extLst>
              <a:ext uri="{FF2B5EF4-FFF2-40B4-BE49-F238E27FC236}">
                <a16:creationId xmlns:a16="http://schemas.microsoft.com/office/drawing/2014/main" id="{A0EFE4AD-8F01-4C66-B946-FCAD109F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cs-CZ" altLang="cs-CZ" sz="2800"/>
              <a:t>Povinnosti provozovatelů potravinářských podniků</a:t>
            </a:r>
            <a:br>
              <a:rPr lang="cs-CZ" altLang="cs-CZ" sz="2800"/>
            </a:br>
            <a:r>
              <a:rPr lang="cs-CZ" altLang="cs-CZ" sz="2800"/>
              <a:t>- specifika živočišné výroby</a:t>
            </a:r>
          </a:p>
        </p:txBody>
      </p:sp>
      <p:graphicFrame>
        <p:nvGraphicFramePr>
          <p:cNvPr id="51204" name="Zástupný obsah 2">
            <a:extLst>
              <a:ext uri="{FF2B5EF4-FFF2-40B4-BE49-F238E27FC236}">
                <a16:creationId xmlns:a16="http://schemas.microsoft.com/office/drawing/2014/main" id="{46AE681E-CD41-402C-BD99-70CDED0D62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74509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230E29-6E4C-497B-A2F9-241A5645F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377124"/>
            <a:ext cx="8661654" cy="419112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4A335E-15A7-4DF0-8EEB-E7E4F04F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10912"/>
            <a:ext cx="2167128" cy="1344168"/>
          </a:xfrm>
        </p:spPr>
        <p:txBody>
          <a:bodyPr anchor="ctr">
            <a:normAutofit/>
          </a:bodyPr>
          <a:lstStyle/>
          <a:p>
            <a:r>
              <a:rPr lang="cs-CZ" sz="2100" dirty="0">
                <a:solidFill>
                  <a:schemeClr val="bg1"/>
                </a:solidFill>
                <a:hlinkClick r:id="rId3"/>
              </a:rPr>
              <a:t>Strategie bezpečnosti potravin a výživy 2030</a:t>
            </a:r>
            <a:endParaRPr lang="cs-CZ" sz="2100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67C2AF-7CDA-4F97-BB31-A330525BA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982" y="5010912"/>
            <a:ext cx="5232654" cy="1344168"/>
          </a:xfrm>
        </p:spPr>
        <p:txBody>
          <a:bodyPr anchor="ctr"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cs-CZ" sz="1100" dirty="0">
                <a:solidFill>
                  <a:schemeClr val="bg1"/>
                </a:solidFill>
                <a:hlinkClick r:id="rId4"/>
              </a:rPr>
              <a:t>http://nutrivigilance.szu.cz/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100" dirty="0">
                <a:solidFill>
                  <a:schemeClr val="bg1"/>
                </a:solidFill>
                <a:hlinkClick r:id="rId5"/>
              </a:rPr>
              <a:t>https://www.nzip.cz/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100" dirty="0">
                <a:solidFill>
                  <a:schemeClr val="bg1"/>
                </a:solidFill>
                <a:hlinkClick r:id="rId6"/>
              </a:rPr>
              <a:t>https://www.bezpecnostpotravin.cz/</a:t>
            </a:r>
            <a:r>
              <a:rPr lang="cs-CZ" sz="1100" dirty="0">
                <a:solidFill>
                  <a:schemeClr val="bg1"/>
                </a:solidFill>
              </a:rPr>
              <a:t>  </a:t>
            </a:r>
            <a:r>
              <a:rPr lang="cs-CZ" sz="1100" dirty="0">
                <a:solidFill>
                  <a:schemeClr val="bg1"/>
                </a:solidFill>
                <a:hlinkClick r:id="rId7"/>
              </a:rPr>
              <a:t>https://www.potravinynapranyri.cz/</a:t>
            </a:r>
            <a:r>
              <a:rPr lang="cs-CZ" sz="1100" dirty="0">
                <a:solidFill>
                  <a:schemeClr val="bg1"/>
                </a:solidFill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100" dirty="0">
                <a:solidFill>
                  <a:schemeClr val="bg1"/>
                </a:solidFill>
              </a:rPr>
              <a:t>Dodržování zásad správné výživy je základním předpokladem udržení dobrého zdravotního stavu a prevence rozvoje nemocí pramenících z neadekvátního nutričního chování.</a:t>
            </a:r>
          </a:p>
        </p:txBody>
      </p:sp>
    </p:spTree>
    <p:extLst>
      <p:ext uri="{BB962C8B-B14F-4D97-AF65-F5344CB8AC3E}">
        <p14:creationId xmlns:p14="http://schemas.microsoft.com/office/powerpoint/2010/main" val="4252319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233" name="Rectangle 522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7" name="Nadpis 1">
            <a:extLst>
              <a:ext uri="{FF2B5EF4-FFF2-40B4-BE49-F238E27FC236}">
                <a16:creationId xmlns:a16="http://schemas.microsoft.com/office/drawing/2014/main" id="{A7412A8F-5EFA-4961-8C28-494A6307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500"/>
              <a:t>Označování potravin</a:t>
            </a:r>
          </a:p>
        </p:txBody>
      </p:sp>
      <p:pic>
        <p:nvPicPr>
          <p:cNvPr id="4098" name="Picture 2" descr="New food labels: As easy as pie | No small print! Food label… | Flickr">
            <a:extLst>
              <a:ext uri="{FF2B5EF4-FFF2-40B4-BE49-F238E27FC236}">
                <a16:creationId xmlns:a16="http://schemas.microsoft.com/office/drawing/2014/main" id="{9A9428E2-6302-46B8-A5FE-F0A2F96EB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r="14115" b="-1"/>
          <a:stretch/>
        </p:blipFill>
        <p:spPr bwMode="auto">
          <a:xfrm>
            <a:off x="20" y="10"/>
            <a:ext cx="520227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Zástupný symbol pro obsah 2">
            <a:extLst>
              <a:ext uri="{FF2B5EF4-FFF2-40B4-BE49-F238E27FC236}">
                <a16:creationId xmlns:a16="http://schemas.microsoft.com/office/drawing/2014/main" id="{1924F8D1-2FC3-4FDF-A00A-E2368CAAF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8707" y="2434201"/>
            <a:ext cx="2866642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193675" indent="-228600" defTabSz="914400"/>
            <a:r>
              <a:rPr lang="en-US" altLang="cs-CZ" sz="1700"/>
              <a:t>Horizontální úroveň</a:t>
            </a:r>
          </a:p>
          <a:p>
            <a:pPr marL="466725" lvl="1" indent="-228600" defTabSz="914400"/>
            <a:r>
              <a:rPr lang="en-US" altLang="cs-CZ" sz="1700"/>
              <a:t>obecné požadavky platné pro všechny                                                        potraviny</a:t>
            </a:r>
          </a:p>
          <a:p>
            <a:pPr marL="193675" indent="-228600" defTabSz="914400"/>
            <a:r>
              <a:rPr lang="en-US" altLang="cs-CZ" sz="1700"/>
              <a:t>Vertikální úroveň</a:t>
            </a:r>
          </a:p>
          <a:p>
            <a:pPr marL="466725" lvl="1" indent="-228600" defTabSz="914400"/>
            <a:r>
              <a:rPr lang="en-US" altLang="cs-CZ" sz="1700"/>
              <a:t>zvláštní požadavky pro jednotlivé druhy potravin                                                       </a:t>
            </a:r>
          </a:p>
          <a:p>
            <a:pPr marL="466725" lvl="1" indent="-228600" defTabSz="914400"/>
            <a:r>
              <a:rPr lang="en-US" altLang="cs-CZ" sz="1700"/>
              <a:t>obchodní normy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50" name="Nadpis 1">
            <a:extLst>
              <a:ext uri="{FF2B5EF4-FFF2-40B4-BE49-F238E27FC236}">
                <a16:creationId xmlns:a16="http://schemas.microsoft.com/office/drawing/2014/main" id="{4D6B1EC2-8FCA-4875-AE3B-0A62C805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cs-CZ" altLang="cs-CZ" sz="3500"/>
              <a:t>Nařízení EU o poskytování informací o potravinách spotřebitelům</a:t>
            </a:r>
            <a:endParaRPr lang="en-GB" altLang="cs-CZ" sz="3500"/>
          </a:p>
        </p:txBody>
      </p:sp>
      <p:graphicFrame>
        <p:nvGraphicFramePr>
          <p:cNvPr id="53253" name="Zástupný symbol pro obsah 2">
            <a:extLst>
              <a:ext uri="{FF2B5EF4-FFF2-40B4-BE49-F238E27FC236}">
                <a16:creationId xmlns:a16="http://schemas.microsoft.com/office/drawing/2014/main" id="{3686D276-E203-451E-8E4A-6E05851855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08870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74" name="Nadpis 1">
            <a:extLst>
              <a:ext uri="{FF2B5EF4-FFF2-40B4-BE49-F238E27FC236}">
                <a16:creationId xmlns:a16="http://schemas.microsoft.com/office/drawing/2014/main" id="{0485F15D-AC45-41E5-BD7A-99AEDB1F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cs-CZ" altLang="cs-CZ" sz="4500">
                <a:hlinkClick r:id="rId2"/>
              </a:rPr>
              <a:t>Povinné informace o potravinách</a:t>
            </a:r>
            <a:endParaRPr lang="cs-CZ" altLang="cs-CZ" sz="4500"/>
          </a:p>
        </p:txBody>
      </p:sp>
      <p:graphicFrame>
        <p:nvGraphicFramePr>
          <p:cNvPr id="54276" name="Zástupný symbol pro obsah 2">
            <a:extLst>
              <a:ext uri="{FF2B5EF4-FFF2-40B4-BE49-F238E27FC236}">
                <a16:creationId xmlns:a16="http://schemas.microsoft.com/office/drawing/2014/main" id="{279012EC-C99F-42D8-8D02-0E25DFABD1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28064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A2ED3-F8C3-4282-8A31-D33E77568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cs-CZ"/>
              <a:t>Označování potravin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315591-1BEA-457F-B595-D5F9B8561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cs-CZ" sz="1600" dirty="0">
                <a:hlinkClick r:id="rId2"/>
              </a:rPr>
              <a:t>Food </a:t>
            </a:r>
            <a:r>
              <a:rPr lang="cs-CZ" sz="1600" dirty="0" err="1">
                <a:hlinkClick r:id="rId2"/>
              </a:rPr>
              <a:t>Labelling</a:t>
            </a:r>
            <a:r>
              <a:rPr lang="cs-CZ" sz="1600" dirty="0">
                <a:hlinkClick r:id="rId2"/>
              </a:rPr>
              <a:t> </a:t>
            </a:r>
            <a:r>
              <a:rPr lang="cs-CZ" sz="1600" dirty="0" err="1">
                <a:hlinkClick r:id="rId2"/>
              </a:rPr>
              <a:t>Information</a:t>
            </a:r>
            <a:r>
              <a:rPr lang="cs-CZ" sz="1600" dirty="0">
                <a:hlinkClick r:id="rId2"/>
              </a:rPr>
              <a:t> </a:t>
            </a:r>
            <a:r>
              <a:rPr lang="cs-CZ" sz="1600" dirty="0" err="1">
                <a:hlinkClick r:id="rId2"/>
              </a:rPr>
              <a:t>System</a:t>
            </a:r>
            <a:r>
              <a:rPr lang="cs-CZ" sz="1600" dirty="0">
                <a:hlinkClick r:id="rId2"/>
              </a:rPr>
              <a:t> (FLIS)</a:t>
            </a:r>
            <a:endParaRPr lang="cs-CZ" sz="1600" dirty="0"/>
          </a:p>
          <a:p>
            <a:r>
              <a:rPr lang="cs-CZ" sz="1600" dirty="0">
                <a:hlinkClick r:id="rId3"/>
              </a:rPr>
              <a:t>Revize právní úpravy </a:t>
            </a:r>
            <a:endParaRPr lang="cs-CZ" sz="1600" dirty="0"/>
          </a:p>
          <a:p>
            <a:pPr lvl="1"/>
            <a:r>
              <a:rPr lang="cs-CZ" sz="1600" dirty="0"/>
              <a:t>zavést harmonizované povinné nutriční značení na přední straně obalu a stanovit kritéria pro nutriční profilování, aby se omezila tvrzení uváděná na potravinách</a:t>
            </a:r>
          </a:p>
          <a:p>
            <a:pPr lvl="1"/>
            <a:r>
              <a:rPr lang="cs-CZ" sz="1600" dirty="0"/>
              <a:t>rozšířit povinné informace o původu nebo provenienci některých výrobků</a:t>
            </a:r>
          </a:p>
          <a:p>
            <a:pPr lvl="1"/>
            <a:r>
              <a:rPr lang="cs-CZ" sz="1600" dirty="0"/>
              <a:t>revidovat pravidla pro označování dat (data spotřeby a data minimální trvanlivosti)</a:t>
            </a:r>
          </a:p>
          <a:p>
            <a:pPr lvl="1"/>
            <a:r>
              <a:rPr lang="cs-CZ" sz="1600" dirty="0"/>
              <a:t>zavést povinné uvádění seznamu složek a výživových údajů u všech alkoholických nápojů</a:t>
            </a:r>
          </a:p>
        </p:txBody>
      </p:sp>
      <p:pic>
        <p:nvPicPr>
          <p:cNvPr id="5" name="Picture 4" descr="Ručně nakreslená ilustrace roztříděných dezerty a nápojů">
            <a:extLst>
              <a:ext uri="{FF2B5EF4-FFF2-40B4-BE49-F238E27FC236}">
                <a16:creationId xmlns:a16="http://schemas.microsoft.com/office/drawing/2014/main" id="{9F312941-9D53-7C86-5134-85C1AF916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07" r="3166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880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0B2867-5D2E-477C-A670-C1879567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10" y="402417"/>
            <a:ext cx="4501582" cy="1495425"/>
          </a:xfrm>
        </p:spPr>
        <p:txBody>
          <a:bodyPr>
            <a:normAutofit/>
          </a:bodyPr>
          <a:lstStyle/>
          <a:p>
            <a:r>
              <a:rPr lang="cs-CZ" sz="3500" dirty="0"/>
              <a:t>Výživová, zdravotní a léčebná tvrzení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18EA2C-2FB0-4F84-AD0F-E6B67CF17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0" y="1897842"/>
            <a:ext cx="4501582" cy="4555493"/>
          </a:xfrm>
        </p:spPr>
        <p:txBody>
          <a:bodyPr>
            <a:normAutofit fontScale="92500" lnSpcReduction="10000"/>
          </a:bodyPr>
          <a:lstStyle/>
          <a:p>
            <a:r>
              <a:rPr lang="cs-CZ" sz="1100" dirty="0"/>
              <a:t>Zákaz léčebných tvrzení u potravin </a:t>
            </a:r>
          </a:p>
          <a:p>
            <a:pPr lvl="1"/>
            <a:r>
              <a:rPr lang="cs-CZ" sz="900" dirty="0"/>
              <a:t>tvrzení, které připisuje potravině vlastnost umožňující zabránit nemoci, zmírnit ji nebo vyléčit</a:t>
            </a:r>
            <a:endParaRPr lang="cs-CZ" sz="500" dirty="0"/>
          </a:p>
          <a:p>
            <a:r>
              <a:rPr lang="cs-CZ" sz="1100" dirty="0"/>
              <a:t>Výživové tvrzení </a:t>
            </a:r>
          </a:p>
          <a:p>
            <a:pPr lvl="1"/>
            <a:r>
              <a:rPr lang="cs-CZ" sz="900" dirty="0"/>
              <a:t>tvrzení, které uvádí, naznačuje nebo ze kterého vyplývá, že potravina má určité prospěšné výživové vlastnosti v důsledku</a:t>
            </a:r>
          </a:p>
          <a:p>
            <a:pPr lvl="2"/>
            <a:r>
              <a:rPr lang="cs-CZ" sz="900" dirty="0"/>
              <a:t>energetické (kalorické) hodnoty, kterou poskytuje, poskytuje ve snížené nebo zvýšené míře nebo neobsahuje, např</a:t>
            </a:r>
            <a:r>
              <a:rPr lang="cs-CZ" sz="900" i="1" dirty="0"/>
              <a:t>. s nízkou energetickou hodnotou, </a:t>
            </a:r>
            <a:r>
              <a:rPr lang="cs-CZ" sz="900" i="1" dirty="0" err="1"/>
              <a:t>light</a:t>
            </a:r>
            <a:r>
              <a:rPr lang="cs-CZ" sz="900" i="1" dirty="0"/>
              <a:t>, bez cukrů</a:t>
            </a:r>
          </a:p>
          <a:p>
            <a:pPr lvl="2"/>
            <a:r>
              <a:rPr lang="cs-CZ" sz="900" dirty="0"/>
              <a:t>živin či jiných látek, které buď obsahuje, obsahuje ve snížené či zvýšené míře, nebo neobsahuje, např. </a:t>
            </a:r>
            <a:r>
              <a:rPr lang="cs-CZ" sz="900" i="1" dirty="0"/>
              <a:t>s vysokým obsahem bílkovin, s vysokým obsahem vitamínů</a:t>
            </a:r>
          </a:p>
          <a:p>
            <a:pPr lvl="1"/>
            <a:r>
              <a:rPr lang="cs-CZ" sz="900" dirty="0"/>
              <a:t>Seznam v příloze nařízení EU 1924/2006, viz </a:t>
            </a:r>
            <a:r>
              <a:rPr lang="cs-CZ" sz="900" dirty="0" err="1">
                <a:hlinkClick r:id="rId2"/>
              </a:rPr>
              <a:t>Nutrition</a:t>
            </a:r>
            <a:r>
              <a:rPr lang="cs-CZ" sz="900" dirty="0">
                <a:hlinkClick r:id="rId2"/>
              </a:rPr>
              <a:t> </a:t>
            </a:r>
            <a:r>
              <a:rPr lang="cs-CZ" sz="900" dirty="0" err="1">
                <a:hlinkClick r:id="rId2"/>
              </a:rPr>
              <a:t>claims</a:t>
            </a:r>
            <a:r>
              <a:rPr lang="cs-CZ" sz="900" dirty="0">
                <a:hlinkClick r:id="rId2"/>
              </a:rPr>
              <a:t> (europa.eu)</a:t>
            </a:r>
            <a:endParaRPr lang="cs-CZ" sz="900" dirty="0"/>
          </a:p>
          <a:p>
            <a:r>
              <a:rPr lang="cs-CZ" sz="1100" dirty="0"/>
              <a:t>Zdravotní tvrzení</a:t>
            </a:r>
          </a:p>
          <a:p>
            <a:pPr lvl="1"/>
            <a:r>
              <a:rPr lang="cs-CZ" sz="900" dirty="0"/>
              <a:t>tvrzení, které uvádí, naznačuje nebo ze kterého vyplývá, že existuje souvislost mezi kategorií potravin, potravinou nebo některou z jejích složek a zdravím</a:t>
            </a:r>
          </a:p>
          <a:p>
            <a:pPr lvl="1"/>
            <a:r>
              <a:rPr lang="cs-CZ" sz="900" dirty="0"/>
              <a:t>Rejstřík schválených tvrzení, viz </a:t>
            </a:r>
            <a:r>
              <a:rPr lang="en-GB" sz="900" dirty="0">
                <a:hlinkClick r:id="rId3"/>
              </a:rPr>
              <a:t>EU Register of nutrition and health claims made on foods (v.3.6) (europa.eu)</a:t>
            </a:r>
            <a:endParaRPr lang="cs-CZ" sz="900" dirty="0"/>
          </a:p>
          <a:p>
            <a:pPr lvl="2"/>
            <a:r>
              <a:rPr lang="cs-CZ" sz="900" dirty="0"/>
              <a:t>Funkční tvrzení všeobecně známá, která odkazuji na udržení běžných životních funkcí organismu</a:t>
            </a:r>
          </a:p>
          <a:p>
            <a:pPr lvl="2"/>
            <a:r>
              <a:rPr lang="cs-CZ" sz="900" dirty="0"/>
              <a:t>Funkční tvrzení založená na nových vědeckých poznatcích, mohou být patentově chráněna</a:t>
            </a:r>
          </a:p>
          <a:p>
            <a:pPr lvl="2"/>
            <a:r>
              <a:rPr lang="cs-CZ" sz="900" dirty="0"/>
              <a:t>Tvrzení o snížení rizika onemocnění</a:t>
            </a:r>
          </a:p>
          <a:p>
            <a:pPr lvl="2"/>
            <a:r>
              <a:rPr lang="cs-CZ" sz="900" dirty="0"/>
              <a:t>Tvrzení týkající se zdraví a vývoje dětí</a:t>
            </a:r>
          </a:p>
          <a:p>
            <a:pPr marL="685800" lvl="2" indent="0">
              <a:buNone/>
            </a:pPr>
            <a:r>
              <a:rPr lang="cs-CZ" sz="900" dirty="0"/>
              <a:t>+ Tvrzení, jehož posouzení nebylo dosud dokončeno a je uvedeno na On hold seznamu</a:t>
            </a:r>
          </a:p>
          <a:p>
            <a:pPr lvl="1"/>
            <a:r>
              <a:rPr lang="cs-CZ" sz="900" dirty="0"/>
              <a:t>Zdravotní tvrzení nesmí</a:t>
            </a:r>
          </a:p>
          <a:p>
            <a:pPr lvl="2"/>
            <a:r>
              <a:rPr lang="cs-CZ" sz="900" dirty="0"/>
              <a:t>být uvedena na alkoholických nápojích s obsahem alkoholu vyšším než 1,2 % </a:t>
            </a:r>
          </a:p>
          <a:p>
            <a:pPr lvl="2"/>
            <a:r>
              <a:rPr lang="cs-CZ" sz="900" dirty="0"/>
              <a:t>naznačovat, že nekonzumováním nějaké potraviny by mohlo být ohroženo zdraví</a:t>
            </a:r>
          </a:p>
          <a:p>
            <a:pPr lvl="2"/>
            <a:r>
              <a:rPr lang="cs-CZ" sz="900" dirty="0"/>
              <a:t>odkazovat na konkrétní míru nebo množství úbytku hmotnosti</a:t>
            </a:r>
          </a:p>
          <a:p>
            <a:pPr lvl="2"/>
            <a:r>
              <a:rPr lang="cs-CZ" sz="900" dirty="0"/>
              <a:t>odkazovat se na doporučení jednotlivých lékařů nebo dalších odborníků ve zdravotnictví a sdružení, pokud nejsou na národním pozitivním seznamu</a:t>
            </a:r>
          </a:p>
          <a:p>
            <a:r>
              <a:rPr lang="cs-CZ" sz="700" dirty="0">
                <a:hlinkClick r:id="rId4"/>
              </a:rPr>
              <a:t>Blíže viz Státní zemědělská a potravinářská inspekce | Vodítka k problematice zdravotních a výživových tvrzení (gov.cz)</a:t>
            </a:r>
            <a:endParaRPr lang="cs-CZ" sz="700" dirty="0"/>
          </a:p>
        </p:txBody>
      </p:sp>
      <p:pic>
        <p:nvPicPr>
          <p:cNvPr id="5" name="Picture 4" descr="Obsah obrázku interiér&#10;&#10;Popis byl vytvořen automaticky">
            <a:extLst>
              <a:ext uri="{FF2B5EF4-FFF2-40B4-BE49-F238E27FC236}">
                <a16:creationId xmlns:a16="http://schemas.microsoft.com/office/drawing/2014/main" id="{145FEF9C-C028-A268-24F0-8F72286982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52" r="43036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42277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Nadpis 1">
            <a:extLst>
              <a:ext uri="{FF2B5EF4-FFF2-40B4-BE49-F238E27FC236}">
                <a16:creationId xmlns:a16="http://schemas.microsoft.com/office/drawing/2014/main" id="{960DA389-C517-4E32-94F0-8EF00A46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cs-CZ" altLang="cs-CZ"/>
              <a:t>Další specifické oblasti</a:t>
            </a:r>
            <a:endParaRPr lang="en-GB" altLang="cs-CZ"/>
          </a:p>
        </p:txBody>
      </p:sp>
      <p:sp>
        <p:nvSpPr>
          <p:cNvPr id="45060" name="Zástupný symbol pro obsah 2">
            <a:extLst>
              <a:ext uri="{FF2B5EF4-FFF2-40B4-BE49-F238E27FC236}">
                <a16:creationId xmlns:a16="http://schemas.microsoft.com/office/drawing/2014/main" id="{F63502B2-71C8-46BC-BE0E-7CACB3409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900">
                <a:hlinkClick r:id="rId2"/>
              </a:rPr>
              <a:t>Doplňky stravy</a:t>
            </a:r>
            <a:endParaRPr lang="cs-CZ" altLang="cs-CZ" sz="900"/>
          </a:p>
          <a:p>
            <a:pPr lvl="1">
              <a:defRPr/>
            </a:pPr>
            <a:r>
              <a:rPr lang="cs-CZ" altLang="cs-CZ" sz="900"/>
              <a:t>Zákon o potravinách a vyhláška č. 58/2018 Sb.</a:t>
            </a:r>
          </a:p>
          <a:p>
            <a:pPr lvl="1">
              <a:defRPr/>
            </a:pPr>
            <a:r>
              <a:rPr lang="cs-CZ" altLang="cs-CZ" sz="900"/>
              <a:t>Koncentrované vitaminy a minerální látky</a:t>
            </a:r>
          </a:p>
          <a:p>
            <a:pPr lvl="1">
              <a:defRPr/>
            </a:pPr>
            <a:r>
              <a:rPr lang="cs-CZ" altLang="cs-CZ" sz="900"/>
              <a:t>Notifikační povinnost</a:t>
            </a:r>
          </a:p>
          <a:p>
            <a:pPr>
              <a:defRPr/>
            </a:pPr>
            <a:r>
              <a:rPr lang="cs-CZ" altLang="cs-CZ" sz="900"/>
              <a:t>Obohacené – fortifikované – funkční potraviny</a:t>
            </a:r>
          </a:p>
          <a:p>
            <a:pPr lvl="1">
              <a:defRPr/>
            </a:pPr>
            <a:r>
              <a:rPr lang="cs-CZ" altLang="cs-CZ" sz="900"/>
              <a:t>Nařízení EU č. 1925 a 1924/2006 – výživová a zdravotní tvrzení</a:t>
            </a:r>
          </a:p>
          <a:p>
            <a:pPr>
              <a:defRPr/>
            </a:pPr>
            <a:r>
              <a:rPr lang="cs-CZ" altLang="cs-CZ" sz="900">
                <a:hlinkClick r:id="rId3"/>
              </a:rPr>
              <a:t>Nové potraviny</a:t>
            </a:r>
            <a:endParaRPr lang="cs-CZ" altLang="cs-CZ" sz="900"/>
          </a:p>
          <a:p>
            <a:pPr lvl="1">
              <a:defRPr/>
            </a:pPr>
            <a:r>
              <a:rPr lang="cs-CZ" altLang="cs-CZ" sz="900"/>
              <a:t>Nařízení EU č. 2015/2283</a:t>
            </a:r>
          </a:p>
          <a:p>
            <a:pPr lvl="1">
              <a:defRPr/>
            </a:pPr>
            <a:r>
              <a:rPr lang="cs-CZ" altLang="cs-CZ" sz="900"/>
              <a:t>Schvalování před uvedením na trh, seznam EU</a:t>
            </a:r>
          </a:p>
          <a:p>
            <a:pPr>
              <a:defRPr/>
            </a:pPr>
            <a:r>
              <a:rPr lang="cs-CZ" altLang="cs-CZ" sz="900">
                <a:hlinkClick r:id="rId4"/>
              </a:rPr>
              <a:t>Geneticky modifikované potraviny</a:t>
            </a:r>
            <a:endParaRPr lang="cs-CZ" altLang="cs-CZ" sz="900"/>
          </a:p>
          <a:p>
            <a:pPr lvl="1">
              <a:defRPr/>
            </a:pPr>
            <a:r>
              <a:rPr lang="cs-CZ" altLang="cs-CZ" sz="900"/>
              <a:t>Nařízení EU č. 1829/2003</a:t>
            </a:r>
          </a:p>
          <a:p>
            <a:pPr lvl="1">
              <a:defRPr/>
            </a:pPr>
            <a:r>
              <a:rPr lang="cs-CZ" altLang="cs-CZ" sz="900"/>
              <a:t>Schvalování a označování, registr EU</a:t>
            </a:r>
          </a:p>
          <a:p>
            <a:pPr>
              <a:defRPr/>
            </a:pPr>
            <a:r>
              <a:rPr lang="cs-CZ" altLang="cs-CZ" sz="900">
                <a:hlinkClick r:id="rId5"/>
              </a:rPr>
              <a:t>Biopotraviny</a:t>
            </a:r>
            <a:endParaRPr lang="cs-CZ" altLang="cs-CZ" sz="900"/>
          </a:p>
          <a:p>
            <a:pPr lvl="1">
              <a:defRPr/>
            </a:pPr>
            <a:r>
              <a:rPr lang="cs-CZ" altLang="cs-CZ" sz="900"/>
              <a:t>Nařízení EU </a:t>
            </a:r>
            <a:r>
              <a:rPr lang="cs-CZ" altLang="cs-CZ" sz="900">
                <a:latin typeface="Calibri" panose="020F0502020204030204" pitchFamily="34" charset="0"/>
                <a:cs typeface="Calibri" panose="020F0502020204030204" pitchFamily="34" charset="0"/>
              </a:rPr>
              <a:t>848/2018 (účinnost od 2022)</a:t>
            </a:r>
          </a:p>
          <a:p>
            <a:pPr lvl="1">
              <a:defRPr/>
            </a:pPr>
            <a:r>
              <a:rPr lang="cs-CZ" altLang="cs-CZ" sz="900"/>
              <a:t>Certifikace </a:t>
            </a:r>
          </a:p>
          <a:p>
            <a:pPr>
              <a:defRPr/>
            </a:pPr>
            <a:r>
              <a:rPr lang="cs-CZ" altLang="cs-CZ" sz="900">
                <a:hlinkClick r:id="rId6"/>
              </a:rPr>
              <a:t>Potraviny pro zvláštní výživu</a:t>
            </a:r>
            <a:endParaRPr lang="cs-CZ" altLang="cs-CZ" sz="900"/>
          </a:p>
          <a:p>
            <a:pPr lvl="1">
              <a:defRPr/>
            </a:pPr>
            <a:r>
              <a:rPr lang="cs-CZ" altLang="cs-CZ" sz="900"/>
              <a:t>Nařízení EU č. 609/2013 </a:t>
            </a:r>
          </a:p>
          <a:p>
            <a:pPr lvl="1">
              <a:defRPr/>
            </a:pPr>
            <a:r>
              <a:rPr lang="cs-CZ" altLang="cs-CZ" sz="900"/>
              <a:t>Potraviny pro kojence a malé děti, pro zvláštní lékařské účely, pro regulaci hmotnosti</a:t>
            </a:r>
          </a:p>
        </p:txBody>
      </p:sp>
      <p:pic>
        <p:nvPicPr>
          <p:cNvPr id="57346" name="Picture 11" descr="http://img.ulekare.cz/dbpic/doplnky_stravy-f526_290">
            <a:extLst>
              <a:ext uri="{FF2B5EF4-FFF2-40B4-BE49-F238E27FC236}">
                <a16:creationId xmlns:a16="http://schemas.microsoft.com/office/drawing/2014/main" id="{A539C10B-2816-49FD-B8EE-5714C6055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r="49163" b="1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56" name="Straight Connector 5735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D35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9" name="AutoShape 5" descr="data:image/jpeg;base64,/9j/4AAQSkZJRgABAQAAAQABAAD/2wCEAAkGBhQSERQUEhQVFRUVFxQUFxUWFBUVFBQVFRQVFRUVFBYXHCYeFxkjGRQVHy8gIycpLCwsFR8xNTAqNSYrLCkBCQoKDgwOGg8PGi0kHyUtLCwvLC4sLCksNSopKSwsKSwsLCwsKSksLCosLCwqKiwsKSwsLCwsLCwpKSwsLCwsLP/AABEIAKcBLwMBIgACEQEDEQH/xAAcAAABBQEBAQAAAAAAAAAAAAAAAQMEBQYCBwj/xABDEAABAwIEAwQFCQcDBAMAAAABAAIRAyEEBRIxBkFRImFxgQcTkaGxFCMyQlJyssHRJGKCkqLh8DM0cxVjwvFDRFP/xAAaAQEAAwEBAQAAAAAAAAAAAAAAAQIDBAUG/8QALxEAAgIBAwIDBwQDAQAAAAAAAAECEQMSITEEQRMiUQUjYXGRwfAyobHRgeHxQv/aAAwDAQACEQMRAD8A9uQhCARCEIAQhCAEIQgEc4DcwlTdeg14IcAQQRfvsVQYHMDhqjqdV5dSn5px7Ra3o47mNr9FhlzrE058Pa/T5loxcuDRoKrWcR0C0EVBfuM+Y5Lunn1A/wDyNHjb4qF1OFulNfVBwkuURsbkLXkkrL55kraV5AB5OIW4qVZaS0g2sdxPLZeNZlmdX5RUGKIJ1Fs/UEWgDkFh1mWMIra7IEzPDMbpDHa5kllpb3tIULCPdQrNfTdpidJEcxB8DfZKaopuGr6IJEjk13/tSHNBmILTbeRPLwK8FTt6uDFquDa1uJKVUGlOs6O3bs3ABBPWSvPaVBrT6szLCb9QD2T4wVNwWKFMVXPOl+kMi1zNnDyUfG0j6ttTcmHTzieq9OXUOaTrf7F4TojveNYgganHlFh16ha7hzi71bQx8ubyAuW9wnksXisQHFsRbu3ney6GKIALOZ35wN1jjzODtHRGp7HtWGra2tcNnAG/epAVfw839npTzYDfe91Zhq9+LtWYg0rrUk0o0qQdakupctahzIQHQclDk2ClKAebVIT9OoCoOpKHwgJ6E3SqynEAIQhACEIQChCAhACEIQCIQhAVmOzsUzWESaNJtU94cXiP6Fxi880etsIp+oP8NVwaT5X9ioM6qzVzQfZwlIf01Hfmuc4qlzcWBu7A0ao8Wl5/RU1FtJt0KPl2JFSlTePrsY72tBTmIplzHNBLSQQHDkSN1cqVeZ5nR9RUqipIbLZpuuXCQGQOc2XnGPxWJLfW1zpYGz2zDgeWkbzNlB4hybEYM6HGATqD2zpqEfB11XZzxRVrs9XVAbP0jftR7hdeF1NZn7xNUuP7+xphz6FVbljSzW4c10E85se+FZMzcG1Zo7nC48wsvlVTUwtidNx3A73Uxld7B2QHNO4dcf2XiZOm7JHqRzwnFNumazD4wMANN7x4OEewqp4hDMQdZcA+IdYjXGxPeOqgfKI5aZvEy3yPJN/KA+QDtbzhUh4uNabdehhJQnuVmNB9VpI6gOBkdk7O6GFDwOYOaY5EQWnYjvUzHMLTqFxPab3bSFCdhQHB1tMe2V6EHFxOCePSyyxFAvpDTeLtvP8AA78iu6uP14YNa06gRqH2W778ukKvwGMDXFkmHKUxvqyYMg919rjyVozcLRlp9CO2jMNa3tTY9Z+1+qklzGubTJuZbqGwNpPgoYfDgb2N+RAO6uMLlgqlrmFsTsSJIHSUTd2deDHOduK45PUeGcVrw7CbkS0n7pj4Qmc+4kNCoxjQDIl08hqj9fYu+GMKxtEBrhLiXFpcJB228liOMzUOLqN0unS2Dy0tlxM+1fU9LTS1ehOLHc6kjb4zjCixupp1mR2djH2r8rK4weIFRjXiwc0Og7iRK8c1D1oBP1QB3kmOXgvYMrpaabG9GgewLozQjBKic+FYkiS94AJ6KPQrl94IHKV3UwILtRn22TsDbn0XMco0lSgg7EGEkInfAqhCkTmhcuapAlOpBlWDXSqwqVg6nJASkIVXn+aGjT7P0nWHd3oCy9YJib9Jv7F1K87ytzvlDHlxJLhJJ3kr0IKE7Jao7CEIUkAhCEAiEIQHneMxE4nOR0w7B/LTH6p9rtVVreVXK/wx+qrhBxubybOov/pgfmpOAxA9dgCbB+CfTJJsOyd/5Vyqf8/ejdr+PsaL0e4v1mXYczOlppn+BxaPcAtGVivRVUjCvpj6lQ/1AH4yto5b45aoJmc1UmU+eZc2s0teJaQvJMdk76NWpSe2Wgw0nm3kVv8APPSDTZUdSoUn13tJDi2zARuNUEnyCzWO4xqvkVcFANtWp0tnmZauPqJYp7aqfyMW49zI1MeKcsptgTJPU/omf+rOMQNjM7eVuSYzPC1Gyb6eZB+Km5fSbVbqY2NPZE8yAJJHmvM0tqyIpM6bnTXDS9o74TWGptY4xUhrjIDhYfxSomb4t1Jo1M0mduTh1a7/AAqnZnoDrMJB3bPwRYJzRetDuLNdiadQCY1N/dv7FROzNjBzLZ7TSCHNPIgG6mZZnUEENcARcHceHI+anYzB0cVEjQ+IbVYYJ/de3/2s1GGN1InxJvZlfhcIHnVSOocwPpDyVzQfAGtp6aoII5EEKhbkz6RaHte2CQKjJnq0yLcjbv2Vvgcyqzp1Njk5+xjkS0W8woywi+4U7ErYYMfeYOxEf5sqlmKcyo5mqQNjtIOy0j3NqNe17CKjRqaWQQemx296pMdkWr5ylUa50XYTpMDpNlGONbSPofZMcmKbbXlf4mOUM8qUjZx81aYfjR5nUA6RpMgGxsRO6zTXBw0usehsUow5jskHv/JbJuPDo+mlgxZF5om4yXPsIxzA6kJaSRBPjeVvMJxrhXjdzf4ZHuXiNKkQZO8Qf1WgyLDPr1adJm73Ce5gguce4BbR6nMns7+e54/Wey8L86bX+T23lPI3CpsU5zHnURBkjqr9rREdLKDmGGpkTUjSLy4wB4levlg5xq6Z8pjnod9iHlmFcCXOIIO0fmrINTeHqNc0FhBbyLSCD4EJTUvAVoQUI0is5OTtnfre5IXApst6+5N1agb5q5UKgQx0EFEyuSgLMOWQ4lraq0cmj4/2Wqw7paPZ7Fjs1M1n+PwAUMlHGVM+fpD98fqt2sVkbJxFPuJPsBW1RBihCAhSQCEIQCIQhAeMZy93yrEEEjVUqAwdxq2PUWUEsJjusO4dy9JzLhfCBxdVqmm57nOu5oBMyYkd6p34PLKZ7WK1mQNDTLieQAaJXBLp5tnVHNFIf9GFjiG/8Z/EFu3qqyLLqVMvdRZpaYbN5cWzJv3mPIq0eV2Y46YpHPOWp2ZbHcMQ5zqLzTJJJA2k3KpMZiK9Kz+2Oq3dYLPZ9Ta2m57zDWiSjikttiphsyfSLHOc0AAXgcucqvybLwyk20ySZtuT+gCi5ma1aoTTDmU40wfrA7khU+MY+gz1ep+l0nTyt0jZedJeK6WwUb4NdisKHt0uAI3uVT18tcwnS0P6Br203eF23PmqHIuJH0oDy59MzYkuLe9pPwVucRQrNc5tcS3cOOkt6CD+SwlCcHxaLPHfJ0x7Wx6z1tIm0VCCPCWyFGrcUYekbUqmrqGhjXcpkwSlq1K9MNDmh7RsSPMHVPfumWmrVI1EMFxeCHC94PMK0VB8oqsKY9heMQ/W57SGm2lp2ja3NS6T6VSCx0E/aGx75uqPNcuksLXBoAJs0N1Hm6ybpVYIGsF3ILDJgi35C3hO9i6p4ksrP7YLhF2zBtFp8EziwX6qlP6Q7T2C0jmQOvUKL6ose0u52Pidvf8AFSG4o0amofWgHp0MrPTR9p0M9WKPrVfQSlmlOpaswOHX6Lm+YUynk7HiaNXTz0vu3+YXTGNyYVe3Rhr9zT2Dvunke5QKJNMw4OYeYMhTSry/Q9KLUv0un+djQ4Phuo/d7SJ+rdek8CZI2jJA7REFxu4jp3DuXm+T5l6sg6vJev8ACNR76Ae9mjUeyCIOnkT4rq6LTKfG5897XnlUab8v0/6T83zD1NJ1SJjYLz7ik18e1vycAFpMvedNMCLjmJmNhK9IxWEbUbpeJB5LM1OFqheWtIbTm17AdwXR1ePO5RlifHY8HDLHTU0Yz0ccQVqdVmD/ANRgdUNR+kjQ4yTBO97bBeg4yo5rtQRlnCVKhdl3G5PUm5Vi+gCIIXoK63Od87FQ7Ph0M+C5wr3VXaiIA2CnnK2zspDKIFghBxosm3KSQmXhSCRgTYjv+IWQzB81HeJ91lrMvNz5LKZxT01qg/ePvv8AmoZKJXDgmuO5rvh/da4LH8Ln9pI/ccfe1bBqIM6CEBCkgEIQgEQhCAzvHmUtrYOoTY0/nQRvDLuaDylshZjg/LMPiawqUaIZSptEOI+cLyIkum53jpK3+aYT1tGpTmNbXMnpqET71F4eyRmFpmlTnSCBJ3MNFyorcmyzawAACwFgOgXJXabCkgbe1Z7ijBuexjW3Be3V93r7YWl0yo+LYoatUQ9zK1clYGwAstxHTZRpPfUHZAiBuZtA77r0OuxZfiXKPX0yywu0yRIsb+5VapbIsudzwmviGgxzvAjYTMd6MuOuqwaQbzbmAJUrOcIA+oIhzXFu1+y7eOUiPJVgqPpEPbLX7Nje9pErnjUl8TqaonZ3j8QKvbrWb2Q07AdI5+KcZxTFE0w0moTGoOhgaRyG5PuuoWMPrah1OMANE6ZJcAJcRPir/KMFTZpFJmp2znOAv1n9FGmPpuQlv8DrBYtz5Y3VBDXSRY9w6AK5wvD/AKyBAbsSQ0XhS8Dl5JWyybKICpDFqYlPTwZfNMglpF4jzB6rM1qZM032cPf0IXsz8qBCy3EHBYqCW2cNiNwmfpbVwO7oev8ACemfBhMK97DE7AkHeeg7lqstrCsA2sGu6OIHsPcqCtl9ekYqMLh1b+ilYBlV7g1oLRtqdy74Xm6ZRlxue9knDLC018/zc1uW5JTY9rmsaIIOwRnfpGrMxL2UyGspkNDdIOuwku53M7LQ4DAtZSGntaRvuSdzK83pVvX4gAsmqX31CYgnccgF6el44pLZs+fxy8acpT3SXc9owGd0qpDRUZ6zSCaYcC4GASPJTqj4ElePZBluJGMpa2lopu1F3UC1vGV6jmFXXTIbY7jyXVCTkt0cGbHGDSi7JhcuXvWZZxZo7NRhkW8VY4HGurHVEN5K9mFFokhKhSDlNVGp4rhwQHGB+n5H8lnuIqcYh3eGn3LQYY/ODz+CrOMYaGPItdpgd039hUMlELhUftLv+M/iatg1Y3g/FtfXdp//AD/8mrZBEGdBCAhSQCEIQCIQhAcYiqGtLnGABJPcLrjC1NQJFwSSPC0KDxS+MHW+58SEnDFTVhmH/NgovegWqaabJ0pmnsFIHWqPigpITGIagK6sFWYulKuKjFCxZgQBLnWAQHm/GeKNBhc1oLzIDi2dNrn8l5s3AOqONQuL33JJ5T8F7RneV+tpOFXm0saQbgzus8OHxThtj3gb+a5Mzm/0m0WkjJZbkIbFtRN3OdyJE9kfmtVlmTgAACAp+Fym60GBwYaJNgFaEO7E52MZZlO1lpMNhYCbw9SmOfuU2hXY+Q0yRyst048IyplPXz3TWNMNBAMRMOPUt5eXNWtNrajdTTI+B5gjkVUZnk0umAD9qN+53co+X4msyuxpbAJAcbw5vUnnHXdeEuvzYOoePOvK3t9dvzk7HihOFw5XJY4zJWvFwqDEZUyi8OeOzt3CdipfHWYlnqxfQZJ5CeUqnbnk4YMdB1OdBdeGCNvNe1JxvdHNCUo7pmiwWNYHNDSL9OisXYKhTmqQ1sCS7uWd4PwVN7TUAhwcW93IyPapvGbyMOQObmz7VE56MbmlwrNUllyxj6tIucFj6VZuqk6QDGxBB7wdlLA7157wrmRpPq6iI0aoE7tPxujKcVUfi2PdqDnPJceWmDbw5QuCHtFOMLW8nX7nZP2c1KdPaKv9jfnBtdcgFUec8RuoVgxgbAaCQROonkCNtt1I4g4h+Tta1sa3Cb30gWmOZnZZN+a63a3S4mwnSD5nkFl7S67w14eK9W3BTpOlcvPNeU9Jw1cPaHD6wB9oToCpeG829ew2A0EN7JkG3JX7GL1MGTxcan6/jODJBwk4s5FJNVGQpK4qCy2MyDTPzjfH8iovGAd8n1NMFj2uHvB8oKkA9tv3guuIm/s1X7sqGWRm+AG6qmJed/m2+A7RgLatWN9Hf/2fv0/wlbNFwTLkUIQEKSoIQhAIhCEBS8ZPjBVfBo/qCb4KqzhW9xI+C448fGCf3lg/qCj+j2rOHeOj/i0LK/eV8C9eS/iakpmlsE8maey1KDqHNlCVAcCkE3icG14uLxY8x4J9CAzWKyYsuCSTPhdU4ywzcLa1qgMhQmYdpJi8GFXSTZQUcB3JzH4EmkQ0bq6OHEwE8ygjSqgYH/odc8ne0rRcMZQ6lqLhc+K0DaaebELOOGMXaLyyNqhp1IEQVFqYJjLkwBymycx+JLGEt3VZLW9qq/Xz0A2HiVpKKfKKImYjA0q7RqEhU+dcHsrNaG9nTtCsMBmvrHwAA0CAALK0U7MgpslyQYemGj/Cm+I8vNWi5o3U7Nsd6pgPMmJ6KLlGaet1A3LYvtMqzx3H4G0YTUfFXYwmFyetTp1HESYDQI5SCfgrrg/LnF5qvbECAPiVsXaB2XR/nVPUsO1v0QPJedDocUZqS/8AJ1T9oZJwlB1uUWc5KKr2uLdWkQLkWVDmOSkva3TDdrW+K9ADU4cI07gFZ9V7MxdRJztqXr/rgzw9ZPFS5SKnhjKRRpQOZknqVdoAhC78OJYoKC7HNkm5ycn3BIUIK1MyrP02/eHxTuf/AO3q/dKad/qN+8FzxTUjDP74CMkofR0/t4kd9M/iW2WB9HdX9oxA6sYfY4/qt8oXBaXIoQgIUlQQhCARCEIDL+kV8YSOtRnukqJ6N6nYqjvafiF16S3/ADNIdah9zSoXo1qfOVW9Wg+x391yt++r4G9e7N8mQbnxKeTDvpFdRgPNSrhhXaAEIQgG9LZO0803Toskx4EA+d0zjcuLzLXlp52kFIMqgDS9zXc3b6vEFAOmiAbKOynU13I0qTSwukbknmTzTWJxrKca3tbqMDUQJPQSoaT5JV9h0kDdNYljS2AS2/I79yyeE9JGHq1qlF40BrnM1TP0SWkuG4FuUq+weXskPa8uBu3tS2O5QpKXBpkxTx/qVEuuyWwOioqfD7nO7TjpnZaFOU2qaMiFQwbaLZA2UqnU1DVEA7d4T/ZNlFdROr6VhyQFfxBSaWdvaYULIaVNpcGdx3lWuaYD1rNKjZRk3qgbyStLWmjdZI+E4d7IGZYksqknYq5yyrNNs9PdyS4vLmv3UnCYSAByC5o4tM3L1MB+kxK/ENHMe1Qs2xZYAG7n4KlqV+m/xXQkVcqLGtmzibWH+bqRg8eSQHXm096o6NbtEFTMPUBqNY25mTHIC8lKKpmhSOSprEPhpVTQr2XqN8Z9xKhcb1Iww73j3NKnYT/VHcCfy/NU/pAqfN0h1c8+xo/VRLgmPJR8AVYxzh9qif6XN/Vekryvgp8ZhT72VG/0z+S9UUR4JlyKEICFYqCEIQCIQhAYr0iDUaLSbQ52/gOh6qDwEAzEkT9Km7n0LT0Vh6QKYmi4kAQ5smd5B5Kt4OcPlbIcHdh+2rp3rFqOu+5pb00eiSmqtj4j4Jxq4xAt4XWxmDCnQo7XJ1jkB2klKkIQDOLxYY2eZmB4BUuF4oBd2mva2PpObpaT3EqZnuFqPYDS062z9LaCIOyoW491VzWamPaGkVWE3mPqg94IhZTbTNscU1uavCYxtQEt5eB+CxvpMyCrWYypSJmlJjkZ3BHMK64cxY1Glp0FoPZiIaDDTa1wr57ARB2KtWuNMKTw5NUex8118MKrxBNOtOki9zyI6j3hek+jRuJYKornsnSGtmYInU7zkexaLEej+i7ECsAJFxbb/LqwxlJmGpPqEWaJgC5PIDzWWPFpdtnVn6x5Y6Iqk+fn8Cc1y7B8lnW8TAywM+dDwz1eq1xqmY2A3smhxKXsD2AgElpG92mDHULbUmcFM0VCZcZFu7+6YbW7RVDQ4ieC4EQCRFuUc1b4CXdqN1YgsWlNYjFuYQNNjADp5946KQyiVn8Vin6pLXPY03a68E7ERyXPn10lj5/x+99vluXjXcusO95eWuIMXsIU+FAyiiQ3URBdcDoOQU9a446YpP8Av9yr5KLiJ+hzXH6BGknoZsqOvjaYvqB8DJK2leiHghwBHeqpnDVAO1BgWllGiiwGRuxLvWOc+m2IDWmJEzdarLcqp0GxTG+5N3HxKep0wBAsE80KCaBQ8XU5dFKqvgKqxD0JHcrbL3HoAPaf7LO+kUH5gDl60/gC0+Ts7BP2iT5Cw+CzPH9OX0CXBo01hLtvqKsuC0eTLcMuLcdhz+/G32g4L11ePZTAxdCCD86zb73JewohIUIQEKxUEIQgEQhCAyHpJZ8xTPSp8WlUPATf2sdzH/ALTekKlOEno9pWf9HrP2onpTf7y1ckl75HQn7s9FCQruFyV1nORmiCR0TgKTEM5jce8LhlSUBKa6UqZa9OgoBHNVXjuHaNW5bpdvqYdLvaN1bLktSrJTrgj5dgG0maQS7q513HxKlLhKChB1CznGuKhlJn2qgcR+7T7Rnz0rRysdx5w5UxRplkyydjG8T8FSd6di0avcxmAzB5dia8jU9xYzxdYkL0jh/JWsw7A4XiY8Vj8o4CqU6zS6SwHUfGZK9KaYCzxQkv1F8kk+Bj/p7PshOhobtZOSoeZYVzwNDtLhseXgVuZDlbGtbp1GNRgSdzEpaeLBdpBvEqsp5EXg/KHazyi2nvHepeBy2nRnQDJ3JMlATiUSmi9cOegO3vSNCGUuqdAQCALqUKLiK/JANYmsq+oS4ho3cYH5nyCcr1VJyfCG9R3OzR0HXzQFlSphoAGwAHsWQ9I9H5ui7o9w/mZP8A4rYrO8d0Zwjj9lzT8R+arLdMtHlHnWT/AO5w3/Kz8QXsy8ayj/dYb/lb+IL2VRDgmfIoQgIVygIQhAIhCEBTcYUtWEqd0H2FUfAWGio937nxcP0QhVparJvajapCEIViBFErU9Nxsd+4pUIBBUTrKiEIB9rpSoQgEIXMJUIBEShCAQpQUIQBrSF5QhAclxXCEIDkldsYhCAeaxdJEICNicRFgq+pVSoQBgcF606nfQB2+0R17ldAJEIBSqziWjqwtUdG6v5SD+SEIweW5Q39rw4/7rPxL2RCFSHBpk5FCEIVzM//2Q==">
            <a:extLst>
              <a:ext uri="{FF2B5EF4-FFF2-40B4-BE49-F238E27FC236}">
                <a16:creationId xmlns:a16="http://schemas.microsoft.com/office/drawing/2014/main" id="{6F875B94-D714-4F01-A417-42932B2696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latin typeface="Arial" panose="020B0604020202020204" pitchFamily="34" charset="0"/>
            </a:endParaRPr>
          </a:p>
        </p:txBody>
      </p:sp>
      <p:sp>
        <p:nvSpPr>
          <p:cNvPr id="57350" name="AutoShape 7" descr="data:image/jpeg;base64,/9j/4AAQSkZJRgABAQAAAQABAAD/2wCEAAkGBhQSERQUEhQVFRUVFxQUFxUWFBUVFBQVFRQVFRUVFBYXHCYeFxkjGRQVHy8gIycpLCwsFR8xNTAqNSYrLCkBCQoKDgwOGg8PGi0kHyUtLCwvLC4sLCksNSopKSwsKSwsLCwsKSksLCosLCwqKiwsKSwsLCwsLCwpKSwsLCwsLP/AABEIAKcBLwMBIgACEQEDEQH/xAAcAAABBQEBAQAAAAAAAAAAAAAAAQMEBQYCBwj/xABDEAABAwIEAwQFCQcDBAMAAAABAAIRAyEEBRIxBkFRImFxgQcTkaGxFCMyQlJyssHRJGKCkqLh8DM0cxVjwvFDRFP/xAAaAQEAAwEBAQAAAAAAAAAAAAAAAQIDBAUG/8QALxEAAgIBAwIDBwQDAQAAAAAAAAECEQMSITEEQRMiUQUjYXGRwfAyobHRgeHxQv/aAAwDAQACEQMRAD8A9uQhCARCEIAQhCAEIQgEc4DcwlTdeg14IcAQQRfvsVQYHMDhqjqdV5dSn5px7Ra3o47mNr9FhlzrE058Pa/T5loxcuDRoKrWcR0C0EVBfuM+Y5Lunn1A/wDyNHjb4qF1OFulNfVBwkuURsbkLXkkrL55kraV5AB5OIW4qVZaS0g2sdxPLZeNZlmdX5RUGKIJ1Fs/UEWgDkFh1mWMIra7IEzPDMbpDHa5kllpb3tIULCPdQrNfTdpidJEcxB8DfZKaopuGr6IJEjk13/tSHNBmILTbeRPLwK8FTt6uDFquDa1uJKVUGlOs6O3bs3ABBPWSvPaVBrT6szLCb9QD2T4wVNwWKFMVXPOl+kMi1zNnDyUfG0j6ttTcmHTzieq9OXUOaTrf7F4TojveNYgganHlFh16ha7hzi71bQx8ubyAuW9wnksXisQHFsRbu3ney6GKIALOZ35wN1jjzODtHRGp7HtWGra2tcNnAG/epAVfw839npTzYDfe91Zhq9+LtWYg0rrUk0o0qQdakupctahzIQHQclDk2ClKAebVIT9OoCoOpKHwgJ6E3SqynEAIQhACEIQChCAhACEIQCIQhAVmOzsUzWESaNJtU94cXiP6Fxi880etsIp+oP8NVwaT5X9ioM6qzVzQfZwlIf01Hfmuc4qlzcWBu7A0ao8Wl5/RU1FtJt0KPl2JFSlTePrsY72tBTmIplzHNBLSQQHDkSN1cqVeZ5nR9RUqipIbLZpuuXCQGQOc2XnGPxWJLfW1zpYGz2zDgeWkbzNlB4hybEYM6HGATqD2zpqEfB11XZzxRVrs9XVAbP0jftR7hdeF1NZn7xNUuP7+xphz6FVbljSzW4c10E85se+FZMzcG1Zo7nC48wsvlVTUwtidNx3A73Uxld7B2QHNO4dcf2XiZOm7JHqRzwnFNumazD4wMANN7x4OEewqp4hDMQdZcA+IdYjXGxPeOqgfKI5aZvEy3yPJN/KA+QDtbzhUh4uNabdehhJQnuVmNB9VpI6gOBkdk7O6GFDwOYOaY5EQWnYjvUzHMLTqFxPab3bSFCdhQHB1tMe2V6EHFxOCePSyyxFAvpDTeLtvP8AA78iu6uP14YNa06gRqH2W778ukKvwGMDXFkmHKUxvqyYMg919rjyVozcLRlp9CO2jMNa3tTY9Z+1+qklzGubTJuZbqGwNpPgoYfDgb2N+RAO6uMLlgqlrmFsTsSJIHSUTd2deDHOduK45PUeGcVrw7CbkS0n7pj4Qmc+4kNCoxjQDIl08hqj9fYu+GMKxtEBrhLiXFpcJB228liOMzUOLqN0unS2Dy0tlxM+1fU9LTS1ehOLHc6kjb4zjCixupp1mR2djH2r8rK4weIFRjXiwc0Og7iRK8c1D1oBP1QB3kmOXgvYMrpaabG9GgewLozQjBKic+FYkiS94AJ6KPQrl94IHKV3UwILtRn22TsDbn0XMco0lSgg7EGEkInfAqhCkTmhcuapAlOpBlWDXSqwqVg6nJASkIVXn+aGjT7P0nWHd3oCy9YJib9Jv7F1K87ytzvlDHlxJLhJJ3kr0IKE7Jao7CEIUkAhCEAiEIQHneMxE4nOR0w7B/LTH6p9rtVVreVXK/wx+qrhBxubybOov/pgfmpOAxA9dgCbB+CfTJJsOyd/5Vyqf8/ejdr+PsaL0e4v1mXYczOlppn+BxaPcAtGVivRVUjCvpj6lQ/1AH4yto5b45aoJmc1UmU+eZc2s0teJaQvJMdk76NWpSe2Wgw0nm3kVv8APPSDTZUdSoUn13tJDi2zARuNUEnyCzWO4xqvkVcFANtWp0tnmZauPqJYp7aqfyMW49zI1MeKcsptgTJPU/omf+rOMQNjM7eVuSYzPC1Gyb6eZB+Km5fSbVbqY2NPZE8yAJJHmvM0tqyIpM6bnTXDS9o74TWGptY4xUhrjIDhYfxSomb4t1Jo1M0mduTh1a7/AAqnZnoDrMJB3bPwRYJzRetDuLNdiadQCY1N/dv7FROzNjBzLZ7TSCHNPIgG6mZZnUEENcARcHceHI+anYzB0cVEjQ+IbVYYJ/de3/2s1GGN1InxJvZlfhcIHnVSOocwPpDyVzQfAGtp6aoII5EEKhbkz6RaHte2CQKjJnq0yLcjbv2Vvgcyqzp1Njk5+xjkS0W8woywi+4U7ErYYMfeYOxEf5sqlmKcyo5mqQNjtIOy0j3NqNe17CKjRqaWQQemx296pMdkWr5ylUa50XYTpMDpNlGONbSPofZMcmKbbXlf4mOUM8qUjZx81aYfjR5nUA6RpMgGxsRO6zTXBw0usehsUow5jskHv/JbJuPDo+mlgxZF5om4yXPsIxzA6kJaSRBPjeVvMJxrhXjdzf4ZHuXiNKkQZO8Qf1WgyLDPr1adJm73Ce5gguce4BbR6nMns7+e54/Wey8L86bX+T23lPI3CpsU5zHnURBkjqr9rREdLKDmGGpkTUjSLy4wB4levlg5xq6Z8pjnod9iHlmFcCXOIIO0fmrINTeHqNc0FhBbyLSCD4EJTUvAVoQUI0is5OTtnfre5IXApst6+5N1agb5q5UKgQx0EFEyuSgLMOWQ4lraq0cmj4/2Wqw7paPZ7Fjs1M1n+PwAUMlHGVM+fpD98fqt2sVkbJxFPuJPsBW1RBihCAhSQCEIQCIQhAeMZy93yrEEEjVUqAwdxq2PUWUEsJjusO4dy9JzLhfCBxdVqmm57nOu5oBMyYkd6p34PLKZ7WK1mQNDTLieQAaJXBLp5tnVHNFIf9GFjiG/8Z/EFu3qqyLLqVMvdRZpaYbN5cWzJv3mPIq0eV2Y46YpHPOWp2ZbHcMQ5zqLzTJJJA2k3KpMZiK9Kz+2Oq3dYLPZ9Ta2m57zDWiSjikttiphsyfSLHOc0AAXgcucqvybLwyk20ySZtuT+gCi5ma1aoTTDmU40wfrA7khU+MY+gz1ep+l0nTyt0jZedJeK6WwUb4NdisKHt0uAI3uVT18tcwnS0P6Br203eF23PmqHIuJH0oDy59MzYkuLe9pPwVucRQrNc5tcS3cOOkt6CD+SwlCcHxaLPHfJ0x7Wx6z1tIm0VCCPCWyFGrcUYekbUqmrqGhjXcpkwSlq1K9MNDmh7RsSPMHVPfumWmrVI1EMFxeCHC94PMK0VB8oqsKY9heMQ/W57SGm2lp2ja3NS6T6VSCx0E/aGx75uqPNcuksLXBoAJs0N1Hm6ybpVYIGsF3ILDJgi35C3hO9i6p4ksrP7YLhF2zBtFp8EziwX6qlP6Q7T2C0jmQOvUKL6ose0u52Pidvf8AFSG4o0amofWgHp0MrPTR9p0M9WKPrVfQSlmlOpaswOHX6Lm+YUynk7HiaNXTz0vu3+YXTGNyYVe3Rhr9zT2Dvunke5QKJNMw4OYeYMhTSry/Q9KLUv0un+djQ4Phuo/d7SJ+rdek8CZI2jJA7REFxu4jp3DuXm+T5l6sg6vJev8ACNR76Ae9mjUeyCIOnkT4rq6LTKfG5897XnlUab8v0/6T83zD1NJ1SJjYLz7ik18e1vycAFpMvedNMCLjmJmNhK9IxWEbUbpeJB5LM1OFqheWtIbTm17AdwXR1ePO5RlifHY8HDLHTU0Yz0ccQVqdVmD/ANRgdUNR+kjQ4yTBO97bBeg4yo5rtQRlnCVKhdl3G5PUm5Vi+gCIIXoK63Od87FQ7Ph0M+C5wr3VXaiIA2CnnK2zspDKIFghBxosm3KSQmXhSCRgTYjv+IWQzB81HeJ91lrMvNz5LKZxT01qg/ePvv8AmoZKJXDgmuO5rvh/da4LH8Ln9pI/ccfe1bBqIM6CEBCkgEIQgEQhCAzvHmUtrYOoTY0/nQRvDLuaDylshZjg/LMPiawqUaIZSptEOI+cLyIkum53jpK3+aYT1tGpTmNbXMnpqET71F4eyRmFpmlTnSCBJ3MNFyorcmyzawAACwFgOgXJXabCkgbe1Z7ijBuexjW3Be3V93r7YWl0yo+LYoatUQ9zK1clYGwAstxHTZRpPfUHZAiBuZtA77r0OuxZfiXKPX0yywu0yRIsb+5VapbIsudzwmviGgxzvAjYTMd6MuOuqwaQbzbmAJUrOcIA+oIhzXFu1+y7eOUiPJVgqPpEPbLX7Nje9pErnjUl8TqaonZ3j8QKvbrWb2Q07AdI5+KcZxTFE0w0moTGoOhgaRyG5PuuoWMPrah1OMANE6ZJcAJcRPir/KMFTZpFJmp2znOAv1n9FGmPpuQlv8DrBYtz5Y3VBDXSRY9w6AK5wvD/AKyBAbsSQ0XhS8Dl5JWyybKICpDFqYlPTwZfNMglpF4jzB6rM1qZM032cPf0IXsz8qBCy3EHBYqCW2cNiNwmfpbVwO7oev8ACemfBhMK97DE7AkHeeg7lqstrCsA2sGu6OIHsPcqCtl9ekYqMLh1b+ilYBlV7g1oLRtqdy74Xm6ZRlxue9knDLC018/zc1uW5JTY9rmsaIIOwRnfpGrMxL2UyGspkNDdIOuwku53M7LQ4DAtZSGntaRvuSdzK83pVvX4gAsmqX31CYgnccgF6el44pLZs+fxy8acpT3SXc9owGd0qpDRUZ6zSCaYcC4GASPJTqj4ElePZBluJGMpa2lopu1F3UC1vGV6jmFXXTIbY7jyXVCTkt0cGbHGDSi7JhcuXvWZZxZo7NRhkW8VY4HGurHVEN5K9mFFokhKhSDlNVGp4rhwQHGB+n5H8lnuIqcYh3eGn3LQYY/ODz+CrOMYaGPItdpgd039hUMlELhUftLv+M/iatg1Y3g/FtfXdp//AD/8mrZBEGdBCAhSQCEIQCIQhAcYiqGtLnGABJPcLrjC1NQJFwSSPC0KDxS+MHW+58SEnDFTVhmH/NgovegWqaabJ0pmnsFIHWqPigpITGIagK6sFWYulKuKjFCxZgQBLnWAQHm/GeKNBhc1oLzIDi2dNrn8l5s3AOqONQuL33JJ5T8F7RneV+tpOFXm0saQbgzus8OHxThtj3gb+a5Mzm/0m0WkjJZbkIbFtRN3OdyJE9kfmtVlmTgAACAp+Fym60GBwYaJNgFaEO7E52MZZlO1lpMNhYCbw9SmOfuU2hXY+Q0yRyst048IyplPXz3TWNMNBAMRMOPUt5eXNWtNrajdTTI+B5gjkVUZnk0umAD9qN+53co+X4msyuxpbAJAcbw5vUnnHXdeEuvzYOoePOvK3t9dvzk7HihOFw5XJY4zJWvFwqDEZUyi8OeOzt3CdipfHWYlnqxfQZJ5CeUqnbnk4YMdB1OdBdeGCNvNe1JxvdHNCUo7pmiwWNYHNDSL9OisXYKhTmqQ1sCS7uWd4PwVN7TUAhwcW93IyPapvGbyMOQObmz7VE56MbmlwrNUllyxj6tIucFj6VZuqk6QDGxBB7wdlLA7157wrmRpPq6iI0aoE7tPxujKcVUfi2PdqDnPJceWmDbw5QuCHtFOMLW8nX7nZP2c1KdPaKv9jfnBtdcgFUec8RuoVgxgbAaCQROonkCNtt1I4g4h+Tta1sa3Cb30gWmOZnZZN+a63a3S4mwnSD5nkFl7S67w14eK9W3BTpOlcvPNeU9Jw1cPaHD6wB9oToCpeG829ew2A0EN7JkG3JX7GL1MGTxcan6/jODJBwk4s5FJNVGQpK4qCy2MyDTPzjfH8iovGAd8n1NMFj2uHvB8oKkA9tv3guuIm/s1X7sqGWRm+AG6qmJed/m2+A7RgLatWN9Hf/2fv0/wlbNFwTLkUIQEKSoIQhAIhCEBS8ZPjBVfBo/qCb4KqzhW9xI+C448fGCf3lg/qCj+j2rOHeOj/i0LK/eV8C9eS/iakpmlsE8maey1KDqHNlCVAcCkE3icG14uLxY8x4J9CAzWKyYsuCSTPhdU4ywzcLa1qgMhQmYdpJi8GFXSTZQUcB3JzH4EmkQ0bq6OHEwE8ygjSqgYH/odc8ne0rRcMZQ6lqLhc+K0DaaebELOOGMXaLyyNqhp1IEQVFqYJjLkwBymycx+JLGEt3VZLW9qq/Xz0A2HiVpKKfKKImYjA0q7RqEhU+dcHsrNaG9nTtCsMBmvrHwAA0CAALK0U7MgpslyQYemGj/Cm+I8vNWi5o3U7Nsd6pgPMmJ6KLlGaet1A3LYvtMqzx3H4G0YTUfFXYwmFyetTp1HESYDQI5SCfgrrg/LnF5qvbECAPiVsXaB2XR/nVPUsO1v0QPJedDocUZqS/8AJ1T9oZJwlB1uUWc5KKr2uLdWkQLkWVDmOSkva3TDdrW+K9ADU4cI07gFZ9V7MxdRJztqXr/rgzw9ZPFS5SKnhjKRRpQOZknqVdoAhC78OJYoKC7HNkm5ycn3BIUIK1MyrP02/eHxTuf/AO3q/dKad/qN+8FzxTUjDP74CMkofR0/t4kd9M/iW2WB9HdX9oxA6sYfY4/qt8oXBaXIoQgIUlQQhCARCEIDL+kV8YSOtRnukqJ6N6nYqjvafiF16S3/ADNIdah9zSoXo1qfOVW9Wg+x391yt++r4G9e7N8mQbnxKeTDvpFdRgPNSrhhXaAEIQgG9LZO0803Toskx4EA+d0zjcuLzLXlp52kFIMqgDS9zXc3b6vEFAOmiAbKOynU13I0qTSwukbknmTzTWJxrKca3tbqMDUQJPQSoaT5JV9h0kDdNYljS2AS2/I79yyeE9JGHq1qlF40BrnM1TP0SWkuG4FuUq+weXskPa8uBu3tS2O5QpKXBpkxTx/qVEuuyWwOioqfD7nO7TjpnZaFOU2qaMiFQwbaLZA2UqnU1DVEA7d4T/ZNlFdROr6VhyQFfxBSaWdvaYULIaVNpcGdx3lWuaYD1rNKjZRk3qgbyStLWmjdZI+E4d7IGZYksqknYq5yyrNNs9PdyS4vLmv3UnCYSAByC5o4tM3L1MB+kxK/ENHMe1Qs2xZYAG7n4KlqV+m/xXQkVcqLGtmzibWH+bqRg8eSQHXm096o6NbtEFTMPUBqNY25mTHIC8lKKpmhSOSprEPhpVTQr2XqN8Z9xKhcb1Iww73j3NKnYT/VHcCfy/NU/pAqfN0h1c8+xo/VRLgmPJR8AVYxzh9qif6XN/Vekryvgp8ZhT72VG/0z+S9UUR4JlyKEICFYqCEIQCIQhAYr0iDUaLSbQ52/gOh6qDwEAzEkT9Km7n0LT0Vh6QKYmi4kAQ5smd5B5Kt4OcPlbIcHdh+2rp3rFqOu+5pb00eiSmqtj4j4Jxq4xAt4XWxmDCnQo7XJ1jkB2klKkIQDOLxYY2eZmB4BUuF4oBd2mva2PpObpaT3EqZnuFqPYDS062z9LaCIOyoW491VzWamPaGkVWE3mPqg94IhZTbTNscU1uavCYxtQEt5eB+CxvpMyCrWYypSJmlJjkZ3BHMK64cxY1Glp0FoPZiIaDDTa1wr57ARB2KtWuNMKTw5NUex8118MKrxBNOtOki9zyI6j3hek+jRuJYKornsnSGtmYInU7zkexaLEej+i7ECsAJFxbb/LqwxlJmGpPqEWaJgC5PIDzWWPFpdtnVn6x5Y6Iqk+fn8Cc1y7B8lnW8TAywM+dDwz1eq1xqmY2A3smhxKXsD2AgElpG92mDHULbUmcFM0VCZcZFu7+6YbW7RVDQ4ieC4EQCRFuUc1b4CXdqN1YgsWlNYjFuYQNNjADp5946KQyiVn8Vin6pLXPY03a68E7ERyXPn10lj5/x+99vluXjXcusO95eWuIMXsIU+FAyiiQ3URBdcDoOQU9a446YpP8Av9yr5KLiJ+hzXH6BGknoZsqOvjaYvqB8DJK2leiHghwBHeqpnDVAO1BgWllGiiwGRuxLvWOc+m2IDWmJEzdarLcqp0GxTG+5N3HxKep0wBAsE80KCaBQ8XU5dFKqvgKqxD0JHcrbL3HoAPaf7LO+kUH5gDl60/gC0+Ts7BP2iT5Cw+CzPH9OX0CXBo01hLtvqKsuC0eTLcMuLcdhz+/G32g4L11ePZTAxdCCD86zb73JewohIUIQEKxUEIQgEQhCAyHpJZ8xTPSp8WlUPATf2sdzH/ALTekKlOEno9pWf9HrP2onpTf7y1ckl75HQn7s9FCQruFyV1nORmiCR0TgKTEM5jce8LhlSUBKa6UqZa9OgoBHNVXjuHaNW5bpdvqYdLvaN1bLktSrJTrgj5dgG0maQS7q513HxKlLhKChB1CznGuKhlJn2qgcR+7T7Rnz0rRysdx5w5UxRplkyydjG8T8FSd6di0avcxmAzB5dia8jU9xYzxdYkL0jh/JWsw7A4XiY8Vj8o4CqU6zS6SwHUfGZK9KaYCzxQkv1F8kk+Bj/p7PshOhobtZOSoeZYVzwNDtLhseXgVuZDlbGtbp1GNRgSdzEpaeLBdpBvEqsp5EXg/KHazyi2nvHepeBy2nRnQDJ3JMlATiUSmi9cOegO3vSNCGUuqdAQCALqUKLiK/JANYmsq+oS4ho3cYH5nyCcr1VJyfCG9R3OzR0HXzQFlSphoAGwAHsWQ9I9H5ui7o9w/mZP8A4rYrO8d0Zwjj9lzT8R+arLdMtHlHnWT/AO5w3/Kz8QXsy8ayj/dYb/lb+IL2VRDgmfIoQgIVygIQhAIhCEBTcYUtWEqd0H2FUfAWGio937nxcP0QhVparJvajapCEIViBFErU9Nxsd+4pUIBBUTrKiEIB9rpSoQgEIXMJUIBEShCAQpQUIQBrSF5QhAclxXCEIDkldsYhCAeaxdJEICNicRFgq+pVSoQBgcF606nfQB2+0R17ldAJEIBSqziWjqwtUdG6v5SD+SEIweW5Q39rw4/7rPxL2RCFSHBpk5FCEIVzM//2Q==">
            <a:extLst>
              <a:ext uri="{FF2B5EF4-FFF2-40B4-BE49-F238E27FC236}">
                <a16:creationId xmlns:a16="http://schemas.microsoft.com/office/drawing/2014/main" id="{B98B6C39-EAE5-4176-A0B8-085B133148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latin typeface="Arial" panose="020B0604020202020204" pitchFamily="34" charset="0"/>
            </a:endParaRPr>
          </a:p>
        </p:txBody>
      </p:sp>
      <p:sp>
        <p:nvSpPr>
          <p:cNvPr id="57351" name="AutoShape 9" descr="data:image/jpeg;base64,/9j/4AAQSkZJRgABAQAAAQABAAD/2wCEAAkGBhQSERQUEhQVFRUVFxQUFxUWFBUVFBQVFRQVFRUVFBYXHCYeFxkjGRQVHy8gIycpLCwsFR8xNTAqNSYrLCkBCQoKDgwOGg8PGi0kHyUtLCwvLC4sLCksNSopKSwsKSwsLCwsKSksLCosLCwqKiwsKSwsLCwsLCwpKSwsLCwsLP/AABEIAKcBLwMBIgACEQEDEQH/xAAcAAABBQEBAQAAAAAAAAAAAAAAAQMEBQYCBwj/xABDEAABAwIEAwQFCQcDBAMAAAABAAIRAyEEBRIxBkFRImFxgQcTkaGxFCMyQlJyssHRJGKCkqLh8DM0cxVjwvFDRFP/xAAaAQEAAwEBAQAAAAAAAAAAAAAAAQIDBAUG/8QALxEAAgIBAwIDBwQDAQAAAAAAAAECEQMSITEEQRMiUQUjYXGRwfAyobHRgeHxQv/aAAwDAQACEQMRAD8A9uQhCARCEIAQhCAEIQgEc4DcwlTdeg14IcAQQRfvsVQYHMDhqjqdV5dSn5px7Ra3o47mNr9FhlzrE058Pa/T5loxcuDRoKrWcR0C0EVBfuM+Y5Lunn1A/wDyNHjb4qF1OFulNfVBwkuURsbkLXkkrL55kraV5AB5OIW4qVZaS0g2sdxPLZeNZlmdX5RUGKIJ1Fs/UEWgDkFh1mWMIra7IEzPDMbpDHa5kllpb3tIULCPdQrNfTdpidJEcxB8DfZKaopuGr6IJEjk13/tSHNBmILTbeRPLwK8FTt6uDFquDa1uJKVUGlOs6O3bs3ABBPWSvPaVBrT6szLCb9QD2T4wVNwWKFMVXPOl+kMi1zNnDyUfG0j6ttTcmHTzieq9OXUOaTrf7F4TojveNYgganHlFh16ha7hzi71bQx8ubyAuW9wnksXisQHFsRbu3ney6GKIALOZ35wN1jjzODtHRGp7HtWGra2tcNnAG/epAVfw839npTzYDfe91Zhq9+LtWYg0rrUk0o0qQdakupctahzIQHQclDk2ClKAebVIT9OoCoOpKHwgJ6E3SqynEAIQhACEIQChCAhACEIQCIQhAVmOzsUzWESaNJtU94cXiP6Fxi880etsIp+oP8NVwaT5X9ioM6qzVzQfZwlIf01Hfmuc4qlzcWBu7A0ao8Wl5/RU1FtJt0KPl2JFSlTePrsY72tBTmIplzHNBLSQQHDkSN1cqVeZ5nR9RUqipIbLZpuuXCQGQOc2XnGPxWJLfW1zpYGz2zDgeWkbzNlB4hybEYM6HGATqD2zpqEfB11XZzxRVrs9XVAbP0jftR7hdeF1NZn7xNUuP7+xphz6FVbljSzW4c10E85se+FZMzcG1Zo7nC48wsvlVTUwtidNx3A73Uxld7B2QHNO4dcf2XiZOm7JHqRzwnFNumazD4wMANN7x4OEewqp4hDMQdZcA+IdYjXGxPeOqgfKI5aZvEy3yPJN/KA+QDtbzhUh4uNabdehhJQnuVmNB9VpI6gOBkdk7O6GFDwOYOaY5EQWnYjvUzHMLTqFxPab3bSFCdhQHB1tMe2V6EHFxOCePSyyxFAvpDTeLtvP8AA78iu6uP14YNa06gRqH2W778ukKvwGMDXFkmHKUxvqyYMg919rjyVozcLRlp9CO2jMNa3tTY9Z+1+qklzGubTJuZbqGwNpPgoYfDgb2N+RAO6uMLlgqlrmFsTsSJIHSUTd2deDHOduK45PUeGcVrw7CbkS0n7pj4Qmc+4kNCoxjQDIl08hqj9fYu+GMKxtEBrhLiXFpcJB228liOMzUOLqN0unS2Dy0tlxM+1fU9LTS1ehOLHc6kjb4zjCixupp1mR2djH2r8rK4weIFRjXiwc0Og7iRK8c1D1oBP1QB3kmOXgvYMrpaabG9GgewLozQjBKic+FYkiS94AJ6KPQrl94IHKV3UwILtRn22TsDbn0XMco0lSgg7EGEkInfAqhCkTmhcuapAlOpBlWDXSqwqVg6nJASkIVXn+aGjT7P0nWHd3oCy9YJib9Jv7F1K87ytzvlDHlxJLhJJ3kr0IKE7Jao7CEIUkAhCEAiEIQHneMxE4nOR0w7B/LTH6p9rtVVreVXK/wx+qrhBxubybOov/pgfmpOAxA9dgCbB+CfTJJsOyd/5Vyqf8/ejdr+PsaL0e4v1mXYczOlppn+BxaPcAtGVivRVUjCvpj6lQ/1AH4yto5b45aoJmc1UmU+eZc2s0teJaQvJMdk76NWpSe2Wgw0nm3kVv8APPSDTZUdSoUn13tJDi2zARuNUEnyCzWO4xqvkVcFANtWp0tnmZauPqJYp7aqfyMW49zI1MeKcsptgTJPU/omf+rOMQNjM7eVuSYzPC1Gyb6eZB+Km5fSbVbqY2NPZE8yAJJHmvM0tqyIpM6bnTXDS9o74TWGptY4xUhrjIDhYfxSomb4t1Jo1M0mduTh1a7/AAqnZnoDrMJB3bPwRYJzRetDuLNdiadQCY1N/dv7FROzNjBzLZ7TSCHNPIgG6mZZnUEENcARcHceHI+anYzB0cVEjQ+IbVYYJ/de3/2s1GGN1InxJvZlfhcIHnVSOocwPpDyVzQfAGtp6aoII5EEKhbkz6RaHte2CQKjJnq0yLcjbv2Vvgcyqzp1Njk5+xjkS0W8woywi+4U7ErYYMfeYOxEf5sqlmKcyo5mqQNjtIOy0j3NqNe17CKjRqaWQQemx296pMdkWr5ylUa50XYTpMDpNlGONbSPofZMcmKbbXlf4mOUM8qUjZx81aYfjR5nUA6RpMgGxsRO6zTXBw0usehsUow5jskHv/JbJuPDo+mlgxZF5om4yXPsIxzA6kJaSRBPjeVvMJxrhXjdzf4ZHuXiNKkQZO8Qf1WgyLDPr1adJm73Ce5gguce4BbR6nMns7+e54/Wey8L86bX+T23lPI3CpsU5zHnURBkjqr9rREdLKDmGGpkTUjSLy4wB4levlg5xq6Z8pjnod9iHlmFcCXOIIO0fmrINTeHqNc0FhBbyLSCD4EJTUvAVoQUI0is5OTtnfre5IXApst6+5N1agb5q5UKgQx0EFEyuSgLMOWQ4lraq0cmj4/2Wqw7paPZ7Fjs1M1n+PwAUMlHGVM+fpD98fqt2sVkbJxFPuJPsBW1RBihCAhSQCEIQCIQhAeMZy93yrEEEjVUqAwdxq2PUWUEsJjusO4dy9JzLhfCBxdVqmm57nOu5oBMyYkd6p34PLKZ7WK1mQNDTLieQAaJXBLp5tnVHNFIf9GFjiG/8Z/EFu3qqyLLqVMvdRZpaYbN5cWzJv3mPIq0eV2Y46YpHPOWp2ZbHcMQ5zqLzTJJJA2k3KpMZiK9Kz+2Oq3dYLPZ9Ta2m57zDWiSjikttiphsyfSLHOc0AAXgcucqvybLwyk20ySZtuT+gCi5ma1aoTTDmU40wfrA7khU+MY+gz1ep+l0nTyt0jZedJeK6WwUb4NdisKHt0uAI3uVT18tcwnS0P6Br203eF23PmqHIuJH0oDy59MzYkuLe9pPwVucRQrNc5tcS3cOOkt6CD+SwlCcHxaLPHfJ0x7Wx6z1tIm0VCCPCWyFGrcUYekbUqmrqGhjXcpkwSlq1K9MNDmh7RsSPMHVPfumWmrVI1EMFxeCHC94PMK0VB8oqsKY9heMQ/W57SGm2lp2ja3NS6T6VSCx0E/aGx75uqPNcuksLXBoAJs0N1Hm6ybpVYIGsF3ILDJgi35C3hO9i6p4ksrP7YLhF2zBtFp8EziwX6qlP6Q7T2C0jmQOvUKL6ose0u52Pidvf8AFSG4o0amofWgHp0MrPTR9p0M9WKPrVfQSlmlOpaswOHX6Lm+YUynk7HiaNXTz0vu3+YXTGNyYVe3Rhr9zT2Dvunke5QKJNMw4OYeYMhTSry/Q9KLUv0un+djQ4Phuo/d7SJ+rdek8CZI2jJA7REFxu4jp3DuXm+T5l6sg6vJev8ACNR76Ae9mjUeyCIOnkT4rq6LTKfG5897XnlUab8v0/6T83zD1NJ1SJjYLz7ik18e1vycAFpMvedNMCLjmJmNhK9IxWEbUbpeJB5LM1OFqheWtIbTm17AdwXR1ePO5RlifHY8HDLHTU0Yz0ccQVqdVmD/ANRgdUNR+kjQ4yTBO97bBeg4yo5rtQRlnCVKhdl3G5PUm5Vi+gCIIXoK63Od87FQ7Ph0M+C5wr3VXaiIA2CnnK2zspDKIFghBxosm3KSQmXhSCRgTYjv+IWQzB81HeJ91lrMvNz5LKZxT01qg/ePvv8AmoZKJXDgmuO5rvh/da4LH8Ln9pI/ccfe1bBqIM6CEBCkgEIQgEQhCAzvHmUtrYOoTY0/nQRvDLuaDylshZjg/LMPiawqUaIZSptEOI+cLyIkum53jpK3+aYT1tGpTmNbXMnpqET71F4eyRmFpmlTnSCBJ3MNFyorcmyzawAACwFgOgXJXabCkgbe1Z7ijBuexjW3Be3V93r7YWl0yo+LYoatUQ9zK1clYGwAstxHTZRpPfUHZAiBuZtA77r0OuxZfiXKPX0yywu0yRIsb+5VapbIsudzwmviGgxzvAjYTMd6MuOuqwaQbzbmAJUrOcIA+oIhzXFu1+y7eOUiPJVgqPpEPbLX7Nje9pErnjUl8TqaonZ3j8QKvbrWb2Q07AdI5+KcZxTFE0w0moTGoOhgaRyG5PuuoWMPrah1OMANE6ZJcAJcRPir/KMFTZpFJmp2znOAv1n9FGmPpuQlv8DrBYtz5Y3VBDXSRY9w6AK5wvD/AKyBAbsSQ0XhS8Dl5JWyybKICpDFqYlPTwZfNMglpF4jzB6rM1qZM032cPf0IXsz8qBCy3EHBYqCW2cNiNwmfpbVwO7oev8ACemfBhMK97DE7AkHeeg7lqstrCsA2sGu6OIHsPcqCtl9ekYqMLh1b+ilYBlV7g1oLRtqdy74Xm6ZRlxue9knDLC018/zc1uW5JTY9rmsaIIOwRnfpGrMxL2UyGspkNDdIOuwku53M7LQ4DAtZSGntaRvuSdzK83pVvX4gAsmqX31CYgnccgF6el44pLZs+fxy8acpT3SXc9owGd0qpDRUZ6zSCaYcC4GASPJTqj4ElePZBluJGMpa2lopu1F3UC1vGV6jmFXXTIbY7jyXVCTkt0cGbHGDSi7JhcuXvWZZxZo7NRhkW8VY4HGurHVEN5K9mFFokhKhSDlNVGp4rhwQHGB+n5H8lnuIqcYh3eGn3LQYY/ODz+CrOMYaGPItdpgd039hUMlELhUftLv+M/iatg1Y3g/FtfXdp//AD/8mrZBEGdBCAhSQCEIQCIQhAcYiqGtLnGABJPcLrjC1NQJFwSSPC0KDxS+MHW+58SEnDFTVhmH/NgovegWqaabJ0pmnsFIHWqPigpITGIagK6sFWYulKuKjFCxZgQBLnWAQHm/GeKNBhc1oLzIDi2dNrn8l5s3AOqONQuL33JJ5T8F7RneV+tpOFXm0saQbgzus8OHxThtj3gb+a5Mzm/0m0WkjJZbkIbFtRN3OdyJE9kfmtVlmTgAACAp+Fym60GBwYaJNgFaEO7E52MZZlO1lpMNhYCbw9SmOfuU2hXY+Q0yRyst048IyplPXz3TWNMNBAMRMOPUt5eXNWtNrajdTTI+B5gjkVUZnk0umAD9qN+53co+X4msyuxpbAJAcbw5vUnnHXdeEuvzYOoePOvK3t9dvzk7HihOFw5XJY4zJWvFwqDEZUyi8OeOzt3CdipfHWYlnqxfQZJ5CeUqnbnk4YMdB1OdBdeGCNvNe1JxvdHNCUo7pmiwWNYHNDSL9OisXYKhTmqQ1sCS7uWd4PwVN7TUAhwcW93IyPapvGbyMOQObmz7VE56MbmlwrNUllyxj6tIucFj6VZuqk6QDGxBB7wdlLA7157wrmRpPq6iI0aoE7tPxujKcVUfi2PdqDnPJceWmDbw5QuCHtFOMLW8nX7nZP2c1KdPaKv9jfnBtdcgFUec8RuoVgxgbAaCQROonkCNtt1I4g4h+Tta1sa3Cb30gWmOZnZZN+a63a3S4mwnSD5nkFl7S67w14eK9W3BTpOlcvPNeU9Jw1cPaHD6wB9oToCpeG829ew2A0EN7JkG3JX7GL1MGTxcan6/jODJBwk4s5FJNVGQpK4qCy2MyDTPzjfH8iovGAd8n1NMFj2uHvB8oKkA9tv3guuIm/s1X7sqGWRm+AG6qmJed/m2+A7RgLatWN9Hf/2fv0/wlbNFwTLkUIQEKSoIQhAIhCEBS8ZPjBVfBo/qCb4KqzhW9xI+C448fGCf3lg/qCj+j2rOHeOj/i0LK/eV8C9eS/iakpmlsE8maey1KDqHNlCVAcCkE3icG14uLxY8x4J9CAzWKyYsuCSTPhdU4ywzcLa1qgMhQmYdpJi8GFXSTZQUcB3JzH4EmkQ0bq6OHEwE8ygjSqgYH/odc8ne0rRcMZQ6lqLhc+K0DaaebELOOGMXaLyyNqhp1IEQVFqYJjLkwBymycx+JLGEt3VZLW9qq/Xz0A2HiVpKKfKKImYjA0q7RqEhU+dcHsrNaG9nTtCsMBmvrHwAA0CAALK0U7MgpslyQYemGj/Cm+I8vNWi5o3U7Nsd6pgPMmJ6KLlGaet1A3LYvtMqzx3H4G0YTUfFXYwmFyetTp1HESYDQI5SCfgrrg/LnF5qvbECAPiVsXaB2XR/nVPUsO1v0QPJedDocUZqS/8AJ1T9oZJwlB1uUWc5KKr2uLdWkQLkWVDmOSkva3TDdrW+K9ADU4cI07gFZ9V7MxdRJztqXr/rgzw9ZPFS5SKnhjKRRpQOZknqVdoAhC78OJYoKC7HNkm5ycn3BIUIK1MyrP02/eHxTuf/AO3q/dKad/qN+8FzxTUjDP74CMkofR0/t4kd9M/iW2WB9HdX9oxA6sYfY4/qt8oXBaXIoQgIUlQQhCARCEIDL+kV8YSOtRnukqJ6N6nYqjvafiF16S3/ADNIdah9zSoXo1qfOVW9Wg+x391yt++r4G9e7N8mQbnxKeTDvpFdRgPNSrhhXaAEIQgG9LZO0803Toskx4EA+d0zjcuLzLXlp52kFIMqgDS9zXc3b6vEFAOmiAbKOynU13I0qTSwukbknmTzTWJxrKca3tbqMDUQJPQSoaT5JV9h0kDdNYljS2AS2/I79yyeE9JGHq1qlF40BrnM1TP0SWkuG4FuUq+weXskPa8uBu3tS2O5QpKXBpkxTx/qVEuuyWwOioqfD7nO7TjpnZaFOU2qaMiFQwbaLZA2UqnU1DVEA7d4T/ZNlFdROr6VhyQFfxBSaWdvaYULIaVNpcGdx3lWuaYD1rNKjZRk3qgbyStLWmjdZI+E4d7IGZYksqknYq5yyrNNs9PdyS4vLmv3UnCYSAByC5o4tM3L1MB+kxK/ENHMe1Qs2xZYAG7n4KlqV+m/xXQkVcqLGtmzibWH+bqRg8eSQHXm096o6NbtEFTMPUBqNY25mTHIC8lKKpmhSOSprEPhpVTQr2XqN8Z9xKhcb1Iww73j3NKnYT/VHcCfy/NU/pAqfN0h1c8+xo/VRLgmPJR8AVYxzh9qif6XN/Vekryvgp8ZhT72VG/0z+S9UUR4JlyKEICFYqCEIQCIQhAYr0iDUaLSbQ52/gOh6qDwEAzEkT9Km7n0LT0Vh6QKYmi4kAQ5smd5B5Kt4OcPlbIcHdh+2rp3rFqOu+5pb00eiSmqtj4j4Jxq4xAt4XWxmDCnQo7XJ1jkB2klKkIQDOLxYY2eZmB4BUuF4oBd2mva2PpObpaT3EqZnuFqPYDS062z9LaCIOyoW491VzWamPaGkVWE3mPqg94IhZTbTNscU1uavCYxtQEt5eB+CxvpMyCrWYypSJmlJjkZ3BHMK64cxY1Glp0FoPZiIaDDTa1wr57ARB2KtWuNMKTw5NUex8118MKrxBNOtOki9zyI6j3hek+jRuJYKornsnSGtmYInU7zkexaLEej+i7ECsAJFxbb/LqwxlJmGpPqEWaJgC5PIDzWWPFpdtnVn6x5Y6Iqk+fn8Cc1y7B8lnW8TAywM+dDwz1eq1xqmY2A3smhxKXsD2AgElpG92mDHULbUmcFM0VCZcZFu7+6YbW7RVDQ4ieC4EQCRFuUc1b4CXdqN1YgsWlNYjFuYQNNjADp5946KQyiVn8Vin6pLXPY03a68E7ERyXPn10lj5/x+99vluXjXcusO95eWuIMXsIU+FAyiiQ3URBdcDoOQU9a446YpP8Av9yr5KLiJ+hzXH6BGknoZsqOvjaYvqB8DJK2leiHghwBHeqpnDVAO1BgWllGiiwGRuxLvWOc+m2IDWmJEzdarLcqp0GxTG+5N3HxKep0wBAsE80KCaBQ8XU5dFKqvgKqxD0JHcrbL3HoAPaf7LO+kUH5gDl60/gC0+Ts7BP2iT5Cw+CzPH9OX0CXBo01hLtvqKsuC0eTLcMuLcdhz+/G32g4L11ePZTAxdCCD86zb73JewohIUIQEKxUEIQgEQhCAyHpJZ8xTPSp8WlUPATf2sdzH/ALTekKlOEno9pWf9HrP2onpTf7y1ckl75HQn7s9FCQruFyV1nORmiCR0TgKTEM5jce8LhlSUBKa6UqZa9OgoBHNVXjuHaNW5bpdvqYdLvaN1bLktSrJTrgj5dgG0maQS7q513HxKlLhKChB1CznGuKhlJn2qgcR+7T7Rnz0rRysdx5w5UxRplkyydjG8T8FSd6di0avcxmAzB5dia8jU9xYzxdYkL0jh/JWsw7A4XiY8Vj8o4CqU6zS6SwHUfGZK9KaYCzxQkv1F8kk+Bj/p7PshOhobtZOSoeZYVzwNDtLhseXgVuZDlbGtbp1GNRgSdzEpaeLBdpBvEqsp5EXg/KHazyi2nvHepeBy2nRnQDJ3JMlATiUSmi9cOegO3vSNCGUuqdAQCALqUKLiK/JANYmsq+oS4ho3cYH5nyCcr1VJyfCG9R3OzR0HXzQFlSphoAGwAHsWQ9I9H5ui7o9w/mZP8A4rYrO8d0Zwjj9lzT8R+arLdMtHlHnWT/AO5w3/Kz8QXsy8ayj/dYb/lb+IL2VRDgmfIoQgIVygIQhAIhCEBTcYUtWEqd0H2FUfAWGio937nxcP0QhVparJvajapCEIViBFErU9Nxsd+4pUIBBUTrKiEIB9rpSoQgEIXMJUIBEShCAQpQUIQBrSF5QhAclxXCEIDkldsYhCAeaxdJEICNicRFgq+pVSoQBgcF606nfQB2+0R17ldAJEIBSqziWjqwtUdG6v5SD+SEIweW5Q39rw4/7rPxL2RCFSHBpk5FCEIVzM//2Q==">
            <a:extLst>
              <a:ext uri="{FF2B5EF4-FFF2-40B4-BE49-F238E27FC236}">
                <a16:creationId xmlns:a16="http://schemas.microsoft.com/office/drawing/2014/main" id="{6713E1C8-B6DD-4F1C-9B24-58709BB88B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437A195-C01B-456C-9539-CE961C6608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500"/>
              <a:t>POVINNOSTI ČLENSKÉHO STÁTU</a:t>
            </a:r>
          </a:p>
        </p:txBody>
      </p:sp>
      <p:graphicFrame>
        <p:nvGraphicFramePr>
          <p:cNvPr id="58373" name="Rectangle 3">
            <a:extLst>
              <a:ext uri="{FF2B5EF4-FFF2-40B4-BE49-F238E27FC236}">
                <a16:creationId xmlns:a16="http://schemas.microsoft.com/office/drawing/2014/main" id="{B4C44BAE-E050-4749-84B4-221E36512F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55639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463E0DF9-849D-4C59-B567-9560C2D1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cs-CZ" altLang="cs-CZ" sz="4100" dirty="0"/>
              <a:t>Úřední kontrola potravin</a:t>
            </a:r>
            <a:endParaRPr lang="en-US" altLang="cs-CZ" sz="41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B1D94B0-739A-43FB-88EB-1B8976279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defTabSz="914400">
              <a:defRPr/>
            </a:pPr>
            <a:r>
              <a:rPr lang="cs-CZ" sz="1700" b="0" i="0" dirty="0">
                <a:effectLst/>
                <a:hlinkClick r:id="rId2"/>
              </a:rPr>
              <a:t>https://food.ec.europa.eu/horizontal-topics/official-controls-and-enforcement/legislation-official-controls_en</a:t>
            </a:r>
            <a:r>
              <a:rPr lang="cs-CZ" sz="1700" b="0" i="0" dirty="0">
                <a:effectLst/>
              </a:rPr>
              <a:t> </a:t>
            </a:r>
          </a:p>
          <a:p>
            <a:r>
              <a:rPr lang="cs-CZ" dirty="0"/>
              <a:t>Jednotná pravidla pro</a:t>
            </a:r>
          </a:p>
          <a:p>
            <a:pPr lvl="1"/>
            <a:r>
              <a:rPr lang="cs-CZ" dirty="0"/>
              <a:t>provádění úředních kontrol a jiných úředních činností příslušnými orgány členských států</a:t>
            </a:r>
          </a:p>
          <a:p>
            <a:pPr lvl="1"/>
            <a:r>
              <a:rPr lang="cs-CZ" dirty="0"/>
              <a:t>financování úředních kontrol</a:t>
            </a:r>
          </a:p>
          <a:p>
            <a:pPr lvl="1"/>
            <a:r>
              <a:rPr lang="cs-CZ" dirty="0"/>
              <a:t>správní pomoc a spolupráci mezi členskými státy v zájmu řádného uplatňování pravidel </a:t>
            </a:r>
          </a:p>
          <a:p>
            <a:pPr lvl="1"/>
            <a:r>
              <a:rPr lang="cs-CZ" dirty="0"/>
              <a:t>provádění kontrol Komisí v členských státech a ve třetích zemích</a:t>
            </a:r>
          </a:p>
          <a:p>
            <a:pPr lvl="1"/>
            <a:r>
              <a:rPr lang="cs-CZ" dirty="0"/>
              <a:t>přijímání podmínek, které musí být splněny ve vztahu ke zvířatům a zboží vstupujícím do Unie ze třetích zemí</a:t>
            </a:r>
          </a:p>
          <a:p>
            <a:pPr lvl="1"/>
            <a:r>
              <a:rPr lang="cs-CZ" dirty="0"/>
              <a:t>zavedení počítačového informačního systému pro správu informací a údajů souvisejících s úředními kontrolami</a:t>
            </a:r>
          </a:p>
        </p:txBody>
      </p:sp>
      <p:pic>
        <p:nvPicPr>
          <p:cNvPr id="4" name="Picture 5" descr="VÃ½sledek obrÃ¡zku pro kontrola potravin">
            <a:extLst>
              <a:ext uri="{FF2B5EF4-FFF2-40B4-BE49-F238E27FC236}">
                <a16:creationId xmlns:a16="http://schemas.microsoft.com/office/drawing/2014/main" id="{4834E9BB-664B-4478-BDE5-A7E5F376A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7" r="30321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399" name="Straight Connector 5939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5A9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A93E40-F2C8-32C8-1887-94FEB50F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10" y="404664"/>
            <a:ext cx="4501582" cy="1495425"/>
          </a:xfrm>
        </p:spPr>
        <p:txBody>
          <a:bodyPr>
            <a:normAutofit/>
          </a:bodyPr>
          <a:lstStyle/>
          <a:p>
            <a:r>
              <a:rPr lang="cs-CZ" sz="3500" dirty="0"/>
              <a:t>Úřední kontrola potravin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5349F8-9400-1035-38FB-CE48475F7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0" y="1900089"/>
            <a:ext cx="4501582" cy="4234012"/>
          </a:xfrm>
        </p:spPr>
        <p:txBody>
          <a:bodyPr>
            <a:normAutofit/>
          </a:bodyPr>
          <a:lstStyle/>
          <a:p>
            <a:r>
              <a:rPr lang="cs-CZ" sz="900" dirty="0"/>
              <a:t>Víceleté vnitrostátní plány kontrol</a:t>
            </a:r>
          </a:p>
          <a:p>
            <a:r>
              <a:rPr lang="cs-CZ" sz="900" dirty="0"/>
              <a:t>Příslušné orgány provádějí úřední kontroly pravidelně u všech provozovatelů </a:t>
            </a:r>
            <a:r>
              <a:rPr lang="cs-CZ" sz="900" b="1" u="sng" dirty="0"/>
              <a:t>na základě rizika a s přiměřenou četností</a:t>
            </a:r>
            <a:r>
              <a:rPr lang="cs-CZ" sz="900" dirty="0"/>
              <a:t>, s přihlédnutím:</a:t>
            </a:r>
          </a:p>
          <a:p>
            <a:pPr lvl="1"/>
            <a:r>
              <a:rPr lang="cs-CZ" sz="900" dirty="0"/>
              <a:t>ke zjištěným rizikům</a:t>
            </a:r>
          </a:p>
          <a:p>
            <a:pPr lvl="1"/>
            <a:r>
              <a:rPr lang="cs-CZ" sz="900" dirty="0"/>
              <a:t>k veškerým informacím naznačujícím pravděpodobnost, že spotřebitelé mohou být uvedeni v omyl</a:t>
            </a:r>
          </a:p>
          <a:p>
            <a:pPr lvl="1"/>
            <a:r>
              <a:rPr lang="cs-CZ" sz="900" dirty="0"/>
              <a:t>k historii provozovatelů, pokud jde o výsledky úředních kontrol, které u nich byly provedeny</a:t>
            </a:r>
          </a:p>
          <a:p>
            <a:pPr lvl="1"/>
            <a:r>
              <a:rPr lang="cs-CZ" sz="900" dirty="0"/>
              <a:t>ke spolehlivosti a výsledkům vlastních kontrol, které byly provedeny provozovateli nebo třetí stranou na jejich žádost</a:t>
            </a:r>
          </a:p>
          <a:p>
            <a:r>
              <a:rPr lang="cs-CZ" sz="900" dirty="0"/>
              <a:t>Příslušné orgány provádějí úřední kontroly pravidelně, s vhodnou četností určenou na základě rizika</a:t>
            </a:r>
          </a:p>
          <a:p>
            <a:r>
              <a:rPr lang="cs-CZ" sz="900" dirty="0"/>
              <a:t>Úřední kontroly se provádějí </a:t>
            </a:r>
            <a:r>
              <a:rPr lang="cs-CZ" sz="900" b="1" u="sng" dirty="0"/>
              <a:t>bez předchozího oznámení</a:t>
            </a:r>
            <a:r>
              <a:rPr lang="cs-CZ" sz="900" dirty="0"/>
              <a:t>, s výjimkou případů, kdy je takové oznámení náležitě odůvodněné a nezbytné k tomu, aby mohla být úřední kontrola provedena.</a:t>
            </a:r>
          </a:p>
          <a:p>
            <a:r>
              <a:rPr lang="cs-CZ" sz="900" dirty="0"/>
              <a:t>Úřední kontroly se provádějí pokud možno tak, aby </a:t>
            </a:r>
            <a:r>
              <a:rPr lang="cs-CZ" sz="900" b="1" u="sng" dirty="0"/>
              <a:t>administrativní zátěž provozovatelů a narušení jejich provozu bylo omezeno na nezbytné minimum</a:t>
            </a:r>
            <a:r>
              <a:rPr lang="cs-CZ" sz="900" dirty="0"/>
              <a:t>, aniž by to nepříznivě ovlivnilo účinnost těchto kontrol.</a:t>
            </a:r>
          </a:p>
          <a:p>
            <a:r>
              <a:rPr lang="cs-CZ" sz="900" dirty="0"/>
              <a:t>Příslušné orgány provádějí úřední kontroly </a:t>
            </a:r>
            <a:r>
              <a:rPr lang="cs-CZ" sz="900" b="1" u="sng" dirty="0"/>
              <a:t>stejným způsobem</a:t>
            </a:r>
            <a:r>
              <a:rPr lang="cs-CZ" sz="900" dirty="0"/>
              <a:t>, přičemž zohlední potřebu přizpůsobit tyto kontroly konkrétním situacím, bez ohledu na to, zda se jedná o zvířata a zboží v EU, dovážené nebo vyvážené.</a:t>
            </a:r>
          </a:p>
          <a:p>
            <a:r>
              <a:rPr lang="cs-CZ" sz="900" dirty="0"/>
              <a:t>Příslušné orgány provádějí úřední kontroly </a:t>
            </a:r>
            <a:r>
              <a:rPr lang="cs-CZ" sz="900" b="1" u="sng" dirty="0"/>
              <a:t>s vysokou mírou transparentnosti </a:t>
            </a:r>
            <a:r>
              <a:rPr lang="cs-CZ" sz="900" dirty="0"/>
              <a:t>a alespoň jednou za rok zpřístupní veřejnosti, mimo jiné i zveřejněním na internetu, relevantní informace o organizaci a provádění úředních kontrol.</a:t>
            </a:r>
          </a:p>
          <a:p>
            <a:r>
              <a:rPr lang="cs-CZ" sz="900" dirty="0"/>
              <a:t>Příslušné orgány vypracují </a:t>
            </a:r>
            <a:r>
              <a:rPr lang="cs-CZ" sz="900" b="1" u="sng" dirty="0"/>
              <a:t>písemný záznam o každé úřední kontrole</a:t>
            </a:r>
            <a:r>
              <a:rPr lang="cs-CZ" sz="900" dirty="0"/>
              <a:t>, kterou provedou.</a:t>
            </a:r>
          </a:p>
        </p:txBody>
      </p:sp>
      <p:pic>
        <p:nvPicPr>
          <p:cNvPr id="16" name="Picture 6" descr="Stůl se stetoskopem a klávesnicí počítače">
            <a:extLst>
              <a:ext uri="{FF2B5EF4-FFF2-40B4-BE49-F238E27FC236}">
                <a16:creationId xmlns:a16="http://schemas.microsoft.com/office/drawing/2014/main" id="{84A7137E-2547-A163-5A3E-B98129DA2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13" r="4441" b="-1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5261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FE146-72F9-173D-E28A-70F8665D3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cs-CZ"/>
              <a:t>Úřední kontrola dovozu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5132A1-69D2-75F1-3DB4-C0B3BADA5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cs-CZ" sz="1700"/>
              <a:t>2  stupně</a:t>
            </a:r>
          </a:p>
          <a:p>
            <a:pPr lvl="1"/>
            <a:r>
              <a:rPr lang="cs-CZ" sz="1700"/>
              <a:t>Na vhodných místech celního území Unie – kontrola dokladů, příp. kontrola totožnosti a fyzická kontrola</a:t>
            </a:r>
          </a:p>
          <a:p>
            <a:pPr lvl="1"/>
            <a:r>
              <a:rPr lang="cs-CZ" sz="1700"/>
              <a:t>Na stanovištích hraniční kontroly pro stanovená zvířata a komodity – vždy kontrola dokladů, totožnosti a fyzická kontrola</a:t>
            </a:r>
          </a:p>
          <a:p>
            <a:r>
              <a:rPr lang="cs-CZ" sz="1700"/>
              <a:t>Opatření </a:t>
            </a:r>
          </a:p>
          <a:p>
            <a:pPr lvl="1"/>
            <a:r>
              <a:rPr lang="cs-CZ" sz="1700"/>
              <a:t>Podezření na nesoulad a zesílené úřední kontroly</a:t>
            </a:r>
          </a:p>
          <a:p>
            <a:pPr lvl="1"/>
            <a:r>
              <a:rPr lang="cs-CZ" sz="1700"/>
              <a:t>Izolace nebo karanténa nesouladné zásilky</a:t>
            </a:r>
          </a:p>
          <a:p>
            <a:pPr lvl="1"/>
            <a:r>
              <a:rPr lang="cs-CZ" sz="1700"/>
              <a:t>Povinnost provozovatel zničit, odeslat zpět nebo podrobit zvláštnímu zacházení</a:t>
            </a:r>
          </a:p>
          <a:p>
            <a:pPr lvl="1"/>
            <a:endParaRPr lang="cs-CZ" sz="1700"/>
          </a:p>
        </p:txBody>
      </p:sp>
      <p:pic>
        <p:nvPicPr>
          <p:cNvPr id="7" name="Picture 4" descr="Graf v dokumentu a pero">
            <a:extLst>
              <a:ext uri="{FF2B5EF4-FFF2-40B4-BE49-F238E27FC236}">
                <a16:creationId xmlns:a16="http://schemas.microsoft.com/office/drawing/2014/main" id="{4E339993-A006-5CF7-DFE3-C3A1A9DEF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42" r="26219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4C81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21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9ECAA8-A7FB-94A3-5C84-02D2D438B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09" y="723898"/>
            <a:ext cx="4501582" cy="1495425"/>
          </a:xfrm>
        </p:spPr>
        <p:txBody>
          <a:bodyPr>
            <a:normAutofit/>
          </a:bodyPr>
          <a:lstStyle/>
          <a:p>
            <a:r>
              <a:rPr lang="cs-CZ" sz="3200"/>
              <a:t>Strategický cíl v oblasti výživy a jak jej dosáhnout?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E5F799-2F38-F558-E50E-B62F34FF5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0" y="2405067"/>
            <a:ext cx="4501582" cy="3729034"/>
          </a:xfrm>
        </p:spPr>
        <p:txBody>
          <a:bodyPr>
            <a:normAutofit/>
          </a:bodyPr>
          <a:lstStyle/>
          <a:p>
            <a:r>
              <a:rPr lang="cs-CZ" sz="1400">
                <a:hlinkClick r:id="rId2"/>
              </a:rPr>
              <a:t>https://www.bezpecnostpotravin.cz/UserFiles/publikace1/APS2030.pdf</a:t>
            </a:r>
            <a:r>
              <a:rPr lang="cs-CZ" sz="1400"/>
              <a:t> </a:t>
            </a:r>
          </a:p>
          <a:p>
            <a:r>
              <a:rPr lang="cs-CZ" sz="1400"/>
              <a:t>Vytvoření prostředí pro zdravou výživu</a:t>
            </a:r>
          </a:p>
          <a:p>
            <a:pPr lvl="1"/>
            <a:r>
              <a:rPr lang="cs-CZ" sz="1400"/>
              <a:t>Stravování a výživa ve školách</a:t>
            </a:r>
          </a:p>
          <a:p>
            <a:pPr lvl="1"/>
            <a:r>
              <a:rPr lang="cs-CZ" sz="1400"/>
              <a:t>Označování výživových hodnot</a:t>
            </a:r>
          </a:p>
          <a:p>
            <a:pPr lvl="1"/>
            <a:r>
              <a:rPr lang="cs-CZ" sz="1400"/>
              <a:t>Opatření na podporu změny složení potravin a nápojů</a:t>
            </a:r>
          </a:p>
          <a:p>
            <a:pPr lvl="1"/>
            <a:r>
              <a:rPr lang="cs-CZ" sz="1400"/>
              <a:t>Vyloučení trans-mastných kyselin</a:t>
            </a:r>
          </a:p>
          <a:p>
            <a:pPr lvl="1"/>
            <a:r>
              <a:rPr lang="it-IT" sz="1400"/>
              <a:t>Uvádění potravin pro děti na trh</a:t>
            </a:r>
            <a:endParaRPr lang="cs-CZ" sz="1400"/>
          </a:p>
          <a:p>
            <a:pPr lvl="1"/>
            <a:r>
              <a:rPr lang="cs-CZ" sz="1400"/>
              <a:t>Cenové zvýhodnění zdravých potravin</a:t>
            </a:r>
          </a:p>
          <a:p>
            <a:r>
              <a:rPr lang="cs-CZ" sz="1400"/>
              <a:t>Podpora zdravé výživy v průběhu celého života</a:t>
            </a:r>
          </a:p>
          <a:p>
            <a:r>
              <a:rPr lang="cs-CZ" sz="1400"/>
              <a:t>Posílení zdravotnických systémů na podporu zdravé výživy</a:t>
            </a:r>
          </a:p>
          <a:p>
            <a:r>
              <a:rPr lang="cs-CZ" sz="1400"/>
              <a:t>Dohled, monitorování a hodnocení</a:t>
            </a:r>
          </a:p>
        </p:txBody>
      </p:sp>
      <p:pic>
        <p:nvPicPr>
          <p:cNvPr id="5" name="Picture 4" descr="Kousky puzzle">
            <a:extLst>
              <a:ext uri="{FF2B5EF4-FFF2-40B4-BE49-F238E27FC236}">
                <a16:creationId xmlns:a16="http://schemas.microsoft.com/office/drawing/2014/main" id="{B1315803-0109-39D6-61FC-1A3217D73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54" r="28037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82582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4" name="Rectangle 6144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E8701CBE-D7F5-442C-B911-7E61B268A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/>
            <a:r>
              <a:rPr lang="en-US" altLang="cs-CZ" sz="2800">
                <a:solidFill>
                  <a:schemeClr val="bg1"/>
                </a:solidFill>
              </a:rPr>
              <a:t>Systém bezpečnosti potravin v ČR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41E19B-046C-5C73-B2BC-54407457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5625" y="1675227"/>
            <a:ext cx="5492749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90" name="Nadpis 1">
            <a:extLst>
              <a:ext uri="{FF2B5EF4-FFF2-40B4-BE49-F238E27FC236}">
                <a16:creationId xmlns:a16="http://schemas.microsoft.com/office/drawing/2014/main" id="{28CD9607-E41E-46DB-B794-160B1AFE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cs-CZ" altLang="cs-CZ" sz="4500" dirty="0">
                <a:hlinkClick r:id="rId2"/>
              </a:rPr>
              <a:t>Státní kontrola a dozor</a:t>
            </a:r>
            <a:endParaRPr lang="cs-CZ" altLang="cs-CZ" sz="4500" dirty="0"/>
          </a:p>
        </p:txBody>
      </p:sp>
      <p:graphicFrame>
        <p:nvGraphicFramePr>
          <p:cNvPr id="63492" name="Zástupný obsah 2">
            <a:extLst>
              <a:ext uri="{FF2B5EF4-FFF2-40B4-BE49-F238E27FC236}">
                <a16:creationId xmlns:a16="http://schemas.microsoft.com/office/drawing/2014/main" id="{F9AC169B-58E0-40DC-BB4B-214F6F4FC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6291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418" name="Nadpis 1">
            <a:extLst>
              <a:ext uri="{FF2B5EF4-FFF2-40B4-BE49-F238E27FC236}">
                <a16:creationId xmlns:a16="http://schemas.microsoft.com/office/drawing/2014/main" id="{7E704FFF-CFFC-4F8B-A876-4E7C656F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cs-CZ" altLang="cs-CZ" sz="4500"/>
              <a:t>Přístupy ke kontrole (dle SZPI)</a:t>
            </a:r>
          </a:p>
        </p:txBody>
      </p:sp>
      <p:graphicFrame>
        <p:nvGraphicFramePr>
          <p:cNvPr id="60420" name="Zástupný symbol pro obsah 3">
            <a:extLst>
              <a:ext uri="{FF2B5EF4-FFF2-40B4-BE49-F238E27FC236}">
                <a16:creationId xmlns:a16="http://schemas.microsoft.com/office/drawing/2014/main" id="{CAA19038-B34E-45D6-8B16-EBC7B6041D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10664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17D47FDD-72DC-44C4-A806-D2D67184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cs-CZ" altLang="cs-CZ" dirty="0"/>
              <a:t>Opatření k nápravě a sankce</a:t>
            </a:r>
          </a:p>
        </p:txBody>
      </p:sp>
      <p:graphicFrame>
        <p:nvGraphicFramePr>
          <p:cNvPr id="66565" name="Zástupný obsah 2">
            <a:extLst>
              <a:ext uri="{FF2B5EF4-FFF2-40B4-BE49-F238E27FC236}">
                <a16:creationId xmlns:a16="http://schemas.microsoft.com/office/drawing/2014/main" id="{73814C2A-E02B-4386-B5D1-816F262E93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09743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63A61-3F3C-E6AF-4549-C5E4A5A7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cs-CZ"/>
              <a:t>Opatření a sankce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6933CF-24BA-FB6A-520B-8DD730C73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 lnSpcReduction="10000"/>
          </a:bodyPr>
          <a:lstStyle/>
          <a:p>
            <a:r>
              <a:rPr lang="cs-CZ" sz="800" dirty="0"/>
              <a:t>Přednostně opatření k odstranění nebo omezení rizik pro zdraví lidí, zvířat a rostlin, pro dobré životní podmínky zvířat nebo, v případě GMO a přípravků na ochranu rostlin, také pro životní prostředí.</a:t>
            </a:r>
          </a:p>
          <a:p>
            <a:r>
              <a:rPr lang="cs-CZ" sz="800" dirty="0"/>
              <a:t>V případě podezření na nesoulad provedou příslušné orgány šetření s cílem toto podezření potvrdit, nebo vyloučit.</a:t>
            </a:r>
          </a:p>
          <a:p>
            <a:pPr lvl="1"/>
            <a:r>
              <a:rPr lang="cs-CZ" sz="800" dirty="0"/>
              <a:t>a) provádění zesílených úředních kontrol u zvířat, zboží a provozovatelů po přiměřenou dobu;</a:t>
            </a:r>
          </a:p>
          <a:p>
            <a:pPr lvl="1"/>
            <a:r>
              <a:rPr lang="cs-CZ" sz="800" dirty="0"/>
              <a:t>b) úřední zadržení zvířat a zboží a jakýchkoliv nepovolených látek nebo produktů.</a:t>
            </a:r>
          </a:p>
          <a:p>
            <a:r>
              <a:rPr lang="cs-CZ" sz="800" dirty="0"/>
              <a:t>Je-li zjištěn nesoulad, přijmou příslušné orgány:</a:t>
            </a:r>
          </a:p>
          <a:p>
            <a:pPr lvl="1"/>
            <a:r>
              <a:rPr lang="cs-CZ" sz="800" dirty="0"/>
              <a:t>a) veškerá opatření nezbytná k určení původu a rozsahu nesouladu a ke stanovení povinností provozovatele a</a:t>
            </a:r>
          </a:p>
          <a:p>
            <a:pPr lvl="1"/>
            <a:r>
              <a:rPr lang="cs-CZ" sz="800" dirty="0"/>
              <a:t>b) vhodná opatření zajištující, aby dotčený provozovatel nesoulad napravil a zabránil dalšímu výskytu takového nesouladu.</a:t>
            </a:r>
          </a:p>
          <a:p>
            <a:r>
              <a:rPr lang="cs-CZ" sz="800" dirty="0"/>
              <a:t>Při rozhodování o tom, jaká opatření mají být přijata, přihlížejí příslušné orgány k povaze nesouladu a k dosavadním záznamům o dodržování pravidel provozovatelem.</a:t>
            </a:r>
          </a:p>
          <a:p>
            <a:r>
              <a:rPr lang="cs-CZ" sz="800" dirty="0"/>
              <a:t>Sankce musí být účinné, přiměřené a odrazující</a:t>
            </a:r>
          </a:p>
          <a:p>
            <a:pPr lvl="1"/>
            <a:r>
              <a:rPr lang="cs-CZ" sz="800" dirty="0"/>
              <a:t>finanční sankce za porušení spáchané pomocí klamavých nebo podvodných praktik musí odpovídat přinejmenším buď majetkovému prospěchu, který provozovatel získal, nebo případně procentu obratu provozovatele</a:t>
            </a:r>
          </a:p>
          <a:p>
            <a:r>
              <a:rPr lang="cs-CZ" sz="800" dirty="0"/>
              <a:t>Oznamování porušování pravidel</a:t>
            </a:r>
          </a:p>
          <a:p>
            <a:endParaRPr lang="cs-CZ" sz="800" dirty="0"/>
          </a:p>
          <a:p>
            <a:r>
              <a:rPr lang="cs-CZ" sz="800" dirty="0"/>
              <a:t>Donucovaní opatření EU v případě závažného narušení kontrolního systému členského státu </a:t>
            </a:r>
          </a:p>
          <a:p>
            <a:pPr lvl="1"/>
            <a:r>
              <a:rPr lang="cs-CZ" sz="800" i="1" dirty="0"/>
              <a:t>Má-li Komise důkazy a takové narušení může představovat rozsáhlé riziko pro zdraví lidí, zvířat nebo rostlin, pro dobré životní podmínky zvířat nebo, v případě GMO a přípravků na ochranu rostlin, také pro životní prostředí, nebo vést k rozsáhlému porušení pravidel přijme prostřednictvím prováděcích aktů jedno či více opatření, která jsou uplatňována do doby, než bude toto narušení odstraněno.</a:t>
            </a:r>
          </a:p>
          <a:p>
            <a:pPr lvl="1"/>
            <a:r>
              <a:rPr lang="cs-CZ" sz="800" dirty="0"/>
              <a:t>Pouze v případě, že dotčený členský stát nezjednal na žádost v odpovídající lhůtě stanovené Komisí nápravu.</a:t>
            </a:r>
          </a:p>
        </p:txBody>
      </p:sp>
      <p:pic>
        <p:nvPicPr>
          <p:cNvPr id="6" name="Picture 4" descr="Jablka a jablka">
            <a:extLst>
              <a:ext uri="{FF2B5EF4-FFF2-40B4-BE49-F238E27FC236}">
                <a16:creationId xmlns:a16="http://schemas.microsoft.com/office/drawing/2014/main" id="{09BC5F0F-630F-550B-7A90-51D1BA50A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2" r="3310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884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9371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38" name="Nadpis 1">
            <a:extLst>
              <a:ext uri="{FF2B5EF4-FFF2-40B4-BE49-F238E27FC236}">
                <a16:creationId xmlns:a16="http://schemas.microsoft.com/office/drawing/2014/main" id="{E111FCC6-BB8B-4192-B6C2-8FE12D1E4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cs-CZ" altLang="cs-CZ" sz="4200"/>
              <a:t>Státní kontrola a dozor - související</a:t>
            </a:r>
            <a:endParaRPr lang="en-GB" altLang="cs-CZ" sz="4200"/>
          </a:p>
        </p:txBody>
      </p:sp>
      <p:graphicFrame>
        <p:nvGraphicFramePr>
          <p:cNvPr id="65542" name="Zástupný symbol pro obsah 2">
            <a:extLst>
              <a:ext uri="{FF2B5EF4-FFF2-40B4-BE49-F238E27FC236}">
                <a16:creationId xmlns:a16="http://schemas.microsoft.com/office/drawing/2014/main" id="{34D4272F-03A8-4D09-A1EE-3BBE29D990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731733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A83462-EE9E-2F51-4E98-079282182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cs-CZ" sz="3500" dirty="0"/>
              <a:t>Systémy spolupráce v EU</a:t>
            </a:r>
          </a:p>
        </p:txBody>
      </p:sp>
      <p:pic>
        <p:nvPicPr>
          <p:cNvPr id="1026" name="Picture 2" descr="Components of the Alert and Cooperation Network">
            <a:extLst>
              <a:ext uri="{FF2B5EF4-FFF2-40B4-BE49-F238E27FC236}">
                <a16:creationId xmlns:a16="http://schemas.microsoft.com/office/drawing/2014/main" id="{3C816220-6872-FD7E-50EA-7B4725337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9" r="24041"/>
          <a:stretch/>
        </p:blipFill>
        <p:spPr bwMode="auto">
          <a:xfrm>
            <a:off x="20" y="10"/>
            <a:ext cx="520227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390C2F-0607-3CAA-6860-E1280066A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cs-CZ" sz="1700" dirty="0"/>
              <a:t>Součástí IMSOC (</a:t>
            </a:r>
            <a:r>
              <a:rPr lang="cs-CZ" sz="1700" dirty="0" err="1"/>
              <a:t>Information</a:t>
            </a:r>
            <a:r>
              <a:rPr lang="cs-CZ" sz="1700" dirty="0"/>
              <a:t> Management </a:t>
            </a:r>
            <a:r>
              <a:rPr lang="cs-CZ" sz="1700" dirty="0" err="1"/>
              <a:t>System</a:t>
            </a:r>
            <a:r>
              <a:rPr lang="cs-CZ" sz="1700" dirty="0"/>
              <a:t> </a:t>
            </a:r>
            <a:r>
              <a:rPr lang="cs-CZ" sz="1700" dirty="0" err="1"/>
              <a:t>for</a:t>
            </a:r>
            <a:r>
              <a:rPr lang="cs-CZ" sz="1700" dirty="0"/>
              <a:t> </a:t>
            </a:r>
            <a:r>
              <a:rPr lang="cs-CZ" sz="1700" dirty="0" err="1"/>
              <a:t>Official</a:t>
            </a:r>
            <a:r>
              <a:rPr lang="cs-CZ" sz="1700" dirty="0"/>
              <a:t> Controls)</a:t>
            </a:r>
          </a:p>
          <a:p>
            <a:endParaRPr lang="cs-CZ" sz="1700" dirty="0"/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220439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62C97875-21B8-4BD9-868C-CD9A924C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557190"/>
            <a:ext cx="3886133" cy="16715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500" dirty="0">
                <a:hlinkClick r:id="rId2"/>
              </a:rPr>
              <a:t>RASFF</a:t>
            </a:r>
            <a:endParaRPr lang="en-US" altLang="cs-CZ" sz="3500" dirty="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E3B58EF-FB2B-4DFC-94AA-6A76CF21ECB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86697" y="2406650"/>
            <a:ext cx="3886131" cy="3722438"/>
          </a:xfrm>
        </p:spPr>
        <p:txBody>
          <a:bodyPr vert="horz" lIns="91440" tIns="45720" rIns="91440" bIns="45720" rtlCol="0">
            <a:normAutofit/>
          </a:bodyPr>
          <a:lstStyle/>
          <a:p>
            <a:pPr lvl="1" indent="-228600" defTabSz="914400">
              <a:defRPr/>
            </a:pPr>
            <a:r>
              <a:rPr lang="en-US" sz="1700"/>
              <a:t>Systém rychlého varování pro potraviny a krmiva</a:t>
            </a:r>
          </a:p>
          <a:p>
            <a:pPr indent="-228600" defTabSz="914400">
              <a:defRPr/>
            </a:pPr>
            <a:r>
              <a:rPr lang="en-US" sz="1700"/>
              <a:t>jeden z mechanismů kontroly bezpečnosti potravin a krmiv pro území jednotného trhu EU</a:t>
            </a:r>
          </a:p>
          <a:p>
            <a:pPr indent="-228600" defTabSz="914400">
              <a:defRPr/>
            </a:pPr>
            <a:r>
              <a:rPr lang="en-US" sz="1700"/>
              <a:t>slouží pro sdílení informací o přímých nebo nepřímých rizicích ohrožujících zdraví lidí, zvířat a životní prostředí, která pocházejí z potravin nebo krmiv</a:t>
            </a:r>
          </a:p>
          <a:p>
            <a:pPr lvl="1" indent="-228600" defTabSz="914400">
              <a:defRPr/>
            </a:pPr>
            <a:r>
              <a:rPr lang="en-US" sz="1700"/>
              <a:t>zabránění uvedení rizikových potravin a krmiv do oběhu, případně jejich stažení z evropského trhu</a:t>
            </a:r>
          </a:p>
          <a:p>
            <a:pPr indent="-228600" defTabSz="914400">
              <a:defRPr/>
            </a:pPr>
            <a:endParaRPr lang="en-US" sz="1700"/>
          </a:p>
        </p:txBody>
      </p:sp>
      <p:pic>
        <p:nvPicPr>
          <p:cNvPr id="68612" name="Picture 6" descr="VÃ½sledek obrÃ¡zku pro keeping an eye on  rasff">
            <a:extLst>
              <a:ext uri="{FF2B5EF4-FFF2-40B4-BE49-F238E27FC236}">
                <a16:creationId xmlns:a16="http://schemas.microsoft.com/office/drawing/2014/main" id="{DAA6D02C-1309-4454-A7A2-AEF9AE8C6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032"/>
          <a:stretch/>
        </p:blipFill>
        <p:spPr bwMode="auto">
          <a:xfrm>
            <a:off x="4641866" y="10"/>
            <a:ext cx="4502133" cy="6857990"/>
          </a:xfrm>
          <a:prstGeom prst="rect">
            <a:avLst/>
          </a:prstGeom>
          <a:solidFill>
            <a:srgbClr val="FFFFFF"/>
          </a:solidFill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B6059A83-3CEE-4AF2-A7EF-E68E8C4C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557190"/>
            <a:ext cx="3886133" cy="16715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500" dirty="0">
                <a:hlinkClick r:id="rId2"/>
              </a:rPr>
              <a:t>RASFF </a:t>
            </a:r>
            <a:r>
              <a:rPr lang="en-US" altLang="cs-CZ" sz="3500" dirty="0" err="1">
                <a:hlinkClick r:id="rId2"/>
              </a:rPr>
              <a:t>oznámení</a:t>
            </a:r>
            <a:endParaRPr lang="en-US" altLang="cs-CZ" sz="3500" dirty="0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B716336-7F9B-44B0-84CA-F2E0557A7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97" y="2406650"/>
            <a:ext cx="3886131" cy="3722438"/>
          </a:xfrm>
        </p:spPr>
        <p:txBody>
          <a:bodyPr vert="horz" lIns="91440" tIns="45720" rIns="91440" bIns="45720" rtlCol="0">
            <a:normAutofit/>
          </a:bodyPr>
          <a:lstStyle/>
          <a:p>
            <a:pPr lvl="1" indent="-228600" defTabSz="914400">
              <a:defRPr/>
            </a:pPr>
            <a:r>
              <a:rPr lang="en-US" altLang="cs-CZ" sz="1700"/>
              <a:t>Alert notifikace</a:t>
            </a:r>
          </a:p>
          <a:p>
            <a:pPr lvl="2" indent="-228600" defTabSz="914400">
              <a:defRPr/>
            </a:pPr>
            <a:r>
              <a:rPr lang="en-US" altLang="cs-CZ" sz="1700"/>
              <a:t>bezprostřední ohrožení lidského zdraví</a:t>
            </a:r>
          </a:p>
          <a:p>
            <a:pPr lvl="1" indent="-228600" defTabSz="914400">
              <a:defRPr/>
            </a:pPr>
            <a:r>
              <a:rPr lang="en-US" altLang="cs-CZ" sz="1700"/>
              <a:t>Information/informační notifikace</a:t>
            </a:r>
          </a:p>
          <a:p>
            <a:pPr lvl="2" indent="-228600" defTabSz="914400">
              <a:defRPr/>
            </a:pPr>
            <a:r>
              <a:rPr lang="en-US" altLang="cs-CZ" sz="1700"/>
              <a:t>potraviny již nejsou na trhu nebo riziko není závažné</a:t>
            </a:r>
          </a:p>
          <a:p>
            <a:pPr lvl="1" indent="-228600" defTabSz="914400">
              <a:defRPr/>
            </a:pPr>
            <a:r>
              <a:rPr lang="en-US" altLang="cs-CZ" sz="1700"/>
              <a:t>„Border rejection“ notifikace</a:t>
            </a:r>
          </a:p>
          <a:p>
            <a:pPr lvl="2" indent="-228600" defTabSz="914400">
              <a:defRPr/>
            </a:pPr>
            <a:r>
              <a:rPr lang="en-US" altLang="cs-CZ" sz="1700"/>
              <a:t>odmítnutí na vnějších hranicích EU z důvodu zdravotního rizika</a:t>
            </a:r>
          </a:p>
          <a:p>
            <a:pPr lvl="1" indent="-228600" defTabSz="914400">
              <a:defRPr/>
            </a:pPr>
            <a:r>
              <a:rPr lang="en-US" altLang="cs-CZ" sz="1700"/>
              <a:t>News</a:t>
            </a:r>
          </a:p>
          <a:p>
            <a:pPr lvl="2" indent="-228600" defTabSz="914400">
              <a:defRPr/>
            </a:pPr>
            <a:r>
              <a:rPr lang="en-US" altLang="cs-CZ" sz="1700"/>
              <a:t>ostatní informace významné pro kontrolní orgány</a:t>
            </a:r>
          </a:p>
        </p:txBody>
      </p:sp>
      <p:pic>
        <p:nvPicPr>
          <p:cNvPr id="70660" name="Picture 9" descr="VÃ½sledek obrÃ¡zku pro rasff notification">
            <a:extLst>
              <a:ext uri="{FF2B5EF4-FFF2-40B4-BE49-F238E27FC236}">
                <a16:creationId xmlns:a16="http://schemas.microsoft.com/office/drawing/2014/main" id="{2F35A256-B869-42F1-885F-EA76868A9D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r="25512"/>
          <a:stretch/>
        </p:blipFill>
        <p:spPr>
          <a:xfrm>
            <a:off x="4641866" y="10"/>
            <a:ext cx="4502133" cy="6857990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VÃ½sledek obrÃ¡zku pro rasff notification">
            <a:extLst>
              <a:ext uri="{FF2B5EF4-FFF2-40B4-BE49-F238E27FC236}">
                <a16:creationId xmlns:a16="http://schemas.microsoft.com/office/drawing/2014/main" id="{DBCC8418-5BE5-4293-B6F7-78CE5ABC0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r="1730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BF5B4AC9-01F3-42A5-8AFB-325575378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Fungování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systému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 RASFF v EU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FFD7A1-2D3C-8A53-A116-66CD0B61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43467"/>
            <a:ext cx="3465438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800"/>
              <a:t>Pojmosloví</a:t>
            </a:r>
            <a:br>
              <a:rPr lang="en-US" sz="3800"/>
            </a:br>
            <a:r>
              <a:rPr lang="en-US" sz="3800"/>
              <a:t>…abychom si rozuměli…</a:t>
            </a:r>
          </a:p>
        </p:txBody>
      </p:sp>
      <p:pic>
        <p:nvPicPr>
          <p:cNvPr id="18" name="Picture 17" descr="Obsah obrázku tabulka&#10;&#10;Popis byl vytvořen automaticky">
            <a:extLst>
              <a:ext uri="{FF2B5EF4-FFF2-40B4-BE49-F238E27FC236}">
                <a16:creationId xmlns:a16="http://schemas.microsoft.com/office/drawing/2014/main" id="{4D728DE8-B7C3-0F29-87C6-69E81E4BD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92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99858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7">
            <a:extLst>
              <a:ext uri="{FF2B5EF4-FFF2-40B4-BE49-F238E27FC236}">
                <a16:creationId xmlns:a16="http://schemas.microsoft.com/office/drawing/2014/main" id="{F8C40D12-F4FB-4CC3-865A-E9546062B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71683" name="Obrázek 5">
            <a:extLst>
              <a:ext uri="{FF2B5EF4-FFF2-40B4-BE49-F238E27FC236}">
                <a16:creationId xmlns:a16="http://schemas.microsoft.com/office/drawing/2014/main" id="{03FE1DD3-87C9-4313-9BEE-815B22430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9202" r="16927" b="17799"/>
          <a:stretch>
            <a:fillRect/>
          </a:stretch>
        </p:blipFill>
        <p:spPr bwMode="auto">
          <a:xfrm>
            <a:off x="0" y="1181100"/>
            <a:ext cx="91440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Nadpis 8">
            <a:extLst>
              <a:ext uri="{FF2B5EF4-FFF2-40B4-BE49-F238E27FC236}">
                <a16:creationId xmlns:a16="http://schemas.microsoft.com/office/drawing/2014/main" id="{A3BC339F-18B2-42F2-9966-A6304343F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hlinkClick r:id="rId3"/>
              </a:rPr>
              <a:t>Schéma fungování RASFF v ČR</a:t>
            </a:r>
            <a:endParaRPr lang="cs-CZ" alt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F16240-BE57-1052-2038-FEA31D9C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8377"/>
            <a:ext cx="7886700" cy="1325563"/>
          </a:xfrm>
        </p:spPr>
        <p:txBody>
          <a:bodyPr>
            <a:normAutofit/>
          </a:bodyPr>
          <a:lstStyle/>
          <a:p>
            <a:r>
              <a:rPr lang="cs-CZ" dirty="0"/>
              <a:t>Mimořádné situace a řízení krizí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1B547-D3A2-A75B-5B4B-57AFF5D9D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177456"/>
            <a:ext cx="3823335" cy="3795748"/>
          </a:xfrm>
        </p:spPr>
        <p:txBody>
          <a:bodyPr>
            <a:normAutofit lnSpcReduction="10000"/>
          </a:bodyPr>
          <a:lstStyle/>
          <a:p>
            <a:r>
              <a:rPr lang="cs-CZ" sz="1200" dirty="0"/>
              <a:t>Pokud je zřejmé, že potraviny nebo krmivo mohou představovat vážné riziko pro lidské zdraví, zdraví zvířat nebo životní prostředí, a pokud se nelze s tímto rizikem úspěšně vypořádat pomocí opatření přijatých dotyčným členským státem nebo státy, přijme Komise neprodleně z vlastního podnětu nebo na žádost členského státu a podle závažnosti situace jedno nebo více z těchto opatření:</a:t>
            </a:r>
          </a:p>
          <a:p>
            <a:pPr lvl="1"/>
            <a:r>
              <a:rPr lang="cs-CZ" sz="1200" dirty="0"/>
              <a:t>pozastavení uvádění dotyčných potravin a krmiv na trh nebo jejich používání; pozastavení jejich dovozu;</a:t>
            </a:r>
          </a:p>
          <a:p>
            <a:pPr lvl="1"/>
            <a:r>
              <a:rPr lang="cs-CZ" sz="1200" dirty="0"/>
              <a:t>stanovení zvláštních podmínek pro dotyčné potraviny nebo krmiva;</a:t>
            </a:r>
          </a:p>
          <a:p>
            <a:pPr lvl="1"/>
            <a:r>
              <a:rPr lang="cs-CZ" sz="1200" dirty="0"/>
              <a:t>jakékoli jiné vhodné dočasné opatření;</a:t>
            </a:r>
          </a:p>
          <a:p>
            <a:r>
              <a:rPr lang="cs-CZ" sz="1200" dirty="0"/>
              <a:t>V mimořádných situacích však může Komise dočasně přijmout opatření po konzultaci s dotyčným členským státem nebo státy a po informování ostatních členských států.</a:t>
            </a:r>
          </a:p>
          <a:p>
            <a:pPr lvl="1"/>
            <a:r>
              <a:rPr lang="cs-CZ" sz="1200" dirty="0"/>
              <a:t>Co nejdříve, nejpozději však do deseti pracovních dnů musí být přijatá opatření potvrzena, změněna, zrušena nebo rozšířena stanoveným postupem a důvody pro rozhodnutí Komise musí být neprodleně zveřejněny.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2D42DE-08F0-D6DE-3F6D-3500A9C9A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2015" y="2177456"/>
            <a:ext cx="3823335" cy="3795748"/>
          </a:xfrm>
        </p:spPr>
        <p:txBody>
          <a:bodyPr>
            <a:normAutofit lnSpcReduction="10000"/>
          </a:bodyPr>
          <a:lstStyle/>
          <a:p>
            <a:r>
              <a:rPr lang="cs-CZ" sz="1200" dirty="0"/>
              <a:t>Obecný plán řízení krizí v oblasti bezpečnosti potravin a krmiv zpracovaný Komisí</a:t>
            </a:r>
          </a:p>
          <a:p>
            <a:pPr lvl="1"/>
            <a:r>
              <a:rPr lang="cs-CZ" sz="1200" dirty="0"/>
              <a:t>Pohotovostní plány jednotlivých členských států</a:t>
            </a:r>
          </a:p>
          <a:p>
            <a:pPr lvl="1"/>
            <a:r>
              <a:rPr lang="cs-CZ" sz="1200" dirty="0"/>
              <a:t>Pro typy situací představující přímá nebo nepřímá rizika pro lidské zdraví spojená s potravinami nebo krmivy, kterým pravděpodobně nemohou stávající opatření předejít, odstranit je či omezit na přijatelnou úroveň nebo která nelze odpovídajícím způsobem řešit pouhým použitím mimořádných opatření</a:t>
            </a:r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r>
              <a:rPr lang="cs-CZ" sz="1200" dirty="0"/>
              <a:t>Stálý výbor pro rostliny, zvířata, potraviny a krmiva</a:t>
            </a:r>
          </a:p>
          <a:p>
            <a:pPr lvl="1"/>
            <a:r>
              <a:rPr lang="cs-CZ" sz="1200" dirty="0" err="1"/>
              <a:t>Komitologický</a:t>
            </a:r>
            <a:r>
              <a:rPr lang="cs-CZ" sz="1200" dirty="0"/>
              <a:t> postup při přijímání opatření ze strany Komise</a:t>
            </a:r>
          </a:p>
        </p:txBody>
      </p:sp>
    </p:spTree>
    <p:extLst>
      <p:ext uri="{BB962C8B-B14F-4D97-AF65-F5344CB8AC3E}">
        <p14:creationId xmlns:p14="http://schemas.microsoft.com/office/powerpoint/2010/main" val="945568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C93FCE-6989-9AA4-AD24-8F60E315C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15001" r="7475" b="13600"/>
          <a:stretch/>
        </p:blipFill>
        <p:spPr>
          <a:xfrm>
            <a:off x="482600" y="1059006"/>
            <a:ext cx="8178799" cy="473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893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892E17-017B-40B3-9A42-1E0EC86E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557190"/>
            <a:ext cx="3886133" cy="1671569"/>
          </a:xfrm>
        </p:spPr>
        <p:txBody>
          <a:bodyPr>
            <a:normAutofit/>
          </a:bodyPr>
          <a:lstStyle/>
          <a:p>
            <a:r>
              <a:rPr lang="cs-CZ" sz="3500" dirty="0"/>
              <a:t>Další systémy koordinace a spolupráce v EU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4B82B-FB08-5CBA-136F-4032F4827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5" r="25074" b="-1"/>
          <a:stretch/>
        </p:blipFill>
        <p:spPr>
          <a:xfrm>
            <a:off x="4641866" y="10"/>
            <a:ext cx="4502133" cy="6857990"/>
          </a:xfrm>
          <a:prstGeom prst="rect">
            <a:avLst/>
          </a:prstGeom>
          <a:effectLst/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287F86A-A338-DB6A-4C4A-9BF0D85DB9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988150"/>
              </p:ext>
            </p:extLst>
          </p:nvPr>
        </p:nvGraphicFramePr>
        <p:xfrm>
          <a:off x="486697" y="2406650"/>
          <a:ext cx="3886131" cy="372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07849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>
            <a:extLst>
              <a:ext uri="{FF2B5EF4-FFF2-40B4-BE49-F238E27FC236}">
                <a16:creationId xmlns:a16="http://schemas.microsoft.com/office/drawing/2014/main" id="{973E8247-DD8B-4759-89CB-83032DB5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cs-CZ" altLang="cs-CZ"/>
              <a:t>Evropská kontrola bezpečnosti potravin</a:t>
            </a:r>
          </a:p>
        </p:txBody>
      </p:sp>
      <p:graphicFrame>
        <p:nvGraphicFramePr>
          <p:cNvPr id="73732" name="Zástupný obsah 2">
            <a:extLst>
              <a:ext uri="{FF2B5EF4-FFF2-40B4-BE49-F238E27FC236}">
                <a16:creationId xmlns:a16="http://schemas.microsoft.com/office/drawing/2014/main" id="{2F09D6EA-1389-440B-8DC9-56F19B405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3384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9CC5A64-315A-4D48-AB8C-F3A87AE31C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696" y="557190"/>
            <a:ext cx="3886133" cy="16715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cs-CZ" sz="3500"/>
              <a:t>Zdroje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8F1FE57-6FF4-476B-8AF8-52E3AFD00F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86697" y="2406650"/>
            <a:ext cx="3886131" cy="37224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defRPr/>
            </a:pPr>
            <a:r>
              <a:rPr lang="en-US" altLang="cs-CZ" sz="1300"/>
              <a:t>Ministerstvo zemědělství </a:t>
            </a:r>
          </a:p>
          <a:p>
            <a:pPr lvl="1" indent="-228600" defTabSz="914400">
              <a:defRPr/>
            </a:pPr>
            <a:r>
              <a:rPr lang="en-US" altLang="cs-CZ" sz="1300">
                <a:hlinkClick r:id="rId2"/>
              </a:rPr>
              <a:t>http://eagri.cz/public/web/mze/potraviny/</a:t>
            </a:r>
            <a:endParaRPr lang="en-US" altLang="cs-CZ" sz="1300"/>
          </a:p>
          <a:p>
            <a:pPr indent="-228600" defTabSz="914400">
              <a:defRPr/>
            </a:pPr>
            <a:r>
              <a:rPr lang="en-US" altLang="cs-CZ" sz="1300"/>
              <a:t>Státní zemědělská a potravinářská inspekce</a:t>
            </a:r>
          </a:p>
          <a:p>
            <a:pPr lvl="1" indent="-228600" defTabSz="914400">
              <a:defRPr/>
            </a:pPr>
            <a:r>
              <a:rPr lang="en-US" altLang="cs-CZ" sz="1300">
                <a:hlinkClick r:id="rId3"/>
              </a:rPr>
              <a:t>http://www.szpi.gov.cz/</a:t>
            </a:r>
            <a:endParaRPr lang="en-US" altLang="cs-CZ" sz="1300"/>
          </a:p>
          <a:p>
            <a:pPr indent="-228600" defTabSz="914400">
              <a:defRPr/>
            </a:pPr>
            <a:r>
              <a:rPr lang="en-US" altLang="cs-CZ" sz="1300"/>
              <a:t>Státní veterinární správa</a:t>
            </a:r>
          </a:p>
          <a:p>
            <a:pPr lvl="1" indent="-228600" defTabSz="914400">
              <a:defRPr/>
            </a:pPr>
            <a:r>
              <a:rPr lang="en-US" altLang="cs-CZ" sz="1300">
                <a:hlinkClick r:id="rId4"/>
              </a:rPr>
              <a:t>https://www.svscr.cz/</a:t>
            </a:r>
            <a:endParaRPr lang="en-US" altLang="cs-CZ" sz="1300"/>
          </a:p>
          <a:p>
            <a:pPr indent="-228600" defTabSz="914400">
              <a:defRPr/>
            </a:pPr>
            <a:r>
              <a:rPr lang="en-US" altLang="cs-CZ" sz="1300"/>
              <a:t>Státní zdravotní ústav</a:t>
            </a:r>
          </a:p>
          <a:p>
            <a:pPr lvl="1" indent="-228600" defTabSz="914400">
              <a:defRPr/>
            </a:pPr>
            <a:r>
              <a:rPr lang="en-US" altLang="cs-CZ" sz="1300">
                <a:hlinkClick r:id="rId5"/>
              </a:rPr>
              <a:t>http://www.szu.cz/tema/bezpecnost-potravin</a:t>
            </a:r>
            <a:endParaRPr lang="en-US" altLang="cs-CZ" sz="1300"/>
          </a:p>
          <a:p>
            <a:pPr indent="-228600" defTabSz="914400">
              <a:defRPr/>
            </a:pPr>
            <a:r>
              <a:rPr lang="en-US" altLang="cs-CZ" sz="1300"/>
              <a:t>Informační centrum bezpečnosti potravin</a:t>
            </a:r>
          </a:p>
          <a:p>
            <a:pPr lvl="1" indent="-228600" defTabSz="914400">
              <a:defRPr/>
            </a:pPr>
            <a:r>
              <a:rPr lang="en-US" altLang="cs-CZ" sz="1300">
                <a:hlinkClick r:id="rId6"/>
              </a:rPr>
              <a:t>http://www.bezpecnostpotravin.cz/</a:t>
            </a:r>
            <a:endParaRPr lang="en-US" altLang="cs-CZ" sz="1300"/>
          </a:p>
          <a:p>
            <a:pPr indent="-228600" defTabSz="914400">
              <a:defRPr/>
            </a:pPr>
            <a:r>
              <a:rPr lang="en-US" altLang="cs-CZ" sz="1300"/>
              <a:t>Evropská úřad pro bezpečnost potravin</a:t>
            </a:r>
          </a:p>
          <a:p>
            <a:pPr lvl="1" indent="-228600" defTabSz="914400">
              <a:defRPr/>
            </a:pPr>
            <a:r>
              <a:rPr lang="en-US" altLang="cs-CZ" sz="1300">
                <a:hlinkClick r:id="rId7"/>
              </a:rPr>
              <a:t>https://www.efsa.europa.eu/</a:t>
            </a:r>
            <a:endParaRPr lang="en-US" altLang="cs-CZ" sz="1300"/>
          </a:p>
          <a:p>
            <a:pPr indent="-228600" defTabSz="914400">
              <a:defRPr/>
            </a:pPr>
            <a:r>
              <a:rPr lang="en-US" altLang="cs-CZ" sz="1300"/>
              <a:t>Evropská komise</a:t>
            </a:r>
          </a:p>
          <a:p>
            <a:pPr lvl="1" indent="-228600" defTabSz="914400">
              <a:defRPr/>
            </a:pPr>
            <a:r>
              <a:rPr lang="en-US" altLang="cs-CZ" sz="1300">
                <a:hlinkClick r:id="rId8"/>
              </a:rPr>
              <a:t>https://ec.europa.eu/food/overview_en</a:t>
            </a:r>
            <a:endParaRPr lang="en-US" altLang="cs-CZ" sz="1300"/>
          </a:p>
        </p:txBody>
      </p:sp>
      <p:pic>
        <p:nvPicPr>
          <p:cNvPr id="74756" name="Picture 74755">
            <a:extLst>
              <a:ext uri="{FF2B5EF4-FFF2-40B4-BE49-F238E27FC236}">
                <a16:creationId xmlns:a16="http://schemas.microsoft.com/office/drawing/2014/main" id="{3C4E4F5E-8E95-6EF3-863D-76DD80930A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439" r="30905"/>
          <a:stretch/>
        </p:blipFill>
        <p:spPr>
          <a:xfrm>
            <a:off x="4641866" y="10"/>
            <a:ext cx="4502133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2C53B-5632-E7CD-FAF5-55D24C59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cs-CZ" dirty="0"/>
              <a:t>Potraviny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59863D-44E6-73D8-263E-FABC82673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 fontScale="77500" lnSpcReduction="20000"/>
          </a:bodyPr>
          <a:lstStyle/>
          <a:p>
            <a:r>
              <a:rPr lang="cs-CZ" sz="1700" dirty="0"/>
              <a:t>ANO</a:t>
            </a:r>
          </a:p>
          <a:p>
            <a:pPr lvl="1"/>
            <a:r>
              <a:rPr lang="cs-CZ" sz="1700" dirty="0"/>
              <a:t>jakákoli látka nebo výrobek</a:t>
            </a:r>
          </a:p>
          <a:p>
            <a:pPr lvl="1"/>
            <a:r>
              <a:rPr lang="cs-CZ" sz="1700" dirty="0"/>
              <a:t>zpracované, částečně zpracované nebo nezpracované</a:t>
            </a:r>
          </a:p>
          <a:p>
            <a:pPr lvl="1"/>
            <a:r>
              <a:rPr lang="cs-CZ" sz="1700" dirty="0"/>
              <a:t>určené ke konzumaci člověkem nebo u nichž lze důvodně předpokládat, že je člověk bude konzumovat</a:t>
            </a:r>
          </a:p>
          <a:p>
            <a:r>
              <a:rPr lang="cs-CZ" sz="2000" dirty="0"/>
              <a:t>Ale také</a:t>
            </a:r>
          </a:p>
          <a:p>
            <a:pPr lvl="1"/>
            <a:r>
              <a:rPr lang="cs-CZ" sz="1700" dirty="0"/>
              <a:t>Živočišné produkty</a:t>
            </a:r>
          </a:p>
          <a:p>
            <a:pPr lvl="2"/>
            <a:r>
              <a:rPr lang="cs-CZ" sz="1400" dirty="0"/>
              <a:t>suroviny živočišného původu, a to všechny části těl zvířat, zejména maso, vnitřnosti, tuky, kůže, kosti, krev, žlázy s vnitřní sekrecí, rohy, parohy, paznehty, kopyta, vlna, srst, peří, také mléko, vejce, med, mateří kašička a včelí vosk, jakož i výrobky z těchto surovin, které jsou určeny k výživě lidí a zvířat</a:t>
            </a:r>
          </a:p>
          <a:p>
            <a:pPr lvl="1"/>
            <a:r>
              <a:rPr lang="cs-CZ" sz="1700" dirty="0"/>
              <a:t>Pokrmy</a:t>
            </a:r>
          </a:p>
          <a:p>
            <a:pPr lvl="2"/>
            <a:r>
              <a:rPr lang="cs-CZ" sz="1400" dirty="0"/>
              <a:t>potravina včetně nápoje, kuchyňsky upravená studenou nebo teplou cestou nebo ošetřená tak, aby mohla být přímo nebo po ohřevu podána ke konzumaci v rámci stravovací služby</a:t>
            </a:r>
          </a:p>
          <a:p>
            <a:r>
              <a:rPr lang="cs-CZ" sz="1700" dirty="0"/>
              <a:t>NE</a:t>
            </a:r>
          </a:p>
          <a:p>
            <a:pPr lvl="1"/>
            <a:r>
              <a:rPr lang="cs-CZ" sz="1700" dirty="0"/>
              <a:t>krmiva; živá zvířata, pokud nejsou připravena pro uvedení na trh k lidské spotřebě; rostliny před sklizní; léčivé přípravky; kosmetické prostředky; tabák a tabákové výrobky; omamné a psychotropní látky; rezidua a kontaminující látky</a:t>
            </a:r>
          </a:p>
          <a:p>
            <a:endParaRPr lang="cs-CZ" sz="1700" dirty="0"/>
          </a:p>
        </p:txBody>
      </p:sp>
      <p:pic>
        <p:nvPicPr>
          <p:cNvPr id="4" name="Picture 4" descr="Košer potraviny: Vše, co potřebujete vědět">
            <a:extLst>
              <a:ext uri="{FF2B5EF4-FFF2-40B4-BE49-F238E27FC236}">
                <a16:creationId xmlns:a16="http://schemas.microsoft.com/office/drawing/2014/main" id="{28B4EB82-2D3D-3152-F280-E8F8985DA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5" r="25020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09F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296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5CCFC-C4CA-6A8B-0361-7FABF949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cs-CZ" altLang="cs-CZ" dirty="0"/>
              <a:t>Kategorizace potravin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396AE7-63EE-3C05-3BD9-42807F97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cs-CZ" sz="1700" dirty="0"/>
              <a:t>bezpečné a ne-bezpečné</a:t>
            </a:r>
          </a:p>
          <a:p>
            <a:pPr lvl="2"/>
            <a:r>
              <a:rPr lang="cs-CZ" sz="1100" dirty="0"/>
              <a:t>178/2002</a:t>
            </a:r>
          </a:p>
          <a:p>
            <a:pPr lvl="1"/>
            <a:r>
              <a:rPr lang="cs-CZ" sz="1400" dirty="0"/>
              <a:t>Jakostní a ne-jakostní</a:t>
            </a:r>
          </a:p>
          <a:p>
            <a:pPr lvl="2"/>
            <a:r>
              <a:rPr lang="cs-CZ" sz="1100" dirty="0"/>
              <a:t>110/1997</a:t>
            </a:r>
          </a:p>
          <a:p>
            <a:pPr lvl="1"/>
            <a:r>
              <a:rPr lang="cs-CZ" sz="1400" dirty="0"/>
              <a:t>Kvalitní a ne-kvalitní</a:t>
            </a:r>
          </a:p>
          <a:p>
            <a:pPr lvl="2"/>
            <a:r>
              <a:rPr lang="cs-CZ" sz="1100" dirty="0">
                <a:hlinkClick r:id="rId2"/>
              </a:rPr>
              <a:t>https://www.szif.cz/cs/kvalitni-potraviny</a:t>
            </a:r>
            <a:r>
              <a:rPr lang="cs-CZ" sz="1100" dirty="0"/>
              <a:t> </a:t>
            </a:r>
          </a:p>
          <a:p>
            <a:r>
              <a:rPr lang="cs-CZ" sz="1700" dirty="0"/>
              <a:t>rostlinného a živočišného původu </a:t>
            </a:r>
          </a:p>
          <a:p>
            <a:pPr lvl="2"/>
            <a:r>
              <a:rPr lang="cs-CZ" sz="1100" dirty="0"/>
              <a:t>853/2004, 110/1997, </a:t>
            </a:r>
          </a:p>
          <a:p>
            <a:r>
              <a:rPr lang="cs-CZ" sz="1700" dirty="0"/>
              <a:t>balené, zabalené a nebalené </a:t>
            </a:r>
          </a:p>
          <a:p>
            <a:pPr lvl="2"/>
            <a:r>
              <a:rPr lang="cs-CZ" sz="1100" dirty="0"/>
              <a:t>1169/2011, 110/1997</a:t>
            </a:r>
          </a:p>
          <a:p>
            <a:r>
              <a:rPr lang="cs-CZ" sz="1700" dirty="0"/>
              <a:t>zpracované a nezpracované </a:t>
            </a:r>
          </a:p>
          <a:p>
            <a:pPr lvl="2"/>
            <a:r>
              <a:rPr lang="cs-CZ" sz="1100" dirty="0"/>
              <a:t>852/2004</a:t>
            </a:r>
          </a:p>
        </p:txBody>
      </p:sp>
      <p:pic>
        <p:nvPicPr>
          <p:cNvPr id="1026" name="Picture 2" descr="Bezsacharidová dieta: Výhody, nevýhody a seznam potravin">
            <a:extLst>
              <a:ext uri="{FF2B5EF4-FFF2-40B4-BE49-F238E27FC236}">
                <a16:creationId xmlns:a16="http://schemas.microsoft.com/office/drawing/2014/main" id="{661F43D1-7F8D-DE36-1B99-6BDD1B4F0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r="33814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89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001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</TotalTime>
  <Words>6016</Words>
  <Application>Microsoft Office PowerPoint</Application>
  <PresentationFormat>Předvádění na obrazovce (4:3)</PresentationFormat>
  <Paragraphs>658</Paragraphs>
  <Slides>75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1" baseType="lpstr">
      <vt:lpstr>Arial</vt:lpstr>
      <vt:lpstr>Calibri</vt:lpstr>
      <vt:lpstr>Calibri Light</vt:lpstr>
      <vt:lpstr>Gill Sans MT</vt:lpstr>
      <vt:lpstr>Tw Cen MT</vt:lpstr>
      <vt:lpstr>Motiv Office</vt:lpstr>
      <vt:lpstr>Ochrana veřejného zdraví a potraviny</vt:lpstr>
      <vt:lpstr>Když se řekne:  „Ochrana veřejného zdraví a potraviny“ …</vt:lpstr>
      <vt:lpstr>Výběr z médií</vt:lpstr>
      <vt:lpstr>A co na to politika? → Akční plán realizace Strategie bezpečnosti potravin a výživy 2030</vt:lpstr>
      <vt:lpstr>Strategie bezpečnosti potravin a výživy 2030</vt:lpstr>
      <vt:lpstr>Strategický cíl v oblasti výživy a jak jej dosáhnout?</vt:lpstr>
      <vt:lpstr>Pojmosloví …abychom si rozuměli…</vt:lpstr>
      <vt:lpstr>Potraviny</vt:lpstr>
      <vt:lpstr>Kategorizace potravin</vt:lpstr>
      <vt:lpstr>Bezpečnost versus kvalita (a jakost)</vt:lpstr>
      <vt:lpstr>Prezentace aplikace PowerPoint</vt:lpstr>
      <vt:lpstr>„Potravinové právo“</vt:lpstr>
      <vt:lpstr>Potravinové právo</vt:lpstr>
      <vt:lpstr>Cíle potravinového práva</vt:lpstr>
      <vt:lpstr>Základní rámec potravinového práva EU</vt:lpstr>
      <vt:lpstr>Základní rámec potravinového práva ČR</vt:lpstr>
      <vt:lpstr>Základní rámec potravinového práva – kontrola a dozor</vt:lpstr>
      <vt:lpstr>Subjekty potravinového práva</vt:lpstr>
      <vt:lpstr>Zásady potravinového práva</vt:lpstr>
      <vt:lpstr>ZÁSADY potravinového práva Analýza rizika</vt:lpstr>
      <vt:lpstr>Analýza rizika</vt:lpstr>
      <vt:lpstr>EVROPSKÝ ÚŘAD PRO BEZPEČNOST POTRAVIN</vt:lpstr>
      <vt:lpstr>Monitoring cizorodých látek v potravních řetězcích</vt:lpstr>
      <vt:lpstr>Monitoring dietární expozice člověka</vt:lpstr>
      <vt:lpstr>ZÁSADY potravinového práva „Farm to Fork Strategy“</vt:lpstr>
      <vt:lpstr>Prezentace aplikace PowerPoint</vt:lpstr>
      <vt:lpstr>ZÁSADY potravinového práva PŘEDBĚŽNÁ OPATRNOST </vt:lpstr>
      <vt:lpstr>ZÁSADY potravinového práva PŘEDBĚŽNÁ OPATRNOST</vt:lpstr>
      <vt:lpstr>ZÁSADY potravinového práva TRANSPARENTNOST </vt:lpstr>
      <vt:lpstr>ZÁSADY potravinového práva FLEXIBILITA</vt:lpstr>
      <vt:lpstr>Požadavky potravinového práva</vt:lpstr>
      <vt:lpstr>Prezentace aplikace PowerPoint</vt:lpstr>
      <vt:lpstr>Požadavky potravinového práva ODPOVĚDNOST</vt:lpstr>
      <vt:lpstr>Požadavky potravinového práva SLEDOVATELNOST</vt:lpstr>
      <vt:lpstr>Požadavky na sledovatelnost pro potraviny živočišného původu</vt:lpstr>
      <vt:lpstr>POVINNOSTI PROVOZOVATELŮ potravinářských podniků</vt:lpstr>
      <vt:lpstr>POVINNOSTI PROVOZOVATELŮ potravinářských podniků – PŘEHLED</vt:lpstr>
      <vt:lpstr>Prezentace aplikace PowerPoint</vt:lpstr>
      <vt:lpstr>Správná hygienická a výrobní praxe</vt:lpstr>
      <vt:lpstr>Provozní a osobní hygiena </vt:lpstr>
      <vt:lpstr>Vnitřní kontrolní postupy</vt:lpstr>
      <vt:lpstr>Smyslové, mikrobiologické, fyzikální a chemické požadavky</vt:lpstr>
      <vt:lpstr>Smyslové, mikrobiologické, fyzikální a chemické požadavky</vt:lpstr>
      <vt:lpstr>Smyslové, mikrobiologické, fyzikální a chemické požadavky</vt:lpstr>
      <vt:lpstr>Materiály a předměty přicházející  do styku s potravinami</vt:lpstr>
      <vt:lpstr>Materiály a předměty přicházející  do styku s potravinami</vt:lpstr>
      <vt:lpstr>POVINNOSTI PROVOZOVATELŮ potravinářských podniků </vt:lpstr>
      <vt:lpstr>POVINNOSTI provozovatele potravinářského podniku poskytujícího stravovací službu </vt:lpstr>
      <vt:lpstr>Povinnosti provozovatelů potravinářských podniků - specifika živočišné výroby</vt:lpstr>
      <vt:lpstr>Označování potravin</vt:lpstr>
      <vt:lpstr>Nařízení EU o poskytování informací o potravinách spotřebitelům</vt:lpstr>
      <vt:lpstr>Povinné informace o potravinách</vt:lpstr>
      <vt:lpstr>Označování potravin</vt:lpstr>
      <vt:lpstr>Výživová, zdravotní a léčebná tvrzení</vt:lpstr>
      <vt:lpstr>Další specifické oblasti</vt:lpstr>
      <vt:lpstr>POVINNOSTI ČLENSKÉHO STÁTU</vt:lpstr>
      <vt:lpstr>Úřední kontrola potravin</vt:lpstr>
      <vt:lpstr>Úřední kontrola potravin</vt:lpstr>
      <vt:lpstr>Úřední kontrola dovozu</vt:lpstr>
      <vt:lpstr>Systém bezpečnosti potravin v ČR</vt:lpstr>
      <vt:lpstr>Státní kontrola a dozor</vt:lpstr>
      <vt:lpstr>Přístupy ke kontrole (dle SZPI)</vt:lpstr>
      <vt:lpstr>Opatření k nápravě a sankce</vt:lpstr>
      <vt:lpstr>Opatření a sankce </vt:lpstr>
      <vt:lpstr>Státní kontrola a dozor - související</vt:lpstr>
      <vt:lpstr>Systémy spolupráce v EU</vt:lpstr>
      <vt:lpstr>RASFF</vt:lpstr>
      <vt:lpstr>RASFF oznámení</vt:lpstr>
      <vt:lpstr>Fungování systému RASFF v EU</vt:lpstr>
      <vt:lpstr>Schéma fungování RASFF v ČR</vt:lpstr>
      <vt:lpstr>Mimořádné situace a řízení krizí</vt:lpstr>
      <vt:lpstr>Prezentace aplikace PowerPoint</vt:lpstr>
      <vt:lpstr>Další systémy koordinace a spolupráce v EU</vt:lpstr>
      <vt:lpstr>Evropská kontrola bezpečnosti potravin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POTRAVINOVÉ PRÁVO a ochrana veřejného zdraví</dc:title>
  <dc:creator>Jana</dc:creator>
  <cp:lastModifiedBy>Jana Tkáčiková</cp:lastModifiedBy>
  <cp:revision>32</cp:revision>
  <dcterms:created xsi:type="dcterms:W3CDTF">2020-05-04T17:34:28Z</dcterms:created>
  <dcterms:modified xsi:type="dcterms:W3CDTF">2023-05-04T09:30:36Z</dcterms:modified>
</cp:coreProperties>
</file>