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8" r:id="rId5"/>
    <p:sldId id="267" r:id="rId6"/>
    <p:sldId id="268" r:id="rId7"/>
    <p:sldId id="269" r:id="rId8"/>
    <p:sldId id="260" r:id="rId9"/>
    <p:sldId id="259" r:id="rId10"/>
    <p:sldId id="261" r:id="rId11"/>
    <p:sldId id="262" r:id="rId12"/>
    <p:sldId id="263" r:id="rId13"/>
    <p:sldId id="264" r:id="rId14"/>
    <p:sldId id="265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CBDAF2-DE94-4800-9C12-799745C1D2E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F001714-0267-4C80-8012-33A11E1022E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Województwo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1A6C4731-7A80-4CCE-9C33-834CD0E30CBF}" type="parTrans" cxnId="{691FC39F-2D18-42E1-ACA4-D1DB4E7041D7}">
      <dgm:prSet/>
      <dgm:spPr/>
    </dgm:pt>
    <dgm:pt modelId="{74305C12-F9B0-479C-9B0C-5E18A391E7C5}" type="sibTrans" cxnId="{691FC39F-2D18-42E1-ACA4-D1DB4E7041D7}">
      <dgm:prSet/>
      <dgm:spPr/>
    </dgm:pt>
    <dgm:pt modelId="{83222F9B-1FD2-4260-8CB3-D57BF223856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Powiat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0B29D9BE-2178-40CA-A8BB-30DF7202C30D}" type="parTrans" cxnId="{9DB02B03-F51E-4B94-8936-C33E68C6D49D}">
      <dgm:prSet/>
      <dgm:spPr/>
    </dgm:pt>
    <dgm:pt modelId="{D0E6BDD0-C61E-4894-AC59-742E3E6C5119}" type="sibTrans" cxnId="{9DB02B03-F51E-4B94-8936-C33E68C6D49D}">
      <dgm:prSet/>
      <dgm:spPr/>
    </dgm:pt>
    <dgm:pt modelId="{644E34A8-F08A-442D-9187-31499A5560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Gmina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D34DC608-5CC4-4B83-9C35-E695C6FE0AC7}" type="parTrans" cxnId="{3C7BC42D-B65E-4D9A-BAD9-9865BFC792C4}">
      <dgm:prSet/>
      <dgm:spPr/>
    </dgm:pt>
    <dgm:pt modelId="{7AE3186E-077D-4E7D-8466-4D29CF6FC970}" type="sibTrans" cxnId="{3C7BC42D-B65E-4D9A-BAD9-9865BFC792C4}">
      <dgm:prSet/>
      <dgm:spPr/>
    </dgm:pt>
    <dgm:pt modelId="{0B246D46-1D4B-433A-8745-FDA6305870C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Gmina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na prawach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powiatu</a:t>
          </a: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gm:t>
    </dgm:pt>
    <dgm:pt modelId="{C0F5E997-BD17-44B7-80DF-F2EFB03118BE}" type="parTrans" cxnId="{3D5EB009-2B6B-496B-89CA-175FD0CF2EC1}">
      <dgm:prSet/>
      <dgm:spPr/>
    </dgm:pt>
    <dgm:pt modelId="{58EC9406-8C3E-4D26-A749-B96E7904ACE8}" type="sibTrans" cxnId="{3D5EB009-2B6B-496B-89CA-175FD0CF2EC1}">
      <dgm:prSet/>
      <dgm:spPr/>
    </dgm:pt>
    <dgm:pt modelId="{9A01CB9E-3B8A-4F4A-A222-61D6A3C9B7D7}" type="pres">
      <dgm:prSet presAssocID="{FCCBDAF2-DE94-4800-9C12-799745C1D2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2F5E0C4-FC78-4612-AE34-101EE9BD3A05}" type="pres">
      <dgm:prSet presAssocID="{AF001714-0267-4C80-8012-33A11E1022ED}" presName="hierRoot1" presStyleCnt="0">
        <dgm:presLayoutVars>
          <dgm:hierBranch/>
        </dgm:presLayoutVars>
      </dgm:prSet>
      <dgm:spPr/>
    </dgm:pt>
    <dgm:pt modelId="{EC8231D0-C1F1-4515-9DDA-0DEF1C528940}" type="pres">
      <dgm:prSet presAssocID="{AF001714-0267-4C80-8012-33A11E1022ED}" presName="rootComposite1" presStyleCnt="0"/>
      <dgm:spPr/>
    </dgm:pt>
    <dgm:pt modelId="{250B6D2B-1D8D-44D9-A699-36D4CDC492B4}" type="pres">
      <dgm:prSet presAssocID="{AF001714-0267-4C80-8012-33A11E1022ED}" presName="rootText1" presStyleLbl="node0" presStyleIdx="0" presStyleCnt="1">
        <dgm:presLayoutVars>
          <dgm:chPref val="3"/>
        </dgm:presLayoutVars>
      </dgm:prSet>
      <dgm:spPr/>
    </dgm:pt>
    <dgm:pt modelId="{AA935907-5CD6-42A6-9A8F-E7CAC2F422C3}" type="pres">
      <dgm:prSet presAssocID="{AF001714-0267-4C80-8012-33A11E1022ED}" presName="rootConnector1" presStyleLbl="node1" presStyleIdx="0" presStyleCnt="0"/>
      <dgm:spPr/>
    </dgm:pt>
    <dgm:pt modelId="{354C4E9F-CA00-412B-A3FC-53BADFB7EBC3}" type="pres">
      <dgm:prSet presAssocID="{AF001714-0267-4C80-8012-33A11E1022ED}" presName="hierChild2" presStyleCnt="0"/>
      <dgm:spPr/>
    </dgm:pt>
    <dgm:pt modelId="{5FFB7043-6555-40A3-A902-3FCE191B5A55}" type="pres">
      <dgm:prSet presAssocID="{0B29D9BE-2178-40CA-A8BB-30DF7202C30D}" presName="Name35" presStyleLbl="parChTrans1D2" presStyleIdx="0" presStyleCnt="2"/>
      <dgm:spPr/>
    </dgm:pt>
    <dgm:pt modelId="{CA540217-BE9F-488E-81F5-766EBFF854C5}" type="pres">
      <dgm:prSet presAssocID="{83222F9B-1FD2-4260-8CB3-D57BF223856D}" presName="hierRoot2" presStyleCnt="0">
        <dgm:presLayoutVars>
          <dgm:hierBranch/>
        </dgm:presLayoutVars>
      </dgm:prSet>
      <dgm:spPr/>
    </dgm:pt>
    <dgm:pt modelId="{81A22845-FB3C-417C-9D9E-5193D37B9402}" type="pres">
      <dgm:prSet presAssocID="{83222F9B-1FD2-4260-8CB3-D57BF223856D}" presName="rootComposite" presStyleCnt="0"/>
      <dgm:spPr/>
    </dgm:pt>
    <dgm:pt modelId="{755BBF05-28FB-47F1-A1C8-30DC9E2E0B9F}" type="pres">
      <dgm:prSet presAssocID="{83222F9B-1FD2-4260-8CB3-D57BF223856D}" presName="rootText" presStyleLbl="node2" presStyleIdx="0" presStyleCnt="2">
        <dgm:presLayoutVars>
          <dgm:chPref val="3"/>
        </dgm:presLayoutVars>
      </dgm:prSet>
      <dgm:spPr/>
    </dgm:pt>
    <dgm:pt modelId="{160B48A1-E32B-49DE-80E7-57C426B59413}" type="pres">
      <dgm:prSet presAssocID="{83222F9B-1FD2-4260-8CB3-D57BF223856D}" presName="rootConnector" presStyleLbl="node2" presStyleIdx="0" presStyleCnt="2"/>
      <dgm:spPr/>
    </dgm:pt>
    <dgm:pt modelId="{9B50F0F7-9997-4B1B-9C58-E5EE5E119B5B}" type="pres">
      <dgm:prSet presAssocID="{83222F9B-1FD2-4260-8CB3-D57BF223856D}" presName="hierChild4" presStyleCnt="0"/>
      <dgm:spPr/>
    </dgm:pt>
    <dgm:pt modelId="{AFEB853F-FD99-4F0A-8CEB-5089AD2FE560}" type="pres">
      <dgm:prSet presAssocID="{D34DC608-5CC4-4B83-9C35-E695C6FE0AC7}" presName="Name35" presStyleLbl="parChTrans1D3" presStyleIdx="0" presStyleCnt="1"/>
      <dgm:spPr/>
    </dgm:pt>
    <dgm:pt modelId="{E4FC11D8-54E9-4694-8ACA-828DD477E6C7}" type="pres">
      <dgm:prSet presAssocID="{644E34A8-F08A-442D-9187-31499A556040}" presName="hierRoot2" presStyleCnt="0">
        <dgm:presLayoutVars>
          <dgm:hierBranch val="r"/>
        </dgm:presLayoutVars>
      </dgm:prSet>
      <dgm:spPr/>
    </dgm:pt>
    <dgm:pt modelId="{C11D5EC2-0D79-4590-BD52-AD3A54D183AC}" type="pres">
      <dgm:prSet presAssocID="{644E34A8-F08A-442D-9187-31499A556040}" presName="rootComposite" presStyleCnt="0"/>
      <dgm:spPr/>
    </dgm:pt>
    <dgm:pt modelId="{5FDF1289-9CFC-407D-8A6E-2E2B7FB4CF80}" type="pres">
      <dgm:prSet presAssocID="{644E34A8-F08A-442D-9187-31499A556040}" presName="rootText" presStyleLbl="node3" presStyleIdx="0" presStyleCnt="1">
        <dgm:presLayoutVars>
          <dgm:chPref val="3"/>
        </dgm:presLayoutVars>
      </dgm:prSet>
      <dgm:spPr/>
    </dgm:pt>
    <dgm:pt modelId="{DFA14866-72AA-42C1-B403-B6DF23A99A46}" type="pres">
      <dgm:prSet presAssocID="{644E34A8-F08A-442D-9187-31499A556040}" presName="rootConnector" presStyleLbl="node3" presStyleIdx="0" presStyleCnt="1"/>
      <dgm:spPr/>
    </dgm:pt>
    <dgm:pt modelId="{BC07D433-3CA0-406C-8F44-566BD2517A5E}" type="pres">
      <dgm:prSet presAssocID="{644E34A8-F08A-442D-9187-31499A556040}" presName="hierChild4" presStyleCnt="0"/>
      <dgm:spPr/>
    </dgm:pt>
    <dgm:pt modelId="{ED335737-5C46-4CAB-8BF8-EFFE4E465F0B}" type="pres">
      <dgm:prSet presAssocID="{644E34A8-F08A-442D-9187-31499A556040}" presName="hierChild5" presStyleCnt="0"/>
      <dgm:spPr/>
    </dgm:pt>
    <dgm:pt modelId="{249405B9-6454-4549-90A1-A2E5595DEFDB}" type="pres">
      <dgm:prSet presAssocID="{83222F9B-1FD2-4260-8CB3-D57BF223856D}" presName="hierChild5" presStyleCnt="0"/>
      <dgm:spPr/>
    </dgm:pt>
    <dgm:pt modelId="{F539503A-AE4F-4F79-A4E2-6FC41ADA9F1E}" type="pres">
      <dgm:prSet presAssocID="{C0F5E997-BD17-44B7-80DF-F2EFB03118BE}" presName="Name35" presStyleLbl="parChTrans1D2" presStyleIdx="1" presStyleCnt="2"/>
      <dgm:spPr/>
    </dgm:pt>
    <dgm:pt modelId="{63B21BD9-FDE3-4A67-92C8-C33560877EA9}" type="pres">
      <dgm:prSet presAssocID="{0B246D46-1D4B-433A-8745-FDA6305870CC}" presName="hierRoot2" presStyleCnt="0">
        <dgm:presLayoutVars>
          <dgm:hierBranch/>
        </dgm:presLayoutVars>
      </dgm:prSet>
      <dgm:spPr/>
    </dgm:pt>
    <dgm:pt modelId="{D23069FC-9BBB-4E45-9F65-E6234B6B241C}" type="pres">
      <dgm:prSet presAssocID="{0B246D46-1D4B-433A-8745-FDA6305870CC}" presName="rootComposite" presStyleCnt="0"/>
      <dgm:spPr/>
    </dgm:pt>
    <dgm:pt modelId="{1A3EA9B3-F0EB-410D-BAAC-7811E7F24EC8}" type="pres">
      <dgm:prSet presAssocID="{0B246D46-1D4B-433A-8745-FDA6305870CC}" presName="rootText" presStyleLbl="node2" presStyleIdx="1" presStyleCnt="2">
        <dgm:presLayoutVars>
          <dgm:chPref val="3"/>
        </dgm:presLayoutVars>
      </dgm:prSet>
      <dgm:spPr/>
    </dgm:pt>
    <dgm:pt modelId="{A4E6E859-4120-4A5C-882E-B86D451CD97C}" type="pres">
      <dgm:prSet presAssocID="{0B246D46-1D4B-433A-8745-FDA6305870CC}" presName="rootConnector" presStyleLbl="node2" presStyleIdx="1" presStyleCnt="2"/>
      <dgm:spPr/>
    </dgm:pt>
    <dgm:pt modelId="{83C94B4B-7231-43D5-AA8A-08F93B529A1E}" type="pres">
      <dgm:prSet presAssocID="{0B246D46-1D4B-433A-8745-FDA6305870CC}" presName="hierChild4" presStyleCnt="0"/>
      <dgm:spPr/>
    </dgm:pt>
    <dgm:pt modelId="{81C100A1-F339-47DA-8A89-4ED2CDF61F6C}" type="pres">
      <dgm:prSet presAssocID="{0B246D46-1D4B-433A-8745-FDA6305870CC}" presName="hierChild5" presStyleCnt="0"/>
      <dgm:spPr/>
    </dgm:pt>
    <dgm:pt modelId="{4899E656-C16F-48AF-909B-C57BBFC60256}" type="pres">
      <dgm:prSet presAssocID="{AF001714-0267-4C80-8012-33A11E1022ED}" presName="hierChild3" presStyleCnt="0"/>
      <dgm:spPr/>
    </dgm:pt>
  </dgm:ptLst>
  <dgm:cxnLst>
    <dgm:cxn modelId="{419BC100-1A0B-47E2-B422-E2A5B4C49AC5}" type="presOf" srcId="{0B29D9BE-2178-40CA-A8BB-30DF7202C30D}" destId="{5FFB7043-6555-40A3-A902-3FCE191B5A55}" srcOrd="0" destOrd="0" presId="urn:microsoft.com/office/officeart/2005/8/layout/orgChart1"/>
    <dgm:cxn modelId="{9DB02B03-F51E-4B94-8936-C33E68C6D49D}" srcId="{AF001714-0267-4C80-8012-33A11E1022ED}" destId="{83222F9B-1FD2-4260-8CB3-D57BF223856D}" srcOrd="0" destOrd="0" parTransId="{0B29D9BE-2178-40CA-A8BB-30DF7202C30D}" sibTransId="{D0E6BDD0-C61E-4894-AC59-742E3E6C5119}"/>
    <dgm:cxn modelId="{3D5EB009-2B6B-496B-89CA-175FD0CF2EC1}" srcId="{AF001714-0267-4C80-8012-33A11E1022ED}" destId="{0B246D46-1D4B-433A-8745-FDA6305870CC}" srcOrd="1" destOrd="0" parTransId="{C0F5E997-BD17-44B7-80DF-F2EFB03118BE}" sibTransId="{58EC9406-8C3E-4D26-A749-B96E7904ACE8}"/>
    <dgm:cxn modelId="{418A8629-CBAB-4FF5-9F6B-E49323E3680C}" type="presOf" srcId="{0B246D46-1D4B-433A-8745-FDA6305870CC}" destId="{A4E6E859-4120-4A5C-882E-B86D451CD97C}" srcOrd="1" destOrd="0" presId="urn:microsoft.com/office/officeart/2005/8/layout/orgChart1"/>
    <dgm:cxn modelId="{3C7BC42D-B65E-4D9A-BAD9-9865BFC792C4}" srcId="{83222F9B-1FD2-4260-8CB3-D57BF223856D}" destId="{644E34A8-F08A-442D-9187-31499A556040}" srcOrd="0" destOrd="0" parTransId="{D34DC608-5CC4-4B83-9C35-E695C6FE0AC7}" sibTransId="{7AE3186E-077D-4E7D-8466-4D29CF6FC970}"/>
    <dgm:cxn modelId="{D0972E40-180A-4EB7-AE57-603E2985B4D3}" type="presOf" srcId="{644E34A8-F08A-442D-9187-31499A556040}" destId="{DFA14866-72AA-42C1-B403-B6DF23A99A46}" srcOrd="1" destOrd="0" presId="urn:microsoft.com/office/officeart/2005/8/layout/orgChart1"/>
    <dgm:cxn modelId="{E18F075D-5DAA-44A8-977E-EDF187441D1F}" type="presOf" srcId="{644E34A8-F08A-442D-9187-31499A556040}" destId="{5FDF1289-9CFC-407D-8A6E-2E2B7FB4CF80}" srcOrd="0" destOrd="0" presId="urn:microsoft.com/office/officeart/2005/8/layout/orgChart1"/>
    <dgm:cxn modelId="{A78CC189-5AEB-4592-80AC-9419E4B4C0AD}" type="presOf" srcId="{83222F9B-1FD2-4260-8CB3-D57BF223856D}" destId="{160B48A1-E32B-49DE-80E7-57C426B59413}" srcOrd="1" destOrd="0" presId="urn:microsoft.com/office/officeart/2005/8/layout/orgChart1"/>
    <dgm:cxn modelId="{04C10490-7C61-4209-B177-2D1951F41D40}" type="presOf" srcId="{AF001714-0267-4C80-8012-33A11E1022ED}" destId="{250B6D2B-1D8D-44D9-A699-36D4CDC492B4}" srcOrd="0" destOrd="0" presId="urn:microsoft.com/office/officeart/2005/8/layout/orgChart1"/>
    <dgm:cxn modelId="{691FC39F-2D18-42E1-ACA4-D1DB4E7041D7}" srcId="{FCCBDAF2-DE94-4800-9C12-799745C1D2EB}" destId="{AF001714-0267-4C80-8012-33A11E1022ED}" srcOrd="0" destOrd="0" parTransId="{1A6C4731-7A80-4CCE-9C33-834CD0E30CBF}" sibTransId="{74305C12-F9B0-479C-9B0C-5E18A391E7C5}"/>
    <dgm:cxn modelId="{3348C2A7-6809-4821-8E4F-A2F57E3EED80}" type="presOf" srcId="{C0F5E997-BD17-44B7-80DF-F2EFB03118BE}" destId="{F539503A-AE4F-4F79-A4E2-6FC41ADA9F1E}" srcOrd="0" destOrd="0" presId="urn:microsoft.com/office/officeart/2005/8/layout/orgChart1"/>
    <dgm:cxn modelId="{85998EB0-01FF-4F05-9711-B979C14FA982}" type="presOf" srcId="{FCCBDAF2-DE94-4800-9C12-799745C1D2EB}" destId="{9A01CB9E-3B8A-4F4A-A222-61D6A3C9B7D7}" srcOrd="0" destOrd="0" presId="urn:microsoft.com/office/officeart/2005/8/layout/orgChart1"/>
    <dgm:cxn modelId="{C000B7B5-6500-4860-A7C6-D5CB2C76ADB3}" type="presOf" srcId="{AF001714-0267-4C80-8012-33A11E1022ED}" destId="{AA935907-5CD6-42A6-9A8F-E7CAC2F422C3}" srcOrd="1" destOrd="0" presId="urn:microsoft.com/office/officeart/2005/8/layout/orgChart1"/>
    <dgm:cxn modelId="{DFEEE6C6-BE33-4152-9F15-5CD507456892}" type="presOf" srcId="{0B246D46-1D4B-433A-8745-FDA6305870CC}" destId="{1A3EA9B3-F0EB-410D-BAAC-7811E7F24EC8}" srcOrd="0" destOrd="0" presId="urn:microsoft.com/office/officeart/2005/8/layout/orgChart1"/>
    <dgm:cxn modelId="{9B3764CA-704E-465E-97A1-05E9E71322C5}" type="presOf" srcId="{D34DC608-5CC4-4B83-9C35-E695C6FE0AC7}" destId="{AFEB853F-FD99-4F0A-8CEB-5089AD2FE560}" srcOrd="0" destOrd="0" presId="urn:microsoft.com/office/officeart/2005/8/layout/orgChart1"/>
    <dgm:cxn modelId="{7D5F2FCB-61E5-4A91-B182-B4CBB8A6CEA0}" type="presOf" srcId="{83222F9B-1FD2-4260-8CB3-D57BF223856D}" destId="{755BBF05-28FB-47F1-A1C8-30DC9E2E0B9F}" srcOrd="0" destOrd="0" presId="urn:microsoft.com/office/officeart/2005/8/layout/orgChart1"/>
    <dgm:cxn modelId="{7782D8CB-67D8-4BBD-8950-63C9F703116B}" type="presParOf" srcId="{9A01CB9E-3B8A-4F4A-A222-61D6A3C9B7D7}" destId="{F2F5E0C4-FC78-4612-AE34-101EE9BD3A05}" srcOrd="0" destOrd="0" presId="urn:microsoft.com/office/officeart/2005/8/layout/orgChart1"/>
    <dgm:cxn modelId="{6A1E1CC0-79ED-461E-96A5-1BC8DF984535}" type="presParOf" srcId="{F2F5E0C4-FC78-4612-AE34-101EE9BD3A05}" destId="{EC8231D0-C1F1-4515-9DDA-0DEF1C528940}" srcOrd="0" destOrd="0" presId="urn:microsoft.com/office/officeart/2005/8/layout/orgChart1"/>
    <dgm:cxn modelId="{ADAAB9AF-E939-4953-A93D-85EB6ED8B8B2}" type="presParOf" srcId="{EC8231D0-C1F1-4515-9DDA-0DEF1C528940}" destId="{250B6D2B-1D8D-44D9-A699-36D4CDC492B4}" srcOrd="0" destOrd="0" presId="urn:microsoft.com/office/officeart/2005/8/layout/orgChart1"/>
    <dgm:cxn modelId="{3337E71C-7910-4DAE-9B37-4D812FEAE70F}" type="presParOf" srcId="{EC8231D0-C1F1-4515-9DDA-0DEF1C528940}" destId="{AA935907-5CD6-42A6-9A8F-E7CAC2F422C3}" srcOrd="1" destOrd="0" presId="urn:microsoft.com/office/officeart/2005/8/layout/orgChart1"/>
    <dgm:cxn modelId="{A8CBFF02-A7AC-496A-BA0A-A8054894BBDE}" type="presParOf" srcId="{F2F5E0C4-FC78-4612-AE34-101EE9BD3A05}" destId="{354C4E9F-CA00-412B-A3FC-53BADFB7EBC3}" srcOrd="1" destOrd="0" presId="urn:microsoft.com/office/officeart/2005/8/layout/orgChart1"/>
    <dgm:cxn modelId="{CB15BDE8-3813-41C4-8988-E76112D82326}" type="presParOf" srcId="{354C4E9F-CA00-412B-A3FC-53BADFB7EBC3}" destId="{5FFB7043-6555-40A3-A902-3FCE191B5A55}" srcOrd="0" destOrd="0" presId="urn:microsoft.com/office/officeart/2005/8/layout/orgChart1"/>
    <dgm:cxn modelId="{56884067-3410-4749-9E47-D1C6A5FA551E}" type="presParOf" srcId="{354C4E9F-CA00-412B-A3FC-53BADFB7EBC3}" destId="{CA540217-BE9F-488E-81F5-766EBFF854C5}" srcOrd="1" destOrd="0" presId="urn:microsoft.com/office/officeart/2005/8/layout/orgChart1"/>
    <dgm:cxn modelId="{32A3D45E-0994-4849-A98A-BB6758ED4846}" type="presParOf" srcId="{CA540217-BE9F-488E-81F5-766EBFF854C5}" destId="{81A22845-FB3C-417C-9D9E-5193D37B9402}" srcOrd="0" destOrd="0" presId="urn:microsoft.com/office/officeart/2005/8/layout/orgChart1"/>
    <dgm:cxn modelId="{AF420823-94CE-4B0F-A519-04EC1D38FBEF}" type="presParOf" srcId="{81A22845-FB3C-417C-9D9E-5193D37B9402}" destId="{755BBF05-28FB-47F1-A1C8-30DC9E2E0B9F}" srcOrd="0" destOrd="0" presId="urn:microsoft.com/office/officeart/2005/8/layout/orgChart1"/>
    <dgm:cxn modelId="{E97F4A89-3671-4B54-B433-114A06018ABA}" type="presParOf" srcId="{81A22845-FB3C-417C-9D9E-5193D37B9402}" destId="{160B48A1-E32B-49DE-80E7-57C426B59413}" srcOrd="1" destOrd="0" presId="urn:microsoft.com/office/officeart/2005/8/layout/orgChart1"/>
    <dgm:cxn modelId="{3E73976A-749A-45E3-AEB0-F44FD655EF43}" type="presParOf" srcId="{CA540217-BE9F-488E-81F5-766EBFF854C5}" destId="{9B50F0F7-9997-4B1B-9C58-E5EE5E119B5B}" srcOrd="1" destOrd="0" presId="urn:microsoft.com/office/officeart/2005/8/layout/orgChart1"/>
    <dgm:cxn modelId="{13204FDC-94A0-4FCC-8CB5-7685E3224FDC}" type="presParOf" srcId="{9B50F0F7-9997-4B1B-9C58-E5EE5E119B5B}" destId="{AFEB853F-FD99-4F0A-8CEB-5089AD2FE560}" srcOrd="0" destOrd="0" presId="urn:microsoft.com/office/officeart/2005/8/layout/orgChart1"/>
    <dgm:cxn modelId="{FFDEEF48-00CE-4F2F-A688-F3D30F0C03C6}" type="presParOf" srcId="{9B50F0F7-9997-4B1B-9C58-E5EE5E119B5B}" destId="{E4FC11D8-54E9-4694-8ACA-828DD477E6C7}" srcOrd="1" destOrd="0" presId="urn:microsoft.com/office/officeart/2005/8/layout/orgChart1"/>
    <dgm:cxn modelId="{91649660-9CB9-47BC-855C-68AFC04B06BB}" type="presParOf" srcId="{E4FC11D8-54E9-4694-8ACA-828DD477E6C7}" destId="{C11D5EC2-0D79-4590-BD52-AD3A54D183AC}" srcOrd="0" destOrd="0" presId="urn:microsoft.com/office/officeart/2005/8/layout/orgChart1"/>
    <dgm:cxn modelId="{11440203-DF7D-4B59-A1FC-3074F6B3553B}" type="presParOf" srcId="{C11D5EC2-0D79-4590-BD52-AD3A54D183AC}" destId="{5FDF1289-9CFC-407D-8A6E-2E2B7FB4CF80}" srcOrd="0" destOrd="0" presId="urn:microsoft.com/office/officeart/2005/8/layout/orgChart1"/>
    <dgm:cxn modelId="{E15359D3-B61A-4E42-B315-D40A4FD5DED9}" type="presParOf" srcId="{C11D5EC2-0D79-4590-BD52-AD3A54D183AC}" destId="{DFA14866-72AA-42C1-B403-B6DF23A99A46}" srcOrd="1" destOrd="0" presId="urn:microsoft.com/office/officeart/2005/8/layout/orgChart1"/>
    <dgm:cxn modelId="{35EAD34E-4EB8-4319-A916-1277CA244ACD}" type="presParOf" srcId="{E4FC11D8-54E9-4694-8ACA-828DD477E6C7}" destId="{BC07D433-3CA0-406C-8F44-566BD2517A5E}" srcOrd="1" destOrd="0" presId="urn:microsoft.com/office/officeart/2005/8/layout/orgChart1"/>
    <dgm:cxn modelId="{C4696DEE-63A8-4D24-92F0-C204289B3C43}" type="presParOf" srcId="{E4FC11D8-54E9-4694-8ACA-828DD477E6C7}" destId="{ED335737-5C46-4CAB-8BF8-EFFE4E465F0B}" srcOrd="2" destOrd="0" presId="urn:microsoft.com/office/officeart/2005/8/layout/orgChart1"/>
    <dgm:cxn modelId="{3AB67358-74EF-4A84-A61E-4040C593B514}" type="presParOf" srcId="{CA540217-BE9F-488E-81F5-766EBFF854C5}" destId="{249405B9-6454-4549-90A1-A2E5595DEFDB}" srcOrd="2" destOrd="0" presId="urn:microsoft.com/office/officeart/2005/8/layout/orgChart1"/>
    <dgm:cxn modelId="{ABB0687C-43CE-4B54-B70C-C3CEBF940AD4}" type="presParOf" srcId="{354C4E9F-CA00-412B-A3FC-53BADFB7EBC3}" destId="{F539503A-AE4F-4F79-A4E2-6FC41ADA9F1E}" srcOrd="2" destOrd="0" presId="urn:microsoft.com/office/officeart/2005/8/layout/orgChart1"/>
    <dgm:cxn modelId="{9C1D696D-8986-42B5-A46B-C004F4DF6C54}" type="presParOf" srcId="{354C4E9F-CA00-412B-A3FC-53BADFB7EBC3}" destId="{63B21BD9-FDE3-4A67-92C8-C33560877EA9}" srcOrd="3" destOrd="0" presId="urn:microsoft.com/office/officeart/2005/8/layout/orgChart1"/>
    <dgm:cxn modelId="{56730441-4797-4DB9-8DD4-8956616DB61A}" type="presParOf" srcId="{63B21BD9-FDE3-4A67-92C8-C33560877EA9}" destId="{D23069FC-9BBB-4E45-9F65-E6234B6B241C}" srcOrd="0" destOrd="0" presId="urn:microsoft.com/office/officeart/2005/8/layout/orgChart1"/>
    <dgm:cxn modelId="{75D4A4C7-065C-4852-9FF2-D89070020937}" type="presParOf" srcId="{D23069FC-9BBB-4E45-9F65-E6234B6B241C}" destId="{1A3EA9B3-F0EB-410D-BAAC-7811E7F24EC8}" srcOrd="0" destOrd="0" presId="urn:microsoft.com/office/officeart/2005/8/layout/orgChart1"/>
    <dgm:cxn modelId="{4BB6F5C5-D028-417D-939B-D09107C58A3F}" type="presParOf" srcId="{D23069FC-9BBB-4E45-9F65-E6234B6B241C}" destId="{A4E6E859-4120-4A5C-882E-B86D451CD97C}" srcOrd="1" destOrd="0" presId="urn:microsoft.com/office/officeart/2005/8/layout/orgChart1"/>
    <dgm:cxn modelId="{4C6D2EB1-429A-4248-AB17-D8E43288A071}" type="presParOf" srcId="{63B21BD9-FDE3-4A67-92C8-C33560877EA9}" destId="{83C94B4B-7231-43D5-AA8A-08F93B529A1E}" srcOrd="1" destOrd="0" presId="urn:microsoft.com/office/officeart/2005/8/layout/orgChart1"/>
    <dgm:cxn modelId="{76696935-768F-43C5-ADA9-7E56E8A08E5B}" type="presParOf" srcId="{63B21BD9-FDE3-4A67-92C8-C33560877EA9}" destId="{81C100A1-F339-47DA-8A89-4ED2CDF61F6C}" srcOrd="2" destOrd="0" presId="urn:microsoft.com/office/officeart/2005/8/layout/orgChart1"/>
    <dgm:cxn modelId="{F72550BB-CFAB-44D9-B0A8-6DDE84BA946D}" type="presParOf" srcId="{F2F5E0C4-FC78-4612-AE34-101EE9BD3A05}" destId="{4899E656-C16F-48AF-909B-C57BBFC602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9503A-AE4F-4F79-A4E2-6FC41ADA9F1E}">
      <dsp:nvSpPr>
        <dsp:cNvPr id="0" name=""/>
        <dsp:cNvSpPr/>
      </dsp:nvSpPr>
      <dsp:spPr>
        <a:xfrm>
          <a:off x="4104481" y="1519551"/>
          <a:ext cx="1836945" cy="6376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808"/>
              </a:lnTo>
              <a:lnTo>
                <a:pt x="1836945" y="318808"/>
              </a:lnTo>
              <a:lnTo>
                <a:pt x="1836945" y="6376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B853F-FD99-4F0A-8CEB-5089AD2FE560}">
      <dsp:nvSpPr>
        <dsp:cNvPr id="0" name=""/>
        <dsp:cNvSpPr/>
      </dsp:nvSpPr>
      <dsp:spPr>
        <a:xfrm>
          <a:off x="2221815" y="3675306"/>
          <a:ext cx="91440" cy="637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761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B7043-6555-40A3-A902-3FCE191B5A55}">
      <dsp:nvSpPr>
        <dsp:cNvPr id="0" name=""/>
        <dsp:cNvSpPr/>
      </dsp:nvSpPr>
      <dsp:spPr>
        <a:xfrm>
          <a:off x="2267535" y="1519551"/>
          <a:ext cx="1836945" cy="637617"/>
        </a:xfrm>
        <a:custGeom>
          <a:avLst/>
          <a:gdLst/>
          <a:ahLst/>
          <a:cxnLst/>
          <a:rect l="0" t="0" r="0" b="0"/>
          <a:pathLst>
            <a:path>
              <a:moveTo>
                <a:pt x="1836945" y="0"/>
              </a:moveTo>
              <a:lnTo>
                <a:pt x="1836945" y="318808"/>
              </a:lnTo>
              <a:lnTo>
                <a:pt x="0" y="318808"/>
              </a:lnTo>
              <a:lnTo>
                <a:pt x="0" y="6376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0B6D2B-1D8D-44D9-A699-36D4CDC492B4}">
      <dsp:nvSpPr>
        <dsp:cNvPr id="0" name=""/>
        <dsp:cNvSpPr/>
      </dsp:nvSpPr>
      <dsp:spPr>
        <a:xfrm>
          <a:off x="2586344" y="1414"/>
          <a:ext cx="3036274" cy="15181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sz="3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Województwo</a:t>
          </a:r>
          <a:endParaRPr kumimoji="0" lang="cs-CZ" altLang="cs-CZ" sz="3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2586344" y="1414"/>
        <a:ext cx="3036274" cy="1518137"/>
      </dsp:txXfrm>
    </dsp:sp>
    <dsp:sp modelId="{755BBF05-28FB-47F1-A1C8-30DC9E2E0B9F}">
      <dsp:nvSpPr>
        <dsp:cNvPr id="0" name=""/>
        <dsp:cNvSpPr/>
      </dsp:nvSpPr>
      <dsp:spPr>
        <a:xfrm>
          <a:off x="749398" y="2157168"/>
          <a:ext cx="3036274" cy="15181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sz="3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Powiat</a:t>
          </a:r>
          <a:endParaRPr kumimoji="0" lang="cs-CZ" altLang="cs-CZ" sz="3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49398" y="2157168"/>
        <a:ext cx="3036274" cy="1518137"/>
      </dsp:txXfrm>
    </dsp:sp>
    <dsp:sp modelId="{5FDF1289-9CFC-407D-8A6E-2E2B7FB4CF80}">
      <dsp:nvSpPr>
        <dsp:cNvPr id="0" name=""/>
        <dsp:cNvSpPr/>
      </dsp:nvSpPr>
      <dsp:spPr>
        <a:xfrm>
          <a:off x="749398" y="4312923"/>
          <a:ext cx="3036274" cy="15181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sz="3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Gmina</a:t>
          </a:r>
          <a:endParaRPr kumimoji="0" lang="cs-CZ" altLang="cs-CZ" sz="3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749398" y="4312923"/>
        <a:ext cx="3036274" cy="1518137"/>
      </dsp:txXfrm>
    </dsp:sp>
    <dsp:sp modelId="{1A3EA9B3-F0EB-410D-BAAC-7811E7F24EC8}">
      <dsp:nvSpPr>
        <dsp:cNvPr id="0" name=""/>
        <dsp:cNvSpPr/>
      </dsp:nvSpPr>
      <dsp:spPr>
        <a:xfrm>
          <a:off x="4423290" y="2157168"/>
          <a:ext cx="3036274" cy="15181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sz="3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Gmina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sz="3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 na prawach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altLang="cs-CZ" sz="31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rPr>
            <a:t>powiatu</a:t>
          </a:r>
          <a:endParaRPr kumimoji="0" lang="cs-CZ" altLang="cs-CZ" sz="31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endParaRPr>
        </a:p>
      </dsp:txBody>
      <dsp:txXfrm>
        <a:off x="4423290" y="2157168"/>
        <a:ext cx="3036274" cy="1518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FF79-D908-426C-B0B6-FBDD04884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E8F5B8-EFFD-4294-A699-5265F9C9C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E873BD-F3E7-41F8-AA2E-0844A8DD6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67C1C0-CC2F-4202-B411-E485871A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8E6749-FE1C-412E-9B29-3ED75D325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4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7DD37-0936-4356-A948-9737A6B36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C76BDA-B7E2-44A3-960B-BCE89C723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7B2282-21BA-4FD6-9608-EB85F318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AF960A-3D83-4795-A5D1-6BA8C5886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6EF670-1D4A-48AC-9157-D7FE28011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7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4A22EFD-54CF-4798-A0C6-02DD2D028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958BB9-1A76-488B-8926-3DA72A109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9A0D81-575D-4387-BCF2-2909A1210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CE24C3-BF42-4A39-9819-2978CF98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B5C17E-7D6B-443B-99BE-0900C025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586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104CA18C-657A-4FFB-AE06-E364FCD4A3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5A089278-5BEA-4488-A13F-29FF83E98D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42">
            <a:extLst>
              <a:ext uri="{FF2B5EF4-FFF2-40B4-BE49-F238E27FC236}">
                <a16:creationId xmlns:a16="http://schemas.microsoft.com/office/drawing/2014/main" id="{9E0E0028-8B4F-4AF2-A070-56B6700CDF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9F8FD-7A34-45C0-BC34-9E9A5DDC11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5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0F3E6-DBD2-43F1-B733-C4185AF56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0B746D-03E7-48ED-995B-1EE01B3F7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096D40-27B7-474F-89F8-4F3C047E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4041F5-0AB3-40B7-8DC3-2806F9188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5A9442-6A83-4A25-AE8B-3BF1260F9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50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B539E0-C8EE-4BE6-8654-7C347DEB0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C7F79A7-2201-4390-B494-11A03DC47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57818D-43CD-4922-96B6-E505D345D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30D0A-1040-4E41-93E1-763B46AE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D9D393-83DC-484B-B40A-A207BA3B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21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75B8C1-AEC0-4D9E-89BE-FE1F9E291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BA7EB1-BEA3-464C-A597-3B7EB1BC3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7AB4112-E2C8-4344-8F6D-F749E36B8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5148C5-9C2B-43A7-BB7B-40F2CBFCC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0FE9C6-1196-46E9-82EB-DD5C6B7BC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691304-D747-445C-8704-879A1C74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98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B46CE-B998-4F54-9A79-64D5F8600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47B2344-1595-4A31-A21E-2EABB67C8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D5185E-D058-4857-8B29-EAA4D0FD8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0B5CC31-CA34-4E28-A9B9-D4C18CEBDE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A3A1EF7-3A86-4BE3-84D1-B9111591A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9560CE9-E1C4-4CBF-997B-EC3E2DA28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A4E7102-0C6F-4C3C-B385-97CEE2AB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70D152-6BD6-410D-8B87-E66F54D3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05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CAAA1-CC93-4551-AC55-7EAAE37F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0036EE-4DFA-4AA5-B8A2-643176F14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D3401F-089B-4FE8-9C8B-2AB8955E2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07C24D5-955D-472F-B126-DD37F53E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10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D2FDD49-A2FF-4C07-A5AE-DA51EC6A4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75ED92B-B263-48D9-863A-38F68435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F96DF6-ABC5-44DC-B03A-9FA5E4719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38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6C506-F5C5-4FB9-AB94-AEC71164D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992341-BB7D-4183-8E22-B0F3C6C28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01F894C-1F39-49D7-8519-4A5A29317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F56C2C-7E1E-49D3-BA1F-856894898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C77D97-7009-4C88-8D46-AFC01190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1F7F413-20E5-4E4F-A4FE-D292AB3FE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21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9C9863-4510-486F-A15B-9AF1DCFF8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676DF60-C89F-4461-9E38-7A6644F99C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3DC761C-1DE1-4769-BE78-43B82BFD8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7D17C4-1B39-444B-9B44-EDCC72E21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AC3CFF-8A45-4399-8387-90A34038E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5E04EF-C8AA-4CE5-A3FD-58B1CD767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6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264552D-9B79-49A7-AFC3-939BEC2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7534318-E1C7-4829-AEC5-0E6475571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4B38CB-66AF-460B-9D64-D6A44432B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E1AED-CAF3-40F3-88B9-C6A2FE8FB2B4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C63331-3077-431C-9755-B58BBB874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38C1A-A903-4D3E-A3A7-6EAFE94E3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CA468-A9F4-45BC-93E9-989A14B2CE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20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mwd.pl/prawo/ustdoch.htm" TargetMode="External"/><Relationship Id="rId3" Type="http://schemas.openxmlformats.org/officeDocument/2006/relationships/hyperlink" Target="http://www.umwd.pl/prawo/ustpodzteryt.htm" TargetMode="External"/><Relationship Id="rId7" Type="http://schemas.openxmlformats.org/officeDocument/2006/relationships/hyperlink" Target="http://www.umwd.pl/prawo/eurokart.htm" TargetMode="External"/><Relationship Id="rId12" Type="http://schemas.openxmlformats.org/officeDocument/2006/relationships/hyperlink" Target="http://www.umwd.pl/prawo/ustodo.htm" TargetMode="External"/><Relationship Id="rId2" Type="http://schemas.openxmlformats.org/officeDocument/2006/relationships/hyperlink" Target="http://www.umwd.pl/prawo/konstytucja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mwd.pl/prawo/ustsg.htm" TargetMode="External"/><Relationship Id="rId11" Type="http://schemas.openxmlformats.org/officeDocument/2006/relationships/hyperlink" Target="http://www.umwd.pl/prawo/ustodi.htm" TargetMode="External"/><Relationship Id="rId5" Type="http://schemas.openxmlformats.org/officeDocument/2006/relationships/hyperlink" Target="http://www.umwd.pl/prawo/ustsp.htm" TargetMode="External"/><Relationship Id="rId10" Type="http://schemas.openxmlformats.org/officeDocument/2006/relationships/hyperlink" Target="http://www.umwd.pl/prawo/ustops.htm" TargetMode="External"/><Relationship Id="rId4" Type="http://schemas.openxmlformats.org/officeDocument/2006/relationships/hyperlink" Target="http://www.umwd.pl/prawo/ustsw.htm" TargetMode="External"/><Relationship Id="rId9" Type="http://schemas.openxmlformats.org/officeDocument/2006/relationships/hyperlink" Target="http://www.umwd.pl/prawo/ustzwrr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2119E-12E9-4681-BD8F-7FFD3A31A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7779"/>
            <a:ext cx="9144000" cy="2201662"/>
          </a:xfrm>
        </p:spPr>
        <p:txBody>
          <a:bodyPr>
            <a:normAutofit/>
          </a:bodyPr>
          <a:lstStyle/>
          <a:p>
            <a:r>
              <a:rPr lang="cs-CZ" sz="1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POLSKA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C1D3EE8-C1E8-4C5A-97A1-3D67B18F3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59441"/>
            <a:ext cx="9144000" cy="2130641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Podstawowe</a:t>
            </a:r>
            <a:r>
              <a:rPr lang="cs-CZ" dirty="0"/>
              <a:t> </a:t>
            </a:r>
            <a:r>
              <a:rPr lang="cs-CZ" dirty="0" err="1"/>
              <a:t>informacje</a:t>
            </a:r>
            <a:r>
              <a:rPr lang="cs-CZ" dirty="0"/>
              <a:t> o </a:t>
            </a:r>
            <a:r>
              <a:rPr lang="pl-PL" dirty="0"/>
              <a:t>państwie i administracji terenowe</a:t>
            </a:r>
          </a:p>
          <a:p>
            <a:r>
              <a:rPr lang="cs-CZ" dirty="0"/>
              <a:t>Základní informace o státu a územní samosprávě</a:t>
            </a:r>
          </a:p>
          <a:p>
            <a:r>
              <a:rPr lang="cs-CZ" dirty="0"/>
              <a:t>(</a:t>
            </a:r>
            <a:r>
              <a:rPr lang="pl-PL" dirty="0"/>
              <a:t>Szkoła Prawa Polskiego)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917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45AC21E-4908-46D4-9B37-FD144A0FA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/>
              <a:t>Organy administracji terenowej</a:t>
            </a:r>
            <a:endParaRPr lang="cs-CZ" altLang="cs-CZ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938B162-2B50-4F6F-A1AC-DAAE25D7C6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/>
              <a:t>Koncentrowana administracja rządowa – wojewoda, urząd wojewódzki</a:t>
            </a:r>
          </a:p>
          <a:p>
            <a:pPr eaLnBrk="1" hangingPunct="1">
              <a:defRPr/>
            </a:pPr>
            <a:r>
              <a:rPr lang="pl-PL" altLang="cs-CZ"/>
              <a:t>Organy samorządu wojewódzkiego – sejmik, zarząd, urząd marszałkowski</a:t>
            </a:r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818966B-0363-41EE-9A93-C6B45D9E9E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>
                <a:solidFill>
                  <a:srgbClr val="FF0000"/>
                </a:solidFill>
              </a:rPr>
              <a:t>SEJMIK</a:t>
            </a: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6DD9868-7FB2-4584-AFD4-588E4665F6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l-PL" altLang="cs-CZ" b="1" i="1"/>
              <a:t>organ stanowiącym i kontrolnym województwa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l-PL" altLang="cs-CZ" b="1" i="1"/>
              <a:t>Kadencja sejmiku województwa trwa </a:t>
            </a:r>
            <a:r>
              <a:rPr lang="pl-PL" altLang="cs-CZ" b="1" i="1">
                <a:solidFill>
                  <a:srgbClr val="FF0000"/>
                </a:solidFill>
              </a:rPr>
              <a:t>4 lata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l-PL" altLang="cs-CZ" b="1" i="1"/>
              <a:t>W skład sejmiku województwa wchodzą </a:t>
            </a:r>
            <a:r>
              <a:rPr lang="pl-PL" altLang="cs-CZ" b="1" i="1">
                <a:solidFill>
                  <a:srgbClr val="FF0000"/>
                </a:solidFill>
              </a:rPr>
              <a:t>radni</a:t>
            </a:r>
            <a:r>
              <a:rPr lang="pl-PL" altLang="cs-CZ" b="1" i="1"/>
              <a:t> wybrani w wyborach bezpośrednich w liczbie </a:t>
            </a:r>
            <a:r>
              <a:rPr lang="pl-PL" altLang="cs-CZ" b="1" i="1">
                <a:solidFill>
                  <a:srgbClr val="FF0000"/>
                </a:solidFill>
              </a:rPr>
              <a:t>30</a:t>
            </a:r>
            <a:r>
              <a:rPr lang="pl-PL" altLang="cs-CZ" b="1" i="1"/>
              <a:t> w województwach liczących do 2 000 000 mieszkańców oraz po </a:t>
            </a:r>
            <a:r>
              <a:rPr lang="pl-PL" altLang="cs-CZ" b="1" i="1">
                <a:solidFill>
                  <a:srgbClr val="FF0000"/>
                </a:solidFill>
              </a:rPr>
              <a:t>3 </a:t>
            </a:r>
            <a:r>
              <a:rPr lang="pl-PL" altLang="cs-CZ" b="1" i="1"/>
              <a:t>radnych na każde kolejne rozpoczęte 500 000 mieszkańców.</a:t>
            </a:r>
            <a:r>
              <a:rPr lang="pl-PL" altLang="cs-CZ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8FED49E-026C-45CD-9DBC-8EE9C5ADB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>
                <a:solidFill>
                  <a:srgbClr val="FF0000"/>
                </a:solidFill>
              </a:rPr>
              <a:t>ZARZĄD</a:t>
            </a: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1790DC3-F57C-4FE4-8FBF-FF5A41AF6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pl-PL" altLang="cs-CZ" sz="2000" b="1" i="1"/>
              <a:t>Zarząd województwa jest organem wykonawczym województwa.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l-PL" altLang="cs-CZ" sz="2000" b="1" i="1"/>
              <a:t>Skład : Marszałek , dwóch Wicemarszałków Województwa oraz dwóch Członków Zarządu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l-PL" altLang="cs-CZ" sz="2000" b="1" i="1"/>
              <a:t>Zarząd  jest organem kolegialnym, swoje zadania pełni między innymi poprzez podejmowanie uchwał. Jest uprawniony do wykonywania zadań samorządu, które nie zostały zastrzeżone na rzecz sejmiku województwa i wojewódzkich samorządowych jednostek organizacyjnych.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pl-PL" altLang="cs-CZ" sz="2000" b="1" i="1"/>
              <a:t>Zarząd województwa swoje zadania wykonuje przy pomocy urzędu marszałkowskiego, oraz wojewódzkich samorządowych jednostek organizacyjnych lub wojewódzkich osób prawnych.</a:t>
            </a:r>
            <a:r>
              <a:rPr lang="cs-CZ" altLang="cs-CZ" sz="200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E24A147-C690-48EE-A2DD-277ABCA125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>
                <a:solidFill>
                  <a:srgbClr val="FF0000"/>
                </a:solidFill>
              </a:rPr>
              <a:t>MARSZAŁEK</a:t>
            </a:r>
            <a:endParaRPr lang="cs-CZ" altLang="cs-CZ">
              <a:solidFill>
                <a:srgbClr val="FF0000"/>
              </a:solidFill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403426C-8D58-45B6-919A-8D51A0FF5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 b="1" i="1"/>
              <a:t>Marszałek województwa jest wybierany przez sejmik spośród radnych bezwzględną większością głosów. </a:t>
            </a:r>
          </a:p>
          <a:p>
            <a:pPr eaLnBrk="1" hangingPunct="1">
              <a:defRPr/>
            </a:pPr>
            <a:r>
              <a:rPr lang="pl-PL" altLang="cs-CZ" b="1" i="1"/>
              <a:t>Na wniosek marszałka sejmik wybiera pozostałych członków zarządu.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19EC23-A60B-4B87-8EE5-DDE1A74165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>
                <a:solidFill>
                  <a:srgbClr val="FF0000"/>
                </a:solidFill>
              </a:rPr>
              <a:t>URZĄD MARSZAŁKOWSKI</a:t>
            </a:r>
            <a:endParaRPr lang="cs-CZ" altLang="cs-CZ">
              <a:solidFill>
                <a:srgbClr val="FF0000"/>
              </a:solidFill>
            </a:endParaRPr>
          </a:p>
        </p:txBody>
      </p:sp>
      <p:pic>
        <p:nvPicPr>
          <p:cNvPr id="13315" name="Picture 5" descr="struktura_21_02_2007">
            <a:extLst>
              <a:ext uri="{FF2B5EF4-FFF2-40B4-BE49-F238E27FC236}">
                <a16:creationId xmlns:a16="http://schemas.microsoft.com/office/drawing/2014/main" id="{E61D3D23-DDA2-4DD5-B99E-01832A23FE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826" y="1196976"/>
            <a:ext cx="8893175" cy="5472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>
            <a:extLst>
              <a:ext uri="{FF2B5EF4-FFF2-40B4-BE49-F238E27FC236}">
                <a16:creationId xmlns:a16="http://schemas.microsoft.com/office/drawing/2014/main" id="{500B35FE-26F2-43F7-A1C6-48E1DCFCE6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>
                <a:solidFill>
                  <a:srgbClr val="FF9900"/>
                </a:solidFill>
              </a:rPr>
              <a:t>Powiat</a:t>
            </a:r>
            <a:endParaRPr lang="cs-CZ" altLang="cs-CZ">
              <a:solidFill>
                <a:srgbClr val="FF9900"/>
              </a:solidFill>
            </a:endParaRP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55A353EF-E5A4-4857-9604-0E35F78958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9" name="Rectangle 15">
            <a:extLst>
              <a:ext uri="{FF2B5EF4-FFF2-40B4-BE49-F238E27FC236}">
                <a16:creationId xmlns:a16="http://schemas.microsoft.com/office/drawing/2014/main" id="{469E8A68-299C-42A9-88DD-EF248A62E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/>
              <a:t>Organy powiatu</a:t>
            </a:r>
            <a:endParaRPr lang="cs-CZ" altLang="cs-CZ"/>
          </a:p>
        </p:txBody>
      </p:sp>
      <p:sp>
        <p:nvSpPr>
          <p:cNvPr id="26640" name="Rectangle 16">
            <a:extLst>
              <a:ext uri="{FF2B5EF4-FFF2-40B4-BE49-F238E27FC236}">
                <a16:creationId xmlns:a16="http://schemas.microsoft.com/office/drawing/2014/main" id="{C9C31403-9ABE-49CD-87B7-BC094ABE3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/>
              <a:t>Rada powiatu</a:t>
            </a:r>
          </a:p>
          <a:p>
            <a:pPr eaLnBrk="1" hangingPunct="1">
              <a:defRPr/>
            </a:pPr>
            <a:r>
              <a:rPr lang="pl-PL" altLang="cs-CZ"/>
              <a:t>Zarząd powiatu</a:t>
            </a:r>
          </a:p>
          <a:p>
            <a:pPr eaLnBrk="1" hangingPunct="1">
              <a:defRPr/>
            </a:pPr>
            <a:r>
              <a:rPr lang="pl-PL" altLang="cs-CZ"/>
              <a:t>Starosta</a:t>
            </a:r>
          </a:p>
          <a:p>
            <a:pPr eaLnBrk="1" hangingPunct="1">
              <a:defRPr/>
            </a:pPr>
            <a:r>
              <a:rPr lang="pl-PL" altLang="cs-CZ"/>
              <a:t>Starostwo</a:t>
            </a:r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>
            <a:extLst>
              <a:ext uri="{FF2B5EF4-FFF2-40B4-BE49-F238E27FC236}">
                <a16:creationId xmlns:a16="http://schemas.microsoft.com/office/drawing/2014/main" id="{071C6AD0-17F6-4684-9690-2756591C7F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>
                <a:solidFill>
                  <a:srgbClr val="FF9900"/>
                </a:solidFill>
              </a:rPr>
              <a:t>Gmina</a:t>
            </a:r>
            <a:endParaRPr lang="cs-CZ" altLang="cs-CZ">
              <a:solidFill>
                <a:srgbClr val="FF9900"/>
              </a:solidFill>
            </a:endParaRP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8BB7CFE3-E8C9-4010-B181-AD23CC02D4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6ACE261-A606-4E9D-A2B7-5D568FD7DA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/>
              <a:t>Organy gminne</a:t>
            </a:r>
            <a:endParaRPr lang="cs-CZ" altLang="cs-CZ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41EA2B7-A0CA-4A21-8A07-630546F63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/>
              <a:t>Rada gminy</a:t>
            </a:r>
          </a:p>
          <a:p>
            <a:pPr eaLnBrk="1" hangingPunct="1">
              <a:defRPr/>
            </a:pPr>
            <a:r>
              <a:rPr lang="pl-PL" altLang="cs-CZ"/>
              <a:t>Zarząd gminy</a:t>
            </a:r>
          </a:p>
          <a:p>
            <a:pPr eaLnBrk="1" hangingPunct="1">
              <a:defRPr/>
            </a:pPr>
            <a:r>
              <a:rPr lang="pl-PL" altLang="cs-CZ"/>
              <a:t>Prezydent, Burmistrz (miasta), Wójt</a:t>
            </a:r>
          </a:p>
          <a:p>
            <a:pPr eaLnBrk="1" hangingPunct="1">
              <a:defRPr/>
            </a:pPr>
            <a:r>
              <a:rPr lang="pl-PL" altLang="cs-CZ"/>
              <a:t>Urząd gminy</a:t>
            </a:r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097CC37-2402-429E-8089-54C1798FF7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cs-CZ" i="1">
                <a:solidFill>
                  <a:srgbClr val="FF0000"/>
                </a:solidFill>
                <a:effectLst/>
              </a:rPr>
              <a:t>WOJEWODA</a:t>
            </a:r>
            <a:endParaRPr lang="cs-CZ" altLang="cs-CZ" i="1">
              <a:solidFill>
                <a:srgbClr val="FF0000"/>
              </a:solidFill>
              <a:effectLst/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0CB3FE9-D2E4-4907-AC00-193552848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przedstawiciel Rady Ministrów w województwie,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Zwierzchnik zespolonej administracji rządowej,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organ nadzoru nad jednostkami samorządu terytorialnego,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organ wyższego stopnia w rozumieniu przepisów o postępowaniu administracyjnym,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reprezentant Skarbu Państwa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EFE93-A4E6-4B95-B442-C534B3D3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Polsko v </a:t>
            </a:r>
            <a:r>
              <a:rPr lang="cs-CZ" dirty="0"/>
              <a:t>jiných jazycích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20125D-E8FF-4D76-9066-6E7744F81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Polsko, </a:t>
            </a:r>
            <a:r>
              <a:rPr lang="cs-CZ" b="1" dirty="0" err="1"/>
              <a:t>Poľsko</a:t>
            </a:r>
            <a:r>
              <a:rPr lang="cs-CZ" dirty="0"/>
              <a:t>, </a:t>
            </a:r>
            <a:r>
              <a:rPr lang="ru-RU" b="1" dirty="0" err="1"/>
              <a:t>Польшча</a:t>
            </a:r>
            <a:r>
              <a:rPr lang="cs-CZ" b="1" dirty="0"/>
              <a:t>, </a:t>
            </a:r>
            <a:r>
              <a:rPr lang="ru-RU" b="1" dirty="0" err="1"/>
              <a:t>Полша</a:t>
            </a:r>
            <a:r>
              <a:rPr lang="cs-CZ" b="1" dirty="0"/>
              <a:t>, </a:t>
            </a:r>
            <a:r>
              <a:rPr lang="ru-RU" b="1" dirty="0"/>
              <a:t>Польша</a:t>
            </a:r>
            <a:r>
              <a:rPr lang="cs-CZ" b="1" dirty="0"/>
              <a:t>, </a:t>
            </a:r>
            <a:r>
              <a:rPr lang="cs-CZ" b="1" dirty="0" err="1"/>
              <a:t>Poljska</a:t>
            </a:r>
            <a:r>
              <a:rPr lang="cs-CZ" b="1" dirty="0"/>
              <a:t>, </a:t>
            </a:r>
            <a:r>
              <a:rPr lang="cs-CZ" b="1" dirty="0" err="1"/>
              <a:t>Pólska</a:t>
            </a:r>
            <a:r>
              <a:rPr lang="cs-CZ" b="1" dirty="0"/>
              <a:t>, </a:t>
            </a:r>
            <a:r>
              <a:rPr lang="ru-RU" b="1" dirty="0" err="1"/>
              <a:t>Польща</a:t>
            </a:r>
            <a:endParaRPr lang="ru-RU" b="1" dirty="0"/>
          </a:p>
          <a:p>
            <a:r>
              <a:rPr lang="ru-RU" b="1" dirty="0" err="1"/>
              <a:t>Польско</a:t>
            </a:r>
            <a:r>
              <a:rPr lang="cs-CZ" b="1" dirty="0"/>
              <a:t>, Polsko, </a:t>
            </a:r>
            <a:r>
              <a:rPr lang="cs-CZ" b="1" dirty="0" err="1"/>
              <a:t>Pòlskô</a:t>
            </a:r>
            <a:endParaRPr lang="cs-CZ" b="1" dirty="0"/>
          </a:p>
          <a:p>
            <a:r>
              <a:rPr lang="cs-CZ" b="1" dirty="0" err="1"/>
              <a:t>Poland</a:t>
            </a:r>
            <a:r>
              <a:rPr lang="cs-CZ" b="1" dirty="0"/>
              <a:t>, </a:t>
            </a:r>
            <a:r>
              <a:rPr lang="cs-CZ" b="1" dirty="0" err="1"/>
              <a:t>Pologne</a:t>
            </a:r>
            <a:r>
              <a:rPr lang="cs-CZ" b="1" dirty="0"/>
              <a:t>, Polonia, </a:t>
            </a:r>
            <a:r>
              <a:rPr lang="cs-CZ" b="1" dirty="0" err="1"/>
              <a:t>Polonya</a:t>
            </a:r>
            <a:endParaRPr lang="cs-CZ" b="1" dirty="0"/>
          </a:p>
          <a:p>
            <a:r>
              <a:rPr lang="el-GR" b="1" dirty="0"/>
              <a:t>Πολωνία</a:t>
            </a:r>
          </a:p>
          <a:p>
            <a:r>
              <a:rPr lang="cs-CZ" b="1" dirty="0" err="1"/>
              <a:t>Poola</a:t>
            </a:r>
            <a:r>
              <a:rPr lang="cs-CZ" b="1" dirty="0"/>
              <a:t>, </a:t>
            </a:r>
            <a:r>
              <a:rPr lang="cs-CZ" b="1" dirty="0" err="1"/>
              <a:t>Puola</a:t>
            </a:r>
            <a:r>
              <a:rPr lang="cs-CZ" b="1" dirty="0"/>
              <a:t>, </a:t>
            </a:r>
            <a:r>
              <a:rPr lang="cs-CZ" b="1" dirty="0" err="1"/>
              <a:t>Lengyelország</a:t>
            </a:r>
            <a:endParaRPr lang="cs-CZ" b="1" dirty="0"/>
          </a:p>
          <a:p>
            <a:r>
              <a:rPr lang="cs-CZ" b="1" dirty="0" err="1"/>
              <a:t>Lenkija</a:t>
            </a:r>
            <a:r>
              <a:rPr lang="cs-CZ" b="1" dirty="0"/>
              <a:t>, </a:t>
            </a:r>
            <a:r>
              <a:rPr lang="cs-CZ" b="1" dirty="0" err="1"/>
              <a:t>Polija</a:t>
            </a:r>
            <a:endParaRPr lang="cs-CZ" b="1" dirty="0"/>
          </a:p>
          <a:p>
            <a:r>
              <a:rPr lang="ar-AE" b="1" dirty="0" err="1"/>
              <a:t>لهستان</a:t>
            </a:r>
            <a:endParaRPr lang="ar-AE" b="1" dirty="0"/>
          </a:p>
          <a:p>
            <a:r>
              <a:rPr lang="ar-AE" b="1" dirty="0"/>
              <a:t>بولندا</a:t>
            </a:r>
          </a:p>
          <a:p>
            <a:r>
              <a:rPr lang="cs-CZ" b="1" dirty="0"/>
              <a:t>Buď se jedná o odvozeninu od Polanů nebo od Lachů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  <a:p>
            <a:endParaRPr lang="cs-CZ" b="1" dirty="0"/>
          </a:p>
          <a:p>
            <a:endParaRPr lang="ru-RU" b="1" dirty="0"/>
          </a:p>
          <a:p>
            <a:endParaRPr lang="ru-RU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119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62B387B-515A-4470-AA24-5C6EADAC83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76187AF-9F6C-4372-AAA9-725C4DF6A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Szczegółowe kompetencje Wojewody reguluje ustawa z dnia 5 czerwca 1998 r. o administracji rządowej w województwie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E4104-2FB0-41F0-A68B-CEB10C73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Dane </a:t>
            </a:r>
            <a:r>
              <a:rPr lang="cs-CZ" dirty="0" err="1"/>
              <a:t>podstawowe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C68673-E2A0-4A5B-BCA0-EE26E5316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Nazwa</a:t>
            </a:r>
            <a:r>
              <a:rPr lang="cs-CZ" dirty="0"/>
              <a:t> </a:t>
            </a:r>
            <a:r>
              <a:rPr lang="cs-CZ" dirty="0" err="1"/>
              <a:t>oficjalna</a:t>
            </a:r>
            <a:r>
              <a:rPr lang="cs-CZ" dirty="0"/>
              <a:t>: </a:t>
            </a:r>
            <a:r>
              <a:rPr lang="cs-CZ" dirty="0" err="1"/>
              <a:t>Rzeczpospolita</a:t>
            </a:r>
            <a:r>
              <a:rPr lang="cs-CZ" dirty="0"/>
              <a:t> Polska</a:t>
            </a:r>
          </a:p>
          <a:p>
            <a:r>
              <a:rPr lang="pl-PL" dirty="0"/>
              <a:t>Język urzędowy: polski</a:t>
            </a:r>
          </a:p>
          <a:p>
            <a:r>
              <a:rPr lang="pl-PL" dirty="0"/>
              <a:t>Liczba ludności: 38 390 000 mieszkańców </a:t>
            </a:r>
          </a:p>
          <a:p>
            <a:r>
              <a:rPr lang="pl-PL" dirty="0"/>
              <a:t>Powierzchnia: 312 696 km kwadratowych</a:t>
            </a:r>
          </a:p>
          <a:p>
            <a:r>
              <a:rPr lang="pl-PL" dirty="0"/>
              <a:t>Stolica: Warszawa (1 791 000 mieszkańców)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32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94B1003-4E54-4F33-99F2-2FC2A28A48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Administracja terenowa </a:t>
            </a:r>
            <a:r>
              <a:rPr lang="pl-PL" altLang="cs-CZ"/>
              <a:t>w RP</a:t>
            </a:r>
            <a:endParaRPr lang="cs-CZ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81FA1E6-F8B5-4995-AB27-0579E86799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F21F31B-7E8E-46AA-BED4-77F39C16C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 sz="4000"/>
              <a:t>Akty prawne dotyczące samorządu terenowego</a:t>
            </a:r>
            <a:endParaRPr lang="cs-CZ" altLang="cs-CZ" sz="40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5CD9909-A919-424D-97E3-15E97F5C8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2"/>
              </a:rPr>
              <a:t>Konstytucja Rzeczpospolitej Polskiej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3"/>
              </a:rPr>
              <a:t>Ustawa o wprowadzeniu zasadniczego trójstopniowego podziału terytorialnego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4"/>
              </a:rPr>
              <a:t>Ustawa o samorządzie województwa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5"/>
              </a:rPr>
              <a:t>Ustawa o samorządzie powiatowym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6"/>
              </a:rPr>
              <a:t>Ustawa o samorządzie gminnym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7"/>
              </a:rPr>
              <a:t>Europejska Karta Samorządu Terytorialnego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8"/>
              </a:rPr>
              <a:t>Ustawa o dochodach jednostek samorządu terytorialnego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9"/>
              </a:rPr>
              <a:t>Ustawa o zasadach wpierania rozwoju regionalnego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10"/>
              </a:rPr>
              <a:t>Ustawa o pracownikach samorządowych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11"/>
              </a:rPr>
              <a:t>Ustawa o dostępie do informacji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>
                <a:hlinkClick r:id="rId12"/>
              </a:rPr>
              <a:t>Ustawa o ochronie danych osobowych</a:t>
            </a:r>
            <a:r>
              <a:rPr lang="pl-PL" alt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/>
              <a:t>Ustawa o gospodarce komunalnej</a:t>
            </a:r>
          </a:p>
          <a:p>
            <a:pPr eaLnBrk="1" hangingPunct="1">
              <a:lnSpc>
                <a:spcPct val="80000"/>
              </a:lnSpc>
            </a:pPr>
            <a:r>
              <a:rPr lang="pl-PL" altLang="cs-CZ" sz="2000" dirty="0"/>
              <a:t>I inne</a:t>
            </a:r>
            <a:endParaRPr lang="cs-CZ" alt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E17E130-2EF6-4F36-BE4C-C2DAD83555EC}"/>
              </a:ext>
            </a:extLst>
          </p:cNvPr>
          <p:cNvGraphicFramePr/>
          <p:nvPr/>
        </p:nvGraphicFramePr>
        <p:xfrm>
          <a:off x="1955801" y="242889"/>
          <a:ext cx="8208963" cy="583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1DC2552-F6C1-4389-8C41-46333C85C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E3B7FCC-0330-48D1-B378-842915B84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/>
              <a:t>W Polsce jest:</a:t>
            </a:r>
          </a:p>
          <a:p>
            <a:pPr eaLnBrk="1" hangingPunct="1">
              <a:defRPr/>
            </a:pPr>
            <a:r>
              <a:rPr lang="cs-CZ" altLang="cs-CZ" b="1"/>
              <a:t> 16 województw, </a:t>
            </a:r>
          </a:p>
          <a:p>
            <a:pPr eaLnBrk="1" hangingPunct="1">
              <a:defRPr/>
            </a:pPr>
            <a:r>
              <a:rPr lang="cs-CZ" altLang="cs-CZ" b="1"/>
              <a:t>314 powiatów i 65 miast na prawach powiatu oraz </a:t>
            </a:r>
          </a:p>
          <a:p>
            <a:pPr eaLnBrk="1" hangingPunct="1">
              <a:defRPr/>
            </a:pPr>
            <a:r>
              <a:rPr lang="cs-CZ" altLang="cs-CZ" b="1"/>
              <a:t> 2478 gmin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>
            <a:extLst>
              <a:ext uri="{FF2B5EF4-FFF2-40B4-BE49-F238E27FC236}">
                <a16:creationId xmlns:a16="http://schemas.microsoft.com/office/drawing/2014/main" id="{59083C48-3CAD-4472-8385-8A03DBBE34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altLang="cs-CZ" b="1">
                <a:solidFill>
                  <a:srgbClr val="FF9900"/>
                </a:solidFill>
              </a:rPr>
              <a:t>Województwo</a:t>
            </a:r>
            <a:endParaRPr lang="cs-CZ" altLang="cs-CZ" b="1">
              <a:solidFill>
                <a:srgbClr val="FF9900"/>
              </a:solidFill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7D01B8C1-8CFD-436F-B5EF-906B47A6D5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vojvodztvi">
            <a:extLst>
              <a:ext uri="{FF2B5EF4-FFF2-40B4-BE49-F238E27FC236}">
                <a16:creationId xmlns:a16="http://schemas.microsoft.com/office/drawing/2014/main" id="{CB69A1D7-D677-4198-B899-F1181306FC04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3" y="476250"/>
            <a:ext cx="6769100" cy="6121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439</Words>
  <Application>Microsoft Office PowerPoint</Application>
  <PresentationFormat>Širokoúhlá obrazovka</PresentationFormat>
  <Paragraphs>90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Verdana</vt:lpstr>
      <vt:lpstr>Wingdings</vt:lpstr>
      <vt:lpstr>Motiv Office</vt:lpstr>
      <vt:lpstr>POLSKA</vt:lpstr>
      <vt:lpstr>Polsko v jiných jazycích</vt:lpstr>
      <vt:lpstr>Dane podstawowe</vt:lpstr>
      <vt:lpstr>Administracja terenowa w RP</vt:lpstr>
      <vt:lpstr>Akty prawne dotyczące samorządu terenowego</vt:lpstr>
      <vt:lpstr>Prezentace aplikace PowerPoint</vt:lpstr>
      <vt:lpstr>Prezentace aplikace PowerPoint</vt:lpstr>
      <vt:lpstr>Województwo</vt:lpstr>
      <vt:lpstr>Prezentace aplikace PowerPoint</vt:lpstr>
      <vt:lpstr>Organy administracji terenowej</vt:lpstr>
      <vt:lpstr>SEJMIK</vt:lpstr>
      <vt:lpstr>ZARZĄD</vt:lpstr>
      <vt:lpstr>MARSZAŁEK</vt:lpstr>
      <vt:lpstr>URZĄD MARSZAŁKOWSKI</vt:lpstr>
      <vt:lpstr>Powiat</vt:lpstr>
      <vt:lpstr>Organy powiatu</vt:lpstr>
      <vt:lpstr>Gmina</vt:lpstr>
      <vt:lpstr>Organy gminne</vt:lpstr>
      <vt:lpstr>WOJEWODA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POLSKA</dc:title>
  <dc:creator>Petr Mrkývka</dc:creator>
  <cp:lastModifiedBy>Petr Mrkývka</cp:lastModifiedBy>
  <cp:revision>8</cp:revision>
  <dcterms:created xsi:type="dcterms:W3CDTF">2021-03-17T11:36:21Z</dcterms:created>
  <dcterms:modified xsi:type="dcterms:W3CDTF">2023-03-08T14:56:11Z</dcterms:modified>
</cp:coreProperties>
</file>