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9" r:id="rId14"/>
    <p:sldId id="267" r:id="rId15"/>
    <p:sldId id="268" r:id="rId16"/>
    <p:sldId id="270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8" autoAdjust="0"/>
    <p:restoredTop sz="94660"/>
  </p:normalViewPr>
  <p:slideViewPr>
    <p:cSldViewPr snapToGrid="0">
      <p:cViewPr varScale="1">
        <p:scale>
          <a:sx n="86" d="100"/>
          <a:sy n="86" d="100"/>
        </p:scale>
        <p:origin x="2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2C5FC3-F3D7-4322-B216-462645BD0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F995074-1DA3-42BE-9072-7CB08A7D0D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9C6E00-FFB2-4502-84D0-3B172A7DD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3523-E3DC-49D8-9F2E-CEC3CE13435D}" type="datetimeFigureOut">
              <a:rPr lang="cs-CZ" smtClean="0"/>
              <a:t>17.05.2023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77DFA7-584B-4036-A8E1-A9D279CBF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C3EE0F-2BDB-4296-8D90-9BEE0D98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5A4C-3277-4DEB-87AF-F36407861C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3124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232F4D-3BDB-4F47-8D52-0CC31CAEB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5F3CEFB-A345-4A4D-B5D9-BB58F480C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BA8A79-9E64-411F-A1CF-09D9E4DCD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3523-E3DC-49D8-9F2E-CEC3CE13435D}" type="datetimeFigureOut">
              <a:rPr lang="cs-CZ" smtClean="0"/>
              <a:t>17.05.2023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551F4E-6245-4575-81EE-9BD9FB32C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286F40-2BD0-4829-B87F-D8861757C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5A4C-3277-4DEB-87AF-F36407861C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613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6E62789-D14C-4030-84C3-CA2DB0DD26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7F10AD5-9F6C-474B-A988-A4D9AC6F2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02CF2D-47F7-4025-9B60-8F17C3F58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3523-E3DC-49D8-9F2E-CEC3CE13435D}" type="datetimeFigureOut">
              <a:rPr lang="cs-CZ" smtClean="0"/>
              <a:t>17.05.2023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0810D9-14BF-4E0B-BD7D-E8822DD14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33BDFE-BF8E-4E11-B880-111BECB91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5A4C-3277-4DEB-87AF-F36407861C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870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0DB8D4-4C2A-48D1-A8DA-050610CE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34B002-CA9A-4812-98E9-BB06CE6BC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147675-17C9-495A-A132-938391E47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3523-E3DC-49D8-9F2E-CEC3CE13435D}" type="datetimeFigureOut">
              <a:rPr lang="cs-CZ" smtClean="0"/>
              <a:t>17.05.2023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3CA48C-CE30-4A79-9D77-E53BBCD8B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8B82ED-0086-4844-8424-0F9C503B9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5A4C-3277-4DEB-87AF-F36407861C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3775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B3D3BC-008F-4E4B-A9DC-179E3E8A1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21F1A07-410F-40F6-A5A2-D7B84AA71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B4743C-86CA-4EB2-BD37-770456053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3523-E3DC-49D8-9F2E-CEC3CE13435D}" type="datetimeFigureOut">
              <a:rPr lang="cs-CZ" smtClean="0"/>
              <a:t>17.05.2023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2EAB26-055E-46D9-B11B-4288B9AF1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7C8652-0045-41DD-901A-13250AAF5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5A4C-3277-4DEB-87AF-F36407861C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305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C5352C-6FB1-4650-AF60-CD98758BC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7E2B81-1424-4CFE-90FA-982F0B636B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09F33B-E361-4773-A3D2-29EF514B0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445F700-3E8F-46F3-BE14-C16CC9AB7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3523-E3DC-49D8-9F2E-CEC3CE13435D}" type="datetimeFigureOut">
              <a:rPr lang="cs-CZ" smtClean="0"/>
              <a:t>17.05.2023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F613185-F475-4955-B192-3471FFE2E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073CEFF-5AF4-40EE-8F79-AD353E19F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5A4C-3277-4DEB-87AF-F36407861C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0073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57D7A5-6DA2-4A4D-BE73-A96871F84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E305557-D549-47C3-812F-77ECE9DF6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2613905-862E-473F-A93A-568CF3C48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64EB189-978A-4537-91BA-065FEC0DE4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4CCDCB9-03B1-4FAA-BA09-C0A5628615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8028DC1-07FC-4DD5-AFDE-FCC43E498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3523-E3DC-49D8-9F2E-CEC3CE13435D}" type="datetimeFigureOut">
              <a:rPr lang="cs-CZ" smtClean="0"/>
              <a:t>17.05.2023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0DCD1EC-BE66-45EC-956A-4EB683989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CE5F685-1E7C-49D1-A3B3-617B8BEF2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5A4C-3277-4DEB-87AF-F36407861C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295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EEE820-2700-4509-AB4E-D85F8B7C7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A72BC89-9526-436E-84F8-2602710F6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3523-E3DC-49D8-9F2E-CEC3CE13435D}" type="datetimeFigureOut">
              <a:rPr lang="cs-CZ" smtClean="0"/>
              <a:t>17.05.2023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F0940BC-A202-4CAA-8342-64C24C01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10E8C28-8C64-47C0-8A58-88C55B62A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5A4C-3277-4DEB-87AF-F36407861C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1547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8C0B0C8-0AE5-4381-8843-7155114A5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3523-E3DC-49D8-9F2E-CEC3CE13435D}" type="datetimeFigureOut">
              <a:rPr lang="cs-CZ" smtClean="0"/>
              <a:t>17.05.2023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CE7B567-83F5-4AE1-9722-A79EC3661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7D6779-1ED9-4CBC-8E20-7BFCFCC6A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5A4C-3277-4DEB-87AF-F36407861C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82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03AE68-2358-4F38-8ED3-BE029CABF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A94326-4909-4CD5-AF31-20F43D021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FD6AC2C-58C7-4C67-B707-D439F4384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BC6E3E9-44D1-4435-93D3-4C79A4F86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3523-E3DC-49D8-9F2E-CEC3CE13435D}" type="datetimeFigureOut">
              <a:rPr lang="cs-CZ" smtClean="0"/>
              <a:t>17.05.2023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51B3DD-B481-4E5D-8CB5-259E0ADF9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EA76FF4-8453-46F3-8EBD-8C3C61AAD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5A4C-3277-4DEB-87AF-F36407861C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8985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811ACE-AFBF-4E49-BA52-F45D5E2E2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92A6651-7C9B-48DD-9475-BF1E464D93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396B83C-F0FB-4086-9264-F5282BB2A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F3323CE-FD5C-4777-8719-E9DC5917A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3523-E3DC-49D8-9F2E-CEC3CE13435D}" type="datetimeFigureOut">
              <a:rPr lang="cs-CZ" smtClean="0"/>
              <a:t>17.05.2023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D6912B1-FFD0-462D-ABDB-099C14130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54C3E4D-8E68-43F5-9CC9-806A0FE9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5A4C-3277-4DEB-87AF-F36407861C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431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635325A-5C42-4331-AF5E-F22C68115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014F5A6-8575-4EA9-8F8C-03E3E61CA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A3B72B-7E87-40B3-8749-D67E64ABDB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A3523-E3DC-49D8-9F2E-CEC3CE13435D}" type="datetimeFigureOut">
              <a:rPr lang="cs-CZ" smtClean="0"/>
              <a:t>17.05.2023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2F9B4B-4DC9-48A3-BDFE-62ED14ED1B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5C8302-5CDA-4E64-812A-35A7A7942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B5A4C-3277-4DEB-87AF-F36407861C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08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B53119-837C-440E-8E0F-DB9862BCD0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Mootcourt</a:t>
            </a:r>
            <a:r>
              <a:rPr lang="cs-CZ" dirty="0"/>
              <a:t> - feedback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1DAF1CB-C516-4FEE-938C-1EFEF567CD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9268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5A03BE-5E59-4A12-B761-6D64D663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Probable</a:t>
            </a:r>
            <a:r>
              <a:rPr lang="cs-CZ" dirty="0"/>
              <a:t> </a:t>
            </a:r>
            <a:r>
              <a:rPr lang="cs-CZ" dirty="0" err="1"/>
              <a:t>outcome</a:t>
            </a:r>
            <a:r>
              <a:rPr lang="cs-CZ" dirty="0"/>
              <a:t>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96EEFD-CF7B-4052-9879-1E88A429D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err="1"/>
              <a:t>Dismissed</a:t>
            </a:r>
            <a:r>
              <a:rPr lang="cs-CZ" dirty="0"/>
              <a:t> (in UDRP)</a:t>
            </a:r>
          </a:p>
          <a:p>
            <a:r>
              <a:rPr lang="cs-CZ" dirty="0"/>
              <a:t>Transfer (</a:t>
            </a:r>
            <a:r>
              <a:rPr lang="cs-CZ" dirty="0" err="1"/>
              <a:t>everywhere</a:t>
            </a:r>
            <a:r>
              <a:rPr lang="cs-CZ" dirty="0"/>
              <a:t> </a:t>
            </a:r>
            <a:r>
              <a:rPr lang="cs-CZ" dirty="0" err="1"/>
              <a:t>else</a:t>
            </a:r>
            <a:r>
              <a:rPr lang="cs-CZ" dirty="0"/>
              <a:t>: .</a:t>
            </a:r>
            <a:r>
              <a:rPr lang="cs-CZ" dirty="0" err="1"/>
              <a:t>eu</a:t>
            </a:r>
            <a:r>
              <a:rPr lang="cs-CZ" dirty="0"/>
              <a:t> .</a:t>
            </a:r>
            <a:r>
              <a:rPr lang="cs-CZ" dirty="0" err="1"/>
              <a:t>cz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1016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B5B49DB-D4AE-4A43-8A01-7F330D2CFF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Just </a:t>
            </a:r>
            <a:r>
              <a:rPr lang="cs-CZ" dirty="0" err="1"/>
              <a:t>dont</a:t>
            </a:r>
            <a:r>
              <a:rPr lang="cs-CZ" dirty="0"/>
              <a:t> do IT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F567BDC1-6EFA-454A-BBE2-05860E1959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99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D24001C-D6C0-437B-9FA0-04A32CFF02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80042"/>
            <a:ext cx="8125959" cy="1076475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F826978C-A088-4A90-B60A-7DAB6EE8997C}"/>
              </a:ext>
            </a:extLst>
          </p:cNvPr>
          <p:cNvSpPr/>
          <p:nvPr/>
        </p:nvSpPr>
        <p:spPr>
          <a:xfrm>
            <a:off x="952746" y="566241"/>
            <a:ext cx="1377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</a:t>
            </a:r>
            <a:r>
              <a:rPr lang="cs-CZ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173128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E65CF2-E9CB-4DF9-8DC1-D12CECF1C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9083" y="2807242"/>
            <a:ext cx="4194717" cy="3063875"/>
          </a:xfrm>
        </p:spPr>
        <p:txBody>
          <a:bodyPr/>
          <a:lstStyle/>
          <a:p>
            <a:r>
              <a:rPr lang="cs-CZ" dirty="0" err="1"/>
              <a:t>Maybe</a:t>
            </a:r>
            <a:r>
              <a:rPr lang="cs-CZ" dirty="0"/>
              <a:t> a </a:t>
            </a:r>
            <a:r>
              <a:rPr lang="cs-CZ" dirty="0" err="1"/>
              <a:t>little</a:t>
            </a:r>
            <a:r>
              <a:rPr lang="cs-CZ" dirty="0"/>
              <a:t> </a:t>
            </a:r>
            <a:r>
              <a:rPr lang="cs-CZ" dirty="0" err="1"/>
              <a:t>too</a:t>
            </a:r>
            <a:r>
              <a:rPr lang="cs-CZ" dirty="0"/>
              <a:t> many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EE758D7-3C48-4B6E-9C1D-AE643D67A4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595" y="557561"/>
            <a:ext cx="5475405" cy="5017236"/>
          </a:xfrm>
        </p:spPr>
      </p:pic>
    </p:spTree>
    <p:extLst>
      <p:ext uri="{BB962C8B-B14F-4D97-AF65-F5344CB8AC3E}">
        <p14:creationId xmlns:p14="http://schemas.microsoft.com/office/powerpoint/2010/main" val="2456618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1494A9-4998-4F65-829A-4C701C486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understand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„in detail“ </a:t>
            </a:r>
            <a:r>
              <a:rPr lang="cs-CZ" dirty="0" err="1"/>
              <a:t>means</a:t>
            </a:r>
            <a:r>
              <a:rPr lang="cs-CZ" dirty="0"/>
              <a:t>?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2640925-8D06-402E-9D60-55269A1F7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079590"/>
            <a:ext cx="10515600" cy="1843408"/>
          </a:xfrm>
        </p:spPr>
      </p:pic>
    </p:spTree>
    <p:extLst>
      <p:ext uri="{BB962C8B-B14F-4D97-AF65-F5344CB8AC3E}">
        <p14:creationId xmlns:p14="http://schemas.microsoft.com/office/powerpoint/2010/main" val="865838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BE5003-6E05-49CF-8250-340878F5D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good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1B36A57-74FD-46D1-8F96-52CC9A07D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9522" y="2379337"/>
            <a:ext cx="5738349" cy="2288800"/>
          </a:xfrm>
        </p:spPr>
      </p:pic>
    </p:spTree>
    <p:extLst>
      <p:ext uri="{BB962C8B-B14F-4D97-AF65-F5344CB8AC3E}">
        <p14:creationId xmlns:p14="http://schemas.microsoft.com/office/powerpoint/2010/main" val="824729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0252753-150D-43B8-9673-36E68E0D28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Response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FF1C6F20-2C89-49B5-B84B-BDBEB24450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6508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98D224-1417-4273-B7A8-ABCA8638D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Good</a:t>
            </a:r>
            <a:r>
              <a:rPr lang="cs-CZ" dirty="0"/>
              <a:t> use </a:t>
            </a:r>
            <a:r>
              <a:rPr lang="cs-CZ" dirty="0" err="1"/>
              <a:t>of</a:t>
            </a:r>
            <a:r>
              <a:rPr lang="cs-CZ" dirty="0"/>
              <a:t> case </a:t>
            </a:r>
            <a:r>
              <a:rPr lang="cs-CZ" dirty="0" err="1"/>
              <a:t>law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4FE00EF-739B-494D-92CC-284039ED1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63126"/>
            <a:ext cx="9278645" cy="1066949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D3210EB-75E3-46E6-A90F-5C56FCB70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266456"/>
            <a:ext cx="8983329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61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BA1AD9-FE2C-4505-AA11-711967F6D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Accurate</a:t>
            </a:r>
            <a:r>
              <a:rPr lang="cs-CZ" dirty="0"/>
              <a:t> </a:t>
            </a:r>
            <a:r>
              <a:rPr lang="cs-CZ" dirty="0" err="1"/>
              <a:t>references</a:t>
            </a:r>
            <a:r>
              <a:rPr lang="cs-CZ" dirty="0"/>
              <a:t> to UDRP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85772AB-AF12-4AD1-8850-5FC4AEEAB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60041"/>
            <a:ext cx="9678751" cy="1181265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2CA4F7A-9780-4FEE-96D8-C3561C6F7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89399"/>
            <a:ext cx="9516803" cy="19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43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D31CCD-9EE0-4CEA-B3D0-915685260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Excellent</a:t>
            </a:r>
            <a:r>
              <a:rPr lang="cs-CZ" dirty="0"/>
              <a:t>!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DA80AC5-04D4-4CD9-9CA8-D099FB42A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6151" y="3634530"/>
            <a:ext cx="9659698" cy="733527"/>
          </a:xfrm>
        </p:spPr>
      </p:pic>
    </p:spTree>
    <p:extLst>
      <p:ext uri="{BB962C8B-B14F-4D97-AF65-F5344CB8AC3E}">
        <p14:creationId xmlns:p14="http://schemas.microsoft.com/office/powerpoint/2010/main" val="1715735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721D41-D935-41ED-91C3-845AD19CE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3D53C5F-3625-411F-9F24-688A179D0C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078" y="2041051"/>
            <a:ext cx="11653841" cy="1852568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C5E6F5A9-9993-4A1A-B222-80F4A0B9253B}"/>
              </a:ext>
            </a:extLst>
          </p:cNvPr>
          <p:cNvSpPr/>
          <p:nvPr/>
        </p:nvSpPr>
        <p:spPr>
          <a:xfrm>
            <a:off x="4489513" y="4243982"/>
            <a:ext cx="2923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Excellent</a:t>
            </a:r>
            <a:r>
              <a:rPr lang="cs-CZ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3628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9380AB-140C-442D-9F9F-407B72A40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Probable</a:t>
            </a:r>
            <a:r>
              <a:rPr lang="cs-CZ" dirty="0"/>
              <a:t> </a:t>
            </a:r>
            <a:r>
              <a:rPr lang="cs-CZ" dirty="0" err="1"/>
              <a:t>outcome</a:t>
            </a:r>
            <a:r>
              <a:rPr lang="cs-CZ" dirty="0"/>
              <a:t>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8A9651-F374-40E4-B571-DCFA3E56F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Dismissed</a:t>
            </a:r>
          </a:p>
        </p:txBody>
      </p:sp>
    </p:spTree>
    <p:extLst>
      <p:ext uri="{BB962C8B-B14F-4D97-AF65-F5344CB8AC3E}">
        <p14:creationId xmlns:p14="http://schemas.microsoft.com/office/powerpoint/2010/main" val="3583687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019D1BB5-7845-4341-B9EF-A53527E7A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19" y="299601"/>
            <a:ext cx="10478962" cy="625879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2DE30B4-33D0-4DAC-BD54-D8D1DCE52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19" y="299601"/>
            <a:ext cx="10478962" cy="6258798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7EB96670-9903-49AF-ABE2-C03C67E22B2D}"/>
              </a:ext>
            </a:extLst>
          </p:cNvPr>
          <p:cNvSpPr/>
          <p:nvPr/>
        </p:nvSpPr>
        <p:spPr>
          <a:xfrm>
            <a:off x="856519" y="458310"/>
            <a:ext cx="285411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Excellent</a:t>
            </a:r>
            <a:r>
              <a:rPr lang="cs-CZ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4A548F3D-82AF-4D0C-A5C4-07C70E1120F1}"/>
              </a:ext>
            </a:extLst>
          </p:cNvPr>
          <p:cNvSpPr/>
          <p:nvPr/>
        </p:nvSpPr>
        <p:spPr>
          <a:xfrm>
            <a:off x="944181" y="1930271"/>
            <a:ext cx="163057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Clear</a:t>
            </a:r>
            <a:endParaRPr lang="cs-CZ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4EBB82E9-3BE1-45F4-B8BC-F73E87BBE8CF}"/>
              </a:ext>
            </a:extLst>
          </p:cNvPr>
          <p:cNvSpPr/>
          <p:nvPr/>
        </p:nvSpPr>
        <p:spPr>
          <a:xfrm>
            <a:off x="856519" y="3542735"/>
            <a:ext cx="387125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Not </a:t>
            </a:r>
            <a:r>
              <a:rPr lang="cs-CZ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too</a:t>
            </a:r>
            <a:r>
              <a:rPr lang="cs-CZ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long 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7B566A3A-4DE6-403D-82C5-2097E29CA4F0}"/>
              </a:ext>
            </a:extLst>
          </p:cNvPr>
          <p:cNvSpPr/>
          <p:nvPr/>
        </p:nvSpPr>
        <p:spPr>
          <a:xfrm>
            <a:off x="6298012" y="5309091"/>
            <a:ext cx="5037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</a:t>
            </a:r>
            <a:r>
              <a:rPr lang="cs-CZ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more </a:t>
            </a:r>
            <a:r>
              <a:rPr lang="cs-CZ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specific</a:t>
            </a:r>
            <a:r>
              <a:rPr lang="cs-CZ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7329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4D2032A9-7063-47A0-BD6E-5EFDA8F33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Good</a:t>
            </a:r>
            <a:r>
              <a:rPr lang="cs-CZ" dirty="0"/>
              <a:t> use </a:t>
            </a:r>
            <a:r>
              <a:rPr lang="cs-CZ" dirty="0" err="1"/>
              <a:t>of</a:t>
            </a:r>
            <a:r>
              <a:rPr lang="cs-CZ" dirty="0"/>
              <a:t> case </a:t>
            </a:r>
            <a:r>
              <a:rPr lang="cs-CZ" dirty="0" err="1"/>
              <a:t>law</a:t>
            </a:r>
            <a:endParaRPr lang="cs-CZ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5BA4537D-11E6-42EF-85C2-4E02EFB00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203" y="2405634"/>
            <a:ext cx="10345594" cy="3191320"/>
          </a:xfrm>
        </p:spPr>
      </p:pic>
    </p:spTree>
    <p:extLst>
      <p:ext uri="{BB962C8B-B14F-4D97-AF65-F5344CB8AC3E}">
        <p14:creationId xmlns:p14="http://schemas.microsoft.com/office/powerpoint/2010/main" val="1364279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44D371-EC66-4AF8-BD68-A7565C3D5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Bad</a:t>
            </a:r>
            <a:r>
              <a:rPr lang="cs-CZ" dirty="0"/>
              <a:t> </a:t>
            </a:r>
            <a:r>
              <a:rPr lang="cs-CZ" dirty="0" err="1"/>
              <a:t>faith</a:t>
            </a:r>
            <a:r>
              <a:rPr lang="cs-CZ" dirty="0"/>
              <a:t> –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better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E4B2257-3029-4AA4-B9D8-D69683F610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0334" y="2996266"/>
            <a:ext cx="10431331" cy="2010056"/>
          </a:xfr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30141393-A191-49F6-9164-E0B813BE66A4}"/>
              </a:ext>
            </a:extLst>
          </p:cNvPr>
          <p:cNvSpPr/>
          <p:nvPr/>
        </p:nvSpPr>
        <p:spPr>
          <a:xfrm>
            <a:off x="834994" y="5200632"/>
            <a:ext cx="10644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More </a:t>
            </a:r>
            <a:r>
              <a:rPr lang="cs-CZ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reasoning</a:t>
            </a:r>
            <a:r>
              <a:rPr lang="cs-CZ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UDRP and case </a:t>
            </a:r>
            <a:r>
              <a:rPr lang="cs-CZ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law</a:t>
            </a:r>
            <a:endParaRPr lang="cs-CZ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1355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F84CAB8-4647-48ED-9DC4-77B4B97E7E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Response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64871F55-7ECE-4B56-B06D-53842FB014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148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37A514-DBC7-467C-AC19-A3AF15875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52229E1-B7AA-4F3C-887D-6B39636C2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931" y="632346"/>
            <a:ext cx="8684941" cy="5310441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515AE7F8-F862-4B5E-945E-96741DA7AB49}"/>
              </a:ext>
            </a:extLst>
          </p:cNvPr>
          <p:cNvSpPr/>
          <p:nvPr/>
        </p:nvSpPr>
        <p:spPr>
          <a:xfrm>
            <a:off x="820364" y="1017866"/>
            <a:ext cx="4443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Good</a:t>
            </a:r>
            <a:r>
              <a:rPr lang="cs-CZ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structure</a:t>
            </a:r>
            <a:endParaRPr lang="cs-CZ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A369220-8545-4EB9-9EB7-E19927B5E1A6}"/>
              </a:ext>
            </a:extLst>
          </p:cNvPr>
          <p:cNvSpPr/>
          <p:nvPr/>
        </p:nvSpPr>
        <p:spPr>
          <a:xfrm>
            <a:off x="820364" y="2717981"/>
            <a:ext cx="7107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Writing</a:t>
            </a:r>
            <a:r>
              <a:rPr lang="cs-CZ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</a:t>
            </a:r>
            <a:r>
              <a:rPr lang="cs-CZ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</a:t>
            </a:r>
            <a:r>
              <a:rPr lang="cs-CZ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improved</a:t>
            </a:r>
            <a:endParaRPr lang="cs-CZ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937BBB1-5143-43D1-A835-6618CF7349BF}"/>
              </a:ext>
            </a:extLst>
          </p:cNvPr>
          <p:cNvSpPr txBox="1"/>
          <p:nvPr/>
        </p:nvSpPr>
        <p:spPr>
          <a:xfrm>
            <a:off x="2163336" y="4418097"/>
            <a:ext cx="620007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706E6E"/>
                </a:solidFill>
                <a:effectLst/>
                <a:latin typeface="Roboto" panose="02000000000000000000" pitchFamily="2" charset="0"/>
              </a:rPr>
              <a:t>The Respondent is prepared</a:t>
            </a:r>
            <a:r>
              <a:rPr lang="cs-CZ" b="0" i="0" dirty="0">
                <a:solidFill>
                  <a:srgbClr val="706E6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>
                <a:solidFill>
                  <a:srgbClr val="706E6E"/>
                </a:solidFill>
                <a:effectLst/>
                <a:latin typeface="Roboto" panose="02000000000000000000" pitchFamily="2" charset="0"/>
              </a:rPr>
              <a:t>to add features and visuals on its subdomain&lt;paris.2024.com&gt; that will link even more prominently to </a:t>
            </a:r>
            <a:r>
              <a:rPr lang="en-US" b="0" i="0" dirty="0" err="1">
                <a:solidFill>
                  <a:srgbClr val="706E6E"/>
                </a:solidFill>
                <a:effectLst/>
                <a:latin typeface="Roboto" panose="02000000000000000000" pitchFamily="2" charset="0"/>
              </a:rPr>
              <a:t>theofficial</a:t>
            </a:r>
            <a:r>
              <a:rPr lang="en-US" b="0" i="0" dirty="0">
                <a:solidFill>
                  <a:srgbClr val="706E6E"/>
                </a:solidFill>
                <a:effectLst/>
                <a:latin typeface="Roboto" panose="02000000000000000000" pitchFamily="2" charset="0"/>
              </a:rPr>
              <a:t> Games website.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67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A0E718-368C-4B39-A410-ACF12A82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Legitimate</a:t>
            </a:r>
            <a:r>
              <a:rPr lang="cs-CZ" dirty="0"/>
              <a:t> </a:t>
            </a:r>
            <a:r>
              <a:rPr lang="cs-CZ" dirty="0" err="1"/>
              <a:t>interests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C8C892B-0611-40E4-A168-48058B391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141" y="1714996"/>
            <a:ext cx="8043381" cy="4351338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F1B94ECB-F853-48CA-AEE8-B45667F33073}"/>
              </a:ext>
            </a:extLst>
          </p:cNvPr>
          <p:cNvSpPr/>
          <p:nvPr/>
        </p:nvSpPr>
        <p:spPr>
          <a:xfrm>
            <a:off x="2583005" y="2853482"/>
            <a:ext cx="7700185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Event </a:t>
            </a:r>
            <a:r>
              <a:rPr lang="cs-CZ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tourism</a:t>
            </a:r>
            <a:r>
              <a:rPr lang="cs-CZ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argument </a:t>
            </a:r>
          </a:p>
          <a:p>
            <a:pPr algn="ctr"/>
            <a:r>
              <a:rPr lang="cs-CZ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</a:t>
            </a:r>
            <a:r>
              <a:rPr lang="cs-CZ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used</a:t>
            </a:r>
            <a:r>
              <a:rPr lang="cs-CZ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 a </a:t>
            </a:r>
            <a:r>
              <a:rPr lang="cs-CZ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convincing</a:t>
            </a:r>
            <a:r>
              <a:rPr lang="cs-CZ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way</a:t>
            </a:r>
            <a:endParaRPr lang="cs-CZ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014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0697B2-3CFA-4976-B973-5E6FA691E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Bad</a:t>
            </a:r>
            <a:r>
              <a:rPr lang="cs-CZ" dirty="0"/>
              <a:t> </a:t>
            </a:r>
            <a:r>
              <a:rPr lang="cs-CZ" dirty="0" err="1"/>
              <a:t>faith</a:t>
            </a:r>
            <a:r>
              <a:rPr lang="cs-CZ" dirty="0"/>
              <a:t> - </a:t>
            </a:r>
            <a:r>
              <a:rPr lang="cs-CZ" dirty="0" err="1"/>
              <a:t>convincing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BE77C5B-DA34-4363-AFCC-BE6893123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66937"/>
            <a:ext cx="10515600" cy="3268614"/>
          </a:xfrm>
        </p:spPr>
      </p:pic>
    </p:spTree>
    <p:extLst>
      <p:ext uri="{BB962C8B-B14F-4D97-AF65-F5344CB8AC3E}">
        <p14:creationId xmlns:p14="http://schemas.microsoft.com/office/powerpoint/2010/main" val="11467460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142</Words>
  <Application>Microsoft Office PowerPoint</Application>
  <PresentationFormat>Širokoúhlá obrazovka</PresentationFormat>
  <Paragraphs>32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Roboto</vt:lpstr>
      <vt:lpstr>Motiv Office</vt:lpstr>
      <vt:lpstr>Mootcourt - feedback</vt:lpstr>
      <vt:lpstr>Prezentace aplikace PowerPoint</vt:lpstr>
      <vt:lpstr>Prezentace aplikace PowerPoint</vt:lpstr>
      <vt:lpstr>Good use of case law</vt:lpstr>
      <vt:lpstr>Bad faith – can be better</vt:lpstr>
      <vt:lpstr>Response</vt:lpstr>
      <vt:lpstr>Prezentace aplikace PowerPoint</vt:lpstr>
      <vt:lpstr>Legitimate interests</vt:lpstr>
      <vt:lpstr>Bad faith - convincing</vt:lpstr>
      <vt:lpstr>Probable outcome:</vt:lpstr>
      <vt:lpstr>Just dont do IT</vt:lpstr>
      <vt:lpstr>Prezentace aplikace PowerPoint</vt:lpstr>
      <vt:lpstr>Maybe a little too many</vt:lpstr>
      <vt:lpstr>Do you understand what „in detail“ means?</vt:lpstr>
      <vt:lpstr>This is good</vt:lpstr>
      <vt:lpstr>Response</vt:lpstr>
      <vt:lpstr>Good use of case law</vt:lpstr>
      <vt:lpstr>Accurate references to UDRP</vt:lpstr>
      <vt:lpstr>Excellent!</vt:lpstr>
      <vt:lpstr>Probable outcome: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Mootcourt - feedback</dc:title>
  <dc:creator>Michal Koščík</dc:creator>
  <cp:lastModifiedBy>Michal Koščík</cp:lastModifiedBy>
  <cp:revision>4</cp:revision>
  <dcterms:created xsi:type="dcterms:W3CDTF">2023-05-17T13:08:53Z</dcterms:created>
  <dcterms:modified xsi:type="dcterms:W3CDTF">2023-05-17T13:35:43Z</dcterms:modified>
</cp:coreProperties>
</file>