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6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3" r:id="rId18"/>
    <p:sldId id="324" r:id="rId19"/>
    <p:sldId id="325" r:id="rId20"/>
    <p:sldId id="331" r:id="rId21"/>
    <p:sldId id="340" r:id="rId22"/>
    <p:sldId id="346" r:id="rId23"/>
    <p:sldId id="333" r:id="rId24"/>
    <p:sldId id="345" r:id="rId25"/>
    <p:sldId id="343" r:id="rId26"/>
    <p:sldId id="334" r:id="rId27"/>
    <p:sldId id="335" r:id="rId28"/>
    <p:sldId id="336" r:id="rId29"/>
    <p:sldId id="337" r:id="rId30"/>
    <p:sldId id="338" r:id="rId31"/>
    <p:sldId id="342" r:id="rId32"/>
    <p:sldId id="303" r:id="rId3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2" autoAdjust="0"/>
    <p:restoredTop sz="95768" autoAdjust="0"/>
  </p:normalViewPr>
  <p:slideViewPr>
    <p:cSldViewPr snapToGrid="0">
      <p:cViewPr>
        <p:scale>
          <a:sx n="109" d="100"/>
          <a:sy n="109" d="100"/>
        </p:scale>
        <p:origin x="88" y="624"/>
      </p:cViewPr>
      <p:guideLst>
        <p:guide orient="horz" pos="1117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408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82F4F-C1C5-46E8-9C89-41872A92B05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37DAE57-2602-4A0F-A5A0-9061BAE958B9}">
      <dgm:prSet/>
      <dgm:spPr/>
      <dgm:t>
        <a:bodyPr/>
        <a:lstStyle/>
        <a:p>
          <a:r>
            <a:rPr lang="en-US"/>
            <a:t>Administrator</a:t>
          </a:r>
          <a:endParaRPr lang="cs-CZ"/>
        </a:p>
      </dgm:t>
    </dgm:pt>
    <dgm:pt modelId="{40FEC53B-6857-4E4F-993B-DF7B24ACBB6C}" type="parTrans" cxnId="{9B3B966D-4B98-4611-BF8F-C39B06033F9F}">
      <dgm:prSet/>
      <dgm:spPr/>
      <dgm:t>
        <a:bodyPr/>
        <a:lstStyle/>
        <a:p>
          <a:endParaRPr lang="cs-CZ"/>
        </a:p>
      </dgm:t>
    </dgm:pt>
    <dgm:pt modelId="{FA0491D0-F0D1-4E7F-8677-5E6CC89C7732}" type="sibTrans" cxnId="{9B3B966D-4B98-4611-BF8F-C39B06033F9F}">
      <dgm:prSet/>
      <dgm:spPr/>
      <dgm:t>
        <a:bodyPr/>
        <a:lstStyle/>
        <a:p>
          <a:endParaRPr lang="cs-CZ"/>
        </a:p>
      </dgm:t>
    </dgm:pt>
    <dgm:pt modelId="{9529DE59-ECBF-4AC2-9462-5207DC3C01B7}">
      <dgm:prSet/>
      <dgm:spPr/>
      <dgm:t>
        <a:bodyPr/>
        <a:lstStyle/>
        <a:p>
          <a:r>
            <a:rPr lang="en-US"/>
            <a:t>Independent and non-profit institution</a:t>
          </a:r>
          <a:endParaRPr lang="cs-CZ"/>
        </a:p>
      </dgm:t>
    </dgm:pt>
    <dgm:pt modelId="{3BE353E1-F591-4E7E-8F90-0201AC3625B9}" type="parTrans" cxnId="{625DB2E3-30A2-434C-85D9-D9B7CEAE4AB8}">
      <dgm:prSet/>
      <dgm:spPr/>
      <dgm:t>
        <a:bodyPr/>
        <a:lstStyle/>
        <a:p>
          <a:endParaRPr lang="cs-CZ"/>
        </a:p>
      </dgm:t>
    </dgm:pt>
    <dgm:pt modelId="{E01D33A7-9555-4817-A329-3C45F7E7BC98}" type="sibTrans" cxnId="{625DB2E3-30A2-434C-85D9-D9B7CEAE4AB8}">
      <dgm:prSet/>
      <dgm:spPr/>
      <dgm:t>
        <a:bodyPr/>
        <a:lstStyle/>
        <a:p>
          <a:endParaRPr lang="cs-CZ"/>
        </a:p>
      </dgm:t>
    </dgm:pt>
    <dgm:pt modelId="{7B1C14DC-01E8-4109-80F9-243DC9961B07}">
      <dgm:prSet/>
      <dgm:spPr/>
      <dgm:t>
        <a:bodyPr/>
        <a:lstStyle/>
        <a:p>
          <a:r>
            <a:rPr lang="en-US"/>
            <a:t>Concludes contracts with registrars</a:t>
          </a:r>
          <a:endParaRPr lang="cs-CZ"/>
        </a:p>
      </dgm:t>
    </dgm:pt>
    <dgm:pt modelId="{F110CE75-F58F-4C0E-BF6E-37819FBADC99}" type="parTrans" cxnId="{77A03F10-2C75-4D2D-A167-FA86E86CF57A}">
      <dgm:prSet/>
      <dgm:spPr/>
      <dgm:t>
        <a:bodyPr/>
        <a:lstStyle/>
        <a:p>
          <a:endParaRPr lang="cs-CZ"/>
        </a:p>
      </dgm:t>
    </dgm:pt>
    <dgm:pt modelId="{A2BB48F7-CC57-4328-B53E-9AFD145DF4BD}" type="sibTrans" cxnId="{77A03F10-2C75-4D2D-A167-FA86E86CF57A}">
      <dgm:prSet/>
      <dgm:spPr/>
      <dgm:t>
        <a:bodyPr/>
        <a:lstStyle/>
        <a:p>
          <a:endParaRPr lang="cs-CZ"/>
        </a:p>
      </dgm:t>
    </dgm:pt>
    <dgm:pt modelId="{5171A99D-7E57-4D09-B232-A8FB72B4B42E}">
      <dgm:prSet/>
      <dgm:spPr/>
      <dgm:t>
        <a:bodyPr/>
        <a:lstStyle/>
        <a:p>
          <a:r>
            <a:rPr lang="en-US"/>
            <a:t>Registrar</a:t>
          </a:r>
          <a:endParaRPr lang="cs-CZ"/>
        </a:p>
      </dgm:t>
    </dgm:pt>
    <dgm:pt modelId="{AE7A54DC-3715-4981-AF26-6B9CA41B8E8B}" type="parTrans" cxnId="{69F8745A-0F22-4AE0-A6E0-2E1300448895}">
      <dgm:prSet/>
      <dgm:spPr/>
      <dgm:t>
        <a:bodyPr/>
        <a:lstStyle/>
        <a:p>
          <a:endParaRPr lang="cs-CZ"/>
        </a:p>
      </dgm:t>
    </dgm:pt>
    <dgm:pt modelId="{E94B6C69-A355-41ED-9D6A-E46D167B2573}" type="sibTrans" cxnId="{69F8745A-0F22-4AE0-A6E0-2E1300448895}">
      <dgm:prSet/>
      <dgm:spPr/>
      <dgm:t>
        <a:bodyPr/>
        <a:lstStyle/>
        <a:p>
          <a:endParaRPr lang="cs-CZ"/>
        </a:p>
      </dgm:t>
    </dgm:pt>
    <dgm:pt modelId="{176E2C93-278A-43B5-8DF2-68939AA963AF}">
      <dgm:prSet/>
      <dgm:spPr/>
      <dgm:t>
        <a:bodyPr/>
        <a:lstStyle/>
        <a:p>
          <a:r>
            <a:rPr lang="en-US"/>
            <a:t>Entrepreneur</a:t>
          </a:r>
          <a:endParaRPr lang="cs-CZ"/>
        </a:p>
      </dgm:t>
    </dgm:pt>
    <dgm:pt modelId="{A7F29AD3-3E40-4E45-80AD-0A2D3C4AD899}" type="parTrans" cxnId="{6A440A5C-2B4B-4B03-B46B-D94C451FE4C9}">
      <dgm:prSet/>
      <dgm:spPr/>
      <dgm:t>
        <a:bodyPr/>
        <a:lstStyle/>
        <a:p>
          <a:endParaRPr lang="cs-CZ"/>
        </a:p>
      </dgm:t>
    </dgm:pt>
    <dgm:pt modelId="{4F6FD6C5-0C62-4E12-B236-07A08EC50283}" type="sibTrans" cxnId="{6A440A5C-2B4B-4B03-B46B-D94C451FE4C9}">
      <dgm:prSet/>
      <dgm:spPr/>
      <dgm:t>
        <a:bodyPr/>
        <a:lstStyle/>
        <a:p>
          <a:endParaRPr lang="cs-CZ"/>
        </a:p>
      </dgm:t>
    </dgm:pt>
    <dgm:pt modelId="{BDA240FB-D845-4C1F-A7C4-F78E1334F208}">
      <dgm:prSet/>
      <dgm:spPr/>
      <dgm:t>
        <a:bodyPr/>
        <a:lstStyle/>
        <a:p>
          <a:r>
            <a:rPr lang="en-US"/>
            <a:t>Mediates the assignment of </a:t>
          </a:r>
          <a:r>
            <a:rPr lang="cs-CZ"/>
            <a:t>„ </a:t>
          </a:r>
          <a:r>
            <a:rPr lang="en-US"/>
            <a:t>domain names</a:t>
          </a:r>
          <a:r>
            <a:rPr lang="cs-CZ"/>
            <a:t> “ </a:t>
          </a:r>
        </a:p>
      </dgm:t>
    </dgm:pt>
    <dgm:pt modelId="{9D4307D5-4961-4888-9FB0-171576B5301B}" type="parTrans" cxnId="{BC8D4932-60B9-4AE4-ADDA-74019A4073A6}">
      <dgm:prSet/>
      <dgm:spPr/>
      <dgm:t>
        <a:bodyPr/>
        <a:lstStyle/>
        <a:p>
          <a:endParaRPr lang="cs-CZ"/>
        </a:p>
      </dgm:t>
    </dgm:pt>
    <dgm:pt modelId="{2997D9B5-1B87-4810-8598-0F7B764ACAFE}" type="sibTrans" cxnId="{BC8D4932-60B9-4AE4-ADDA-74019A4073A6}">
      <dgm:prSet/>
      <dgm:spPr/>
      <dgm:t>
        <a:bodyPr/>
        <a:lstStyle/>
        <a:p>
          <a:endParaRPr lang="cs-CZ"/>
        </a:p>
      </dgm:t>
    </dgm:pt>
    <dgm:pt modelId="{F42709DB-EBDD-4391-93D1-8286CEDA018C}">
      <dgm:prSet/>
      <dgm:spPr/>
      <dgm:t>
        <a:bodyPr/>
        <a:lstStyle/>
        <a:p>
          <a:r>
            <a:rPr lang="en-US"/>
            <a:t>Concludes contracts with users himself (not an agency)</a:t>
          </a:r>
          <a:endParaRPr lang="cs-CZ"/>
        </a:p>
      </dgm:t>
    </dgm:pt>
    <dgm:pt modelId="{F8C6670E-BC97-41C0-BBAE-3FDB08E249D2}" type="parTrans" cxnId="{E81D490C-47DB-4691-964D-0F3FDC9023FE}">
      <dgm:prSet/>
      <dgm:spPr/>
      <dgm:t>
        <a:bodyPr/>
        <a:lstStyle/>
        <a:p>
          <a:endParaRPr lang="cs-CZ"/>
        </a:p>
      </dgm:t>
    </dgm:pt>
    <dgm:pt modelId="{5AE46E50-E589-46D5-9FF7-26B0828A0F23}" type="sibTrans" cxnId="{E81D490C-47DB-4691-964D-0F3FDC9023FE}">
      <dgm:prSet/>
      <dgm:spPr/>
      <dgm:t>
        <a:bodyPr/>
        <a:lstStyle/>
        <a:p>
          <a:endParaRPr lang="cs-CZ"/>
        </a:p>
      </dgm:t>
    </dgm:pt>
    <dgm:pt modelId="{421EA0A7-9516-4EFC-BB2B-B6AFBA9DDD47}">
      <dgm:prSet/>
      <dgm:spPr/>
      <dgm:t>
        <a:bodyPr/>
        <a:lstStyle/>
        <a:p>
          <a:r>
            <a:rPr lang="en-US"/>
            <a:t>He has a right to conclude contract with a user, but not an obligation </a:t>
          </a:r>
          <a:endParaRPr lang="cs-CZ"/>
        </a:p>
      </dgm:t>
    </dgm:pt>
    <dgm:pt modelId="{1CBEF5C0-FB61-4C93-9BB0-E396CC734902}" type="parTrans" cxnId="{A6A56699-6D77-4B9B-9178-C90871D462BB}">
      <dgm:prSet/>
      <dgm:spPr/>
      <dgm:t>
        <a:bodyPr/>
        <a:lstStyle/>
        <a:p>
          <a:endParaRPr lang="cs-CZ"/>
        </a:p>
      </dgm:t>
    </dgm:pt>
    <dgm:pt modelId="{AF374F52-5DAB-4BF0-A57B-4CF0C2368E8E}" type="sibTrans" cxnId="{A6A56699-6D77-4B9B-9178-C90871D462BB}">
      <dgm:prSet/>
      <dgm:spPr/>
      <dgm:t>
        <a:bodyPr/>
        <a:lstStyle/>
        <a:p>
          <a:endParaRPr lang="cs-CZ"/>
        </a:p>
      </dgm:t>
    </dgm:pt>
    <dgm:pt modelId="{CAD4A2B7-5ED5-4A14-9EDB-4F06D1E2AA65}">
      <dgm:prSet/>
      <dgm:spPr/>
      <dgm:t>
        <a:bodyPr/>
        <a:lstStyle/>
        <a:p>
          <a:r>
            <a:rPr lang="en-US"/>
            <a:t>Under the Czech law, this contract is most similar to a </a:t>
          </a:r>
          <a:r>
            <a:rPr lang="cs-CZ"/>
            <a:t>mand</a:t>
          </a:r>
          <a:r>
            <a:rPr lang="en-US"/>
            <a:t>ate</a:t>
          </a:r>
          <a:endParaRPr lang="cs-CZ"/>
        </a:p>
      </dgm:t>
    </dgm:pt>
    <dgm:pt modelId="{618DB4BE-5D6E-472C-AFB8-E77D1BE2119F}" type="parTrans" cxnId="{FC111ED1-6B24-4BCF-B9AC-9A6743979B1E}">
      <dgm:prSet/>
      <dgm:spPr/>
      <dgm:t>
        <a:bodyPr/>
        <a:lstStyle/>
        <a:p>
          <a:endParaRPr lang="cs-CZ"/>
        </a:p>
      </dgm:t>
    </dgm:pt>
    <dgm:pt modelId="{4B8A218C-1004-4DB3-A724-FABE620E0FB3}" type="sibTrans" cxnId="{FC111ED1-6B24-4BCF-B9AC-9A6743979B1E}">
      <dgm:prSet/>
      <dgm:spPr/>
      <dgm:t>
        <a:bodyPr/>
        <a:lstStyle/>
        <a:p>
          <a:endParaRPr lang="cs-CZ"/>
        </a:p>
      </dgm:t>
    </dgm:pt>
    <dgm:pt modelId="{4C3B9F44-790E-4132-BED3-A0D8A755FB51}" type="pres">
      <dgm:prSet presAssocID="{A3A82F4F-C1C5-46E8-9C89-41872A92B05A}" presName="linear" presStyleCnt="0">
        <dgm:presLayoutVars>
          <dgm:animLvl val="lvl"/>
          <dgm:resizeHandles val="exact"/>
        </dgm:presLayoutVars>
      </dgm:prSet>
      <dgm:spPr/>
    </dgm:pt>
    <dgm:pt modelId="{37E178BE-781D-4939-88F5-6B92EB01A3DF}" type="pres">
      <dgm:prSet presAssocID="{837DAE57-2602-4A0F-A5A0-9061BAE958B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4F21B32-A440-4520-8ED2-C06C959C3608}" type="pres">
      <dgm:prSet presAssocID="{837DAE57-2602-4A0F-A5A0-9061BAE958B9}" presName="childText" presStyleLbl="revTx" presStyleIdx="0" presStyleCnt="2">
        <dgm:presLayoutVars>
          <dgm:bulletEnabled val="1"/>
        </dgm:presLayoutVars>
      </dgm:prSet>
      <dgm:spPr/>
    </dgm:pt>
    <dgm:pt modelId="{ADAB0F42-841C-47A5-81AF-72282E5F660B}" type="pres">
      <dgm:prSet presAssocID="{5171A99D-7E57-4D09-B232-A8FB72B4B42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4586EED-A51A-420D-A880-E8A7D9EC5E31}" type="pres">
      <dgm:prSet presAssocID="{5171A99D-7E57-4D09-B232-A8FB72B4B42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81D490C-47DB-4691-964D-0F3FDC9023FE}" srcId="{5171A99D-7E57-4D09-B232-A8FB72B4B42E}" destId="{F42709DB-EBDD-4391-93D1-8286CEDA018C}" srcOrd="2" destOrd="0" parTransId="{F8C6670E-BC97-41C0-BBAE-3FDB08E249D2}" sibTransId="{5AE46E50-E589-46D5-9FF7-26B0828A0F23}"/>
    <dgm:cxn modelId="{77A03F10-2C75-4D2D-A167-FA86E86CF57A}" srcId="{837DAE57-2602-4A0F-A5A0-9061BAE958B9}" destId="{7B1C14DC-01E8-4109-80F9-243DC9961B07}" srcOrd="1" destOrd="0" parTransId="{F110CE75-F58F-4C0E-BF6E-37819FBADC99}" sibTransId="{A2BB48F7-CC57-4328-B53E-9AFD145DF4BD}"/>
    <dgm:cxn modelId="{BC8D4932-60B9-4AE4-ADDA-74019A4073A6}" srcId="{5171A99D-7E57-4D09-B232-A8FB72B4B42E}" destId="{BDA240FB-D845-4C1F-A7C4-F78E1334F208}" srcOrd="1" destOrd="0" parTransId="{9D4307D5-4961-4888-9FB0-171576B5301B}" sibTransId="{2997D9B5-1B87-4810-8598-0F7B764ACAFE}"/>
    <dgm:cxn modelId="{DDD2943B-066B-4388-86FC-DBE72ED6F853}" type="presOf" srcId="{421EA0A7-9516-4EFC-BB2B-B6AFBA9DDD47}" destId="{D4586EED-A51A-420D-A880-E8A7D9EC5E31}" srcOrd="0" destOrd="3" presId="urn:microsoft.com/office/officeart/2005/8/layout/vList2"/>
    <dgm:cxn modelId="{6A440A5C-2B4B-4B03-B46B-D94C451FE4C9}" srcId="{5171A99D-7E57-4D09-B232-A8FB72B4B42E}" destId="{176E2C93-278A-43B5-8DF2-68939AA963AF}" srcOrd="0" destOrd="0" parTransId="{A7F29AD3-3E40-4E45-80AD-0A2D3C4AD899}" sibTransId="{4F6FD6C5-0C62-4E12-B236-07A08EC50283}"/>
    <dgm:cxn modelId="{9B3B966D-4B98-4611-BF8F-C39B06033F9F}" srcId="{A3A82F4F-C1C5-46E8-9C89-41872A92B05A}" destId="{837DAE57-2602-4A0F-A5A0-9061BAE958B9}" srcOrd="0" destOrd="0" parTransId="{40FEC53B-6857-4E4F-993B-DF7B24ACBB6C}" sibTransId="{FA0491D0-F0D1-4E7F-8677-5E6CC89C7732}"/>
    <dgm:cxn modelId="{69F8745A-0F22-4AE0-A6E0-2E1300448895}" srcId="{A3A82F4F-C1C5-46E8-9C89-41872A92B05A}" destId="{5171A99D-7E57-4D09-B232-A8FB72B4B42E}" srcOrd="1" destOrd="0" parTransId="{AE7A54DC-3715-4981-AF26-6B9CA41B8E8B}" sibTransId="{E94B6C69-A355-41ED-9D6A-E46D167B2573}"/>
    <dgm:cxn modelId="{70FBD87F-E019-4041-AE71-CE0BF9C245FE}" type="presOf" srcId="{CAD4A2B7-5ED5-4A14-9EDB-4F06D1E2AA65}" destId="{D4586EED-A51A-420D-A880-E8A7D9EC5E31}" srcOrd="0" destOrd="4" presId="urn:microsoft.com/office/officeart/2005/8/layout/vList2"/>
    <dgm:cxn modelId="{E6229281-92E6-4D44-9BF5-D32C1FCC25D9}" type="presOf" srcId="{5171A99D-7E57-4D09-B232-A8FB72B4B42E}" destId="{ADAB0F42-841C-47A5-81AF-72282E5F660B}" srcOrd="0" destOrd="0" presId="urn:microsoft.com/office/officeart/2005/8/layout/vList2"/>
    <dgm:cxn modelId="{A6A56699-6D77-4B9B-9178-C90871D462BB}" srcId="{5171A99D-7E57-4D09-B232-A8FB72B4B42E}" destId="{421EA0A7-9516-4EFC-BB2B-B6AFBA9DDD47}" srcOrd="3" destOrd="0" parTransId="{1CBEF5C0-FB61-4C93-9BB0-E396CC734902}" sibTransId="{AF374F52-5DAB-4BF0-A57B-4CF0C2368E8E}"/>
    <dgm:cxn modelId="{5270299A-023C-4A7D-8FEA-E62293268800}" type="presOf" srcId="{7B1C14DC-01E8-4109-80F9-243DC9961B07}" destId="{B4F21B32-A440-4520-8ED2-C06C959C3608}" srcOrd="0" destOrd="1" presId="urn:microsoft.com/office/officeart/2005/8/layout/vList2"/>
    <dgm:cxn modelId="{2BDE89A1-5F85-4D84-BEE1-3132A3EDB457}" type="presOf" srcId="{A3A82F4F-C1C5-46E8-9C89-41872A92B05A}" destId="{4C3B9F44-790E-4132-BED3-A0D8A755FB51}" srcOrd="0" destOrd="0" presId="urn:microsoft.com/office/officeart/2005/8/layout/vList2"/>
    <dgm:cxn modelId="{7D75C9AB-2DE7-4597-8BBE-CB1954DAAA5E}" type="presOf" srcId="{BDA240FB-D845-4C1F-A7C4-F78E1334F208}" destId="{D4586EED-A51A-420D-A880-E8A7D9EC5E31}" srcOrd="0" destOrd="1" presId="urn:microsoft.com/office/officeart/2005/8/layout/vList2"/>
    <dgm:cxn modelId="{125D24B0-9997-4B33-A536-2EB9DDCB473B}" type="presOf" srcId="{9529DE59-ECBF-4AC2-9462-5207DC3C01B7}" destId="{B4F21B32-A440-4520-8ED2-C06C959C3608}" srcOrd="0" destOrd="0" presId="urn:microsoft.com/office/officeart/2005/8/layout/vList2"/>
    <dgm:cxn modelId="{FC111ED1-6B24-4BCF-B9AC-9A6743979B1E}" srcId="{5171A99D-7E57-4D09-B232-A8FB72B4B42E}" destId="{CAD4A2B7-5ED5-4A14-9EDB-4F06D1E2AA65}" srcOrd="4" destOrd="0" parTransId="{618DB4BE-5D6E-472C-AFB8-E77D1BE2119F}" sibTransId="{4B8A218C-1004-4DB3-A724-FABE620E0FB3}"/>
    <dgm:cxn modelId="{506E69D1-AB91-4694-B723-8F1735A4418C}" type="presOf" srcId="{176E2C93-278A-43B5-8DF2-68939AA963AF}" destId="{D4586EED-A51A-420D-A880-E8A7D9EC5E31}" srcOrd="0" destOrd="0" presId="urn:microsoft.com/office/officeart/2005/8/layout/vList2"/>
    <dgm:cxn modelId="{80B271D4-C5D7-400F-9DBD-600B21EE7419}" type="presOf" srcId="{837DAE57-2602-4A0F-A5A0-9061BAE958B9}" destId="{37E178BE-781D-4939-88F5-6B92EB01A3DF}" srcOrd="0" destOrd="0" presId="urn:microsoft.com/office/officeart/2005/8/layout/vList2"/>
    <dgm:cxn modelId="{658C58D9-0724-43BA-B282-F0DEE64ADA64}" type="presOf" srcId="{F42709DB-EBDD-4391-93D1-8286CEDA018C}" destId="{D4586EED-A51A-420D-A880-E8A7D9EC5E31}" srcOrd="0" destOrd="2" presId="urn:microsoft.com/office/officeart/2005/8/layout/vList2"/>
    <dgm:cxn modelId="{625DB2E3-30A2-434C-85D9-D9B7CEAE4AB8}" srcId="{837DAE57-2602-4A0F-A5A0-9061BAE958B9}" destId="{9529DE59-ECBF-4AC2-9462-5207DC3C01B7}" srcOrd="0" destOrd="0" parTransId="{3BE353E1-F591-4E7E-8F90-0201AC3625B9}" sibTransId="{E01D33A7-9555-4817-A329-3C45F7E7BC98}"/>
    <dgm:cxn modelId="{9486EA69-7496-441E-9817-C6FFA3B7EAEE}" type="presParOf" srcId="{4C3B9F44-790E-4132-BED3-A0D8A755FB51}" destId="{37E178BE-781D-4939-88F5-6B92EB01A3DF}" srcOrd="0" destOrd="0" presId="urn:microsoft.com/office/officeart/2005/8/layout/vList2"/>
    <dgm:cxn modelId="{1706EFD5-1E54-4345-89F9-DF60C26746C6}" type="presParOf" srcId="{4C3B9F44-790E-4132-BED3-A0D8A755FB51}" destId="{B4F21B32-A440-4520-8ED2-C06C959C3608}" srcOrd="1" destOrd="0" presId="urn:microsoft.com/office/officeart/2005/8/layout/vList2"/>
    <dgm:cxn modelId="{E82AB25C-967A-4317-89DA-A75720DB55F2}" type="presParOf" srcId="{4C3B9F44-790E-4132-BED3-A0D8A755FB51}" destId="{ADAB0F42-841C-47A5-81AF-72282E5F660B}" srcOrd="2" destOrd="0" presId="urn:microsoft.com/office/officeart/2005/8/layout/vList2"/>
    <dgm:cxn modelId="{89D72FDE-C00D-4495-8E10-A1A71BD01F62}" type="presParOf" srcId="{4C3B9F44-790E-4132-BED3-A0D8A755FB51}" destId="{D4586EED-A51A-420D-A880-E8A7D9EC5E3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448EB5-8AEA-4959-8C2B-2812382C694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D6F01740-97FE-4061-BD4F-C53A17A12B14}">
      <dgm:prSet/>
      <dgm:spPr/>
      <dgm:t>
        <a:bodyPr/>
        <a:lstStyle/>
        <a:p>
          <a:pPr rtl="0"/>
          <a:r>
            <a:rPr lang="en-US"/>
            <a:t>Transfer of a domain name between two users</a:t>
          </a:r>
          <a:endParaRPr lang="cs-CZ"/>
        </a:p>
      </dgm:t>
    </dgm:pt>
    <dgm:pt modelId="{BCBB7972-F614-48FD-B9DD-221D430BA76C}" type="parTrans" cxnId="{B4960AEB-03FF-42D6-A437-0364D93AAB04}">
      <dgm:prSet/>
      <dgm:spPr/>
      <dgm:t>
        <a:bodyPr/>
        <a:lstStyle/>
        <a:p>
          <a:endParaRPr lang="cs-CZ"/>
        </a:p>
      </dgm:t>
    </dgm:pt>
    <dgm:pt modelId="{DA8E43C1-97CF-426C-A059-5C2ECDBD8282}" type="sibTrans" cxnId="{B4960AEB-03FF-42D6-A437-0364D93AAB04}">
      <dgm:prSet/>
      <dgm:spPr/>
      <dgm:t>
        <a:bodyPr/>
        <a:lstStyle/>
        <a:p>
          <a:endParaRPr lang="cs-CZ"/>
        </a:p>
      </dgm:t>
    </dgm:pt>
    <dgm:pt modelId="{C52FDDEA-EC3D-4882-BE81-5E61FB4657F0}">
      <dgm:prSet/>
      <dgm:spPr/>
      <dgm:t>
        <a:bodyPr/>
        <a:lstStyle/>
        <a:p>
          <a:pPr rtl="0"/>
          <a:r>
            <a:rPr lang="en-US"/>
            <a:t>Individual user switch</a:t>
          </a:r>
          <a:r>
            <a:rPr lang="cs-CZ"/>
            <a:t>es</a:t>
          </a:r>
          <a:r>
            <a:rPr lang="en-US"/>
            <a:t> registrars</a:t>
          </a:r>
          <a:endParaRPr lang="cs-CZ"/>
        </a:p>
      </dgm:t>
    </dgm:pt>
    <dgm:pt modelId="{CEE7BFDB-4999-4D26-9C3B-A5E6BAE45589}" type="parTrans" cxnId="{C2794730-D8C3-4778-8B04-C6BE40C7D6A1}">
      <dgm:prSet/>
      <dgm:spPr/>
      <dgm:t>
        <a:bodyPr/>
        <a:lstStyle/>
        <a:p>
          <a:endParaRPr lang="cs-CZ"/>
        </a:p>
      </dgm:t>
    </dgm:pt>
    <dgm:pt modelId="{BD768881-0FDA-41F3-B748-855E1576DFC2}" type="sibTrans" cxnId="{C2794730-D8C3-4778-8B04-C6BE40C7D6A1}">
      <dgm:prSet/>
      <dgm:spPr/>
      <dgm:t>
        <a:bodyPr/>
        <a:lstStyle/>
        <a:p>
          <a:endParaRPr lang="cs-CZ"/>
        </a:p>
      </dgm:t>
    </dgm:pt>
    <dgm:pt modelId="{3F01A047-BC99-477C-9F34-85588AC15810}">
      <dgm:prSet/>
      <dgm:spPr/>
      <dgm:t>
        <a:bodyPr/>
        <a:lstStyle/>
        <a:p>
          <a:pPr rtl="0"/>
          <a:r>
            <a:rPr lang="en-US" dirty="0"/>
            <a:t>Transfer of the domain name between two users, </a:t>
          </a:r>
          <a:endParaRPr lang="cs-CZ" dirty="0"/>
        </a:p>
        <a:p>
          <a:pPr rtl="0"/>
          <a:r>
            <a:rPr lang="en-US" dirty="0"/>
            <a:t>new holder transferring a domain name to his </a:t>
          </a:r>
          <a:r>
            <a:rPr lang="en-US" dirty="0" err="1"/>
            <a:t>registr</a:t>
          </a:r>
          <a:r>
            <a:rPr lang="cs-CZ" dirty="0"/>
            <a:t>a</a:t>
          </a:r>
          <a:r>
            <a:rPr lang="en-US" dirty="0"/>
            <a:t>r</a:t>
          </a:r>
          <a:endParaRPr lang="cs-CZ" dirty="0"/>
        </a:p>
      </dgm:t>
    </dgm:pt>
    <dgm:pt modelId="{857E6468-AB50-4E0C-A539-9CDA1E89985E}" type="parTrans" cxnId="{430FF57E-C5B7-4327-8521-105B49B7B666}">
      <dgm:prSet/>
      <dgm:spPr/>
      <dgm:t>
        <a:bodyPr/>
        <a:lstStyle/>
        <a:p>
          <a:endParaRPr lang="cs-CZ"/>
        </a:p>
      </dgm:t>
    </dgm:pt>
    <dgm:pt modelId="{E1C82D70-FCD2-451A-891E-5C101814C2F7}" type="sibTrans" cxnId="{430FF57E-C5B7-4327-8521-105B49B7B666}">
      <dgm:prSet/>
      <dgm:spPr/>
      <dgm:t>
        <a:bodyPr/>
        <a:lstStyle/>
        <a:p>
          <a:endParaRPr lang="cs-CZ"/>
        </a:p>
      </dgm:t>
    </dgm:pt>
    <dgm:pt modelId="{8EC993F3-7661-49B1-B36F-606F4F617B9D}" type="pres">
      <dgm:prSet presAssocID="{24448EB5-8AEA-4959-8C2B-2812382C6949}" presName="diagram" presStyleCnt="0">
        <dgm:presLayoutVars>
          <dgm:dir/>
          <dgm:resizeHandles val="exact"/>
        </dgm:presLayoutVars>
      </dgm:prSet>
      <dgm:spPr/>
    </dgm:pt>
    <dgm:pt modelId="{D4BBED3C-B6F0-4D17-9A5A-2E7D7F6D7E86}" type="pres">
      <dgm:prSet presAssocID="{D6F01740-97FE-4061-BD4F-C53A17A12B14}" presName="node" presStyleLbl="node1" presStyleIdx="0" presStyleCnt="3">
        <dgm:presLayoutVars>
          <dgm:bulletEnabled val="1"/>
        </dgm:presLayoutVars>
      </dgm:prSet>
      <dgm:spPr/>
    </dgm:pt>
    <dgm:pt modelId="{EF02CBC8-3BC7-485D-AD50-E91E0DB48188}" type="pres">
      <dgm:prSet presAssocID="{DA8E43C1-97CF-426C-A059-5C2ECDBD8282}" presName="sibTrans" presStyleCnt="0"/>
      <dgm:spPr/>
    </dgm:pt>
    <dgm:pt modelId="{94A88DF3-1AEF-446C-8BDF-DD6B69AC2F60}" type="pres">
      <dgm:prSet presAssocID="{C52FDDEA-EC3D-4882-BE81-5E61FB4657F0}" presName="node" presStyleLbl="node1" presStyleIdx="1" presStyleCnt="3">
        <dgm:presLayoutVars>
          <dgm:bulletEnabled val="1"/>
        </dgm:presLayoutVars>
      </dgm:prSet>
      <dgm:spPr/>
    </dgm:pt>
    <dgm:pt modelId="{D6377E50-D034-4CF7-893D-791B1AD593FD}" type="pres">
      <dgm:prSet presAssocID="{BD768881-0FDA-41F3-B748-855E1576DFC2}" presName="sibTrans" presStyleCnt="0"/>
      <dgm:spPr/>
    </dgm:pt>
    <dgm:pt modelId="{5D2774B3-A8A7-4B22-8170-F274520418E9}" type="pres">
      <dgm:prSet presAssocID="{3F01A047-BC99-477C-9F34-85588AC15810}" presName="node" presStyleLbl="node1" presStyleIdx="2" presStyleCnt="3">
        <dgm:presLayoutVars>
          <dgm:bulletEnabled val="1"/>
        </dgm:presLayoutVars>
      </dgm:prSet>
      <dgm:spPr/>
    </dgm:pt>
  </dgm:ptLst>
  <dgm:cxnLst>
    <dgm:cxn modelId="{C2794730-D8C3-4778-8B04-C6BE40C7D6A1}" srcId="{24448EB5-8AEA-4959-8C2B-2812382C6949}" destId="{C52FDDEA-EC3D-4882-BE81-5E61FB4657F0}" srcOrd="1" destOrd="0" parTransId="{CEE7BFDB-4999-4D26-9C3B-A5E6BAE45589}" sibTransId="{BD768881-0FDA-41F3-B748-855E1576DFC2}"/>
    <dgm:cxn modelId="{C6C0DD52-682B-4543-8C41-F13B9825F905}" type="presOf" srcId="{C52FDDEA-EC3D-4882-BE81-5E61FB4657F0}" destId="{94A88DF3-1AEF-446C-8BDF-DD6B69AC2F60}" srcOrd="0" destOrd="0" presId="urn:microsoft.com/office/officeart/2005/8/layout/default"/>
    <dgm:cxn modelId="{430FF57E-C5B7-4327-8521-105B49B7B666}" srcId="{24448EB5-8AEA-4959-8C2B-2812382C6949}" destId="{3F01A047-BC99-477C-9F34-85588AC15810}" srcOrd="2" destOrd="0" parTransId="{857E6468-AB50-4E0C-A539-9CDA1E89985E}" sibTransId="{E1C82D70-FCD2-451A-891E-5C101814C2F7}"/>
    <dgm:cxn modelId="{BB08EA90-357F-4991-BF1C-D82B7A29B19A}" type="presOf" srcId="{24448EB5-8AEA-4959-8C2B-2812382C6949}" destId="{8EC993F3-7661-49B1-B36F-606F4F617B9D}" srcOrd="0" destOrd="0" presId="urn:microsoft.com/office/officeart/2005/8/layout/default"/>
    <dgm:cxn modelId="{3251C699-5649-46F9-B8C6-EAB158333212}" type="presOf" srcId="{3F01A047-BC99-477C-9F34-85588AC15810}" destId="{5D2774B3-A8A7-4B22-8170-F274520418E9}" srcOrd="0" destOrd="0" presId="urn:microsoft.com/office/officeart/2005/8/layout/default"/>
    <dgm:cxn modelId="{B4960AEB-03FF-42D6-A437-0364D93AAB04}" srcId="{24448EB5-8AEA-4959-8C2B-2812382C6949}" destId="{D6F01740-97FE-4061-BD4F-C53A17A12B14}" srcOrd="0" destOrd="0" parTransId="{BCBB7972-F614-48FD-B9DD-221D430BA76C}" sibTransId="{DA8E43C1-97CF-426C-A059-5C2ECDBD8282}"/>
    <dgm:cxn modelId="{5FEB74F2-1B81-4DB1-A019-D6B0A184EAB0}" type="presOf" srcId="{D6F01740-97FE-4061-BD4F-C53A17A12B14}" destId="{D4BBED3C-B6F0-4D17-9A5A-2E7D7F6D7E86}" srcOrd="0" destOrd="0" presId="urn:microsoft.com/office/officeart/2005/8/layout/default"/>
    <dgm:cxn modelId="{9E1C5430-E797-483B-B1D6-DCBF5F3E159F}" type="presParOf" srcId="{8EC993F3-7661-49B1-B36F-606F4F617B9D}" destId="{D4BBED3C-B6F0-4D17-9A5A-2E7D7F6D7E86}" srcOrd="0" destOrd="0" presId="urn:microsoft.com/office/officeart/2005/8/layout/default"/>
    <dgm:cxn modelId="{E487257C-4BA9-4764-83A6-2F79530051D9}" type="presParOf" srcId="{8EC993F3-7661-49B1-B36F-606F4F617B9D}" destId="{EF02CBC8-3BC7-485D-AD50-E91E0DB48188}" srcOrd="1" destOrd="0" presId="urn:microsoft.com/office/officeart/2005/8/layout/default"/>
    <dgm:cxn modelId="{CF97781C-192D-4FCF-8511-5E3FDA10C80D}" type="presParOf" srcId="{8EC993F3-7661-49B1-B36F-606F4F617B9D}" destId="{94A88DF3-1AEF-446C-8BDF-DD6B69AC2F60}" srcOrd="2" destOrd="0" presId="urn:microsoft.com/office/officeart/2005/8/layout/default"/>
    <dgm:cxn modelId="{DBE061BD-03F5-4FF8-A61A-2E011BC2B21F}" type="presParOf" srcId="{8EC993F3-7661-49B1-B36F-606F4F617B9D}" destId="{D6377E50-D034-4CF7-893D-791B1AD593FD}" srcOrd="3" destOrd="0" presId="urn:microsoft.com/office/officeart/2005/8/layout/default"/>
    <dgm:cxn modelId="{53FAE66F-2C0A-4594-9395-4B75E9387727}" type="presParOf" srcId="{8EC993F3-7661-49B1-B36F-606F4F617B9D}" destId="{5D2774B3-A8A7-4B22-8170-F274520418E9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3A6F6-6039-46C5-9F6C-F6840075ACC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3A83938-6739-4AE0-8924-02ED2B5E29AE}">
      <dgm:prSet phldrT="[Text]"/>
      <dgm:spPr/>
      <dgm:t>
        <a:bodyPr/>
        <a:lstStyle/>
        <a:p>
          <a:r>
            <a:rPr lang="en-US" dirty="0"/>
            <a:t>Administrator</a:t>
          </a:r>
          <a:endParaRPr lang="cs-CZ" dirty="0"/>
        </a:p>
      </dgm:t>
    </dgm:pt>
    <dgm:pt modelId="{11CFC03C-0386-4FE3-942B-CF1957D24F0B}" type="parTrans" cxnId="{6C9365A7-CDB4-4564-B0C8-3CC48AB88352}">
      <dgm:prSet/>
      <dgm:spPr/>
      <dgm:t>
        <a:bodyPr/>
        <a:lstStyle/>
        <a:p>
          <a:endParaRPr lang="cs-CZ"/>
        </a:p>
      </dgm:t>
    </dgm:pt>
    <dgm:pt modelId="{4A8EBEA9-CD87-483D-A631-2D481EFFEA85}" type="sibTrans" cxnId="{6C9365A7-CDB4-4564-B0C8-3CC48AB88352}">
      <dgm:prSet/>
      <dgm:spPr/>
      <dgm:t>
        <a:bodyPr/>
        <a:lstStyle/>
        <a:p>
          <a:endParaRPr lang="cs-CZ"/>
        </a:p>
      </dgm:t>
    </dgm:pt>
    <dgm:pt modelId="{5A006DE1-49DE-4604-BA5C-C89B7CB6B90F}">
      <dgm:prSet phldrT="[Text]"/>
      <dgm:spPr/>
      <dgm:t>
        <a:bodyPr/>
        <a:lstStyle/>
        <a:p>
          <a:r>
            <a:rPr lang="en-US" dirty="0"/>
            <a:t>Registrar 1</a:t>
          </a:r>
          <a:endParaRPr lang="cs-CZ" dirty="0"/>
        </a:p>
      </dgm:t>
    </dgm:pt>
    <dgm:pt modelId="{5D537627-A59B-4F96-BD61-87A94C7C6638}" type="parTrans" cxnId="{C8CB6DF5-8622-4F95-AB33-65B1D2BFAB56}">
      <dgm:prSet/>
      <dgm:spPr/>
      <dgm:t>
        <a:bodyPr/>
        <a:lstStyle/>
        <a:p>
          <a:endParaRPr lang="cs-CZ"/>
        </a:p>
      </dgm:t>
    </dgm:pt>
    <dgm:pt modelId="{7C00E0B0-C949-4BE9-B31F-24F891CFD95D}" type="sibTrans" cxnId="{C8CB6DF5-8622-4F95-AB33-65B1D2BFAB56}">
      <dgm:prSet/>
      <dgm:spPr/>
      <dgm:t>
        <a:bodyPr/>
        <a:lstStyle/>
        <a:p>
          <a:endParaRPr lang="cs-CZ"/>
        </a:p>
      </dgm:t>
    </dgm:pt>
    <dgm:pt modelId="{34886ECF-00E3-4B03-9A7B-89FD9D6D0C29}">
      <dgm:prSet phldrT="[Text]"/>
      <dgm:spPr/>
      <dgm:t>
        <a:bodyPr/>
        <a:lstStyle/>
        <a:p>
          <a:r>
            <a:rPr lang="en-US" dirty="0"/>
            <a:t>Registrar 2</a:t>
          </a:r>
          <a:endParaRPr lang="cs-CZ" dirty="0"/>
        </a:p>
      </dgm:t>
    </dgm:pt>
    <dgm:pt modelId="{6D669832-FCC3-4E5C-963B-278740683162}" type="parTrans" cxnId="{70CD6979-BD95-4158-B5A0-B769BF1CD484}">
      <dgm:prSet/>
      <dgm:spPr/>
      <dgm:t>
        <a:bodyPr/>
        <a:lstStyle/>
        <a:p>
          <a:endParaRPr lang="cs-CZ"/>
        </a:p>
      </dgm:t>
    </dgm:pt>
    <dgm:pt modelId="{E6C41446-1C62-4107-85CB-377CCAAA3630}" type="sibTrans" cxnId="{70CD6979-BD95-4158-B5A0-B769BF1CD484}">
      <dgm:prSet/>
      <dgm:spPr/>
      <dgm:t>
        <a:bodyPr/>
        <a:lstStyle/>
        <a:p>
          <a:endParaRPr lang="cs-CZ"/>
        </a:p>
      </dgm:t>
    </dgm:pt>
    <dgm:pt modelId="{443756DA-859E-4831-9931-F96EEEC53D02}">
      <dgm:prSet phldrT="[Text]"/>
      <dgm:spPr/>
      <dgm:t>
        <a:bodyPr/>
        <a:lstStyle/>
        <a:p>
          <a:r>
            <a:rPr lang="en-US" dirty="0"/>
            <a:t>Registrar 3</a:t>
          </a:r>
          <a:endParaRPr lang="cs-CZ" dirty="0"/>
        </a:p>
      </dgm:t>
    </dgm:pt>
    <dgm:pt modelId="{8A39C55B-875B-4C6F-B18E-267BDEE9C2C2}" type="parTrans" cxnId="{F943CDB4-2E86-4DAE-B2A9-9DFF10D282B7}">
      <dgm:prSet/>
      <dgm:spPr/>
      <dgm:t>
        <a:bodyPr/>
        <a:lstStyle/>
        <a:p>
          <a:endParaRPr lang="cs-CZ"/>
        </a:p>
      </dgm:t>
    </dgm:pt>
    <dgm:pt modelId="{C6D32891-93B3-4617-A755-B46956D0B645}" type="sibTrans" cxnId="{F943CDB4-2E86-4DAE-B2A9-9DFF10D282B7}">
      <dgm:prSet/>
      <dgm:spPr/>
      <dgm:t>
        <a:bodyPr/>
        <a:lstStyle/>
        <a:p>
          <a:endParaRPr lang="cs-CZ"/>
        </a:p>
      </dgm:t>
    </dgm:pt>
    <dgm:pt modelId="{F5EF8052-6542-4C08-98A8-1A08809B7AC9}">
      <dgm:prSet phldrT="[Text]"/>
      <dgm:spPr/>
      <dgm:t>
        <a:bodyPr/>
        <a:lstStyle/>
        <a:p>
          <a:r>
            <a:rPr lang="en-US" dirty="0"/>
            <a:t>User</a:t>
          </a:r>
          <a:endParaRPr lang="cs-CZ" dirty="0"/>
        </a:p>
      </dgm:t>
    </dgm:pt>
    <dgm:pt modelId="{9017DBE7-4253-4581-BE32-EBFF71080432}" type="parTrans" cxnId="{1C8BCF01-F570-41B4-A263-4EFC6EB20934}">
      <dgm:prSet/>
      <dgm:spPr/>
      <dgm:t>
        <a:bodyPr/>
        <a:lstStyle/>
        <a:p>
          <a:endParaRPr lang="cs-CZ"/>
        </a:p>
      </dgm:t>
    </dgm:pt>
    <dgm:pt modelId="{FB7D4239-65FA-4D93-8376-37A29FD9033D}" type="sibTrans" cxnId="{1C8BCF01-F570-41B4-A263-4EFC6EB20934}">
      <dgm:prSet/>
      <dgm:spPr/>
      <dgm:t>
        <a:bodyPr/>
        <a:lstStyle/>
        <a:p>
          <a:endParaRPr lang="cs-CZ"/>
        </a:p>
      </dgm:t>
    </dgm:pt>
    <dgm:pt modelId="{C45FC65F-DC62-43B5-BB36-E57F8E70EA0B}" type="pres">
      <dgm:prSet presAssocID="{FD63A6F6-6039-46C5-9F6C-F6840075AC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AFF3B4-524B-435C-93F3-0AF4D63A904C}" type="pres">
      <dgm:prSet presAssocID="{63A83938-6739-4AE0-8924-02ED2B5E29AE}" presName="hierRoot1" presStyleCnt="0"/>
      <dgm:spPr/>
    </dgm:pt>
    <dgm:pt modelId="{15085D26-A6E8-4E56-AF99-B2E7496DDBCB}" type="pres">
      <dgm:prSet presAssocID="{63A83938-6739-4AE0-8924-02ED2B5E29AE}" presName="composite" presStyleCnt="0"/>
      <dgm:spPr/>
    </dgm:pt>
    <dgm:pt modelId="{6F9DABA9-588B-461B-AFF9-C80FA058CDF3}" type="pres">
      <dgm:prSet presAssocID="{63A83938-6739-4AE0-8924-02ED2B5E29AE}" presName="background" presStyleLbl="node0" presStyleIdx="0" presStyleCnt="1"/>
      <dgm:spPr/>
    </dgm:pt>
    <dgm:pt modelId="{A72619D8-6190-4F99-B55A-D92C752A6776}" type="pres">
      <dgm:prSet presAssocID="{63A83938-6739-4AE0-8924-02ED2B5E29AE}" presName="text" presStyleLbl="fgAcc0" presStyleIdx="0" presStyleCnt="1">
        <dgm:presLayoutVars>
          <dgm:chPref val="3"/>
        </dgm:presLayoutVars>
      </dgm:prSet>
      <dgm:spPr/>
    </dgm:pt>
    <dgm:pt modelId="{3BA1487A-73A7-4185-9BE5-12A9621C3E16}" type="pres">
      <dgm:prSet presAssocID="{63A83938-6739-4AE0-8924-02ED2B5E29AE}" presName="hierChild2" presStyleCnt="0"/>
      <dgm:spPr/>
    </dgm:pt>
    <dgm:pt modelId="{8D132051-A5E9-422E-9B2C-A297973694CB}" type="pres">
      <dgm:prSet presAssocID="{5D537627-A59B-4F96-BD61-87A94C7C6638}" presName="Name10" presStyleLbl="parChTrans1D2" presStyleIdx="0" presStyleCnt="3"/>
      <dgm:spPr/>
    </dgm:pt>
    <dgm:pt modelId="{1AE7A1E4-FC99-49BE-B781-2DE713FBD574}" type="pres">
      <dgm:prSet presAssocID="{5A006DE1-49DE-4604-BA5C-C89B7CB6B90F}" presName="hierRoot2" presStyleCnt="0"/>
      <dgm:spPr/>
    </dgm:pt>
    <dgm:pt modelId="{1F128CCB-FD83-48C1-9B1C-DDF584F660D9}" type="pres">
      <dgm:prSet presAssocID="{5A006DE1-49DE-4604-BA5C-C89B7CB6B90F}" presName="composite2" presStyleCnt="0"/>
      <dgm:spPr/>
    </dgm:pt>
    <dgm:pt modelId="{FF81C567-3F7C-4E3C-963A-64CEE3CA7F33}" type="pres">
      <dgm:prSet presAssocID="{5A006DE1-49DE-4604-BA5C-C89B7CB6B90F}" presName="background2" presStyleLbl="node2" presStyleIdx="0" presStyleCnt="3"/>
      <dgm:spPr/>
    </dgm:pt>
    <dgm:pt modelId="{9490FCEA-B0AB-4BB8-9BE0-0C75C9F4C0B6}" type="pres">
      <dgm:prSet presAssocID="{5A006DE1-49DE-4604-BA5C-C89B7CB6B90F}" presName="text2" presStyleLbl="fgAcc2" presStyleIdx="0" presStyleCnt="3">
        <dgm:presLayoutVars>
          <dgm:chPref val="3"/>
        </dgm:presLayoutVars>
      </dgm:prSet>
      <dgm:spPr/>
    </dgm:pt>
    <dgm:pt modelId="{0ED11AAD-5D29-4E43-962C-CAE7DCB77EC9}" type="pres">
      <dgm:prSet presAssocID="{5A006DE1-49DE-4604-BA5C-C89B7CB6B90F}" presName="hierChild3" presStyleCnt="0"/>
      <dgm:spPr/>
    </dgm:pt>
    <dgm:pt modelId="{2585AAFF-5B2D-42B3-A343-BA3EA261CA0D}" type="pres">
      <dgm:prSet presAssocID="{6D669832-FCC3-4E5C-963B-278740683162}" presName="Name10" presStyleLbl="parChTrans1D2" presStyleIdx="1" presStyleCnt="3"/>
      <dgm:spPr/>
    </dgm:pt>
    <dgm:pt modelId="{05A6F8C8-7A7F-445F-82A8-6201E09E2E0C}" type="pres">
      <dgm:prSet presAssocID="{34886ECF-00E3-4B03-9A7B-89FD9D6D0C29}" presName="hierRoot2" presStyleCnt="0"/>
      <dgm:spPr/>
    </dgm:pt>
    <dgm:pt modelId="{6DED95B8-7C48-4D30-9BA3-6B0DC84B32B0}" type="pres">
      <dgm:prSet presAssocID="{34886ECF-00E3-4B03-9A7B-89FD9D6D0C29}" presName="composite2" presStyleCnt="0"/>
      <dgm:spPr/>
    </dgm:pt>
    <dgm:pt modelId="{F68F8124-C4C5-4E54-AF8E-EA9CCCB3B575}" type="pres">
      <dgm:prSet presAssocID="{34886ECF-00E3-4B03-9A7B-89FD9D6D0C29}" presName="background2" presStyleLbl="node2" presStyleIdx="1" presStyleCnt="3"/>
      <dgm:spPr/>
    </dgm:pt>
    <dgm:pt modelId="{82174F3C-50F6-429E-A78D-3F1579701707}" type="pres">
      <dgm:prSet presAssocID="{34886ECF-00E3-4B03-9A7B-89FD9D6D0C29}" presName="text2" presStyleLbl="fgAcc2" presStyleIdx="1" presStyleCnt="3">
        <dgm:presLayoutVars>
          <dgm:chPref val="3"/>
        </dgm:presLayoutVars>
      </dgm:prSet>
      <dgm:spPr/>
    </dgm:pt>
    <dgm:pt modelId="{55053897-A2AB-41BE-B9C1-FEB694F56757}" type="pres">
      <dgm:prSet presAssocID="{34886ECF-00E3-4B03-9A7B-89FD9D6D0C29}" presName="hierChild3" presStyleCnt="0"/>
      <dgm:spPr/>
    </dgm:pt>
    <dgm:pt modelId="{0C7B1070-FEAA-45EE-8489-C24195426AF4}" type="pres">
      <dgm:prSet presAssocID="{9017DBE7-4253-4581-BE32-EBFF71080432}" presName="Name17" presStyleLbl="parChTrans1D3" presStyleIdx="0" presStyleCnt="1"/>
      <dgm:spPr/>
    </dgm:pt>
    <dgm:pt modelId="{C484DB6C-E4F3-4180-AEE0-B66F3378BE87}" type="pres">
      <dgm:prSet presAssocID="{F5EF8052-6542-4C08-98A8-1A08809B7AC9}" presName="hierRoot3" presStyleCnt="0"/>
      <dgm:spPr/>
    </dgm:pt>
    <dgm:pt modelId="{A59FD001-0BE0-4CC6-BA15-48824A953926}" type="pres">
      <dgm:prSet presAssocID="{F5EF8052-6542-4C08-98A8-1A08809B7AC9}" presName="composite3" presStyleCnt="0"/>
      <dgm:spPr/>
    </dgm:pt>
    <dgm:pt modelId="{54E4209C-D0E7-45F6-9A66-D4C0AB1B5949}" type="pres">
      <dgm:prSet presAssocID="{F5EF8052-6542-4C08-98A8-1A08809B7AC9}" presName="background3" presStyleLbl="node3" presStyleIdx="0" presStyleCnt="1"/>
      <dgm:spPr/>
    </dgm:pt>
    <dgm:pt modelId="{8F627024-6937-4D5F-A669-070FCE3F56FB}" type="pres">
      <dgm:prSet presAssocID="{F5EF8052-6542-4C08-98A8-1A08809B7AC9}" presName="text3" presStyleLbl="fgAcc3" presStyleIdx="0" presStyleCnt="1" custLinFactNeighborX="3505" custLinFactNeighborY="-1459">
        <dgm:presLayoutVars>
          <dgm:chPref val="3"/>
        </dgm:presLayoutVars>
      </dgm:prSet>
      <dgm:spPr/>
    </dgm:pt>
    <dgm:pt modelId="{DB689D82-E7DE-4A2F-A6E8-C73AF552159D}" type="pres">
      <dgm:prSet presAssocID="{F5EF8052-6542-4C08-98A8-1A08809B7AC9}" presName="hierChild4" presStyleCnt="0"/>
      <dgm:spPr/>
    </dgm:pt>
    <dgm:pt modelId="{06E00C86-691E-4DC9-B695-E768300B6EBA}" type="pres">
      <dgm:prSet presAssocID="{8A39C55B-875B-4C6F-B18E-267BDEE9C2C2}" presName="Name10" presStyleLbl="parChTrans1D2" presStyleIdx="2" presStyleCnt="3"/>
      <dgm:spPr/>
    </dgm:pt>
    <dgm:pt modelId="{21328D1E-9B81-4539-8DEF-2156A0B3D2E1}" type="pres">
      <dgm:prSet presAssocID="{443756DA-859E-4831-9931-F96EEEC53D02}" presName="hierRoot2" presStyleCnt="0"/>
      <dgm:spPr/>
    </dgm:pt>
    <dgm:pt modelId="{77603BBB-8A88-413F-8AF6-B17C7CA608A5}" type="pres">
      <dgm:prSet presAssocID="{443756DA-859E-4831-9931-F96EEEC53D02}" presName="composite2" presStyleCnt="0"/>
      <dgm:spPr/>
    </dgm:pt>
    <dgm:pt modelId="{A462E404-CE6C-417F-A626-243DA3ADAFD1}" type="pres">
      <dgm:prSet presAssocID="{443756DA-859E-4831-9931-F96EEEC53D02}" presName="background2" presStyleLbl="node2" presStyleIdx="2" presStyleCnt="3"/>
      <dgm:spPr/>
    </dgm:pt>
    <dgm:pt modelId="{916F9772-102A-4E82-B041-AFA4D4E1B52F}" type="pres">
      <dgm:prSet presAssocID="{443756DA-859E-4831-9931-F96EEEC53D02}" presName="text2" presStyleLbl="fgAcc2" presStyleIdx="2" presStyleCnt="3">
        <dgm:presLayoutVars>
          <dgm:chPref val="3"/>
        </dgm:presLayoutVars>
      </dgm:prSet>
      <dgm:spPr/>
    </dgm:pt>
    <dgm:pt modelId="{1257452E-7B11-49F5-A4C3-F7B4DF22BEAD}" type="pres">
      <dgm:prSet presAssocID="{443756DA-859E-4831-9931-F96EEEC53D02}" presName="hierChild3" presStyleCnt="0"/>
      <dgm:spPr/>
    </dgm:pt>
  </dgm:ptLst>
  <dgm:cxnLst>
    <dgm:cxn modelId="{1C8BCF01-F570-41B4-A263-4EFC6EB20934}" srcId="{34886ECF-00E3-4B03-9A7B-89FD9D6D0C29}" destId="{F5EF8052-6542-4C08-98A8-1A08809B7AC9}" srcOrd="0" destOrd="0" parTransId="{9017DBE7-4253-4581-BE32-EBFF71080432}" sibTransId="{FB7D4239-65FA-4D93-8376-37A29FD9033D}"/>
    <dgm:cxn modelId="{5712FD03-54D3-4EE6-B81F-59EF914B6364}" type="presOf" srcId="{34886ECF-00E3-4B03-9A7B-89FD9D6D0C29}" destId="{82174F3C-50F6-429E-A78D-3F1579701707}" srcOrd="0" destOrd="0" presId="urn:microsoft.com/office/officeart/2005/8/layout/hierarchy1"/>
    <dgm:cxn modelId="{F94F4D11-4350-499B-A5D5-B89E275C7D51}" type="presOf" srcId="{6D669832-FCC3-4E5C-963B-278740683162}" destId="{2585AAFF-5B2D-42B3-A343-BA3EA261CA0D}" srcOrd="0" destOrd="0" presId="urn:microsoft.com/office/officeart/2005/8/layout/hierarchy1"/>
    <dgm:cxn modelId="{26B7302C-C6CA-4F74-A59B-8DBF384BDFB0}" type="presOf" srcId="{5D537627-A59B-4F96-BD61-87A94C7C6638}" destId="{8D132051-A5E9-422E-9B2C-A297973694CB}" srcOrd="0" destOrd="0" presId="urn:microsoft.com/office/officeart/2005/8/layout/hierarchy1"/>
    <dgm:cxn modelId="{729ED336-2DF0-49FE-A73F-F6020978E09C}" type="presOf" srcId="{443756DA-859E-4831-9931-F96EEEC53D02}" destId="{916F9772-102A-4E82-B041-AFA4D4E1B52F}" srcOrd="0" destOrd="0" presId="urn:microsoft.com/office/officeart/2005/8/layout/hierarchy1"/>
    <dgm:cxn modelId="{C4803B67-6726-4916-A741-23627667EC6D}" type="presOf" srcId="{9017DBE7-4253-4581-BE32-EBFF71080432}" destId="{0C7B1070-FEAA-45EE-8489-C24195426AF4}" srcOrd="0" destOrd="0" presId="urn:microsoft.com/office/officeart/2005/8/layout/hierarchy1"/>
    <dgm:cxn modelId="{70CD6979-BD95-4158-B5A0-B769BF1CD484}" srcId="{63A83938-6739-4AE0-8924-02ED2B5E29AE}" destId="{34886ECF-00E3-4B03-9A7B-89FD9D6D0C29}" srcOrd="1" destOrd="0" parTransId="{6D669832-FCC3-4E5C-963B-278740683162}" sibTransId="{E6C41446-1C62-4107-85CB-377CCAAA3630}"/>
    <dgm:cxn modelId="{6C9365A7-CDB4-4564-B0C8-3CC48AB88352}" srcId="{FD63A6F6-6039-46C5-9F6C-F6840075ACCE}" destId="{63A83938-6739-4AE0-8924-02ED2B5E29AE}" srcOrd="0" destOrd="0" parTransId="{11CFC03C-0386-4FE3-942B-CF1957D24F0B}" sibTransId="{4A8EBEA9-CD87-483D-A631-2D481EFFEA85}"/>
    <dgm:cxn modelId="{F943CDB4-2E86-4DAE-B2A9-9DFF10D282B7}" srcId="{63A83938-6739-4AE0-8924-02ED2B5E29AE}" destId="{443756DA-859E-4831-9931-F96EEEC53D02}" srcOrd="2" destOrd="0" parTransId="{8A39C55B-875B-4C6F-B18E-267BDEE9C2C2}" sibTransId="{C6D32891-93B3-4617-A755-B46956D0B645}"/>
    <dgm:cxn modelId="{C695EBBB-D93D-40F9-AC20-D7D70A1C6F8D}" type="presOf" srcId="{FD63A6F6-6039-46C5-9F6C-F6840075ACCE}" destId="{C45FC65F-DC62-43B5-BB36-E57F8E70EA0B}" srcOrd="0" destOrd="0" presId="urn:microsoft.com/office/officeart/2005/8/layout/hierarchy1"/>
    <dgm:cxn modelId="{6926A0BF-E50E-435B-85C2-B1556F542C79}" type="presOf" srcId="{5A006DE1-49DE-4604-BA5C-C89B7CB6B90F}" destId="{9490FCEA-B0AB-4BB8-9BE0-0C75C9F4C0B6}" srcOrd="0" destOrd="0" presId="urn:microsoft.com/office/officeart/2005/8/layout/hierarchy1"/>
    <dgm:cxn modelId="{457BE8BF-BE54-47B4-A422-BB474A0F7FC0}" type="presOf" srcId="{8A39C55B-875B-4C6F-B18E-267BDEE9C2C2}" destId="{06E00C86-691E-4DC9-B695-E768300B6EBA}" srcOrd="0" destOrd="0" presId="urn:microsoft.com/office/officeart/2005/8/layout/hierarchy1"/>
    <dgm:cxn modelId="{C2E3E3E8-5831-4D1E-81F6-A2820950F814}" type="presOf" srcId="{63A83938-6739-4AE0-8924-02ED2B5E29AE}" destId="{A72619D8-6190-4F99-B55A-D92C752A6776}" srcOrd="0" destOrd="0" presId="urn:microsoft.com/office/officeart/2005/8/layout/hierarchy1"/>
    <dgm:cxn modelId="{F99AA6F1-4D3C-456C-BEF5-6FDA6CA9A5EC}" type="presOf" srcId="{F5EF8052-6542-4C08-98A8-1A08809B7AC9}" destId="{8F627024-6937-4D5F-A669-070FCE3F56FB}" srcOrd="0" destOrd="0" presId="urn:microsoft.com/office/officeart/2005/8/layout/hierarchy1"/>
    <dgm:cxn modelId="{C8CB6DF5-8622-4F95-AB33-65B1D2BFAB56}" srcId="{63A83938-6739-4AE0-8924-02ED2B5E29AE}" destId="{5A006DE1-49DE-4604-BA5C-C89B7CB6B90F}" srcOrd="0" destOrd="0" parTransId="{5D537627-A59B-4F96-BD61-87A94C7C6638}" sibTransId="{7C00E0B0-C949-4BE9-B31F-24F891CFD95D}"/>
    <dgm:cxn modelId="{62B4211F-B030-47BC-BC8D-97FC54A9F8CE}" type="presParOf" srcId="{C45FC65F-DC62-43B5-BB36-E57F8E70EA0B}" destId="{8DAFF3B4-524B-435C-93F3-0AF4D63A904C}" srcOrd="0" destOrd="0" presId="urn:microsoft.com/office/officeart/2005/8/layout/hierarchy1"/>
    <dgm:cxn modelId="{580B585E-FA10-4F84-A922-FC5B766B14B4}" type="presParOf" srcId="{8DAFF3B4-524B-435C-93F3-0AF4D63A904C}" destId="{15085D26-A6E8-4E56-AF99-B2E7496DDBCB}" srcOrd="0" destOrd="0" presId="urn:microsoft.com/office/officeart/2005/8/layout/hierarchy1"/>
    <dgm:cxn modelId="{33F5D1D8-91E1-43A6-9B85-BBCD16FA5E2E}" type="presParOf" srcId="{15085D26-A6E8-4E56-AF99-B2E7496DDBCB}" destId="{6F9DABA9-588B-461B-AFF9-C80FA058CDF3}" srcOrd="0" destOrd="0" presId="urn:microsoft.com/office/officeart/2005/8/layout/hierarchy1"/>
    <dgm:cxn modelId="{739277F9-9ADE-4876-A6DE-33B7C91FB3EF}" type="presParOf" srcId="{15085D26-A6E8-4E56-AF99-B2E7496DDBCB}" destId="{A72619D8-6190-4F99-B55A-D92C752A6776}" srcOrd="1" destOrd="0" presId="urn:microsoft.com/office/officeart/2005/8/layout/hierarchy1"/>
    <dgm:cxn modelId="{12B0EBF8-4F63-41FF-B727-7C958A0FDA46}" type="presParOf" srcId="{8DAFF3B4-524B-435C-93F3-0AF4D63A904C}" destId="{3BA1487A-73A7-4185-9BE5-12A9621C3E16}" srcOrd="1" destOrd="0" presId="urn:microsoft.com/office/officeart/2005/8/layout/hierarchy1"/>
    <dgm:cxn modelId="{71593980-0D61-4EEF-82FA-41E729BD8163}" type="presParOf" srcId="{3BA1487A-73A7-4185-9BE5-12A9621C3E16}" destId="{8D132051-A5E9-422E-9B2C-A297973694CB}" srcOrd="0" destOrd="0" presId="urn:microsoft.com/office/officeart/2005/8/layout/hierarchy1"/>
    <dgm:cxn modelId="{F01ACE18-FC8B-4629-A4C7-B249B952C3D2}" type="presParOf" srcId="{3BA1487A-73A7-4185-9BE5-12A9621C3E16}" destId="{1AE7A1E4-FC99-49BE-B781-2DE713FBD574}" srcOrd="1" destOrd="0" presId="urn:microsoft.com/office/officeart/2005/8/layout/hierarchy1"/>
    <dgm:cxn modelId="{A75EE913-0825-42ED-9035-F97EAEBB41BA}" type="presParOf" srcId="{1AE7A1E4-FC99-49BE-B781-2DE713FBD574}" destId="{1F128CCB-FD83-48C1-9B1C-DDF584F660D9}" srcOrd="0" destOrd="0" presId="urn:microsoft.com/office/officeart/2005/8/layout/hierarchy1"/>
    <dgm:cxn modelId="{E59DACD0-75F0-4DDA-A579-3BFEA29FF5E0}" type="presParOf" srcId="{1F128CCB-FD83-48C1-9B1C-DDF584F660D9}" destId="{FF81C567-3F7C-4E3C-963A-64CEE3CA7F33}" srcOrd="0" destOrd="0" presId="urn:microsoft.com/office/officeart/2005/8/layout/hierarchy1"/>
    <dgm:cxn modelId="{6595EB71-7C79-4DC2-B8E3-FEFAC5F03BC6}" type="presParOf" srcId="{1F128CCB-FD83-48C1-9B1C-DDF584F660D9}" destId="{9490FCEA-B0AB-4BB8-9BE0-0C75C9F4C0B6}" srcOrd="1" destOrd="0" presId="urn:microsoft.com/office/officeart/2005/8/layout/hierarchy1"/>
    <dgm:cxn modelId="{30517790-2D6B-4F43-860A-4757EC231402}" type="presParOf" srcId="{1AE7A1E4-FC99-49BE-B781-2DE713FBD574}" destId="{0ED11AAD-5D29-4E43-962C-CAE7DCB77EC9}" srcOrd="1" destOrd="0" presId="urn:microsoft.com/office/officeart/2005/8/layout/hierarchy1"/>
    <dgm:cxn modelId="{1EE03C9B-AEC3-4E48-A8CE-489E56C748FD}" type="presParOf" srcId="{3BA1487A-73A7-4185-9BE5-12A9621C3E16}" destId="{2585AAFF-5B2D-42B3-A343-BA3EA261CA0D}" srcOrd="2" destOrd="0" presId="urn:microsoft.com/office/officeart/2005/8/layout/hierarchy1"/>
    <dgm:cxn modelId="{28F053F7-8402-4997-A3F8-CDA7DD11645F}" type="presParOf" srcId="{3BA1487A-73A7-4185-9BE5-12A9621C3E16}" destId="{05A6F8C8-7A7F-445F-82A8-6201E09E2E0C}" srcOrd="3" destOrd="0" presId="urn:microsoft.com/office/officeart/2005/8/layout/hierarchy1"/>
    <dgm:cxn modelId="{BD191343-F260-4C07-B236-940B49FC503B}" type="presParOf" srcId="{05A6F8C8-7A7F-445F-82A8-6201E09E2E0C}" destId="{6DED95B8-7C48-4D30-9BA3-6B0DC84B32B0}" srcOrd="0" destOrd="0" presId="urn:microsoft.com/office/officeart/2005/8/layout/hierarchy1"/>
    <dgm:cxn modelId="{AFD84EDB-4AFB-40BB-9377-28B795CAC13B}" type="presParOf" srcId="{6DED95B8-7C48-4D30-9BA3-6B0DC84B32B0}" destId="{F68F8124-C4C5-4E54-AF8E-EA9CCCB3B575}" srcOrd="0" destOrd="0" presId="urn:microsoft.com/office/officeart/2005/8/layout/hierarchy1"/>
    <dgm:cxn modelId="{6AE0AE6E-6A1C-4B81-B80A-52FA923C886F}" type="presParOf" srcId="{6DED95B8-7C48-4D30-9BA3-6B0DC84B32B0}" destId="{82174F3C-50F6-429E-A78D-3F1579701707}" srcOrd="1" destOrd="0" presId="urn:microsoft.com/office/officeart/2005/8/layout/hierarchy1"/>
    <dgm:cxn modelId="{9D251627-3738-427D-87FE-B9EA5EFC7547}" type="presParOf" srcId="{05A6F8C8-7A7F-445F-82A8-6201E09E2E0C}" destId="{55053897-A2AB-41BE-B9C1-FEB694F56757}" srcOrd="1" destOrd="0" presId="urn:microsoft.com/office/officeart/2005/8/layout/hierarchy1"/>
    <dgm:cxn modelId="{4939338E-1109-4F02-84E4-5D63631DBF8F}" type="presParOf" srcId="{55053897-A2AB-41BE-B9C1-FEB694F56757}" destId="{0C7B1070-FEAA-45EE-8489-C24195426AF4}" srcOrd="0" destOrd="0" presId="urn:microsoft.com/office/officeart/2005/8/layout/hierarchy1"/>
    <dgm:cxn modelId="{641D5C32-F08E-432A-A51A-E1FA9DEABB0A}" type="presParOf" srcId="{55053897-A2AB-41BE-B9C1-FEB694F56757}" destId="{C484DB6C-E4F3-4180-AEE0-B66F3378BE87}" srcOrd="1" destOrd="0" presId="urn:microsoft.com/office/officeart/2005/8/layout/hierarchy1"/>
    <dgm:cxn modelId="{372E3C41-F40F-44DC-9023-B1EE6526210A}" type="presParOf" srcId="{C484DB6C-E4F3-4180-AEE0-B66F3378BE87}" destId="{A59FD001-0BE0-4CC6-BA15-48824A953926}" srcOrd="0" destOrd="0" presId="urn:microsoft.com/office/officeart/2005/8/layout/hierarchy1"/>
    <dgm:cxn modelId="{5E48D3E4-EF78-47BE-945C-811D0F7767B1}" type="presParOf" srcId="{A59FD001-0BE0-4CC6-BA15-48824A953926}" destId="{54E4209C-D0E7-45F6-9A66-D4C0AB1B5949}" srcOrd="0" destOrd="0" presId="urn:microsoft.com/office/officeart/2005/8/layout/hierarchy1"/>
    <dgm:cxn modelId="{560CB8EA-CF6E-42AA-88FA-78EF3BC5AAF6}" type="presParOf" srcId="{A59FD001-0BE0-4CC6-BA15-48824A953926}" destId="{8F627024-6937-4D5F-A669-070FCE3F56FB}" srcOrd="1" destOrd="0" presId="urn:microsoft.com/office/officeart/2005/8/layout/hierarchy1"/>
    <dgm:cxn modelId="{6D36274A-865B-4D39-A6E0-AC27F375B7AC}" type="presParOf" srcId="{C484DB6C-E4F3-4180-AEE0-B66F3378BE87}" destId="{DB689D82-E7DE-4A2F-A6E8-C73AF552159D}" srcOrd="1" destOrd="0" presId="urn:microsoft.com/office/officeart/2005/8/layout/hierarchy1"/>
    <dgm:cxn modelId="{E9461E9A-D587-45E7-A1D2-C9F669C442AC}" type="presParOf" srcId="{3BA1487A-73A7-4185-9BE5-12A9621C3E16}" destId="{06E00C86-691E-4DC9-B695-E768300B6EBA}" srcOrd="4" destOrd="0" presId="urn:microsoft.com/office/officeart/2005/8/layout/hierarchy1"/>
    <dgm:cxn modelId="{CA01B08D-4210-43AC-BC94-115DC490B22E}" type="presParOf" srcId="{3BA1487A-73A7-4185-9BE5-12A9621C3E16}" destId="{21328D1E-9B81-4539-8DEF-2156A0B3D2E1}" srcOrd="5" destOrd="0" presId="urn:microsoft.com/office/officeart/2005/8/layout/hierarchy1"/>
    <dgm:cxn modelId="{C19662F9-8753-4ECD-8B36-152D606F78B5}" type="presParOf" srcId="{21328D1E-9B81-4539-8DEF-2156A0B3D2E1}" destId="{77603BBB-8A88-413F-8AF6-B17C7CA608A5}" srcOrd="0" destOrd="0" presId="urn:microsoft.com/office/officeart/2005/8/layout/hierarchy1"/>
    <dgm:cxn modelId="{8E7B1965-4D15-41C6-9895-051C51112F8E}" type="presParOf" srcId="{77603BBB-8A88-413F-8AF6-B17C7CA608A5}" destId="{A462E404-CE6C-417F-A626-243DA3ADAFD1}" srcOrd="0" destOrd="0" presId="urn:microsoft.com/office/officeart/2005/8/layout/hierarchy1"/>
    <dgm:cxn modelId="{595851E5-31CA-4CD7-AC45-5E7581C24325}" type="presParOf" srcId="{77603BBB-8A88-413F-8AF6-B17C7CA608A5}" destId="{916F9772-102A-4E82-B041-AFA4D4E1B52F}" srcOrd="1" destOrd="0" presId="urn:microsoft.com/office/officeart/2005/8/layout/hierarchy1"/>
    <dgm:cxn modelId="{0BA80BA4-1801-420F-A114-8CBBA7862E5F}" type="presParOf" srcId="{21328D1E-9B81-4539-8DEF-2156A0B3D2E1}" destId="{1257452E-7B11-49F5-A4C3-F7B4DF22BE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63A6F6-6039-46C5-9F6C-F6840075ACC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3A83938-6739-4AE0-8924-02ED2B5E29AE}">
      <dgm:prSet phldrT="[Text]"/>
      <dgm:spPr/>
      <dgm:t>
        <a:bodyPr/>
        <a:lstStyle/>
        <a:p>
          <a:r>
            <a:rPr lang="en-US" dirty="0"/>
            <a:t>Administrator</a:t>
          </a:r>
          <a:endParaRPr lang="cs-CZ" dirty="0"/>
        </a:p>
      </dgm:t>
    </dgm:pt>
    <dgm:pt modelId="{11CFC03C-0386-4FE3-942B-CF1957D24F0B}" type="parTrans" cxnId="{6C9365A7-CDB4-4564-B0C8-3CC48AB88352}">
      <dgm:prSet/>
      <dgm:spPr/>
      <dgm:t>
        <a:bodyPr/>
        <a:lstStyle/>
        <a:p>
          <a:endParaRPr lang="cs-CZ"/>
        </a:p>
      </dgm:t>
    </dgm:pt>
    <dgm:pt modelId="{4A8EBEA9-CD87-483D-A631-2D481EFFEA85}" type="sibTrans" cxnId="{6C9365A7-CDB4-4564-B0C8-3CC48AB88352}">
      <dgm:prSet/>
      <dgm:spPr/>
      <dgm:t>
        <a:bodyPr/>
        <a:lstStyle/>
        <a:p>
          <a:endParaRPr lang="cs-CZ"/>
        </a:p>
      </dgm:t>
    </dgm:pt>
    <dgm:pt modelId="{5A006DE1-49DE-4604-BA5C-C89B7CB6B90F}">
      <dgm:prSet phldrT="[Text]"/>
      <dgm:spPr/>
      <dgm:t>
        <a:bodyPr/>
        <a:lstStyle/>
        <a:p>
          <a:r>
            <a:rPr lang="en-US" dirty="0"/>
            <a:t>Registrar 1</a:t>
          </a:r>
          <a:endParaRPr lang="cs-CZ" dirty="0"/>
        </a:p>
      </dgm:t>
    </dgm:pt>
    <dgm:pt modelId="{5D537627-A59B-4F96-BD61-87A94C7C6638}" type="parTrans" cxnId="{C8CB6DF5-8622-4F95-AB33-65B1D2BFAB56}">
      <dgm:prSet/>
      <dgm:spPr/>
      <dgm:t>
        <a:bodyPr/>
        <a:lstStyle/>
        <a:p>
          <a:endParaRPr lang="cs-CZ"/>
        </a:p>
      </dgm:t>
    </dgm:pt>
    <dgm:pt modelId="{7C00E0B0-C949-4BE9-B31F-24F891CFD95D}" type="sibTrans" cxnId="{C8CB6DF5-8622-4F95-AB33-65B1D2BFAB56}">
      <dgm:prSet/>
      <dgm:spPr/>
      <dgm:t>
        <a:bodyPr/>
        <a:lstStyle/>
        <a:p>
          <a:endParaRPr lang="cs-CZ"/>
        </a:p>
      </dgm:t>
    </dgm:pt>
    <dgm:pt modelId="{34886ECF-00E3-4B03-9A7B-89FD9D6D0C29}">
      <dgm:prSet phldrT="[Text]"/>
      <dgm:spPr/>
      <dgm:t>
        <a:bodyPr/>
        <a:lstStyle/>
        <a:p>
          <a:r>
            <a:rPr lang="en-US" dirty="0"/>
            <a:t>Registrar 2</a:t>
          </a:r>
          <a:endParaRPr lang="cs-CZ" dirty="0"/>
        </a:p>
      </dgm:t>
    </dgm:pt>
    <dgm:pt modelId="{6D669832-FCC3-4E5C-963B-278740683162}" type="parTrans" cxnId="{70CD6979-BD95-4158-B5A0-B769BF1CD484}">
      <dgm:prSet/>
      <dgm:spPr/>
      <dgm:t>
        <a:bodyPr/>
        <a:lstStyle/>
        <a:p>
          <a:endParaRPr lang="cs-CZ"/>
        </a:p>
      </dgm:t>
    </dgm:pt>
    <dgm:pt modelId="{E6C41446-1C62-4107-85CB-377CCAAA3630}" type="sibTrans" cxnId="{70CD6979-BD95-4158-B5A0-B769BF1CD484}">
      <dgm:prSet/>
      <dgm:spPr/>
      <dgm:t>
        <a:bodyPr/>
        <a:lstStyle/>
        <a:p>
          <a:endParaRPr lang="cs-CZ"/>
        </a:p>
      </dgm:t>
    </dgm:pt>
    <dgm:pt modelId="{443756DA-859E-4831-9931-F96EEEC53D02}">
      <dgm:prSet phldrT="[Text]"/>
      <dgm:spPr/>
      <dgm:t>
        <a:bodyPr/>
        <a:lstStyle/>
        <a:p>
          <a:r>
            <a:rPr lang="en-US" dirty="0"/>
            <a:t>Registrar 3</a:t>
          </a:r>
          <a:endParaRPr lang="cs-CZ" dirty="0"/>
        </a:p>
      </dgm:t>
    </dgm:pt>
    <dgm:pt modelId="{8A39C55B-875B-4C6F-B18E-267BDEE9C2C2}" type="parTrans" cxnId="{F943CDB4-2E86-4DAE-B2A9-9DFF10D282B7}">
      <dgm:prSet/>
      <dgm:spPr/>
      <dgm:t>
        <a:bodyPr/>
        <a:lstStyle/>
        <a:p>
          <a:endParaRPr lang="cs-CZ"/>
        </a:p>
      </dgm:t>
    </dgm:pt>
    <dgm:pt modelId="{C6D32891-93B3-4617-A755-B46956D0B645}" type="sibTrans" cxnId="{F943CDB4-2E86-4DAE-B2A9-9DFF10D282B7}">
      <dgm:prSet/>
      <dgm:spPr/>
      <dgm:t>
        <a:bodyPr/>
        <a:lstStyle/>
        <a:p>
          <a:endParaRPr lang="cs-CZ"/>
        </a:p>
      </dgm:t>
    </dgm:pt>
    <dgm:pt modelId="{F5EF8052-6542-4C08-98A8-1A08809B7AC9}">
      <dgm:prSet phldrT="[Text]"/>
      <dgm:spPr/>
      <dgm:t>
        <a:bodyPr/>
        <a:lstStyle/>
        <a:p>
          <a:r>
            <a:rPr lang="en-US" dirty="0"/>
            <a:t>User</a:t>
          </a:r>
          <a:endParaRPr lang="cs-CZ" dirty="0"/>
        </a:p>
      </dgm:t>
    </dgm:pt>
    <dgm:pt modelId="{9017DBE7-4253-4581-BE32-EBFF71080432}" type="parTrans" cxnId="{1C8BCF01-F570-41B4-A263-4EFC6EB20934}">
      <dgm:prSet/>
      <dgm:spPr/>
      <dgm:t>
        <a:bodyPr/>
        <a:lstStyle/>
        <a:p>
          <a:endParaRPr lang="cs-CZ"/>
        </a:p>
      </dgm:t>
    </dgm:pt>
    <dgm:pt modelId="{FB7D4239-65FA-4D93-8376-37A29FD9033D}" type="sibTrans" cxnId="{1C8BCF01-F570-41B4-A263-4EFC6EB20934}">
      <dgm:prSet/>
      <dgm:spPr/>
      <dgm:t>
        <a:bodyPr/>
        <a:lstStyle/>
        <a:p>
          <a:endParaRPr lang="cs-CZ"/>
        </a:p>
      </dgm:t>
    </dgm:pt>
    <dgm:pt modelId="{C45FC65F-DC62-43B5-BB36-E57F8E70EA0B}" type="pres">
      <dgm:prSet presAssocID="{FD63A6F6-6039-46C5-9F6C-F6840075AC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AFF3B4-524B-435C-93F3-0AF4D63A904C}" type="pres">
      <dgm:prSet presAssocID="{63A83938-6739-4AE0-8924-02ED2B5E29AE}" presName="hierRoot1" presStyleCnt="0"/>
      <dgm:spPr/>
    </dgm:pt>
    <dgm:pt modelId="{15085D26-A6E8-4E56-AF99-B2E7496DDBCB}" type="pres">
      <dgm:prSet presAssocID="{63A83938-6739-4AE0-8924-02ED2B5E29AE}" presName="composite" presStyleCnt="0"/>
      <dgm:spPr/>
    </dgm:pt>
    <dgm:pt modelId="{6F9DABA9-588B-461B-AFF9-C80FA058CDF3}" type="pres">
      <dgm:prSet presAssocID="{63A83938-6739-4AE0-8924-02ED2B5E29AE}" presName="background" presStyleLbl="node0" presStyleIdx="0" presStyleCnt="1"/>
      <dgm:spPr/>
    </dgm:pt>
    <dgm:pt modelId="{A72619D8-6190-4F99-B55A-D92C752A6776}" type="pres">
      <dgm:prSet presAssocID="{63A83938-6739-4AE0-8924-02ED2B5E29AE}" presName="text" presStyleLbl="fgAcc0" presStyleIdx="0" presStyleCnt="1">
        <dgm:presLayoutVars>
          <dgm:chPref val="3"/>
        </dgm:presLayoutVars>
      </dgm:prSet>
      <dgm:spPr/>
    </dgm:pt>
    <dgm:pt modelId="{3BA1487A-73A7-4185-9BE5-12A9621C3E16}" type="pres">
      <dgm:prSet presAssocID="{63A83938-6739-4AE0-8924-02ED2B5E29AE}" presName="hierChild2" presStyleCnt="0"/>
      <dgm:spPr/>
    </dgm:pt>
    <dgm:pt modelId="{8D132051-A5E9-422E-9B2C-A297973694CB}" type="pres">
      <dgm:prSet presAssocID="{5D537627-A59B-4F96-BD61-87A94C7C6638}" presName="Name10" presStyleLbl="parChTrans1D2" presStyleIdx="0" presStyleCnt="3"/>
      <dgm:spPr/>
    </dgm:pt>
    <dgm:pt modelId="{1AE7A1E4-FC99-49BE-B781-2DE713FBD574}" type="pres">
      <dgm:prSet presAssocID="{5A006DE1-49DE-4604-BA5C-C89B7CB6B90F}" presName="hierRoot2" presStyleCnt="0"/>
      <dgm:spPr/>
    </dgm:pt>
    <dgm:pt modelId="{1F128CCB-FD83-48C1-9B1C-DDF584F660D9}" type="pres">
      <dgm:prSet presAssocID="{5A006DE1-49DE-4604-BA5C-C89B7CB6B90F}" presName="composite2" presStyleCnt="0"/>
      <dgm:spPr/>
    </dgm:pt>
    <dgm:pt modelId="{FF81C567-3F7C-4E3C-963A-64CEE3CA7F33}" type="pres">
      <dgm:prSet presAssocID="{5A006DE1-49DE-4604-BA5C-C89B7CB6B90F}" presName="background2" presStyleLbl="node2" presStyleIdx="0" presStyleCnt="3"/>
      <dgm:spPr/>
    </dgm:pt>
    <dgm:pt modelId="{9490FCEA-B0AB-4BB8-9BE0-0C75C9F4C0B6}" type="pres">
      <dgm:prSet presAssocID="{5A006DE1-49DE-4604-BA5C-C89B7CB6B90F}" presName="text2" presStyleLbl="fgAcc2" presStyleIdx="0" presStyleCnt="3">
        <dgm:presLayoutVars>
          <dgm:chPref val="3"/>
        </dgm:presLayoutVars>
      </dgm:prSet>
      <dgm:spPr/>
    </dgm:pt>
    <dgm:pt modelId="{0ED11AAD-5D29-4E43-962C-CAE7DCB77EC9}" type="pres">
      <dgm:prSet presAssocID="{5A006DE1-49DE-4604-BA5C-C89B7CB6B90F}" presName="hierChild3" presStyleCnt="0"/>
      <dgm:spPr/>
    </dgm:pt>
    <dgm:pt modelId="{2585AAFF-5B2D-42B3-A343-BA3EA261CA0D}" type="pres">
      <dgm:prSet presAssocID="{6D669832-FCC3-4E5C-963B-278740683162}" presName="Name10" presStyleLbl="parChTrans1D2" presStyleIdx="1" presStyleCnt="3"/>
      <dgm:spPr/>
    </dgm:pt>
    <dgm:pt modelId="{05A6F8C8-7A7F-445F-82A8-6201E09E2E0C}" type="pres">
      <dgm:prSet presAssocID="{34886ECF-00E3-4B03-9A7B-89FD9D6D0C29}" presName="hierRoot2" presStyleCnt="0"/>
      <dgm:spPr/>
    </dgm:pt>
    <dgm:pt modelId="{6DED95B8-7C48-4D30-9BA3-6B0DC84B32B0}" type="pres">
      <dgm:prSet presAssocID="{34886ECF-00E3-4B03-9A7B-89FD9D6D0C29}" presName="composite2" presStyleCnt="0"/>
      <dgm:spPr/>
    </dgm:pt>
    <dgm:pt modelId="{F68F8124-C4C5-4E54-AF8E-EA9CCCB3B575}" type="pres">
      <dgm:prSet presAssocID="{34886ECF-00E3-4B03-9A7B-89FD9D6D0C29}" presName="background2" presStyleLbl="node2" presStyleIdx="1" presStyleCnt="3"/>
      <dgm:spPr/>
    </dgm:pt>
    <dgm:pt modelId="{82174F3C-50F6-429E-A78D-3F1579701707}" type="pres">
      <dgm:prSet presAssocID="{34886ECF-00E3-4B03-9A7B-89FD9D6D0C29}" presName="text2" presStyleLbl="fgAcc2" presStyleIdx="1" presStyleCnt="3">
        <dgm:presLayoutVars>
          <dgm:chPref val="3"/>
        </dgm:presLayoutVars>
      </dgm:prSet>
      <dgm:spPr/>
    </dgm:pt>
    <dgm:pt modelId="{55053897-A2AB-41BE-B9C1-FEB694F56757}" type="pres">
      <dgm:prSet presAssocID="{34886ECF-00E3-4B03-9A7B-89FD9D6D0C29}" presName="hierChild3" presStyleCnt="0"/>
      <dgm:spPr/>
    </dgm:pt>
    <dgm:pt modelId="{0C7B1070-FEAA-45EE-8489-C24195426AF4}" type="pres">
      <dgm:prSet presAssocID="{9017DBE7-4253-4581-BE32-EBFF71080432}" presName="Name17" presStyleLbl="parChTrans1D3" presStyleIdx="0" presStyleCnt="1"/>
      <dgm:spPr/>
    </dgm:pt>
    <dgm:pt modelId="{C484DB6C-E4F3-4180-AEE0-B66F3378BE87}" type="pres">
      <dgm:prSet presAssocID="{F5EF8052-6542-4C08-98A8-1A08809B7AC9}" presName="hierRoot3" presStyleCnt="0"/>
      <dgm:spPr/>
    </dgm:pt>
    <dgm:pt modelId="{A59FD001-0BE0-4CC6-BA15-48824A953926}" type="pres">
      <dgm:prSet presAssocID="{F5EF8052-6542-4C08-98A8-1A08809B7AC9}" presName="composite3" presStyleCnt="0"/>
      <dgm:spPr/>
    </dgm:pt>
    <dgm:pt modelId="{54E4209C-D0E7-45F6-9A66-D4C0AB1B5949}" type="pres">
      <dgm:prSet presAssocID="{F5EF8052-6542-4C08-98A8-1A08809B7AC9}" presName="background3" presStyleLbl="node3" presStyleIdx="0" presStyleCnt="1"/>
      <dgm:spPr/>
    </dgm:pt>
    <dgm:pt modelId="{8F627024-6937-4D5F-A669-070FCE3F56FB}" type="pres">
      <dgm:prSet presAssocID="{F5EF8052-6542-4C08-98A8-1A08809B7AC9}" presName="text3" presStyleLbl="fgAcc3" presStyleIdx="0" presStyleCnt="1" custLinFactNeighborX="3505" custLinFactNeighborY="-1459">
        <dgm:presLayoutVars>
          <dgm:chPref val="3"/>
        </dgm:presLayoutVars>
      </dgm:prSet>
      <dgm:spPr/>
    </dgm:pt>
    <dgm:pt modelId="{DB689D82-E7DE-4A2F-A6E8-C73AF552159D}" type="pres">
      <dgm:prSet presAssocID="{F5EF8052-6542-4C08-98A8-1A08809B7AC9}" presName="hierChild4" presStyleCnt="0"/>
      <dgm:spPr/>
    </dgm:pt>
    <dgm:pt modelId="{06E00C86-691E-4DC9-B695-E768300B6EBA}" type="pres">
      <dgm:prSet presAssocID="{8A39C55B-875B-4C6F-B18E-267BDEE9C2C2}" presName="Name10" presStyleLbl="parChTrans1D2" presStyleIdx="2" presStyleCnt="3"/>
      <dgm:spPr/>
    </dgm:pt>
    <dgm:pt modelId="{21328D1E-9B81-4539-8DEF-2156A0B3D2E1}" type="pres">
      <dgm:prSet presAssocID="{443756DA-859E-4831-9931-F96EEEC53D02}" presName="hierRoot2" presStyleCnt="0"/>
      <dgm:spPr/>
    </dgm:pt>
    <dgm:pt modelId="{77603BBB-8A88-413F-8AF6-B17C7CA608A5}" type="pres">
      <dgm:prSet presAssocID="{443756DA-859E-4831-9931-F96EEEC53D02}" presName="composite2" presStyleCnt="0"/>
      <dgm:spPr/>
    </dgm:pt>
    <dgm:pt modelId="{A462E404-CE6C-417F-A626-243DA3ADAFD1}" type="pres">
      <dgm:prSet presAssocID="{443756DA-859E-4831-9931-F96EEEC53D02}" presName="background2" presStyleLbl="node2" presStyleIdx="2" presStyleCnt="3"/>
      <dgm:spPr/>
    </dgm:pt>
    <dgm:pt modelId="{916F9772-102A-4E82-B041-AFA4D4E1B52F}" type="pres">
      <dgm:prSet presAssocID="{443756DA-859E-4831-9931-F96EEEC53D02}" presName="text2" presStyleLbl="fgAcc2" presStyleIdx="2" presStyleCnt="3">
        <dgm:presLayoutVars>
          <dgm:chPref val="3"/>
        </dgm:presLayoutVars>
      </dgm:prSet>
      <dgm:spPr/>
    </dgm:pt>
    <dgm:pt modelId="{1257452E-7B11-49F5-A4C3-F7B4DF22BEAD}" type="pres">
      <dgm:prSet presAssocID="{443756DA-859E-4831-9931-F96EEEC53D02}" presName="hierChild3" presStyleCnt="0"/>
      <dgm:spPr/>
    </dgm:pt>
  </dgm:ptLst>
  <dgm:cxnLst>
    <dgm:cxn modelId="{1C8BCF01-F570-41B4-A263-4EFC6EB20934}" srcId="{34886ECF-00E3-4B03-9A7B-89FD9D6D0C29}" destId="{F5EF8052-6542-4C08-98A8-1A08809B7AC9}" srcOrd="0" destOrd="0" parTransId="{9017DBE7-4253-4581-BE32-EBFF71080432}" sibTransId="{FB7D4239-65FA-4D93-8376-37A29FD9033D}"/>
    <dgm:cxn modelId="{B4FCA809-80DE-42BB-B256-BB4C9610F92A}" type="presOf" srcId="{63A83938-6739-4AE0-8924-02ED2B5E29AE}" destId="{A72619D8-6190-4F99-B55A-D92C752A6776}" srcOrd="0" destOrd="0" presId="urn:microsoft.com/office/officeart/2005/8/layout/hierarchy1"/>
    <dgm:cxn modelId="{F30B4A14-D0A0-4E0C-9349-0B5BBF6548DF}" type="presOf" srcId="{34886ECF-00E3-4B03-9A7B-89FD9D6D0C29}" destId="{82174F3C-50F6-429E-A78D-3F1579701707}" srcOrd="0" destOrd="0" presId="urn:microsoft.com/office/officeart/2005/8/layout/hierarchy1"/>
    <dgm:cxn modelId="{96395F23-057D-4200-AB5D-B18BF56C2F3E}" type="presOf" srcId="{FD63A6F6-6039-46C5-9F6C-F6840075ACCE}" destId="{C45FC65F-DC62-43B5-BB36-E57F8E70EA0B}" srcOrd="0" destOrd="0" presId="urn:microsoft.com/office/officeart/2005/8/layout/hierarchy1"/>
    <dgm:cxn modelId="{86F8DA40-33FF-47B8-8D0A-3288887A05D5}" type="presOf" srcId="{5D537627-A59B-4F96-BD61-87A94C7C6638}" destId="{8D132051-A5E9-422E-9B2C-A297973694CB}" srcOrd="0" destOrd="0" presId="urn:microsoft.com/office/officeart/2005/8/layout/hierarchy1"/>
    <dgm:cxn modelId="{EF59F35E-C808-4D68-B4AE-DD72D5B5C542}" type="presOf" srcId="{9017DBE7-4253-4581-BE32-EBFF71080432}" destId="{0C7B1070-FEAA-45EE-8489-C24195426AF4}" srcOrd="0" destOrd="0" presId="urn:microsoft.com/office/officeart/2005/8/layout/hierarchy1"/>
    <dgm:cxn modelId="{96942366-AB7A-4133-9F06-B802A4B3450B}" type="presOf" srcId="{5A006DE1-49DE-4604-BA5C-C89B7CB6B90F}" destId="{9490FCEA-B0AB-4BB8-9BE0-0C75C9F4C0B6}" srcOrd="0" destOrd="0" presId="urn:microsoft.com/office/officeart/2005/8/layout/hierarchy1"/>
    <dgm:cxn modelId="{D1062948-F108-4D08-BC24-7CE54D328BF3}" type="presOf" srcId="{8A39C55B-875B-4C6F-B18E-267BDEE9C2C2}" destId="{06E00C86-691E-4DC9-B695-E768300B6EBA}" srcOrd="0" destOrd="0" presId="urn:microsoft.com/office/officeart/2005/8/layout/hierarchy1"/>
    <dgm:cxn modelId="{70CD6979-BD95-4158-B5A0-B769BF1CD484}" srcId="{63A83938-6739-4AE0-8924-02ED2B5E29AE}" destId="{34886ECF-00E3-4B03-9A7B-89FD9D6D0C29}" srcOrd="1" destOrd="0" parTransId="{6D669832-FCC3-4E5C-963B-278740683162}" sibTransId="{E6C41446-1C62-4107-85CB-377CCAAA3630}"/>
    <dgm:cxn modelId="{6C9365A7-CDB4-4564-B0C8-3CC48AB88352}" srcId="{FD63A6F6-6039-46C5-9F6C-F6840075ACCE}" destId="{63A83938-6739-4AE0-8924-02ED2B5E29AE}" srcOrd="0" destOrd="0" parTransId="{11CFC03C-0386-4FE3-942B-CF1957D24F0B}" sibTransId="{4A8EBEA9-CD87-483D-A631-2D481EFFEA85}"/>
    <dgm:cxn modelId="{F943CDB4-2E86-4DAE-B2A9-9DFF10D282B7}" srcId="{63A83938-6739-4AE0-8924-02ED2B5E29AE}" destId="{443756DA-859E-4831-9931-F96EEEC53D02}" srcOrd="2" destOrd="0" parTransId="{8A39C55B-875B-4C6F-B18E-267BDEE9C2C2}" sibTransId="{C6D32891-93B3-4617-A755-B46956D0B645}"/>
    <dgm:cxn modelId="{0CBDA0B5-4061-4869-B876-7757C4383D23}" type="presOf" srcId="{443756DA-859E-4831-9931-F96EEEC53D02}" destId="{916F9772-102A-4E82-B041-AFA4D4E1B52F}" srcOrd="0" destOrd="0" presId="urn:microsoft.com/office/officeart/2005/8/layout/hierarchy1"/>
    <dgm:cxn modelId="{D11F86E4-638A-4FAF-B0A0-050BD00935F4}" type="presOf" srcId="{6D669832-FCC3-4E5C-963B-278740683162}" destId="{2585AAFF-5B2D-42B3-A343-BA3EA261CA0D}" srcOrd="0" destOrd="0" presId="urn:microsoft.com/office/officeart/2005/8/layout/hierarchy1"/>
    <dgm:cxn modelId="{263AEBF3-347C-4A17-ABA5-B7357A691232}" type="presOf" srcId="{F5EF8052-6542-4C08-98A8-1A08809B7AC9}" destId="{8F627024-6937-4D5F-A669-070FCE3F56FB}" srcOrd="0" destOrd="0" presId="urn:microsoft.com/office/officeart/2005/8/layout/hierarchy1"/>
    <dgm:cxn modelId="{C8CB6DF5-8622-4F95-AB33-65B1D2BFAB56}" srcId="{63A83938-6739-4AE0-8924-02ED2B5E29AE}" destId="{5A006DE1-49DE-4604-BA5C-C89B7CB6B90F}" srcOrd="0" destOrd="0" parTransId="{5D537627-A59B-4F96-BD61-87A94C7C6638}" sibTransId="{7C00E0B0-C949-4BE9-B31F-24F891CFD95D}"/>
    <dgm:cxn modelId="{7A5173F1-3088-4765-B94A-3D6CE93402E2}" type="presParOf" srcId="{C45FC65F-DC62-43B5-BB36-E57F8E70EA0B}" destId="{8DAFF3B4-524B-435C-93F3-0AF4D63A904C}" srcOrd="0" destOrd="0" presId="urn:microsoft.com/office/officeart/2005/8/layout/hierarchy1"/>
    <dgm:cxn modelId="{4820BAC0-0258-43B9-8001-0952E7B1B122}" type="presParOf" srcId="{8DAFF3B4-524B-435C-93F3-0AF4D63A904C}" destId="{15085D26-A6E8-4E56-AF99-B2E7496DDBCB}" srcOrd="0" destOrd="0" presId="urn:microsoft.com/office/officeart/2005/8/layout/hierarchy1"/>
    <dgm:cxn modelId="{8043EF28-FDA8-4BF3-B31E-83931AE4933D}" type="presParOf" srcId="{15085D26-A6E8-4E56-AF99-B2E7496DDBCB}" destId="{6F9DABA9-588B-461B-AFF9-C80FA058CDF3}" srcOrd="0" destOrd="0" presId="urn:microsoft.com/office/officeart/2005/8/layout/hierarchy1"/>
    <dgm:cxn modelId="{55FDD492-E15A-4CE3-A951-E9DC97FDE9AA}" type="presParOf" srcId="{15085D26-A6E8-4E56-AF99-B2E7496DDBCB}" destId="{A72619D8-6190-4F99-B55A-D92C752A6776}" srcOrd="1" destOrd="0" presId="urn:microsoft.com/office/officeart/2005/8/layout/hierarchy1"/>
    <dgm:cxn modelId="{6D53B0CE-9F9E-402A-B569-3F68A290D0AD}" type="presParOf" srcId="{8DAFF3B4-524B-435C-93F3-0AF4D63A904C}" destId="{3BA1487A-73A7-4185-9BE5-12A9621C3E16}" srcOrd="1" destOrd="0" presId="urn:microsoft.com/office/officeart/2005/8/layout/hierarchy1"/>
    <dgm:cxn modelId="{DB52BB45-5CC5-4BDA-982A-5FF93E9C4E84}" type="presParOf" srcId="{3BA1487A-73A7-4185-9BE5-12A9621C3E16}" destId="{8D132051-A5E9-422E-9B2C-A297973694CB}" srcOrd="0" destOrd="0" presId="urn:microsoft.com/office/officeart/2005/8/layout/hierarchy1"/>
    <dgm:cxn modelId="{9D579E18-6460-4B62-91CF-34DE675BFA90}" type="presParOf" srcId="{3BA1487A-73A7-4185-9BE5-12A9621C3E16}" destId="{1AE7A1E4-FC99-49BE-B781-2DE713FBD574}" srcOrd="1" destOrd="0" presId="urn:microsoft.com/office/officeart/2005/8/layout/hierarchy1"/>
    <dgm:cxn modelId="{51AB0AB3-9E28-4C30-BE1D-F84F15742F52}" type="presParOf" srcId="{1AE7A1E4-FC99-49BE-B781-2DE713FBD574}" destId="{1F128CCB-FD83-48C1-9B1C-DDF584F660D9}" srcOrd="0" destOrd="0" presId="urn:microsoft.com/office/officeart/2005/8/layout/hierarchy1"/>
    <dgm:cxn modelId="{16126CC5-28A2-4FF7-8AA2-20DE445A3111}" type="presParOf" srcId="{1F128CCB-FD83-48C1-9B1C-DDF584F660D9}" destId="{FF81C567-3F7C-4E3C-963A-64CEE3CA7F33}" srcOrd="0" destOrd="0" presId="urn:microsoft.com/office/officeart/2005/8/layout/hierarchy1"/>
    <dgm:cxn modelId="{A32E7C55-DEE6-4884-9E5D-2381A46CEEBC}" type="presParOf" srcId="{1F128CCB-FD83-48C1-9B1C-DDF584F660D9}" destId="{9490FCEA-B0AB-4BB8-9BE0-0C75C9F4C0B6}" srcOrd="1" destOrd="0" presId="urn:microsoft.com/office/officeart/2005/8/layout/hierarchy1"/>
    <dgm:cxn modelId="{EAF34D51-9CAB-4DBE-A5C3-2724CE4363FA}" type="presParOf" srcId="{1AE7A1E4-FC99-49BE-B781-2DE713FBD574}" destId="{0ED11AAD-5D29-4E43-962C-CAE7DCB77EC9}" srcOrd="1" destOrd="0" presId="urn:microsoft.com/office/officeart/2005/8/layout/hierarchy1"/>
    <dgm:cxn modelId="{B1B42D54-E408-4C28-A97D-8054C7A860FE}" type="presParOf" srcId="{3BA1487A-73A7-4185-9BE5-12A9621C3E16}" destId="{2585AAFF-5B2D-42B3-A343-BA3EA261CA0D}" srcOrd="2" destOrd="0" presId="urn:microsoft.com/office/officeart/2005/8/layout/hierarchy1"/>
    <dgm:cxn modelId="{84544521-511B-41B2-8898-14C2E5AB52FB}" type="presParOf" srcId="{3BA1487A-73A7-4185-9BE5-12A9621C3E16}" destId="{05A6F8C8-7A7F-445F-82A8-6201E09E2E0C}" srcOrd="3" destOrd="0" presId="urn:microsoft.com/office/officeart/2005/8/layout/hierarchy1"/>
    <dgm:cxn modelId="{F1323252-B31D-4E37-BBF6-01DE0E971E18}" type="presParOf" srcId="{05A6F8C8-7A7F-445F-82A8-6201E09E2E0C}" destId="{6DED95B8-7C48-4D30-9BA3-6B0DC84B32B0}" srcOrd="0" destOrd="0" presId="urn:microsoft.com/office/officeart/2005/8/layout/hierarchy1"/>
    <dgm:cxn modelId="{1343504A-407A-4E04-BD28-D02A987B040F}" type="presParOf" srcId="{6DED95B8-7C48-4D30-9BA3-6B0DC84B32B0}" destId="{F68F8124-C4C5-4E54-AF8E-EA9CCCB3B575}" srcOrd="0" destOrd="0" presId="urn:microsoft.com/office/officeart/2005/8/layout/hierarchy1"/>
    <dgm:cxn modelId="{7EC73A34-E814-4B34-975A-CF8F33066962}" type="presParOf" srcId="{6DED95B8-7C48-4D30-9BA3-6B0DC84B32B0}" destId="{82174F3C-50F6-429E-A78D-3F1579701707}" srcOrd="1" destOrd="0" presId="urn:microsoft.com/office/officeart/2005/8/layout/hierarchy1"/>
    <dgm:cxn modelId="{749EA4FB-5759-44DE-A74D-4B444BB9E872}" type="presParOf" srcId="{05A6F8C8-7A7F-445F-82A8-6201E09E2E0C}" destId="{55053897-A2AB-41BE-B9C1-FEB694F56757}" srcOrd="1" destOrd="0" presId="urn:microsoft.com/office/officeart/2005/8/layout/hierarchy1"/>
    <dgm:cxn modelId="{9EB2C934-1921-420C-BCA3-29F33C581F79}" type="presParOf" srcId="{55053897-A2AB-41BE-B9C1-FEB694F56757}" destId="{0C7B1070-FEAA-45EE-8489-C24195426AF4}" srcOrd="0" destOrd="0" presId="urn:microsoft.com/office/officeart/2005/8/layout/hierarchy1"/>
    <dgm:cxn modelId="{A41646B1-D1E5-4363-BC23-2AED7E78EE19}" type="presParOf" srcId="{55053897-A2AB-41BE-B9C1-FEB694F56757}" destId="{C484DB6C-E4F3-4180-AEE0-B66F3378BE87}" srcOrd="1" destOrd="0" presId="urn:microsoft.com/office/officeart/2005/8/layout/hierarchy1"/>
    <dgm:cxn modelId="{BE98EA6F-56D8-4978-AB80-B34476F071F6}" type="presParOf" srcId="{C484DB6C-E4F3-4180-AEE0-B66F3378BE87}" destId="{A59FD001-0BE0-4CC6-BA15-48824A953926}" srcOrd="0" destOrd="0" presId="urn:microsoft.com/office/officeart/2005/8/layout/hierarchy1"/>
    <dgm:cxn modelId="{9A880CC7-3C43-4FD0-AF43-9BE6F0294694}" type="presParOf" srcId="{A59FD001-0BE0-4CC6-BA15-48824A953926}" destId="{54E4209C-D0E7-45F6-9A66-D4C0AB1B5949}" srcOrd="0" destOrd="0" presId="urn:microsoft.com/office/officeart/2005/8/layout/hierarchy1"/>
    <dgm:cxn modelId="{DAC2B398-184C-44BF-9E5F-CAFD30B4E73D}" type="presParOf" srcId="{A59FD001-0BE0-4CC6-BA15-48824A953926}" destId="{8F627024-6937-4D5F-A669-070FCE3F56FB}" srcOrd="1" destOrd="0" presId="urn:microsoft.com/office/officeart/2005/8/layout/hierarchy1"/>
    <dgm:cxn modelId="{D8C4CCD7-050A-46CF-8528-DD29120448F8}" type="presParOf" srcId="{C484DB6C-E4F3-4180-AEE0-B66F3378BE87}" destId="{DB689D82-E7DE-4A2F-A6E8-C73AF552159D}" srcOrd="1" destOrd="0" presId="urn:microsoft.com/office/officeart/2005/8/layout/hierarchy1"/>
    <dgm:cxn modelId="{1524921C-328E-42A7-AD5C-B9AE0A5F64B9}" type="presParOf" srcId="{3BA1487A-73A7-4185-9BE5-12A9621C3E16}" destId="{06E00C86-691E-4DC9-B695-E768300B6EBA}" srcOrd="4" destOrd="0" presId="urn:microsoft.com/office/officeart/2005/8/layout/hierarchy1"/>
    <dgm:cxn modelId="{BFB6C6D5-90C1-4CF9-A9AF-743FE32426FD}" type="presParOf" srcId="{3BA1487A-73A7-4185-9BE5-12A9621C3E16}" destId="{21328D1E-9B81-4539-8DEF-2156A0B3D2E1}" srcOrd="5" destOrd="0" presId="urn:microsoft.com/office/officeart/2005/8/layout/hierarchy1"/>
    <dgm:cxn modelId="{7BFE71C9-3D39-4E08-8ABB-3213E8F77D83}" type="presParOf" srcId="{21328D1E-9B81-4539-8DEF-2156A0B3D2E1}" destId="{77603BBB-8A88-413F-8AF6-B17C7CA608A5}" srcOrd="0" destOrd="0" presId="urn:microsoft.com/office/officeart/2005/8/layout/hierarchy1"/>
    <dgm:cxn modelId="{D24ABE40-C473-4CF8-90F0-63C1CE13B91B}" type="presParOf" srcId="{77603BBB-8A88-413F-8AF6-B17C7CA608A5}" destId="{A462E404-CE6C-417F-A626-243DA3ADAFD1}" srcOrd="0" destOrd="0" presId="urn:microsoft.com/office/officeart/2005/8/layout/hierarchy1"/>
    <dgm:cxn modelId="{E1D17AB8-8AB7-46D5-B8E7-B11BF190D213}" type="presParOf" srcId="{77603BBB-8A88-413F-8AF6-B17C7CA608A5}" destId="{916F9772-102A-4E82-B041-AFA4D4E1B52F}" srcOrd="1" destOrd="0" presId="urn:microsoft.com/office/officeart/2005/8/layout/hierarchy1"/>
    <dgm:cxn modelId="{D4C88BA7-83A8-48FA-A381-663AAB1ACCC7}" type="presParOf" srcId="{21328D1E-9B81-4539-8DEF-2156A0B3D2E1}" destId="{1257452E-7B11-49F5-A4C3-F7B4DF22BE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63A6F6-6039-46C5-9F6C-F6840075ACC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3A83938-6739-4AE0-8924-02ED2B5E29AE}">
      <dgm:prSet phldrT="[Text]"/>
      <dgm:spPr/>
      <dgm:t>
        <a:bodyPr/>
        <a:lstStyle/>
        <a:p>
          <a:r>
            <a:rPr lang="en-US" dirty="0"/>
            <a:t>Administrator</a:t>
          </a:r>
          <a:endParaRPr lang="cs-CZ" dirty="0"/>
        </a:p>
      </dgm:t>
    </dgm:pt>
    <dgm:pt modelId="{11CFC03C-0386-4FE3-942B-CF1957D24F0B}" type="parTrans" cxnId="{6C9365A7-CDB4-4564-B0C8-3CC48AB88352}">
      <dgm:prSet/>
      <dgm:spPr/>
      <dgm:t>
        <a:bodyPr/>
        <a:lstStyle/>
        <a:p>
          <a:endParaRPr lang="cs-CZ"/>
        </a:p>
      </dgm:t>
    </dgm:pt>
    <dgm:pt modelId="{4A8EBEA9-CD87-483D-A631-2D481EFFEA85}" type="sibTrans" cxnId="{6C9365A7-CDB4-4564-B0C8-3CC48AB88352}">
      <dgm:prSet/>
      <dgm:spPr/>
      <dgm:t>
        <a:bodyPr/>
        <a:lstStyle/>
        <a:p>
          <a:endParaRPr lang="cs-CZ"/>
        </a:p>
      </dgm:t>
    </dgm:pt>
    <dgm:pt modelId="{5A006DE1-49DE-4604-BA5C-C89B7CB6B90F}">
      <dgm:prSet phldrT="[Text]"/>
      <dgm:spPr/>
      <dgm:t>
        <a:bodyPr/>
        <a:lstStyle/>
        <a:p>
          <a:r>
            <a:rPr lang="en-US" dirty="0"/>
            <a:t>Registrar 1</a:t>
          </a:r>
          <a:endParaRPr lang="cs-CZ" dirty="0"/>
        </a:p>
      </dgm:t>
    </dgm:pt>
    <dgm:pt modelId="{5D537627-A59B-4F96-BD61-87A94C7C6638}" type="parTrans" cxnId="{C8CB6DF5-8622-4F95-AB33-65B1D2BFAB56}">
      <dgm:prSet/>
      <dgm:spPr/>
      <dgm:t>
        <a:bodyPr/>
        <a:lstStyle/>
        <a:p>
          <a:endParaRPr lang="cs-CZ"/>
        </a:p>
      </dgm:t>
    </dgm:pt>
    <dgm:pt modelId="{7C00E0B0-C949-4BE9-B31F-24F891CFD95D}" type="sibTrans" cxnId="{C8CB6DF5-8622-4F95-AB33-65B1D2BFAB56}">
      <dgm:prSet/>
      <dgm:spPr/>
      <dgm:t>
        <a:bodyPr/>
        <a:lstStyle/>
        <a:p>
          <a:endParaRPr lang="cs-CZ"/>
        </a:p>
      </dgm:t>
    </dgm:pt>
    <dgm:pt modelId="{34886ECF-00E3-4B03-9A7B-89FD9D6D0C29}">
      <dgm:prSet phldrT="[Text]"/>
      <dgm:spPr/>
      <dgm:t>
        <a:bodyPr/>
        <a:lstStyle/>
        <a:p>
          <a:r>
            <a:rPr lang="en-US" dirty="0"/>
            <a:t>Registrar 2</a:t>
          </a:r>
          <a:endParaRPr lang="cs-CZ" dirty="0"/>
        </a:p>
      </dgm:t>
    </dgm:pt>
    <dgm:pt modelId="{6D669832-FCC3-4E5C-963B-278740683162}" type="parTrans" cxnId="{70CD6979-BD95-4158-B5A0-B769BF1CD484}">
      <dgm:prSet/>
      <dgm:spPr/>
      <dgm:t>
        <a:bodyPr/>
        <a:lstStyle/>
        <a:p>
          <a:endParaRPr lang="cs-CZ"/>
        </a:p>
      </dgm:t>
    </dgm:pt>
    <dgm:pt modelId="{E6C41446-1C62-4107-85CB-377CCAAA3630}" type="sibTrans" cxnId="{70CD6979-BD95-4158-B5A0-B769BF1CD484}">
      <dgm:prSet/>
      <dgm:spPr/>
      <dgm:t>
        <a:bodyPr/>
        <a:lstStyle/>
        <a:p>
          <a:endParaRPr lang="cs-CZ"/>
        </a:p>
      </dgm:t>
    </dgm:pt>
    <dgm:pt modelId="{443756DA-859E-4831-9931-F96EEEC53D02}">
      <dgm:prSet phldrT="[Text]"/>
      <dgm:spPr/>
      <dgm:t>
        <a:bodyPr/>
        <a:lstStyle/>
        <a:p>
          <a:r>
            <a:rPr lang="en-US" dirty="0"/>
            <a:t>Registrar 3</a:t>
          </a:r>
          <a:endParaRPr lang="cs-CZ" dirty="0"/>
        </a:p>
      </dgm:t>
    </dgm:pt>
    <dgm:pt modelId="{8A39C55B-875B-4C6F-B18E-267BDEE9C2C2}" type="parTrans" cxnId="{F943CDB4-2E86-4DAE-B2A9-9DFF10D282B7}">
      <dgm:prSet/>
      <dgm:spPr/>
      <dgm:t>
        <a:bodyPr/>
        <a:lstStyle/>
        <a:p>
          <a:endParaRPr lang="cs-CZ"/>
        </a:p>
      </dgm:t>
    </dgm:pt>
    <dgm:pt modelId="{C6D32891-93B3-4617-A755-B46956D0B645}" type="sibTrans" cxnId="{F943CDB4-2E86-4DAE-B2A9-9DFF10D282B7}">
      <dgm:prSet/>
      <dgm:spPr/>
      <dgm:t>
        <a:bodyPr/>
        <a:lstStyle/>
        <a:p>
          <a:endParaRPr lang="cs-CZ"/>
        </a:p>
      </dgm:t>
    </dgm:pt>
    <dgm:pt modelId="{F5EF8052-6542-4C08-98A8-1A08809B7AC9}">
      <dgm:prSet phldrT="[Text]"/>
      <dgm:spPr/>
      <dgm:t>
        <a:bodyPr/>
        <a:lstStyle/>
        <a:p>
          <a:r>
            <a:rPr lang="cs-CZ" dirty="0"/>
            <a:t>USER</a:t>
          </a:r>
        </a:p>
      </dgm:t>
    </dgm:pt>
    <dgm:pt modelId="{9017DBE7-4253-4581-BE32-EBFF71080432}" type="parTrans" cxnId="{1C8BCF01-F570-41B4-A263-4EFC6EB20934}">
      <dgm:prSet/>
      <dgm:spPr/>
      <dgm:t>
        <a:bodyPr/>
        <a:lstStyle/>
        <a:p>
          <a:endParaRPr lang="cs-CZ"/>
        </a:p>
      </dgm:t>
    </dgm:pt>
    <dgm:pt modelId="{FB7D4239-65FA-4D93-8376-37A29FD9033D}" type="sibTrans" cxnId="{1C8BCF01-F570-41B4-A263-4EFC6EB20934}">
      <dgm:prSet/>
      <dgm:spPr/>
      <dgm:t>
        <a:bodyPr/>
        <a:lstStyle/>
        <a:p>
          <a:endParaRPr lang="cs-CZ"/>
        </a:p>
      </dgm:t>
    </dgm:pt>
    <dgm:pt modelId="{E6E13A3E-77FC-4CDB-846D-3AC23CE06050}">
      <dgm:prSet phldrT="[Text]"/>
      <dgm:spPr/>
      <dgm:t>
        <a:bodyPr/>
        <a:lstStyle/>
        <a:p>
          <a:r>
            <a:rPr lang="en-US" dirty="0"/>
            <a:t>BUYER</a:t>
          </a:r>
          <a:endParaRPr lang="cs-CZ" dirty="0"/>
        </a:p>
      </dgm:t>
    </dgm:pt>
    <dgm:pt modelId="{045EA38D-2F45-41D8-903D-8A3F4AB05894}" type="parTrans" cxnId="{7F3CCAF6-7D32-40DF-B0D3-70EF154D0B4D}">
      <dgm:prSet/>
      <dgm:spPr/>
      <dgm:t>
        <a:bodyPr/>
        <a:lstStyle/>
        <a:p>
          <a:endParaRPr lang="cs-CZ"/>
        </a:p>
      </dgm:t>
    </dgm:pt>
    <dgm:pt modelId="{9E3DFD67-98BB-4D06-94A7-4BCE0A37908F}" type="sibTrans" cxnId="{7F3CCAF6-7D32-40DF-B0D3-70EF154D0B4D}">
      <dgm:prSet/>
      <dgm:spPr/>
      <dgm:t>
        <a:bodyPr/>
        <a:lstStyle/>
        <a:p>
          <a:endParaRPr lang="cs-CZ"/>
        </a:p>
      </dgm:t>
    </dgm:pt>
    <dgm:pt modelId="{C45FC65F-DC62-43B5-BB36-E57F8E70EA0B}" type="pres">
      <dgm:prSet presAssocID="{FD63A6F6-6039-46C5-9F6C-F6840075ACC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AFF3B4-524B-435C-93F3-0AF4D63A904C}" type="pres">
      <dgm:prSet presAssocID="{63A83938-6739-4AE0-8924-02ED2B5E29AE}" presName="hierRoot1" presStyleCnt="0"/>
      <dgm:spPr/>
    </dgm:pt>
    <dgm:pt modelId="{15085D26-A6E8-4E56-AF99-B2E7496DDBCB}" type="pres">
      <dgm:prSet presAssocID="{63A83938-6739-4AE0-8924-02ED2B5E29AE}" presName="composite" presStyleCnt="0"/>
      <dgm:spPr/>
    </dgm:pt>
    <dgm:pt modelId="{6F9DABA9-588B-461B-AFF9-C80FA058CDF3}" type="pres">
      <dgm:prSet presAssocID="{63A83938-6739-4AE0-8924-02ED2B5E29AE}" presName="background" presStyleLbl="node0" presStyleIdx="0" presStyleCnt="2"/>
      <dgm:spPr/>
    </dgm:pt>
    <dgm:pt modelId="{A72619D8-6190-4F99-B55A-D92C752A6776}" type="pres">
      <dgm:prSet presAssocID="{63A83938-6739-4AE0-8924-02ED2B5E29AE}" presName="text" presStyleLbl="fgAcc0" presStyleIdx="0" presStyleCnt="2">
        <dgm:presLayoutVars>
          <dgm:chPref val="3"/>
        </dgm:presLayoutVars>
      </dgm:prSet>
      <dgm:spPr/>
    </dgm:pt>
    <dgm:pt modelId="{3BA1487A-73A7-4185-9BE5-12A9621C3E16}" type="pres">
      <dgm:prSet presAssocID="{63A83938-6739-4AE0-8924-02ED2B5E29AE}" presName="hierChild2" presStyleCnt="0"/>
      <dgm:spPr/>
    </dgm:pt>
    <dgm:pt modelId="{8D132051-A5E9-422E-9B2C-A297973694CB}" type="pres">
      <dgm:prSet presAssocID="{5D537627-A59B-4F96-BD61-87A94C7C6638}" presName="Name10" presStyleLbl="parChTrans1D2" presStyleIdx="0" presStyleCnt="3"/>
      <dgm:spPr/>
    </dgm:pt>
    <dgm:pt modelId="{1AE7A1E4-FC99-49BE-B781-2DE713FBD574}" type="pres">
      <dgm:prSet presAssocID="{5A006DE1-49DE-4604-BA5C-C89B7CB6B90F}" presName="hierRoot2" presStyleCnt="0"/>
      <dgm:spPr/>
    </dgm:pt>
    <dgm:pt modelId="{1F128CCB-FD83-48C1-9B1C-DDF584F660D9}" type="pres">
      <dgm:prSet presAssocID="{5A006DE1-49DE-4604-BA5C-C89B7CB6B90F}" presName="composite2" presStyleCnt="0"/>
      <dgm:spPr/>
    </dgm:pt>
    <dgm:pt modelId="{FF81C567-3F7C-4E3C-963A-64CEE3CA7F33}" type="pres">
      <dgm:prSet presAssocID="{5A006DE1-49DE-4604-BA5C-C89B7CB6B90F}" presName="background2" presStyleLbl="node2" presStyleIdx="0" presStyleCnt="3"/>
      <dgm:spPr/>
    </dgm:pt>
    <dgm:pt modelId="{9490FCEA-B0AB-4BB8-9BE0-0C75C9F4C0B6}" type="pres">
      <dgm:prSet presAssocID="{5A006DE1-49DE-4604-BA5C-C89B7CB6B90F}" presName="text2" presStyleLbl="fgAcc2" presStyleIdx="0" presStyleCnt="3">
        <dgm:presLayoutVars>
          <dgm:chPref val="3"/>
        </dgm:presLayoutVars>
      </dgm:prSet>
      <dgm:spPr/>
    </dgm:pt>
    <dgm:pt modelId="{0ED11AAD-5D29-4E43-962C-CAE7DCB77EC9}" type="pres">
      <dgm:prSet presAssocID="{5A006DE1-49DE-4604-BA5C-C89B7CB6B90F}" presName="hierChild3" presStyleCnt="0"/>
      <dgm:spPr/>
    </dgm:pt>
    <dgm:pt modelId="{2585AAFF-5B2D-42B3-A343-BA3EA261CA0D}" type="pres">
      <dgm:prSet presAssocID="{6D669832-FCC3-4E5C-963B-278740683162}" presName="Name10" presStyleLbl="parChTrans1D2" presStyleIdx="1" presStyleCnt="3"/>
      <dgm:spPr/>
    </dgm:pt>
    <dgm:pt modelId="{05A6F8C8-7A7F-445F-82A8-6201E09E2E0C}" type="pres">
      <dgm:prSet presAssocID="{34886ECF-00E3-4B03-9A7B-89FD9D6D0C29}" presName="hierRoot2" presStyleCnt="0"/>
      <dgm:spPr/>
    </dgm:pt>
    <dgm:pt modelId="{6DED95B8-7C48-4D30-9BA3-6B0DC84B32B0}" type="pres">
      <dgm:prSet presAssocID="{34886ECF-00E3-4B03-9A7B-89FD9D6D0C29}" presName="composite2" presStyleCnt="0"/>
      <dgm:spPr/>
    </dgm:pt>
    <dgm:pt modelId="{F68F8124-C4C5-4E54-AF8E-EA9CCCB3B575}" type="pres">
      <dgm:prSet presAssocID="{34886ECF-00E3-4B03-9A7B-89FD9D6D0C29}" presName="background2" presStyleLbl="node2" presStyleIdx="1" presStyleCnt="3"/>
      <dgm:spPr/>
    </dgm:pt>
    <dgm:pt modelId="{82174F3C-50F6-429E-A78D-3F1579701707}" type="pres">
      <dgm:prSet presAssocID="{34886ECF-00E3-4B03-9A7B-89FD9D6D0C29}" presName="text2" presStyleLbl="fgAcc2" presStyleIdx="1" presStyleCnt="3">
        <dgm:presLayoutVars>
          <dgm:chPref val="3"/>
        </dgm:presLayoutVars>
      </dgm:prSet>
      <dgm:spPr/>
    </dgm:pt>
    <dgm:pt modelId="{55053897-A2AB-41BE-B9C1-FEB694F56757}" type="pres">
      <dgm:prSet presAssocID="{34886ECF-00E3-4B03-9A7B-89FD9D6D0C29}" presName="hierChild3" presStyleCnt="0"/>
      <dgm:spPr/>
    </dgm:pt>
    <dgm:pt modelId="{0C7B1070-FEAA-45EE-8489-C24195426AF4}" type="pres">
      <dgm:prSet presAssocID="{9017DBE7-4253-4581-BE32-EBFF71080432}" presName="Name17" presStyleLbl="parChTrans1D3" presStyleIdx="0" presStyleCnt="1"/>
      <dgm:spPr/>
    </dgm:pt>
    <dgm:pt modelId="{C484DB6C-E4F3-4180-AEE0-B66F3378BE87}" type="pres">
      <dgm:prSet presAssocID="{F5EF8052-6542-4C08-98A8-1A08809B7AC9}" presName="hierRoot3" presStyleCnt="0"/>
      <dgm:spPr/>
    </dgm:pt>
    <dgm:pt modelId="{A59FD001-0BE0-4CC6-BA15-48824A953926}" type="pres">
      <dgm:prSet presAssocID="{F5EF8052-6542-4C08-98A8-1A08809B7AC9}" presName="composite3" presStyleCnt="0"/>
      <dgm:spPr/>
    </dgm:pt>
    <dgm:pt modelId="{54E4209C-D0E7-45F6-9A66-D4C0AB1B5949}" type="pres">
      <dgm:prSet presAssocID="{F5EF8052-6542-4C08-98A8-1A08809B7AC9}" presName="background3" presStyleLbl="node3" presStyleIdx="0" presStyleCnt="1"/>
      <dgm:spPr/>
    </dgm:pt>
    <dgm:pt modelId="{8F627024-6937-4D5F-A669-070FCE3F56FB}" type="pres">
      <dgm:prSet presAssocID="{F5EF8052-6542-4C08-98A8-1A08809B7AC9}" presName="text3" presStyleLbl="fgAcc3" presStyleIdx="0" presStyleCnt="1" custLinFactNeighborX="3505" custLinFactNeighborY="-1459">
        <dgm:presLayoutVars>
          <dgm:chPref val="3"/>
        </dgm:presLayoutVars>
      </dgm:prSet>
      <dgm:spPr/>
    </dgm:pt>
    <dgm:pt modelId="{DB689D82-E7DE-4A2F-A6E8-C73AF552159D}" type="pres">
      <dgm:prSet presAssocID="{F5EF8052-6542-4C08-98A8-1A08809B7AC9}" presName="hierChild4" presStyleCnt="0"/>
      <dgm:spPr/>
    </dgm:pt>
    <dgm:pt modelId="{06E00C86-691E-4DC9-B695-E768300B6EBA}" type="pres">
      <dgm:prSet presAssocID="{8A39C55B-875B-4C6F-B18E-267BDEE9C2C2}" presName="Name10" presStyleLbl="parChTrans1D2" presStyleIdx="2" presStyleCnt="3"/>
      <dgm:spPr/>
    </dgm:pt>
    <dgm:pt modelId="{21328D1E-9B81-4539-8DEF-2156A0B3D2E1}" type="pres">
      <dgm:prSet presAssocID="{443756DA-859E-4831-9931-F96EEEC53D02}" presName="hierRoot2" presStyleCnt="0"/>
      <dgm:spPr/>
    </dgm:pt>
    <dgm:pt modelId="{77603BBB-8A88-413F-8AF6-B17C7CA608A5}" type="pres">
      <dgm:prSet presAssocID="{443756DA-859E-4831-9931-F96EEEC53D02}" presName="composite2" presStyleCnt="0"/>
      <dgm:spPr/>
    </dgm:pt>
    <dgm:pt modelId="{A462E404-CE6C-417F-A626-243DA3ADAFD1}" type="pres">
      <dgm:prSet presAssocID="{443756DA-859E-4831-9931-F96EEEC53D02}" presName="background2" presStyleLbl="node2" presStyleIdx="2" presStyleCnt="3"/>
      <dgm:spPr/>
    </dgm:pt>
    <dgm:pt modelId="{916F9772-102A-4E82-B041-AFA4D4E1B52F}" type="pres">
      <dgm:prSet presAssocID="{443756DA-859E-4831-9931-F96EEEC53D02}" presName="text2" presStyleLbl="fgAcc2" presStyleIdx="2" presStyleCnt="3">
        <dgm:presLayoutVars>
          <dgm:chPref val="3"/>
        </dgm:presLayoutVars>
      </dgm:prSet>
      <dgm:spPr/>
    </dgm:pt>
    <dgm:pt modelId="{1257452E-7B11-49F5-A4C3-F7B4DF22BEAD}" type="pres">
      <dgm:prSet presAssocID="{443756DA-859E-4831-9931-F96EEEC53D02}" presName="hierChild3" presStyleCnt="0"/>
      <dgm:spPr/>
    </dgm:pt>
    <dgm:pt modelId="{3B27F048-2DF2-46A7-90A4-9DA8EF32434E}" type="pres">
      <dgm:prSet presAssocID="{E6E13A3E-77FC-4CDB-846D-3AC23CE06050}" presName="hierRoot1" presStyleCnt="0"/>
      <dgm:spPr/>
    </dgm:pt>
    <dgm:pt modelId="{83408DB0-949A-4303-B08C-D859E7B58F18}" type="pres">
      <dgm:prSet presAssocID="{E6E13A3E-77FC-4CDB-846D-3AC23CE06050}" presName="composite" presStyleCnt="0"/>
      <dgm:spPr/>
    </dgm:pt>
    <dgm:pt modelId="{964BEB1D-205A-44D9-A8E7-2FF975D171F4}" type="pres">
      <dgm:prSet presAssocID="{E6E13A3E-77FC-4CDB-846D-3AC23CE06050}" presName="background" presStyleLbl="node0" presStyleIdx="1" presStyleCnt="2"/>
      <dgm:spPr/>
    </dgm:pt>
    <dgm:pt modelId="{0A2A7CAF-8157-407B-8609-611C793D4B68}" type="pres">
      <dgm:prSet presAssocID="{E6E13A3E-77FC-4CDB-846D-3AC23CE06050}" presName="text" presStyleLbl="fgAcc0" presStyleIdx="1" presStyleCnt="2" custLinFactY="100000" custLinFactNeighborX="51512" custLinFactNeighborY="193011">
        <dgm:presLayoutVars>
          <dgm:chPref val="3"/>
        </dgm:presLayoutVars>
      </dgm:prSet>
      <dgm:spPr/>
    </dgm:pt>
    <dgm:pt modelId="{FBA45C79-D1AF-4440-A001-50BAFAC9BF5F}" type="pres">
      <dgm:prSet presAssocID="{E6E13A3E-77FC-4CDB-846D-3AC23CE06050}" presName="hierChild2" presStyleCnt="0"/>
      <dgm:spPr/>
    </dgm:pt>
  </dgm:ptLst>
  <dgm:cxnLst>
    <dgm:cxn modelId="{1C8BCF01-F570-41B4-A263-4EFC6EB20934}" srcId="{34886ECF-00E3-4B03-9A7B-89FD9D6D0C29}" destId="{F5EF8052-6542-4C08-98A8-1A08809B7AC9}" srcOrd="0" destOrd="0" parTransId="{9017DBE7-4253-4581-BE32-EBFF71080432}" sibTransId="{FB7D4239-65FA-4D93-8376-37A29FD9033D}"/>
    <dgm:cxn modelId="{8D6A6F07-EBE6-4260-87DD-AF2862707AEC}" type="presOf" srcId="{8A39C55B-875B-4C6F-B18E-267BDEE9C2C2}" destId="{06E00C86-691E-4DC9-B695-E768300B6EBA}" srcOrd="0" destOrd="0" presId="urn:microsoft.com/office/officeart/2005/8/layout/hierarchy1"/>
    <dgm:cxn modelId="{BD127319-B47A-4EA5-9B57-FB8045537E46}" type="presOf" srcId="{63A83938-6739-4AE0-8924-02ED2B5E29AE}" destId="{A72619D8-6190-4F99-B55A-D92C752A6776}" srcOrd="0" destOrd="0" presId="urn:microsoft.com/office/officeart/2005/8/layout/hierarchy1"/>
    <dgm:cxn modelId="{816F9528-8576-493E-842A-EADC5097E02C}" type="presOf" srcId="{E6E13A3E-77FC-4CDB-846D-3AC23CE06050}" destId="{0A2A7CAF-8157-407B-8609-611C793D4B68}" srcOrd="0" destOrd="0" presId="urn:microsoft.com/office/officeart/2005/8/layout/hierarchy1"/>
    <dgm:cxn modelId="{AB1FEF28-1DA9-4068-90AF-8CB7865EA04E}" type="presOf" srcId="{FD63A6F6-6039-46C5-9F6C-F6840075ACCE}" destId="{C45FC65F-DC62-43B5-BB36-E57F8E70EA0B}" srcOrd="0" destOrd="0" presId="urn:microsoft.com/office/officeart/2005/8/layout/hierarchy1"/>
    <dgm:cxn modelId="{A5D13962-69EB-4383-8DB2-25BC709AF6D8}" type="presOf" srcId="{34886ECF-00E3-4B03-9A7B-89FD9D6D0C29}" destId="{82174F3C-50F6-429E-A78D-3F1579701707}" srcOrd="0" destOrd="0" presId="urn:microsoft.com/office/officeart/2005/8/layout/hierarchy1"/>
    <dgm:cxn modelId="{1DD01D4E-97CE-477E-8377-B38F84385D68}" type="presOf" srcId="{F5EF8052-6542-4C08-98A8-1A08809B7AC9}" destId="{8F627024-6937-4D5F-A669-070FCE3F56FB}" srcOrd="0" destOrd="0" presId="urn:microsoft.com/office/officeart/2005/8/layout/hierarchy1"/>
    <dgm:cxn modelId="{99A4B056-087F-421B-9390-B6EBE4C49C11}" type="presOf" srcId="{443756DA-859E-4831-9931-F96EEEC53D02}" destId="{916F9772-102A-4E82-B041-AFA4D4E1B52F}" srcOrd="0" destOrd="0" presId="urn:microsoft.com/office/officeart/2005/8/layout/hierarchy1"/>
    <dgm:cxn modelId="{70CD6979-BD95-4158-B5A0-B769BF1CD484}" srcId="{63A83938-6739-4AE0-8924-02ED2B5E29AE}" destId="{34886ECF-00E3-4B03-9A7B-89FD9D6D0C29}" srcOrd="1" destOrd="0" parTransId="{6D669832-FCC3-4E5C-963B-278740683162}" sibTransId="{E6C41446-1C62-4107-85CB-377CCAAA3630}"/>
    <dgm:cxn modelId="{92649C7B-C215-4F65-99D3-74E71D1988E2}" type="presOf" srcId="{5D537627-A59B-4F96-BD61-87A94C7C6638}" destId="{8D132051-A5E9-422E-9B2C-A297973694CB}" srcOrd="0" destOrd="0" presId="urn:microsoft.com/office/officeart/2005/8/layout/hierarchy1"/>
    <dgm:cxn modelId="{EB5C8AA0-6FC3-4747-A14B-84CEADC65423}" type="presOf" srcId="{5A006DE1-49DE-4604-BA5C-C89B7CB6B90F}" destId="{9490FCEA-B0AB-4BB8-9BE0-0C75C9F4C0B6}" srcOrd="0" destOrd="0" presId="urn:microsoft.com/office/officeart/2005/8/layout/hierarchy1"/>
    <dgm:cxn modelId="{6C9365A7-CDB4-4564-B0C8-3CC48AB88352}" srcId="{FD63A6F6-6039-46C5-9F6C-F6840075ACCE}" destId="{63A83938-6739-4AE0-8924-02ED2B5E29AE}" srcOrd="0" destOrd="0" parTransId="{11CFC03C-0386-4FE3-942B-CF1957D24F0B}" sibTransId="{4A8EBEA9-CD87-483D-A631-2D481EFFEA85}"/>
    <dgm:cxn modelId="{F943CDB4-2E86-4DAE-B2A9-9DFF10D282B7}" srcId="{63A83938-6739-4AE0-8924-02ED2B5E29AE}" destId="{443756DA-859E-4831-9931-F96EEEC53D02}" srcOrd="2" destOrd="0" parTransId="{8A39C55B-875B-4C6F-B18E-267BDEE9C2C2}" sibTransId="{C6D32891-93B3-4617-A755-B46956D0B645}"/>
    <dgm:cxn modelId="{CED28CC3-394B-4304-A72E-942052CE4F57}" type="presOf" srcId="{6D669832-FCC3-4E5C-963B-278740683162}" destId="{2585AAFF-5B2D-42B3-A343-BA3EA261CA0D}" srcOrd="0" destOrd="0" presId="urn:microsoft.com/office/officeart/2005/8/layout/hierarchy1"/>
    <dgm:cxn modelId="{E2A368E8-A6D5-4C3E-9E75-3DBE316E1CF6}" type="presOf" srcId="{9017DBE7-4253-4581-BE32-EBFF71080432}" destId="{0C7B1070-FEAA-45EE-8489-C24195426AF4}" srcOrd="0" destOrd="0" presId="urn:microsoft.com/office/officeart/2005/8/layout/hierarchy1"/>
    <dgm:cxn modelId="{C8CB6DF5-8622-4F95-AB33-65B1D2BFAB56}" srcId="{63A83938-6739-4AE0-8924-02ED2B5E29AE}" destId="{5A006DE1-49DE-4604-BA5C-C89B7CB6B90F}" srcOrd="0" destOrd="0" parTransId="{5D537627-A59B-4F96-BD61-87A94C7C6638}" sibTransId="{7C00E0B0-C949-4BE9-B31F-24F891CFD95D}"/>
    <dgm:cxn modelId="{7F3CCAF6-7D32-40DF-B0D3-70EF154D0B4D}" srcId="{FD63A6F6-6039-46C5-9F6C-F6840075ACCE}" destId="{E6E13A3E-77FC-4CDB-846D-3AC23CE06050}" srcOrd="1" destOrd="0" parTransId="{045EA38D-2F45-41D8-903D-8A3F4AB05894}" sibTransId="{9E3DFD67-98BB-4D06-94A7-4BCE0A37908F}"/>
    <dgm:cxn modelId="{B830B22C-2994-4439-A9E0-E589BDEB618F}" type="presParOf" srcId="{C45FC65F-DC62-43B5-BB36-E57F8E70EA0B}" destId="{8DAFF3B4-524B-435C-93F3-0AF4D63A904C}" srcOrd="0" destOrd="0" presId="urn:microsoft.com/office/officeart/2005/8/layout/hierarchy1"/>
    <dgm:cxn modelId="{E03A76E0-DDC0-4618-87E5-7DC1F4D5426B}" type="presParOf" srcId="{8DAFF3B4-524B-435C-93F3-0AF4D63A904C}" destId="{15085D26-A6E8-4E56-AF99-B2E7496DDBCB}" srcOrd="0" destOrd="0" presId="urn:microsoft.com/office/officeart/2005/8/layout/hierarchy1"/>
    <dgm:cxn modelId="{250E06F3-6575-4DE5-A65C-D72203F49EE8}" type="presParOf" srcId="{15085D26-A6E8-4E56-AF99-B2E7496DDBCB}" destId="{6F9DABA9-588B-461B-AFF9-C80FA058CDF3}" srcOrd="0" destOrd="0" presId="urn:microsoft.com/office/officeart/2005/8/layout/hierarchy1"/>
    <dgm:cxn modelId="{72E21DD0-28BF-4BCB-BAF1-3ECBD8814C0B}" type="presParOf" srcId="{15085D26-A6E8-4E56-AF99-B2E7496DDBCB}" destId="{A72619D8-6190-4F99-B55A-D92C752A6776}" srcOrd="1" destOrd="0" presId="urn:microsoft.com/office/officeart/2005/8/layout/hierarchy1"/>
    <dgm:cxn modelId="{1AE16B8E-1D46-4868-8ED8-642622F0A1A4}" type="presParOf" srcId="{8DAFF3B4-524B-435C-93F3-0AF4D63A904C}" destId="{3BA1487A-73A7-4185-9BE5-12A9621C3E16}" srcOrd="1" destOrd="0" presId="urn:microsoft.com/office/officeart/2005/8/layout/hierarchy1"/>
    <dgm:cxn modelId="{86F10702-D273-4F6E-9A6E-505DAC652F74}" type="presParOf" srcId="{3BA1487A-73A7-4185-9BE5-12A9621C3E16}" destId="{8D132051-A5E9-422E-9B2C-A297973694CB}" srcOrd="0" destOrd="0" presId="urn:microsoft.com/office/officeart/2005/8/layout/hierarchy1"/>
    <dgm:cxn modelId="{231D17EE-6C27-4C68-B2AA-BFC36DFA89A3}" type="presParOf" srcId="{3BA1487A-73A7-4185-9BE5-12A9621C3E16}" destId="{1AE7A1E4-FC99-49BE-B781-2DE713FBD574}" srcOrd="1" destOrd="0" presId="urn:microsoft.com/office/officeart/2005/8/layout/hierarchy1"/>
    <dgm:cxn modelId="{2918657F-20B0-4E17-BC84-2E76A6A85B87}" type="presParOf" srcId="{1AE7A1E4-FC99-49BE-B781-2DE713FBD574}" destId="{1F128CCB-FD83-48C1-9B1C-DDF584F660D9}" srcOrd="0" destOrd="0" presId="urn:microsoft.com/office/officeart/2005/8/layout/hierarchy1"/>
    <dgm:cxn modelId="{2BF31F2A-5294-4655-B789-08F9FB85BD89}" type="presParOf" srcId="{1F128CCB-FD83-48C1-9B1C-DDF584F660D9}" destId="{FF81C567-3F7C-4E3C-963A-64CEE3CA7F33}" srcOrd="0" destOrd="0" presId="urn:microsoft.com/office/officeart/2005/8/layout/hierarchy1"/>
    <dgm:cxn modelId="{6B305E34-C316-492D-9E25-134336323A53}" type="presParOf" srcId="{1F128CCB-FD83-48C1-9B1C-DDF584F660D9}" destId="{9490FCEA-B0AB-4BB8-9BE0-0C75C9F4C0B6}" srcOrd="1" destOrd="0" presId="urn:microsoft.com/office/officeart/2005/8/layout/hierarchy1"/>
    <dgm:cxn modelId="{78547CC7-0A67-405F-8BA3-210BF4D1458E}" type="presParOf" srcId="{1AE7A1E4-FC99-49BE-B781-2DE713FBD574}" destId="{0ED11AAD-5D29-4E43-962C-CAE7DCB77EC9}" srcOrd="1" destOrd="0" presId="urn:microsoft.com/office/officeart/2005/8/layout/hierarchy1"/>
    <dgm:cxn modelId="{8111CC61-21F1-47A8-9BAC-9829327DEE1C}" type="presParOf" srcId="{3BA1487A-73A7-4185-9BE5-12A9621C3E16}" destId="{2585AAFF-5B2D-42B3-A343-BA3EA261CA0D}" srcOrd="2" destOrd="0" presId="urn:microsoft.com/office/officeart/2005/8/layout/hierarchy1"/>
    <dgm:cxn modelId="{1E77E40F-57C1-42D1-BFE9-BA3B9A0C40CF}" type="presParOf" srcId="{3BA1487A-73A7-4185-9BE5-12A9621C3E16}" destId="{05A6F8C8-7A7F-445F-82A8-6201E09E2E0C}" srcOrd="3" destOrd="0" presId="urn:microsoft.com/office/officeart/2005/8/layout/hierarchy1"/>
    <dgm:cxn modelId="{6C96C286-2790-47A1-AC46-29A0DF6AE4B3}" type="presParOf" srcId="{05A6F8C8-7A7F-445F-82A8-6201E09E2E0C}" destId="{6DED95B8-7C48-4D30-9BA3-6B0DC84B32B0}" srcOrd="0" destOrd="0" presId="urn:microsoft.com/office/officeart/2005/8/layout/hierarchy1"/>
    <dgm:cxn modelId="{0550BBAF-56FE-4118-8748-3F5EDA328E67}" type="presParOf" srcId="{6DED95B8-7C48-4D30-9BA3-6B0DC84B32B0}" destId="{F68F8124-C4C5-4E54-AF8E-EA9CCCB3B575}" srcOrd="0" destOrd="0" presId="urn:microsoft.com/office/officeart/2005/8/layout/hierarchy1"/>
    <dgm:cxn modelId="{E755E4AE-AD73-448C-A54C-88988FA603E5}" type="presParOf" srcId="{6DED95B8-7C48-4D30-9BA3-6B0DC84B32B0}" destId="{82174F3C-50F6-429E-A78D-3F1579701707}" srcOrd="1" destOrd="0" presId="urn:microsoft.com/office/officeart/2005/8/layout/hierarchy1"/>
    <dgm:cxn modelId="{5FFBEAC9-D6CA-4131-8A94-DF834A5B1186}" type="presParOf" srcId="{05A6F8C8-7A7F-445F-82A8-6201E09E2E0C}" destId="{55053897-A2AB-41BE-B9C1-FEB694F56757}" srcOrd="1" destOrd="0" presId="urn:microsoft.com/office/officeart/2005/8/layout/hierarchy1"/>
    <dgm:cxn modelId="{7B5F0525-AA80-403E-BCFC-D39971F72CDB}" type="presParOf" srcId="{55053897-A2AB-41BE-B9C1-FEB694F56757}" destId="{0C7B1070-FEAA-45EE-8489-C24195426AF4}" srcOrd="0" destOrd="0" presId="urn:microsoft.com/office/officeart/2005/8/layout/hierarchy1"/>
    <dgm:cxn modelId="{FB78DC0A-27CC-428C-9F27-99F29D0991A8}" type="presParOf" srcId="{55053897-A2AB-41BE-B9C1-FEB694F56757}" destId="{C484DB6C-E4F3-4180-AEE0-B66F3378BE87}" srcOrd="1" destOrd="0" presId="urn:microsoft.com/office/officeart/2005/8/layout/hierarchy1"/>
    <dgm:cxn modelId="{2CC0DCA0-3F5C-477E-9862-E78FDA9B0311}" type="presParOf" srcId="{C484DB6C-E4F3-4180-AEE0-B66F3378BE87}" destId="{A59FD001-0BE0-4CC6-BA15-48824A953926}" srcOrd="0" destOrd="0" presId="urn:microsoft.com/office/officeart/2005/8/layout/hierarchy1"/>
    <dgm:cxn modelId="{981D58E3-951E-4F25-8598-B3ACCA899281}" type="presParOf" srcId="{A59FD001-0BE0-4CC6-BA15-48824A953926}" destId="{54E4209C-D0E7-45F6-9A66-D4C0AB1B5949}" srcOrd="0" destOrd="0" presId="urn:microsoft.com/office/officeart/2005/8/layout/hierarchy1"/>
    <dgm:cxn modelId="{C95D2FB2-E6FD-4114-98AA-B77DC05C20D7}" type="presParOf" srcId="{A59FD001-0BE0-4CC6-BA15-48824A953926}" destId="{8F627024-6937-4D5F-A669-070FCE3F56FB}" srcOrd="1" destOrd="0" presId="urn:microsoft.com/office/officeart/2005/8/layout/hierarchy1"/>
    <dgm:cxn modelId="{895CFD21-1EC4-4891-B97E-4D9668D148BD}" type="presParOf" srcId="{C484DB6C-E4F3-4180-AEE0-B66F3378BE87}" destId="{DB689D82-E7DE-4A2F-A6E8-C73AF552159D}" srcOrd="1" destOrd="0" presId="urn:microsoft.com/office/officeart/2005/8/layout/hierarchy1"/>
    <dgm:cxn modelId="{46F54E9E-040B-49B0-BC0A-5E2ACBE05296}" type="presParOf" srcId="{3BA1487A-73A7-4185-9BE5-12A9621C3E16}" destId="{06E00C86-691E-4DC9-B695-E768300B6EBA}" srcOrd="4" destOrd="0" presId="urn:microsoft.com/office/officeart/2005/8/layout/hierarchy1"/>
    <dgm:cxn modelId="{9E55A1BD-D3D5-413C-839D-C7FBCDD48A9D}" type="presParOf" srcId="{3BA1487A-73A7-4185-9BE5-12A9621C3E16}" destId="{21328D1E-9B81-4539-8DEF-2156A0B3D2E1}" srcOrd="5" destOrd="0" presId="urn:microsoft.com/office/officeart/2005/8/layout/hierarchy1"/>
    <dgm:cxn modelId="{4B4763BF-89BB-47E8-BB95-E3A771EAFE22}" type="presParOf" srcId="{21328D1E-9B81-4539-8DEF-2156A0B3D2E1}" destId="{77603BBB-8A88-413F-8AF6-B17C7CA608A5}" srcOrd="0" destOrd="0" presId="urn:microsoft.com/office/officeart/2005/8/layout/hierarchy1"/>
    <dgm:cxn modelId="{0C32E7DA-CB79-4F00-AD4E-DA2BBF96C26E}" type="presParOf" srcId="{77603BBB-8A88-413F-8AF6-B17C7CA608A5}" destId="{A462E404-CE6C-417F-A626-243DA3ADAFD1}" srcOrd="0" destOrd="0" presId="urn:microsoft.com/office/officeart/2005/8/layout/hierarchy1"/>
    <dgm:cxn modelId="{2D4FF5FB-29CF-4B36-B101-39DD46BB8E49}" type="presParOf" srcId="{77603BBB-8A88-413F-8AF6-B17C7CA608A5}" destId="{916F9772-102A-4E82-B041-AFA4D4E1B52F}" srcOrd="1" destOrd="0" presId="urn:microsoft.com/office/officeart/2005/8/layout/hierarchy1"/>
    <dgm:cxn modelId="{1208DE80-A6FE-40B7-9FFA-9639ECFDB81B}" type="presParOf" srcId="{21328D1E-9B81-4539-8DEF-2156A0B3D2E1}" destId="{1257452E-7B11-49F5-A4C3-F7B4DF22BEAD}" srcOrd="1" destOrd="0" presId="urn:microsoft.com/office/officeart/2005/8/layout/hierarchy1"/>
    <dgm:cxn modelId="{C24EAE9A-B1ED-440C-820E-74086E3E8E77}" type="presParOf" srcId="{C45FC65F-DC62-43B5-BB36-E57F8E70EA0B}" destId="{3B27F048-2DF2-46A7-90A4-9DA8EF32434E}" srcOrd="1" destOrd="0" presId="urn:microsoft.com/office/officeart/2005/8/layout/hierarchy1"/>
    <dgm:cxn modelId="{03E88F18-D57D-4C2B-A54C-9713C15E7BA0}" type="presParOf" srcId="{3B27F048-2DF2-46A7-90A4-9DA8EF32434E}" destId="{83408DB0-949A-4303-B08C-D859E7B58F18}" srcOrd="0" destOrd="0" presId="urn:microsoft.com/office/officeart/2005/8/layout/hierarchy1"/>
    <dgm:cxn modelId="{0D2B5A17-7814-462D-AAEC-3DD08A7508D2}" type="presParOf" srcId="{83408DB0-949A-4303-B08C-D859E7B58F18}" destId="{964BEB1D-205A-44D9-A8E7-2FF975D171F4}" srcOrd="0" destOrd="0" presId="urn:microsoft.com/office/officeart/2005/8/layout/hierarchy1"/>
    <dgm:cxn modelId="{93F3F219-A2AD-4716-B6AE-BC0C413C4EBC}" type="presParOf" srcId="{83408DB0-949A-4303-B08C-D859E7B58F18}" destId="{0A2A7CAF-8157-407B-8609-611C793D4B68}" srcOrd="1" destOrd="0" presId="urn:microsoft.com/office/officeart/2005/8/layout/hierarchy1"/>
    <dgm:cxn modelId="{99BE55BB-D4C0-431E-8502-6E9D71B5184E}" type="presParOf" srcId="{3B27F048-2DF2-46A7-90A4-9DA8EF32434E}" destId="{FBA45C79-D1AF-4440-A001-50BAFAC9BF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F838F1-BD2E-41FE-9A8C-3D5976A2025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7619B21-5782-4376-9DF9-49E70CBAEBA9}">
      <dgm:prSet/>
      <dgm:spPr/>
      <dgm:t>
        <a:bodyPr/>
        <a:lstStyle/>
        <a:p>
          <a:pPr rtl="0"/>
          <a:r>
            <a:rPr lang="cs-CZ"/>
            <a:t>How do you find who owns the domain?</a:t>
          </a:r>
        </a:p>
      </dgm:t>
    </dgm:pt>
    <dgm:pt modelId="{8BDB24EA-1A06-4566-A270-4FE584150B74}" type="parTrans" cxnId="{C4FF47E7-B2EB-4D19-9EEF-711C4EB4C236}">
      <dgm:prSet/>
      <dgm:spPr/>
      <dgm:t>
        <a:bodyPr/>
        <a:lstStyle/>
        <a:p>
          <a:endParaRPr lang="cs-CZ"/>
        </a:p>
      </dgm:t>
    </dgm:pt>
    <dgm:pt modelId="{81F5BFA9-24A8-4008-969E-EC3500FD3BDE}" type="sibTrans" cxnId="{C4FF47E7-B2EB-4D19-9EEF-711C4EB4C236}">
      <dgm:prSet/>
      <dgm:spPr/>
      <dgm:t>
        <a:bodyPr/>
        <a:lstStyle/>
        <a:p>
          <a:endParaRPr lang="cs-CZ"/>
        </a:p>
      </dgm:t>
    </dgm:pt>
    <dgm:pt modelId="{9014B705-D5CD-4F78-AE1D-32F456FB5024}">
      <dgm:prSet/>
      <dgm:spPr/>
      <dgm:t>
        <a:bodyPr/>
        <a:lstStyle/>
        <a:p>
          <a:pPr rtl="0"/>
          <a:r>
            <a:rPr lang="cs-CZ"/>
            <a:t>How do you conclude a contract? </a:t>
          </a:r>
        </a:p>
      </dgm:t>
    </dgm:pt>
    <dgm:pt modelId="{8C3AA2C1-1FC2-4746-A1CF-652A390935C6}" type="parTrans" cxnId="{D50F5B09-CCA2-4773-92F0-5BB382B3437C}">
      <dgm:prSet/>
      <dgm:spPr/>
      <dgm:t>
        <a:bodyPr/>
        <a:lstStyle/>
        <a:p>
          <a:endParaRPr lang="cs-CZ"/>
        </a:p>
      </dgm:t>
    </dgm:pt>
    <dgm:pt modelId="{232E4C52-DAEC-4092-AFCE-22DB3F90ED19}" type="sibTrans" cxnId="{D50F5B09-CCA2-4773-92F0-5BB382B3437C}">
      <dgm:prSet/>
      <dgm:spPr/>
      <dgm:t>
        <a:bodyPr/>
        <a:lstStyle/>
        <a:p>
          <a:endParaRPr lang="cs-CZ"/>
        </a:p>
      </dgm:t>
    </dgm:pt>
    <dgm:pt modelId="{87080AEE-61BA-4646-A7F0-C5162B6775F8}" type="pres">
      <dgm:prSet presAssocID="{73F838F1-BD2E-41FE-9A8C-3D5976A20250}" presName="linear" presStyleCnt="0">
        <dgm:presLayoutVars>
          <dgm:dir/>
          <dgm:animLvl val="lvl"/>
          <dgm:resizeHandles val="exact"/>
        </dgm:presLayoutVars>
      </dgm:prSet>
      <dgm:spPr/>
    </dgm:pt>
    <dgm:pt modelId="{AF1C0BEA-A3BB-4483-9B39-BC91DCF8742B}" type="pres">
      <dgm:prSet presAssocID="{87619B21-5782-4376-9DF9-49E70CBAEBA9}" presName="parentLin" presStyleCnt="0"/>
      <dgm:spPr/>
    </dgm:pt>
    <dgm:pt modelId="{AEE163B9-BE52-4FAA-AC08-F462B968D232}" type="pres">
      <dgm:prSet presAssocID="{87619B21-5782-4376-9DF9-49E70CBAEBA9}" presName="parentLeftMargin" presStyleLbl="node1" presStyleIdx="0" presStyleCnt="2"/>
      <dgm:spPr/>
    </dgm:pt>
    <dgm:pt modelId="{24B545F7-A0DF-494E-8759-C05C926E0F1D}" type="pres">
      <dgm:prSet presAssocID="{87619B21-5782-4376-9DF9-49E70CBAEBA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1746025-DF6B-4A3C-B61B-6AB1EE7096A9}" type="pres">
      <dgm:prSet presAssocID="{87619B21-5782-4376-9DF9-49E70CBAEBA9}" presName="negativeSpace" presStyleCnt="0"/>
      <dgm:spPr/>
    </dgm:pt>
    <dgm:pt modelId="{5476DA89-2A7B-4A88-9D93-A7C7EE69DA1C}" type="pres">
      <dgm:prSet presAssocID="{87619B21-5782-4376-9DF9-49E70CBAEBA9}" presName="childText" presStyleLbl="conFgAcc1" presStyleIdx="0" presStyleCnt="2">
        <dgm:presLayoutVars>
          <dgm:bulletEnabled val="1"/>
        </dgm:presLayoutVars>
      </dgm:prSet>
      <dgm:spPr/>
    </dgm:pt>
    <dgm:pt modelId="{31D3F85F-2E6B-4201-9296-F4DA226192DB}" type="pres">
      <dgm:prSet presAssocID="{81F5BFA9-24A8-4008-969E-EC3500FD3BDE}" presName="spaceBetweenRectangles" presStyleCnt="0"/>
      <dgm:spPr/>
    </dgm:pt>
    <dgm:pt modelId="{B42BF03F-F16F-4C5B-BE31-6F379E44DCAA}" type="pres">
      <dgm:prSet presAssocID="{9014B705-D5CD-4F78-AE1D-32F456FB5024}" presName="parentLin" presStyleCnt="0"/>
      <dgm:spPr/>
    </dgm:pt>
    <dgm:pt modelId="{EB2CD33D-00F8-4EE2-AE2A-75F9A2ED44C9}" type="pres">
      <dgm:prSet presAssocID="{9014B705-D5CD-4F78-AE1D-32F456FB5024}" presName="parentLeftMargin" presStyleLbl="node1" presStyleIdx="0" presStyleCnt="2"/>
      <dgm:spPr/>
    </dgm:pt>
    <dgm:pt modelId="{B91E993A-9D8D-40AF-89DF-C89A045F58B7}" type="pres">
      <dgm:prSet presAssocID="{9014B705-D5CD-4F78-AE1D-32F456FB502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771DE07-12B4-44FF-B1C2-F967B78CF7CC}" type="pres">
      <dgm:prSet presAssocID="{9014B705-D5CD-4F78-AE1D-32F456FB5024}" presName="negativeSpace" presStyleCnt="0"/>
      <dgm:spPr/>
    </dgm:pt>
    <dgm:pt modelId="{59348D74-F491-4088-8283-8CE4F41243EA}" type="pres">
      <dgm:prSet presAssocID="{9014B705-D5CD-4F78-AE1D-32F456FB502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BB8A100-1E2A-46F5-A7CE-E3FB549B5BEF}" type="presOf" srcId="{73F838F1-BD2E-41FE-9A8C-3D5976A20250}" destId="{87080AEE-61BA-4646-A7F0-C5162B6775F8}" srcOrd="0" destOrd="0" presId="urn:microsoft.com/office/officeart/2005/8/layout/list1"/>
    <dgm:cxn modelId="{D50F5B09-CCA2-4773-92F0-5BB382B3437C}" srcId="{73F838F1-BD2E-41FE-9A8C-3D5976A20250}" destId="{9014B705-D5CD-4F78-AE1D-32F456FB5024}" srcOrd="1" destOrd="0" parTransId="{8C3AA2C1-1FC2-4746-A1CF-652A390935C6}" sibTransId="{232E4C52-DAEC-4092-AFCE-22DB3F90ED19}"/>
    <dgm:cxn modelId="{F0E1A716-D668-4E06-895E-31CC3B1F83FD}" type="presOf" srcId="{87619B21-5782-4376-9DF9-49E70CBAEBA9}" destId="{AEE163B9-BE52-4FAA-AC08-F462B968D232}" srcOrd="0" destOrd="0" presId="urn:microsoft.com/office/officeart/2005/8/layout/list1"/>
    <dgm:cxn modelId="{238B9236-43A8-45A0-ADDA-9D5ADD559A86}" type="presOf" srcId="{87619B21-5782-4376-9DF9-49E70CBAEBA9}" destId="{24B545F7-A0DF-494E-8759-C05C926E0F1D}" srcOrd="1" destOrd="0" presId="urn:microsoft.com/office/officeart/2005/8/layout/list1"/>
    <dgm:cxn modelId="{ED152F7F-7FC0-47BE-9698-F05E35720203}" type="presOf" srcId="{9014B705-D5CD-4F78-AE1D-32F456FB5024}" destId="{EB2CD33D-00F8-4EE2-AE2A-75F9A2ED44C9}" srcOrd="0" destOrd="0" presId="urn:microsoft.com/office/officeart/2005/8/layout/list1"/>
    <dgm:cxn modelId="{D4F2A79E-2B4D-4BDF-ABFB-DDF0DDF7394B}" type="presOf" srcId="{9014B705-D5CD-4F78-AE1D-32F456FB5024}" destId="{B91E993A-9D8D-40AF-89DF-C89A045F58B7}" srcOrd="1" destOrd="0" presId="urn:microsoft.com/office/officeart/2005/8/layout/list1"/>
    <dgm:cxn modelId="{C4FF47E7-B2EB-4D19-9EEF-711C4EB4C236}" srcId="{73F838F1-BD2E-41FE-9A8C-3D5976A20250}" destId="{87619B21-5782-4376-9DF9-49E70CBAEBA9}" srcOrd="0" destOrd="0" parTransId="{8BDB24EA-1A06-4566-A270-4FE584150B74}" sibTransId="{81F5BFA9-24A8-4008-969E-EC3500FD3BDE}"/>
    <dgm:cxn modelId="{8D310A75-8B66-4DB6-A587-588A8F05924A}" type="presParOf" srcId="{87080AEE-61BA-4646-A7F0-C5162B6775F8}" destId="{AF1C0BEA-A3BB-4483-9B39-BC91DCF8742B}" srcOrd="0" destOrd="0" presId="urn:microsoft.com/office/officeart/2005/8/layout/list1"/>
    <dgm:cxn modelId="{2086D400-6B7D-41C3-98EF-FC127B7E8869}" type="presParOf" srcId="{AF1C0BEA-A3BB-4483-9B39-BC91DCF8742B}" destId="{AEE163B9-BE52-4FAA-AC08-F462B968D232}" srcOrd="0" destOrd="0" presId="urn:microsoft.com/office/officeart/2005/8/layout/list1"/>
    <dgm:cxn modelId="{B3E17C63-ABF2-4762-8287-6A214529EE48}" type="presParOf" srcId="{AF1C0BEA-A3BB-4483-9B39-BC91DCF8742B}" destId="{24B545F7-A0DF-494E-8759-C05C926E0F1D}" srcOrd="1" destOrd="0" presId="urn:microsoft.com/office/officeart/2005/8/layout/list1"/>
    <dgm:cxn modelId="{115521AF-A1D0-4C7C-B618-1A4F13973FCD}" type="presParOf" srcId="{87080AEE-61BA-4646-A7F0-C5162B6775F8}" destId="{D1746025-DF6B-4A3C-B61B-6AB1EE7096A9}" srcOrd="1" destOrd="0" presId="urn:microsoft.com/office/officeart/2005/8/layout/list1"/>
    <dgm:cxn modelId="{76E15080-D7E1-4FD3-B3CC-168536013C95}" type="presParOf" srcId="{87080AEE-61BA-4646-A7F0-C5162B6775F8}" destId="{5476DA89-2A7B-4A88-9D93-A7C7EE69DA1C}" srcOrd="2" destOrd="0" presId="urn:microsoft.com/office/officeart/2005/8/layout/list1"/>
    <dgm:cxn modelId="{289812DD-3982-4C30-9740-7AD034711207}" type="presParOf" srcId="{87080AEE-61BA-4646-A7F0-C5162B6775F8}" destId="{31D3F85F-2E6B-4201-9296-F4DA226192DB}" srcOrd="3" destOrd="0" presId="urn:microsoft.com/office/officeart/2005/8/layout/list1"/>
    <dgm:cxn modelId="{28748B73-849C-41DB-AF88-B42A467129A6}" type="presParOf" srcId="{87080AEE-61BA-4646-A7F0-C5162B6775F8}" destId="{B42BF03F-F16F-4C5B-BE31-6F379E44DCAA}" srcOrd="4" destOrd="0" presId="urn:microsoft.com/office/officeart/2005/8/layout/list1"/>
    <dgm:cxn modelId="{1874982A-D97C-45DC-A8CE-DEEB5BDCD034}" type="presParOf" srcId="{B42BF03F-F16F-4C5B-BE31-6F379E44DCAA}" destId="{EB2CD33D-00F8-4EE2-AE2A-75F9A2ED44C9}" srcOrd="0" destOrd="0" presId="urn:microsoft.com/office/officeart/2005/8/layout/list1"/>
    <dgm:cxn modelId="{0648CBE0-8996-4C74-9A99-6E5A3555E945}" type="presParOf" srcId="{B42BF03F-F16F-4C5B-BE31-6F379E44DCAA}" destId="{B91E993A-9D8D-40AF-89DF-C89A045F58B7}" srcOrd="1" destOrd="0" presId="urn:microsoft.com/office/officeart/2005/8/layout/list1"/>
    <dgm:cxn modelId="{7E33D515-8D18-434C-885E-2A47E0390C97}" type="presParOf" srcId="{87080AEE-61BA-4646-A7F0-C5162B6775F8}" destId="{3771DE07-12B4-44FF-B1C2-F967B78CF7CC}" srcOrd="5" destOrd="0" presId="urn:microsoft.com/office/officeart/2005/8/layout/list1"/>
    <dgm:cxn modelId="{2CA5747A-E126-4ABD-B8A5-BF95B2DE880E}" type="presParOf" srcId="{87080AEE-61BA-4646-A7F0-C5162B6775F8}" destId="{59348D74-F491-4088-8283-8CE4F41243E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178BE-781D-4939-88F5-6B92EB01A3DF}">
      <dsp:nvSpPr>
        <dsp:cNvPr id="0" name=""/>
        <dsp:cNvSpPr/>
      </dsp:nvSpPr>
      <dsp:spPr>
        <a:xfrm>
          <a:off x="0" y="75159"/>
          <a:ext cx="73152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Administrator</a:t>
          </a:r>
          <a:endParaRPr lang="cs-CZ" sz="2400" kern="1200"/>
        </a:p>
      </dsp:txBody>
      <dsp:txXfrm>
        <a:off x="27415" y="102574"/>
        <a:ext cx="7260370" cy="506769"/>
      </dsp:txXfrm>
    </dsp:sp>
    <dsp:sp modelId="{B4F21B32-A440-4520-8ED2-C06C959C3608}">
      <dsp:nvSpPr>
        <dsp:cNvPr id="0" name=""/>
        <dsp:cNvSpPr/>
      </dsp:nvSpPr>
      <dsp:spPr>
        <a:xfrm>
          <a:off x="0" y="636759"/>
          <a:ext cx="7315200" cy="62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Independent and non-profit institution</a:t>
          </a:r>
          <a:endParaRPr lang="cs-CZ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Concludes contracts with registrars</a:t>
          </a:r>
          <a:endParaRPr lang="cs-CZ" sz="1900" kern="1200"/>
        </a:p>
      </dsp:txBody>
      <dsp:txXfrm>
        <a:off x="0" y="636759"/>
        <a:ext cx="7315200" cy="621000"/>
      </dsp:txXfrm>
    </dsp:sp>
    <dsp:sp modelId="{ADAB0F42-841C-47A5-81AF-72282E5F660B}">
      <dsp:nvSpPr>
        <dsp:cNvPr id="0" name=""/>
        <dsp:cNvSpPr/>
      </dsp:nvSpPr>
      <dsp:spPr>
        <a:xfrm>
          <a:off x="0" y="1257759"/>
          <a:ext cx="73152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Registrar</a:t>
          </a:r>
          <a:endParaRPr lang="cs-CZ" sz="2400" kern="1200"/>
        </a:p>
      </dsp:txBody>
      <dsp:txXfrm>
        <a:off x="27415" y="1285174"/>
        <a:ext cx="7260370" cy="506769"/>
      </dsp:txXfrm>
    </dsp:sp>
    <dsp:sp modelId="{D4586EED-A51A-420D-A880-E8A7D9EC5E31}">
      <dsp:nvSpPr>
        <dsp:cNvPr id="0" name=""/>
        <dsp:cNvSpPr/>
      </dsp:nvSpPr>
      <dsp:spPr>
        <a:xfrm>
          <a:off x="0" y="1819360"/>
          <a:ext cx="7315200" cy="1788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Entrepreneur</a:t>
          </a:r>
          <a:endParaRPr lang="cs-CZ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Mediates the assignment of </a:t>
          </a:r>
          <a:r>
            <a:rPr lang="cs-CZ" sz="1900" kern="1200"/>
            <a:t>„ </a:t>
          </a:r>
          <a:r>
            <a:rPr lang="en-US" sz="1900" kern="1200"/>
            <a:t>domain names</a:t>
          </a:r>
          <a:r>
            <a:rPr lang="cs-CZ" sz="1900" kern="1200"/>
            <a:t> “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Concludes contracts with users himself (not an agency)</a:t>
          </a:r>
          <a:endParaRPr lang="cs-CZ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He has a right to conclude contract with a user, but not an obligation </a:t>
          </a:r>
          <a:endParaRPr lang="cs-CZ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Under the Czech law, this contract is most similar to a </a:t>
          </a:r>
          <a:r>
            <a:rPr lang="cs-CZ" sz="1900" kern="1200"/>
            <a:t>mand</a:t>
          </a:r>
          <a:r>
            <a:rPr lang="en-US" sz="1900" kern="1200"/>
            <a:t>ate</a:t>
          </a:r>
          <a:endParaRPr lang="cs-CZ" sz="1900" kern="1200"/>
        </a:p>
      </dsp:txBody>
      <dsp:txXfrm>
        <a:off x="0" y="1819360"/>
        <a:ext cx="7315200" cy="1788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BED3C-B6F0-4D17-9A5A-2E7D7F6D7E86}">
      <dsp:nvSpPr>
        <dsp:cNvPr id="0" name=""/>
        <dsp:cNvSpPr/>
      </dsp:nvSpPr>
      <dsp:spPr>
        <a:xfrm>
          <a:off x="429570" y="472"/>
          <a:ext cx="3346456" cy="200787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Transfer of a domain name between two users</a:t>
          </a:r>
          <a:endParaRPr lang="cs-CZ" sz="2300" kern="1200"/>
        </a:p>
      </dsp:txBody>
      <dsp:txXfrm>
        <a:off x="429570" y="472"/>
        <a:ext cx="3346456" cy="2007873"/>
      </dsp:txXfrm>
    </dsp:sp>
    <dsp:sp modelId="{94A88DF3-1AEF-446C-8BDF-DD6B69AC2F60}">
      <dsp:nvSpPr>
        <dsp:cNvPr id="0" name=""/>
        <dsp:cNvSpPr/>
      </dsp:nvSpPr>
      <dsp:spPr>
        <a:xfrm>
          <a:off x="4110672" y="472"/>
          <a:ext cx="3346456" cy="2007873"/>
        </a:xfrm>
        <a:prstGeom prst="rect">
          <a:avLst/>
        </a:prstGeom>
        <a:solidFill>
          <a:schemeClr val="accent2">
            <a:hueOff val="-6426371"/>
            <a:satOff val="6122"/>
            <a:lumOff val="-88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Individual user switch</a:t>
          </a:r>
          <a:r>
            <a:rPr lang="cs-CZ" sz="2300" kern="1200"/>
            <a:t>es</a:t>
          </a:r>
          <a:r>
            <a:rPr lang="en-US" sz="2300" kern="1200"/>
            <a:t> registrars</a:t>
          </a:r>
          <a:endParaRPr lang="cs-CZ" sz="2300" kern="1200"/>
        </a:p>
      </dsp:txBody>
      <dsp:txXfrm>
        <a:off x="4110672" y="472"/>
        <a:ext cx="3346456" cy="2007873"/>
      </dsp:txXfrm>
    </dsp:sp>
    <dsp:sp modelId="{5D2774B3-A8A7-4B22-8170-F274520418E9}">
      <dsp:nvSpPr>
        <dsp:cNvPr id="0" name=""/>
        <dsp:cNvSpPr/>
      </dsp:nvSpPr>
      <dsp:spPr>
        <a:xfrm>
          <a:off x="2270121" y="2342991"/>
          <a:ext cx="3346456" cy="2007873"/>
        </a:xfrm>
        <a:prstGeom prst="rect">
          <a:avLst/>
        </a:prstGeom>
        <a:solidFill>
          <a:schemeClr val="accent2">
            <a:hueOff val="-12852742"/>
            <a:satOff val="12245"/>
            <a:lumOff val="-176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Transfer of the domain name between two users, </a:t>
          </a:r>
          <a:endParaRPr lang="cs-CZ" sz="2300" kern="1200" dirty="0"/>
        </a:p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new holder transferring a domain name to his </a:t>
          </a:r>
          <a:r>
            <a:rPr lang="en-US" sz="2300" kern="1200" dirty="0" err="1"/>
            <a:t>registr</a:t>
          </a:r>
          <a:r>
            <a:rPr lang="cs-CZ" sz="2300" kern="1200" dirty="0"/>
            <a:t>a</a:t>
          </a:r>
          <a:r>
            <a:rPr lang="en-US" sz="2300" kern="1200" dirty="0"/>
            <a:t>r</a:t>
          </a:r>
          <a:endParaRPr lang="cs-CZ" sz="2300" kern="1200" dirty="0"/>
        </a:p>
      </dsp:txBody>
      <dsp:txXfrm>
        <a:off x="2270121" y="2342991"/>
        <a:ext cx="3346456" cy="20078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00C86-691E-4DC9-B695-E768300B6EBA}">
      <dsp:nvSpPr>
        <dsp:cNvPr id="0" name=""/>
        <dsp:cNvSpPr/>
      </dsp:nvSpPr>
      <dsp:spPr>
        <a:xfrm>
          <a:off x="3581786" y="867093"/>
          <a:ext cx="1667887" cy="396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0463"/>
              </a:lnTo>
              <a:lnTo>
                <a:pt x="1667887" y="270463"/>
              </a:lnTo>
              <a:lnTo>
                <a:pt x="1667887" y="3968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B1070-FEAA-45EE-8489-C24195426AF4}">
      <dsp:nvSpPr>
        <dsp:cNvPr id="0" name=""/>
        <dsp:cNvSpPr/>
      </dsp:nvSpPr>
      <dsp:spPr>
        <a:xfrm>
          <a:off x="3536066" y="2130517"/>
          <a:ext cx="91440" cy="3842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820"/>
              </a:lnTo>
              <a:lnTo>
                <a:pt x="93550" y="257820"/>
              </a:lnTo>
              <a:lnTo>
                <a:pt x="93550" y="3842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5AAFF-5B2D-42B3-A343-BA3EA261CA0D}">
      <dsp:nvSpPr>
        <dsp:cNvPr id="0" name=""/>
        <dsp:cNvSpPr/>
      </dsp:nvSpPr>
      <dsp:spPr>
        <a:xfrm>
          <a:off x="3536066" y="867093"/>
          <a:ext cx="91440" cy="3968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8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32051-A5E9-422E-9B2C-A297973694CB}">
      <dsp:nvSpPr>
        <dsp:cNvPr id="0" name=""/>
        <dsp:cNvSpPr/>
      </dsp:nvSpPr>
      <dsp:spPr>
        <a:xfrm>
          <a:off x="1913899" y="867093"/>
          <a:ext cx="1667887" cy="396881"/>
        </a:xfrm>
        <a:custGeom>
          <a:avLst/>
          <a:gdLst/>
          <a:ahLst/>
          <a:cxnLst/>
          <a:rect l="0" t="0" r="0" b="0"/>
          <a:pathLst>
            <a:path>
              <a:moveTo>
                <a:pt x="1667887" y="0"/>
              </a:moveTo>
              <a:lnTo>
                <a:pt x="1667887" y="270463"/>
              </a:lnTo>
              <a:lnTo>
                <a:pt x="0" y="270463"/>
              </a:lnTo>
              <a:lnTo>
                <a:pt x="0" y="3968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DABA9-588B-461B-AFF9-C80FA058CDF3}">
      <dsp:nvSpPr>
        <dsp:cNvPr id="0" name=""/>
        <dsp:cNvSpPr/>
      </dsp:nvSpPr>
      <dsp:spPr>
        <a:xfrm>
          <a:off x="2899469" y="550"/>
          <a:ext cx="1364634" cy="866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619D8-6190-4F99-B55A-D92C752A6776}">
      <dsp:nvSpPr>
        <dsp:cNvPr id="0" name=""/>
        <dsp:cNvSpPr/>
      </dsp:nvSpPr>
      <dsp:spPr>
        <a:xfrm>
          <a:off x="3051095" y="144594"/>
          <a:ext cx="1364634" cy="866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Administrator</a:t>
          </a:r>
          <a:endParaRPr lang="cs-CZ" sz="1600" kern="1200" dirty="0"/>
        </a:p>
      </dsp:txBody>
      <dsp:txXfrm>
        <a:off x="3076475" y="169974"/>
        <a:ext cx="1313874" cy="815783"/>
      </dsp:txXfrm>
    </dsp:sp>
    <dsp:sp modelId="{FF81C567-3F7C-4E3C-963A-64CEE3CA7F33}">
      <dsp:nvSpPr>
        <dsp:cNvPr id="0" name=""/>
        <dsp:cNvSpPr/>
      </dsp:nvSpPr>
      <dsp:spPr>
        <a:xfrm>
          <a:off x="1231582" y="1263974"/>
          <a:ext cx="1364634" cy="866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0FCEA-B0AB-4BB8-9BE0-0C75C9F4C0B6}">
      <dsp:nvSpPr>
        <dsp:cNvPr id="0" name=""/>
        <dsp:cNvSpPr/>
      </dsp:nvSpPr>
      <dsp:spPr>
        <a:xfrm>
          <a:off x="1383208" y="1408019"/>
          <a:ext cx="1364634" cy="866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Registrar 1</a:t>
          </a:r>
          <a:endParaRPr lang="cs-CZ" sz="1600" kern="1200" dirty="0"/>
        </a:p>
      </dsp:txBody>
      <dsp:txXfrm>
        <a:off x="1408588" y="1433399"/>
        <a:ext cx="1313874" cy="815783"/>
      </dsp:txXfrm>
    </dsp:sp>
    <dsp:sp modelId="{F68F8124-C4C5-4E54-AF8E-EA9CCCB3B575}">
      <dsp:nvSpPr>
        <dsp:cNvPr id="0" name=""/>
        <dsp:cNvSpPr/>
      </dsp:nvSpPr>
      <dsp:spPr>
        <a:xfrm>
          <a:off x="2899469" y="1263974"/>
          <a:ext cx="1364634" cy="866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74F3C-50F6-429E-A78D-3F1579701707}">
      <dsp:nvSpPr>
        <dsp:cNvPr id="0" name=""/>
        <dsp:cNvSpPr/>
      </dsp:nvSpPr>
      <dsp:spPr>
        <a:xfrm>
          <a:off x="3051095" y="1408019"/>
          <a:ext cx="1364634" cy="866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Registrar 2</a:t>
          </a:r>
          <a:endParaRPr lang="cs-CZ" sz="1600" kern="1200" dirty="0"/>
        </a:p>
      </dsp:txBody>
      <dsp:txXfrm>
        <a:off x="3076475" y="1433399"/>
        <a:ext cx="1313874" cy="815783"/>
      </dsp:txXfrm>
    </dsp:sp>
    <dsp:sp modelId="{54E4209C-D0E7-45F6-9A66-D4C0AB1B5949}">
      <dsp:nvSpPr>
        <dsp:cNvPr id="0" name=""/>
        <dsp:cNvSpPr/>
      </dsp:nvSpPr>
      <dsp:spPr>
        <a:xfrm>
          <a:off x="2947299" y="2514756"/>
          <a:ext cx="1364634" cy="866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27024-6937-4D5F-A669-070FCE3F56FB}">
      <dsp:nvSpPr>
        <dsp:cNvPr id="0" name=""/>
        <dsp:cNvSpPr/>
      </dsp:nvSpPr>
      <dsp:spPr>
        <a:xfrm>
          <a:off x="3098926" y="2658800"/>
          <a:ext cx="1364634" cy="866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User</a:t>
          </a:r>
          <a:endParaRPr lang="cs-CZ" sz="1600" kern="1200" dirty="0"/>
        </a:p>
      </dsp:txBody>
      <dsp:txXfrm>
        <a:off x="3124306" y="2684180"/>
        <a:ext cx="1313874" cy="815783"/>
      </dsp:txXfrm>
    </dsp:sp>
    <dsp:sp modelId="{A462E404-CE6C-417F-A626-243DA3ADAFD1}">
      <dsp:nvSpPr>
        <dsp:cNvPr id="0" name=""/>
        <dsp:cNvSpPr/>
      </dsp:nvSpPr>
      <dsp:spPr>
        <a:xfrm>
          <a:off x="4567356" y="1263974"/>
          <a:ext cx="1364634" cy="8665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F9772-102A-4E82-B041-AFA4D4E1B52F}">
      <dsp:nvSpPr>
        <dsp:cNvPr id="0" name=""/>
        <dsp:cNvSpPr/>
      </dsp:nvSpPr>
      <dsp:spPr>
        <a:xfrm>
          <a:off x="4718982" y="1408019"/>
          <a:ext cx="1364634" cy="8665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Registrar 3</a:t>
          </a:r>
          <a:endParaRPr lang="cs-CZ" sz="1600" kern="1200" dirty="0"/>
        </a:p>
      </dsp:txBody>
      <dsp:txXfrm>
        <a:off x="4744362" y="1433399"/>
        <a:ext cx="1313874" cy="8157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00C86-691E-4DC9-B695-E768300B6EBA}">
      <dsp:nvSpPr>
        <dsp:cNvPr id="0" name=""/>
        <dsp:cNvSpPr/>
      </dsp:nvSpPr>
      <dsp:spPr>
        <a:xfrm>
          <a:off x="4017857" y="1109360"/>
          <a:ext cx="2132744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2132744" y="345843"/>
              </a:lnTo>
              <a:lnTo>
                <a:pt x="2132744" y="50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B1070-FEAA-45EE-8489-C24195426AF4}">
      <dsp:nvSpPr>
        <dsp:cNvPr id="0" name=""/>
        <dsp:cNvSpPr/>
      </dsp:nvSpPr>
      <dsp:spPr>
        <a:xfrm>
          <a:off x="3972137" y="2724914"/>
          <a:ext cx="91440" cy="491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9677"/>
              </a:lnTo>
              <a:lnTo>
                <a:pt x="106881" y="329677"/>
              </a:lnTo>
              <a:lnTo>
                <a:pt x="106881" y="4913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5AAFF-5B2D-42B3-A343-BA3EA261CA0D}">
      <dsp:nvSpPr>
        <dsp:cNvPr id="0" name=""/>
        <dsp:cNvSpPr/>
      </dsp:nvSpPr>
      <dsp:spPr>
        <a:xfrm>
          <a:off x="3972137" y="1109360"/>
          <a:ext cx="91440" cy="50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32051-A5E9-422E-9B2C-A297973694CB}">
      <dsp:nvSpPr>
        <dsp:cNvPr id="0" name=""/>
        <dsp:cNvSpPr/>
      </dsp:nvSpPr>
      <dsp:spPr>
        <a:xfrm>
          <a:off x="1885112" y="1109360"/>
          <a:ext cx="2132744" cy="507496"/>
        </a:xfrm>
        <a:custGeom>
          <a:avLst/>
          <a:gdLst/>
          <a:ahLst/>
          <a:cxnLst/>
          <a:rect l="0" t="0" r="0" b="0"/>
          <a:pathLst>
            <a:path>
              <a:moveTo>
                <a:pt x="2132744" y="0"/>
              </a:moveTo>
              <a:lnTo>
                <a:pt x="2132744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DABA9-588B-461B-AFF9-C80FA058CDF3}">
      <dsp:nvSpPr>
        <dsp:cNvPr id="0" name=""/>
        <dsp:cNvSpPr/>
      </dsp:nvSpPr>
      <dsp:spPr>
        <a:xfrm>
          <a:off x="3145370" y="1303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619D8-6190-4F99-B55A-D92C752A6776}">
      <dsp:nvSpPr>
        <dsp:cNvPr id="0" name=""/>
        <dsp:cNvSpPr/>
      </dsp:nvSpPr>
      <dsp:spPr>
        <a:xfrm>
          <a:off x="3339256" y="185494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Administrator</a:t>
          </a:r>
          <a:endParaRPr lang="cs-CZ" sz="2100" kern="1200" dirty="0"/>
        </a:p>
      </dsp:txBody>
      <dsp:txXfrm>
        <a:off x="3371710" y="217948"/>
        <a:ext cx="1680064" cy="1043149"/>
      </dsp:txXfrm>
    </dsp:sp>
    <dsp:sp modelId="{FF81C567-3F7C-4E3C-963A-64CEE3CA7F33}">
      <dsp:nvSpPr>
        <dsp:cNvPr id="0" name=""/>
        <dsp:cNvSpPr/>
      </dsp:nvSpPr>
      <dsp:spPr>
        <a:xfrm>
          <a:off x="1012626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0FCEA-B0AB-4BB8-9BE0-0C75C9F4C0B6}">
      <dsp:nvSpPr>
        <dsp:cNvPr id="0" name=""/>
        <dsp:cNvSpPr/>
      </dsp:nvSpPr>
      <dsp:spPr>
        <a:xfrm>
          <a:off x="1206512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Registrar 1</a:t>
          </a:r>
          <a:endParaRPr lang="cs-CZ" sz="2100" kern="1200" dirty="0"/>
        </a:p>
      </dsp:txBody>
      <dsp:txXfrm>
        <a:off x="1238966" y="1833502"/>
        <a:ext cx="1680064" cy="1043149"/>
      </dsp:txXfrm>
    </dsp:sp>
    <dsp:sp modelId="{F68F8124-C4C5-4E54-AF8E-EA9CCCB3B575}">
      <dsp:nvSpPr>
        <dsp:cNvPr id="0" name=""/>
        <dsp:cNvSpPr/>
      </dsp:nvSpPr>
      <dsp:spPr>
        <a:xfrm>
          <a:off x="3145370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74F3C-50F6-429E-A78D-3F1579701707}">
      <dsp:nvSpPr>
        <dsp:cNvPr id="0" name=""/>
        <dsp:cNvSpPr/>
      </dsp:nvSpPr>
      <dsp:spPr>
        <a:xfrm>
          <a:off x="3339256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Registrar 2</a:t>
          </a:r>
          <a:endParaRPr lang="cs-CZ" sz="2100" kern="1200" dirty="0"/>
        </a:p>
      </dsp:txBody>
      <dsp:txXfrm>
        <a:off x="3371710" y="1833502"/>
        <a:ext cx="1680064" cy="1043149"/>
      </dsp:txXfrm>
    </dsp:sp>
    <dsp:sp modelId="{54E4209C-D0E7-45F6-9A66-D4C0AB1B5949}">
      <dsp:nvSpPr>
        <dsp:cNvPr id="0" name=""/>
        <dsp:cNvSpPr/>
      </dsp:nvSpPr>
      <dsp:spPr>
        <a:xfrm>
          <a:off x="3206532" y="3216244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27024-6937-4D5F-A669-070FCE3F56FB}">
      <dsp:nvSpPr>
        <dsp:cNvPr id="0" name=""/>
        <dsp:cNvSpPr/>
      </dsp:nvSpPr>
      <dsp:spPr>
        <a:xfrm>
          <a:off x="3400417" y="3400435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User</a:t>
          </a:r>
          <a:endParaRPr lang="cs-CZ" sz="2100" kern="1200" dirty="0"/>
        </a:p>
      </dsp:txBody>
      <dsp:txXfrm>
        <a:off x="3432871" y="3432889"/>
        <a:ext cx="1680064" cy="1043149"/>
      </dsp:txXfrm>
    </dsp:sp>
    <dsp:sp modelId="{A462E404-CE6C-417F-A626-243DA3ADAFD1}">
      <dsp:nvSpPr>
        <dsp:cNvPr id="0" name=""/>
        <dsp:cNvSpPr/>
      </dsp:nvSpPr>
      <dsp:spPr>
        <a:xfrm>
          <a:off x="5278115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F9772-102A-4E82-B041-AFA4D4E1B52F}">
      <dsp:nvSpPr>
        <dsp:cNvPr id="0" name=""/>
        <dsp:cNvSpPr/>
      </dsp:nvSpPr>
      <dsp:spPr>
        <a:xfrm>
          <a:off x="5472000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Registrar 3</a:t>
          </a:r>
          <a:endParaRPr lang="cs-CZ" sz="2100" kern="1200" dirty="0"/>
        </a:p>
      </dsp:txBody>
      <dsp:txXfrm>
        <a:off x="5504454" y="1833502"/>
        <a:ext cx="1680064" cy="10431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00C86-691E-4DC9-B695-E768300B6EBA}">
      <dsp:nvSpPr>
        <dsp:cNvPr id="0" name=""/>
        <dsp:cNvSpPr/>
      </dsp:nvSpPr>
      <dsp:spPr>
        <a:xfrm>
          <a:off x="4017857" y="1109360"/>
          <a:ext cx="2132744" cy="507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43"/>
              </a:lnTo>
              <a:lnTo>
                <a:pt x="2132744" y="345843"/>
              </a:lnTo>
              <a:lnTo>
                <a:pt x="2132744" y="50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7B1070-FEAA-45EE-8489-C24195426AF4}">
      <dsp:nvSpPr>
        <dsp:cNvPr id="0" name=""/>
        <dsp:cNvSpPr/>
      </dsp:nvSpPr>
      <dsp:spPr>
        <a:xfrm>
          <a:off x="3972137" y="2724914"/>
          <a:ext cx="91440" cy="4913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9677"/>
              </a:lnTo>
              <a:lnTo>
                <a:pt x="106881" y="329677"/>
              </a:lnTo>
              <a:lnTo>
                <a:pt x="106881" y="4913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5AAFF-5B2D-42B3-A343-BA3EA261CA0D}">
      <dsp:nvSpPr>
        <dsp:cNvPr id="0" name=""/>
        <dsp:cNvSpPr/>
      </dsp:nvSpPr>
      <dsp:spPr>
        <a:xfrm>
          <a:off x="3972137" y="1109360"/>
          <a:ext cx="91440" cy="5074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32051-A5E9-422E-9B2C-A297973694CB}">
      <dsp:nvSpPr>
        <dsp:cNvPr id="0" name=""/>
        <dsp:cNvSpPr/>
      </dsp:nvSpPr>
      <dsp:spPr>
        <a:xfrm>
          <a:off x="1885112" y="1109360"/>
          <a:ext cx="2132744" cy="507496"/>
        </a:xfrm>
        <a:custGeom>
          <a:avLst/>
          <a:gdLst/>
          <a:ahLst/>
          <a:cxnLst/>
          <a:rect l="0" t="0" r="0" b="0"/>
          <a:pathLst>
            <a:path>
              <a:moveTo>
                <a:pt x="2132744" y="0"/>
              </a:moveTo>
              <a:lnTo>
                <a:pt x="2132744" y="345843"/>
              </a:lnTo>
              <a:lnTo>
                <a:pt x="0" y="345843"/>
              </a:lnTo>
              <a:lnTo>
                <a:pt x="0" y="5074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9DABA9-588B-461B-AFF9-C80FA058CDF3}">
      <dsp:nvSpPr>
        <dsp:cNvPr id="0" name=""/>
        <dsp:cNvSpPr/>
      </dsp:nvSpPr>
      <dsp:spPr>
        <a:xfrm>
          <a:off x="3145370" y="1303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619D8-6190-4F99-B55A-D92C752A6776}">
      <dsp:nvSpPr>
        <dsp:cNvPr id="0" name=""/>
        <dsp:cNvSpPr/>
      </dsp:nvSpPr>
      <dsp:spPr>
        <a:xfrm>
          <a:off x="3339256" y="185494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Administrator</a:t>
          </a:r>
          <a:endParaRPr lang="cs-CZ" sz="2100" kern="1200" dirty="0"/>
        </a:p>
      </dsp:txBody>
      <dsp:txXfrm>
        <a:off x="3371710" y="217948"/>
        <a:ext cx="1680064" cy="1043149"/>
      </dsp:txXfrm>
    </dsp:sp>
    <dsp:sp modelId="{FF81C567-3F7C-4E3C-963A-64CEE3CA7F33}">
      <dsp:nvSpPr>
        <dsp:cNvPr id="0" name=""/>
        <dsp:cNvSpPr/>
      </dsp:nvSpPr>
      <dsp:spPr>
        <a:xfrm>
          <a:off x="1012626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90FCEA-B0AB-4BB8-9BE0-0C75C9F4C0B6}">
      <dsp:nvSpPr>
        <dsp:cNvPr id="0" name=""/>
        <dsp:cNvSpPr/>
      </dsp:nvSpPr>
      <dsp:spPr>
        <a:xfrm>
          <a:off x="1206512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Registrar 1</a:t>
          </a:r>
          <a:endParaRPr lang="cs-CZ" sz="2100" kern="1200" dirty="0"/>
        </a:p>
      </dsp:txBody>
      <dsp:txXfrm>
        <a:off x="1238966" y="1833502"/>
        <a:ext cx="1680064" cy="1043149"/>
      </dsp:txXfrm>
    </dsp:sp>
    <dsp:sp modelId="{F68F8124-C4C5-4E54-AF8E-EA9CCCB3B575}">
      <dsp:nvSpPr>
        <dsp:cNvPr id="0" name=""/>
        <dsp:cNvSpPr/>
      </dsp:nvSpPr>
      <dsp:spPr>
        <a:xfrm>
          <a:off x="3145370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74F3C-50F6-429E-A78D-3F1579701707}">
      <dsp:nvSpPr>
        <dsp:cNvPr id="0" name=""/>
        <dsp:cNvSpPr/>
      </dsp:nvSpPr>
      <dsp:spPr>
        <a:xfrm>
          <a:off x="3339256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Registrar 2</a:t>
          </a:r>
          <a:endParaRPr lang="cs-CZ" sz="2100" kern="1200" dirty="0"/>
        </a:p>
      </dsp:txBody>
      <dsp:txXfrm>
        <a:off x="3371710" y="1833502"/>
        <a:ext cx="1680064" cy="1043149"/>
      </dsp:txXfrm>
    </dsp:sp>
    <dsp:sp modelId="{54E4209C-D0E7-45F6-9A66-D4C0AB1B5949}">
      <dsp:nvSpPr>
        <dsp:cNvPr id="0" name=""/>
        <dsp:cNvSpPr/>
      </dsp:nvSpPr>
      <dsp:spPr>
        <a:xfrm>
          <a:off x="3206532" y="3216244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627024-6937-4D5F-A669-070FCE3F56FB}">
      <dsp:nvSpPr>
        <dsp:cNvPr id="0" name=""/>
        <dsp:cNvSpPr/>
      </dsp:nvSpPr>
      <dsp:spPr>
        <a:xfrm>
          <a:off x="3400417" y="3400435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USER</a:t>
          </a:r>
        </a:p>
      </dsp:txBody>
      <dsp:txXfrm>
        <a:off x="3432871" y="3432889"/>
        <a:ext cx="1680064" cy="1043149"/>
      </dsp:txXfrm>
    </dsp:sp>
    <dsp:sp modelId="{A462E404-CE6C-417F-A626-243DA3ADAFD1}">
      <dsp:nvSpPr>
        <dsp:cNvPr id="0" name=""/>
        <dsp:cNvSpPr/>
      </dsp:nvSpPr>
      <dsp:spPr>
        <a:xfrm>
          <a:off x="5278115" y="1616856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F9772-102A-4E82-B041-AFA4D4E1B52F}">
      <dsp:nvSpPr>
        <dsp:cNvPr id="0" name=""/>
        <dsp:cNvSpPr/>
      </dsp:nvSpPr>
      <dsp:spPr>
        <a:xfrm>
          <a:off x="5472000" y="1801048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Registrar 3</a:t>
          </a:r>
          <a:endParaRPr lang="cs-CZ" sz="2100" kern="1200" dirty="0"/>
        </a:p>
      </dsp:txBody>
      <dsp:txXfrm>
        <a:off x="5504454" y="1833502"/>
        <a:ext cx="1680064" cy="1043149"/>
      </dsp:txXfrm>
    </dsp:sp>
    <dsp:sp modelId="{964BEB1D-205A-44D9-A8E7-2FF975D171F4}">
      <dsp:nvSpPr>
        <dsp:cNvPr id="0" name=""/>
        <dsp:cNvSpPr/>
      </dsp:nvSpPr>
      <dsp:spPr>
        <a:xfrm>
          <a:off x="6176985" y="3233713"/>
          <a:ext cx="1744972" cy="110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2A7CAF-8157-407B-8609-611C793D4B68}">
      <dsp:nvSpPr>
        <dsp:cNvPr id="0" name=""/>
        <dsp:cNvSpPr/>
      </dsp:nvSpPr>
      <dsp:spPr>
        <a:xfrm>
          <a:off x="6370871" y="3417905"/>
          <a:ext cx="1744972" cy="110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BUYER</a:t>
          </a:r>
          <a:endParaRPr lang="cs-CZ" sz="2100" kern="1200" dirty="0"/>
        </a:p>
      </dsp:txBody>
      <dsp:txXfrm>
        <a:off x="6403325" y="3450359"/>
        <a:ext cx="1680064" cy="10431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6DA89-2A7B-4A88-9D93-A7C7EE69DA1C}">
      <dsp:nvSpPr>
        <dsp:cNvPr id="0" name=""/>
        <dsp:cNvSpPr/>
      </dsp:nvSpPr>
      <dsp:spPr>
        <a:xfrm>
          <a:off x="0" y="1506069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545F7-A0DF-494E-8759-C05C926E0F1D}">
      <dsp:nvSpPr>
        <dsp:cNvPr id="0" name=""/>
        <dsp:cNvSpPr/>
      </dsp:nvSpPr>
      <dsp:spPr>
        <a:xfrm>
          <a:off x="394335" y="1151829"/>
          <a:ext cx="552069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How do you find who owns the domain?</a:t>
          </a:r>
        </a:p>
      </dsp:txBody>
      <dsp:txXfrm>
        <a:off x="428920" y="1186414"/>
        <a:ext cx="5451520" cy="639310"/>
      </dsp:txXfrm>
    </dsp:sp>
    <dsp:sp modelId="{59348D74-F491-4088-8283-8CE4F41243EA}">
      <dsp:nvSpPr>
        <dsp:cNvPr id="0" name=""/>
        <dsp:cNvSpPr/>
      </dsp:nvSpPr>
      <dsp:spPr>
        <a:xfrm>
          <a:off x="0" y="2594709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E993A-9D8D-40AF-89DF-C89A045F58B7}">
      <dsp:nvSpPr>
        <dsp:cNvPr id="0" name=""/>
        <dsp:cNvSpPr/>
      </dsp:nvSpPr>
      <dsp:spPr>
        <a:xfrm>
          <a:off x="394335" y="2240469"/>
          <a:ext cx="552069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How do you conclude a contract? </a:t>
          </a:r>
        </a:p>
      </dsp:txBody>
      <dsp:txXfrm>
        <a:off x="428920" y="2275054"/>
        <a:ext cx="5451520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marR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subtitle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images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18" name="Obrázek 1">
            <a:extLst>
              <a:ext uri="{FF2B5EF4-FFF2-40B4-BE49-F238E27FC236}">
                <a16:creationId xmlns:a16="http://schemas.microsoft.com/office/drawing/2014/main" id="{FB2B0DDA-9175-7049-BA1B-547F0D9536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A1250E97-1EDB-6C4B-8256-60FC879B8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C3DE4947-6DD8-0244-859D-07E5AFB0EB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 - invers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title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GB" noProof="0" dirty="0"/>
              <a:t>Click here to insert subtitle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3" cy="1060264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here to insert image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9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AW slide">
    <p:bg>
      <p:bgPr>
        <a:solidFill>
          <a:srgbClr val="91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5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242" y="2298933"/>
            <a:ext cx="8712448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57D779-D951-43FA-B9E0-87AB4B74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589944-4219-46D7-A312-0C551B214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85D0D1-4D48-4772-868B-260C5EA3E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08905-39A5-48EE-B05D-CF4746B7A7CC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0616F4-032F-4FE7-B1AB-704E4FA25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2C66F6-CC77-4F8A-AD33-BA239EFF1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F31B-FC62-4A99-BFC3-F347C8989E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25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DBF6B270-E686-4A4A-AE0C-89D2F08D9A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F8822E1C-69F6-2542-8055-F7D13F7120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1" name="Obrázek 1">
            <a:extLst>
              <a:ext uri="{FF2B5EF4-FFF2-40B4-BE49-F238E27FC236}">
                <a16:creationId xmlns:a16="http://schemas.microsoft.com/office/drawing/2014/main" id="{F02A347E-3661-ED4E-BC61-645333D5CE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en-GB" noProof="0" dirty="0"/>
              <a:t>Click here to insert heading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CF358410-E249-6349-920D-F038B13894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en-GB" noProof="0" dirty="0"/>
              <a:t>Click on the icon to insert image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pic>
        <p:nvPicPr>
          <p:cNvPr id="9" name="Obrázek 1">
            <a:extLst>
              <a:ext uri="{FF2B5EF4-FFF2-40B4-BE49-F238E27FC236}">
                <a16:creationId xmlns:a16="http://schemas.microsoft.com/office/drawing/2014/main" id="{420583F1-1793-C649-B39C-DDDDF4B7F7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subheading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17" name="Obrázek 1">
            <a:extLst>
              <a:ext uri="{FF2B5EF4-FFF2-40B4-BE49-F238E27FC236}">
                <a16:creationId xmlns:a16="http://schemas.microsoft.com/office/drawing/2014/main" id="{8FF68F39-5218-0A40-A194-4509B7DC2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en-GB" noProof="0" dirty="0"/>
              <a:t>Click here to insert text</a:t>
            </a:r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2503AE90-28E8-C445-B434-41A509A8B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76859FE4-88B6-9E40-937D-0D44C7163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 dirty="0"/>
              <a:t>Define footer – presentation title / department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en-GB" altLang="cs-CZ" noProof="0" smtClean="0"/>
              <a:pPr/>
              <a:t>‹#›</a:t>
            </a:fld>
            <a:endParaRPr lang="en-GB" altLang="cs-CZ" noProof="0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en-GB" noProof="0" dirty="0"/>
              <a:t>Click here to insert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6178D330-B66C-744A-9DAE-6FE027565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3CDB8457-0BA6-D54B-A726-511C9A367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en-GB" altLang="cs-CZ" noProof="0" smtClean="0"/>
              <a:pPr/>
              <a:t>1</a:t>
            </a:fld>
            <a:endParaRPr lang="en-GB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3A9B39-6D5B-1149-AF4B-4E9BE322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7CF0B4A-6B2F-5E47-805C-7758C9BCEB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613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Possible transfers of a domain name</a:t>
            </a:r>
            <a:endParaRPr lang="cs-CZ" dirty="0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</p:nvPr>
        </p:nvGraphicFramePr>
        <p:xfrm>
          <a:off x="2152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Traditional scheme</a:t>
            </a:r>
            <a:endParaRPr lang="cs-CZ" alt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438400" y="2770189"/>
          <a:ext cx="7315200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User switches registrar</a:t>
            </a:r>
            <a:endParaRPr lang="cs-CZ" altLang="cs-CZ"/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/>
        </p:nvGraphicFramePr>
        <p:xfrm>
          <a:off x="2133600" y="17526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7381875" y="4857750"/>
            <a:ext cx="1428750" cy="9286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User switches registrar</a:t>
            </a:r>
            <a:endParaRPr lang="cs-CZ" altLang="cs-CZ"/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/>
              <a:t>User gives authorization to a new registrar </a:t>
            </a:r>
          </a:p>
          <a:p>
            <a:r>
              <a:rPr lang="en-US" altLang="cs-CZ"/>
              <a:t>New registrar (Gaining registrar) contacts former registrar (Registrar of Record)</a:t>
            </a:r>
          </a:p>
          <a:p>
            <a:r>
              <a:rPr lang="en-US" altLang="cs-CZ"/>
              <a:t>Administrator (Registry operator) updates record in the DNS server</a:t>
            </a:r>
            <a:endParaRPr lang="cs-CZ" alt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GB" dirty="0"/>
              <a:t>The Registrar may deny a transfer request only </a:t>
            </a:r>
            <a:r>
              <a:rPr lang="en-US" dirty="0"/>
              <a:t>in case of: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en-GB" dirty="0"/>
              <a:t>Evidence of fraud</a:t>
            </a:r>
            <a:endParaRPr lang="sk-SK" dirty="0"/>
          </a:p>
          <a:p>
            <a:pPr>
              <a:defRPr/>
            </a:pPr>
            <a:r>
              <a:rPr lang="en-GB" dirty="0"/>
              <a:t>UDRP action</a:t>
            </a:r>
            <a:endParaRPr lang="sk-SK" dirty="0"/>
          </a:p>
          <a:p>
            <a:pPr>
              <a:defRPr/>
            </a:pPr>
            <a:r>
              <a:rPr lang="en-GB" dirty="0"/>
              <a:t>Court order by a court of competent jurisdiction</a:t>
            </a:r>
            <a:endParaRPr lang="sk-SK" dirty="0"/>
          </a:p>
          <a:p>
            <a:pPr>
              <a:defRPr/>
            </a:pPr>
            <a:r>
              <a:rPr lang="en-GB" dirty="0"/>
              <a:t>Reasonable dispute over the identity of the Registered Name Holder</a:t>
            </a:r>
            <a:endParaRPr lang="sk-SK" dirty="0"/>
          </a:p>
          <a:p>
            <a:pPr>
              <a:defRPr/>
            </a:pPr>
            <a:r>
              <a:rPr lang="en-GB" dirty="0"/>
              <a:t>No payment for previous registration period</a:t>
            </a:r>
            <a:endParaRPr lang="sk-SK" dirty="0"/>
          </a:p>
          <a:p>
            <a:pPr>
              <a:defRPr/>
            </a:pPr>
            <a:r>
              <a:rPr lang="en-GB" dirty="0"/>
              <a:t>Express written objection to the transfer from the Transfer Contact</a:t>
            </a:r>
            <a:endParaRPr lang="sk-SK" dirty="0"/>
          </a:p>
          <a:p>
            <a:pPr>
              <a:defRPr/>
            </a:pPr>
            <a:r>
              <a:rPr lang="en-GB" dirty="0"/>
              <a:t>A domain name is in the first 60 days of an initial registration period.</a:t>
            </a:r>
            <a:endParaRPr lang="sk-SK" dirty="0"/>
          </a:p>
          <a:p>
            <a:pPr>
              <a:defRPr/>
            </a:pPr>
            <a:r>
              <a:rPr lang="en-GB" dirty="0"/>
              <a:t>A domain name is 60 days after being transferred</a:t>
            </a:r>
            <a:endParaRPr lang="sk-SK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Scenario 2:</a:t>
            </a:r>
          </a:p>
        </p:txBody>
      </p:sp>
      <p:sp>
        <p:nvSpPr>
          <p:cNvPr id="20483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3500"/>
            <a:r>
              <a:rPr lang="en-US" altLang="cs-CZ"/>
              <a:t>User transfers a domain name to a new user</a:t>
            </a:r>
            <a:endParaRPr lang="cs-CZ" alt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User transfers a domain name to a new user</a:t>
            </a:r>
            <a:endParaRPr lang="cs-CZ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graphicFrame>
        <p:nvGraphicFramePr>
          <p:cNvPr id="4" name="Zástupný symbol pro obsah 3"/>
          <p:cNvGraphicFramePr>
            <a:graphicFrameLocks/>
          </p:cNvGraphicFramePr>
          <p:nvPr/>
        </p:nvGraphicFramePr>
        <p:xfrm>
          <a:off x="2133600" y="17526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5"/>
          <p:cNvCxnSpPr/>
          <p:nvPr/>
        </p:nvCxnSpPr>
        <p:spPr>
          <a:xfrm>
            <a:off x="7453313" y="5643564"/>
            <a:ext cx="785812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User transfers a domain name to a new user</a:t>
            </a:r>
            <a:endParaRPr lang="cs-CZ" dirty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/>
              <a:t>Buyer and Seller conclude a contract</a:t>
            </a:r>
          </a:p>
          <a:p>
            <a:r>
              <a:rPr lang="en-US" altLang="cs-CZ"/>
              <a:t>Buyer notifies his registrar</a:t>
            </a:r>
          </a:p>
          <a:p>
            <a:r>
              <a:rPr lang="en-US" altLang="cs-CZ"/>
              <a:t>Registrar notifies Administrator</a:t>
            </a:r>
          </a:p>
          <a:p>
            <a:r>
              <a:rPr lang="en-US" altLang="cs-CZ"/>
              <a:t>Eligibility check</a:t>
            </a:r>
          </a:p>
          <a:p>
            <a:r>
              <a:rPr lang="en-US" altLang="cs-CZ"/>
              <a:t>Administrator updates DNS record</a:t>
            </a:r>
            <a:endParaRPr lang="cs-CZ" alt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err="1"/>
              <a:t>Practical</a:t>
            </a:r>
            <a:r>
              <a:rPr lang="cs-CZ" dirty="0"/>
              <a:t> part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transfering</a:t>
            </a:r>
            <a:r>
              <a:rPr lang="cs-CZ" dirty="0"/>
              <a:t> </a:t>
            </a:r>
            <a:r>
              <a:rPr lang="cs-CZ" dirty="0" err="1"/>
              <a:t>domain</a:t>
            </a:r>
            <a:r>
              <a:rPr lang="cs-CZ" dirty="0"/>
              <a:t> </a:t>
            </a:r>
            <a:r>
              <a:rPr lang="cs-CZ" dirty="0" err="1"/>
              <a:t>name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152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Searching for an owner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WHOIS database</a:t>
            </a:r>
          </a:p>
          <a:p>
            <a:pPr>
              <a:defRPr/>
            </a:pPr>
            <a:r>
              <a:rPr lang="cs-CZ" dirty="0"/>
              <a:t>„WHO IS?“ </a:t>
            </a:r>
          </a:p>
          <a:p>
            <a:pPr lvl="1">
              <a:defRPr/>
            </a:pPr>
            <a:r>
              <a:rPr lang="cs-CZ" dirty="0" err="1"/>
              <a:t>service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administrator</a:t>
            </a:r>
            <a:endParaRPr lang="cs-CZ" dirty="0"/>
          </a:p>
          <a:p>
            <a:pPr lvl="1">
              <a:defRPr/>
            </a:pPr>
            <a:endParaRPr lang="cs-CZ" dirty="0"/>
          </a:p>
          <a:p>
            <a:pPr lvl="5"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Buying and selling a website</a:t>
            </a: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3500"/>
            <a:endParaRPr lang="cs-CZ" alt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Step 2 – Making a contract</a:t>
            </a:r>
          </a:p>
        </p:txBody>
      </p:sp>
      <p:sp>
        <p:nvSpPr>
          <p:cNvPr id="30723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3500"/>
            <a:endParaRPr lang="cs-CZ" alt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Contracting Excercise I.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dirty="0"/>
              <a:t>Your Client, the company </a:t>
            </a:r>
            <a:r>
              <a:rPr lang="cs-CZ" altLang="cs-CZ" dirty="0"/>
              <a:t>Meta </a:t>
            </a:r>
            <a:r>
              <a:rPr lang="cs-CZ" altLang="cs-CZ" dirty="0" err="1"/>
              <a:t>Platforms</a:t>
            </a:r>
            <a:r>
              <a:rPr lang="en-US" altLang="cs-CZ" dirty="0"/>
              <a:t>, wants to invest into the Czech website </a:t>
            </a:r>
            <a:r>
              <a:rPr lang="cs-CZ" altLang="cs-CZ" dirty="0" err="1"/>
              <a:t>fb</a:t>
            </a:r>
            <a:r>
              <a:rPr lang="en-US" altLang="cs-CZ" dirty="0"/>
              <a:t>.cz.  </a:t>
            </a:r>
            <a:endParaRPr lang="cs-CZ" altLang="cs-CZ" dirty="0"/>
          </a:p>
          <a:p>
            <a:r>
              <a:rPr lang="en-US" altLang="cs-CZ" dirty="0"/>
              <a:t>It desires to </a:t>
            </a:r>
            <a:r>
              <a:rPr lang="cs-CZ" altLang="cs-CZ" dirty="0"/>
              <a:t>use </a:t>
            </a:r>
            <a:r>
              <a:rPr lang="cs-CZ" altLang="cs-CZ" dirty="0" err="1"/>
              <a:t>website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completely</a:t>
            </a:r>
            <a:r>
              <a:rPr lang="cs-CZ" altLang="cs-CZ" dirty="0"/>
              <a:t> </a:t>
            </a:r>
            <a:r>
              <a:rPr lang="cs-CZ" altLang="cs-CZ" dirty="0" err="1"/>
              <a:t>different</a:t>
            </a:r>
            <a:r>
              <a:rPr lang="cs-CZ" altLang="cs-CZ" dirty="0"/>
              <a:t> </a:t>
            </a:r>
            <a:r>
              <a:rPr lang="cs-CZ" altLang="cs-CZ" dirty="0" err="1"/>
              <a:t>purpose</a:t>
            </a:r>
            <a:r>
              <a:rPr lang="cs-CZ" altLang="cs-CZ" dirty="0"/>
              <a:t>, but </a:t>
            </a:r>
            <a:r>
              <a:rPr lang="cs-CZ" altLang="cs-CZ" dirty="0" err="1"/>
              <a:t>wants</a:t>
            </a:r>
            <a:r>
              <a:rPr lang="cs-CZ" altLang="cs-CZ" dirty="0"/>
              <a:t> to make transfer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domain</a:t>
            </a:r>
            <a:r>
              <a:rPr lang="cs-CZ" altLang="cs-CZ" dirty="0"/>
              <a:t> </a:t>
            </a:r>
            <a:r>
              <a:rPr lang="cs-CZ" altLang="cs-CZ" dirty="0" err="1"/>
              <a:t>name</a:t>
            </a:r>
            <a:r>
              <a:rPr lang="cs-CZ" altLang="cs-CZ" dirty="0"/>
              <a:t> </a:t>
            </a:r>
            <a:r>
              <a:rPr lang="cs-CZ" altLang="cs-CZ" dirty="0" err="1"/>
              <a:t>sensitively</a:t>
            </a:r>
            <a:r>
              <a:rPr lang="cs-CZ" altLang="cs-CZ" dirty="0"/>
              <a:t>, </a:t>
            </a:r>
            <a:r>
              <a:rPr lang="cs-CZ" altLang="cs-CZ" dirty="0" err="1"/>
              <a:t>due</a:t>
            </a:r>
            <a:r>
              <a:rPr lang="cs-CZ" altLang="cs-CZ" dirty="0"/>
              <a:t> to </a:t>
            </a:r>
            <a:r>
              <a:rPr lang="cs-CZ" altLang="cs-CZ" dirty="0" err="1"/>
              <a:t>its</a:t>
            </a:r>
            <a:r>
              <a:rPr lang="cs-CZ" altLang="cs-CZ" dirty="0"/>
              <a:t> </a:t>
            </a:r>
            <a:r>
              <a:rPr lang="cs-CZ" altLang="cs-CZ" dirty="0" err="1"/>
              <a:t>content</a:t>
            </a:r>
            <a:r>
              <a:rPr lang="en-US" altLang="cs-CZ" dirty="0"/>
              <a:t>. </a:t>
            </a:r>
            <a:endParaRPr lang="cs-CZ" altLang="cs-CZ" dirty="0"/>
          </a:p>
          <a:p>
            <a:r>
              <a:rPr lang="cs-CZ" altLang="cs-CZ" dirty="0"/>
              <a:t>FB</a:t>
            </a:r>
            <a:r>
              <a:rPr lang="en-US" altLang="cs-CZ" dirty="0"/>
              <a:t> would like to use the services of KRAXNET </a:t>
            </a:r>
            <a:r>
              <a:rPr lang="en-US" altLang="cs-CZ" dirty="0" err="1"/>
              <a:t>s.r.o.</a:t>
            </a:r>
            <a:r>
              <a:rPr lang="cs-CZ" altLang="cs-CZ" dirty="0"/>
              <a:t> </a:t>
            </a:r>
            <a:r>
              <a:rPr lang="en-US" altLang="cs-CZ" dirty="0"/>
              <a:t>as his registrar.   </a:t>
            </a:r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A2A37-7E1A-4154-A6F9-8E70C7429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BA9B554-ADF7-43C3-ABAF-980EBC84B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8078" y="235119"/>
            <a:ext cx="6275843" cy="5992881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5262609-BCD5-4CEB-96EB-F375220FD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13A911-8374-4406-B147-C5E992A81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DF31B-FC62-4A99-BFC3-F347C8989EF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148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Areas of contract</a:t>
            </a:r>
          </a:p>
        </p:txBody>
      </p:sp>
      <p:sp>
        <p:nvSpPr>
          <p:cNvPr id="3277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Trebuchet MS" panose="020B0603020202020204" pitchFamily="34" charset="0"/>
              <a:buAutoNum type="arabicPeriod"/>
            </a:pPr>
            <a:r>
              <a:rPr lang="cs-CZ" altLang="cs-CZ"/>
              <a:t>Identify parties</a:t>
            </a:r>
          </a:p>
          <a:p>
            <a:pPr marL="787400" lvl="1" indent="-514350">
              <a:buFont typeface="Trebuchet MS" panose="020B0603020202020204" pitchFamily="34" charset="0"/>
              <a:buAutoNum type="arabicPeriod"/>
            </a:pPr>
            <a:r>
              <a:rPr lang="cs-CZ" altLang="cs-CZ"/>
              <a:t>Must be eligible</a:t>
            </a:r>
          </a:p>
          <a:p>
            <a:pPr marL="514350" indent="-514350">
              <a:buFont typeface="Trebuchet MS" panose="020B0603020202020204" pitchFamily="34" charset="0"/>
              <a:buAutoNum type="arabicPeriod"/>
            </a:pPr>
            <a:r>
              <a:rPr lang="cs-CZ" altLang="cs-CZ"/>
              <a:t>Identify domain name(s) (possible alterations)</a:t>
            </a:r>
          </a:p>
          <a:p>
            <a:pPr marL="514350" indent="-514350">
              <a:buFont typeface="Trebuchet MS" panose="020B0603020202020204" pitchFamily="34" charset="0"/>
              <a:buAutoNum type="arabicPeriod"/>
            </a:pPr>
            <a:r>
              <a:rPr lang="cs-CZ" altLang="cs-CZ"/>
              <a:t>Identify the duty of the seller</a:t>
            </a:r>
          </a:p>
          <a:p>
            <a:pPr marL="787400" lvl="1" indent="-514350">
              <a:buFont typeface="Trebuchet MS" panose="020B0603020202020204" pitchFamily="34" charset="0"/>
              <a:buAutoNum type="arabicPeriod"/>
            </a:pPr>
            <a:r>
              <a:rPr lang="cs-CZ" altLang="cs-CZ"/>
              <a:t>Give a written request to the registrar/administratior of the domain name </a:t>
            </a:r>
          </a:p>
          <a:p>
            <a:pPr marL="514350" indent="-514350">
              <a:buFont typeface="Trebuchet MS" panose="020B0603020202020204" pitchFamily="34" charset="0"/>
              <a:buAutoNum type="arabicPeriod"/>
            </a:pPr>
            <a:r>
              <a:rPr lang="cs-CZ" altLang="cs-CZ"/>
              <a:t>Idenfy  obligations of the buyer </a:t>
            </a:r>
          </a:p>
          <a:p>
            <a:pPr marL="787400" lvl="1" indent="-514350">
              <a:buFont typeface="Trebuchet MS" panose="020B0603020202020204" pitchFamily="34" charset="0"/>
              <a:buAutoNum type="arabicPeriod"/>
            </a:pPr>
            <a:r>
              <a:rPr lang="cs-CZ" altLang="cs-CZ"/>
              <a:t>Pay the price</a:t>
            </a:r>
          </a:p>
          <a:p>
            <a:pPr marL="787400" lvl="1" indent="-514350">
              <a:buFont typeface="Trebuchet MS" panose="020B0603020202020204" pitchFamily="34" charset="0"/>
              <a:buAutoNum type="arabicPeriod"/>
            </a:pPr>
            <a:r>
              <a:rPr lang="cs-CZ" altLang="cs-CZ"/>
              <a:t>Information duty etc.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Vocabulary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Eligibility</a:t>
            </a:r>
          </a:p>
          <a:p>
            <a:r>
              <a:rPr lang="cs-CZ" altLang="cs-CZ"/>
              <a:t>Escrow </a:t>
            </a:r>
          </a:p>
          <a:p>
            <a:r>
              <a:rPr lang="cs-CZ" altLang="cs-CZ"/>
              <a:t>Installment</a:t>
            </a:r>
          </a:p>
          <a:p>
            <a:r>
              <a:rPr lang="cs-CZ" altLang="cs-CZ"/>
              <a:t>Idemnify and hold harmless</a:t>
            </a:r>
          </a:p>
          <a:p>
            <a:r>
              <a:rPr lang="cs-CZ" altLang="cs-CZ"/>
              <a:t>Right of withdrawal </a:t>
            </a:r>
          </a:p>
          <a:p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Structure of the contract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2300" indent="-514350">
              <a:buFont typeface="Trebuchet MS" panose="020B0603020202020204" pitchFamily="34" charset="0"/>
              <a:buAutoNum type="arabicPeriod"/>
            </a:pPr>
            <a:r>
              <a:rPr lang="cs-CZ" altLang="cs-CZ"/>
              <a:t>Parties</a:t>
            </a:r>
          </a:p>
          <a:p>
            <a:pPr marL="622300" indent="-514350">
              <a:buFont typeface="Trebuchet MS" panose="020B0603020202020204" pitchFamily="34" charset="0"/>
              <a:buAutoNum type="arabicPeriod"/>
            </a:pPr>
            <a:r>
              <a:rPr lang="cs-CZ" altLang="cs-CZ"/>
              <a:t>Introductory notes</a:t>
            </a:r>
          </a:p>
          <a:p>
            <a:pPr marL="622300" indent="-514350">
              <a:buFont typeface="Trebuchet MS" panose="020B0603020202020204" pitchFamily="34" charset="0"/>
              <a:buAutoNum type="arabicPeriod"/>
            </a:pPr>
            <a:r>
              <a:rPr lang="cs-CZ" altLang="cs-CZ"/>
              <a:t>Transfer of the domain name</a:t>
            </a:r>
          </a:p>
          <a:p>
            <a:pPr marL="622300" indent="-514350">
              <a:buFont typeface="Trebuchet MS" panose="020B0603020202020204" pitchFamily="34" charset="0"/>
              <a:buAutoNum type="arabicPeriod"/>
            </a:pPr>
            <a:r>
              <a:rPr lang="cs-CZ" altLang="cs-CZ"/>
              <a:t>Transfer of other rights</a:t>
            </a:r>
          </a:p>
          <a:p>
            <a:pPr marL="622300" indent="-514350">
              <a:buFont typeface="Trebuchet MS" panose="020B0603020202020204" pitchFamily="34" charset="0"/>
              <a:buAutoNum type="arabicPeriod"/>
            </a:pPr>
            <a:r>
              <a:rPr lang="cs-CZ" altLang="cs-CZ"/>
              <a:t>Intellectual property claims</a:t>
            </a:r>
          </a:p>
          <a:p>
            <a:pPr marL="622300" indent="-514350">
              <a:buFont typeface="Trebuchet MS" panose="020B0603020202020204" pitchFamily="34" charset="0"/>
              <a:buAutoNum type="arabicPeriod"/>
            </a:pPr>
            <a:r>
              <a:rPr lang="cs-CZ" altLang="cs-CZ"/>
              <a:t>Payment provisions</a:t>
            </a:r>
          </a:p>
          <a:p>
            <a:pPr marL="622300" indent="-514350">
              <a:buFont typeface="Trebuchet MS" panose="020B0603020202020204" pitchFamily="34" charset="0"/>
              <a:buAutoNum type="arabicPeriod"/>
            </a:pPr>
            <a:r>
              <a:rPr lang="cs-CZ" altLang="cs-CZ"/>
              <a:t>Other provisions </a:t>
            </a:r>
          </a:p>
          <a:p>
            <a:pPr marL="622300" indent="-514350">
              <a:buFont typeface="Trebuchet MS" panose="020B0603020202020204" pitchFamily="34" charset="0"/>
              <a:buAutoNum type="arabicPeriod"/>
            </a:pPr>
            <a:r>
              <a:rPr lang="cs-CZ" altLang="cs-CZ"/>
              <a:t>Concluding provisions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Other Important issues </a:t>
            </a:r>
          </a:p>
        </p:txBody>
      </p:sp>
      <p:sp>
        <p:nvSpPr>
          <p:cNvPr id="35843" name="Podnadpis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3500"/>
            <a:r>
              <a:rPr lang="cs-CZ" altLang="cs-CZ"/>
              <a:t>Copyright issues</a:t>
            </a:r>
          </a:p>
          <a:p>
            <a:pPr marL="63500"/>
            <a:r>
              <a:rPr lang="cs-CZ" altLang="cs-CZ"/>
              <a:t>Data protection issues</a:t>
            </a:r>
            <a:endParaRPr lang="en-US" altLang="cs-CZ"/>
          </a:p>
          <a:p>
            <a:pPr marL="63500"/>
            <a:r>
              <a:rPr lang="en-US" altLang="cs-CZ"/>
              <a:t>Content issues</a:t>
            </a:r>
            <a:endParaRPr lang="cs-CZ" altLang="cs-CZ"/>
          </a:p>
          <a:p>
            <a:pPr marL="63500"/>
            <a:endParaRPr lang="cs-CZ" alt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Intellectual property of a website</a:t>
            </a:r>
            <a:endParaRPr lang="sk-SK" altLang="cs-CZ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/>
              <a:t>(Web) Design rights</a:t>
            </a:r>
          </a:p>
          <a:p>
            <a:r>
              <a:rPr lang="en-US" altLang="cs-CZ"/>
              <a:t>Trademarks</a:t>
            </a:r>
          </a:p>
          <a:p>
            <a:r>
              <a:rPr lang="en-US" altLang="cs-CZ"/>
              <a:t>Software licenses e.g. (editing system)</a:t>
            </a:r>
          </a:p>
          <a:p>
            <a:r>
              <a:rPr lang="en-US" altLang="cs-CZ"/>
              <a:t>Copyrighted content (pictures, movies, sounds)</a:t>
            </a:r>
          </a:p>
          <a:p>
            <a:endParaRPr lang="en-US" altLang="cs-CZ"/>
          </a:p>
          <a:p>
            <a:endParaRPr lang="en-US" altLang="cs-CZ"/>
          </a:p>
          <a:p>
            <a:endParaRPr lang="sk-SK" alt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Problem</a:t>
            </a:r>
            <a:endParaRPr lang="sk-SK" altLang="cs-CZ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/>
              <a:t>Intellectual property is a </a:t>
            </a:r>
            <a:r>
              <a:rPr lang="cs-CZ" altLang="cs-CZ"/>
              <a:t>RIGHT </a:t>
            </a:r>
            <a:r>
              <a:rPr lang="en-US" altLang="cs-CZ"/>
              <a:t>not property</a:t>
            </a:r>
          </a:p>
          <a:p>
            <a:r>
              <a:rPr lang="en-US" altLang="cs-CZ"/>
              <a:t>Cannot be “sold” to a third party without the consent of licensor</a:t>
            </a:r>
            <a:endParaRPr lang="cs-CZ" altLang="cs-CZ"/>
          </a:p>
          <a:p>
            <a:r>
              <a:rPr lang="cs-CZ" altLang="cs-CZ"/>
              <a:t>Even if the seller has all the IP rights, he cannot transfer them - only license </a:t>
            </a:r>
            <a:endParaRPr lang="sk-SK" alt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Data protection issues</a:t>
            </a:r>
            <a:endParaRPr lang="sk-SK" altLang="cs-CZ"/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/>
              <a:t>User databases</a:t>
            </a:r>
          </a:p>
          <a:p>
            <a:pPr lvl="1"/>
            <a:r>
              <a:rPr lang="en-US" altLang="cs-CZ"/>
              <a:t>Personal data (e-mails, names, familily status)</a:t>
            </a:r>
          </a:p>
          <a:p>
            <a:pPr lvl="1"/>
            <a:r>
              <a:rPr lang="en-US" altLang="cs-CZ"/>
              <a:t>Sensitive personal data</a:t>
            </a:r>
          </a:p>
          <a:p>
            <a:r>
              <a:rPr lang="en-US" altLang="cs-CZ"/>
              <a:t>Privacy and personal right issues</a:t>
            </a:r>
          </a:p>
          <a:p>
            <a:pPr lvl="1"/>
            <a:r>
              <a:rPr lang="en-US" altLang="cs-CZ"/>
              <a:t>Emails, communication records, history of transactions</a:t>
            </a:r>
          </a:p>
          <a:p>
            <a:pPr lvl="1"/>
            <a:r>
              <a:rPr lang="en-US" altLang="cs-CZ"/>
              <a:t>Pictures </a:t>
            </a:r>
          </a:p>
          <a:p>
            <a:pPr lvl="1"/>
            <a:endParaRPr lang="sk-SK" alt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cs-CZ"/>
              <a:t>Legal concept of a domain name</a:t>
            </a:r>
            <a:endParaRPr lang="cs-CZ" altLang="cs-CZ"/>
          </a:p>
        </p:txBody>
      </p:sp>
      <p:sp>
        <p:nvSpPr>
          <p:cNvPr id="819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3500"/>
            <a:endParaRPr lang="cs-CZ" altLang="cs-CZ"/>
          </a:p>
        </p:txBody>
      </p:sp>
    </p:spTree>
  </p:cSld>
  <p:clrMapOvr>
    <a:masterClrMapping/>
  </p:clrMapOvr>
  <p:transition>
    <p:push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/>
              <a:t>Other Issues</a:t>
            </a:r>
            <a:endParaRPr lang="sk-SK" altLang="cs-CZ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altLang="cs-CZ"/>
              <a:t>In case the site offers service/goods –</a:t>
            </a:r>
          </a:p>
          <a:p>
            <a:pPr lvl="1"/>
            <a:r>
              <a:rPr lang="sk-SK" altLang="cs-CZ"/>
              <a:t>Orders</a:t>
            </a:r>
          </a:p>
          <a:p>
            <a:pPr lvl="1"/>
            <a:r>
              <a:rPr lang="sk-SK" altLang="cs-CZ"/>
              <a:t>Performance of contracts</a:t>
            </a:r>
          </a:p>
          <a:p>
            <a:pPr lvl="1"/>
            <a:r>
              <a:rPr lang="sk-SK" altLang="cs-CZ"/>
              <a:t>Goods „on store“</a:t>
            </a:r>
          </a:p>
          <a:p>
            <a:pPr lvl="1"/>
            <a:r>
              <a:rPr lang="sk-SK" altLang="cs-CZ"/>
              <a:t>Logistics (delivery systems)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Discussion points</a:t>
            </a:r>
          </a:p>
        </p:txBody>
      </p:sp>
      <p:sp>
        <p:nvSpPr>
          <p:cNvPr id="41987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3500"/>
            <a:endParaRPr lang="cs-CZ" alt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Thank you</a:t>
            </a:r>
          </a:p>
        </p:txBody>
      </p:sp>
      <p:sp>
        <p:nvSpPr>
          <p:cNvPr id="43011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3500"/>
            <a:endParaRPr lang="cs-CZ" altLang="cs-CZ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4429126"/>
            <a:ext cx="2786063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>
          <a:xfrm>
            <a:off x="2279650" y="765176"/>
            <a:ext cx="7315200" cy="1154113"/>
          </a:xfrm>
        </p:spPr>
        <p:txBody>
          <a:bodyPr/>
          <a:lstStyle/>
          <a:p>
            <a:pPr eaLnBrk="1" hangingPunct="1"/>
            <a:r>
              <a:rPr lang="en-US" altLang="cs-CZ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Domain name as a contractual relationship?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024694" y="2285992"/>
            <a:ext cx="2857520" cy="135732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cs-CZ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Registrator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95472" y="2285992"/>
            <a:ext cx="242889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cs-CZ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Domain</a:t>
            </a:r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name</a:t>
            </a:r>
            <a:r>
              <a:rPr lang="cs-CZ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holder</a:t>
            </a:r>
            <a:endParaRPr lang="cs-CZ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Zástupný symbol pro obsah 4"/>
          <p:cNvSpPr txBox="1">
            <a:spLocks/>
          </p:cNvSpPr>
          <p:nvPr/>
        </p:nvSpPr>
        <p:spPr bwMode="auto">
          <a:xfrm>
            <a:off x="4310050" y="5072074"/>
            <a:ext cx="2857520" cy="1357322"/>
          </a:xfrm>
          <a:prstGeom prst="rect">
            <a:avLst/>
          </a:prstGeom>
          <a:ln w="1905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125" indent="-255588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/>
            </a:pPr>
            <a:r>
              <a:rPr lang="cs-CZ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Administrator</a:t>
            </a:r>
            <a:r>
              <a:rPr lang="cs-CZ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 </a:t>
            </a:r>
            <a:r>
              <a:rPr lang="cs-CZ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Authority</a:t>
            </a:r>
            <a:endParaRPr lang="cs-CZ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 flipV="1">
            <a:off x="6310314" y="3714750"/>
            <a:ext cx="1785937" cy="121443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4667251" y="3286125"/>
            <a:ext cx="221456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10800000">
            <a:off x="3309939" y="3643314"/>
            <a:ext cx="1785937" cy="12858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63" y="285750"/>
            <a:ext cx="82296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The legal relationship between the Administrator and the Registrar</a:t>
            </a:r>
            <a:endParaRPr lang="sk-SK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053FD34F-2588-444A-BEB6-2041D94FB9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24113" y="2205038"/>
          <a:ext cx="7315200" cy="368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cs-CZ" sz="3600" dirty="0"/>
              <a:t>The legal relationship between the User and the Registrar</a:t>
            </a:r>
            <a:endParaRPr lang="sk-SK" altLang="cs-CZ" sz="3600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838200" y="2583450"/>
            <a:ext cx="10515600" cy="3065788"/>
          </a:xfrm>
        </p:spPr>
        <p:txBody>
          <a:bodyPr/>
          <a:lstStyle/>
          <a:p>
            <a:pPr eaLnBrk="1" hangingPunct="1"/>
            <a:r>
              <a:rPr lang="en-US" altLang="cs-CZ" dirty="0"/>
              <a:t>Usually a service interconnected with a web-hosting</a:t>
            </a:r>
            <a:endParaRPr lang="cs-CZ" altLang="cs-CZ" dirty="0"/>
          </a:p>
          <a:p>
            <a:pPr eaLnBrk="1" hangingPunct="1"/>
            <a:r>
              <a:rPr lang="en-US" altLang="cs-CZ" dirty="0"/>
              <a:t>The duty of Registrar is to register a domain name at Administrator</a:t>
            </a:r>
            <a:endParaRPr lang="cs-CZ" altLang="cs-CZ" dirty="0"/>
          </a:p>
          <a:p>
            <a:pPr eaLnBrk="1" hangingPunct="1"/>
            <a:r>
              <a:rPr lang="en-US" altLang="cs-CZ" dirty="0"/>
              <a:t>User has the right to change a Registrar</a:t>
            </a:r>
            <a:endParaRPr lang="cs-CZ" altLang="cs-CZ" dirty="0"/>
          </a:p>
          <a:p>
            <a:pPr eaLnBrk="1" hangingPunct="1"/>
            <a:r>
              <a:rPr lang="en-US" altLang="cs-CZ" dirty="0"/>
              <a:t>Cancelling the contract with registrar, does not mean the cancellation of a domain name </a:t>
            </a:r>
            <a:endParaRPr lang="cs-CZ" altLang="cs-CZ" dirty="0"/>
          </a:p>
        </p:txBody>
      </p:sp>
    </p:spTree>
  </p:cSld>
  <p:clrMapOvr>
    <a:masterClrMapping/>
  </p:clrMapOvr>
  <p:transition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825" y="692150"/>
            <a:ext cx="8534400" cy="10556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The relationship between the User and the Administrator</a:t>
            </a:r>
            <a:endParaRPr lang="sk-SK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 dirty="0"/>
          </a:p>
          <a:p>
            <a:pPr eaLnBrk="1" hangingPunct="1"/>
            <a:r>
              <a:rPr lang="en-US" altLang="cs-CZ" dirty="0"/>
              <a:t>Administrator has a duty to keep the domain name in his DNS database</a:t>
            </a:r>
            <a:endParaRPr lang="cs-CZ" altLang="cs-CZ" dirty="0"/>
          </a:p>
          <a:p>
            <a:pPr eaLnBrk="1" hangingPunct="1"/>
            <a:r>
              <a:rPr lang="cs-CZ" altLang="cs-CZ" dirty="0"/>
              <a:t>In</a:t>
            </a:r>
            <a:r>
              <a:rPr lang="en-US" altLang="cs-CZ" dirty="0"/>
              <a:t>n</a:t>
            </a:r>
            <a:r>
              <a:rPr lang="cs-CZ" altLang="cs-CZ" dirty="0" err="1"/>
              <a:t>omin</a:t>
            </a:r>
            <a:r>
              <a:rPr lang="en-US" altLang="cs-CZ" dirty="0"/>
              <a:t>ate </a:t>
            </a:r>
            <a:r>
              <a:rPr lang="cs-CZ" altLang="cs-CZ" dirty="0" err="1"/>
              <a:t>contract</a:t>
            </a:r>
            <a:endParaRPr lang="cs-CZ" altLang="cs-CZ" dirty="0"/>
          </a:p>
          <a:p>
            <a:pPr eaLnBrk="1" hangingPunct="1"/>
            <a:r>
              <a:rPr lang="en-US" altLang="cs-CZ" dirty="0"/>
              <a:t>Contract for a limited time period</a:t>
            </a:r>
            <a:endParaRPr lang="cs-CZ" altLang="cs-CZ" dirty="0"/>
          </a:p>
          <a:p>
            <a:pPr eaLnBrk="1" hangingPunct="1"/>
            <a:r>
              <a:rPr lang="en-US" altLang="cs-CZ" dirty="0"/>
              <a:t>User has a duty to follow the terms and conditions of the domain </a:t>
            </a:r>
            <a:endParaRPr lang="sk-SK" altLang="cs-CZ" dirty="0"/>
          </a:p>
        </p:txBody>
      </p:sp>
    </p:spTree>
  </p:cSld>
  <p:clrMapOvr>
    <a:masterClrMapping/>
  </p:clrMapOvr>
  <p:transition>
    <p:push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/>
              <a:t>TRANSFERING A DOMAIN NAME</a:t>
            </a:r>
          </a:p>
        </p:txBody>
      </p:sp>
      <p:sp>
        <p:nvSpPr>
          <p:cNvPr id="1331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63500"/>
            <a:endParaRPr lang="cs-CZ" alt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Transferring a domain name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/>
              <a:t>Domain name is a contractual relationship between user and sponsoring organization (administrator) of a domain name</a:t>
            </a:r>
          </a:p>
          <a:p>
            <a:r>
              <a:rPr lang="en-US" altLang="cs-CZ"/>
              <a:t>The registration of a domain name is usually mediated by “registrars”</a:t>
            </a:r>
            <a:endParaRPr lang="cs-CZ" altLang="cs-CZ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law-prezentace-16-9-en-v10.potx" id="{9896EA3D-72B6-4023-9F63-F32925A13CDB}" vid="{276D4D44-9036-4AB3-B85F-98413CE9D3B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muni-law-prezentace-16-9-en-v10 (1)</Template>
  <TotalTime>0</TotalTime>
  <Words>798</Words>
  <Application>Microsoft Office PowerPoint</Application>
  <PresentationFormat>Širokoúhlá obrazovka</PresentationFormat>
  <Paragraphs>146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Georgia</vt:lpstr>
      <vt:lpstr>Tahoma</vt:lpstr>
      <vt:lpstr>Trebuchet MS</vt:lpstr>
      <vt:lpstr>Wingdings</vt:lpstr>
      <vt:lpstr>Presentation_MU_EN</vt:lpstr>
      <vt:lpstr>Prezentace aplikace PowerPoint</vt:lpstr>
      <vt:lpstr>Buying and selling a website</vt:lpstr>
      <vt:lpstr>Legal concept of a domain name</vt:lpstr>
      <vt:lpstr>Domain name as a contractual relationship?</vt:lpstr>
      <vt:lpstr>The legal relationship between the Administrator and the Registrar</vt:lpstr>
      <vt:lpstr>The legal relationship between the User and the Registrar</vt:lpstr>
      <vt:lpstr>The relationship between the User and the Administrator</vt:lpstr>
      <vt:lpstr>TRANSFERING A DOMAIN NAME</vt:lpstr>
      <vt:lpstr>Transferring a domain name</vt:lpstr>
      <vt:lpstr>Possible transfers of a domain name</vt:lpstr>
      <vt:lpstr>Traditional scheme</vt:lpstr>
      <vt:lpstr>User switches registrar</vt:lpstr>
      <vt:lpstr>User switches registrar</vt:lpstr>
      <vt:lpstr>The Registrar may deny a transfer request only in case of:</vt:lpstr>
      <vt:lpstr>Scenario 2:</vt:lpstr>
      <vt:lpstr>User transfers a domain name to a new user</vt:lpstr>
      <vt:lpstr>User transfers a domain name to a new user</vt:lpstr>
      <vt:lpstr>Practical part of transfering domain name</vt:lpstr>
      <vt:lpstr>Searching for an owner</vt:lpstr>
      <vt:lpstr>Step 2 – Making a contract</vt:lpstr>
      <vt:lpstr>Contracting Excercise I.</vt:lpstr>
      <vt:lpstr>Prezentace aplikace PowerPoint</vt:lpstr>
      <vt:lpstr>Areas of contract</vt:lpstr>
      <vt:lpstr>Vocabulary</vt:lpstr>
      <vt:lpstr>Structure of the contract</vt:lpstr>
      <vt:lpstr>Other Important issues </vt:lpstr>
      <vt:lpstr>Intellectual property of a website</vt:lpstr>
      <vt:lpstr>Problem</vt:lpstr>
      <vt:lpstr>Data protection issues</vt:lpstr>
      <vt:lpstr>Other Issues</vt:lpstr>
      <vt:lpstr>Discussion points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Koščík</dc:creator>
  <cp:lastModifiedBy>Michal Koščík</cp:lastModifiedBy>
  <cp:revision>1</cp:revision>
  <cp:lastPrinted>1601-01-01T00:00:00Z</cp:lastPrinted>
  <dcterms:created xsi:type="dcterms:W3CDTF">2023-03-08T14:32:49Z</dcterms:created>
  <dcterms:modified xsi:type="dcterms:W3CDTF">2023-03-08T14:33:42Z</dcterms:modified>
</cp:coreProperties>
</file>