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8"/>
  </p:notesMasterIdLst>
  <p:handoutMasterIdLst>
    <p:handoutMasterId r:id="rId39"/>
  </p:handoutMasterIdLst>
  <p:sldIdLst>
    <p:sldId id="256" r:id="rId2"/>
    <p:sldId id="481" r:id="rId3"/>
    <p:sldId id="584" r:id="rId4"/>
    <p:sldId id="612" r:id="rId5"/>
    <p:sldId id="613" r:id="rId6"/>
    <p:sldId id="614" r:id="rId7"/>
    <p:sldId id="615" r:id="rId8"/>
    <p:sldId id="616" r:id="rId9"/>
    <p:sldId id="617" r:id="rId10"/>
    <p:sldId id="618" r:id="rId11"/>
    <p:sldId id="619" r:id="rId12"/>
    <p:sldId id="620" r:id="rId13"/>
    <p:sldId id="621" r:id="rId14"/>
    <p:sldId id="622" r:id="rId15"/>
    <p:sldId id="623" r:id="rId16"/>
    <p:sldId id="624" r:id="rId17"/>
    <p:sldId id="625" r:id="rId18"/>
    <p:sldId id="626" r:id="rId19"/>
    <p:sldId id="627" r:id="rId20"/>
    <p:sldId id="266" r:id="rId21"/>
    <p:sldId id="260" r:id="rId22"/>
    <p:sldId id="267" r:id="rId23"/>
    <p:sldId id="261" r:id="rId24"/>
    <p:sldId id="586" r:id="rId25"/>
    <p:sldId id="587" r:id="rId26"/>
    <p:sldId id="588" r:id="rId27"/>
    <p:sldId id="589" r:id="rId28"/>
    <p:sldId id="590" r:id="rId29"/>
    <p:sldId id="591" r:id="rId30"/>
    <p:sldId id="594" r:id="rId31"/>
    <p:sldId id="595" r:id="rId32"/>
    <p:sldId id="262" r:id="rId33"/>
    <p:sldId id="268" r:id="rId34"/>
    <p:sldId id="263" r:id="rId35"/>
    <p:sldId id="269" r:id="rId36"/>
    <p:sldId id="258" r:id="rId37"/>
  </p:sldIdLst>
  <p:sldSz cx="12192000" cy="6858000"/>
  <p:notesSz cx="7010400" cy="92964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CFF159-2524-4920-8B1C-C2C3FE8FCD9A}" v="25" dt="2023-03-29T15:25:54.953"/>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64" autoAdjust="0"/>
    <p:restoredTop sz="96754" autoAdjust="0"/>
  </p:normalViewPr>
  <p:slideViewPr>
    <p:cSldViewPr snapToGrid="0">
      <p:cViewPr varScale="1">
        <p:scale>
          <a:sx n="79" d="100"/>
          <a:sy n="79" d="100"/>
        </p:scale>
        <p:origin x="859" y="72"/>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vel Loutocký" userId="45810d7c-c5bb-4314-8690-b3eafda1bbe4" providerId="ADAL" clId="{D788D208-A4CE-4299-BC3B-F3286CF8C217}"/>
    <pc:docChg chg="modSld">
      <pc:chgData name="Pavel Loutocký" userId="45810d7c-c5bb-4314-8690-b3eafda1bbe4" providerId="ADAL" clId="{D788D208-A4CE-4299-BC3B-F3286CF8C217}" dt="2020-11-28T11:48:36.086" v="57" actId="20577"/>
      <pc:docMkLst>
        <pc:docMk/>
      </pc:docMkLst>
      <pc:sldChg chg="modSp mod">
        <pc:chgData name="Pavel Loutocký" userId="45810d7c-c5bb-4314-8690-b3eafda1bbe4" providerId="ADAL" clId="{D788D208-A4CE-4299-BC3B-F3286CF8C217}" dt="2020-11-28T11:48:36.086" v="57" actId="20577"/>
        <pc:sldMkLst>
          <pc:docMk/>
          <pc:sldMk cId="3991308559" sldId="263"/>
        </pc:sldMkLst>
        <pc:spChg chg="mod">
          <ac:chgData name="Pavel Loutocký" userId="45810d7c-c5bb-4314-8690-b3eafda1bbe4" providerId="ADAL" clId="{D788D208-A4CE-4299-BC3B-F3286CF8C217}" dt="2020-11-28T11:48:36.086" v="57" actId="20577"/>
          <ac:spMkLst>
            <pc:docMk/>
            <pc:sldMk cId="3991308559" sldId="263"/>
            <ac:spMk id="5" creationId="{C98ABDA8-7767-3744-B019-A88DFE107396}"/>
          </ac:spMkLst>
        </pc:spChg>
      </pc:sldChg>
    </pc:docChg>
  </pc:docChgLst>
  <pc:docChgLst>
    <pc:chgData name="Pavel Loutocký" userId="45810d7c-c5bb-4314-8690-b3eafda1bbe4" providerId="ADAL" clId="{E25EA528-EB4E-4151-9500-432E753BEC74}"/>
    <pc:docChg chg="modSld">
      <pc:chgData name="Pavel Loutocký" userId="45810d7c-c5bb-4314-8690-b3eafda1bbe4" providerId="ADAL" clId="{E25EA528-EB4E-4151-9500-432E753BEC74}" dt="2020-09-17T09:49:26.102" v="5" actId="1076"/>
      <pc:docMkLst>
        <pc:docMk/>
      </pc:docMkLst>
      <pc:sldChg chg="modSp mod">
        <pc:chgData name="Pavel Loutocký" userId="45810d7c-c5bb-4314-8690-b3eafda1bbe4" providerId="ADAL" clId="{E25EA528-EB4E-4151-9500-432E753BEC74}" dt="2020-09-15T06:39:37.712" v="0" actId="20577"/>
        <pc:sldMkLst>
          <pc:docMk/>
          <pc:sldMk cId="2179047313" sldId="261"/>
        </pc:sldMkLst>
        <pc:spChg chg="mod">
          <ac:chgData name="Pavel Loutocký" userId="45810d7c-c5bb-4314-8690-b3eafda1bbe4" providerId="ADAL" clId="{E25EA528-EB4E-4151-9500-432E753BEC74}" dt="2020-09-15T06:39:37.712" v="0" actId="20577"/>
          <ac:spMkLst>
            <pc:docMk/>
            <pc:sldMk cId="2179047313" sldId="261"/>
            <ac:spMk id="5" creationId="{C98ABDA8-7767-3744-B019-A88DFE107396}"/>
          </ac:spMkLst>
        </pc:spChg>
      </pc:sldChg>
      <pc:sldChg chg="modSp mod">
        <pc:chgData name="Pavel Loutocký" userId="45810d7c-c5bb-4314-8690-b3eafda1bbe4" providerId="ADAL" clId="{E25EA528-EB4E-4151-9500-432E753BEC74}" dt="2020-09-17T09:49:26.102" v="5" actId="1076"/>
        <pc:sldMkLst>
          <pc:docMk/>
          <pc:sldMk cId="3991308559" sldId="263"/>
        </pc:sldMkLst>
        <pc:spChg chg="mod">
          <ac:chgData name="Pavel Loutocký" userId="45810d7c-c5bb-4314-8690-b3eafda1bbe4" providerId="ADAL" clId="{E25EA528-EB4E-4151-9500-432E753BEC74}" dt="2020-09-17T09:49:26.102" v="5" actId="1076"/>
          <ac:spMkLst>
            <pc:docMk/>
            <pc:sldMk cId="3991308559" sldId="263"/>
            <ac:spMk id="5" creationId="{C98ABDA8-7767-3744-B019-A88DFE107396}"/>
          </ac:spMkLst>
        </pc:spChg>
      </pc:sldChg>
    </pc:docChg>
  </pc:docChgLst>
  <pc:docChgLst>
    <pc:chgData name="Pavel Loutocký" userId="45810d7c-c5bb-4314-8690-b3eafda1bbe4" providerId="ADAL" clId="{B7927055-BF7F-4484-BADF-1AD48EA2BB30}"/>
    <pc:docChg chg="undo redo custSel addSld modSld">
      <pc:chgData name="Pavel Loutocký" userId="45810d7c-c5bb-4314-8690-b3eafda1bbe4" providerId="ADAL" clId="{B7927055-BF7F-4484-BADF-1AD48EA2BB30}" dt="2020-09-22T15:27:14.376" v="1375" actId="790"/>
      <pc:docMkLst>
        <pc:docMk/>
      </pc:docMkLst>
      <pc:sldChg chg="modSp mod">
        <pc:chgData name="Pavel Loutocký" userId="45810d7c-c5bb-4314-8690-b3eafda1bbe4" providerId="ADAL" clId="{B7927055-BF7F-4484-BADF-1AD48EA2BB30}" dt="2020-09-22T15:22:14.487" v="1372" actId="20577"/>
        <pc:sldMkLst>
          <pc:docMk/>
          <pc:sldMk cId="841358173" sldId="257"/>
        </pc:sldMkLst>
        <pc:spChg chg="mod">
          <ac:chgData name="Pavel Loutocký" userId="45810d7c-c5bb-4314-8690-b3eafda1bbe4" providerId="ADAL" clId="{B7927055-BF7F-4484-BADF-1AD48EA2BB30}" dt="2020-09-22T15:11:25.486" v="714" actId="20577"/>
          <ac:spMkLst>
            <pc:docMk/>
            <pc:sldMk cId="841358173" sldId="257"/>
            <ac:spMk id="4" creationId="{7F092197-E8F4-5C43-BC83-431D0FBF8A82}"/>
          </ac:spMkLst>
        </pc:spChg>
        <pc:spChg chg="mod">
          <ac:chgData name="Pavel Loutocký" userId="45810d7c-c5bb-4314-8690-b3eafda1bbe4" providerId="ADAL" clId="{B7927055-BF7F-4484-BADF-1AD48EA2BB30}" dt="2020-09-22T15:22:14.487" v="1372" actId="20577"/>
          <ac:spMkLst>
            <pc:docMk/>
            <pc:sldMk cId="841358173" sldId="257"/>
            <ac:spMk id="5" creationId="{C98ABDA8-7767-3744-B019-A88DFE107396}"/>
          </ac:spMkLst>
        </pc:spChg>
      </pc:sldChg>
      <pc:sldChg chg="modSp mod">
        <pc:chgData name="Pavel Loutocký" userId="45810d7c-c5bb-4314-8690-b3eafda1bbe4" providerId="ADAL" clId="{B7927055-BF7F-4484-BADF-1AD48EA2BB30}" dt="2020-09-22T15:09:04.105" v="695" actId="20577"/>
        <pc:sldMkLst>
          <pc:docMk/>
          <pc:sldMk cId="3722803813" sldId="258"/>
        </pc:sldMkLst>
        <pc:spChg chg="mod">
          <ac:chgData name="Pavel Loutocký" userId="45810d7c-c5bb-4314-8690-b3eafda1bbe4" providerId="ADAL" clId="{B7927055-BF7F-4484-BADF-1AD48EA2BB30}" dt="2020-09-22T15:09:04.105" v="695" actId="20577"/>
          <ac:spMkLst>
            <pc:docMk/>
            <pc:sldMk cId="3722803813" sldId="258"/>
            <ac:spMk id="2" creationId="{9DE727C1-60EE-B14C-8120-4EC4A50B6C5B}"/>
          </ac:spMkLst>
        </pc:spChg>
        <pc:spChg chg="mod">
          <ac:chgData name="Pavel Loutocký" userId="45810d7c-c5bb-4314-8690-b3eafda1bbe4" providerId="ADAL" clId="{B7927055-BF7F-4484-BADF-1AD48EA2BB30}" dt="2020-09-22T15:08:52.357" v="672" actId="20577"/>
          <ac:spMkLst>
            <pc:docMk/>
            <pc:sldMk cId="3722803813" sldId="258"/>
            <ac:spMk id="4" creationId="{EAC62280-72C5-FE4F-9153-0B26C7A2C043}"/>
          </ac:spMkLst>
        </pc:spChg>
        <pc:spChg chg="mod">
          <ac:chgData name="Pavel Loutocký" userId="45810d7c-c5bb-4314-8690-b3eafda1bbe4" providerId="ADAL" clId="{B7927055-BF7F-4484-BADF-1AD48EA2BB30}" dt="2020-09-22T15:08:59.104" v="685" actId="20577"/>
          <ac:spMkLst>
            <pc:docMk/>
            <pc:sldMk cId="3722803813" sldId="258"/>
            <ac:spMk id="5" creationId="{BBB0B5F7-4185-6243-B68E-192E9A0DC3B7}"/>
          </ac:spMkLst>
        </pc:spChg>
      </pc:sldChg>
      <pc:sldChg chg="modSp mod">
        <pc:chgData name="Pavel Loutocký" userId="45810d7c-c5bb-4314-8690-b3eafda1bbe4" providerId="ADAL" clId="{B7927055-BF7F-4484-BADF-1AD48EA2BB30}" dt="2020-09-22T15:09:50.985" v="700" actId="790"/>
        <pc:sldMkLst>
          <pc:docMk/>
          <pc:sldMk cId="3763187543" sldId="260"/>
        </pc:sldMkLst>
        <pc:spChg chg="mod">
          <ac:chgData name="Pavel Loutocký" userId="45810d7c-c5bb-4314-8690-b3eafda1bbe4" providerId="ADAL" clId="{B7927055-BF7F-4484-BADF-1AD48EA2BB30}" dt="2020-09-22T15:09:50.985" v="700" actId="790"/>
          <ac:spMkLst>
            <pc:docMk/>
            <pc:sldMk cId="3763187543" sldId="260"/>
            <ac:spMk id="5" creationId="{C98ABDA8-7767-3744-B019-A88DFE107396}"/>
          </ac:spMkLst>
        </pc:spChg>
      </pc:sldChg>
      <pc:sldChg chg="modSp mod">
        <pc:chgData name="Pavel Loutocký" userId="45810d7c-c5bb-4314-8690-b3eafda1bbe4" providerId="ADAL" clId="{B7927055-BF7F-4484-BADF-1AD48EA2BB30}" dt="2020-09-22T15:26:14.934" v="1374" actId="790"/>
        <pc:sldMkLst>
          <pc:docMk/>
          <pc:sldMk cId="2179047313" sldId="261"/>
        </pc:sldMkLst>
        <pc:spChg chg="mod">
          <ac:chgData name="Pavel Loutocký" userId="45810d7c-c5bb-4314-8690-b3eafda1bbe4" providerId="ADAL" clId="{B7927055-BF7F-4484-BADF-1AD48EA2BB30}" dt="2020-09-22T15:26:14.934" v="1374" actId="790"/>
          <ac:spMkLst>
            <pc:docMk/>
            <pc:sldMk cId="2179047313" sldId="261"/>
            <ac:spMk id="4" creationId="{7F092197-E8F4-5C43-BC83-431D0FBF8A82}"/>
          </ac:spMkLst>
        </pc:spChg>
        <pc:spChg chg="mod">
          <ac:chgData name="Pavel Loutocký" userId="45810d7c-c5bb-4314-8690-b3eafda1bbe4" providerId="ADAL" clId="{B7927055-BF7F-4484-BADF-1AD48EA2BB30}" dt="2020-09-22T15:10:18.580" v="702" actId="790"/>
          <ac:spMkLst>
            <pc:docMk/>
            <pc:sldMk cId="2179047313" sldId="261"/>
            <ac:spMk id="5" creationId="{C98ABDA8-7767-3744-B019-A88DFE107396}"/>
          </ac:spMkLst>
        </pc:spChg>
      </pc:sldChg>
      <pc:sldChg chg="modSp mod">
        <pc:chgData name="Pavel Loutocký" userId="45810d7c-c5bb-4314-8690-b3eafda1bbe4" providerId="ADAL" clId="{B7927055-BF7F-4484-BADF-1AD48EA2BB30}" dt="2020-09-22T15:11:50.106" v="716" actId="20577"/>
        <pc:sldMkLst>
          <pc:docMk/>
          <pc:sldMk cId="634274858" sldId="262"/>
        </pc:sldMkLst>
        <pc:spChg chg="mod">
          <ac:chgData name="Pavel Loutocký" userId="45810d7c-c5bb-4314-8690-b3eafda1bbe4" providerId="ADAL" clId="{B7927055-BF7F-4484-BADF-1AD48EA2BB30}" dt="2020-09-22T15:08:13.941" v="623" actId="20577"/>
          <ac:spMkLst>
            <pc:docMk/>
            <pc:sldMk cId="634274858" sldId="262"/>
            <ac:spMk id="2" creationId="{FB49AE7B-C9DE-4448-954F-CAAEAB58AEFA}"/>
          </ac:spMkLst>
        </pc:spChg>
        <pc:spChg chg="mod">
          <ac:chgData name="Pavel Loutocký" userId="45810d7c-c5bb-4314-8690-b3eafda1bbe4" providerId="ADAL" clId="{B7927055-BF7F-4484-BADF-1AD48EA2BB30}" dt="2020-09-22T15:11:50.106" v="716" actId="20577"/>
          <ac:spMkLst>
            <pc:docMk/>
            <pc:sldMk cId="634274858" sldId="262"/>
            <ac:spMk id="4" creationId="{7F092197-E8F4-5C43-BC83-431D0FBF8A82}"/>
          </ac:spMkLst>
        </pc:spChg>
        <pc:spChg chg="mod">
          <ac:chgData name="Pavel Loutocký" userId="45810d7c-c5bb-4314-8690-b3eafda1bbe4" providerId="ADAL" clId="{B7927055-BF7F-4484-BADF-1AD48EA2BB30}" dt="2020-09-22T15:10:30.677" v="704" actId="1076"/>
          <ac:spMkLst>
            <pc:docMk/>
            <pc:sldMk cId="634274858" sldId="262"/>
            <ac:spMk id="5" creationId="{C98ABDA8-7767-3744-B019-A88DFE107396}"/>
          </ac:spMkLst>
        </pc:spChg>
      </pc:sldChg>
      <pc:sldChg chg="modSp mod">
        <pc:chgData name="Pavel Loutocký" userId="45810d7c-c5bb-4314-8690-b3eafda1bbe4" providerId="ADAL" clId="{B7927055-BF7F-4484-BADF-1AD48EA2BB30}" dt="2020-09-22T15:20:45.624" v="1345" actId="313"/>
        <pc:sldMkLst>
          <pc:docMk/>
          <pc:sldMk cId="3991308559" sldId="263"/>
        </pc:sldMkLst>
        <pc:spChg chg="mod">
          <ac:chgData name="Pavel Loutocký" userId="45810d7c-c5bb-4314-8690-b3eafda1bbe4" providerId="ADAL" clId="{B7927055-BF7F-4484-BADF-1AD48EA2BB30}" dt="2020-09-22T15:08:44.348" v="645" actId="20577"/>
          <ac:spMkLst>
            <pc:docMk/>
            <pc:sldMk cId="3991308559" sldId="263"/>
            <ac:spMk id="2" creationId="{FB49AE7B-C9DE-4448-954F-CAAEAB58AEFA}"/>
          </ac:spMkLst>
        </pc:spChg>
        <pc:spChg chg="mod">
          <ac:chgData name="Pavel Loutocký" userId="45810d7c-c5bb-4314-8690-b3eafda1bbe4" providerId="ADAL" clId="{B7927055-BF7F-4484-BADF-1AD48EA2BB30}" dt="2020-09-22T15:12:19.142" v="739" actId="20577"/>
          <ac:spMkLst>
            <pc:docMk/>
            <pc:sldMk cId="3991308559" sldId="263"/>
            <ac:spMk id="4" creationId="{7F092197-E8F4-5C43-BC83-431D0FBF8A82}"/>
          </ac:spMkLst>
        </pc:spChg>
        <pc:spChg chg="mod">
          <ac:chgData name="Pavel Loutocký" userId="45810d7c-c5bb-4314-8690-b3eafda1bbe4" providerId="ADAL" clId="{B7927055-BF7F-4484-BADF-1AD48EA2BB30}" dt="2020-09-22T15:20:45.624" v="1345" actId="313"/>
          <ac:spMkLst>
            <pc:docMk/>
            <pc:sldMk cId="3991308559" sldId="263"/>
            <ac:spMk id="5" creationId="{C98ABDA8-7767-3744-B019-A88DFE107396}"/>
          </ac:spMkLst>
        </pc:spChg>
      </pc:sldChg>
      <pc:sldChg chg="modSp mod">
        <pc:chgData name="Pavel Loutocký" userId="45810d7c-c5bb-4314-8690-b3eafda1bbe4" providerId="ADAL" clId="{B7927055-BF7F-4484-BADF-1AD48EA2BB30}" dt="2020-09-22T15:09:40.764" v="699" actId="790"/>
        <pc:sldMkLst>
          <pc:docMk/>
          <pc:sldMk cId="469193852" sldId="266"/>
        </pc:sldMkLst>
        <pc:spChg chg="mod">
          <ac:chgData name="Pavel Loutocký" userId="45810d7c-c5bb-4314-8690-b3eafda1bbe4" providerId="ADAL" clId="{B7927055-BF7F-4484-BADF-1AD48EA2BB30}" dt="2020-09-22T15:09:40.764" v="699" actId="790"/>
          <ac:spMkLst>
            <pc:docMk/>
            <pc:sldMk cId="469193852" sldId="266"/>
            <ac:spMk id="5" creationId="{C98ABDA8-7767-3744-B019-A88DFE107396}"/>
          </ac:spMkLst>
        </pc:spChg>
      </pc:sldChg>
      <pc:sldChg chg="modSp mod">
        <pc:chgData name="Pavel Loutocký" userId="45810d7c-c5bb-4314-8690-b3eafda1bbe4" providerId="ADAL" clId="{B7927055-BF7F-4484-BADF-1AD48EA2BB30}" dt="2020-09-22T15:22:39.276" v="1373" actId="313"/>
        <pc:sldMkLst>
          <pc:docMk/>
          <pc:sldMk cId="2266743839" sldId="267"/>
        </pc:sldMkLst>
        <pc:spChg chg="mod">
          <ac:chgData name="Pavel Loutocký" userId="45810d7c-c5bb-4314-8690-b3eafda1bbe4" providerId="ADAL" clId="{B7927055-BF7F-4484-BADF-1AD48EA2BB30}" dt="2020-09-22T15:22:39.276" v="1373" actId="313"/>
          <ac:spMkLst>
            <pc:docMk/>
            <pc:sldMk cId="2266743839" sldId="267"/>
            <ac:spMk id="5" creationId="{C98ABDA8-7767-3744-B019-A88DFE107396}"/>
          </ac:spMkLst>
        </pc:spChg>
      </pc:sldChg>
      <pc:sldChg chg="modSp mod">
        <pc:chgData name="Pavel Loutocký" userId="45810d7c-c5bb-4314-8690-b3eafda1bbe4" providerId="ADAL" clId="{B7927055-BF7F-4484-BADF-1AD48EA2BB30}" dt="2020-09-22T15:27:14.376" v="1375" actId="790"/>
        <pc:sldMkLst>
          <pc:docMk/>
          <pc:sldMk cId="834339704" sldId="268"/>
        </pc:sldMkLst>
        <pc:spChg chg="mod">
          <ac:chgData name="Pavel Loutocký" userId="45810d7c-c5bb-4314-8690-b3eafda1bbe4" providerId="ADAL" clId="{B7927055-BF7F-4484-BADF-1AD48EA2BB30}" dt="2020-09-22T15:08:32.748" v="634" actId="20577"/>
          <ac:spMkLst>
            <pc:docMk/>
            <pc:sldMk cId="834339704" sldId="268"/>
            <ac:spMk id="2" creationId="{FB49AE7B-C9DE-4448-954F-CAAEAB58AEFA}"/>
          </ac:spMkLst>
        </pc:spChg>
        <pc:spChg chg="mod">
          <ac:chgData name="Pavel Loutocký" userId="45810d7c-c5bb-4314-8690-b3eafda1bbe4" providerId="ADAL" clId="{B7927055-BF7F-4484-BADF-1AD48EA2BB30}" dt="2020-09-22T15:09:13.741" v="697" actId="20577"/>
          <ac:spMkLst>
            <pc:docMk/>
            <pc:sldMk cId="834339704" sldId="268"/>
            <ac:spMk id="4" creationId="{7F092197-E8F4-5C43-BC83-431D0FBF8A82}"/>
          </ac:spMkLst>
        </pc:spChg>
        <pc:spChg chg="mod">
          <ac:chgData name="Pavel Loutocký" userId="45810d7c-c5bb-4314-8690-b3eafda1bbe4" providerId="ADAL" clId="{B7927055-BF7F-4484-BADF-1AD48EA2BB30}" dt="2020-09-22T15:27:14.376" v="1375" actId="790"/>
          <ac:spMkLst>
            <pc:docMk/>
            <pc:sldMk cId="834339704" sldId="268"/>
            <ac:spMk id="5" creationId="{C98ABDA8-7767-3744-B019-A88DFE107396}"/>
          </ac:spMkLst>
        </pc:spChg>
      </pc:sldChg>
      <pc:sldChg chg="modSp add mod">
        <pc:chgData name="Pavel Loutocký" userId="45810d7c-c5bb-4314-8690-b3eafda1bbe4" providerId="ADAL" clId="{B7927055-BF7F-4484-BADF-1AD48EA2BB30}" dt="2020-09-22T15:17:05.349" v="1180" actId="790"/>
        <pc:sldMkLst>
          <pc:docMk/>
          <pc:sldMk cId="3800915483" sldId="269"/>
        </pc:sldMkLst>
        <pc:spChg chg="mod">
          <ac:chgData name="Pavel Loutocký" userId="45810d7c-c5bb-4314-8690-b3eafda1bbe4" providerId="ADAL" clId="{B7927055-BF7F-4484-BADF-1AD48EA2BB30}" dt="2020-09-22T15:12:13.441" v="731" actId="20577"/>
          <ac:spMkLst>
            <pc:docMk/>
            <pc:sldMk cId="3800915483" sldId="269"/>
            <ac:spMk id="4" creationId="{7F092197-E8F4-5C43-BC83-431D0FBF8A82}"/>
          </ac:spMkLst>
        </pc:spChg>
        <pc:spChg chg="mod">
          <ac:chgData name="Pavel Loutocký" userId="45810d7c-c5bb-4314-8690-b3eafda1bbe4" providerId="ADAL" clId="{B7927055-BF7F-4484-BADF-1AD48EA2BB30}" dt="2020-09-22T15:17:05.349" v="1180" actId="790"/>
          <ac:spMkLst>
            <pc:docMk/>
            <pc:sldMk cId="3800915483" sldId="269"/>
            <ac:spMk id="5" creationId="{C98ABDA8-7767-3744-B019-A88DFE107396}"/>
          </ac:spMkLst>
        </pc:spChg>
      </pc:sldChg>
    </pc:docChg>
  </pc:docChgLst>
  <pc:docChgLst>
    <pc:chgData name="Pavel Loutocký" userId="45810d7c-c5bb-4314-8690-b3eafda1bbe4" providerId="ADAL" clId="{9A6ED866-1133-43BD-A225-8B95F92C8CCE}"/>
    <pc:docChg chg="modSld">
      <pc:chgData name="Pavel Loutocký" userId="45810d7c-c5bb-4314-8690-b3eafda1bbe4" providerId="ADAL" clId="{9A6ED866-1133-43BD-A225-8B95F92C8CCE}" dt="2021-05-04T08:12:33.526" v="17" actId="404"/>
      <pc:docMkLst>
        <pc:docMk/>
      </pc:docMkLst>
      <pc:sldChg chg="modSp mod">
        <pc:chgData name="Pavel Loutocký" userId="45810d7c-c5bb-4314-8690-b3eafda1bbe4" providerId="ADAL" clId="{9A6ED866-1133-43BD-A225-8B95F92C8CCE}" dt="2021-05-04T08:12:33.526" v="17" actId="404"/>
        <pc:sldMkLst>
          <pc:docMk/>
          <pc:sldMk cId="2778505808" sldId="481"/>
        </pc:sldMkLst>
        <pc:spChg chg="mod">
          <ac:chgData name="Pavel Loutocký" userId="45810d7c-c5bb-4314-8690-b3eafda1bbe4" providerId="ADAL" clId="{9A6ED866-1133-43BD-A225-8B95F92C8CCE}" dt="2021-05-04T08:12:33.526" v="17" actId="404"/>
          <ac:spMkLst>
            <pc:docMk/>
            <pc:sldMk cId="2778505808" sldId="481"/>
            <ac:spMk id="6" creationId="{00000000-0000-0000-0000-000000000000}"/>
          </ac:spMkLst>
        </pc:spChg>
      </pc:sldChg>
    </pc:docChg>
  </pc:docChgLst>
  <pc:docChgLst>
    <pc:chgData name="Pavel Loutocký" userId="45810d7c-c5bb-4314-8690-b3eafda1bbe4" providerId="ADAL" clId="{FFCFF159-2524-4920-8B1C-C2C3FE8FCD9A}"/>
    <pc:docChg chg="custSel addSld delSld modSld">
      <pc:chgData name="Pavel Loutocký" userId="45810d7c-c5bb-4314-8690-b3eafda1bbe4" providerId="ADAL" clId="{FFCFF159-2524-4920-8B1C-C2C3FE8FCD9A}" dt="2023-03-29T15:25:54.953" v="92"/>
      <pc:docMkLst>
        <pc:docMk/>
      </pc:docMkLst>
      <pc:sldChg chg="delSp">
        <pc:chgData name="Pavel Loutocký" userId="45810d7c-c5bb-4314-8690-b3eafda1bbe4" providerId="ADAL" clId="{FFCFF159-2524-4920-8B1C-C2C3FE8FCD9A}" dt="2023-03-29T15:17:00.916" v="0" actId="478"/>
        <pc:sldMkLst>
          <pc:docMk/>
          <pc:sldMk cId="3598914457" sldId="256"/>
        </pc:sldMkLst>
        <pc:spChg chg="del">
          <ac:chgData name="Pavel Loutocký" userId="45810d7c-c5bb-4314-8690-b3eafda1bbe4" providerId="ADAL" clId="{FFCFF159-2524-4920-8B1C-C2C3FE8FCD9A}" dt="2023-03-29T15:17:00.916" v="0" actId="478"/>
          <ac:spMkLst>
            <pc:docMk/>
            <pc:sldMk cId="3598914457" sldId="256"/>
            <ac:spMk id="2" creationId="{9DE727C1-60EE-B14C-8120-4EC4A50B6C5B}"/>
          </ac:spMkLst>
        </pc:spChg>
      </pc:sldChg>
      <pc:sldChg chg="modSp">
        <pc:chgData name="Pavel Loutocký" userId="45810d7c-c5bb-4314-8690-b3eafda1bbe4" providerId="ADAL" clId="{FFCFF159-2524-4920-8B1C-C2C3FE8FCD9A}" dt="2023-03-29T15:25:06.751" v="70" actId="1076"/>
        <pc:sldMkLst>
          <pc:docMk/>
          <pc:sldMk cId="3722803813" sldId="258"/>
        </pc:sldMkLst>
        <pc:spChg chg="mod">
          <ac:chgData name="Pavel Loutocký" userId="45810d7c-c5bb-4314-8690-b3eafda1bbe4" providerId="ADAL" clId="{FFCFF159-2524-4920-8B1C-C2C3FE8FCD9A}" dt="2023-03-29T15:25:06.751" v="70" actId="1076"/>
          <ac:spMkLst>
            <pc:docMk/>
            <pc:sldMk cId="3722803813" sldId="258"/>
            <ac:spMk id="3" creationId="{30888523-20B8-7D4D-8E7C-8AA67955E25F}"/>
          </ac:spMkLst>
        </pc:spChg>
      </pc:sldChg>
      <pc:sldChg chg="modSp mod">
        <pc:chgData name="Pavel Loutocký" userId="45810d7c-c5bb-4314-8690-b3eafda1bbe4" providerId="ADAL" clId="{FFCFF159-2524-4920-8B1C-C2C3FE8FCD9A}" dt="2023-03-29T15:23:48.349" v="61" actId="6549"/>
        <pc:sldMkLst>
          <pc:docMk/>
          <pc:sldMk cId="3763187543" sldId="260"/>
        </pc:sldMkLst>
        <pc:spChg chg="mod">
          <ac:chgData name="Pavel Loutocký" userId="45810d7c-c5bb-4314-8690-b3eafda1bbe4" providerId="ADAL" clId="{FFCFF159-2524-4920-8B1C-C2C3FE8FCD9A}" dt="2023-03-29T15:23:48.349" v="61" actId="6549"/>
          <ac:spMkLst>
            <pc:docMk/>
            <pc:sldMk cId="3763187543" sldId="260"/>
            <ac:spMk id="4" creationId="{7F092197-E8F4-5C43-BC83-431D0FBF8A82}"/>
          </ac:spMkLst>
        </pc:spChg>
      </pc:sldChg>
      <pc:sldChg chg="addSp modSp">
        <pc:chgData name="Pavel Loutocký" userId="45810d7c-c5bb-4314-8690-b3eafda1bbe4" providerId="ADAL" clId="{FFCFF159-2524-4920-8B1C-C2C3FE8FCD9A}" dt="2023-03-29T15:25:20.317" v="75"/>
        <pc:sldMkLst>
          <pc:docMk/>
          <pc:sldMk cId="2778505808" sldId="481"/>
        </pc:sldMkLst>
        <pc:spChg chg="add mod">
          <ac:chgData name="Pavel Loutocký" userId="45810d7c-c5bb-4314-8690-b3eafda1bbe4" providerId="ADAL" clId="{FFCFF159-2524-4920-8B1C-C2C3FE8FCD9A}" dt="2023-03-29T15:25:20.317" v="75"/>
          <ac:spMkLst>
            <pc:docMk/>
            <pc:sldMk cId="2778505808" sldId="481"/>
            <ac:spMk id="2" creationId="{22842425-193A-04BE-CE09-0AA37C0532A9}"/>
          </ac:spMkLst>
        </pc:spChg>
      </pc:sldChg>
      <pc:sldChg chg="del">
        <pc:chgData name="Pavel Loutocký" userId="45810d7c-c5bb-4314-8690-b3eafda1bbe4" providerId="ADAL" clId="{FFCFF159-2524-4920-8B1C-C2C3FE8FCD9A}" dt="2023-03-29T15:23:37.883" v="59" actId="47"/>
        <pc:sldMkLst>
          <pc:docMk/>
          <pc:sldMk cId="2260633196" sldId="572"/>
        </pc:sldMkLst>
      </pc:sldChg>
      <pc:sldChg chg="del">
        <pc:chgData name="Pavel Loutocký" userId="45810d7c-c5bb-4314-8690-b3eafda1bbe4" providerId="ADAL" clId="{FFCFF159-2524-4920-8B1C-C2C3FE8FCD9A}" dt="2023-03-29T15:23:37.883" v="59" actId="47"/>
        <pc:sldMkLst>
          <pc:docMk/>
          <pc:sldMk cId="4221025754" sldId="573"/>
        </pc:sldMkLst>
      </pc:sldChg>
      <pc:sldChg chg="del">
        <pc:chgData name="Pavel Loutocký" userId="45810d7c-c5bb-4314-8690-b3eafda1bbe4" providerId="ADAL" clId="{FFCFF159-2524-4920-8B1C-C2C3FE8FCD9A}" dt="2023-03-29T15:23:37.883" v="59" actId="47"/>
        <pc:sldMkLst>
          <pc:docMk/>
          <pc:sldMk cId="3030971685" sldId="574"/>
        </pc:sldMkLst>
      </pc:sldChg>
      <pc:sldChg chg="modSp del mod">
        <pc:chgData name="Pavel Loutocký" userId="45810d7c-c5bb-4314-8690-b3eafda1bbe4" providerId="ADAL" clId="{FFCFF159-2524-4920-8B1C-C2C3FE8FCD9A}" dt="2023-03-29T15:23:37.883" v="59" actId="47"/>
        <pc:sldMkLst>
          <pc:docMk/>
          <pc:sldMk cId="1008326016" sldId="575"/>
        </pc:sldMkLst>
        <pc:spChg chg="mod">
          <ac:chgData name="Pavel Loutocký" userId="45810d7c-c5bb-4314-8690-b3eafda1bbe4" providerId="ADAL" clId="{FFCFF159-2524-4920-8B1C-C2C3FE8FCD9A}" dt="2023-03-29T15:17:13.555" v="10" actId="5793"/>
          <ac:spMkLst>
            <pc:docMk/>
            <pc:sldMk cId="1008326016" sldId="575"/>
            <ac:spMk id="6" creationId="{00000000-0000-0000-0000-000000000000}"/>
          </ac:spMkLst>
        </pc:spChg>
        <pc:spChg chg="mod">
          <ac:chgData name="Pavel Loutocký" userId="45810d7c-c5bb-4314-8690-b3eafda1bbe4" providerId="ADAL" clId="{FFCFF159-2524-4920-8B1C-C2C3FE8FCD9A}" dt="2023-03-29T15:17:09.671" v="1" actId="20577"/>
          <ac:spMkLst>
            <pc:docMk/>
            <pc:sldMk cId="1008326016" sldId="575"/>
            <ac:spMk id="31" creationId="{00000000-0000-0000-0000-000000000000}"/>
          </ac:spMkLst>
        </pc:spChg>
      </pc:sldChg>
      <pc:sldChg chg="del">
        <pc:chgData name="Pavel Loutocký" userId="45810d7c-c5bb-4314-8690-b3eafda1bbe4" providerId="ADAL" clId="{FFCFF159-2524-4920-8B1C-C2C3FE8FCD9A}" dt="2023-03-29T15:23:37.883" v="59" actId="47"/>
        <pc:sldMkLst>
          <pc:docMk/>
          <pc:sldMk cId="2846739519" sldId="576"/>
        </pc:sldMkLst>
      </pc:sldChg>
      <pc:sldChg chg="del">
        <pc:chgData name="Pavel Loutocký" userId="45810d7c-c5bb-4314-8690-b3eafda1bbe4" providerId="ADAL" clId="{FFCFF159-2524-4920-8B1C-C2C3FE8FCD9A}" dt="2023-03-29T15:23:37.883" v="59" actId="47"/>
        <pc:sldMkLst>
          <pc:docMk/>
          <pc:sldMk cId="2746804610" sldId="577"/>
        </pc:sldMkLst>
      </pc:sldChg>
      <pc:sldChg chg="del">
        <pc:chgData name="Pavel Loutocký" userId="45810d7c-c5bb-4314-8690-b3eafda1bbe4" providerId="ADAL" clId="{FFCFF159-2524-4920-8B1C-C2C3FE8FCD9A}" dt="2023-03-29T15:23:37.883" v="59" actId="47"/>
        <pc:sldMkLst>
          <pc:docMk/>
          <pc:sldMk cId="1414866023" sldId="578"/>
        </pc:sldMkLst>
      </pc:sldChg>
      <pc:sldChg chg="del">
        <pc:chgData name="Pavel Loutocký" userId="45810d7c-c5bb-4314-8690-b3eafda1bbe4" providerId="ADAL" clId="{FFCFF159-2524-4920-8B1C-C2C3FE8FCD9A}" dt="2023-03-29T15:23:37.883" v="59" actId="47"/>
        <pc:sldMkLst>
          <pc:docMk/>
          <pc:sldMk cId="3141534073" sldId="579"/>
        </pc:sldMkLst>
      </pc:sldChg>
      <pc:sldChg chg="del">
        <pc:chgData name="Pavel Loutocký" userId="45810d7c-c5bb-4314-8690-b3eafda1bbe4" providerId="ADAL" clId="{FFCFF159-2524-4920-8B1C-C2C3FE8FCD9A}" dt="2023-03-29T15:17:27.137" v="11" actId="47"/>
        <pc:sldMkLst>
          <pc:docMk/>
          <pc:sldMk cId="2960897960" sldId="580"/>
        </pc:sldMkLst>
      </pc:sldChg>
      <pc:sldChg chg="del">
        <pc:chgData name="Pavel Loutocký" userId="45810d7c-c5bb-4314-8690-b3eafda1bbe4" providerId="ADAL" clId="{FFCFF159-2524-4920-8B1C-C2C3FE8FCD9A}" dt="2023-03-29T15:17:27.137" v="11" actId="47"/>
        <pc:sldMkLst>
          <pc:docMk/>
          <pc:sldMk cId="3268075012" sldId="581"/>
        </pc:sldMkLst>
      </pc:sldChg>
      <pc:sldChg chg="del">
        <pc:chgData name="Pavel Loutocký" userId="45810d7c-c5bb-4314-8690-b3eafda1bbe4" providerId="ADAL" clId="{FFCFF159-2524-4920-8B1C-C2C3FE8FCD9A}" dt="2023-03-29T15:23:37.883" v="59" actId="47"/>
        <pc:sldMkLst>
          <pc:docMk/>
          <pc:sldMk cId="2507353312" sldId="582"/>
        </pc:sldMkLst>
      </pc:sldChg>
      <pc:sldChg chg="del">
        <pc:chgData name="Pavel Loutocký" userId="45810d7c-c5bb-4314-8690-b3eafda1bbe4" providerId="ADAL" clId="{FFCFF159-2524-4920-8B1C-C2C3FE8FCD9A}" dt="2023-03-29T15:23:40.366" v="60" actId="47"/>
        <pc:sldMkLst>
          <pc:docMk/>
          <pc:sldMk cId="753838890" sldId="583"/>
        </pc:sldMkLst>
      </pc:sldChg>
      <pc:sldChg chg="addSp modSp">
        <pc:chgData name="Pavel Loutocký" userId="45810d7c-c5bb-4314-8690-b3eafda1bbe4" providerId="ADAL" clId="{FFCFF159-2524-4920-8B1C-C2C3FE8FCD9A}" dt="2023-03-29T15:25:22.066" v="76"/>
        <pc:sldMkLst>
          <pc:docMk/>
          <pc:sldMk cId="1908412507" sldId="584"/>
        </pc:sldMkLst>
        <pc:spChg chg="add mod">
          <ac:chgData name="Pavel Loutocký" userId="45810d7c-c5bb-4314-8690-b3eafda1bbe4" providerId="ADAL" clId="{FFCFF159-2524-4920-8B1C-C2C3FE8FCD9A}" dt="2023-03-29T15:25:22.066" v="76"/>
          <ac:spMkLst>
            <pc:docMk/>
            <pc:sldMk cId="1908412507" sldId="584"/>
            <ac:spMk id="2" creationId="{27375273-0D72-7454-3602-49C4B96A0214}"/>
          </ac:spMkLst>
        </pc:spChg>
      </pc:sldChg>
      <pc:sldChg chg="addSp modSp">
        <pc:chgData name="Pavel Loutocký" userId="45810d7c-c5bb-4314-8690-b3eafda1bbe4" providerId="ADAL" clId="{FFCFF159-2524-4920-8B1C-C2C3FE8FCD9A}" dt="2023-03-29T15:25:17.406" v="74"/>
        <pc:sldMkLst>
          <pc:docMk/>
          <pc:sldMk cId="1541566249" sldId="590"/>
        </pc:sldMkLst>
        <pc:spChg chg="add mod">
          <ac:chgData name="Pavel Loutocký" userId="45810d7c-c5bb-4314-8690-b3eafda1bbe4" providerId="ADAL" clId="{FFCFF159-2524-4920-8B1C-C2C3FE8FCD9A}" dt="2023-03-29T15:25:17.406" v="74"/>
          <ac:spMkLst>
            <pc:docMk/>
            <pc:sldMk cId="1541566249" sldId="590"/>
            <ac:spMk id="2" creationId="{A400F185-F4BD-1BE1-076E-AF52C86A6585}"/>
          </ac:spMkLst>
        </pc:spChg>
      </pc:sldChg>
      <pc:sldChg chg="addSp modSp">
        <pc:chgData name="Pavel Loutocký" userId="45810d7c-c5bb-4314-8690-b3eafda1bbe4" providerId="ADAL" clId="{FFCFF159-2524-4920-8B1C-C2C3FE8FCD9A}" dt="2023-03-29T15:25:14.251" v="73" actId="1036"/>
        <pc:sldMkLst>
          <pc:docMk/>
          <pc:sldMk cId="3952004905" sldId="591"/>
        </pc:sldMkLst>
        <pc:spChg chg="add mod">
          <ac:chgData name="Pavel Loutocký" userId="45810d7c-c5bb-4314-8690-b3eafda1bbe4" providerId="ADAL" clId="{FFCFF159-2524-4920-8B1C-C2C3FE8FCD9A}" dt="2023-03-29T15:25:14.251" v="73" actId="1036"/>
          <ac:spMkLst>
            <pc:docMk/>
            <pc:sldMk cId="3952004905" sldId="591"/>
            <ac:spMk id="2" creationId="{05C7FDCC-44F3-BB1A-8A10-B518BFAF1404}"/>
          </ac:spMkLst>
        </pc:spChg>
      </pc:sldChg>
      <pc:sldChg chg="del">
        <pc:chgData name="Pavel Loutocký" userId="45810d7c-c5bb-4314-8690-b3eafda1bbe4" providerId="ADAL" clId="{FFCFF159-2524-4920-8B1C-C2C3FE8FCD9A}" dt="2023-03-29T15:18:44.814" v="36" actId="47"/>
        <pc:sldMkLst>
          <pc:docMk/>
          <pc:sldMk cId="199638980" sldId="592"/>
        </pc:sldMkLst>
      </pc:sldChg>
      <pc:sldChg chg="del">
        <pc:chgData name="Pavel Loutocký" userId="45810d7c-c5bb-4314-8690-b3eafda1bbe4" providerId="ADAL" clId="{FFCFF159-2524-4920-8B1C-C2C3FE8FCD9A}" dt="2023-03-29T15:18:59.239" v="37" actId="47"/>
        <pc:sldMkLst>
          <pc:docMk/>
          <pc:sldMk cId="1085966720" sldId="593"/>
        </pc:sldMkLst>
      </pc:sldChg>
      <pc:sldChg chg="modSp mod">
        <pc:chgData name="Pavel Loutocký" userId="45810d7c-c5bb-4314-8690-b3eafda1bbe4" providerId="ADAL" clId="{FFCFF159-2524-4920-8B1C-C2C3FE8FCD9A}" dt="2023-03-29T15:17:59.184" v="12" actId="6549"/>
        <pc:sldMkLst>
          <pc:docMk/>
          <pc:sldMk cId="3361500235" sldId="594"/>
        </pc:sldMkLst>
        <pc:spChg chg="mod">
          <ac:chgData name="Pavel Loutocký" userId="45810d7c-c5bb-4314-8690-b3eafda1bbe4" providerId="ADAL" clId="{FFCFF159-2524-4920-8B1C-C2C3FE8FCD9A}" dt="2023-03-29T15:17:59.184" v="12" actId="6549"/>
          <ac:spMkLst>
            <pc:docMk/>
            <pc:sldMk cId="3361500235" sldId="594"/>
            <ac:spMk id="4" creationId="{7F092197-E8F4-5C43-BC83-431D0FBF8A82}"/>
          </ac:spMkLst>
        </pc:spChg>
      </pc:sldChg>
      <pc:sldChg chg="modSp mod">
        <pc:chgData name="Pavel Loutocký" userId="45810d7c-c5bb-4314-8690-b3eafda1bbe4" providerId="ADAL" clId="{FFCFF159-2524-4920-8B1C-C2C3FE8FCD9A}" dt="2023-03-29T15:18:13.523" v="35" actId="20577"/>
        <pc:sldMkLst>
          <pc:docMk/>
          <pc:sldMk cId="1479717606" sldId="595"/>
        </pc:sldMkLst>
        <pc:spChg chg="mod">
          <ac:chgData name="Pavel Loutocký" userId="45810d7c-c5bb-4314-8690-b3eafda1bbe4" providerId="ADAL" clId="{FFCFF159-2524-4920-8B1C-C2C3FE8FCD9A}" dt="2023-03-29T15:18:13.523" v="35" actId="20577"/>
          <ac:spMkLst>
            <pc:docMk/>
            <pc:sldMk cId="1479717606" sldId="595"/>
            <ac:spMk id="4" creationId="{7F092197-E8F4-5C43-BC83-431D0FBF8A82}"/>
          </ac:spMkLst>
        </pc:spChg>
      </pc:sldChg>
      <pc:sldChg chg="addSp modSp add">
        <pc:chgData name="Pavel Loutocký" userId="45810d7c-c5bb-4314-8690-b3eafda1bbe4" providerId="ADAL" clId="{FFCFF159-2524-4920-8B1C-C2C3FE8FCD9A}" dt="2023-03-29T15:25:23.795" v="77"/>
        <pc:sldMkLst>
          <pc:docMk/>
          <pc:sldMk cId="1070184191" sldId="612"/>
        </pc:sldMkLst>
        <pc:spChg chg="add mod">
          <ac:chgData name="Pavel Loutocký" userId="45810d7c-c5bb-4314-8690-b3eafda1bbe4" providerId="ADAL" clId="{FFCFF159-2524-4920-8B1C-C2C3FE8FCD9A}" dt="2023-03-29T15:25:23.795" v="77"/>
          <ac:spMkLst>
            <pc:docMk/>
            <pc:sldMk cId="1070184191" sldId="612"/>
            <ac:spMk id="2" creationId="{4E4CA18D-2700-2685-76D7-B87A69AD9F84}"/>
          </ac:spMkLst>
        </pc:spChg>
      </pc:sldChg>
      <pc:sldChg chg="addSp modSp add mod">
        <pc:chgData name="Pavel Loutocký" userId="45810d7c-c5bb-4314-8690-b3eafda1bbe4" providerId="ADAL" clId="{FFCFF159-2524-4920-8B1C-C2C3FE8FCD9A}" dt="2023-03-29T15:25:25.436" v="78"/>
        <pc:sldMkLst>
          <pc:docMk/>
          <pc:sldMk cId="4210281822" sldId="613"/>
        </pc:sldMkLst>
        <pc:spChg chg="add mod">
          <ac:chgData name="Pavel Loutocký" userId="45810d7c-c5bb-4314-8690-b3eafda1bbe4" providerId="ADAL" clId="{FFCFF159-2524-4920-8B1C-C2C3FE8FCD9A}" dt="2023-03-29T15:25:25.436" v="78"/>
          <ac:spMkLst>
            <pc:docMk/>
            <pc:sldMk cId="4210281822" sldId="613"/>
            <ac:spMk id="2" creationId="{5113FDC4-0367-C093-9E98-4EFF672C8510}"/>
          </ac:spMkLst>
        </pc:spChg>
        <pc:spChg chg="mod">
          <ac:chgData name="Pavel Loutocký" userId="45810d7c-c5bb-4314-8690-b3eafda1bbe4" providerId="ADAL" clId="{FFCFF159-2524-4920-8B1C-C2C3FE8FCD9A}" dt="2023-03-29T15:22:23.579" v="39" actId="27636"/>
          <ac:spMkLst>
            <pc:docMk/>
            <pc:sldMk cId="4210281822" sldId="613"/>
            <ac:spMk id="6" creationId="{00000000-0000-0000-0000-000000000000}"/>
          </ac:spMkLst>
        </pc:spChg>
        <pc:spChg chg="mod">
          <ac:chgData name="Pavel Loutocký" userId="45810d7c-c5bb-4314-8690-b3eafda1bbe4" providerId="ADAL" clId="{FFCFF159-2524-4920-8B1C-C2C3FE8FCD9A}" dt="2023-03-29T15:22:23.583" v="40" actId="27636"/>
          <ac:spMkLst>
            <pc:docMk/>
            <pc:sldMk cId="4210281822" sldId="613"/>
            <ac:spMk id="7" creationId="{00000000-0000-0000-0000-000000000000}"/>
          </ac:spMkLst>
        </pc:spChg>
      </pc:sldChg>
      <pc:sldChg chg="addSp modSp add">
        <pc:chgData name="Pavel Loutocký" userId="45810d7c-c5bb-4314-8690-b3eafda1bbe4" providerId="ADAL" clId="{FFCFF159-2524-4920-8B1C-C2C3FE8FCD9A}" dt="2023-03-29T15:25:27.397" v="79"/>
        <pc:sldMkLst>
          <pc:docMk/>
          <pc:sldMk cId="102656550" sldId="614"/>
        </pc:sldMkLst>
        <pc:spChg chg="add mod">
          <ac:chgData name="Pavel Loutocký" userId="45810d7c-c5bb-4314-8690-b3eafda1bbe4" providerId="ADAL" clId="{FFCFF159-2524-4920-8B1C-C2C3FE8FCD9A}" dt="2023-03-29T15:25:27.397" v="79"/>
          <ac:spMkLst>
            <pc:docMk/>
            <pc:sldMk cId="102656550" sldId="614"/>
            <ac:spMk id="2" creationId="{7BA4BBBE-3B4F-94A4-FDAF-763216B094EE}"/>
          </ac:spMkLst>
        </pc:spChg>
      </pc:sldChg>
      <pc:sldChg chg="addSp modSp add mod">
        <pc:chgData name="Pavel Loutocký" userId="45810d7c-c5bb-4314-8690-b3eafda1bbe4" providerId="ADAL" clId="{FFCFF159-2524-4920-8B1C-C2C3FE8FCD9A}" dt="2023-03-29T15:25:29.075" v="80"/>
        <pc:sldMkLst>
          <pc:docMk/>
          <pc:sldMk cId="1039528251" sldId="615"/>
        </pc:sldMkLst>
        <pc:spChg chg="add mod">
          <ac:chgData name="Pavel Loutocký" userId="45810d7c-c5bb-4314-8690-b3eafda1bbe4" providerId="ADAL" clId="{FFCFF159-2524-4920-8B1C-C2C3FE8FCD9A}" dt="2023-03-29T15:25:29.075" v="80"/>
          <ac:spMkLst>
            <pc:docMk/>
            <pc:sldMk cId="1039528251" sldId="615"/>
            <ac:spMk id="2" creationId="{95A19EF2-39F7-0495-0363-FD994C8F03A4}"/>
          </ac:spMkLst>
        </pc:spChg>
        <pc:spChg chg="mod">
          <ac:chgData name="Pavel Loutocký" userId="45810d7c-c5bb-4314-8690-b3eafda1bbe4" providerId="ADAL" clId="{FFCFF159-2524-4920-8B1C-C2C3FE8FCD9A}" dt="2023-03-29T15:24:30.069" v="68" actId="20577"/>
          <ac:spMkLst>
            <pc:docMk/>
            <pc:sldMk cId="1039528251" sldId="615"/>
            <ac:spMk id="3" creationId="{00000000-0000-0000-0000-000000000000}"/>
          </ac:spMkLst>
        </pc:spChg>
      </pc:sldChg>
      <pc:sldChg chg="addSp modSp add mod">
        <pc:chgData name="Pavel Loutocký" userId="45810d7c-c5bb-4314-8690-b3eafda1bbe4" providerId="ADAL" clId="{FFCFF159-2524-4920-8B1C-C2C3FE8FCD9A}" dt="2023-03-29T15:25:32.305" v="81"/>
        <pc:sldMkLst>
          <pc:docMk/>
          <pc:sldMk cId="2978030955" sldId="616"/>
        </pc:sldMkLst>
        <pc:spChg chg="add mod">
          <ac:chgData name="Pavel Loutocký" userId="45810d7c-c5bb-4314-8690-b3eafda1bbe4" providerId="ADAL" clId="{FFCFF159-2524-4920-8B1C-C2C3FE8FCD9A}" dt="2023-03-29T15:25:32.305" v="81"/>
          <ac:spMkLst>
            <pc:docMk/>
            <pc:sldMk cId="2978030955" sldId="616"/>
            <ac:spMk id="2" creationId="{9793F2C9-4C15-3C5C-57AF-26706CD537DD}"/>
          </ac:spMkLst>
        </pc:spChg>
        <pc:spChg chg="mod">
          <ac:chgData name="Pavel Loutocký" userId="45810d7c-c5bb-4314-8690-b3eafda1bbe4" providerId="ADAL" clId="{FFCFF159-2524-4920-8B1C-C2C3FE8FCD9A}" dt="2023-03-29T15:24:46.738" v="69" actId="179"/>
          <ac:spMkLst>
            <pc:docMk/>
            <pc:sldMk cId="2978030955" sldId="616"/>
            <ac:spMk id="3" creationId="{00000000-0000-0000-0000-000000000000}"/>
          </ac:spMkLst>
        </pc:spChg>
      </pc:sldChg>
      <pc:sldChg chg="addSp modSp add">
        <pc:chgData name="Pavel Loutocký" userId="45810d7c-c5bb-4314-8690-b3eafda1bbe4" providerId="ADAL" clId="{FFCFF159-2524-4920-8B1C-C2C3FE8FCD9A}" dt="2023-03-29T15:25:34.306" v="82"/>
        <pc:sldMkLst>
          <pc:docMk/>
          <pc:sldMk cId="594006918" sldId="617"/>
        </pc:sldMkLst>
        <pc:spChg chg="add mod">
          <ac:chgData name="Pavel Loutocký" userId="45810d7c-c5bb-4314-8690-b3eafda1bbe4" providerId="ADAL" clId="{FFCFF159-2524-4920-8B1C-C2C3FE8FCD9A}" dt="2023-03-29T15:25:34.306" v="82"/>
          <ac:spMkLst>
            <pc:docMk/>
            <pc:sldMk cId="594006918" sldId="617"/>
            <ac:spMk id="3" creationId="{E77A2E8A-2CDC-8E61-9885-5D4EFE051455}"/>
          </ac:spMkLst>
        </pc:spChg>
      </pc:sldChg>
      <pc:sldChg chg="addSp modSp add mod">
        <pc:chgData name="Pavel Loutocký" userId="45810d7c-c5bb-4314-8690-b3eafda1bbe4" providerId="ADAL" clId="{FFCFF159-2524-4920-8B1C-C2C3FE8FCD9A}" dt="2023-03-29T15:25:36.789" v="83"/>
        <pc:sldMkLst>
          <pc:docMk/>
          <pc:sldMk cId="4186392711" sldId="618"/>
        </pc:sldMkLst>
        <pc:spChg chg="add mod">
          <ac:chgData name="Pavel Loutocký" userId="45810d7c-c5bb-4314-8690-b3eafda1bbe4" providerId="ADAL" clId="{FFCFF159-2524-4920-8B1C-C2C3FE8FCD9A}" dt="2023-03-29T15:25:36.789" v="83"/>
          <ac:spMkLst>
            <pc:docMk/>
            <pc:sldMk cId="4186392711" sldId="618"/>
            <ac:spMk id="2" creationId="{C51BB129-7115-80E2-A7EE-B51F6D8F30A9}"/>
          </ac:spMkLst>
        </pc:spChg>
        <pc:spChg chg="mod">
          <ac:chgData name="Pavel Loutocký" userId="45810d7c-c5bb-4314-8690-b3eafda1bbe4" providerId="ADAL" clId="{FFCFF159-2524-4920-8B1C-C2C3FE8FCD9A}" dt="2023-03-29T15:23:08.162" v="56" actId="27636"/>
          <ac:spMkLst>
            <pc:docMk/>
            <pc:sldMk cId="4186392711" sldId="618"/>
            <ac:spMk id="3" creationId="{00000000-0000-0000-0000-000000000000}"/>
          </ac:spMkLst>
        </pc:spChg>
      </pc:sldChg>
      <pc:sldChg chg="addSp modSp add mod">
        <pc:chgData name="Pavel Loutocký" userId="45810d7c-c5bb-4314-8690-b3eafda1bbe4" providerId="ADAL" clId="{FFCFF159-2524-4920-8B1C-C2C3FE8FCD9A}" dt="2023-03-29T15:25:38.627" v="84"/>
        <pc:sldMkLst>
          <pc:docMk/>
          <pc:sldMk cId="4158996557" sldId="619"/>
        </pc:sldMkLst>
        <pc:spChg chg="add mod">
          <ac:chgData name="Pavel Loutocký" userId="45810d7c-c5bb-4314-8690-b3eafda1bbe4" providerId="ADAL" clId="{FFCFF159-2524-4920-8B1C-C2C3FE8FCD9A}" dt="2023-03-29T15:25:38.627" v="84"/>
          <ac:spMkLst>
            <pc:docMk/>
            <pc:sldMk cId="4158996557" sldId="619"/>
            <ac:spMk id="2" creationId="{C7D982DC-F58F-0AA4-6DB4-165F99E0BB15}"/>
          </ac:spMkLst>
        </pc:spChg>
        <pc:spChg chg="mod">
          <ac:chgData name="Pavel Loutocký" userId="45810d7c-c5bb-4314-8690-b3eafda1bbe4" providerId="ADAL" clId="{FFCFF159-2524-4920-8B1C-C2C3FE8FCD9A}" dt="2023-03-29T15:23:17.821" v="58" actId="27636"/>
          <ac:spMkLst>
            <pc:docMk/>
            <pc:sldMk cId="4158996557" sldId="619"/>
            <ac:spMk id="3" creationId="{00000000-0000-0000-0000-000000000000}"/>
          </ac:spMkLst>
        </pc:spChg>
      </pc:sldChg>
      <pc:sldChg chg="addSp modSp add mod">
        <pc:chgData name="Pavel Loutocký" userId="45810d7c-c5bb-4314-8690-b3eafda1bbe4" providerId="ADAL" clId="{FFCFF159-2524-4920-8B1C-C2C3FE8FCD9A}" dt="2023-03-29T15:25:40.534" v="85"/>
        <pc:sldMkLst>
          <pc:docMk/>
          <pc:sldMk cId="427626480" sldId="620"/>
        </pc:sldMkLst>
        <pc:spChg chg="add mod">
          <ac:chgData name="Pavel Loutocký" userId="45810d7c-c5bb-4314-8690-b3eafda1bbe4" providerId="ADAL" clId="{FFCFF159-2524-4920-8B1C-C2C3FE8FCD9A}" dt="2023-03-29T15:25:40.534" v="85"/>
          <ac:spMkLst>
            <pc:docMk/>
            <pc:sldMk cId="427626480" sldId="620"/>
            <ac:spMk id="2" creationId="{9D63C725-4A65-6EBD-6090-E05843EA3889}"/>
          </ac:spMkLst>
        </pc:spChg>
        <pc:spChg chg="mod">
          <ac:chgData name="Pavel Loutocký" userId="45810d7c-c5bb-4314-8690-b3eafda1bbe4" providerId="ADAL" clId="{FFCFF159-2524-4920-8B1C-C2C3FE8FCD9A}" dt="2023-03-29T15:22:23.681" v="43" actId="27636"/>
          <ac:spMkLst>
            <pc:docMk/>
            <pc:sldMk cId="427626480" sldId="620"/>
            <ac:spMk id="6" creationId="{00000000-0000-0000-0000-000000000000}"/>
          </ac:spMkLst>
        </pc:spChg>
      </pc:sldChg>
      <pc:sldChg chg="addSp modSp add mod">
        <pc:chgData name="Pavel Loutocký" userId="45810d7c-c5bb-4314-8690-b3eafda1bbe4" providerId="ADAL" clId="{FFCFF159-2524-4920-8B1C-C2C3FE8FCD9A}" dt="2023-03-29T15:25:42.954" v="86"/>
        <pc:sldMkLst>
          <pc:docMk/>
          <pc:sldMk cId="1276515757" sldId="621"/>
        </pc:sldMkLst>
        <pc:spChg chg="add mod">
          <ac:chgData name="Pavel Loutocký" userId="45810d7c-c5bb-4314-8690-b3eafda1bbe4" providerId="ADAL" clId="{FFCFF159-2524-4920-8B1C-C2C3FE8FCD9A}" dt="2023-03-29T15:25:42.954" v="86"/>
          <ac:spMkLst>
            <pc:docMk/>
            <pc:sldMk cId="1276515757" sldId="621"/>
            <ac:spMk id="2" creationId="{E80A28FD-23B2-0881-A214-5D197EB4AD21}"/>
          </ac:spMkLst>
        </pc:spChg>
        <pc:spChg chg="mod">
          <ac:chgData name="Pavel Loutocký" userId="45810d7c-c5bb-4314-8690-b3eafda1bbe4" providerId="ADAL" clId="{FFCFF159-2524-4920-8B1C-C2C3FE8FCD9A}" dt="2023-03-29T15:22:23.701" v="44" actId="27636"/>
          <ac:spMkLst>
            <pc:docMk/>
            <pc:sldMk cId="1276515757" sldId="621"/>
            <ac:spMk id="6" creationId="{00000000-0000-0000-0000-000000000000}"/>
          </ac:spMkLst>
        </pc:spChg>
      </pc:sldChg>
      <pc:sldChg chg="addSp modSp add mod">
        <pc:chgData name="Pavel Loutocký" userId="45810d7c-c5bb-4314-8690-b3eafda1bbe4" providerId="ADAL" clId="{FFCFF159-2524-4920-8B1C-C2C3FE8FCD9A}" dt="2023-03-29T15:25:45.012" v="87"/>
        <pc:sldMkLst>
          <pc:docMk/>
          <pc:sldMk cId="4194952105" sldId="622"/>
        </pc:sldMkLst>
        <pc:spChg chg="add mod">
          <ac:chgData name="Pavel Loutocký" userId="45810d7c-c5bb-4314-8690-b3eafda1bbe4" providerId="ADAL" clId="{FFCFF159-2524-4920-8B1C-C2C3FE8FCD9A}" dt="2023-03-29T15:25:45.012" v="87"/>
          <ac:spMkLst>
            <pc:docMk/>
            <pc:sldMk cId="4194952105" sldId="622"/>
            <ac:spMk id="2" creationId="{8E1C3BED-7034-1BB1-131E-14F889985DAF}"/>
          </ac:spMkLst>
        </pc:spChg>
        <pc:spChg chg="mod">
          <ac:chgData name="Pavel Loutocký" userId="45810d7c-c5bb-4314-8690-b3eafda1bbe4" providerId="ADAL" clId="{FFCFF159-2524-4920-8B1C-C2C3FE8FCD9A}" dt="2023-03-29T15:22:23.718" v="45" actId="27636"/>
          <ac:spMkLst>
            <pc:docMk/>
            <pc:sldMk cId="4194952105" sldId="622"/>
            <ac:spMk id="6" creationId="{00000000-0000-0000-0000-000000000000}"/>
          </ac:spMkLst>
        </pc:spChg>
      </pc:sldChg>
      <pc:sldChg chg="addSp modSp add mod">
        <pc:chgData name="Pavel Loutocký" userId="45810d7c-c5bb-4314-8690-b3eafda1bbe4" providerId="ADAL" clId="{FFCFF159-2524-4920-8B1C-C2C3FE8FCD9A}" dt="2023-03-29T15:25:46.999" v="88"/>
        <pc:sldMkLst>
          <pc:docMk/>
          <pc:sldMk cId="2231156992" sldId="623"/>
        </pc:sldMkLst>
        <pc:spChg chg="add mod">
          <ac:chgData name="Pavel Loutocký" userId="45810d7c-c5bb-4314-8690-b3eafda1bbe4" providerId="ADAL" clId="{FFCFF159-2524-4920-8B1C-C2C3FE8FCD9A}" dt="2023-03-29T15:25:46.999" v="88"/>
          <ac:spMkLst>
            <pc:docMk/>
            <pc:sldMk cId="2231156992" sldId="623"/>
            <ac:spMk id="2" creationId="{03B274A7-7D6B-C41D-4EB3-AFC7E83E5537}"/>
          </ac:spMkLst>
        </pc:spChg>
        <pc:spChg chg="mod">
          <ac:chgData name="Pavel Loutocký" userId="45810d7c-c5bb-4314-8690-b3eafda1bbe4" providerId="ADAL" clId="{FFCFF159-2524-4920-8B1C-C2C3FE8FCD9A}" dt="2023-03-29T15:22:23.743" v="46" actId="27636"/>
          <ac:spMkLst>
            <pc:docMk/>
            <pc:sldMk cId="2231156992" sldId="623"/>
            <ac:spMk id="6" creationId="{00000000-0000-0000-0000-000000000000}"/>
          </ac:spMkLst>
        </pc:spChg>
      </pc:sldChg>
      <pc:sldChg chg="addSp modSp add mod">
        <pc:chgData name="Pavel Loutocký" userId="45810d7c-c5bb-4314-8690-b3eafda1bbe4" providerId="ADAL" clId="{FFCFF159-2524-4920-8B1C-C2C3FE8FCD9A}" dt="2023-03-29T15:25:48.953" v="89"/>
        <pc:sldMkLst>
          <pc:docMk/>
          <pc:sldMk cId="4208845436" sldId="624"/>
        </pc:sldMkLst>
        <pc:spChg chg="add mod">
          <ac:chgData name="Pavel Loutocký" userId="45810d7c-c5bb-4314-8690-b3eafda1bbe4" providerId="ADAL" clId="{FFCFF159-2524-4920-8B1C-C2C3FE8FCD9A}" dt="2023-03-29T15:25:48.953" v="89"/>
          <ac:spMkLst>
            <pc:docMk/>
            <pc:sldMk cId="4208845436" sldId="624"/>
            <ac:spMk id="2" creationId="{46833DFD-292F-4602-DCFD-704BECCCCF2D}"/>
          </ac:spMkLst>
        </pc:spChg>
        <pc:spChg chg="mod">
          <ac:chgData name="Pavel Loutocký" userId="45810d7c-c5bb-4314-8690-b3eafda1bbe4" providerId="ADAL" clId="{FFCFF159-2524-4920-8B1C-C2C3FE8FCD9A}" dt="2023-03-29T15:22:23.759" v="47" actId="27636"/>
          <ac:spMkLst>
            <pc:docMk/>
            <pc:sldMk cId="4208845436" sldId="624"/>
            <ac:spMk id="6" creationId="{00000000-0000-0000-0000-000000000000}"/>
          </ac:spMkLst>
        </pc:spChg>
      </pc:sldChg>
      <pc:sldChg chg="addSp modSp add mod">
        <pc:chgData name="Pavel Loutocký" userId="45810d7c-c5bb-4314-8690-b3eafda1bbe4" providerId="ADAL" clId="{FFCFF159-2524-4920-8B1C-C2C3FE8FCD9A}" dt="2023-03-29T15:25:51.020" v="90"/>
        <pc:sldMkLst>
          <pc:docMk/>
          <pc:sldMk cId="2340377737" sldId="625"/>
        </pc:sldMkLst>
        <pc:spChg chg="add mod">
          <ac:chgData name="Pavel Loutocký" userId="45810d7c-c5bb-4314-8690-b3eafda1bbe4" providerId="ADAL" clId="{FFCFF159-2524-4920-8B1C-C2C3FE8FCD9A}" dt="2023-03-29T15:25:51.020" v="90"/>
          <ac:spMkLst>
            <pc:docMk/>
            <pc:sldMk cId="2340377737" sldId="625"/>
            <ac:spMk id="2" creationId="{E1268C29-E0F5-5237-F4BB-846200792223}"/>
          </ac:spMkLst>
        </pc:spChg>
        <pc:spChg chg="mod">
          <ac:chgData name="Pavel Loutocký" userId="45810d7c-c5bb-4314-8690-b3eafda1bbe4" providerId="ADAL" clId="{FFCFF159-2524-4920-8B1C-C2C3FE8FCD9A}" dt="2023-03-29T15:22:23.775" v="48" actId="27636"/>
          <ac:spMkLst>
            <pc:docMk/>
            <pc:sldMk cId="2340377737" sldId="625"/>
            <ac:spMk id="6" creationId="{00000000-0000-0000-0000-000000000000}"/>
          </ac:spMkLst>
        </pc:spChg>
      </pc:sldChg>
      <pc:sldChg chg="addSp modSp add">
        <pc:chgData name="Pavel Loutocký" userId="45810d7c-c5bb-4314-8690-b3eafda1bbe4" providerId="ADAL" clId="{FFCFF159-2524-4920-8B1C-C2C3FE8FCD9A}" dt="2023-03-29T15:25:52.946" v="91"/>
        <pc:sldMkLst>
          <pc:docMk/>
          <pc:sldMk cId="1345879478" sldId="626"/>
        </pc:sldMkLst>
        <pc:spChg chg="add mod">
          <ac:chgData name="Pavel Loutocký" userId="45810d7c-c5bb-4314-8690-b3eafda1bbe4" providerId="ADAL" clId="{FFCFF159-2524-4920-8B1C-C2C3FE8FCD9A}" dt="2023-03-29T15:25:52.946" v="91"/>
          <ac:spMkLst>
            <pc:docMk/>
            <pc:sldMk cId="1345879478" sldId="626"/>
            <ac:spMk id="2" creationId="{6B5D73E6-B78F-BC86-77D1-58C3AB8D7C61}"/>
          </ac:spMkLst>
        </pc:spChg>
      </pc:sldChg>
      <pc:sldChg chg="addSp modSp add">
        <pc:chgData name="Pavel Loutocký" userId="45810d7c-c5bb-4314-8690-b3eafda1bbe4" providerId="ADAL" clId="{FFCFF159-2524-4920-8B1C-C2C3FE8FCD9A}" dt="2023-03-29T15:25:54.953" v="92"/>
        <pc:sldMkLst>
          <pc:docMk/>
          <pc:sldMk cId="857305738" sldId="627"/>
        </pc:sldMkLst>
        <pc:spChg chg="add mod">
          <ac:chgData name="Pavel Loutocký" userId="45810d7c-c5bb-4314-8690-b3eafda1bbe4" providerId="ADAL" clId="{FFCFF159-2524-4920-8B1C-C2C3FE8FCD9A}" dt="2023-03-29T15:25:54.953" v="92"/>
          <ac:spMkLst>
            <pc:docMk/>
            <pc:sldMk cId="857305738" sldId="627"/>
            <ac:spMk id="2" creationId="{7D2001BF-4BD8-1177-4F20-67C0BF08E633}"/>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1"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97256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1" y="883158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972560" y="883158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1"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701041" y="4415791"/>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1"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a:xfrm>
            <a:off x="381000" y="685800"/>
            <a:ext cx="6096000" cy="3429000"/>
          </a:xfrm>
        </p:spPr>
      </p:sp>
      <p:sp>
        <p:nvSpPr>
          <p:cNvPr id="3" name="Rectangle 2"/>
          <p:cNvSpPr>
            <a:spLocks noGrp="1"/>
          </p:cNvSpPr>
          <p:nvPr>
            <p:ph type="body" idx="1"/>
          </p:nvPr>
        </p:nvSpPr>
        <p:spPr/>
        <p:txBody>
          <a:bodyPr/>
          <a:lstStyle/>
          <a:p>
            <a:endParaRPr lang="cs-CZ"/>
          </a:p>
        </p:txBody>
      </p:sp>
      <p:sp>
        <p:nvSpPr>
          <p:cNvPr id="4" name="Rectangle 3"/>
          <p:cNvSpPr>
            <a:spLocks noGrp="1"/>
          </p:cNvSpPr>
          <p:nvPr>
            <p:ph type="sldNum" sz="quarter" idx="10"/>
          </p:nvPr>
        </p:nvSpPr>
        <p:spPr/>
        <p:txBody>
          <a:bodyPr/>
          <a:lstStyle/>
          <a:p>
            <a:fld id="{CA5D3BF3-D352-46FC-8343-31F56E6730EA}" type="slidenum">
              <a:rPr lang="cs-CZ" smtClean="0"/>
              <a:pPr/>
              <a:t>4</a:t>
            </a:fld>
            <a:endParaRPr lang="cs-CZ"/>
          </a:p>
        </p:txBody>
      </p:sp>
    </p:spTree>
    <p:extLst>
      <p:ext uri="{BB962C8B-B14F-4D97-AF65-F5344CB8AC3E}">
        <p14:creationId xmlns:p14="http://schemas.microsoft.com/office/powerpoint/2010/main" val="3522723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a:xfrm>
            <a:off x="381000" y="685800"/>
            <a:ext cx="6096000" cy="3429000"/>
          </a:xfrm>
        </p:spPr>
      </p:sp>
      <p:sp>
        <p:nvSpPr>
          <p:cNvPr id="3" name="Rectangle 2"/>
          <p:cNvSpPr>
            <a:spLocks noGrp="1"/>
          </p:cNvSpPr>
          <p:nvPr>
            <p:ph type="body" idx="1"/>
          </p:nvPr>
        </p:nvSpPr>
        <p:spPr/>
        <p:txBody>
          <a:bodyPr/>
          <a:lstStyle/>
          <a:p>
            <a:endParaRPr lang="cs-CZ"/>
          </a:p>
        </p:txBody>
      </p:sp>
      <p:sp>
        <p:nvSpPr>
          <p:cNvPr id="4" name="Rectangle 3"/>
          <p:cNvSpPr>
            <a:spLocks noGrp="1"/>
          </p:cNvSpPr>
          <p:nvPr>
            <p:ph type="sldNum" sz="quarter" idx="10"/>
          </p:nvPr>
        </p:nvSpPr>
        <p:spPr/>
        <p:txBody>
          <a:bodyPr/>
          <a:lstStyle/>
          <a:p>
            <a:fld id="{CA5D3BF3-D352-46FC-8343-31F56E6730EA}" type="slidenum">
              <a:rPr lang="cs-CZ" smtClean="0"/>
              <a:pPr/>
              <a:t>7</a:t>
            </a:fld>
            <a:endParaRPr lang="cs-CZ"/>
          </a:p>
        </p:txBody>
      </p:sp>
    </p:spTree>
    <p:extLst>
      <p:ext uri="{BB962C8B-B14F-4D97-AF65-F5344CB8AC3E}">
        <p14:creationId xmlns:p14="http://schemas.microsoft.com/office/powerpoint/2010/main" val="1125594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a:xfrm>
            <a:off x="381000" y="685800"/>
            <a:ext cx="6096000" cy="3429000"/>
          </a:xfrm>
        </p:spPr>
      </p:sp>
      <p:sp>
        <p:nvSpPr>
          <p:cNvPr id="3" name="Rectangle 2"/>
          <p:cNvSpPr>
            <a:spLocks noGrp="1"/>
          </p:cNvSpPr>
          <p:nvPr>
            <p:ph type="body" idx="1"/>
          </p:nvPr>
        </p:nvSpPr>
        <p:spPr/>
        <p:txBody>
          <a:bodyPr/>
          <a:lstStyle/>
          <a:p>
            <a:endParaRPr lang="cs-CZ"/>
          </a:p>
        </p:txBody>
      </p:sp>
      <p:sp>
        <p:nvSpPr>
          <p:cNvPr id="4" name="Rectangle 3"/>
          <p:cNvSpPr>
            <a:spLocks noGrp="1"/>
          </p:cNvSpPr>
          <p:nvPr>
            <p:ph type="sldNum" sz="quarter" idx="10"/>
          </p:nvPr>
        </p:nvSpPr>
        <p:spPr/>
        <p:txBody>
          <a:bodyPr/>
          <a:lstStyle/>
          <a:p>
            <a:fld id="{CA5D3BF3-D352-46FC-8343-31F56E6730EA}" type="slidenum">
              <a:rPr lang="cs-CZ" smtClean="0"/>
              <a:pPr/>
              <a:t>8</a:t>
            </a:fld>
            <a:endParaRPr lang="cs-CZ"/>
          </a:p>
        </p:txBody>
      </p:sp>
    </p:spTree>
    <p:extLst>
      <p:ext uri="{BB962C8B-B14F-4D97-AF65-F5344CB8AC3E}">
        <p14:creationId xmlns:p14="http://schemas.microsoft.com/office/powerpoint/2010/main" val="658298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a:xfrm>
            <a:off x="381000" y="685800"/>
            <a:ext cx="6096000" cy="3429000"/>
          </a:xfrm>
        </p:spPr>
      </p:sp>
      <p:sp>
        <p:nvSpPr>
          <p:cNvPr id="3" name="Rectangle 2"/>
          <p:cNvSpPr>
            <a:spLocks noGrp="1"/>
          </p:cNvSpPr>
          <p:nvPr>
            <p:ph type="body" idx="1"/>
          </p:nvPr>
        </p:nvSpPr>
        <p:spPr/>
        <p:txBody>
          <a:bodyPr/>
          <a:lstStyle/>
          <a:p>
            <a:endParaRPr lang="cs-CZ"/>
          </a:p>
        </p:txBody>
      </p:sp>
      <p:sp>
        <p:nvSpPr>
          <p:cNvPr id="4" name="Rectangle 3"/>
          <p:cNvSpPr>
            <a:spLocks noGrp="1"/>
          </p:cNvSpPr>
          <p:nvPr>
            <p:ph type="sldNum" sz="quarter" idx="10"/>
          </p:nvPr>
        </p:nvSpPr>
        <p:spPr/>
        <p:txBody>
          <a:bodyPr/>
          <a:lstStyle/>
          <a:p>
            <a:fld id="{CA5D3BF3-D352-46FC-8343-31F56E6730EA}" type="slidenum">
              <a:rPr lang="cs-CZ" smtClean="0"/>
              <a:pPr/>
              <a:t>10</a:t>
            </a:fld>
            <a:endParaRPr lang="cs-CZ"/>
          </a:p>
        </p:txBody>
      </p:sp>
    </p:spTree>
    <p:extLst>
      <p:ext uri="{BB962C8B-B14F-4D97-AF65-F5344CB8AC3E}">
        <p14:creationId xmlns:p14="http://schemas.microsoft.com/office/powerpoint/2010/main" val="21285092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a:xfrm>
            <a:off x="381000" y="685800"/>
            <a:ext cx="6096000" cy="3429000"/>
          </a:xfrm>
        </p:spPr>
      </p:sp>
      <p:sp>
        <p:nvSpPr>
          <p:cNvPr id="3" name="Rectangle 2"/>
          <p:cNvSpPr>
            <a:spLocks noGrp="1"/>
          </p:cNvSpPr>
          <p:nvPr>
            <p:ph type="body" idx="1"/>
          </p:nvPr>
        </p:nvSpPr>
        <p:spPr/>
        <p:txBody>
          <a:bodyPr/>
          <a:lstStyle/>
          <a:p>
            <a:endParaRPr lang="cs-CZ"/>
          </a:p>
        </p:txBody>
      </p:sp>
      <p:sp>
        <p:nvSpPr>
          <p:cNvPr id="4" name="Rectangle 3"/>
          <p:cNvSpPr>
            <a:spLocks noGrp="1"/>
          </p:cNvSpPr>
          <p:nvPr>
            <p:ph type="sldNum" sz="quarter" idx="10"/>
          </p:nvPr>
        </p:nvSpPr>
        <p:spPr/>
        <p:txBody>
          <a:bodyPr/>
          <a:lstStyle/>
          <a:p>
            <a:fld id="{CA5D3BF3-D352-46FC-8343-31F56E6730EA}" type="slidenum">
              <a:rPr lang="cs-CZ" smtClean="0"/>
              <a:pPr/>
              <a:t>11</a:t>
            </a:fld>
            <a:endParaRPr lang="cs-CZ"/>
          </a:p>
        </p:txBody>
      </p:sp>
    </p:spTree>
    <p:extLst>
      <p:ext uri="{BB962C8B-B14F-4D97-AF65-F5344CB8AC3E}">
        <p14:creationId xmlns:p14="http://schemas.microsoft.com/office/powerpoint/2010/main" val="41543681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a:xfrm>
            <a:off x="381000" y="685800"/>
            <a:ext cx="6096000" cy="3429000"/>
          </a:xfrm>
        </p:spPr>
      </p:sp>
      <p:sp>
        <p:nvSpPr>
          <p:cNvPr id="3" name="Rectangle 2"/>
          <p:cNvSpPr>
            <a:spLocks noGrp="1"/>
          </p:cNvSpPr>
          <p:nvPr>
            <p:ph type="body" idx="1"/>
          </p:nvPr>
        </p:nvSpPr>
        <p:spPr/>
        <p:txBody>
          <a:bodyPr/>
          <a:lstStyle/>
          <a:p>
            <a:endParaRPr lang="cs-CZ"/>
          </a:p>
        </p:txBody>
      </p:sp>
      <p:sp>
        <p:nvSpPr>
          <p:cNvPr id="4" name="Rectangle 3"/>
          <p:cNvSpPr>
            <a:spLocks noGrp="1"/>
          </p:cNvSpPr>
          <p:nvPr>
            <p:ph type="sldNum" sz="quarter" idx="10"/>
          </p:nvPr>
        </p:nvSpPr>
        <p:spPr/>
        <p:txBody>
          <a:bodyPr/>
          <a:lstStyle/>
          <a:p>
            <a:fld id="{CA5D3BF3-D352-46FC-8343-31F56E6730EA}" type="slidenum">
              <a:rPr lang="cs-CZ" smtClean="0"/>
              <a:pPr/>
              <a:t>24</a:t>
            </a:fld>
            <a:endParaRPr lang="cs-CZ"/>
          </a:p>
        </p:txBody>
      </p:sp>
    </p:spTree>
    <p:extLst>
      <p:ext uri="{BB962C8B-B14F-4D97-AF65-F5344CB8AC3E}">
        <p14:creationId xmlns:p14="http://schemas.microsoft.com/office/powerpoint/2010/main" val="41284347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IMZ Podhradí nad Dyjí | 25. 2. 2020</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en-GB"/>
              <a:t>Click to edit Master title style</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cs-CZ" dirty="0"/>
          </a:p>
        </p:txBody>
      </p:sp>
      <p:pic>
        <p:nvPicPr>
          <p:cNvPr id="10" name="Obrázek 9">
            <a:extLst>
              <a:ext uri="{FF2B5EF4-FFF2-40B4-BE49-F238E27FC236}">
                <a16:creationId xmlns:a16="http://schemas.microsoft.com/office/drawing/2014/main" id="{BC5D462A-E758-4BCA-AD83-84964775D7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en-GB"/>
              <a:t>Click to edit Master text styles</a:t>
            </a:r>
          </a:p>
        </p:txBody>
      </p:sp>
      <p:sp>
        <p:nvSpPr>
          <p:cNvPr id="2" name="Zástupný symbol pro zápatí 1"/>
          <p:cNvSpPr>
            <a:spLocks noGrp="1"/>
          </p:cNvSpPr>
          <p:nvPr>
            <p:ph type="ftr" sz="quarter" idx="10"/>
          </p:nvPr>
        </p:nvSpPr>
        <p:spPr/>
        <p:txBody>
          <a:bodyPr/>
          <a:lstStyle>
            <a:lvl1pPr>
              <a:defRPr/>
            </a:lvl1pPr>
          </a:lstStyle>
          <a:p>
            <a:r>
              <a:rPr lang="cs-CZ" altLang="cs-CZ"/>
              <a:t>IMZ Podhradí nad Dyjí | 25. 2. 2020</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a:t>Click to edit Master text styles</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en-GB"/>
              <a:t>Click to edit Master text styles</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a:t>Click to edit Master text styles</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en-GB"/>
              <a:t>Click to edit Master text styles</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en-GB"/>
              <a:t>Click to edit Master text styles</a:t>
            </a:r>
          </a:p>
        </p:txBody>
      </p:sp>
      <p:pic>
        <p:nvPicPr>
          <p:cNvPr id="14" name="Obrázek 13">
            <a:extLst>
              <a:ext uri="{FF2B5EF4-FFF2-40B4-BE49-F238E27FC236}">
                <a16:creationId xmlns:a16="http://schemas.microsoft.com/office/drawing/2014/main" id="{5FEE0D4D-8DE9-4C74-909E-3D6A7A05C0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IMZ Podhradí nad Dyjí | 25. 2. 2020</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BD9EAA30-1FED-4896-80B1-3BDC9D59935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IMZ Podhradí nad Dyjí | 25. 2. 2020</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en-GB"/>
              <a:t>Click icon to add picture</a:t>
            </a:r>
            <a:endParaRPr lang="cs-CZ" dirty="0"/>
          </a:p>
        </p:txBody>
      </p:sp>
      <p:pic>
        <p:nvPicPr>
          <p:cNvPr id="7" name="Obrázek 6">
            <a:extLst>
              <a:ext uri="{FF2B5EF4-FFF2-40B4-BE49-F238E27FC236}">
                <a16:creationId xmlns:a16="http://schemas.microsoft.com/office/drawing/2014/main" id="{507BAEFB-3478-47F5-888D-1DA9C581BEA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3CB5923B-A900-438F-B7D2-0E35F40784C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cs-CZ"/>
              <a:t>IMZ Podhradí nad Dyjí | 25. 2. 2020</a:t>
            </a:r>
            <a:endParaRPr lang="cs-CZ" dirty="0"/>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a:t>IMZ Podhradí nad Dyjí | 25. 2. 2020</a:t>
            </a:r>
            <a:endParaRPr lang="cs-CZ" dirty="0"/>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sz="half" idx="1"/>
          </p:nvPr>
        </p:nvSpPr>
        <p:spPr>
          <a:xfrm>
            <a:off x="2174240" y="1574800"/>
            <a:ext cx="438912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786880" y="1574800"/>
            <a:ext cx="438912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75C9000A-0134-4EFE-A3B6-9B9C8107EE86}" type="datetimeFigureOut">
              <a:rPr lang="cs-CZ" smtClean="0"/>
              <a:pPr/>
              <a:t>29.03.2023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5705EB7B-411B-4A11-985E-C8AADE27BCAB}" type="slidenum">
              <a:rPr lang="cs-CZ" smtClean="0"/>
              <a:pPr/>
              <a:t>‹#›</a:t>
            </a:fld>
            <a:endParaRPr lang="cs-CZ"/>
          </a:p>
        </p:txBody>
      </p:sp>
    </p:spTree>
    <p:extLst>
      <p:ext uri="{BB962C8B-B14F-4D97-AF65-F5344CB8AC3E}">
        <p14:creationId xmlns:p14="http://schemas.microsoft.com/office/powerpoint/2010/main" val="20381569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Vlastní rozložení">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pPr eaLnBrk="1" latinLnBrk="0" hangingPunct="1"/>
            <a:r>
              <a:rPr lang="cs-CZ"/>
              <a:t>Klepnutím lze upravit styl předlohy nadpisů.</a:t>
            </a:r>
            <a:endParaRPr/>
          </a:p>
        </p:txBody>
      </p:sp>
      <p:sp>
        <p:nvSpPr>
          <p:cNvPr id="3" name="Rectangle 2"/>
          <p:cNvSpPr>
            <a:spLocks noGrp="1"/>
          </p:cNvSpPr>
          <p:nvPr>
            <p:ph type="dt" sz="half" idx="10"/>
          </p:nvPr>
        </p:nvSpPr>
        <p:spPr/>
        <p:txBody>
          <a:bodyPr/>
          <a:lstStyle/>
          <a:p>
            <a:fld id="{E4606EA6-EFEA-4C30-9264-4F9291A5780D}" type="datetime1">
              <a:rPr lang="cs-CZ"/>
              <a:pPr/>
              <a:t>29.03.2023</a:t>
            </a:fld>
            <a:endParaRPr kumimoji="0" lang="cs-CZ"/>
          </a:p>
        </p:txBody>
      </p:sp>
      <p:sp>
        <p:nvSpPr>
          <p:cNvPr id="4" name="Rectangle 3"/>
          <p:cNvSpPr>
            <a:spLocks noGrp="1"/>
          </p:cNvSpPr>
          <p:nvPr>
            <p:ph type="ftr" sz="quarter" idx="11"/>
          </p:nvPr>
        </p:nvSpPr>
        <p:spPr/>
        <p:txBody>
          <a:bodyPr/>
          <a:lstStyle/>
          <a:p>
            <a:endParaRPr kumimoji="0" lang="cs-CZ"/>
          </a:p>
        </p:txBody>
      </p:sp>
      <p:sp>
        <p:nvSpPr>
          <p:cNvPr id="5" name="Rectangle 4"/>
          <p:cNvSpPr>
            <a:spLocks noGrp="1"/>
          </p:cNvSpPr>
          <p:nvPr>
            <p:ph type="sldNum" sz="quarter" idx="12"/>
          </p:nvPr>
        </p:nvSpPr>
        <p:spPr/>
        <p:txBody>
          <a:bodyPr/>
          <a:lstStyle/>
          <a:p>
            <a:pPr algn="ctr"/>
            <a:fld id="{8F82E0A0-C266-4798-8C8F-B9F91E9DA37E}" type="slidenum">
              <a:rPr kumimoji="0" lang="cs-CZ" sz="1700" b="1">
                <a:solidFill>
                  <a:srgbClr val="FFFFFF"/>
                </a:solidFill>
              </a:rPr>
              <a:pPr algn="ctr"/>
              <a:t>‹#›</a:t>
            </a:fld>
            <a:endParaRPr kumimoji="0" lang="cs-CZ" dirty="0"/>
          </a:p>
        </p:txBody>
      </p:sp>
      <p:sp>
        <p:nvSpPr>
          <p:cNvPr id="7" name="Rectangle 6"/>
          <p:cNvSpPr>
            <a:spLocks noGrp="1"/>
          </p:cNvSpPr>
          <p:nvPr>
            <p:ph sz="quarter" idx="13"/>
          </p:nvPr>
        </p:nvSpPr>
        <p:spPr>
          <a:xfrm>
            <a:off x="812800" y="1803400"/>
            <a:ext cx="10871200" cy="4368800"/>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a:p>
        </p:txBody>
      </p:sp>
    </p:spTree>
    <p:extLst>
      <p:ext uri="{BB962C8B-B14F-4D97-AF65-F5344CB8AC3E}">
        <p14:creationId xmlns:p14="http://schemas.microsoft.com/office/powerpoint/2010/main" val="40154178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Rozdělovník">
    <p:spTree>
      <p:nvGrpSpPr>
        <p:cNvPr id="1" name=""/>
        <p:cNvGrpSpPr/>
        <p:nvPr/>
      </p:nvGrpSpPr>
      <p:grpSpPr>
        <a:xfrm>
          <a:off x="0" y="0"/>
          <a:ext cx="0" cy="0"/>
          <a:chOff x="0" y="0"/>
          <a:chExt cx="0" cy="0"/>
        </a:xfrm>
      </p:grpSpPr>
      <p:sp>
        <p:nvSpPr>
          <p:cNvPr id="8" name="Obdélník 7">
            <a:extLst>
              <a:ext uri="{FF2B5EF4-FFF2-40B4-BE49-F238E27FC236}">
                <a16:creationId xmlns:a16="http://schemas.microsoft.com/office/drawing/2014/main" id="{AA8854EB-10EE-4BAB-B628-2235B50B13BD}"/>
              </a:ext>
            </a:extLst>
          </p:cNvPr>
          <p:cNvSpPr/>
          <p:nvPr userDrawn="1"/>
        </p:nvSpPr>
        <p:spPr>
          <a:xfrm>
            <a:off x="1" y="0"/>
            <a:ext cx="6096000" cy="6858000"/>
          </a:xfrm>
          <a:prstGeom prst="rect">
            <a:avLst/>
          </a:prstGeom>
          <a:solidFill>
            <a:srgbClr val="9100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Zástupný symbol obrázku 9">
            <a:extLst>
              <a:ext uri="{FF2B5EF4-FFF2-40B4-BE49-F238E27FC236}">
                <a16:creationId xmlns:a16="http://schemas.microsoft.com/office/drawing/2014/main" id="{4E4A2ABB-7047-44E5-9371-26DEDFEF505A}"/>
              </a:ext>
            </a:extLst>
          </p:cNvPr>
          <p:cNvSpPr>
            <a:spLocks noGrp="1"/>
          </p:cNvSpPr>
          <p:nvPr>
            <p:ph type="pic" sz="quarter" idx="10"/>
          </p:nvPr>
        </p:nvSpPr>
        <p:spPr>
          <a:xfrm>
            <a:off x="6096000" y="0"/>
            <a:ext cx="6096000" cy="6858000"/>
          </a:xfrm>
        </p:spPr>
        <p:txBody>
          <a:bodyPr/>
          <a:lstStyle>
            <a:lvl1pPr marL="0" indent="0">
              <a:buNone/>
              <a:defRPr/>
            </a:lvl1pPr>
          </a:lstStyle>
          <a:p>
            <a:r>
              <a:rPr lang="cs-CZ"/>
              <a:t>Kliknutím na ikonu přidáte obrázek.</a:t>
            </a:r>
            <a:endParaRPr lang="cs-CZ" dirty="0"/>
          </a:p>
        </p:txBody>
      </p:sp>
      <p:sp>
        <p:nvSpPr>
          <p:cNvPr id="11" name="Nadpis 1">
            <a:extLst>
              <a:ext uri="{FF2B5EF4-FFF2-40B4-BE49-F238E27FC236}">
                <a16:creationId xmlns:a16="http://schemas.microsoft.com/office/drawing/2014/main" id="{3EF68A76-9EA3-4769-89CC-3E3242CA9376}"/>
              </a:ext>
            </a:extLst>
          </p:cNvPr>
          <p:cNvSpPr>
            <a:spLocks noGrp="1"/>
          </p:cNvSpPr>
          <p:nvPr>
            <p:ph type="title" hasCustomPrompt="1"/>
          </p:nvPr>
        </p:nvSpPr>
        <p:spPr>
          <a:xfrm>
            <a:off x="831850" y="2865673"/>
            <a:ext cx="4827078" cy="1309512"/>
          </a:xfrm>
        </p:spPr>
        <p:txBody>
          <a:bodyPr anchor="t">
            <a:normAutofit/>
          </a:bodyPr>
          <a:lstStyle>
            <a:lvl1pPr>
              <a:lnSpc>
                <a:spcPts val="4400"/>
              </a:lnSpc>
              <a:defRPr sz="4400">
                <a:solidFill>
                  <a:schemeClr val="bg1"/>
                </a:solidFill>
              </a:defRPr>
            </a:lvl1pPr>
          </a:lstStyle>
          <a:p>
            <a:r>
              <a:rPr lang="cs-CZ" dirty="0"/>
              <a:t>Zde bude nadpis nové kapitoly</a:t>
            </a:r>
            <a:br>
              <a:rPr lang="cs-CZ" dirty="0"/>
            </a:br>
            <a:endParaRPr lang="cs-CZ" dirty="0"/>
          </a:p>
        </p:txBody>
      </p:sp>
      <p:sp>
        <p:nvSpPr>
          <p:cNvPr id="12" name="Zástupný text 2">
            <a:extLst>
              <a:ext uri="{FF2B5EF4-FFF2-40B4-BE49-F238E27FC236}">
                <a16:creationId xmlns:a16="http://schemas.microsoft.com/office/drawing/2014/main" id="{6EC5477C-5035-4DF7-B956-67C193255C51}"/>
              </a:ext>
            </a:extLst>
          </p:cNvPr>
          <p:cNvSpPr>
            <a:spLocks noGrp="1"/>
          </p:cNvSpPr>
          <p:nvPr>
            <p:ph type="body" idx="1" hasCustomPrompt="1"/>
          </p:nvPr>
        </p:nvSpPr>
        <p:spPr>
          <a:xfrm>
            <a:off x="831850" y="4192437"/>
            <a:ext cx="4827078" cy="741872"/>
          </a:xfrm>
        </p:spPr>
        <p:txBody>
          <a:bodyPr>
            <a:normAutofit/>
          </a:bodyPr>
          <a:lstStyle>
            <a:lvl1pPr marL="0" indent="0">
              <a:buNone/>
              <a:defRPr sz="16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dirty="0"/>
              <a:t>Zde je prostor pro podnadpis nové kapitoly</a:t>
            </a:r>
          </a:p>
        </p:txBody>
      </p:sp>
    </p:spTree>
    <p:extLst>
      <p:ext uri="{BB962C8B-B14F-4D97-AF65-F5344CB8AC3E}">
        <p14:creationId xmlns:p14="http://schemas.microsoft.com/office/powerpoint/2010/main" val="19266682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IMZ Podhradí nad Dyjí | 25. 2. 2020</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en-GB"/>
              <a:t>Click to edit Master title style</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a:t>Click to edit Master text styles</a:t>
            </a:r>
          </a:p>
          <a:p>
            <a:pPr lvl="1"/>
            <a:r>
              <a:rPr lang="en-GB"/>
              <a:t>Second level</a:t>
            </a:r>
          </a:p>
          <a:p>
            <a:pPr lvl="2"/>
            <a:r>
              <a:rPr lang="en-GB"/>
              <a:t>Third level</a:t>
            </a:r>
          </a:p>
        </p:txBody>
      </p:sp>
      <p:pic>
        <p:nvPicPr>
          <p:cNvPr id="10" name="Obrázek 9">
            <a:extLst>
              <a:ext uri="{FF2B5EF4-FFF2-40B4-BE49-F238E27FC236}">
                <a16:creationId xmlns:a16="http://schemas.microsoft.com/office/drawing/2014/main" id="{083D8F9C-31DA-4A72-9A88-45079BA91C2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IMZ Podhradí nad Dyjí | 25. 2. 2020</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en-GB"/>
              <a:t>Click to edit Master title style</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cs-CZ" dirty="0"/>
          </a:p>
        </p:txBody>
      </p:sp>
      <p:pic>
        <p:nvPicPr>
          <p:cNvPr id="11" name="Obrázek 10">
            <a:extLst>
              <a:ext uri="{FF2B5EF4-FFF2-40B4-BE49-F238E27FC236}">
                <a16:creationId xmlns:a16="http://schemas.microsoft.com/office/drawing/2014/main" id="{7A9A2BD2-1096-47BE-BE7D-31D4B6ED512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a:t>Click to edit Master text styles</a:t>
            </a:r>
          </a:p>
          <a:p>
            <a:pPr lvl="1"/>
            <a:r>
              <a:rPr lang="en-GB"/>
              <a:t>Second level</a:t>
            </a:r>
          </a:p>
          <a:p>
            <a:pPr lvl="2"/>
            <a:r>
              <a:rPr lang="en-GB"/>
              <a:t>Third level</a:t>
            </a:r>
          </a:p>
        </p:txBody>
      </p:sp>
      <p:sp>
        <p:nvSpPr>
          <p:cNvPr id="4" name="Zástupný symbol pro zápatí 3"/>
          <p:cNvSpPr>
            <a:spLocks noGrp="1"/>
          </p:cNvSpPr>
          <p:nvPr>
            <p:ph type="ftr" sz="quarter" idx="10"/>
          </p:nvPr>
        </p:nvSpPr>
        <p:spPr/>
        <p:txBody>
          <a:bodyPr/>
          <a:lstStyle>
            <a:lvl1pPr>
              <a:defRPr sz="1200"/>
            </a:lvl1pPr>
          </a:lstStyle>
          <a:p>
            <a:r>
              <a:rPr lang="cs-CZ"/>
              <a:t>IMZ Podhradí nad Dyjí | 25. 2. 2020</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a:t>Click to edit Master text styles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en-GB"/>
              <a:t>Click to edit Master title style</a:t>
            </a:r>
            <a:endParaRPr lang="cs-CZ"/>
          </a:p>
        </p:txBody>
      </p:sp>
      <p:pic>
        <p:nvPicPr>
          <p:cNvPr id="10" name="Obrázek 9">
            <a:extLst>
              <a:ext uri="{FF2B5EF4-FFF2-40B4-BE49-F238E27FC236}">
                <a16:creationId xmlns:a16="http://schemas.microsoft.com/office/drawing/2014/main" id="{BD636BBA-EAE3-4723-B113-5D7145D09DF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IMZ Podhradí nad Dyjí | 25. 2. 2020</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a:t>Click to edit Master text styles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en-GB"/>
              <a:t>Click to edit Master title style</a:t>
            </a:r>
            <a:endParaRPr lang="cs-CZ"/>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a:t>Click to edit Master text styles</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a:t>Click to edit Master text styles</a:t>
            </a:r>
          </a:p>
          <a:p>
            <a:pPr lvl="1"/>
            <a:r>
              <a:rPr lang="en-GB"/>
              <a:t>Second level</a:t>
            </a:r>
          </a:p>
          <a:p>
            <a:pPr lvl="2"/>
            <a:r>
              <a:rPr lang="en-GB"/>
              <a:t>Third level</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a:t>Click to edit Master text styles</a:t>
            </a:r>
          </a:p>
          <a:p>
            <a:pPr lvl="1"/>
            <a:r>
              <a:rPr lang="en-GB"/>
              <a:t>Second level</a:t>
            </a:r>
          </a:p>
          <a:p>
            <a:pPr lvl="2"/>
            <a:r>
              <a:rPr lang="en-GB"/>
              <a:t>Third level</a:t>
            </a:r>
          </a:p>
        </p:txBody>
      </p:sp>
      <p:pic>
        <p:nvPicPr>
          <p:cNvPr id="12" name="Obrázek 11">
            <a:extLst>
              <a:ext uri="{FF2B5EF4-FFF2-40B4-BE49-F238E27FC236}">
                <a16:creationId xmlns:a16="http://schemas.microsoft.com/office/drawing/2014/main" id="{8D071A41-2EBD-49A7-A906-FB9C1EE30D4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en-GB"/>
              <a:t>Click to edit Master text styles</a:t>
            </a:r>
          </a:p>
        </p:txBody>
      </p:sp>
      <p:sp>
        <p:nvSpPr>
          <p:cNvPr id="2" name="Zástupný symbol pro zápatí 1"/>
          <p:cNvSpPr>
            <a:spLocks noGrp="1"/>
          </p:cNvSpPr>
          <p:nvPr>
            <p:ph type="ftr" sz="quarter" idx="10"/>
          </p:nvPr>
        </p:nvSpPr>
        <p:spPr/>
        <p:txBody>
          <a:bodyPr/>
          <a:lstStyle>
            <a:lvl1pPr>
              <a:defRPr/>
            </a:lvl1pPr>
          </a:lstStyle>
          <a:p>
            <a:r>
              <a:rPr lang="cs-CZ" altLang="cs-CZ"/>
              <a:t>IMZ Podhradí nad Dyjí | 25. 2. 2020</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en-GB"/>
              <a:t>Click to edit Master title style</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en-GB"/>
              <a:t>Click to edit Master text styles</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en-GB"/>
              <a:t>Click to edit Master text styles</a:t>
            </a:r>
          </a:p>
          <a:p>
            <a:pPr lvl="1"/>
            <a:r>
              <a:rPr lang="en-GB"/>
              <a:t>Second level</a:t>
            </a:r>
          </a:p>
          <a:p>
            <a:pPr lvl="2"/>
            <a:r>
              <a:rPr lang="en-GB"/>
              <a:t>Third level</a:t>
            </a:r>
          </a:p>
        </p:txBody>
      </p:sp>
      <p:pic>
        <p:nvPicPr>
          <p:cNvPr id="13" name="Obrázek 12">
            <a:extLst>
              <a:ext uri="{FF2B5EF4-FFF2-40B4-BE49-F238E27FC236}">
                <a16:creationId xmlns:a16="http://schemas.microsoft.com/office/drawing/2014/main" id="{8EF222EE-72EC-4915-BFF7-454D9FCA75D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en-GB"/>
              <a:t>Click to edit Master text styles</a:t>
            </a:r>
          </a:p>
        </p:txBody>
      </p:sp>
      <p:sp>
        <p:nvSpPr>
          <p:cNvPr id="2" name="Zástupný symbol pro zápatí 1"/>
          <p:cNvSpPr>
            <a:spLocks noGrp="1"/>
          </p:cNvSpPr>
          <p:nvPr>
            <p:ph type="ftr" sz="quarter" idx="10"/>
          </p:nvPr>
        </p:nvSpPr>
        <p:spPr/>
        <p:txBody>
          <a:bodyPr/>
          <a:lstStyle>
            <a:lvl1pPr>
              <a:defRPr/>
            </a:lvl1pPr>
          </a:lstStyle>
          <a:p>
            <a:r>
              <a:rPr lang="cs-CZ" altLang="cs-CZ"/>
              <a:t>IMZ Podhradí nad Dyjí | 25. 2. 2020</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a:t>Click to edit Master text styles</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a:t>Click to edit Master text styles</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a:t>Click to edit Master text styles</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en-GB"/>
              <a:t>Click to edit Master text styles</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en-GB"/>
              <a:t>Click to edit Master text styles</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en-GB"/>
              <a:t>Click to edit Master text styles</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en-GB"/>
              <a:t>Click to edit Master text styles</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en-GB"/>
              <a:t>Click to edit Master text styles</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a:t>Click to edit Master text styles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en-GB"/>
              <a:t>Click to edit Master title style</a:t>
            </a:r>
            <a:endParaRPr lang="cs-CZ"/>
          </a:p>
        </p:txBody>
      </p:sp>
      <p:pic>
        <p:nvPicPr>
          <p:cNvPr id="17" name="Obrázek 16">
            <a:extLst>
              <a:ext uri="{FF2B5EF4-FFF2-40B4-BE49-F238E27FC236}">
                <a16:creationId xmlns:a16="http://schemas.microsoft.com/office/drawing/2014/main" id="{46E8DF9B-B034-4030-8D59-8EB30894BEB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IMZ Podhradí nad Dyjí | 25. 2. 2020</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en-GB"/>
              <a:t>Click to edit Master text styles</a:t>
            </a:r>
          </a:p>
          <a:p>
            <a:pPr lvl="1"/>
            <a:r>
              <a:rPr lang="en-GB"/>
              <a:t>Second level</a:t>
            </a:r>
          </a:p>
          <a:p>
            <a:pPr lvl="2"/>
            <a:r>
              <a:rPr lang="en-GB"/>
              <a:t>Third level</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en-GB"/>
              <a:t>Click to edit Master text styles</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en-GB"/>
              <a:t>Click to edit Master text styles</a:t>
            </a:r>
          </a:p>
        </p:txBody>
      </p:sp>
      <p:pic>
        <p:nvPicPr>
          <p:cNvPr id="11" name="Obrázek 10">
            <a:extLst>
              <a:ext uri="{FF2B5EF4-FFF2-40B4-BE49-F238E27FC236}">
                <a16:creationId xmlns:a16="http://schemas.microsoft.com/office/drawing/2014/main" id="{11D939FD-1FD8-4E6C-BF1C-80C9479ECF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IMZ Podhradí nad Dyjí | 25. 2. 2020</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a:t>Click to edit Master text styles</a:t>
            </a:r>
          </a:p>
          <a:p>
            <a:pPr lvl="1"/>
            <a:r>
              <a:rPr lang="en-GB"/>
              <a:t>Second level</a:t>
            </a:r>
          </a:p>
          <a:p>
            <a:pPr lvl="2"/>
            <a:r>
              <a:rPr lang="en-GB"/>
              <a:t>Third level</a:t>
            </a:r>
          </a:p>
        </p:txBody>
      </p:sp>
      <p:pic>
        <p:nvPicPr>
          <p:cNvPr id="7" name="Obrázek 6">
            <a:extLst>
              <a:ext uri="{FF2B5EF4-FFF2-40B4-BE49-F238E27FC236}">
                <a16:creationId xmlns:a16="http://schemas.microsoft.com/office/drawing/2014/main" id="{F8A642DD-F4D1-4553-8BF4-32A8C8CF50D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IMZ Podhradí nad Dyjí | 25. 2. 2020</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 id="2147483694" r:id="rId15"/>
    <p:sldLayoutId id="2147483695" r:id="rId16"/>
    <p:sldLayoutId id="2147483696"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icannwiki.org/Trademark_Post-Delegation_Dispute_Resolution_Procedure" TargetMode="External"/><Relationship Id="rId2" Type="http://schemas.openxmlformats.org/officeDocument/2006/relationships/hyperlink" Target="https://www.worldtrademarkreview.com/brand-management/urs-procedure-what-it-and-what-it-does" TargetMode="Externa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3" Type="http://schemas.openxmlformats.org/officeDocument/2006/relationships/hyperlink" Target="https://decisions.civilresolutionbc.ca/crt/crtd/en/nav_date.do" TargetMode="External"/><Relationship Id="rId2" Type="http://schemas.openxmlformats.org/officeDocument/2006/relationships/hyperlink" Target="https://civilresolutionbc.ca/how-the-crt-works/getting-started/" TargetMode="External"/><Relationship Id="rId1" Type="http://schemas.openxmlformats.org/officeDocument/2006/relationships/slideLayout" Target="../slideLayouts/slideLayout16.xml"/><Relationship Id="rId5" Type="http://schemas.openxmlformats.org/officeDocument/2006/relationships/hyperlink" Target="https://civilresolutionbc.ca/wp-content/uploads/2020/07/CRT-Annual-Report-2019-2020.pdf" TargetMode="External"/><Relationship Id="rId4" Type="http://schemas.openxmlformats.org/officeDocument/2006/relationships/hyperlink" Target="https://civilresolutionbc.ca/tag/data/"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2" Type="http://schemas.openxmlformats.org/officeDocument/2006/relationships/hyperlink" Target="https://www.gov.uk/government/news/additional-year-to-deliver-ambitious-court-reforms" TargetMode="Externa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mailto:loutocky@muni.cz"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0888523-20B8-7D4D-8E7C-8AA67955E25F}"/>
              </a:ext>
            </a:extLst>
          </p:cNvPr>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Title 3">
            <a:extLst>
              <a:ext uri="{FF2B5EF4-FFF2-40B4-BE49-F238E27FC236}">
                <a16:creationId xmlns:a16="http://schemas.microsoft.com/office/drawing/2014/main" id="{EAC62280-72C5-FE4F-9153-0B26C7A2C043}"/>
              </a:ext>
            </a:extLst>
          </p:cNvPr>
          <p:cNvSpPr>
            <a:spLocks noGrp="1"/>
          </p:cNvSpPr>
          <p:nvPr>
            <p:ph type="title"/>
          </p:nvPr>
        </p:nvSpPr>
        <p:spPr/>
        <p:txBody>
          <a:bodyPr/>
          <a:lstStyle/>
          <a:p>
            <a:r>
              <a:rPr lang="cs-CZ" dirty="0" err="1"/>
              <a:t>Other</a:t>
            </a:r>
            <a:r>
              <a:rPr lang="cs-CZ" dirty="0"/>
              <a:t> </a:t>
            </a:r>
            <a:r>
              <a:rPr lang="cs-CZ" dirty="0" err="1"/>
              <a:t>types</a:t>
            </a:r>
            <a:r>
              <a:rPr lang="cs-CZ" dirty="0"/>
              <a:t> </a:t>
            </a:r>
            <a:r>
              <a:rPr lang="cs-CZ" dirty="0" err="1"/>
              <a:t>of</a:t>
            </a:r>
            <a:r>
              <a:rPr lang="cs-CZ" dirty="0"/>
              <a:t> ADR </a:t>
            </a:r>
            <a:r>
              <a:rPr lang="cs-CZ" dirty="0" err="1"/>
              <a:t>regarding</a:t>
            </a:r>
            <a:r>
              <a:rPr lang="cs-CZ" dirty="0"/>
              <a:t> </a:t>
            </a:r>
            <a:r>
              <a:rPr lang="cs-CZ" dirty="0" err="1"/>
              <a:t>domain</a:t>
            </a:r>
            <a:r>
              <a:rPr lang="cs-CZ" dirty="0"/>
              <a:t> </a:t>
            </a:r>
            <a:r>
              <a:rPr lang="cs-CZ" dirty="0" err="1"/>
              <a:t>names</a:t>
            </a:r>
            <a:r>
              <a:rPr lang="cs-CZ" dirty="0"/>
              <a:t> and ODR</a:t>
            </a:r>
            <a:endParaRPr lang="x-none" dirty="0"/>
          </a:p>
        </p:txBody>
      </p:sp>
      <p:sp>
        <p:nvSpPr>
          <p:cNvPr id="5" name="Subtitle 4">
            <a:extLst>
              <a:ext uri="{FF2B5EF4-FFF2-40B4-BE49-F238E27FC236}">
                <a16:creationId xmlns:a16="http://schemas.microsoft.com/office/drawing/2014/main" id="{BBB0B5F7-4185-6243-B68E-192E9A0DC3B7}"/>
              </a:ext>
            </a:extLst>
          </p:cNvPr>
          <p:cNvSpPr>
            <a:spLocks noGrp="1"/>
          </p:cNvSpPr>
          <p:nvPr>
            <p:ph type="subTitle" idx="1"/>
          </p:nvPr>
        </p:nvSpPr>
        <p:spPr/>
        <p:txBody>
          <a:bodyPr/>
          <a:lstStyle/>
          <a:p>
            <a:r>
              <a:rPr lang="x-none" dirty="0"/>
              <a:t>Pavel Loutocký</a:t>
            </a:r>
          </a:p>
        </p:txBody>
      </p:sp>
    </p:spTree>
    <p:extLst>
      <p:ext uri="{BB962C8B-B14F-4D97-AF65-F5344CB8AC3E}">
        <p14:creationId xmlns:p14="http://schemas.microsoft.com/office/powerpoint/2010/main" val="35989144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sz="quarter" idx="4294967295"/>
          </p:nvPr>
        </p:nvSpPr>
        <p:spPr>
          <a:xfrm>
            <a:off x="1012723" y="1052424"/>
            <a:ext cx="10107561" cy="4960365"/>
          </a:xfrm>
          <a:prstGeom prst="rect">
            <a:avLst/>
          </a:prstGeom>
        </p:spPr>
        <p:txBody>
          <a:bodyPr anchor="ctr">
            <a:normAutofit/>
          </a:bodyPr>
          <a:lstStyle/>
          <a:p>
            <a:pPr marL="0" indent="0">
              <a:buNone/>
            </a:pPr>
            <a:r>
              <a:rPr lang="en-US" b="1" dirty="0"/>
              <a:t>Problems?</a:t>
            </a:r>
            <a:r>
              <a:rPr lang="cs-CZ" b="1" dirty="0"/>
              <a:t> </a:t>
            </a:r>
            <a:r>
              <a:rPr lang="cs-CZ" b="1" dirty="0" err="1">
                <a:solidFill>
                  <a:srgbClr val="FF0000"/>
                </a:solidFill>
              </a:rPr>
              <a:t>There</a:t>
            </a:r>
            <a:r>
              <a:rPr lang="cs-CZ" b="1" dirty="0">
                <a:solidFill>
                  <a:srgbClr val="FF0000"/>
                </a:solidFill>
              </a:rPr>
              <a:t> are </a:t>
            </a:r>
            <a:r>
              <a:rPr lang="cs-CZ" b="1" dirty="0" err="1">
                <a:solidFill>
                  <a:srgbClr val="FF0000"/>
                </a:solidFill>
              </a:rPr>
              <a:t>some</a:t>
            </a:r>
            <a:r>
              <a:rPr lang="cs-CZ" b="1" dirty="0">
                <a:solidFill>
                  <a:srgbClr val="FF0000"/>
                </a:solidFill>
              </a:rPr>
              <a:t>..</a:t>
            </a:r>
          </a:p>
          <a:p>
            <a:pPr marL="0" indent="0">
              <a:buNone/>
            </a:pPr>
            <a:endParaRPr lang="cs-CZ" b="1" dirty="0">
              <a:solidFill>
                <a:srgbClr val="FF0000"/>
              </a:solidFill>
            </a:endParaRPr>
          </a:p>
          <a:p>
            <a:pPr marL="971550" lvl="1" indent="-514350" algn="just">
              <a:lnSpc>
                <a:spcPct val="150000"/>
              </a:lnSpc>
              <a:buFont typeface="+mj-lt"/>
              <a:buAutoNum type="arabicPeriod"/>
            </a:pPr>
            <a:r>
              <a:rPr lang="cs-CZ" sz="3200" dirty="0" err="1"/>
              <a:t>Missing</a:t>
            </a:r>
            <a:r>
              <a:rPr lang="cs-CZ" sz="3200" dirty="0"/>
              <a:t> p</a:t>
            </a:r>
            <a:r>
              <a:rPr lang="en-US" sz="3200" dirty="0" err="1"/>
              <a:t>resence</a:t>
            </a:r>
            <a:r>
              <a:rPr lang="en-US" sz="3200" dirty="0"/>
              <a:t> of online negotiation under ODR</a:t>
            </a:r>
            <a:r>
              <a:rPr lang="cs-CZ" sz="3200" dirty="0"/>
              <a:t> </a:t>
            </a:r>
            <a:r>
              <a:rPr lang="en-US" sz="3200" dirty="0"/>
              <a:t>platform</a:t>
            </a:r>
            <a:endParaRPr lang="cs-CZ" sz="3200" dirty="0"/>
          </a:p>
          <a:p>
            <a:pPr marL="971550" lvl="1" indent="-514350" algn="just">
              <a:lnSpc>
                <a:spcPct val="150000"/>
              </a:lnSpc>
              <a:buFont typeface="+mj-lt"/>
              <a:buAutoNum type="arabicPeriod"/>
            </a:pPr>
            <a:r>
              <a:rPr lang="en-US" sz="3200" dirty="0"/>
              <a:t>Misleading reference to the use of ODR platform </a:t>
            </a:r>
            <a:endParaRPr lang="cs-CZ" sz="3200" dirty="0"/>
          </a:p>
          <a:p>
            <a:pPr marL="971550" lvl="1" indent="-514350" algn="just">
              <a:lnSpc>
                <a:spcPct val="150000"/>
              </a:lnSpc>
              <a:buFont typeface="+mj-lt"/>
              <a:buAutoNum type="arabicPeriod"/>
            </a:pPr>
            <a:r>
              <a:rPr lang="en-US" sz="3200" dirty="0"/>
              <a:t>Language issues</a:t>
            </a:r>
          </a:p>
          <a:p>
            <a:pPr marL="971550" lvl="1" indent="-514350" algn="just">
              <a:lnSpc>
                <a:spcPct val="150000"/>
              </a:lnSpc>
              <a:buFont typeface="+mj-lt"/>
              <a:buAutoNum type="arabicPeriod"/>
            </a:pPr>
            <a:r>
              <a:rPr lang="en-US" sz="3200" dirty="0"/>
              <a:t>Forum shopping</a:t>
            </a:r>
            <a:endParaRPr lang="cs-CZ" sz="3200" dirty="0"/>
          </a:p>
        </p:txBody>
      </p:sp>
      <p:sp>
        <p:nvSpPr>
          <p:cNvPr id="6" name="Nadpis 3"/>
          <p:cNvSpPr>
            <a:spLocks noGrp="1"/>
          </p:cNvSpPr>
          <p:nvPr>
            <p:ph type="title"/>
          </p:nvPr>
        </p:nvSpPr>
        <p:spPr/>
        <p:txBody>
          <a:bodyPr>
            <a:normAutofit fontScale="90000"/>
          </a:bodyPr>
          <a:lstStyle/>
          <a:p>
            <a:r>
              <a:rPr lang="cs-CZ" spc="-45" dirty="0"/>
              <a:t>1. EU </a:t>
            </a:r>
            <a:r>
              <a:rPr lang="cs-CZ" spc="-45" dirty="0" err="1"/>
              <a:t>Consumer</a:t>
            </a:r>
            <a:r>
              <a:rPr lang="cs-CZ" spc="-45" dirty="0"/>
              <a:t> ODR</a:t>
            </a:r>
            <a:endParaRPr lang="en-US" spc="-45" dirty="0"/>
          </a:p>
        </p:txBody>
      </p:sp>
      <p:sp>
        <p:nvSpPr>
          <p:cNvPr id="5" name="Slide Number Placeholder 2">
            <a:extLst>
              <a:ext uri="{FF2B5EF4-FFF2-40B4-BE49-F238E27FC236}">
                <a16:creationId xmlns:a16="http://schemas.microsoft.com/office/drawing/2014/main" id="{1C480B83-3479-6F66-200B-4CC061CCAA4B}"/>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cs-CZ"/>
            </a:defPPr>
            <a:lvl1pPr marL="0" algn="r" defTabSz="914400" rtl="0" eaLnBrk="1" latinLnBrk="0" hangingPunct="1">
              <a:defRPr sz="1600" kern="1200">
                <a:solidFill>
                  <a:schemeClr val="bg1"/>
                </a:solidFill>
                <a:latin typeface="Muni Bold" panose="00000500000000000000" pitchFamily="2" charset="-18"/>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970407D-EE58-4A0B-824B-1D3AE42DD9CF}" type="slidenum">
              <a:rPr lang="cs-CZ" altLang="cs-CZ" smtClean="0"/>
              <a:pPr/>
              <a:t>10</a:t>
            </a:fld>
            <a:endParaRPr lang="cs-CZ" altLang="cs-CZ" dirty="0"/>
          </a:p>
        </p:txBody>
      </p:sp>
      <p:sp>
        <p:nvSpPr>
          <p:cNvPr id="2" name="Slide Number Placeholder 2">
            <a:extLst>
              <a:ext uri="{FF2B5EF4-FFF2-40B4-BE49-F238E27FC236}">
                <a16:creationId xmlns:a16="http://schemas.microsoft.com/office/drawing/2014/main" id="{C51BB129-7115-80E2-A7EE-B51F6D8F30A9}"/>
              </a:ext>
            </a:extLst>
          </p:cNvPr>
          <p:cNvSpPr txBox="1">
            <a:spLocks/>
          </p:cNvSpPr>
          <p:nvPr/>
        </p:nvSpPr>
        <p:spPr bwMode="auto">
          <a:xfrm>
            <a:off x="398502"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defPPr>
              <a:defRPr lang="en-US"/>
            </a:defPPr>
            <a:lvl1pPr algn="l" rtl="0" fontAlgn="base">
              <a:spcBef>
                <a:spcPct val="0"/>
              </a:spcBef>
              <a:spcAft>
                <a:spcPct val="0"/>
              </a:spcAft>
              <a:defRPr lang="cs-CZ" altLang="cs-CZ" sz="1200" kern="1200" dirty="0" smtClean="0">
                <a:solidFill>
                  <a:schemeClr val="tx2"/>
                </a:solidFill>
                <a:latin typeface="+mj-lt"/>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fld id="{0DE708CC-0C3F-4567-9698-B54C0F35BD31}" type="slidenum">
              <a:rPr lang="cs-CZ" smtClean="0"/>
              <a:pPr/>
              <a:t>10</a:t>
            </a:fld>
            <a:endParaRPr lang="cs-CZ"/>
          </a:p>
        </p:txBody>
      </p:sp>
    </p:spTree>
    <p:extLst>
      <p:ext uri="{BB962C8B-B14F-4D97-AF65-F5344CB8AC3E}">
        <p14:creationId xmlns:p14="http://schemas.microsoft.com/office/powerpoint/2010/main" val="41863927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sz="quarter" idx="4294967295"/>
          </p:nvPr>
        </p:nvSpPr>
        <p:spPr>
          <a:xfrm>
            <a:off x="838201" y="1366684"/>
            <a:ext cx="10341076" cy="4646105"/>
          </a:xfrm>
          <a:prstGeom prst="rect">
            <a:avLst/>
          </a:prstGeom>
        </p:spPr>
        <p:txBody>
          <a:bodyPr anchor="ctr">
            <a:normAutofit fontScale="85000" lnSpcReduction="20000"/>
          </a:bodyPr>
          <a:lstStyle/>
          <a:p>
            <a:pPr marL="0" indent="0">
              <a:buNone/>
            </a:pPr>
            <a:r>
              <a:rPr lang="cs-CZ" sz="2400" b="1" dirty="0"/>
              <a:t>More p</a:t>
            </a:r>
            <a:r>
              <a:rPr lang="en-US" sz="2400" b="1" dirty="0" err="1"/>
              <a:t>roblems</a:t>
            </a:r>
            <a:r>
              <a:rPr lang="en-US" sz="2400" b="1" dirty="0"/>
              <a:t>?</a:t>
            </a:r>
            <a:endParaRPr lang="cs-CZ" sz="2400" b="1" dirty="0"/>
          </a:p>
          <a:p>
            <a:pPr marL="0" indent="0">
              <a:buNone/>
            </a:pPr>
            <a:endParaRPr lang="cs-CZ" sz="2400" b="1" dirty="0"/>
          </a:p>
          <a:p>
            <a:pPr marL="0" indent="0">
              <a:lnSpc>
                <a:spcPct val="150000"/>
              </a:lnSpc>
              <a:buNone/>
            </a:pPr>
            <a:endParaRPr lang="en-US" sz="2400" b="1" dirty="0"/>
          </a:p>
          <a:p>
            <a:pPr marL="971550" lvl="1" indent="-514350" algn="just">
              <a:lnSpc>
                <a:spcPct val="150000"/>
              </a:lnSpc>
              <a:buFont typeface="+mj-lt"/>
              <a:buAutoNum type="arabicPeriod" startAt="5"/>
            </a:pPr>
            <a:r>
              <a:rPr lang="en-US" sz="2800" dirty="0"/>
              <a:t>Unsatisfactory legal basis of ADR and ODR regime</a:t>
            </a:r>
            <a:r>
              <a:rPr lang="cs-CZ" sz="2800" dirty="0"/>
              <a:t> </a:t>
            </a:r>
            <a:r>
              <a:rPr lang="en-US" sz="2800" dirty="0"/>
              <a:t>in EU</a:t>
            </a:r>
          </a:p>
          <a:p>
            <a:pPr marL="971550" lvl="1" indent="-514350" algn="just">
              <a:lnSpc>
                <a:spcPct val="150000"/>
              </a:lnSpc>
              <a:buFont typeface="+mj-lt"/>
              <a:buAutoNum type="arabicPeriod" startAt="5"/>
            </a:pPr>
            <a:r>
              <a:rPr lang="en-US" sz="2800" dirty="0"/>
              <a:t>General issues relating to the functionality of the</a:t>
            </a:r>
            <a:r>
              <a:rPr lang="cs-CZ" sz="2800" dirty="0"/>
              <a:t> </a:t>
            </a:r>
            <a:r>
              <a:rPr lang="en-US" sz="2800" dirty="0"/>
              <a:t>ODR platform</a:t>
            </a:r>
          </a:p>
          <a:p>
            <a:pPr marL="971550" lvl="1" indent="-514350" algn="just">
              <a:lnSpc>
                <a:spcPct val="150000"/>
              </a:lnSpc>
              <a:buFont typeface="+mj-lt"/>
              <a:buAutoNum type="arabicPeriod" startAt="5"/>
            </a:pPr>
            <a:r>
              <a:rPr lang="en-US" sz="2800" dirty="0"/>
              <a:t>The absence of evaluation and incentive for the</a:t>
            </a:r>
            <a:r>
              <a:rPr lang="cs-CZ" sz="2800" dirty="0"/>
              <a:t> </a:t>
            </a:r>
            <a:r>
              <a:rPr lang="en-US" sz="2800" dirty="0"/>
              <a:t>parties to settle dispute</a:t>
            </a:r>
          </a:p>
          <a:p>
            <a:pPr marL="971550" lvl="1" indent="-514350" algn="just">
              <a:lnSpc>
                <a:spcPct val="150000"/>
              </a:lnSpc>
              <a:buFont typeface="+mj-lt"/>
              <a:buAutoNum type="arabicPeriod" startAt="5"/>
            </a:pPr>
            <a:r>
              <a:rPr lang="en-US" sz="2800" dirty="0"/>
              <a:t>Non-existing interconnection of the ODR with the</a:t>
            </a:r>
            <a:r>
              <a:rPr lang="cs-CZ" sz="2800" dirty="0"/>
              <a:t> </a:t>
            </a:r>
            <a:r>
              <a:rPr lang="en-US" sz="2800" dirty="0"/>
              <a:t>small claims procedure</a:t>
            </a:r>
            <a:endParaRPr lang="cs-CZ" sz="2800" dirty="0"/>
          </a:p>
          <a:p>
            <a:pPr lvl="1" algn="just"/>
            <a:endParaRPr lang="cs-CZ" sz="2800" dirty="0"/>
          </a:p>
          <a:p>
            <a:pPr marL="0" indent="0" algn="just">
              <a:buNone/>
            </a:pPr>
            <a:r>
              <a:rPr lang="cs-CZ" sz="3200" b="1" dirty="0" err="1"/>
              <a:t>Attempt</a:t>
            </a:r>
            <a:r>
              <a:rPr lang="cs-CZ" sz="3200" b="1" dirty="0"/>
              <a:t> to </a:t>
            </a:r>
            <a:r>
              <a:rPr lang="cs-CZ" sz="3200" b="1" dirty="0" err="1"/>
              <a:t>offer</a:t>
            </a:r>
            <a:r>
              <a:rPr lang="cs-CZ" sz="3200" b="1" dirty="0"/>
              <a:t> </a:t>
            </a:r>
            <a:r>
              <a:rPr lang="cs-CZ" sz="3200" b="1" dirty="0" err="1"/>
              <a:t>quick</a:t>
            </a:r>
            <a:r>
              <a:rPr lang="cs-CZ" sz="3200" b="1" dirty="0"/>
              <a:t> and </a:t>
            </a:r>
            <a:r>
              <a:rPr lang="cs-CZ" sz="3200" b="1" dirty="0" err="1"/>
              <a:t>easy</a:t>
            </a:r>
            <a:r>
              <a:rPr lang="cs-CZ" sz="3200" b="1" dirty="0"/>
              <a:t> </a:t>
            </a:r>
            <a:r>
              <a:rPr lang="cs-CZ" sz="3200" b="1" dirty="0" err="1"/>
              <a:t>solution</a:t>
            </a:r>
            <a:r>
              <a:rPr lang="cs-CZ" sz="3200" b="1" dirty="0"/>
              <a:t> to </a:t>
            </a:r>
            <a:r>
              <a:rPr lang="cs-CZ" sz="3200" b="1" dirty="0" err="1"/>
              <a:t>the</a:t>
            </a:r>
            <a:r>
              <a:rPr lang="cs-CZ" sz="3200" b="1" dirty="0"/>
              <a:t> </a:t>
            </a:r>
            <a:r>
              <a:rPr lang="cs-CZ" sz="3200" b="1" dirty="0" err="1"/>
              <a:t>consumers</a:t>
            </a:r>
            <a:r>
              <a:rPr lang="cs-CZ" sz="3200" b="1" dirty="0"/>
              <a:t> (</a:t>
            </a:r>
            <a:r>
              <a:rPr lang="cs-CZ" sz="3200" b="1" dirty="0" err="1">
                <a:solidFill>
                  <a:schemeClr val="tx2"/>
                </a:solidFill>
              </a:rPr>
              <a:t>did</a:t>
            </a:r>
            <a:r>
              <a:rPr lang="cs-CZ" sz="3200" b="1" dirty="0">
                <a:solidFill>
                  <a:schemeClr val="tx2"/>
                </a:solidFill>
              </a:rPr>
              <a:t> </a:t>
            </a:r>
            <a:r>
              <a:rPr lang="cs-CZ" sz="3200" b="1" dirty="0" err="1">
                <a:solidFill>
                  <a:schemeClr val="tx2"/>
                </a:solidFill>
              </a:rPr>
              <a:t>it</a:t>
            </a:r>
            <a:r>
              <a:rPr lang="cs-CZ" sz="3200" b="1" dirty="0">
                <a:solidFill>
                  <a:schemeClr val="tx2"/>
                </a:solidFill>
              </a:rPr>
              <a:t> </a:t>
            </a:r>
            <a:r>
              <a:rPr lang="cs-CZ" sz="3200" b="1" dirty="0" err="1">
                <a:solidFill>
                  <a:schemeClr val="tx2"/>
                </a:solidFill>
              </a:rPr>
              <a:t>fail</a:t>
            </a:r>
            <a:r>
              <a:rPr lang="cs-CZ" sz="3200" b="1" dirty="0">
                <a:solidFill>
                  <a:schemeClr val="tx2"/>
                </a:solidFill>
              </a:rPr>
              <a:t>?</a:t>
            </a:r>
            <a:r>
              <a:rPr lang="cs-CZ" sz="3200" b="1" dirty="0"/>
              <a:t>)</a:t>
            </a:r>
            <a:endParaRPr lang="en-US" sz="3200" b="1" dirty="0"/>
          </a:p>
        </p:txBody>
      </p:sp>
      <p:sp>
        <p:nvSpPr>
          <p:cNvPr id="6" name="Nadpis 3"/>
          <p:cNvSpPr>
            <a:spLocks noGrp="1"/>
          </p:cNvSpPr>
          <p:nvPr>
            <p:ph type="title"/>
          </p:nvPr>
        </p:nvSpPr>
        <p:spPr/>
        <p:txBody>
          <a:bodyPr>
            <a:normAutofit fontScale="90000"/>
          </a:bodyPr>
          <a:lstStyle/>
          <a:p>
            <a:r>
              <a:rPr lang="cs-CZ" spc="-45" dirty="0"/>
              <a:t>1. EU </a:t>
            </a:r>
            <a:r>
              <a:rPr lang="cs-CZ" spc="-45" dirty="0" err="1"/>
              <a:t>Consumer</a:t>
            </a:r>
            <a:r>
              <a:rPr lang="cs-CZ" spc="-45" dirty="0"/>
              <a:t> ODR</a:t>
            </a:r>
            <a:endParaRPr lang="en-US" spc="-45" dirty="0"/>
          </a:p>
        </p:txBody>
      </p:sp>
      <p:sp>
        <p:nvSpPr>
          <p:cNvPr id="5" name="Slide Number Placeholder 2">
            <a:extLst>
              <a:ext uri="{FF2B5EF4-FFF2-40B4-BE49-F238E27FC236}">
                <a16:creationId xmlns:a16="http://schemas.microsoft.com/office/drawing/2014/main" id="{69A6AFB8-072A-1AEE-BC35-59E84A942794}"/>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cs-CZ"/>
            </a:defPPr>
            <a:lvl1pPr marL="0" algn="r" defTabSz="914400" rtl="0" eaLnBrk="1" latinLnBrk="0" hangingPunct="1">
              <a:defRPr sz="1600" kern="1200">
                <a:solidFill>
                  <a:schemeClr val="bg1"/>
                </a:solidFill>
                <a:latin typeface="Muni Bold" panose="00000500000000000000" pitchFamily="2" charset="-18"/>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970407D-EE58-4A0B-824B-1D3AE42DD9CF}" type="slidenum">
              <a:rPr lang="cs-CZ" altLang="cs-CZ" smtClean="0"/>
              <a:pPr/>
              <a:t>11</a:t>
            </a:fld>
            <a:endParaRPr lang="cs-CZ" altLang="cs-CZ" dirty="0"/>
          </a:p>
        </p:txBody>
      </p:sp>
      <p:sp>
        <p:nvSpPr>
          <p:cNvPr id="2" name="Slide Number Placeholder 2">
            <a:extLst>
              <a:ext uri="{FF2B5EF4-FFF2-40B4-BE49-F238E27FC236}">
                <a16:creationId xmlns:a16="http://schemas.microsoft.com/office/drawing/2014/main" id="{C7D982DC-F58F-0AA4-6DB4-165F99E0BB15}"/>
              </a:ext>
            </a:extLst>
          </p:cNvPr>
          <p:cNvSpPr txBox="1">
            <a:spLocks/>
          </p:cNvSpPr>
          <p:nvPr/>
        </p:nvSpPr>
        <p:spPr bwMode="auto">
          <a:xfrm>
            <a:off x="398502"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defPPr>
              <a:defRPr lang="en-US"/>
            </a:defPPr>
            <a:lvl1pPr algn="l" rtl="0" fontAlgn="base">
              <a:spcBef>
                <a:spcPct val="0"/>
              </a:spcBef>
              <a:spcAft>
                <a:spcPct val="0"/>
              </a:spcAft>
              <a:defRPr lang="cs-CZ" altLang="cs-CZ" sz="1200" kern="1200" dirty="0" smtClean="0">
                <a:solidFill>
                  <a:schemeClr val="tx2"/>
                </a:solidFill>
                <a:latin typeface="+mj-lt"/>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fld id="{0DE708CC-0C3F-4567-9698-B54C0F35BD31}" type="slidenum">
              <a:rPr lang="cs-CZ" smtClean="0"/>
              <a:pPr/>
              <a:t>11</a:t>
            </a:fld>
            <a:endParaRPr lang="cs-CZ"/>
          </a:p>
        </p:txBody>
      </p:sp>
    </p:spTree>
    <p:extLst>
      <p:ext uri="{BB962C8B-B14F-4D97-AF65-F5344CB8AC3E}">
        <p14:creationId xmlns:p14="http://schemas.microsoft.com/office/powerpoint/2010/main" val="41589965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3126359" y="1558420"/>
            <a:ext cx="184731" cy="438453"/>
          </a:xfrm>
          <a:prstGeom prst="rect">
            <a:avLst/>
          </a:prstGeom>
        </p:spPr>
        <p:txBody>
          <a:bodyPr wrap="none">
            <a:spAutoFit/>
          </a:bodyPr>
          <a:lstStyle/>
          <a:p>
            <a:endParaRPr lang="en-US" sz="2249" dirty="0"/>
          </a:p>
        </p:txBody>
      </p:sp>
      <p:sp>
        <p:nvSpPr>
          <p:cNvPr id="7" name="Nadpis 3"/>
          <p:cNvSpPr>
            <a:spLocks noGrp="1"/>
          </p:cNvSpPr>
          <p:nvPr>
            <p:ph type="title"/>
          </p:nvPr>
        </p:nvSpPr>
        <p:spPr/>
        <p:txBody>
          <a:bodyPr/>
          <a:lstStyle/>
          <a:p>
            <a:r>
              <a:rPr lang="cs-CZ" spc="-45" dirty="0"/>
              <a:t>1. EU </a:t>
            </a:r>
            <a:r>
              <a:rPr lang="cs-CZ" spc="-45" dirty="0" err="1"/>
              <a:t>Consumer</a:t>
            </a:r>
            <a:r>
              <a:rPr lang="cs-CZ" spc="-45" dirty="0"/>
              <a:t> ODR</a:t>
            </a:r>
            <a:endParaRPr lang="en-US" spc="-45" dirty="0"/>
          </a:p>
        </p:txBody>
      </p:sp>
      <p:sp>
        <p:nvSpPr>
          <p:cNvPr id="6" name="Rectangle 2"/>
          <p:cNvSpPr>
            <a:spLocks noGrp="1"/>
          </p:cNvSpPr>
          <p:nvPr>
            <p:ph idx="1"/>
          </p:nvPr>
        </p:nvSpPr>
        <p:spPr/>
        <p:txBody>
          <a:bodyPr anchor="ctr">
            <a:normAutofit fontScale="85000" lnSpcReduction="20000"/>
          </a:bodyPr>
          <a:lstStyle/>
          <a:p>
            <a:pPr marL="0" indent="0">
              <a:buClr>
                <a:schemeClr val="tx2"/>
              </a:buClr>
              <a:buNone/>
            </a:pPr>
            <a:r>
              <a:rPr lang="cs-CZ" b="1" dirty="0">
                <a:solidFill>
                  <a:srgbClr val="FF0000"/>
                </a:solidFill>
              </a:rPr>
              <a:t>1.</a:t>
            </a:r>
            <a:r>
              <a:rPr lang="cs-CZ" b="1" dirty="0"/>
              <a:t> </a:t>
            </a:r>
            <a:r>
              <a:rPr lang="en-US" b="1" dirty="0"/>
              <a:t>the scope of the disputes where ODR is used</a:t>
            </a:r>
            <a:endParaRPr lang="cs-CZ" b="1" dirty="0"/>
          </a:p>
          <a:p>
            <a:pPr marL="685800" lvl="1"/>
            <a:r>
              <a:rPr lang="cs-CZ" dirty="0"/>
              <a:t>online </a:t>
            </a:r>
            <a:r>
              <a:rPr lang="cs-CZ" dirty="0" err="1"/>
              <a:t>consumer</a:t>
            </a:r>
            <a:r>
              <a:rPr lang="cs-CZ" dirty="0"/>
              <a:t> </a:t>
            </a:r>
            <a:r>
              <a:rPr lang="cs-CZ" dirty="0" err="1"/>
              <a:t>disputes</a:t>
            </a:r>
            <a:r>
              <a:rPr lang="cs-CZ" dirty="0"/>
              <a:t> (</a:t>
            </a:r>
            <a:r>
              <a:rPr lang="cs-CZ" dirty="0" err="1"/>
              <a:t>goods</a:t>
            </a:r>
            <a:r>
              <a:rPr lang="cs-CZ" dirty="0"/>
              <a:t> &amp; </a:t>
            </a:r>
            <a:r>
              <a:rPr lang="cs-CZ" dirty="0" err="1"/>
              <a:t>services</a:t>
            </a:r>
            <a:r>
              <a:rPr lang="cs-CZ" dirty="0"/>
              <a:t>)</a:t>
            </a:r>
          </a:p>
          <a:p>
            <a:pPr marL="685800" lvl="1"/>
            <a:r>
              <a:rPr lang="cs-CZ" dirty="0" err="1"/>
              <a:t>quite</a:t>
            </a:r>
            <a:r>
              <a:rPr lang="cs-CZ" dirty="0"/>
              <a:t> </a:t>
            </a:r>
            <a:r>
              <a:rPr lang="cs-CZ" dirty="0" err="1"/>
              <a:t>broad</a:t>
            </a:r>
            <a:endParaRPr lang="cs-CZ" dirty="0"/>
          </a:p>
          <a:p>
            <a:pPr marL="0" indent="0">
              <a:buClr>
                <a:schemeClr val="tx2"/>
              </a:buClr>
              <a:buNone/>
            </a:pPr>
            <a:r>
              <a:rPr lang="cs-CZ" b="1" dirty="0">
                <a:solidFill>
                  <a:srgbClr val="FF0000"/>
                </a:solidFill>
              </a:rPr>
              <a:t>2.</a:t>
            </a:r>
            <a:r>
              <a:rPr lang="cs-CZ" b="1" dirty="0"/>
              <a:t> </a:t>
            </a:r>
            <a:r>
              <a:rPr lang="en-US" b="1" dirty="0"/>
              <a:t>the position of the ODR provider</a:t>
            </a:r>
            <a:endParaRPr lang="cs-CZ" b="1" dirty="0"/>
          </a:p>
          <a:p>
            <a:pPr marL="685800" lvl="1"/>
            <a:r>
              <a:rPr lang="cs-CZ" b="0" dirty="0"/>
              <a:t>ODR </a:t>
            </a:r>
            <a:r>
              <a:rPr lang="cs-CZ" b="0" dirty="0" err="1"/>
              <a:t>platform</a:t>
            </a:r>
            <a:r>
              <a:rPr lang="cs-CZ" b="0" dirty="0"/>
              <a:t> </a:t>
            </a:r>
            <a:r>
              <a:rPr lang="cs-CZ" b="0" dirty="0" err="1"/>
              <a:t>is</a:t>
            </a:r>
            <a:r>
              <a:rPr lang="cs-CZ" b="0" dirty="0"/>
              <a:t> </a:t>
            </a:r>
            <a:r>
              <a:rPr lang="cs-CZ" b="0" dirty="0" err="1"/>
              <a:t>only</a:t>
            </a:r>
            <a:r>
              <a:rPr lang="cs-CZ" b="0" dirty="0"/>
              <a:t> </a:t>
            </a:r>
            <a:r>
              <a:rPr lang="cs-CZ" b="0" i="1" dirty="0"/>
              <a:t>clearing house</a:t>
            </a:r>
            <a:endParaRPr lang="cs-CZ" b="0" dirty="0"/>
          </a:p>
          <a:p>
            <a:pPr marL="685800" lvl="1"/>
            <a:r>
              <a:rPr lang="cs-CZ" b="0" dirty="0"/>
              <a:t>in </a:t>
            </a:r>
            <a:r>
              <a:rPr lang="cs-CZ" b="0" dirty="0" err="1"/>
              <a:t>fact</a:t>
            </a:r>
            <a:r>
              <a:rPr lang="cs-CZ" b="0" dirty="0"/>
              <a:t> no </a:t>
            </a:r>
            <a:r>
              <a:rPr lang="cs-CZ" b="0" dirty="0" err="1"/>
              <a:t>dispute</a:t>
            </a:r>
            <a:r>
              <a:rPr lang="cs-CZ" b="0" dirty="0"/>
              <a:t> settlement</a:t>
            </a:r>
          </a:p>
          <a:p>
            <a:pPr marL="685800" lvl="1"/>
            <a:r>
              <a:rPr lang="cs-CZ" b="0" dirty="0" err="1"/>
              <a:t>dispute</a:t>
            </a:r>
            <a:r>
              <a:rPr lang="cs-CZ" b="0" dirty="0"/>
              <a:t> settlement </a:t>
            </a:r>
            <a:r>
              <a:rPr lang="cs-CZ" b="0" dirty="0" err="1"/>
              <a:t>is</a:t>
            </a:r>
            <a:r>
              <a:rPr lang="cs-CZ" b="0" dirty="0"/>
              <a:t> </a:t>
            </a:r>
            <a:r>
              <a:rPr lang="cs-CZ" b="0" dirty="0" err="1"/>
              <a:t>left</a:t>
            </a:r>
            <a:r>
              <a:rPr lang="cs-CZ" b="0" dirty="0"/>
              <a:t> to </a:t>
            </a:r>
            <a:r>
              <a:rPr lang="cs-CZ" b="0" dirty="0" err="1"/>
              <a:t>the</a:t>
            </a:r>
            <a:r>
              <a:rPr lang="cs-CZ" b="0" dirty="0"/>
              <a:t> ADR </a:t>
            </a:r>
            <a:r>
              <a:rPr lang="cs-CZ" b="0" dirty="0" err="1"/>
              <a:t>entities</a:t>
            </a:r>
            <a:endParaRPr lang="cs-CZ" b="0" dirty="0"/>
          </a:p>
          <a:p>
            <a:pPr marL="0" indent="0">
              <a:buClr>
                <a:schemeClr val="tx2"/>
              </a:buClr>
              <a:buNone/>
            </a:pPr>
            <a:r>
              <a:rPr lang="cs-CZ" b="1" dirty="0">
                <a:solidFill>
                  <a:srgbClr val="FF0000"/>
                </a:solidFill>
              </a:rPr>
              <a:t>3.</a:t>
            </a:r>
            <a:r>
              <a:rPr lang="cs-CZ" b="1" dirty="0"/>
              <a:t> </a:t>
            </a:r>
            <a:r>
              <a:rPr lang="en-US" b="1" dirty="0"/>
              <a:t>the use of modern technologies</a:t>
            </a:r>
            <a:endParaRPr lang="cs-CZ" b="1" dirty="0"/>
          </a:p>
          <a:p>
            <a:pPr marL="600075" lvl="1" indent="-257175"/>
            <a:r>
              <a:rPr lang="cs-CZ" dirty="0"/>
              <a:t>very limited</a:t>
            </a:r>
          </a:p>
          <a:p>
            <a:pPr marL="600075" lvl="1" indent="-257175"/>
            <a:r>
              <a:rPr lang="cs-CZ" dirty="0" err="1"/>
              <a:t>only</a:t>
            </a:r>
            <a:r>
              <a:rPr lang="cs-CZ" dirty="0"/>
              <a:t> </a:t>
            </a:r>
            <a:r>
              <a:rPr lang="cs-CZ" dirty="0" err="1"/>
              <a:t>exchange</a:t>
            </a:r>
            <a:r>
              <a:rPr lang="cs-CZ" dirty="0"/>
              <a:t> </a:t>
            </a:r>
            <a:r>
              <a:rPr lang="cs-CZ" dirty="0" err="1"/>
              <a:t>of</a:t>
            </a:r>
            <a:r>
              <a:rPr lang="cs-CZ" dirty="0"/>
              <a:t> </a:t>
            </a:r>
            <a:r>
              <a:rPr lang="cs-CZ" dirty="0" err="1"/>
              <a:t>information</a:t>
            </a:r>
            <a:r>
              <a:rPr lang="cs-CZ" dirty="0"/>
              <a:t>, no </a:t>
            </a:r>
            <a:r>
              <a:rPr lang="cs-CZ" dirty="0" err="1"/>
              <a:t>other</a:t>
            </a:r>
            <a:r>
              <a:rPr lang="cs-CZ" dirty="0"/>
              <a:t> </a:t>
            </a:r>
            <a:r>
              <a:rPr lang="cs-CZ" dirty="0" err="1"/>
              <a:t>processing</a:t>
            </a:r>
            <a:endParaRPr lang="cs-CZ" dirty="0"/>
          </a:p>
          <a:p>
            <a:pPr marL="0" indent="0">
              <a:buClr>
                <a:schemeClr val="tx2"/>
              </a:buClr>
              <a:buNone/>
            </a:pPr>
            <a:r>
              <a:rPr lang="cs-CZ" b="1" dirty="0">
                <a:solidFill>
                  <a:srgbClr val="FF0000"/>
                </a:solidFill>
              </a:rPr>
              <a:t>4. </a:t>
            </a:r>
            <a:r>
              <a:rPr lang="en-US" b="1" dirty="0"/>
              <a:t>the use of direct or indirect private enforcement </a:t>
            </a:r>
            <a:r>
              <a:rPr lang="cs-CZ" b="1" dirty="0"/>
              <a:t>m</a:t>
            </a:r>
            <a:r>
              <a:rPr lang="en-US" b="1" dirty="0" err="1"/>
              <a:t>echanisms</a:t>
            </a:r>
            <a:endParaRPr lang="cs-CZ" b="1" dirty="0"/>
          </a:p>
          <a:p>
            <a:pPr marL="600075" lvl="1" indent="-257175"/>
            <a:r>
              <a:rPr lang="cs-CZ" dirty="0"/>
              <a:t>no use </a:t>
            </a:r>
            <a:r>
              <a:rPr lang="cs-CZ" dirty="0" err="1"/>
              <a:t>of</a:t>
            </a:r>
            <a:r>
              <a:rPr lang="cs-CZ" dirty="0"/>
              <a:t> </a:t>
            </a:r>
            <a:r>
              <a:rPr lang="cs-CZ" dirty="0" err="1"/>
              <a:t>enforcement</a:t>
            </a:r>
            <a:r>
              <a:rPr lang="cs-CZ" dirty="0"/>
              <a:t> </a:t>
            </a:r>
            <a:r>
              <a:rPr lang="cs-CZ" dirty="0" err="1"/>
              <a:t>mechanisms</a:t>
            </a:r>
            <a:endParaRPr lang="cs-CZ" dirty="0"/>
          </a:p>
          <a:p>
            <a:pPr marL="600075" lvl="1" indent="-257175"/>
            <a:r>
              <a:rPr lang="cs-CZ" dirty="0" err="1"/>
              <a:t>it</a:t>
            </a:r>
            <a:r>
              <a:rPr lang="cs-CZ" dirty="0"/>
              <a:t> </a:t>
            </a:r>
            <a:r>
              <a:rPr lang="cs-CZ" dirty="0" err="1"/>
              <a:t>is</a:t>
            </a:r>
            <a:r>
              <a:rPr lang="cs-CZ" dirty="0"/>
              <a:t> NOT </a:t>
            </a:r>
            <a:r>
              <a:rPr lang="cs-CZ" dirty="0" err="1"/>
              <a:t>supporting</a:t>
            </a:r>
            <a:r>
              <a:rPr lang="cs-CZ" dirty="0"/>
              <a:t> </a:t>
            </a:r>
            <a:r>
              <a:rPr lang="cs-CZ" dirty="0" err="1"/>
              <a:t>the</a:t>
            </a:r>
            <a:r>
              <a:rPr lang="cs-CZ" dirty="0"/>
              <a:t> </a:t>
            </a:r>
            <a:r>
              <a:rPr lang="cs-CZ" dirty="0" err="1"/>
              <a:t>position</a:t>
            </a:r>
            <a:r>
              <a:rPr lang="cs-CZ" dirty="0"/>
              <a:t> </a:t>
            </a:r>
            <a:r>
              <a:rPr lang="cs-CZ" dirty="0" err="1"/>
              <a:t>of</a:t>
            </a:r>
            <a:r>
              <a:rPr lang="cs-CZ" dirty="0"/>
              <a:t> </a:t>
            </a:r>
            <a:r>
              <a:rPr lang="cs-CZ" dirty="0" err="1"/>
              <a:t>the</a:t>
            </a:r>
            <a:r>
              <a:rPr lang="cs-CZ" dirty="0"/>
              <a:t> ODR </a:t>
            </a:r>
            <a:r>
              <a:rPr lang="cs-CZ" dirty="0" err="1"/>
              <a:t>platform</a:t>
            </a:r>
            <a:endParaRPr lang="cs-CZ" dirty="0"/>
          </a:p>
        </p:txBody>
      </p:sp>
      <p:sp>
        <p:nvSpPr>
          <p:cNvPr id="8" name="Slide Number Placeholder 2">
            <a:extLst>
              <a:ext uri="{FF2B5EF4-FFF2-40B4-BE49-F238E27FC236}">
                <a16:creationId xmlns:a16="http://schemas.microsoft.com/office/drawing/2014/main" id="{C0DA35D7-1253-4EA6-AD70-C042489EE7C3}"/>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cs-CZ"/>
            </a:defPPr>
            <a:lvl1pPr marL="0" algn="r" defTabSz="914400" rtl="0" eaLnBrk="1" latinLnBrk="0" hangingPunct="1">
              <a:defRPr sz="1600" kern="1200">
                <a:solidFill>
                  <a:schemeClr val="bg1"/>
                </a:solidFill>
                <a:latin typeface="Muni Bold" panose="00000500000000000000" pitchFamily="2" charset="-18"/>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970407D-EE58-4A0B-824B-1D3AE42DD9CF}" type="slidenum">
              <a:rPr lang="cs-CZ" altLang="cs-CZ" smtClean="0"/>
              <a:pPr/>
              <a:t>12</a:t>
            </a:fld>
            <a:endParaRPr lang="cs-CZ" altLang="cs-CZ" dirty="0"/>
          </a:p>
        </p:txBody>
      </p:sp>
      <p:sp>
        <p:nvSpPr>
          <p:cNvPr id="2" name="Slide Number Placeholder 2">
            <a:extLst>
              <a:ext uri="{FF2B5EF4-FFF2-40B4-BE49-F238E27FC236}">
                <a16:creationId xmlns:a16="http://schemas.microsoft.com/office/drawing/2014/main" id="{9D63C725-4A65-6EBD-6090-E05843EA3889}"/>
              </a:ext>
            </a:extLst>
          </p:cNvPr>
          <p:cNvSpPr>
            <a:spLocks noGrp="1"/>
          </p:cNvSpPr>
          <p:nvPr>
            <p:ph type="sldNum" sz="quarter" idx="11"/>
          </p:nvPr>
        </p:nvSpPr>
        <p:spPr>
          <a:xfrm>
            <a:off x="398502" y="6228000"/>
            <a:ext cx="252000" cy="252000"/>
          </a:xfrm>
        </p:spPr>
        <p:txBody>
          <a:bodyPr/>
          <a:lstStyle/>
          <a:p>
            <a:fld id="{0DE708CC-0C3F-4567-9698-B54C0F35BD31}" type="slidenum">
              <a:rPr lang="cs-CZ" altLang="cs-CZ" smtClean="0"/>
              <a:pPr/>
              <a:t>12</a:t>
            </a:fld>
            <a:endParaRPr lang="cs-CZ" altLang="cs-CZ" dirty="0"/>
          </a:p>
        </p:txBody>
      </p:sp>
    </p:spTree>
    <p:extLst>
      <p:ext uri="{BB962C8B-B14F-4D97-AF65-F5344CB8AC3E}">
        <p14:creationId xmlns:p14="http://schemas.microsoft.com/office/powerpoint/2010/main" val="427626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3126359" y="1558420"/>
            <a:ext cx="184731" cy="438453"/>
          </a:xfrm>
          <a:prstGeom prst="rect">
            <a:avLst/>
          </a:prstGeom>
        </p:spPr>
        <p:txBody>
          <a:bodyPr wrap="none">
            <a:spAutoFit/>
          </a:bodyPr>
          <a:lstStyle/>
          <a:p>
            <a:endParaRPr lang="en-US" sz="2249" dirty="0"/>
          </a:p>
        </p:txBody>
      </p:sp>
      <p:sp>
        <p:nvSpPr>
          <p:cNvPr id="7" name="Nadpis 3"/>
          <p:cNvSpPr>
            <a:spLocks noGrp="1"/>
          </p:cNvSpPr>
          <p:nvPr>
            <p:ph type="title"/>
          </p:nvPr>
        </p:nvSpPr>
        <p:spPr/>
        <p:txBody>
          <a:bodyPr/>
          <a:lstStyle/>
          <a:p>
            <a:r>
              <a:rPr lang="cs-CZ" spc="-45" dirty="0"/>
              <a:t>1. EU </a:t>
            </a:r>
            <a:r>
              <a:rPr lang="cs-CZ" spc="-45" dirty="0" err="1"/>
              <a:t>Consumer</a:t>
            </a:r>
            <a:r>
              <a:rPr lang="cs-CZ" spc="-45" dirty="0"/>
              <a:t> ODR</a:t>
            </a:r>
            <a:endParaRPr lang="en-US" spc="-45" dirty="0"/>
          </a:p>
        </p:txBody>
      </p:sp>
      <p:sp>
        <p:nvSpPr>
          <p:cNvPr id="6" name="Rectangle 2"/>
          <p:cNvSpPr>
            <a:spLocks noGrp="1"/>
          </p:cNvSpPr>
          <p:nvPr>
            <p:ph idx="1"/>
          </p:nvPr>
        </p:nvSpPr>
        <p:spPr/>
        <p:txBody>
          <a:bodyPr anchor="ctr">
            <a:normAutofit fontScale="85000" lnSpcReduction="10000"/>
          </a:bodyPr>
          <a:lstStyle/>
          <a:p>
            <a:pPr marL="0" indent="0">
              <a:buClr>
                <a:schemeClr val="tx2"/>
              </a:buClr>
              <a:buNone/>
            </a:pPr>
            <a:r>
              <a:rPr lang="cs-CZ" b="1" dirty="0">
                <a:solidFill>
                  <a:srgbClr val="FF0000"/>
                </a:solidFill>
              </a:rPr>
              <a:t>5. </a:t>
            </a:r>
            <a:r>
              <a:rPr lang="en-US" b="1" dirty="0"/>
              <a:t>existence of other dispute resolution provider</a:t>
            </a:r>
            <a:endParaRPr lang="cs-CZ" b="1" dirty="0"/>
          </a:p>
          <a:p>
            <a:pPr marL="600075" lvl="1" indent="-257175"/>
            <a:r>
              <a:rPr lang="cs-CZ" dirty="0"/>
              <a:t>many </a:t>
            </a:r>
            <a:r>
              <a:rPr lang="cs-CZ" dirty="0" err="1"/>
              <a:t>other</a:t>
            </a:r>
            <a:r>
              <a:rPr lang="cs-CZ" dirty="0"/>
              <a:t> </a:t>
            </a:r>
            <a:r>
              <a:rPr lang="cs-CZ" dirty="0" err="1"/>
              <a:t>consumer</a:t>
            </a:r>
            <a:r>
              <a:rPr lang="cs-CZ" dirty="0"/>
              <a:t> </a:t>
            </a:r>
            <a:r>
              <a:rPr lang="cs-CZ" dirty="0" err="1"/>
              <a:t>schemes</a:t>
            </a:r>
            <a:endParaRPr lang="cs-CZ" dirty="0"/>
          </a:p>
          <a:p>
            <a:pPr marL="600075" lvl="1" indent="-257175"/>
            <a:r>
              <a:rPr lang="cs-CZ" dirty="0" err="1"/>
              <a:t>overlapping</a:t>
            </a:r>
            <a:r>
              <a:rPr lang="cs-CZ" dirty="0"/>
              <a:t> </a:t>
            </a:r>
            <a:r>
              <a:rPr lang="cs-CZ" dirty="0" err="1"/>
              <a:t>with</a:t>
            </a:r>
            <a:r>
              <a:rPr lang="cs-CZ" dirty="0"/>
              <a:t> </a:t>
            </a:r>
            <a:r>
              <a:rPr lang="cs-CZ" dirty="0" err="1"/>
              <a:t>other</a:t>
            </a:r>
            <a:r>
              <a:rPr lang="cs-CZ" dirty="0"/>
              <a:t> </a:t>
            </a:r>
            <a:r>
              <a:rPr lang="cs-CZ" dirty="0" err="1"/>
              <a:t>possibilities</a:t>
            </a:r>
            <a:endParaRPr lang="cs-CZ" dirty="0"/>
          </a:p>
          <a:p>
            <a:pPr marL="0" indent="0">
              <a:buClr>
                <a:schemeClr val="tx2"/>
              </a:buClr>
              <a:buNone/>
            </a:pPr>
            <a:r>
              <a:rPr lang="cs-CZ" b="1" dirty="0">
                <a:solidFill>
                  <a:srgbClr val="FF0000"/>
                </a:solidFill>
              </a:rPr>
              <a:t>6.</a:t>
            </a:r>
            <a:r>
              <a:rPr lang="cs-CZ" b="1" dirty="0"/>
              <a:t> </a:t>
            </a:r>
            <a:r>
              <a:rPr lang="en-US" b="1" dirty="0"/>
              <a:t>legal regulation</a:t>
            </a:r>
            <a:endParaRPr lang="cs-CZ" b="1" dirty="0"/>
          </a:p>
          <a:p>
            <a:pPr marL="600075" lvl="1" indent="-257175"/>
            <a:r>
              <a:rPr lang="cs-CZ" dirty="0"/>
              <a:t>very </a:t>
            </a:r>
            <a:r>
              <a:rPr lang="cs-CZ" dirty="0" err="1"/>
              <a:t>complicated</a:t>
            </a:r>
            <a:r>
              <a:rPr lang="cs-CZ" dirty="0"/>
              <a:t> </a:t>
            </a:r>
            <a:r>
              <a:rPr lang="cs-CZ" dirty="0" err="1"/>
              <a:t>regulation</a:t>
            </a:r>
            <a:endParaRPr lang="cs-CZ" dirty="0"/>
          </a:p>
          <a:p>
            <a:pPr marL="600075" lvl="1" indent="-257175"/>
            <a:r>
              <a:rPr lang="cs-CZ" dirty="0" err="1"/>
              <a:t>confusing</a:t>
            </a:r>
            <a:r>
              <a:rPr lang="cs-CZ" dirty="0"/>
              <a:t> </a:t>
            </a:r>
            <a:r>
              <a:rPr lang="cs-CZ" dirty="0" err="1"/>
              <a:t>for</a:t>
            </a:r>
            <a:r>
              <a:rPr lang="cs-CZ" dirty="0"/>
              <a:t> </a:t>
            </a:r>
            <a:r>
              <a:rPr lang="cs-CZ" dirty="0" err="1"/>
              <a:t>consumers</a:t>
            </a:r>
            <a:endParaRPr lang="cs-CZ" dirty="0"/>
          </a:p>
          <a:p>
            <a:pPr marL="0" indent="0">
              <a:buClr>
                <a:schemeClr val="tx2"/>
              </a:buClr>
              <a:buNone/>
            </a:pPr>
            <a:r>
              <a:rPr lang="cs-CZ" b="1" dirty="0">
                <a:solidFill>
                  <a:srgbClr val="FF0000"/>
                </a:solidFill>
              </a:rPr>
              <a:t>7. </a:t>
            </a:r>
            <a:r>
              <a:rPr lang="en-US" b="1" dirty="0"/>
              <a:t>the tradition in alternative dispute resolution</a:t>
            </a:r>
            <a:endParaRPr lang="cs-CZ" b="1" dirty="0"/>
          </a:p>
          <a:p>
            <a:pPr marL="600075" lvl="1" indent="-257175"/>
            <a:r>
              <a:rPr lang="cs-CZ" dirty="0" err="1"/>
              <a:t>building</a:t>
            </a:r>
            <a:r>
              <a:rPr lang="cs-CZ" dirty="0"/>
              <a:t> on </a:t>
            </a:r>
            <a:r>
              <a:rPr lang="cs-CZ" dirty="0" err="1"/>
              <a:t>previous</a:t>
            </a:r>
            <a:r>
              <a:rPr lang="cs-CZ" dirty="0"/>
              <a:t> </a:t>
            </a:r>
            <a:r>
              <a:rPr lang="cs-CZ" dirty="0" err="1"/>
              <a:t>experience</a:t>
            </a:r>
            <a:endParaRPr lang="cs-CZ" dirty="0"/>
          </a:p>
          <a:p>
            <a:pPr marL="0" indent="0">
              <a:buClr>
                <a:schemeClr val="tx2"/>
              </a:buClr>
              <a:buNone/>
            </a:pPr>
            <a:r>
              <a:rPr lang="cs-CZ" b="1" dirty="0">
                <a:solidFill>
                  <a:srgbClr val="FF0000"/>
                </a:solidFill>
              </a:rPr>
              <a:t>8. </a:t>
            </a:r>
            <a:r>
              <a:rPr lang="en-US" b="1" dirty="0"/>
              <a:t>the transparency</a:t>
            </a:r>
            <a:endParaRPr lang="cs-CZ" b="1" dirty="0"/>
          </a:p>
          <a:p>
            <a:pPr marL="600075" lvl="1" indent="-257175"/>
            <a:r>
              <a:rPr lang="cs-CZ" dirty="0"/>
              <a:t>No </a:t>
            </a:r>
            <a:r>
              <a:rPr lang="cs-CZ" dirty="0" err="1"/>
              <a:t>possibility</a:t>
            </a:r>
            <a:r>
              <a:rPr lang="cs-CZ" dirty="0"/>
              <a:t> to </a:t>
            </a:r>
            <a:r>
              <a:rPr lang="cs-CZ" dirty="0" err="1"/>
              <a:t>verify</a:t>
            </a:r>
            <a:endParaRPr lang="cs-CZ" dirty="0"/>
          </a:p>
          <a:p>
            <a:pPr lvl="1"/>
            <a:endParaRPr lang="cs-CZ" dirty="0"/>
          </a:p>
          <a:p>
            <a:pPr marL="0" indent="0">
              <a:buNone/>
            </a:pPr>
            <a:r>
              <a:rPr lang="cs-CZ" b="1" dirty="0"/>
              <a:t>RESULT: NOT WORKING SCHEME</a:t>
            </a:r>
          </a:p>
        </p:txBody>
      </p:sp>
      <p:sp>
        <p:nvSpPr>
          <p:cNvPr id="8" name="Slide Number Placeholder 2">
            <a:extLst>
              <a:ext uri="{FF2B5EF4-FFF2-40B4-BE49-F238E27FC236}">
                <a16:creationId xmlns:a16="http://schemas.microsoft.com/office/drawing/2014/main" id="{04D54C77-FE1F-9045-6C5E-84F50B86DFAE}"/>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cs-CZ"/>
            </a:defPPr>
            <a:lvl1pPr marL="0" algn="r" defTabSz="914400" rtl="0" eaLnBrk="1" latinLnBrk="0" hangingPunct="1">
              <a:defRPr sz="1600" kern="1200">
                <a:solidFill>
                  <a:schemeClr val="bg1"/>
                </a:solidFill>
                <a:latin typeface="Muni Bold" panose="00000500000000000000" pitchFamily="2" charset="-18"/>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970407D-EE58-4A0B-824B-1D3AE42DD9CF}" type="slidenum">
              <a:rPr lang="cs-CZ" altLang="cs-CZ" smtClean="0"/>
              <a:pPr/>
              <a:t>13</a:t>
            </a:fld>
            <a:endParaRPr lang="cs-CZ" altLang="cs-CZ" dirty="0"/>
          </a:p>
        </p:txBody>
      </p:sp>
      <p:sp>
        <p:nvSpPr>
          <p:cNvPr id="2" name="Slide Number Placeholder 2">
            <a:extLst>
              <a:ext uri="{FF2B5EF4-FFF2-40B4-BE49-F238E27FC236}">
                <a16:creationId xmlns:a16="http://schemas.microsoft.com/office/drawing/2014/main" id="{E80A28FD-23B2-0881-A214-5D197EB4AD21}"/>
              </a:ext>
            </a:extLst>
          </p:cNvPr>
          <p:cNvSpPr>
            <a:spLocks noGrp="1"/>
          </p:cNvSpPr>
          <p:nvPr>
            <p:ph type="sldNum" sz="quarter" idx="11"/>
          </p:nvPr>
        </p:nvSpPr>
        <p:spPr>
          <a:xfrm>
            <a:off x="398502" y="6228000"/>
            <a:ext cx="252000" cy="252000"/>
          </a:xfrm>
        </p:spPr>
        <p:txBody>
          <a:bodyPr/>
          <a:lstStyle/>
          <a:p>
            <a:fld id="{0DE708CC-0C3F-4567-9698-B54C0F35BD31}" type="slidenum">
              <a:rPr lang="cs-CZ" altLang="cs-CZ" smtClean="0"/>
              <a:pPr/>
              <a:t>13</a:t>
            </a:fld>
            <a:endParaRPr lang="cs-CZ" altLang="cs-CZ" dirty="0"/>
          </a:p>
        </p:txBody>
      </p:sp>
    </p:spTree>
    <p:extLst>
      <p:ext uri="{BB962C8B-B14F-4D97-AF65-F5344CB8AC3E}">
        <p14:creationId xmlns:p14="http://schemas.microsoft.com/office/powerpoint/2010/main" val="1276515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3126359" y="1558420"/>
            <a:ext cx="184731" cy="438453"/>
          </a:xfrm>
          <a:prstGeom prst="rect">
            <a:avLst/>
          </a:prstGeom>
        </p:spPr>
        <p:txBody>
          <a:bodyPr wrap="none">
            <a:spAutoFit/>
          </a:bodyPr>
          <a:lstStyle/>
          <a:p>
            <a:endParaRPr lang="en-US" sz="2249" dirty="0"/>
          </a:p>
        </p:txBody>
      </p:sp>
      <p:sp>
        <p:nvSpPr>
          <p:cNvPr id="7" name="Nadpis 3"/>
          <p:cNvSpPr>
            <a:spLocks noGrp="1"/>
          </p:cNvSpPr>
          <p:nvPr>
            <p:ph type="title"/>
          </p:nvPr>
        </p:nvSpPr>
        <p:spPr/>
        <p:txBody>
          <a:bodyPr/>
          <a:lstStyle/>
          <a:p>
            <a:r>
              <a:rPr lang="cs-CZ" spc="-45" dirty="0"/>
              <a:t>2. UDRP</a:t>
            </a:r>
            <a:endParaRPr lang="en-US" spc="-45" dirty="0"/>
          </a:p>
        </p:txBody>
      </p:sp>
      <p:sp>
        <p:nvSpPr>
          <p:cNvPr id="6" name="Rectangle 2"/>
          <p:cNvSpPr>
            <a:spLocks noGrp="1"/>
          </p:cNvSpPr>
          <p:nvPr>
            <p:ph idx="1"/>
          </p:nvPr>
        </p:nvSpPr>
        <p:spPr/>
        <p:txBody>
          <a:bodyPr anchor="ctr">
            <a:normAutofit fontScale="92500" lnSpcReduction="20000"/>
          </a:bodyPr>
          <a:lstStyle/>
          <a:p>
            <a:pPr marL="0" indent="0">
              <a:buClr>
                <a:schemeClr val="tx2"/>
              </a:buClr>
              <a:buNone/>
            </a:pPr>
            <a:r>
              <a:rPr lang="cs-CZ" b="1" dirty="0">
                <a:solidFill>
                  <a:srgbClr val="FF0000"/>
                </a:solidFill>
              </a:rPr>
              <a:t>1.</a:t>
            </a:r>
            <a:r>
              <a:rPr lang="cs-CZ" b="1" dirty="0"/>
              <a:t> </a:t>
            </a:r>
            <a:r>
              <a:rPr lang="en-US" b="1" dirty="0"/>
              <a:t>the scope of the disputes where ODR is used</a:t>
            </a:r>
            <a:endParaRPr lang="cs-CZ" b="1" dirty="0"/>
          </a:p>
          <a:p>
            <a:pPr marL="685800" lvl="1"/>
            <a:r>
              <a:rPr lang="cs-CZ" dirty="0" err="1"/>
              <a:t>domain</a:t>
            </a:r>
            <a:r>
              <a:rPr lang="cs-CZ" dirty="0"/>
              <a:t> </a:t>
            </a:r>
            <a:r>
              <a:rPr lang="cs-CZ" dirty="0" err="1"/>
              <a:t>name</a:t>
            </a:r>
            <a:r>
              <a:rPr lang="cs-CZ" dirty="0"/>
              <a:t> </a:t>
            </a:r>
            <a:r>
              <a:rPr lang="cs-CZ" dirty="0" err="1"/>
              <a:t>disputes</a:t>
            </a:r>
            <a:endParaRPr lang="cs-CZ" dirty="0"/>
          </a:p>
          <a:p>
            <a:pPr marL="685800" lvl="1"/>
            <a:r>
              <a:rPr lang="cs-CZ" dirty="0"/>
              <a:t>very limited</a:t>
            </a:r>
          </a:p>
          <a:p>
            <a:pPr marL="0" indent="0">
              <a:buClr>
                <a:schemeClr val="tx2"/>
              </a:buClr>
              <a:buNone/>
            </a:pPr>
            <a:r>
              <a:rPr lang="cs-CZ" b="1" dirty="0">
                <a:solidFill>
                  <a:srgbClr val="FF0000"/>
                </a:solidFill>
              </a:rPr>
              <a:t>2.</a:t>
            </a:r>
            <a:r>
              <a:rPr lang="cs-CZ" b="1" dirty="0"/>
              <a:t> </a:t>
            </a:r>
            <a:r>
              <a:rPr lang="en-US" b="1" dirty="0"/>
              <a:t>the position of the ODR provider</a:t>
            </a:r>
            <a:endParaRPr lang="cs-CZ" b="1" dirty="0"/>
          </a:p>
          <a:p>
            <a:pPr marL="685800" lvl="1"/>
            <a:r>
              <a:rPr lang="cs-CZ" b="0" dirty="0"/>
              <a:t>very </a:t>
            </a:r>
            <a:r>
              <a:rPr lang="cs-CZ" b="0" dirty="0" err="1"/>
              <a:t>strong</a:t>
            </a:r>
            <a:endParaRPr lang="cs-CZ" b="0" dirty="0"/>
          </a:p>
          <a:p>
            <a:pPr marL="685800" lvl="1"/>
            <a:r>
              <a:rPr lang="cs-CZ" b="0" dirty="0"/>
              <a:t>ICANN (</a:t>
            </a:r>
            <a:r>
              <a:rPr lang="cs-CZ" b="0" dirty="0" err="1"/>
              <a:t>national</a:t>
            </a:r>
            <a:r>
              <a:rPr lang="cs-CZ" b="0" dirty="0"/>
              <a:t> </a:t>
            </a:r>
            <a:r>
              <a:rPr lang="cs-CZ" b="0" dirty="0" err="1"/>
              <a:t>authorities</a:t>
            </a:r>
            <a:r>
              <a:rPr lang="cs-CZ" b="0" dirty="0"/>
              <a:t>) are controlling </a:t>
            </a:r>
            <a:r>
              <a:rPr lang="cs-CZ" b="0" dirty="0" err="1"/>
              <a:t>the</a:t>
            </a:r>
            <a:r>
              <a:rPr lang="cs-CZ" b="0" dirty="0"/>
              <a:t> </a:t>
            </a:r>
            <a:r>
              <a:rPr lang="cs-CZ" b="1" dirty="0"/>
              <a:t>CODE</a:t>
            </a:r>
            <a:r>
              <a:rPr lang="cs-CZ" b="0" dirty="0"/>
              <a:t> (</a:t>
            </a:r>
            <a:r>
              <a:rPr lang="cs-CZ" b="0" dirty="0" err="1"/>
              <a:t>infrastructure</a:t>
            </a:r>
            <a:r>
              <a:rPr lang="cs-CZ" b="0" dirty="0"/>
              <a:t>)</a:t>
            </a:r>
          </a:p>
          <a:p>
            <a:pPr marL="0" indent="0">
              <a:buClr>
                <a:schemeClr val="tx2"/>
              </a:buClr>
              <a:buNone/>
            </a:pPr>
            <a:r>
              <a:rPr lang="cs-CZ" b="1" dirty="0">
                <a:solidFill>
                  <a:srgbClr val="FF0000"/>
                </a:solidFill>
              </a:rPr>
              <a:t>3.</a:t>
            </a:r>
            <a:r>
              <a:rPr lang="cs-CZ" b="1" dirty="0"/>
              <a:t> </a:t>
            </a:r>
            <a:r>
              <a:rPr lang="en-US" b="1" dirty="0"/>
              <a:t>the use of modern technologies</a:t>
            </a:r>
            <a:endParaRPr lang="cs-CZ" b="1" dirty="0"/>
          </a:p>
          <a:p>
            <a:pPr marL="600075" lvl="1" indent="-257175"/>
            <a:r>
              <a:rPr lang="cs-CZ" dirty="0"/>
              <a:t>full </a:t>
            </a:r>
            <a:r>
              <a:rPr lang="cs-CZ" dirty="0" err="1"/>
              <a:t>possibilites</a:t>
            </a:r>
            <a:r>
              <a:rPr lang="cs-CZ" dirty="0"/>
              <a:t> </a:t>
            </a:r>
            <a:r>
              <a:rPr lang="cs-CZ" dirty="0" err="1"/>
              <a:t>of</a:t>
            </a:r>
            <a:r>
              <a:rPr lang="cs-CZ" dirty="0"/>
              <a:t> online </a:t>
            </a:r>
            <a:r>
              <a:rPr lang="cs-CZ" dirty="0" err="1"/>
              <a:t>communication</a:t>
            </a:r>
            <a:endParaRPr lang="cs-CZ" dirty="0"/>
          </a:p>
          <a:p>
            <a:pPr marL="600075" lvl="1" indent="-257175"/>
            <a:r>
              <a:rPr lang="cs-CZ" dirty="0"/>
              <a:t>online </a:t>
            </a:r>
            <a:r>
              <a:rPr lang="cs-CZ" dirty="0" err="1"/>
              <a:t>form</a:t>
            </a:r>
            <a:r>
              <a:rPr lang="cs-CZ" dirty="0"/>
              <a:t> to </a:t>
            </a:r>
            <a:r>
              <a:rPr lang="cs-CZ" dirty="0" err="1"/>
              <a:t>exchange</a:t>
            </a:r>
            <a:r>
              <a:rPr lang="cs-CZ" dirty="0"/>
              <a:t> </a:t>
            </a:r>
            <a:r>
              <a:rPr lang="cs-CZ" dirty="0" err="1"/>
              <a:t>the</a:t>
            </a:r>
            <a:r>
              <a:rPr lang="cs-CZ" dirty="0"/>
              <a:t> </a:t>
            </a:r>
            <a:r>
              <a:rPr lang="cs-CZ" dirty="0" err="1"/>
              <a:t>information</a:t>
            </a:r>
            <a:endParaRPr lang="cs-CZ" dirty="0"/>
          </a:p>
          <a:p>
            <a:pPr marL="0" indent="0">
              <a:buClr>
                <a:schemeClr val="tx2"/>
              </a:buClr>
              <a:buNone/>
            </a:pPr>
            <a:r>
              <a:rPr lang="cs-CZ" b="1" dirty="0">
                <a:solidFill>
                  <a:srgbClr val="FF0000"/>
                </a:solidFill>
              </a:rPr>
              <a:t>4. </a:t>
            </a:r>
            <a:r>
              <a:rPr lang="en-US" b="1" dirty="0"/>
              <a:t>the use of direct or indirect private enforcement </a:t>
            </a:r>
            <a:r>
              <a:rPr lang="cs-CZ" b="1" dirty="0"/>
              <a:t>m</a:t>
            </a:r>
            <a:r>
              <a:rPr lang="en-US" b="1" dirty="0" err="1"/>
              <a:t>echanisms</a:t>
            </a:r>
            <a:endParaRPr lang="cs-CZ" b="1" dirty="0"/>
          </a:p>
          <a:p>
            <a:pPr marL="600075" lvl="1" indent="-257175"/>
            <a:r>
              <a:rPr lang="cs-CZ" dirty="0"/>
              <a:t>ICANN (</a:t>
            </a:r>
            <a:r>
              <a:rPr lang="cs-CZ" dirty="0" err="1"/>
              <a:t>national</a:t>
            </a:r>
            <a:r>
              <a:rPr lang="cs-CZ" dirty="0"/>
              <a:t> </a:t>
            </a:r>
            <a:r>
              <a:rPr lang="cs-CZ" dirty="0" err="1"/>
              <a:t>authorities</a:t>
            </a:r>
            <a:r>
              <a:rPr lang="cs-CZ" dirty="0"/>
              <a:t>) are controlling </a:t>
            </a:r>
            <a:r>
              <a:rPr lang="cs-CZ" dirty="0" err="1"/>
              <a:t>the</a:t>
            </a:r>
            <a:r>
              <a:rPr lang="cs-CZ" dirty="0"/>
              <a:t> </a:t>
            </a:r>
            <a:r>
              <a:rPr lang="cs-CZ" b="1" dirty="0"/>
              <a:t>CODE</a:t>
            </a:r>
            <a:r>
              <a:rPr lang="cs-CZ" dirty="0"/>
              <a:t> </a:t>
            </a:r>
          </a:p>
          <a:p>
            <a:pPr marL="600075" lvl="1" indent="-257175"/>
            <a:r>
              <a:rPr lang="cs-CZ" dirty="0"/>
              <a:t>non-</a:t>
            </a:r>
            <a:r>
              <a:rPr lang="cs-CZ" dirty="0" err="1"/>
              <a:t>binding</a:t>
            </a:r>
            <a:r>
              <a:rPr lang="cs-CZ" dirty="0"/>
              <a:t> </a:t>
            </a:r>
            <a:r>
              <a:rPr lang="cs-CZ" dirty="0" err="1"/>
              <a:t>arbitration</a:t>
            </a:r>
            <a:endParaRPr lang="cs-CZ" dirty="0"/>
          </a:p>
        </p:txBody>
      </p:sp>
      <p:sp>
        <p:nvSpPr>
          <p:cNvPr id="8" name="Slide Number Placeholder 2">
            <a:extLst>
              <a:ext uri="{FF2B5EF4-FFF2-40B4-BE49-F238E27FC236}">
                <a16:creationId xmlns:a16="http://schemas.microsoft.com/office/drawing/2014/main" id="{8C8C36D9-32B3-E99C-3928-F8F863910EC5}"/>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cs-CZ"/>
            </a:defPPr>
            <a:lvl1pPr marL="0" algn="r" defTabSz="914400" rtl="0" eaLnBrk="1" latinLnBrk="0" hangingPunct="1">
              <a:defRPr sz="1600" kern="1200">
                <a:solidFill>
                  <a:schemeClr val="bg1"/>
                </a:solidFill>
                <a:latin typeface="Muni Bold" panose="00000500000000000000" pitchFamily="2" charset="-18"/>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970407D-EE58-4A0B-824B-1D3AE42DD9CF}" type="slidenum">
              <a:rPr lang="cs-CZ" altLang="cs-CZ" smtClean="0"/>
              <a:pPr/>
              <a:t>14</a:t>
            </a:fld>
            <a:endParaRPr lang="cs-CZ" altLang="cs-CZ" dirty="0"/>
          </a:p>
        </p:txBody>
      </p:sp>
      <p:sp>
        <p:nvSpPr>
          <p:cNvPr id="2" name="Slide Number Placeholder 2">
            <a:extLst>
              <a:ext uri="{FF2B5EF4-FFF2-40B4-BE49-F238E27FC236}">
                <a16:creationId xmlns:a16="http://schemas.microsoft.com/office/drawing/2014/main" id="{8E1C3BED-7034-1BB1-131E-14F889985DAF}"/>
              </a:ext>
            </a:extLst>
          </p:cNvPr>
          <p:cNvSpPr>
            <a:spLocks noGrp="1"/>
          </p:cNvSpPr>
          <p:nvPr>
            <p:ph type="sldNum" sz="quarter" idx="11"/>
          </p:nvPr>
        </p:nvSpPr>
        <p:spPr>
          <a:xfrm>
            <a:off x="398502" y="6228000"/>
            <a:ext cx="252000" cy="252000"/>
          </a:xfrm>
        </p:spPr>
        <p:txBody>
          <a:bodyPr/>
          <a:lstStyle/>
          <a:p>
            <a:fld id="{0DE708CC-0C3F-4567-9698-B54C0F35BD31}" type="slidenum">
              <a:rPr lang="cs-CZ" altLang="cs-CZ" smtClean="0"/>
              <a:pPr/>
              <a:t>14</a:t>
            </a:fld>
            <a:endParaRPr lang="cs-CZ" altLang="cs-CZ" dirty="0"/>
          </a:p>
        </p:txBody>
      </p:sp>
    </p:spTree>
    <p:extLst>
      <p:ext uri="{BB962C8B-B14F-4D97-AF65-F5344CB8AC3E}">
        <p14:creationId xmlns:p14="http://schemas.microsoft.com/office/powerpoint/2010/main" val="4194952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3126359" y="1558420"/>
            <a:ext cx="184731" cy="438453"/>
          </a:xfrm>
          <a:prstGeom prst="rect">
            <a:avLst/>
          </a:prstGeom>
        </p:spPr>
        <p:txBody>
          <a:bodyPr wrap="none">
            <a:spAutoFit/>
          </a:bodyPr>
          <a:lstStyle/>
          <a:p>
            <a:endParaRPr lang="en-US" sz="2249" dirty="0"/>
          </a:p>
        </p:txBody>
      </p:sp>
      <p:sp>
        <p:nvSpPr>
          <p:cNvPr id="7" name="Nadpis 3"/>
          <p:cNvSpPr>
            <a:spLocks noGrp="1"/>
          </p:cNvSpPr>
          <p:nvPr>
            <p:ph type="title"/>
          </p:nvPr>
        </p:nvSpPr>
        <p:spPr/>
        <p:txBody>
          <a:bodyPr/>
          <a:lstStyle/>
          <a:p>
            <a:r>
              <a:rPr lang="cs-CZ" spc="-45" dirty="0"/>
              <a:t>2. UDRP</a:t>
            </a:r>
            <a:endParaRPr lang="en-US" spc="-45" dirty="0"/>
          </a:p>
        </p:txBody>
      </p:sp>
      <p:sp>
        <p:nvSpPr>
          <p:cNvPr id="6" name="Rectangle 2"/>
          <p:cNvSpPr>
            <a:spLocks noGrp="1"/>
          </p:cNvSpPr>
          <p:nvPr>
            <p:ph idx="1"/>
          </p:nvPr>
        </p:nvSpPr>
        <p:spPr/>
        <p:txBody>
          <a:bodyPr anchor="ctr">
            <a:normAutofit fontScale="92500" lnSpcReduction="20000"/>
          </a:bodyPr>
          <a:lstStyle/>
          <a:p>
            <a:pPr marL="0" indent="0">
              <a:buClr>
                <a:schemeClr val="tx2"/>
              </a:buClr>
              <a:buNone/>
            </a:pPr>
            <a:r>
              <a:rPr lang="cs-CZ" b="1" dirty="0">
                <a:solidFill>
                  <a:srgbClr val="FF0000"/>
                </a:solidFill>
              </a:rPr>
              <a:t>5. </a:t>
            </a:r>
            <a:r>
              <a:rPr lang="en-US" b="1" dirty="0"/>
              <a:t>existence of other dispute resolution provider</a:t>
            </a:r>
            <a:endParaRPr lang="cs-CZ" b="1" dirty="0"/>
          </a:p>
          <a:p>
            <a:pPr marL="600075" lvl="1" indent="-257175"/>
            <a:r>
              <a:rPr lang="cs-CZ" dirty="0"/>
              <a:t>N/A</a:t>
            </a:r>
          </a:p>
          <a:p>
            <a:pPr marL="0" indent="0">
              <a:buClr>
                <a:schemeClr val="tx2"/>
              </a:buClr>
              <a:buNone/>
            </a:pPr>
            <a:r>
              <a:rPr lang="cs-CZ" b="1" dirty="0">
                <a:solidFill>
                  <a:srgbClr val="FF0000"/>
                </a:solidFill>
              </a:rPr>
              <a:t>6.</a:t>
            </a:r>
            <a:r>
              <a:rPr lang="cs-CZ" b="1" dirty="0"/>
              <a:t> </a:t>
            </a:r>
            <a:r>
              <a:rPr lang="en-US" b="1" dirty="0"/>
              <a:t>legal regulation</a:t>
            </a:r>
            <a:endParaRPr lang="cs-CZ" b="1" dirty="0"/>
          </a:p>
          <a:p>
            <a:pPr marL="600075" lvl="1" indent="-257175"/>
            <a:r>
              <a:rPr lang="cs-CZ" dirty="0"/>
              <a:t>transparent </a:t>
            </a:r>
            <a:r>
              <a:rPr lang="cs-CZ" dirty="0" err="1"/>
              <a:t>rules</a:t>
            </a:r>
            <a:endParaRPr lang="cs-CZ" dirty="0"/>
          </a:p>
          <a:p>
            <a:pPr marL="600075" lvl="1" indent="-257175"/>
            <a:r>
              <a:rPr lang="cs-CZ" dirty="0" err="1"/>
              <a:t>national</a:t>
            </a:r>
            <a:r>
              <a:rPr lang="cs-CZ" dirty="0"/>
              <a:t> </a:t>
            </a:r>
            <a:r>
              <a:rPr lang="cs-CZ" dirty="0" err="1"/>
              <a:t>legal</a:t>
            </a:r>
            <a:r>
              <a:rPr lang="cs-CZ" dirty="0"/>
              <a:t> </a:t>
            </a:r>
            <a:r>
              <a:rPr lang="cs-CZ" dirty="0" err="1"/>
              <a:t>regulation</a:t>
            </a:r>
            <a:r>
              <a:rPr lang="cs-CZ" dirty="0"/>
              <a:t> </a:t>
            </a:r>
            <a:r>
              <a:rPr lang="cs-CZ" dirty="0" err="1"/>
              <a:t>only</a:t>
            </a:r>
            <a:r>
              <a:rPr lang="cs-CZ" dirty="0"/>
              <a:t> very </a:t>
            </a:r>
            <a:r>
              <a:rPr lang="cs-CZ" dirty="0" err="1"/>
              <a:t>broad</a:t>
            </a:r>
            <a:r>
              <a:rPr lang="cs-CZ" dirty="0"/>
              <a:t> and </a:t>
            </a:r>
            <a:r>
              <a:rPr lang="cs-CZ" dirty="0" err="1"/>
              <a:t>distant</a:t>
            </a:r>
            <a:endParaRPr lang="cs-CZ" dirty="0"/>
          </a:p>
          <a:p>
            <a:pPr marL="0" indent="0">
              <a:buClr>
                <a:schemeClr val="tx2"/>
              </a:buClr>
              <a:buNone/>
            </a:pPr>
            <a:r>
              <a:rPr lang="cs-CZ" b="1" dirty="0">
                <a:solidFill>
                  <a:srgbClr val="FF0000"/>
                </a:solidFill>
              </a:rPr>
              <a:t>7. </a:t>
            </a:r>
            <a:r>
              <a:rPr lang="en-US" b="1" dirty="0"/>
              <a:t>the tradition in alternative dispute resolution</a:t>
            </a:r>
            <a:endParaRPr lang="cs-CZ" b="1" dirty="0"/>
          </a:p>
          <a:p>
            <a:pPr marL="600075" lvl="1" indent="-257175"/>
            <a:r>
              <a:rPr lang="cs-CZ" dirty="0"/>
              <a:t>N/A</a:t>
            </a:r>
          </a:p>
          <a:p>
            <a:pPr marL="0" indent="0">
              <a:buClr>
                <a:schemeClr val="tx2"/>
              </a:buClr>
              <a:buNone/>
            </a:pPr>
            <a:r>
              <a:rPr lang="cs-CZ" b="1" dirty="0">
                <a:solidFill>
                  <a:srgbClr val="FF0000"/>
                </a:solidFill>
              </a:rPr>
              <a:t>8. </a:t>
            </a:r>
            <a:r>
              <a:rPr lang="en-US" b="1" dirty="0"/>
              <a:t>the transparency</a:t>
            </a:r>
            <a:endParaRPr lang="cs-CZ" b="1" dirty="0"/>
          </a:p>
          <a:p>
            <a:pPr marL="600075" lvl="1" indent="-257175"/>
            <a:r>
              <a:rPr lang="cs-CZ" dirty="0" err="1"/>
              <a:t>Rules</a:t>
            </a:r>
            <a:r>
              <a:rPr lang="cs-CZ" dirty="0"/>
              <a:t>, </a:t>
            </a:r>
            <a:r>
              <a:rPr lang="cs-CZ" dirty="0" err="1"/>
              <a:t>decisions</a:t>
            </a:r>
            <a:r>
              <a:rPr lang="cs-CZ" dirty="0"/>
              <a:t>, </a:t>
            </a:r>
            <a:r>
              <a:rPr lang="cs-CZ" dirty="0" err="1"/>
              <a:t>guidelines</a:t>
            </a:r>
            <a:r>
              <a:rPr lang="cs-CZ" dirty="0"/>
              <a:t> </a:t>
            </a:r>
            <a:r>
              <a:rPr lang="cs-CZ" dirty="0" err="1"/>
              <a:t>available</a:t>
            </a:r>
            <a:endParaRPr lang="cs-CZ" dirty="0"/>
          </a:p>
          <a:p>
            <a:pPr lvl="1"/>
            <a:endParaRPr lang="cs-CZ" dirty="0"/>
          </a:p>
          <a:p>
            <a:pPr marL="0" indent="0">
              <a:buNone/>
            </a:pPr>
            <a:r>
              <a:rPr lang="cs-CZ" b="1" dirty="0"/>
              <a:t>RESULT: VERY EFFICIENT SCHEME</a:t>
            </a:r>
          </a:p>
        </p:txBody>
      </p:sp>
      <p:sp>
        <p:nvSpPr>
          <p:cNvPr id="8" name="Slide Number Placeholder 2">
            <a:extLst>
              <a:ext uri="{FF2B5EF4-FFF2-40B4-BE49-F238E27FC236}">
                <a16:creationId xmlns:a16="http://schemas.microsoft.com/office/drawing/2014/main" id="{3969B49F-49C1-E0D1-050D-797FCA9C4F35}"/>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cs-CZ"/>
            </a:defPPr>
            <a:lvl1pPr marL="0" algn="r" defTabSz="914400" rtl="0" eaLnBrk="1" latinLnBrk="0" hangingPunct="1">
              <a:defRPr sz="1600" kern="1200">
                <a:solidFill>
                  <a:schemeClr val="bg1"/>
                </a:solidFill>
                <a:latin typeface="Muni Bold" panose="00000500000000000000" pitchFamily="2" charset="-18"/>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970407D-EE58-4A0B-824B-1D3AE42DD9CF}" type="slidenum">
              <a:rPr lang="cs-CZ" altLang="cs-CZ" smtClean="0"/>
              <a:pPr/>
              <a:t>15</a:t>
            </a:fld>
            <a:endParaRPr lang="cs-CZ" altLang="cs-CZ" dirty="0"/>
          </a:p>
        </p:txBody>
      </p:sp>
      <p:sp>
        <p:nvSpPr>
          <p:cNvPr id="2" name="Slide Number Placeholder 2">
            <a:extLst>
              <a:ext uri="{FF2B5EF4-FFF2-40B4-BE49-F238E27FC236}">
                <a16:creationId xmlns:a16="http://schemas.microsoft.com/office/drawing/2014/main" id="{03B274A7-7D6B-C41D-4EB3-AFC7E83E5537}"/>
              </a:ext>
            </a:extLst>
          </p:cNvPr>
          <p:cNvSpPr>
            <a:spLocks noGrp="1"/>
          </p:cNvSpPr>
          <p:nvPr>
            <p:ph type="sldNum" sz="quarter" idx="11"/>
          </p:nvPr>
        </p:nvSpPr>
        <p:spPr>
          <a:xfrm>
            <a:off x="398502" y="6228000"/>
            <a:ext cx="252000" cy="252000"/>
          </a:xfrm>
        </p:spPr>
        <p:txBody>
          <a:bodyPr/>
          <a:lstStyle/>
          <a:p>
            <a:fld id="{0DE708CC-0C3F-4567-9698-B54C0F35BD31}" type="slidenum">
              <a:rPr lang="cs-CZ" altLang="cs-CZ" smtClean="0"/>
              <a:pPr/>
              <a:t>15</a:t>
            </a:fld>
            <a:endParaRPr lang="cs-CZ" altLang="cs-CZ" dirty="0"/>
          </a:p>
        </p:txBody>
      </p:sp>
    </p:spTree>
    <p:extLst>
      <p:ext uri="{BB962C8B-B14F-4D97-AF65-F5344CB8AC3E}">
        <p14:creationId xmlns:p14="http://schemas.microsoft.com/office/powerpoint/2010/main" val="2231156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3126359" y="1558420"/>
            <a:ext cx="184731" cy="438453"/>
          </a:xfrm>
          <a:prstGeom prst="rect">
            <a:avLst/>
          </a:prstGeom>
        </p:spPr>
        <p:txBody>
          <a:bodyPr wrap="none">
            <a:spAutoFit/>
          </a:bodyPr>
          <a:lstStyle/>
          <a:p>
            <a:endParaRPr lang="en-US" sz="2249" dirty="0"/>
          </a:p>
        </p:txBody>
      </p:sp>
      <p:sp>
        <p:nvSpPr>
          <p:cNvPr id="7" name="Nadpis 3"/>
          <p:cNvSpPr>
            <a:spLocks noGrp="1"/>
          </p:cNvSpPr>
          <p:nvPr>
            <p:ph type="title"/>
          </p:nvPr>
        </p:nvSpPr>
        <p:spPr/>
        <p:txBody>
          <a:bodyPr/>
          <a:lstStyle/>
          <a:p>
            <a:r>
              <a:rPr lang="cs-CZ" spc="-45" dirty="0"/>
              <a:t>3. </a:t>
            </a:r>
            <a:r>
              <a:rPr lang="cs-CZ" spc="-45" dirty="0" err="1"/>
              <a:t>eBay</a:t>
            </a:r>
            <a:r>
              <a:rPr lang="cs-CZ" spc="-45" dirty="0"/>
              <a:t> &amp; </a:t>
            </a:r>
            <a:r>
              <a:rPr lang="cs-CZ" spc="-45" dirty="0" err="1"/>
              <a:t>PayPal</a:t>
            </a:r>
            <a:endParaRPr lang="en-US" spc="-45" dirty="0"/>
          </a:p>
        </p:txBody>
      </p:sp>
      <p:sp>
        <p:nvSpPr>
          <p:cNvPr id="6" name="Rectangle 2"/>
          <p:cNvSpPr>
            <a:spLocks noGrp="1"/>
          </p:cNvSpPr>
          <p:nvPr>
            <p:ph idx="1"/>
          </p:nvPr>
        </p:nvSpPr>
        <p:spPr/>
        <p:txBody>
          <a:bodyPr anchor="ctr">
            <a:normAutofit fontScale="92500" lnSpcReduction="20000"/>
          </a:bodyPr>
          <a:lstStyle/>
          <a:p>
            <a:pPr marL="0" indent="0">
              <a:buClr>
                <a:schemeClr val="tx2"/>
              </a:buClr>
              <a:buNone/>
            </a:pPr>
            <a:r>
              <a:rPr lang="cs-CZ" b="1" dirty="0">
                <a:solidFill>
                  <a:srgbClr val="FF0000"/>
                </a:solidFill>
              </a:rPr>
              <a:t>1.</a:t>
            </a:r>
            <a:r>
              <a:rPr lang="cs-CZ" b="1" dirty="0"/>
              <a:t> </a:t>
            </a:r>
            <a:r>
              <a:rPr lang="en-US" b="1" dirty="0"/>
              <a:t>the scope of the disputes where ODR is used</a:t>
            </a:r>
            <a:endParaRPr lang="cs-CZ" b="1" dirty="0"/>
          </a:p>
          <a:p>
            <a:pPr marL="685800" lvl="1"/>
            <a:r>
              <a:rPr lang="cs-CZ" dirty="0"/>
              <a:t>e-</a:t>
            </a:r>
            <a:r>
              <a:rPr lang="cs-CZ" dirty="0" err="1"/>
              <a:t>commerce</a:t>
            </a:r>
            <a:r>
              <a:rPr lang="cs-CZ" dirty="0"/>
              <a:t> online </a:t>
            </a:r>
            <a:r>
              <a:rPr lang="cs-CZ" dirty="0" err="1"/>
              <a:t>disputes</a:t>
            </a:r>
            <a:r>
              <a:rPr lang="cs-CZ" dirty="0"/>
              <a:t> </a:t>
            </a:r>
            <a:r>
              <a:rPr lang="cs-CZ" dirty="0" err="1"/>
              <a:t>under</a:t>
            </a:r>
            <a:r>
              <a:rPr lang="cs-CZ" dirty="0"/>
              <a:t> </a:t>
            </a:r>
            <a:r>
              <a:rPr lang="cs-CZ" dirty="0" err="1"/>
              <a:t>eBay</a:t>
            </a:r>
            <a:r>
              <a:rPr lang="cs-CZ" dirty="0"/>
              <a:t> </a:t>
            </a:r>
            <a:r>
              <a:rPr lang="cs-CZ" dirty="0" err="1"/>
              <a:t>platform</a:t>
            </a:r>
            <a:endParaRPr lang="cs-CZ" dirty="0"/>
          </a:p>
          <a:p>
            <a:pPr marL="685800" lvl="1"/>
            <a:r>
              <a:rPr lang="cs-CZ" dirty="0" err="1"/>
              <a:t>quite</a:t>
            </a:r>
            <a:r>
              <a:rPr lang="cs-CZ" dirty="0"/>
              <a:t> </a:t>
            </a:r>
            <a:r>
              <a:rPr lang="cs-CZ" dirty="0" err="1"/>
              <a:t>broad</a:t>
            </a:r>
            <a:endParaRPr lang="cs-CZ" dirty="0"/>
          </a:p>
          <a:p>
            <a:pPr marL="0" indent="0">
              <a:buClr>
                <a:schemeClr val="tx2"/>
              </a:buClr>
              <a:buNone/>
            </a:pPr>
            <a:r>
              <a:rPr lang="cs-CZ" b="1" dirty="0">
                <a:solidFill>
                  <a:srgbClr val="FF0000"/>
                </a:solidFill>
              </a:rPr>
              <a:t>2.</a:t>
            </a:r>
            <a:r>
              <a:rPr lang="cs-CZ" b="1" dirty="0"/>
              <a:t> </a:t>
            </a:r>
            <a:r>
              <a:rPr lang="en-US" b="1" dirty="0"/>
              <a:t>the position of the ODR provider</a:t>
            </a:r>
            <a:endParaRPr lang="cs-CZ" b="1" dirty="0"/>
          </a:p>
          <a:p>
            <a:pPr marL="685800" lvl="1"/>
            <a:r>
              <a:rPr lang="cs-CZ" b="0" dirty="0"/>
              <a:t>very </a:t>
            </a:r>
            <a:r>
              <a:rPr lang="cs-CZ" b="0" dirty="0" err="1"/>
              <a:t>strong</a:t>
            </a:r>
            <a:r>
              <a:rPr lang="cs-CZ" b="0" dirty="0"/>
              <a:t> (</a:t>
            </a:r>
            <a:r>
              <a:rPr lang="cs-CZ" b="0" dirty="0" err="1"/>
              <a:t>PayPal</a:t>
            </a:r>
            <a:r>
              <a:rPr lang="cs-CZ" b="0" dirty="0"/>
              <a:t> </a:t>
            </a:r>
            <a:r>
              <a:rPr lang="cs-CZ" b="0" dirty="0" err="1"/>
              <a:t>does</a:t>
            </a:r>
            <a:r>
              <a:rPr lang="cs-CZ" b="0" dirty="0"/>
              <a:t> </a:t>
            </a:r>
            <a:r>
              <a:rPr lang="cs-CZ" b="0" dirty="0" err="1"/>
              <a:t>the</a:t>
            </a:r>
            <a:r>
              <a:rPr lang="cs-CZ" b="0" dirty="0"/>
              <a:t> </a:t>
            </a:r>
            <a:r>
              <a:rPr lang="cs-CZ" b="0" dirty="0" err="1"/>
              <a:t>disputes</a:t>
            </a:r>
            <a:r>
              <a:rPr lang="cs-CZ" b="0" dirty="0"/>
              <a:t>)</a:t>
            </a:r>
          </a:p>
          <a:p>
            <a:pPr marL="685800" lvl="1"/>
            <a:r>
              <a:rPr lang="cs-CZ" dirty="0"/>
              <a:t>c</a:t>
            </a:r>
            <a:r>
              <a:rPr lang="cs-CZ" b="0" dirty="0"/>
              <a:t>ontrolling </a:t>
            </a:r>
            <a:r>
              <a:rPr lang="cs-CZ" b="0" dirty="0" err="1"/>
              <a:t>the</a:t>
            </a:r>
            <a:r>
              <a:rPr lang="cs-CZ" b="0" dirty="0"/>
              <a:t> </a:t>
            </a:r>
            <a:r>
              <a:rPr lang="cs-CZ" b="0" dirty="0" err="1"/>
              <a:t>behaviour</a:t>
            </a:r>
            <a:endParaRPr lang="cs-CZ" b="0" dirty="0"/>
          </a:p>
          <a:p>
            <a:pPr marL="0" indent="0">
              <a:buClr>
                <a:schemeClr val="tx2"/>
              </a:buClr>
              <a:buNone/>
            </a:pPr>
            <a:r>
              <a:rPr lang="cs-CZ" b="1" dirty="0">
                <a:solidFill>
                  <a:srgbClr val="FF0000"/>
                </a:solidFill>
              </a:rPr>
              <a:t>3.</a:t>
            </a:r>
            <a:r>
              <a:rPr lang="cs-CZ" b="1" dirty="0"/>
              <a:t> </a:t>
            </a:r>
            <a:r>
              <a:rPr lang="en-US" b="1" dirty="0"/>
              <a:t>the use of modern technologies</a:t>
            </a:r>
            <a:endParaRPr lang="cs-CZ" b="1" dirty="0"/>
          </a:p>
          <a:p>
            <a:pPr marL="600075" lvl="1" indent="-257175"/>
            <a:r>
              <a:rPr lang="cs-CZ" dirty="0"/>
              <a:t>full </a:t>
            </a:r>
            <a:r>
              <a:rPr lang="cs-CZ" dirty="0" err="1"/>
              <a:t>possibilites</a:t>
            </a:r>
            <a:r>
              <a:rPr lang="cs-CZ" dirty="0"/>
              <a:t> </a:t>
            </a:r>
            <a:r>
              <a:rPr lang="cs-CZ" dirty="0" err="1"/>
              <a:t>of</a:t>
            </a:r>
            <a:r>
              <a:rPr lang="cs-CZ" dirty="0"/>
              <a:t> online </a:t>
            </a:r>
            <a:r>
              <a:rPr lang="cs-CZ" dirty="0" err="1"/>
              <a:t>communication</a:t>
            </a:r>
            <a:endParaRPr lang="cs-CZ" dirty="0"/>
          </a:p>
          <a:p>
            <a:pPr marL="600075" lvl="1" indent="-257175"/>
            <a:r>
              <a:rPr lang="cs-CZ" dirty="0" err="1"/>
              <a:t>automatization</a:t>
            </a:r>
            <a:r>
              <a:rPr lang="cs-CZ" dirty="0"/>
              <a:t> </a:t>
            </a:r>
            <a:r>
              <a:rPr lang="cs-CZ" dirty="0" err="1"/>
              <a:t>of</a:t>
            </a:r>
            <a:r>
              <a:rPr lang="cs-CZ" dirty="0"/>
              <a:t> </a:t>
            </a:r>
            <a:r>
              <a:rPr lang="cs-CZ" dirty="0" err="1"/>
              <a:t>decision</a:t>
            </a:r>
            <a:r>
              <a:rPr lang="cs-CZ" dirty="0"/>
              <a:t> </a:t>
            </a:r>
            <a:r>
              <a:rPr lang="cs-CZ" dirty="0" err="1"/>
              <a:t>making</a:t>
            </a:r>
            <a:r>
              <a:rPr lang="cs-CZ" dirty="0"/>
              <a:t> </a:t>
            </a:r>
            <a:r>
              <a:rPr lang="cs-CZ" dirty="0" err="1"/>
              <a:t>process</a:t>
            </a:r>
            <a:endParaRPr lang="cs-CZ" dirty="0"/>
          </a:p>
          <a:p>
            <a:pPr marL="0" indent="0">
              <a:buClr>
                <a:schemeClr val="tx2"/>
              </a:buClr>
              <a:buNone/>
            </a:pPr>
            <a:r>
              <a:rPr lang="cs-CZ" b="1" dirty="0">
                <a:solidFill>
                  <a:srgbClr val="FF0000"/>
                </a:solidFill>
              </a:rPr>
              <a:t>4. </a:t>
            </a:r>
            <a:r>
              <a:rPr lang="en-US" b="1" dirty="0"/>
              <a:t>the use of direct or indirect private enforcement </a:t>
            </a:r>
            <a:r>
              <a:rPr lang="cs-CZ" b="1" dirty="0"/>
              <a:t>m</a:t>
            </a:r>
            <a:r>
              <a:rPr lang="en-US" b="1" dirty="0" err="1"/>
              <a:t>echanisms</a:t>
            </a:r>
            <a:endParaRPr lang="cs-CZ" b="1" dirty="0"/>
          </a:p>
          <a:p>
            <a:pPr marL="600075" lvl="1" indent="-257175"/>
            <a:r>
              <a:rPr lang="cs-CZ" dirty="0" err="1"/>
              <a:t>Reputation</a:t>
            </a:r>
            <a:r>
              <a:rPr lang="cs-CZ" dirty="0"/>
              <a:t> </a:t>
            </a:r>
            <a:r>
              <a:rPr lang="cs-CZ" dirty="0" err="1"/>
              <a:t>mechanisms</a:t>
            </a:r>
            <a:r>
              <a:rPr lang="cs-CZ" dirty="0"/>
              <a:t> (</a:t>
            </a:r>
            <a:r>
              <a:rPr lang="cs-CZ" dirty="0" err="1"/>
              <a:t>indirect</a:t>
            </a:r>
            <a:r>
              <a:rPr lang="cs-CZ" dirty="0"/>
              <a:t> </a:t>
            </a:r>
            <a:r>
              <a:rPr lang="cs-CZ" dirty="0" err="1"/>
              <a:t>private</a:t>
            </a:r>
            <a:r>
              <a:rPr lang="cs-CZ" dirty="0"/>
              <a:t> </a:t>
            </a:r>
            <a:r>
              <a:rPr lang="cs-CZ" dirty="0" err="1"/>
              <a:t>enforcement</a:t>
            </a:r>
            <a:r>
              <a:rPr lang="cs-CZ" dirty="0"/>
              <a:t>)</a:t>
            </a:r>
          </a:p>
          <a:p>
            <a:pPr marL="600075" lvl="1" indent="-257175"/>
            <a:r>
              <a:rPr lang="cs-CZ" dirty="0" err="1"/>
              <a:t>modified</a:t>
            </a:r>
            <a:r>
              <a:rPr lang="cs-CZ" dirty="0"/>
              <a:t> </a:t>
            </a:r>
            <a:r>
              <a:rPr lang="cs-CZ" dirty="0" err="1"/>
              <a:t>escrow</a:t>
            </a:r>
            <a:r>
              <a:rPr lang="cs-CZ" dirty="0"/>
              <a:t> (direct </a:t>
            </a:r>
            <a:r>
              <a:rPr lang="cs-CZ" dirty="0" err="1"/>
              <a:t>private</a:t>
            </a:r>
            <a:r>
              <a:rPr lang="cs-CZ" dirty="0"/>
              <a:t> </a:t>
            </a:r>
            <a:r>
              <a:rPr lang="cs-CZ" dirty="0" err="1"/>
              <a:t>enforcement</a:t>
            </a:r>
            <a:r>
              <a:rPr lang="cs-CZ" dirty="0"/>
              <a:t>)</a:t>
            </a:r>
          </a:p>
        </p:txBody>
      </p:sp>
      <p:sp>
        <p:nvSpPr>
          <p:cNvPr id="8" name="Slide Number Placeholder 2">
            <a:extLst>
              <a:ext uri="{FF2B5EF4-FFF2-40B4-BE49-F238E27FC236}">
                <a16:creationId xmlns:a16="http://schemas.microsoft.com/office/drawing/2014/main" id="{227BE089-C35F-B8B3-66DD-C8B67FDC9FC9}"/>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cs-CZ"/>
            </a:defPPr>
            <a:lvl1pPr marL="0" algn="r" defTabSz="914400" rtl="0" eaLnBrk="1" latinLnBrk="0" hangingPunct="1">
              <a:defRPr sz="1600" kern="1200">
                <a:solidFill>
                  <a:schemeClr val="bg1"/>
                </a:solidFill>
                <a:latin typeface="Muni Bold" panose="00000500000000000000" pitchFamily="2" charset="-18"/>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970407D-EE58-4A0B-824B-1D3AE42DD9CF}" type="slidenum">
              <a:rPr lang="cs-CZ" altLang="cs-CZ" smtClean="0"/>
              <a:pPr/>
              <a:t>16</a:t>
            </a:fld>
            <a:endParaRPr lang="cs-CZ" altLang="cs-CZ" dirty="0"/>
          </a:p>
        </p:txBody>
      </p:sp>
      <p:sp>
        <p:nvSpPr>
          <p:cNvPr id="2" name="Slide Number Placeholder 2">
            <a:extLst>
              <a:ext uri="{FF2B5EF4-FFF2-40B4-BE49-F238E27FC236}">
                <a16:creationId xmlns:a16="http://schemas.microsoft.com/office/drawing/2014/main" id="{46833DFD-292F-4602-DCFD-704BECCCCF2D}"/>
              </a:ext>
            </a:extLst>
          </p:cNvPr>
          <p:cNvSpPr>
            <a:spLocks noGrp="1"/>
          </p:cNvSpPr>
          <p:nvPr>
            <p:ph type="sldNum" sz="quarter" idx="11"/>
          </p:nvPr>
        </p:nvSpPr>
        <p:spPr>
          <a:xfrm>
            <a:off x="398502" y="6228000"/>
            <a:ext cx="252000" cy="252000"/>
          </a:xfrm>
        </p:spPr>
        <p:txBody>
          <a:bodyPr/>
          <a:lstStyle/>
          <a:p>
            <a:fld id="{0DE708CC-0C3F-4567-9698-B54C0F35BD31}" type="slidenum">
              <a:rPr lang="cs-CZ" altLang="cs-CZ" smtClean="0"/>
              <a:pPr/>
              <a:t>16</a:t>
            </a:fld>
            <a:endParaRPr lang="cs-CZ" altLang="cs-CZ" dirty="0"/>
          </a:p>
        </p:txBody>
      </p:sp>
    </p:spTree>
    <p:extLst>
      <p:ext uri="{BB962C8B-B14F-4D97-AF65-F5344CB8AC3E}">
        <p14:creationId xmlns:p14="http://schemas.microsoft.com/office/powerpoint/2010/main" val="4208845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3126359" y="1558420"/>
            <a:ext cx="184731" cy="438453"/>
          </a:xfrm>
          <a:prstGeom prst="rect">
            <a:avLst/>
          </a:prstGeom>
        </p:spPr>
        <p:txBody>
          <a:bodyPr wrap="none">
            <a:spAutoFit/>
          </a:bodyPr>
          <a:lstStyle/>
          <a:p>
            <a:endParaRPr lang="en-US" sz="2249" dirty="0"/>
          </a:p>
        </p:txBody>
      </p:sp>
      <p:sp>
        <p:nvSpPr>
          <p:cNvPr id="7" name="Nadpis 3"/>
          <p:cNvSpPr>
            <a:spLocks noGrp="1"/>
          </p:cNvSpPr>
          <p:nvPr>
            <p:ph type="title"/>
          </p:nvPr>
        </p:nvSpPr>
        <p:spPr/>
        <p:txBody>
          <a:bodyPr/>
          <a:lstStyle/>
          <a:p>
            <a:r>
              <a:rPr lang="cs-CZ" spc="-45" dirty="0"/>
              <a:t>3. </a:t>
            </a:r>
            <a:r>
              <a:rPr lang="cs-CZ" spc="-45" dirty="0" err="1"/>
              <a:t>eBay</a:t>
            </a:r>
            <a:r>
              <a:rPr lang="cs-CZ" spc="-45" dirty="0"/>
              <a:t> &amp; </a:t>
            </a:r>
            <a:r>
              <a:rPr lang="cs-CZ" spc="-45" dirty="0" err="1"/>
              <a:t>PayPal</a:t>
            </a:r>
            <a:endParaRPr lang="en-US" spc="-45" dirty="0"/>
          </a:p>
        </p:txBody>
      </p:sp>
      <p:sp>
        <p:nvSpPr>
          <p:cNvPr id="6" name="Rectangle 2"/>
          <p:cNvSpPr>
            <a:spLocks noGrp="1"/>
          </p:cNvSpPr>
          <p:nvPr>
            <p:ph idx="1"/>
          </p:nvPr>
        </p:nvSpPr>
        <p:spPr/>
        <p:txBody>
          <a:bodyPr anchor="ctr">
            <a:normAutofit fontScale="85000" lnSpcReduction="10000"/>
          </a:bodyPr>
          <a:lstStyle/>
          <a:p>
            <a:pPr marL="0" indent="0">
              <a:buClr>
                <a:schemeClr val="tx2"/>
              </a:buClr>
              <a:buNone/>
            </a:pPr>
            <a:r>
              <a:rPr lang="cs-CZ" dirty="0">
                <a:solidFill>
                  <a:srgbClr val="FF0000"/>
                </a:solidFill>
              </a:rPr>
              <a:t>5</a:t>
            </a:r>
            <a:r>
              <a:rPr lang="cs-CZ" b="1" dirty="0">
                <a:solidFill>
                  <a:srgbClr val="FF0000"/>
                </a:solidFill>
              </a:rPr>
              <a:t>. </a:t>
            </a:r>
            <a:r>
              <a:rPr lang="en-US" b="1" dirty="0"/>
              <a:t>existence of other dispute resolution provider</a:t>
            </a:r>
            <a:endParaRPr lang="cs-CZ" b="1" dirty="0"/>
          </a:p>
          <a:p>
            <a:pPr marL="600075" lvl="1" indent="-257175"/>
            <a:r>
              <a:rPr lang="cs-CZ" dirty="0"/>
              <a:t>N/A (not </a:t>
            </a:r>
            <a:r>
              <a:rPr lang="cs-CZ" dirty="0" err="1"/>
              <a:t>used</a:t>
            </a:r>
            <a:r>
              <a:rPr lang="cs-CZ" dirty="0"/>
              <a:t> by </a:t>
            </a:r>
            <a:r>
              <a:rPr lang="cs-CZ" dirty="0" err="1"/>
              <a:t>other</a:t>
            </a:r>
            <a:r>
              <a:rPr lang="cs-CZ" dirty="0"/>
              <a:t> </a:t>
            </a:r>
            <a:r>
              <a:rPr lang="cs-CZ" dirty="0" err="1"/>
              <a:t>platforms</a:t>
            </a:r>
            <a:r>
              <a:rPr lang="cs-CZ" dirty="0"/>
              <a:t> in such </a:t>
            </a:r>
            <a:r>
              <a:rPr lang="cs-CZ" dirty="0" err="1"/>
              <a:t>broad</a:t>
            </a:r>
            <a:r>
              <a:rPr lang="cs-CZ" dirty="0"/>
              <a:t> </a:t>
            </a:r>
            <a:r>
              <a:rPr lang="cs-CZ" dirty="0" err="1"/>
              <a:t>meaning</a:t>
            </a:r>
            <a:r>
              <a:rPr lang="cs-CZ" dirty="0"/>
              <a:t>, </a:t>
            </a:r>
            <a:r>
              <a:rPr lang="cs-CZ" dirty="0" err="1"/>
              <a:t>others</a:t>
            </a:r>
            <a:r>
              <a:rPr lang="cs-CZ" dirty="0"/>
              <a:t> are </a:t>
            </a:r>
            <a:r>
              <a:rPr lang="cs-CZ" dirty="0" err="1"/>
              <a:t>using</a:t>
            </a:r>
            <a:r>
              <a:rPr lang="cs-CZ" dirty="0"/>
              <a:t> </a:t>
            </a:r>
            <a:r>
              <a:rPr lang="cs-CZ" dirty="0" err="1"/>
              <a:t>only</a:t>
            </a:r>
            <a:r>
              <a:rPr lang="cs-CZ" dirty="0"/>
              <a:t> limited </a:t>
            </a:r>
            <a:r>
              <a:rPr lang="cs-CZ" dirty="0" err="1"/>
              <a:t>potential</a:t>
            </a:r>
            <a:r>
              <a:rPr lang="cs-CZ" dirty="0"/>
              <a:t>)</a:t>
            </a:r>
          </a:p>
          <a:p>
            <a:pPr marL="0" indent="0">
              <a:buClr>
                <a:schemeClr val="tx2"/>
              </a:buClr>
              <a:buNone/>
            </a:pPr>
            <a:r>
              <a:rPr lang="cs-CZ" b="1" dirty="0">
                <a:solidFill>
                  <a:srgbClr val="FF0000"/>
                </a:solidFill>
              </a:rPr>
              <a:t>6.</a:t>
            </a:r>
            <a:r>
              <a:rPr lang="cs-CZ" b="1" dirty="0"/>
              <a:t> </a:t>
            </a:r>
            <a:r>
              <a:rPr lang="en-US" b="1" dirty="0"/>
              <a:t>legal regulation</a:t>
            </a:r>
            <a:endParaRPr lang="cs-CZ" b="1" dirty="0"/>
          </a:p>
          <a:p>
            <a:pPr marL="600075" lvl="1" indent="-257175"/>
            <a:r>
              <a:rPr lang="cs-CZ" dirty="0"/>
              <a:t>Not transparent &amp; </a:t>
            </a:r>
            <a:r>
              <a:rPr lang="cs-CZ" dirty="0" err="1"/>
              <a:t>complicated</a:t>
            </a:r>
            <a:r>
              <a:rPr lang="cs-CZ" dirty="0"/>
              <a:t> </a:t>
            </a:r>
            <a:r>
              <a:rPr lang="cs-CZ" dirty="0" err="1"/>
              <a:t>rules</a:t>
            </a:r>
            <a:endParaRPr lang="cs-CZ" dirty="0"/>
          </a:p>
          <a:p>
            <a:pPr marL="600075" lvl="1" indent="-257175"/>
            <a:r>
              <a:rPr lang="cs-CZ" dirty="0" err="1"/>
              <a:t>national</a:t>
            </a:r>
            <a:r>
              <a:rPr lang="cs-CZ" dirty="0"/>
              <a:t> </a:t>
            </a:r>
            <a:r>
              <a:rPr lang="cs-CZ" dirty="0" err="1"/>
              <a:t>legal</a:t>
            </a:r>
            <a:r>
              <a:rPr lang="cs-CZ" dirty="0"/>
              <a:t> </a:t>
            </a:r>
            <a:r>
              <a:rPr lang="cs-CZ" dirty="0" err="1"/>
              <a:t>regulation</a:t>
            </a:r>
            <a:r>
              <a:rPr lang="cs-CZ" dirty="0"/>
              <a:t> </a:t>
            </a:r>
            <a:r>
              <a:rPr lang="cs-CZ" dirty="0" err="1"/>
              <a:t>only</a:t>
            </a:r>
            <a:r>
              <a:rPr lang="cs-CZ" dirty="0"/>
              <a:t> very </a:t>
            </a:r>
            <a:r>
              <a:rPr lang="cs-CZ" dirty="0" err="1"/>
              <a:t>broad</a:t>
            </a:r>
            <a:r>
              <a:rPr lang="cs-CZ" dirty="0"/>
              <a:t> and </a:t>
            </a:r>
            <a:r>
              <a:rPr lang="cs-CZ" dirty="0" err="1"/>
              <a:t>distant</a:t>
            </a:r>
            <a:endParaRPr lang="cs-CZ" dirty="0"/>
          </a:p>
          <a:p>
            <a:pPr marL="0" indent="0">
              <a:buClr>
                <a:schemeClr val="tx2"/>
              </a:buClr>
              <a:buNone/>
            </a:pPr>
            <a:r>
              <a:rPr lang="cs-CZ" b="1" dirty="0">
                <a:solidFill>
                  <a:srgbClr val="FF0000"/>
                </a:solidFill>
              </a:rPr>
              <a:t>7. </a:t>
            </a:r>
            <a:r>
              <a:rPr lang="en-US" b="1" dirty="0"/>
              <a:t>the tradition in alternative dispute resolution</a:t>
            </a:r>
            <a:endParaRPr lang="cs-CZ" b="1" dirty="0"/>
          </a:p>
          <a:p>
            <a:pPr marL="600075" lvl="1" indent="-257175"/>
            <a:r>
              <a:rPr lang="cs-CZ" dirty="0"/>
              <a:t>N/A</a:t>
            </a:r>
          </a:p>
          <a:p>
            <a:pPr marL="0" indent="0">
              <a:buClr>
                <a:schemeClr val="tx2"/>
              </a:buClr>
              <a:buNone/>
            </a:pPr>
            <a:r>
              <a:rPr lang="cs-CZ" b="1" dirty="0">
                <a:solidFill>
                  <a:srgbClr val="FF0000"/>
                </a:solidFill>
              </a:rPr>
              <a:t>8. </a:t>
            </a:r>
            <a:r>
              <a:rPr lang="en-US" b="1" dirty="0"/>
              <a:t>the transparency</a:t>
            </a:r>
            <a:endParaRPr lang="cs-CZ" b="1" dirty="0"/>
          </a:p>
          <a:p>
            <a:pPr marL="600075" lvl="1" indent="-257175"/>
            <a:r>
              <a:rPr lang="cs-CZ" dirty="0" err="1"/>
              <a:t>Problematic</a:t>
            </a:r>
            <a:r>
              <a:rPr lang="cs-CZ" dirty="0"/>
              <a:t> </a:t>
            </a:r>
            <a:r>
              <a:rPr lang="cs-CZ" dirty="0" err="1"/>
              <a:t>rules</a:t>
            </a:r>
            <a:endParaRPr lang="cs-CZ" dirty="0"/>
          </a:p>
          <a:p>
            <a:pPr marL="600075" lvl="1" indent="-257175"/>
            <a:r>
              <a:rPr lang="cs-CZ" dirty="0" err="1"/>
              <a:t>Decisions</a:t>
            </a:r>
            <a:r>
              <a:rPr lang="cs-CZ" dirty="0"/>
              <a:t> </a:t>
            </a:r>
            <a:r>
              <a:rPr lang="cs-CZ" dirty="0" err="1"/>
              <a:t>or</a:t>
            </a:r>
            <a:r>
              <a:rPr lang="cs-CZ" dirty="0"/>
              <a:t> </a:t>
            </a:r>
            <a:r>
              <a:rPr lang="cs-CZ" dirty="0" err="1"/>
              <a:t>guidelines</a:t>
            </a:r>
            <a:r>
              <a:rPr lang="cs-CZ" dirty="0"/>
              <a:t> NOT </a:t>
            </a:r>
            <a:r>
              <a:rPr lang="cs-CZ" dirty="0" err="1"/>
              <a:t>available</a:t>
            </a:r>
            <a:endParaRPr lang="cs-CZ" dirty="0"/>
          </a:p>
          <a:p>
            <a:pPr lvl="1"/>
            <a:endParaRPr lang="cs-CZ" dirty="0"/>
          </a:p>
          <a:p>
            <a:pPr marL="0" indent="0">
              <a:buNone/>
            </a:pPr>
            <a:r>
              <a:rPr lang="cs-CZ" b="1" dirty="0"/>
              <a:t>RESULT: VERY EFFICIENT SCHEME</a:t>
            </a:r>
          </a:p>
        </p:txBody>
      </p:sp>
      <p:sp>
        <p:nvSpPr>
          <p:cNvPr id="8" name="Slide Number Placeholder 2">
            <a:extLst>
              <a:ext uri="{FF2B5EF4-FFF2-40B4-BE49-F238E27FC236}">
                <a16:creationId xmlns:a16="http://schemas.microsoft.com/office/drawing/2014/main" id="{B331014B-50C1-7E05-1F7C-A8FBC166AA7D}"/>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cs-CZ"/>
            </a:defPPr>
            <a:lvl1pPr marL="0" algn="r" defTabSz="914400" rtl="0" eaLnBrk="1" latinLnBrk="0" hangingPunct="1">
              <a:defRPr sz="1600" kern="1200">
                <a:solidFill>
                  <a:schemeClr val="bg1"/>
                </a:solidFill>
                <a:latin typeface="Muni Bold" panose="00000500000000000000" pitchFamily="2" charset="-18"/>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970407D-EE58-4A0B-824B-1D3AE42DD9CF}" type="slidenum">
              <a:rPr lang="cs-CZ" altLang="cs-CZ" smtClean="0"/>
              <a:pPr/>
              <a:t>17</a:t>
            </a:fld>
            <a:endParaRPr lang="cs-CZ" altLang="cs-CZ" dirty="0"/>
          </a:p>
        </p:txBody>
      </p:sp>
      <p:sp>
        <p:nvSpPr>
          <p:cNvPr id="2" name="Slide Number Placeholder 2">
            <a:extLst>
              <a:ext uri="{FF2B5EF4-FFF2-40B4-BE49-F238E27FC236}">
                <a16:creationId xmlns:a16="http://schemas.microsoft.com/office/drawing/2014/main" id="{E1268C29-E0F5-5237-F4BB-846200792223}"/>
              </a:ext>
            </a:extLst>
          </p:cNvPr>
          <p:cNvSpPr>
            <a:spLocks noGrp="1"/>
          </p:cNvSpPr>
          <p:nvPr>
            <p:ph type="sldNum" sz="quarter" idx="11"/>
          </p:nvPr>
        </p:nvSpPr>
        <p:spPr>
          <a:xfrm>
            <a:off x="398502" y="6228000"/>
            <a:ext cx="252000" cy="252000"/>
          </a:xfrm>
        </p:spPr>
        <p:txBody>
          <a:bodyPr/>
          <a:lstStyle/>
          <a:p>
            <a:fld id="{0DE708CC-0C3F-4567-9698-B54C0F35BD31}" type="slidenum">
              <a:rPr lang="cs-CZ" altLang="cs-CZ" smtClean="0"/>
              <a:pPr/>
              <a:t>17</a:t>
            </a:fld>
            <a:endParaRPr lang="cs-CZ" altLang="cs-CZ" dirty="0"/>
          </a:p>
        </p:txBody>
      </p:sp>
    </p:spTree>
    <p:extLst>
      <p:ext uri="{BB962C8B-B14F-4D97-AF65-F5344CB8AC3E}">
        <p14:creationId xmlns:p14="http://schemas.microsoft.com/office/powerpoint/2010/main" val="2340377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3126359" y="1558420"/>
            <a:ext cx="184731" cy="438453"/>
          </a:xfrm>
          <a:prstGeom prst="rect">
            <a:avLst/>
          </a:prstGeom>
        </p:spPr>
        <p:txBody>
          <a:bodyPr wrap="none">
            <a:spAutoFit/>
          </a:bodyPr>
          <a:lstStyle/>
          <a:p>
            <a:endParaRPr lang="en-US" sz="2249" dirty="0"/>
          </a:p>
        </p:txBody>
      </p:sp>
      <p:sp>
        <p:nvSpPr>
          <p:cNvPr id="8" name="Nadpis 3"/>
          <p:cNvSpPr>
            <a:spLocks noGrp="1"/>
          </p:cNvSpPr>
          <p:nvPr>
            <p:ph type="title"/>
          </p:nvPr>
        </p:nvSpPr>
        <p:spPr/>
        <p:txBody>
          <a:bodyPr/>
          <a:lstStyle/>
          <a:p>
            <a:r>
              <a:rPr lang="cs-CZ" spc="-45" dirty="0" err="1"/>
              <a:t>Results</a:t>
            </a:r>
            <a:r>
              <a:rPr lang="cs-CZ" spc="-45" dirty="0"/>
              <a:t>?</a:t>
            </a:r>
            <a:endParaRPr lang="en-US" spc="-45" dirty="0"/>
          </a:p>
        </p:txBody>
      </p:sp>
      <p:sp>
        <p:nvSpPr>
          <p:cNvPr id="6" name="Rectangle 2"/>
          <p:cNvSpPr>
            <a:spLocks noGrp="1"/>
          </p:cNvSpPr>
          <p:nvPr>
            <p:ph idx="1"/>
          </p:nvPr>
        </p:nvSpPr>
        <p:spPr/>
        <p:txBody>
          <a:bodyPr anchor="ctr">
            <a:normAutofit/>
          </a:bodyPr>
          <a:lstStyle/>
          <a:p>
            <a:pPr marL="342900" indent="-342900">
              <a:buFont typeface="+mj-lt"/>
              <a:buAutoNum type="arabicPeriod"/>
            </a:pPr>
            <a:r>
              <a:rPr lang="en-US" dirty="0"/>
              <a:t>the scope of the disputes where ODR is used</a:t>
            </a:r>
            <a:endParaRPr lang="cs-CZ" dirty="0"/>
          </a:p>
          <a:p>
            <a:pPr marL="685800" lvl="1"/>
            <a:r>
              <a:rPr lang="cs-CZ" dirty="0" err="1"/>
              <a:t>does</a:t>
            </a:r>
            <a:r>
              <a:rPr lang="cs-CZ" dirty="0"/>
              <a:t> not </a:t>
            </a:r>
            <a:r>
              <a:rPr lang="cs-CZ" dirty="0" err="1"/>
              <a:t>matter</a:t>
            </a:r>
            <a:endParaRPr lang="cs-CZ" b="0" dirty="0"/>
          </a:p>
          <a:p>
            <a:pPr marL="342900" indent="-342900">
              <a:buFont typeface="+mj-lt"/>
              <a:buAutoNum type="arabicPeriod"/>
            </a:pPr>
            <a:r>
              <a:rPr lang="en-US" b="1" dirty="0">
                <a:solidFill>
                  <a:srgbClr val="009900"/>
                </a:solidFill>
              </a:rPr>
              <a:t>the position of the ODR provider</a:t>
            </a:r>
            <a:endParaRPr lang="cs-CZ" b="1" dirty="0">
              <a:solidFill>
                <a:srgbClr val="009900"/>
              </a:solidFill>
            </a:endParaRPr>
          </a:p>
          <a:p>
            <a:pPr marL="685800" lvl="1"/>
            <a:r>
              <a:rPr lang="cs-CZ" b="1" dirty="0" err="1">
                <a:solidFill>
                  <a:srgbClr val="009900"/>
                </a:solidFill>
              </a:rPr>
              <a:t>strong</a:t>
            </a:r>
            <a:r>
              <a:rPr lang="cs-CZ" b="1" dirty="0">
                <a:solidFill>
                  <a:srgbClr val="009900"/>
                </a:solidFill>
              </a:rPr>
              <a:t> </a:t>
            </a:r>
            <a:r>
              <a:rPr lang="cs-CZ" b="1" dirty="0" err="1">
                <a:solidFill>
                  <a:srgbClr val="009900"/>
                </a:solidFill>
              </a:rPr>
              <a:t>position</a:t>
            </a:r>
            <a:r>
              <a:rPr lang="cs-CZ" b="1" dirty="0">
                <a:solidFill>
                  <a:srgbClr val="009900"/>
                </a:solidFill>
              </a:rPr>
              <a:t> </a:t>
            </a:r>
            <a:r>
              <a:rPr lang="cs-CZ" b="1" dirty="0" err="1">
                <a:solidFill>
                  <a:srgbClr val="009900"/>
                </a:solidFill>
              </a:rPr>
              <a:t>is</a:t>
            </a:r>
            <a:r>
              <a:rPr lang="cs-CZ" b="1" dirty="0">
                <a:solidFill>
                  <a:srgbClr val="009900"/>
                </a:solidFill>
              </a:rPr>
              <a:t> </a:t>
            </a:r>
            <a:r>
              <a:rPr lang="cs-CZ" b="1" dirty="0" err="1">
                <a:solidFill>
                  <a:srgbClr val="009900"/>
                </a:solidFill>
              </a:rPr>
              <a:t>important</a:t>
            </a:r>
            <a:endParaRPr lang="cs-CZ" b="1" dirty="0">
              <a:solidFill>
                <a:srgbClr val="009900"/>
              </a:solidFill>
            </a:endParaRPr>
          </a:p>
          <a:p>
            <a:pPr marL="342900" indent="-342900">
              <a:buFont typeface="+mj-lt"/>
              <a:buAutoNum type="arabicPeriod"/>
            </a:pPr>
            <a:r>
              <a:rPr lang="en-US" b="1" dirty="0">
                <a:solidFill>
                  <a:srgbClr val="009900"/>
                </a:solidFill>
              </a:rPr>
              <a:t>the use of modern technologies</a:t>
            </a:r>
            <a:endParaRPr lang="cs-CZ" b="1" dirty="0">
              <a:solidFill>
                <a:srgbClr val="009900"/>
              </a:solidFill>
            </a:endParaRPr>
          </a:p>
          <a:p>
            <a:pPr marL="685800" lvl="1"/>
            <a:r>
              <a:rPr lang="cs-CZ" b="1" dirty="0" err="1">
                <a:solidFill>
                  <a:srgbClr val="009900"/>
                </a:solidFill>
              </a:rPr>
              <a:t>broad</a:t>
            </a:r>
            <a:r>
              <a:rPr lang="cs-CZ" b="1" dirty="0">
                <a:solidFill>
                  <a:srgbClr val="009900"/>
                </a:solidFill>
              </a:rPr>
              <a:t> </a:t>
            </a:r>
            <a:r>
              <a:rPr lang="cs-CZ" b="1" dirty="0" err="1">
                <a:solidFill>
                  <a:srgbClr val="009900"/>
                </a:solidFill>
              </a:rPr>
              <a:t>implementation</a:t>
            </a:r>
            <a:r>
              <a:rPr lang="cs-CZ" b="1" dirty="0">
                <a:solidFill>
                  <a:srgbClr val="009900"/>
                </a:solidFill>
              </a:rPr>
              <a:t> </a:t>
            </a:r>
            <a:r>
              <a:rPr lang="cs-CZ" b="1" dirty="0" err="1">
                <a:solidFill>
                  <a:srgbClr val="009900"/>
                </a:solidFill>
              </a:rPr>
              <a:t>of</a:t>
            </a:r>
            <a:r>
              <a:rPr lang="cs-CZ" b="1" dirty="0">
                <a:solidFill>
                  <a:srgbClr val="009900"/>
                </a:solidFill>
              </a:rPr>
              <a:t> IT </a:t>
            </a:r>
            <a:r>
              <a:rPr lang="cs-CZ" b="1" dirty="0" err="1">
                <a:solidFill>
                  <a:srgbClr val="009900"/>
                </a:solidFill>
              </a:rPr>
              <a:t>is</a:t>
            </a:r>
            <a:r>
              <a:rPr lang="cs-CZ" b="1" dirty="0">
                <a:solidFill>
                  <a:srgbClr val="009900"/>
                </a:solidFill>
              </a:rPr>
              <a:t> </a:t>
            </a:r>
            <a:r>
              <a:rPr lang="cs-CZ" b="1" dirty="0" err="1">
                <a:solidFill>
                  <a:srgbClr val="009900"/>
                </a:solidFill>
              </a:rPr>
              <a:t>necessary</a:t>
            </a:r>
            <a:r>
              <a:rPr lang="cs-CZ" b="1" dirty="0">
                <a:solidFill>
                  <a:srgbClr val="009900"/>
                </a:solidFill>
              </a:rPr>
              <a:t> (</a:t>
            </a:r>
            <a:r>
              <a:rPr lang="cs-CZ" b="1" dirty="0" err="1">
                <a:solidFill>
                  <a:srgbClr val="009900"/>
                </a:solidFill>
              </a:rPr>
              <a:t>automatization</a:t>
            </a:r>
            <a:r>
              <a:rPr lang="cs-CZ" b="1" dirty="0">
                <a:solidFill>
                  <a:srgbClr val="009900"/>
                </a:solidFill>
              </a:rPr>
              <a:t> as </a:t>
            </a:r>
            <a:r>
              <a:rPr lang="cs-CZ" b="1" dirty="0" err="1">
                <a:solidFill>
                  <a:srgbClr val="009900"/>
                </a:solidFill>
              </a:rPr>
              <a:t>well</a:t>
            </a:r>
            <a:r>
              <a:rPr lang="cs-CZ" b="1" dirty="0">
                <a:solidFill>
                  <a:srgbClr val="009900"/>
                </a:solidFill>
              </a:rPr>
              <a:t>)</a:t>
            </a:r>
          </a:p>
          <a:p>
            <a:pPr marL="342900" indent="-342900">
              <a:buFont typeface="+mj-lt"/>
              <a:buAutoNum type="arabicPeriod"/>
            </a:pPr>
            <a:r>
              <a:rPr lang="en-US" b="1" dirty="0">
                <a:solidFill>
                  <a:srgbClr val="009900"/>
                </a:solidFill>
              </a:rPr>
              <a:t>the use of direct or indirect private enforcement </a:t>
            </a:r>
            <a:r>
              <a:rPr lang="cs-CZ" b="1" dirty="0">
                <a:solidFill>
                  <a:srgbClr val="009900"/>
                </a:solidFill>
              </a:rPr>
              <a:t>m</a:t>
            </a:r>
            <a:r>
              <a:rPr lang="en-US" b="1" dirty="0" err="1">
                <a:solidFill>
                  <a:srgbClr val="009900"/>
                </a:solidFill>
              </a:rPr>
              <a:t>echanisms</a:t>
            </a:r>
            <a:endParaRPr lang="cs-CZ" b="1" dirty="0">
              <a:solidFill>
                <a:srgbClr val="009900"/>
              </a:solidFill>
            </a:endParaRPr>
          </a:p>
          <a:p>
            <a:pPr marL="685800" lvl="1"/>
            <a:r>
              <a:rPr lang="cs-CZ" b="1" dirty="0" err="1">
                <a:solidFill>
                  <a:srgbClr val="009900"/>
                </a:solidFill>
              </a:rPr>
              <a:t>crucial</a:t>
            </a:r>
            <a:r>
              <a:rPr lang="cs-CZ" b="1" dirty="0">
                <a:solidFill>
                  <a:srgbClr val="009900"/>
                </a:solidFill>
              </a:rPr>
              <a:t> </a:t>
            </a:r>
            <a:r>
              <a:rPr lang="cs-CZ" b="1" dirty="0" err="1">
                <a:solidFill>
                  <a:srgbClr val="009900"/>
                </a:solidFill>
              </a:rPr>
              <a:t>for</a:t>
            </a:r>
            <a:r>
              <a:rPr lang="cs-CZ" b="1" dirty="0">
                <a:solidFill>
                  <a:srgbClr val="009900"/>
                </a:solidFill>
              </a:rPr>
              <a:t> </a:t>
            </a:r>
            <a:r>
              <a:rPr lang="cs-CZ" b="1" dirty="0" err="1">
                <a:solidFill>
                  <a:srgbClr val="009900"/>
                </a:solidFill>
              </a:rPr>
              <a:t>effectiveness</a:t>
            </a:r>
            <a:r>
              <a:rPr lang="cs-CZ" b="1" dirty="0">
                <a:solidFill>
                  <a:srgbClr val="009900"/>
                </a:solidFill>
              </a:rPr>
              <a:t> and </a:t>
            </a:r>
            <a:r>
              <a:rPr lang="cs-CZ" b="1" dirty="0" err="1">
                <a:solidFill>
                  <a:srgbClr val="009900"/>
                </a:solidFill>
              </a:rPr>
              <a:t>success</a:t>
            </a:r>
            <a:endParaRPr lang="cs-CZ" b="1" dirty="0">
              <a:solidFill>
                <a:srgbClr val="009900"/>
              </a:solidFill>
            </a:endParaRPr>
          </a:p>
        </p:txBody>
      </p:sp>
      <p:sp>
        <p:nvSpPr>
          <p:cNvPr id="2" name="Slide Number Placeholder 2">
            <a:extLst>
              <a:ext uri="{FF2B5EF4-FFF2-40B4-BE49-F238E27FC236}">
                <a16:creationId xmlns:a16="http://schemas.microsoft.com/office/drawing/2014/main" id="{6B5D73E6-B78F-BC86-77D1-58C3AB8D7C61}"/>
              </a:ext>
            </a:extLst>
          </p:cNvPr>
          <p:cNvSpPr>
            <a:spLocks noGrp="1"/>
          </p:cNvSpPr>
          <p:nvPr>
            <p:ph type="sldNum" sz="quarter" idx="11"/>
          </p:nvPr>
        </p:nvSpPr>
        <p:spPr>
          <a:xfrm>
            <a:off x="398502" y="6228000"/>
            <a:ext cx="252000" cy="252000"/>
          </a:xfrm>
        </p:spPr>
        <p:txBody>
          <a:bodyPr/>
          <a:lstStyle/>
          <a:p>
            <a:fld id="{0DE708CC-0C3F-4567-9698-B54C0F35BD31}" type="slidenum">
              <a:rPr lang="cs-CZ" altLang="cs-CZ" smtClean="0"/>
              <a:pPr/>
              <a:t>18</a:t>
            </a:fld>
            <a:endParaRPr lang="cs-CZ" altLang="cs-CZ" dirty="0"/>
          </a:p>
        </p:txBody>
      </p:sp>
    </p:spTree>
    <p:extLst>
      <p:ext uri="{BB962C8B-B14F-4D97-AF65-F5344CB8AC3E}">
        <p14:creationId xmlns:p14="http://schemas.microsoft.com/office/powerpoint/2010/main" val="1345879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3126359" y="1558420"/>
            <a:ext cx="184731" cy="438453"/>
          </a:xfrm>
          <a:prstGeom prst="rect">
            <a:avLst/>
          </a:prstGeom>
        </p:spPr>
        <p:txBody>
          <a:bodyPr wrap="none">
            <a:spAutoFit/>
          </a:bodyPr>
          <a:lstStyle/>
          <a:p>
            <a:endParaRPr lang="en-US" sz="2249" dirty="0"/>
          </a:p>
        </p:txBody>
      </p:sp>
      <p:sp>
        <p:nvSpPr>
          <p:cNvPr id="7" name="Nadpis 3"/>
          <p:cNvSpPr>
            <a:spLocks noGrp="1"/>
          </p:cNvSpPr>
          <p:nvPr>
            <p:ph type="title"/>
          </p:nvPr>
        </p:nvSpPr>
        <p:spPr/>
        <p:txBody>
          <a:bodyPr/>
          <a:lstStyle/>
          <a:p>
            <a:r>
              <a:rPr lang="cs-CZ" spc="-45" dirty="0" err="1"/>
              <a:t>Results</a:t>
            </a:r>
            <a:r>
              <a:rPr lang="cs-CZ" spc="-45" dirty="0"/>
              <a:t>?</a:t>
            </a:r>
            <a:endParaRPr lang="en-US" spc="-45" dirty="0"/>
          </a:p>
        </p:txBody>
      </p:sp>
      <p:sp>
        <p:nvSpPr>
          <p:cNvPr id="6" name="Rectangle 2"/>
          <p:cNvSpPr>
            <a:spLocks noGrp="1"/>
          </p:cNvSpPr>
          <p:nvPr>
            <p:ph idx="1"/>
          </p:nvPr>
        </p:nvSpPr>
        <p:spPr/>
        <p:txBody>
          <a:bodyPr anchor="ctr">
            <a:normAutofit/>
          </a:bodyPr>
          <a:lstStyle/>
          <a:p>
            <a:pPr marL="514350" indent="-514350">
              <a:buFont typeface="+mj-lt"/>
              <a:buAutoNum type="arabicPeriod" startAt="5"/>
            </a:pPr>
            <a:r>
              <a:rPr lang="en-US" b="1" dirty="0">
                <a:solidFill>
                  <a:srgbClr val="009900"/>
                </a:solidFill>
              </a:rPr>
              <a:t>existence of other dispute resolution provider</a:t>
            </a:r>
            <a:endParaRPr lang="cs-CZ" b="1" dirty="0">
              <a:solidFill>
                <a:srgbClr val="009900"/>
              </a:solidFill>
            </a:endParaRPr>
          </a:p>
          <a:p>
            <a:pPr marL="685800" lvl="1"/>
            <a:r>
              <a:rPr lang="cs-CZ" b="1" dirty="0" err="1">
                <a:solidFill>
                  <a:srgbClr val="009900"/>
                </a:solidFill>
              </a:rPr>
              <a:t>should</a:t>
            </a:r>
            <a:r>
              <a:rPr lang="cs-CZ" b="1" dirty="0">
                <a:solidFill>
                  <a:srgbClr val="009900"/>
                </a:solidFill>
              </a:rPr>
              <a:t> NOT </a:t>
            </a:r>
            <a:r>
              <a:rPr lang="cs-CZ" b="1" dirty="0" err="1">
                <a:solidFill>
                  <a:srgbClr val="009900"/>
                </a:solidFill>
              </a:rPr>
              <a:t>be</a:t>
            </a:r>
            <a:r>
              <a:rPr lang="cs-CZ" b="1" dirty="0">
                <a:solidFill>
                  <a:srgbClr val="009900"/>
                </a:solidFill>
              </a:rPr>
              <a:t> </a:t>
            </a:r>
            <a:r>
              <a:rPr lang="cs-CZ" b="1" dirty="0" err="1">
                <a:solidFill>
                  <a:srgbClr val="009900"/>
                </a:solidFill>
              </a:rPr>
              <a:t>overlapping</a:t>
            </a:r>
            <a:endParaRPr lang="cs-CZ" b="1" dirty="0">
              <a:solidFill>
                <a:srgbClr val="009900"/>
              </a:solidFill>
            </a:endParaRPr>
          </a:p>
          <a:p>
            <a:pPr marL="514350" indent="-514350">
              <a:buFont typeface="+mj-lt"/>
              <a:buAutoNum type="arabicPeriod" startAt="5"/>
            </a:pPr>
            <a:r>
              <a:rPr lang="en-US" b="1" dirty="0">
                <a:solidFill>
                  <a:srgbClr val="009900"/>
                </a:solidFill>
              </a:rPr>
              <a:t>legal regulation</a:t>
            </a:r>
            <a:endParaRPr lang="cs-CZ" b="1" dirty="0">
              <a:solidFill>
                <a:srgbClr val="009900"/>
              </a:solidFill>
            </a:endParaRPr>
          </a:p>
          <a:p>
            <a:pPr marL="685800" lvl="1"/>
            <a:r>
              <a:rPr lang="cs-CZ" b="1" dirty="0" err="1">
                <a:solidFill>
                  <a:srgbClr val="009900"/>
                </a:solidFill>
              </a:rPr>
              <a:t>should</a:t>
            </a:r>
            <a:r>
              <a:rPr lang="cs-CZ" b="1" dirty="0">
                <a:solidFill>
                  <a:srgbClr val="009900"/>
                </a:solidFill>
              </a:rPr>
              <a:t> NOT </a:t>
            </a:r>
            <a:r>
              <a:rPr lang="cs-CZ" b="1" dirty="0" err="1">
                <a:solidFill>
                  <a:srgbClr val="009900"/>
                </a:solidFill>
              </a:rPr>
              <a:t>be</a:t>
            </a:r>
            <a:r>
              <a:rPr lang="cs-CZ" b="1" dirty="0">
                <a:solidFill>
                  <a:srgbClr val="009900"/>
                </a:solidFill>
              </a:rPr>
              <a:t> </a:t>
            </a:r>
            <a:r>
              <a:rPr lang="cs-CZ" b="1" dirty="0" err="1">
                <a:solidFill>
                  <a:srgbClr val="009900"/>
                </a:solidFill>
              </a:rPr>
              <a:t>limiting</a:t>
            </a:r>
            <a:r>
              <a:rPr lang="cs-CZ" b="1" dirty="0">
                <a:solidFill>
                  <a:srgbClr val="009900"/>
                </a:solidFill>
              </a:rPr>
              <a:t> and </a:t>
            </a:r>
            <a:r>
              <a:rPr lang="cs-CZ" b="1" dirty="0" err="1">
                <a:solidFill>
                  <a:srgbClr val="009900"/>
                </a:solidFill>
              </a:rPr>
              <a:t>complicated</a:t>
            </a:r>
            <a:endParaRPr lang="cs-CZ" b="1" dirty="0">
              <a:solidFill>
                <a:srgbClr val="009900"/>
              </a:solidFill>
            </a:endParaRPr>
          </a:p>
          <a:p>
            <a:pPr marL="514350" indent="-514350">
              <a:buFont typeface="+mj-lt"/>
              <a:buAutoNum type="arabicPeriod" startAt="5"/>
            </a:pPr>
            <a:r>
              <a:rPr lang="en-US" b="0" dirty="0"/>
              <a:t>the tradition in alternative dispute resolution</a:t>
            </a:r>
            <a:endParaRPr lang="cs-CZ" b="0" dirty="0"/>
          </a:p>
          <a:p>
            <a:pPr marL="685800" lvl="1"/>
            <a:r>
              <a:rPr lang="cs-CZ" b="0" dirty="0"/>
              <a:t>NOT </a:t>
            </a:r>
            <a:r>
              <a:rPr lang="cs-CZ" b="0" dirty="0" err="1"/>
              <a:t>important</a:t>
            </a:r>
            <a:endParaRPr lang="cs-CZ" b="0" dirty="0"/>
          </a:p>
          <a:p>
            <a:pPr marL="514350" indent="-514350">
              <a:buFont typeface="+mj-lt"/>
              <a:buAutoNum type="arabicPeriod" startAt="5"/>
            </a:pPr>
            <a:r>
              <a:rPr lang="en-US" b="0" dirty="0"/>
              <a:t>the transparency</a:t>
            </a:r>
            <a:endParaRPr lang="cs-CZ" b="0" dirty="0"/>
          </a:p>
          <a:p>
            <a:pPr marL="685800" lvl="1"/>
            <a:r>
              <a:rPr lang="cs-CZ" sz="1800" dirty="0"/>
              <a:t>SURPRISE – NOT </a:t>
            </a:r>
            <a:r>
              <a:rPr lang="cs-CZ" sz="1800" dirty="0" err="1"/>
              <a:t>important</a:t>
            </a:r>
            <a:endParaRPr lang="cs-CZ" sz="1800" dirty="0"/>
          </a:p>
        </p:txBody>
      </p:sp>
      <p:sp>
        <p:nvSpPr>
          <p:cNvPr id="2" name="Slide Number Placeholder 2">
            <a:extLst>
              <a:ext uri="{FF2B5EF4-FFF2-40B4-BE49-F238E27FC236}">
                <a16:creationId xmlns:a16="http://schemas.microsoft.com/office/drawing/2014/main" id="{7D2001BF-4BD8-1177-4F20-67C0BF08E633}"/>
              </a:ext>
            </a:extLst>
          </p:cNvPr>
          <p:cNvSpPr>
            <a:spLocks noGrp="1"/>
          </p:cNvSpPr>
          <p:nvPr>
            <p:ph type="sldNum" sz="quarter" idx="11"/>
          </p:nvPr>
        </p:nvSpPr>
        <p:spPr>
          <a:xfrm>
            <a:off x="398502" y="6228000"/>
            <a:ext cx="252000" cy="252000"/>
          </a:xfrm>
        </p:spPr>
        <p:txBody>
          <a:bodyPr/>
          <a:lstStyle/>
          <a:p>
            <a:fld id="{0DE708CC-0C3F-4567-9698-B54C0F35BD31}" type="slidenum">
              <a:rPr lang="cs-CZ" altLang="cs-CZ" smtClean="0"/>
              <a:pPr/>
              <a:t>19</a:t>
            </a:fld>
            <a:endParaRPr lang="cs-CZ" altLang="cs-CZ" dirty="0"/>
          </a:p>
        </p:txBody>
      </p:sp>
    </p:spTree>
    <p:extLst>
      <p:ext uri="{BB962C8B-B14F-4D97-AF65-F5344CB8AC3E}">
        <p14:creationId xmlns:p14="http://schemas.microsoft.com/office/powerpoint/2010/main" val="857305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p:cNvSpPr>
          <p:nvPr>
            <p:ph sz="quarter" idx="4294967295"/>
          </p:nvPr>
        </p:nvSpPr>
        <p:spPr>
          <a:xfrm>
            <a:off x="2136249" y="2349130"/>
            <a:ext cx="7274193" cy="4267200"/>
          </a:xfrm>
          <a:prstGeom prst="rect">
            <a:avLst/>
          </a:prstGeom>
        </p:spPr>
        <p:txBody>
          <a:bodyPr vert="horz" lIns="91422" tIns="45711" rIns="91422" bIns="45711" rtlCol="0" anchor="ctr">
            <a:normAutofit/>
          </a:bodyPr>
          <a:lstStyle/>
          <a:p>
            <a:pPr marL="514247" indent="-514247" algn="just">
              <a:spcBef>
                <a:spcPts val="1800"/>
              </a:spcBef>
              <a:buFont typeface="Wingdings" panose="05000000000000000000" pitchFamily="2" charset="2"/>
              <a:buChar char="§"/>
            </a:pPr>
            <a:r>
              <a:rPr lang="cs-CZ" sz="2400"/>
              <a:t>URS </a:t>
            </a:r>
            <a:r>
              <a:rPr lang="cs-CZ" sz="2400" dirty="0"/>
              <a:t>= </a:t>
            </a:r>
            <a:r>
              <a:rPr lang="cs-CZ" sz="2400" dirty="0" err="1"/>
              <a:t>Uniform</a:t>
            </a:r>
            <a:r>
              <a:rPr lang="cs-CZ" sz="2400" dirty="0"/>
              <a:t> </a:t>
            </a:r>
            <a:r>
              <a:rPr lang="cs-CZ" sz="2400" dirty="0" err="1"/>
              <a:t>Radpid</a:t>
            </a:r>
            <a:r>
              <a:rPr lang="cs-CZ" sz="2400" dirty="0"/>
              <a:t> </a:t>
            </a:r>
            <a:r>
              <a:rPr lang="cs-CZ" sz="2400" dirty="0" err="1"/>
              <a:t>Suspension</a:t>
            </a:r>
            <a:r>
              <a:rPr lang="cs-CZ" sz="2400" dirty="0"/>
              <a:t> (</a:t>
            </a:r>
            <a:r>
              <a:rPr lang="cs-CZ" sz="1600" dirty="0">
                <a:hlinkClick r:id="rId2"/>
              </a:rPr>
              <a:t>https://www.worldtrademarkreview.com/</a:t>
            </a:r>
            <a:r>
              <a:rPr lang="cs-CZ" sz="1600" dirty="0" err="1">
                <a:hlinkClick r:id="rId2"/>
              </a:rPr>
              <a:t>brand</a:t>
            </a:r>
            <a:r>
              <a:rPr lang="cs-CZ" sz="1600" dirty="0">
                <a:hlinkClick r:id="rId2"/>
              </a:rPr>
              <a:t>-management/</a:t>
            </a:r>
            <a:r>
              <a:rPr lang="cs-CZ" sz="1600" dirty="0" err="1">
                <a:hlinkClick r:id="rId2"/>
              </a:rPr>
              <a:t>urs</a:t>
            </a:r>
            <a:r>
              <a:rPr lang="cs-CZ" sz="1600" dirty="0">
                <a:hlinkClick r:id="rId2"/>
              </a:rPr>
              <a:t>-</a:t>
            </a:r>
            <a:r>
              <a:rPr lang="cs-CZ" sz="1600" dirty="0" err="1">
                <a:hlinkClick r:id="rId2"/>
              </a:rPr>
              <a:t>procedure</a:t>
            </a:r>
            <a:r>
              <a:rPr lang="cs-CZ" sz="1600" dirty="0">
                <a:hlinkClick r:id="rId2"/>
              </a:rPr>
              <a:t>-</a:t>
            </a:r>
            <a:r>
              <a:rPr lang="cs-CZ" sz="1600" dirty="0" err="1">
                <a:hlinkClick r:id="rId2"/>
              </a:rPr>
              <a:t>what</a:t>
            </a:r>
            <a:r>
              <a:rPr lang="cs-CZ" sz="1600" dirty="0">
                <a:hlinkClick r:id="rId2"/>
              </a:rPr>
              <a:t>-</a:t>
            </a:r>
            <a:r>
              <a:rPr lang="cs-CZ" sz="1600" dirty="0" err="1">
                <a:hlinkClick r:id="rId2"/>
              </a:rPr>
              <a:t>it</a:t>
            </a:r>
            <a:r>
              <a:rPr lang="cs-CZ" sz="1600" dirty="0">
                <a:hlinkClick r:id="rId2"/>
              </a:rPr>
              <a:t>-and-</a:t>
            </a:r>
            <a:r>
              <a:rPr lang="cs-CZ" sz="1600" dirty="0" err="1">
                <a:hlinkClick r:id="rId2"/>
              </a:rPr>
              <a:t>what</a:t>
            </a:r>
            <a:r>
              <a:rPr lang="cs-CZ" sz="1600" dirty="0">
                <a:hlinkClick r:id="rId2"/>
              </a:rPr>
              <a:t>-</a:t>
            </a:r>
            <a:r>
              <a:rPr lang="cs-CZ" sz="1600" dirty="0" err="1">
                <a:hlinkClick r:id="rId2"/>
              </a:rPr>
              <a:t>it-does</a:t>
            </a:r>
            <a:r>
              <a:rPr lang="cs-CZ" sz="2400" dirty="0"/>
              <a:t>)</a:t>
            </a:r>
          </a:p>
          <a:p>
            <a:pPr marL="514247" indent="-514247" algn="just">
              <a:spcBef>
                <a:spcPts val="1800"/>
              </a:spcBef>
              <a:buFont typeface="Wingdings" panose="05000000000000000000" pitchFamily="2" charset="2"/>
              <a:buChar char="§"/>
            </a:pPr>
            <a:r>
              <a:rPr lang="cs-CZ" sz="2400" dirty="0"/>
              <a:t>PDDRP = Trademark Post </a:t>
            </a:r>
            <a:r>
              <a:rPr lang="cs-CZ" sz="2400" dirty="0" err="1"/>
              <a:t>Delegation</a:t>
            </a:r>
            <a:r>
              <a:rPr lang="cs-CZ" sz="2400" dirty="0"/>
              <a:t> </a:t>
            </a:r>
            <a:r>
              <a:rPr lang="cs-CZ" sz="2400" dirty="0" err="1"/>
              <a:t>Dispute</a:t>
            </a:r>
            <a:r>
              <a:rPr lang="cs-CZ" sz="2400" dirty="0"/>
              <a:t> </a:t>
            </a:r>
            <a:r>
              <a:rPr lang="cs-CZ" sz="2400" dirty="0" err="1"/>
              <a:t>Resolution</a:t>
            </a:r>
            <a:r>
              <a:rPr lang="cs-CZ" sz="2400" dirty="0"/>
              <a:t> </a:t>
            </a:r>
            <a:r>
              <a:rPr lang="cs-CZ" sz="2400" dirty="0" err="1"/>
              <a:t>Procedure</a:t>
            </a:r>
            <a:r>
              <a:rPr lang="cs-CZ" sz="2400" dirty="0"/>
              <a:t> (</a:t>
            </a:r>
            <a:r>
              <a:rPr lang="cs-CZ" sz="1600" dirty="0">
                <a:hlinkClick r:id="rId3"/>
              </a:rPr>
              <a:t>https://icannwiki.org/</a:t>
            </a:r>
            <a:r>
              <a:rPr lang="cs-CZ" sz="1600" dirty="0" err="1">
                <a:hlinkClick r:id="rId3"/>
              </a:rPr>
              <a:t>Trademark_Post-Delegation_Dispute_Resolution_Procedure</a:t>
            </a:r>
            <a:r>
              <a:rPr lang="cs-CZ" sz="2400" dirty="0"/>
              <a:t>)</a:t>
            </a:r>
            <a:endParaRPr lang="en-US" dirty="0"/>
          </a:p>
        </p:txBody>
      </p:sp>
      <p:sp>
        <p:nvSpPr>
          <p:cNvPr id="4" name="Title 3">
            <a:extLst>
              <a:ext uri="{FF2B5EF4-FFF2-40B4-BE49-F238E27FC236}">
                <a16:creationId xmlns:a16="http://schemas.microsoft.com/office/drawing/2014/main" id="{4BD3AA27-A3EA-4201-B2AA-174B659FCC7F}"/>
              </a:ext>
            </a:extLst>
          </p:cNvPr>
          <p:cNvSpPr>
            <a:spLocks noGrp="1"/>
          </p:cNvSpPr>
          <p:nvPr>
            <p:ph type="title"/>
          </p:nvPr>
        </p:nvSpPr>
        <p:spPr>
          <a:xfrm>
            <a:off x="719400" y="720000"/>
            <a:ext cx="10753200" cy="451576"/>
          </a:xfrm>
        </p:spPr>
        <p:txBody>
          <a:bodyPr/>
          <a:lstStyle/>
          <a:p>
            <a:r>
              <a:rPr lang="cs-CZ" dirty="0"/>
              <a:t>URS &amp; PDDRP</a:t>
            </a:r>
            <a:endParaRPr lang="x-none" dirty="0"/>
          </a:p>
        </p:txBody>
      </p:sp>
      <p:sp>
        <p:nvSpPr>
          <p:cNvPr id="2" name="Slide Number Placeholder 2">
            <a:extLst>
              <a:ext uri="{FF2B5EF4-FFF2-40B4-BE49-F238E27FC236}">
                <a16:creationId xmlns:a16="http://schemas.microsoft.com/office/drawing/2014/main" id="{22842425-193A-04BE-CE09-0AA37C0532A9}"/>
              </a:ext>
            </a:extLst>
          </p:cNvPr>
          <p:cNvSpPr txBox="1">
            <a:spLocks/>
          </p:cNvSpPr>
          <p:nvPr/>
        </p:nvSpPr>
        <p:spPr bwMode="auto">
          <a:xfrm>
            <a:off x="398502"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defPPr>
              <a:defRPr lang="en-US"/>
            </a:defPPr>
            <a:lvl1pPr algn="l" rtl="0" fontAlgn="base">
              <a:spcBef>
                <a:spcPct val="0"/>
              </a:spcBef>
              <a:spcAft>
                <a:spcPct val="0"/>
              </a:spcAft>
              <a:defRPr lang="cs-CZ" altLang="cs-CZ" sz="1200" kern="1200" dirty="0" smtClean="0">
                <a:solidFill>
                  <a:schemeClr val="tx2"/>
                </a:solidFill>
                <a:latin typeface="+mj-lt"/>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fld id="{0DE708CC-0C3F-4567-9698-B54C0F35BD31}" type="slidenum">
              <a:rPr lang="cs-CZ" smtClean="0"/>
              <a:pPr/>
              <a:t>2</a:t>
            </a:fld>
            <a:endParaRPr lang="cs-CZ"/>
          </a:p>
        </p:txBody>
      </p:sp>
    </p:spTree>
    <p:extLst>
      <p:ext uri="{BB962C8B-B14F-4D97-AF65-F5344CB8AC3E}">
        <p14:creationId xmlns:p14="http://schemas.microsoft.com/office/powerpoint/2010/main" val="27785058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EE625EE-B601-4C40-B21B-F483D60F93E6}"/>
              </a:ext>
            </a:extLst>
          </p:cNvPr>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Title 3">
            <a:extLst>
              <a:ext uri="{FF2B5EF4-FFF2-40B4-BE49-F238E27FC236}">
                <a16:creationId xmlns:a16="http://schemas.microsoft.com/office/drawing/2014/main" id="{7F092197-E8F4-5C43-BC83-431D0FBF8A82}"/>
              </a:ext>
            </a:extLst>
          </p:cNvPr>
          <p:cNvSpPr>
            <a:spLocks noGrp="1"/>
          </p:cNvSpPr>
          <p:nvPr>
            <p:ph type="title"/>
          </p:nvPr>
        </p:nvSpPr>
        <p:spPr/>
        <p:txBody>
          <a:bodyPr/>
          <a:lstStyle/>
          <a:p>
            <a:r>
              <a:rPr lang="cs-CZ" dirty="0"/>
              <a:t>Online </a:t>
            </a:r>
            <a:r>
              <a:rPr lang="cs-CZ" dirty="0" err="1"/>
              <a:t>courts</a:t>
            </a:r>
            <a:endParaRPr lang="x-none" dirty="0"/>
          </a:p>
        </p:txBody>
      </p:sp>
      <p:sp>
        <p:nvSpPr>
          <p:cNvPr id="5" name="Content Placeholder 4">
            <a:extLst>
              <a:ext uri="{FF2B5EF4-FFF2-40B4-BE49-F238E27FC236}">
                <a16:creationId xmlns:a16="http://schemas.microsoft.com/office/drawing/2014/main" id="{C98ABDA8-7767-3744-B019-A88DFE107396}"/>
              </a:ext>
            </a:extLst>
          </p:cNvPr>
          <p:cNvSpPr>
            <a:spLocks noGrp="1"/>
          </p:cNvSpPr>
          <p:nvPr>
            <p:ph idx="1"/>
          </p:nvPr>
        </p:nvSpPr>
        <p:spPr/>
        <p:txBody>
          <a:bodyPr/>
          <a:lstStyle/>
          <a:p>
            <a:r>
              <a:rPr lang="en-GB" dirty="0"/>
              <a:t>Online court </a:t>
            </a:r>
            <a:r>
              <a:rPr lang="en-GB" sz="3600" b="1" dirty="0">
                <a:solidFill>
                  <a:srgbClr val="FF0000"/>
                </a:solidFill>
              </a:rPr>
              <a:t>X</a:t>
            </a:r>
            <a:r>
              <a:rPr lang="en-GB" dirty="0">
                <a:solidFill>
                  <a:srgbClr val="FF0000"/>
                </a:solidFill>
              </a:rPr>
              <a:t> </a:t>
            </a:r>
            <a:r>
              <a:rPr lang="en-GB" dirty="0"/>
              <a:t>ODR</a:t>
            </a:r>
          </a:p>
          <a:p>
            <a:pPr lvl="1"/>
            <a:r>
              <a:rPr lang="en-GB" b="1" dirty="0"/>
              <a:t>ODR</a:t>
            </a:r>
            <a:r>
              <a:rPr lang="en-GB" dirty="0"/>
              <a:t> – online dispute resolution – tools for settling the disputes (court and out-of-court)</a:t>
            </a:r>
          </a:p>
          <a:p>
            <a:pPr lvl="1"/>
            <a:r>
              <a:rPr lang="en-GB" b="1" dirty="0"/>
              <a:t>Online court </a:t>
            </a:r>
            <a:r>
              <a:rPr lang="en-GB" dirty="0"/>
              <a:t>– institution providing the opportunity to resolve disputes using online tools shielded by the public power</a:t>
            </a:r>
          </a:p>
          <a:p>
            <a:pPr lvl="1"/>
            <a:endParaRPr lang="en-GB" dirty="0"/>
          </a:p>
          <a:p>
            <a:r>
              <a:rPr lang="en-GB" dirty="0"/>
              <a:t>Incorporation of modern technologies:</a:t>
            </a:r>
          </a:p>
          <a:p>
            <a:pPr marL="838350" lvl="1" indent="-514350">
              <a:buFont typeface="+mj-lt"/>
              <a:buAutoNum type="arabicPeriod"/>
            </a:pPr>
            <a:r>
              <a:rPr lang="en-GB" dirty="0"/>
              <a:t>Communication</a:t>
            </a:r>
          </a:p>
          <a:p>
            <a:pPr marL="838350" lvl="1" indent="-514350">
              <a:buFont typeface="+mj-lt"/>
              <a:buAutoNum type="arabicPeriod"/>
            </a:pPr>
            <a:r>
              <a:rPr lang="en-GB" dirty="0"/>
              <a:t>Data processing (file management, big data, open data?)</a:t>
            </a:r>
          </a:p>
          <a:p>
            <a:pPr marL="838350" lvl="1" indent="-514350">
              <a:buFont typeface="+mj-lt"/>
              <a:buAutoNum type="arabicPeriod"/>
            </a:pPr>
            <a:r>
              <a:rPr lang="en-GB" dirty="0"/>
              <a:t>Redesign of current court processes</a:t>
            </a:r>
          </a:p>
          <a:p>
            <a:pPr marL="838350" lvl="1" indent="-514350">
              <a:buFont typeface="+mj-lt"/>
              <a:buAutoNum type="arabicPeriod"/>
            </a:pPr>
            <a:r>
              <a:rPr lang="en-GB" dirty="0"/>
              <a:t>New approaches unknown to current justice (e.g. blind bidding) or facilitation</a:t>
            </a:r>
          </a:p>
          <a:p>
            <a:pPr lvl="1"/>
            <a:endParaRPr lang="en-GB" dirty="0"/>
          </a:p>
        </p:txBody>
      </p:sp>
    </p:spTree>
    <p:extLst>
      <p:ext uri="{BB962C8B-B14F-4D97-AF65-F5344CB8AC3E}">
        <p14:creationId xmlns:p14="http://schemas.microsoft.com/office/powerpoint/2010/main" val="4691938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EE625EE-B601-4C40-B21B-F483D60F93E6}"/>
              </a:ext>
            </a:extLst>
          </p:cNvPr>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Title 3">
            <a:extLst>
              <a:ext uri="{FF2B5EF4-FFF2-40B4-BE49-F238E27FC236}">
                <a16:creationId xmlns:a16="http://schemas.microsoft.com/office/drawing/2014/main" id="{7F092197-E8F4-5C43-BC83-431D0FBF8A82}"/>
              </a:ext>
            </a:extLst>
          </p:cNvPr>
          <p:cNvSpPr>
            <a:spLocks noGrp="1"/>
          </p:cNvSpPr>
          <p:nvPr>
            <p:ph type="title"/>
          </p:nvPr>
        </p:nvSpPr>
        <p:spPr>
          <a:xfrm>
            <a:off x="720000" y="720000"/>
            <a:ext cx="11060520" cy="451576"/>
          </a:xfrm>
        </p:spPr>
        <p:txBody>
          <a:bodyPr/>
          <a:lstStyle/>
          <a:p>
            <a:r>
              <a:rPr lang="cs-CZ" dirty="0" err="1"/>
              <a:t>Important</a:t>
            </a:r>
            <a:r>
              <a:rPr lang="cs-CZ" dirty="0"/>
              <a:t> to </a:t>
            </a:r>
            <a:r>
              <a:rPr lang="cs-CZ" dirty="0" err="1"/>
              <a:t>realize</a:t>
            </a:r>
            <a:r>
              <a:rPr lang="cs-CZ" dirty="0"/>
              <a:t>! </a:t>
            </a:r>
            <a:endParaRPr lang="x-none" dirty="0"/>
          </a:p>
        </p:txBody>
      </p:sp>
      <p:sp>
        <p:nvSpPr>
          <p:cNvPr id="5" name="Content Placeholder 4">
            <a:extLst>
              <a:ext uri="{FF2B5EF4-FFF2-40B4-BE49-F238E27FC236}">
                <a16:creationId xmlns:a16="http://schemas.microsoft.com/office/drawing/2014/main" id="{C98ABDA8-7767-3744-B019-A88DFE107396}"/>
              </a:ext>
            </a:extLst>
          </p:cNvPr>
          <p:cNvSpPr>
            <a:spLocks noGrp="1"/>
          </p:cNvSpPr>
          <p:nvPr>
            <p:ph idx="1"/>
          </p:nvPr>
        </p:nvSpPr>
        <p:spPr>
          <a:xfrm>
            <a:off x="495300" y="1692002"/>
            <a:ext cx="11559540" cy="4139998"/>
          </a:xfrm>
        </p:spPr>
        <p:txBody>
          <a:bodyPr/>
          <a:lstStyle/>
          <a:p>
            <a:r>
              <a:rPr lang="en-GB" dirty="0"/>
              <a:t>Inclusion of out-of-court settlements</a:t>
            </a:r>
          </a:p>
          <a:p>
            <a:r>
              <a:rPr lang="en-GB" dirty="0"/>
              <a:t>Negotiation / mediation / software assistance in pre-trial proceedings</a:t>
            </a:r>
          </a:p>
          <a:p>
            <a:r>
              <a:rPr lang="en-GB" dirty="0"/>
              <a:t>Possibility of transition to classical court proceedings</a:t>
            </a:r>
          </a:p>
          <a:p>
            <a:r>
              <a:rPr lang="en-GB" dirty="0"/>
              <a:t>The whole process is shielded by binding decision-making </a:t>
            </a:r>
            <a:r>
              <a:rPr lang="en-GB" dirty="0" err="1"/>
              <a:t>proces</a:t>
            </a:r>
            <a:r>
              <a:rPr lang="cs-CZ" dirty="0"/>
              <a:t>s</a:t>
            </a:r>
            <a:r>
              <a:rPr lang="en-GB" dirty="0"/>
              <a:t> (</a:t>
            </a:r>
            <a:r>
              <a:rPr lang="en-GB" sz="1800" dirty="0"/>
              <a:t>in the case of out-of-court ODR, there was often a problem with the motivation of the parties, unless enforcement mechanisms were set up</a:t>
            </a:r>
            <a:r>
              <a:rPr lang="en-GB" dirty="0"/>
              <a:t>)</a:t>
            </a:r>
          </a:p>
          <a:p>
            <a:r>
              <a:rPr lang="en-GB" b="1" i="1" dirty="0"/>
              <a:t>Dworkin - easy X hard cases</a:t>
            </a:r>
          </a:p>
        </p:txBody>
      </p:sp>
    </p:spTree>
    <p:extLst>
      <p:ext uri="{BB962C8B-B14F-4D97-AF65-F5344CB8AC3E}">
        <p14:creationId xmlns:p14="http://schemas.microsoft.com/office/powerpoint/2010/main" val="37631875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EE625EE-B601-4C40-B21B-F483D60F93E6}"/>
              </a:ext>
            </a:extLst>
          </p:cNvPr>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Title 3">
            <a:extLst>
              <a:ext uri="{FF2B5EF4-FFF2-40B4-BE49-F238E27FC236}">
                <a16:creationId xmlns:a16="http://schemas.microsoft.com/office/drawing/2014/main" id="{7F092197-E8F4-5C43-BC83-431D0FBF8A82}"/>
              </a:ext>
            </a:extLst>
          </p:cNvPr>
          <p:cNvSpPr>
            <a:spLocks noGrp="1"/>
          </p:cNvSpPr>
          <p:nvPr>
            <p:ph type="title"/>
          </p:nvPr>
        </p:nvSpPr>
        <p:spPr>
          <a:xfrm>
            <a:off x="720000" y="720000"/>
            <a:ext cx="11060520" cy="451576"/>
          </a:xfrm>
        </p:spPr>
        <p:txBody>
          <a:bodyPr/>
          <a:lstStyle/>
          <a:p>
            <a:r>
              <a:rPr lang="cs-CZ" dirty="0" err="1"/>
              <a:t>State</a:t>
            </a:r>
            <a:r>
              <a:rPr lang="cs-CZ" dirty="0"/>
              <a:t> </a:t>
            </a:r>
            <a:r>
              <a:rPr lang="cs-CZ" dirty="0" err="1"/>
              <a:t>of</a:t>
            </a:r>
            <a:r>
              <a:rPr lang="cs-CZ" dirty="0"/>
              <a:t> </a:t>
            </a:r>
            <a:r>
              <a:rPr lang="cs-CZ" dirty="0" err="1"/>
              <a:t>eJustice</a:t>
            </a:r>
            <a:r>
              <a:rPr lang="cs-CZ" dirty="0"/>
              <a:t> in </a:t>
            </a:r>
            <a:r>
              <a:rPr lang="cs-CZ" dirty="0" err="1"/>
              <a:t>Czechia</a:t>
            </a:r>
            <a:endParaRPr lang="x-none" dirty="0"/>
          </a:p>
        </p:txBody>
      </p:sp>
      <p:sp>
        <p:nvSpPr>
          <p:cNvPr id="5" name="Content Placeholder 4">
            <a:extLst>
              <a:ext uri="{FF2B5EF4-FFF2-40B4-BE49-F238E27FC236}">
                <a16:creationId xmlns:a16="http://schemas.microsoft.com/office/drawing/2014/main" id="{C98ABDA8-7767-3744-B019-A88DFE107396}"/>
              </a:ext>
            </a:extLst>
          </p:cNvPr>
          <p:cNvSpPr>
            <a:spLocks noGrp="1"/>
          </p:cNvSpPr>
          <p:nvPr>
            <p:ph idx="1"/>
          </p:nvPr>
        </p:nvSpPr>
        <p:spPr>
          <a:xfrm>
            <a:off x="720000" y="1239240"/>
            <a:ext cx="10753200" cy="4139998"/>
          </a:xfrm>
        </p:spPr>
        <p:txBody>
          <a:bodyPr/>
          <a:lstStyle/>
          <a:p>
            <a:r>
              <a:rPr lang="en-GB" sz="2000" b="0" i="0" u="none" strike="noStrike" baseline="0" dirty="0">
                <a:solidFill>
                  <a:srgbClr val="000000"/>
                </a:solidFill>
                <a:latin typeface="+mj-lt"/>
              </a:rPr>
              <a:t>An exemplary example of an inappropriate grasp of the electronic justice system</a:t>
            </a:r>
          </a:p>
          <a:p>
            <a:r>
              <a:rPr lang="en-GB" sz="2000" b="0" i="0" u="none" strike="noStrike" baseline="0" dirty="0">
                <a:solidFill>
                  <a:srgbClr val="000000"/>
                </a:solidFill>
                <a:latin typeface="+mj-lt"/>
              </a:rPr>
              <a:t>The inconceivability of the approach  to the whole issue is evident from the individual fragmented strategies</a:t>
            </a:r>
          </a:p>
          <a:p>
            <a:r>
              <a:rPr lang="en-GB" sz="2000" b="0" i="0" u="none" strike="noStrike" baseline="0" dirty="0">
                <a:solidFill>
                  <a:srgbClr val="000000"/>
                </a:solidFill>
                <a:latin typeface="+mj-lt"/>
              </a:rPr>
              <a:t>Electronization not mentioned as a separate goal</a:t>
            </a:r>
          </a:p>
          <a:p>
            <a:r>
              <a:rPr lang="en-GB" sz="2000" dirty="0">
                <a:solidFill>
                  <a:srgbClr val="000000"/>
                </a:solidFill>
                <a:latin typeface="+mj-lt"/>
              </a:rPr>
              <a:t>One of the worst countries in EU (eGovernment Benchmark 2017)</a:t>
            </a:r>
          </a:p>
          <a:p>
            <a:r>
              <a:rPr lang="en-GB" sz="2000" dirty="0">
                <a:solidFill>
                  <a:srgbClr val="000000"/>
                </a:solidFill>
                <a:latin typeface="+mj-lt"/>
              </a:rPr>
              <a:t>OECD statistics – better, but general categories (not mentioning more sophisticated implementation)</a:t>
            </a:r>
          </a:p>
          <a:p>
            <a:r>
              <a:rPr lang="en-GB" sz="2000" dirty="0" err="1">
                <a:solidFill>
                  <a:srgbClr val="000000"/>
                </a:solidFill>
                <a:latin typeface="+mj-lt"/>
              </a:rPr>
              <a:t>eFile</a:t>
            </a:r>
            <a:r>
              <a:rPr lang="en-GB" sz="2000" dirty="0">
                <a:solidFill>
                  <a:srgbClr val="000000"/>
                </a:solidFill>
                <a:latin typeface="+mj-lt"/>
              </a:rPr>
              <a:t> management system is trying to be complexly presented more than 10 years without greater achievement (fragmentation, different systems, different providers)</a:t>
            </a:r>
          </a:p>
          <a:p>
            <a:r>
              <a:rPr lang="en-GB" sz="2000" dirty="0">
                <a:solidFill>
                  <a:srgbClr val="000000"/>
                </a:solidFill>
                <a:latin typeface="+mj-lt"/>
              </a:rPr>
              <a:t>But in the moment, strong push on digitalization in general in eGovernment (Act on Digital Services)</a:t>
            </a:r>
          </a:p>
        </p:txBody>
      </p:sp>
    </p:spTree>
    <p:extLst>
      <p:ext uri="{BB962C8B-B14F-4D97-AF65-F5344CB8AC3E}">
        <p14:creationId xmlns:p14="http://schemas.microsoft.com/office/powerpoint/2010/main" val="22667438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EE625EE-B601-4C40-B21B-F483D60F93E6}"/>
              </a:ext>
            </a:extLst>
          </p:cNvPr>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Title 3">
            <a:extLst>
              <a:ext uri="{FF2B5EF4-FFF2-40B4-BE49-F238E27FC236}">
                <a16:creationId xmlns:a16="http://schemas.microsoft.com/office/drawing/2014/main" id="{7F092197-E8F4-5C43-BC83-431D0FBF8A82}"/>
              </a:ext>
            </a:extLst>
          </p:cNvPr>
          <p:cNvSpPr>
            <a:spLocks noGrp="1"/>
          </p:cNvSpPr>
          <p:nvPr>
            <p:ph type="title"/>
          </p:nvPr>
        </p:nvSpPr>
        <p:spPr/>
        <p:txBody>
          <a:bodyPr/>
          <a:lstStyle/>
          <a:p>
            <a:r>
              <a:rPr lang="en-GB" dirty="0"/>
              <a:t>Lessons to be learnt</a:t>
            </a:r>
          </a:p>
        </p:txBody>
      </p:sp>
      <p:sp>
        <p:nvSpPr>
          <p:cNvPr id="5" name="Content Placeholder 4">
            <a:extLst>
              <a:ext uri="{FF2B5EF4-FFF2-40B4-BE49-F238E27FC236}">
                <a16:creationId xmlns:a16="http://schemas.microsoft.com/office/drawing/2014/main" id="{C98ABDA8-7767-3744-B019-A88DFE107396}"/>
              </a:ext>
            </a:extLst>
          </p:cNvPr>
          <p:cNvSpPr>
            <a:spLocks noGrp="1"/>
          </p:cNvSpPr>
          <p:nvPr>
            <p:ph idx="1"/>
          </p:nvPr>
        </p:nvSpPr>
        <p:spPr/>
        <p:txBody>
          <a:bodyPr/>
          <a:lstStyle/>
          <a:p>
            <a:r>
              <a:rPr lang="en-GB" dirty="0"/>
              <a:t>Theoretically -  Richard Susskind</a:t>
            </a:r>
          </a:p>
          <a:p>
            <a:pPr lvl="1"/>
            <a:r>
              <a:rPr lang="en-GB" dirty="0"/>
              <a:t>3 Tiers</a:t>
            </a:r>
          </a:p>
          <a:p>
            <a:pPr lvl="1"/>
            <a:endParaRPr lang="en-GB" dirty="0"/>
          </a:p>
          <a:p>
            <a:r>
              <a:rPr lang="en-GB" dirty="0"/>
              <a:t>Practically e.g. Civil Resolution Tribunal (Canada)</a:t>
            </a:r>
          </a:p>
          <a:p>
            <a:pPr marL="838350" lvl="1" indent="-514350">
              <a:buFont typeface="+mj-lt"/>
              <a:buAutoNum type="arabicPeriod"/>
            </a:pPr>
            <a:r>
              <a:rPr lang="en-GB" dirty="0"/>
              <a:t>Negotiation / software assistance</a:t>
            </a:r>
          </a:p>
          <a:p>
            <a:pPr marL="838350" lvl="1" indent="-514350">
              <a:buFont typeface="+mj-lt"/>
              <a:buAutoNum type="arabicPeriod"/>
            </a:pPr>
            <a:r>
              <a:rPr lang="en-GB" dirty="0"/>
              <a:t>Mediation (mediator) or facilitation (clerk, facilitator)</a:t>
            </a:r>
          </a:p>
          <a:p>
            <a:pPr marL="838350" lvl="1" indent="-514350">
              <a:buFont typeface="+mj-lt"/>
              <a:buAutoNum type="arabicPeriod"/>
            </a:pPr>
            <a:r>
              <a:rPr lang="en-GB" dirty="0"/>
              <a:t>Online court proceedings</a:t>
            </a:r>
          </a:p>
          <a:p>
            <a:pPr marL="324000" lvl="1" indent="0">
              <a:buNone/>
            </a:pPr>
            <a:endParaRPr lang="en-GB" dirty="0"/>
          </a:p>
          <a:p>
            <a:r>
              <a:rPr lang="en-GB" dirty="0"/>
              <a:t>The area of disputes is usually limited to civil disputes (but this is not the rule); but it is certainly not limited only to online disputes</a:t>
            </a:r>
          </a:p>
        </p:txBody>
      </p:sp>
    </p:spTree>
    <p:extLst>
      <p:ext uri="{BB962C8B-B14F-4D97-AF65-F5344CB8AC3E}">
        <p14:creationId xmlns:p14="http://schemas.microsoft.com/office/powerpoint/2010/main" val="21790473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2625768" y="2408704"/>
            <a:ext cx="7429049" cy="1371600"/>
          </a:xfrm>
        </p:spPr>
        <p:txBody>
          <a:bodyPr>
            <a:normAutofit/>
          </a:bodyPr>
          <a:lstStyle/>
          <a:p>
            <a:r>
              <a:rPr lang="cs-CZ" sz="4400" cap="small" dirty="0" err="1">
                <a:cs typeface="Times New Roman" pitchFamily="18" charset="0"/>
              </a:rPr>
              <a:t>Examples</a:t>
            </a:r>
            <a:r>
              <a:rPr lang="cs-CZ" sz="4400" cap="small" dirty="0">
                <a:cs typeface="Times New Roman" pitchFamily="18" charset="0"/>
              </a:rPr>
              <a:t> </a:t>
            </a:r>
            <a:r>
              <a:rPr lang="cs-CZ" sz="4400" cap="small" dirty="0" err="1">
                <a:cs typeface="Times New Roman" pitchFamily="18" charset="0"/>
              </a:rPr>
              <a:t>of</a:t>
            </a:r>
            <a:r>
              <a:rPr lang="cs-CZ" sz="4400" cap="small" dirty="0">
                <a:cs typeface="Times New Roman" pitchFamily="18" charset="0"/>
              </a:rPr>
              <a:t> online </a:t>
            </a:r>
            <a:r>
              <a:rPr lang="cs-CZ" sz="4400" cap="small" dirty="0" err="1">
                <a:cs typeface="Times New Roman" pitchFamily="18" charset="0"/>
              </a:rPr>
              <a:t>courts</a:t>
            </a:r>
            <a:r>
              <a:rPr lang="cs-CZ" sz="4400" cap="small" dirty="0">
                <a:cs typeface="Times New Roman" pitchFamily="18" charset="0"/>
              </a:rPr>
              <a:t>?</a:t>
            </a:r>
            <a:endParaRPr lang="en-US" sz="4800" dirty="0"/>
          </a:p>
        </p:txBody>
      </p:sp>
    </p:spTree>
    <p:extLst>
      <p:ext uri="{BB962C8B-B14F-4D97-AF65-F5344CB8AC3E}">
        <p14:creationId xmlns:p14="http://schemas.microsoft.com/office/powerpoint/2010/main" val="21167799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2136477" y="934891"/>
            <a:ext cx="184688" cy="553870"/>
          </a:xfrm>
          <a:prstGeom prst="rect">
            <a:avLst/>
          </a:prstGeom>
        </p:spPr>
        <p:txBody>
          <a:bodyPr wrap="none">
            <a:spAutoFit/>
          </a:bodyPr>
          <a:lstStyle/>
          <a:p>
            <a:endParaRPr lang="en-US" sz="2999" dirty="0"/>
          </a:p>
        </p:txBody>
      </p:sp>
      <p:sp>
        <p:nvSpPr>
          <p:cNvPr id="6" name="Rectangle 2"/>
          <p:cNvSpPr>
            <a:spLocks noGrp="1"/>
          </p:cNvSpPr>
          <p:nvPr>
            <p:ph sz="quarter" idx="13"/>
          </p:nvPr>
        </p:nvSpPr>
        <p:spPr>
          <a:xfrm>
            <a:off x="1575697" y="1835877"/>
            <a:ext cx="8207995" cy="4267200"/>
          </a:xfrm>
        </p:spPr>
        <p:txBody>
          <a:bodyPr anchor="ctr">
            <a:normAutofit/>
          </a:bodyPr>
          <a:lstStyle/>
          <a:p>
            <a:pPr algn="just"/>
            <a:r>
              <a:rPr lang="cs-CZ" sz="2000" b="1" dirty="0">
                <a:latin typeface="+mj-lt"/>
              </a:rPr>
              <a:t>Singapore</a:t>
            </a:r>
          </a:p>
          <a:p>
            <a:pPr marL="285750" indent="-285750" algn="just">
              <a:buFont typeface="Arial" panose="020B0604020202020204" pitchFamily="34" charset="0"/>
              <a:buChar char="•"/>
            </a:pPr>
            <a:r>
              <a:rPr lang="en-US" sz="2000" dirty="0">
                <a:latin typeface="+mj-lt"/>
              </a:rPr>
              <a:t>Total approach to dispute resolution and justice</a:t>
            </a:r>
          </a:p>
          <a:p>
            <a:pPr marL="285750" indent="-285750" algn="just">
              <a:buFont typeface="Arial" panose="020B0604020202020204" pitchFamily="34" charset="0"/>
              <a:buChar char="•"/>
            </a:pPr>
            <a:r>
              <a:rPr lang="en-US" sz="2000" dirty="0">
                <a:latin typeface="+mj-lt"/>
              </a:rPr>
              <a:t>It is more about full </a:t>
            </a:r>
            <a:r>
              <a:rPr lang="en-US" sz="2000" dirty="0" err="1">
                <a:latin typeface="+mj-lt"/>
              </a:rPr>
              <a:t>eJustice</a:t>
            </a:r>
            <a:r>
              <a:rPr lang="en-US" sz="2000" dirty="0">
                <a:latin typeface="+mj-lt"/>
              </a:rPr>
              <a:t> than the introduction of a specialized court</a:t>
            </a:r>
          </a:p>
          <a:p>
            <a:pPr marL="285750" indent="-285750" algn="just">
              <a:buFont typeface="Arial" panose="020B0604020202020204" pitchFamily="34" charset="0"/>
              <a:buChar char="•"/>
            </a:pPr>
            <a:r>
              <a:rPr lang="en-US" sz="2000" dirty="0">
                <a:latin typeface="+mj-lt"/>
              </a:rPr>
              <a:t>Singaporean specifics - trading state, a</a:t>
            </a:r>
            <a:r>
              <a:rPr lang="cs-CZ" sz="2000" dirty="0">
                <a:latin typeface="+mj-lt"/>
              </a:rPr>
              <a:t>u</a:t>
            </a:r>
            <a:r>
              <a:rPr lang="en-US" sz="2000" dirty="0" err="1">
                <a:latin typeface="+mj-lt"/>
              </a:rPr>
              <a:t>toritorial</a:t>
            </a:r>
            <a:r>
              <a:rPr lang="en-US" sz="2000" dirty="0">
                <a:latin typeface="+mj-lt"/>
              </a:rPr>
              <a:t> state establishment</a:t>
            </a:r>
          </a:p>
          <a:p>
            <a:pPr marL="285750" indent="-285750" algn="just">
              <a:buFont typeface="Arial" panose="020B0604020202020204" pitchFamily="34" charset="0"/>
              <a:buChar char="•"/>
            </a:pPr>
            <a:r>
              <a:rPr lang="en-US" sz="2000" dirty="0">
                <a:latin typeface="+mj-lt"/>
              </a:rPr>
              <a:t>for civil disputes it is the Integrated Electronic Litigation System (</a:t>
            </a:r>
            <a:r>
              <a:rPr lang="en-US" sz="2000" dirty="0" err="1">
                <a:latin typeface="+mj-lt"/>
              </a:rPr>
              <a:t>eLitigation</a:t>
            </a:r>
            <a:r>
              <a:rPr lang="en-US" sz="2000" dirty="0">
                <a:latin typeface="+mj-lt"/>
              </a:rPr>
              <a:t>), for criminal disputes it is the Integrated Criminal Case Filing and Management System</a:t>
            </a:r>
            <a:endParaRPr lang="cs-CZ" sz="2000" dirty="0">
              <a:effectLst/>
              <a:latin typeface="+mj-lt"/>
            </a:endParaRPr>
          </a:p>
        </p:txBody>
      </p:sp>
      <p:sp>
        <p:nvSpPr>
          <p:cNvPr id="7" name="Nadpis 4">
            <a:extLst>
              <a:ext uri="{FF2B5EF4-FFF2-40B4-BE49-F238E27FC236}">
                <a16:creationId xmlns:a16="http://schemas.microsoft.com/office/drawing/2014/main" id="{D12F4169-F9AF-4D3F-A1AC-8DD46EDB552D}"/>
              </a:ext>
            </a:extLst>
          </p:cNvPr>
          <p:cNvSpPr txBox="1">
            <a:spLocks/>
          </p:cNvSpPr>
          <p:nvPr/>
        </p:nvSpPr>
        <p:spPr>
          <a:xfrm>
            <a:off x="719400" y="709103"/>
            <a:ext cx="10753200" cy="451576"/>
          </a:xfrm>
          <a:prstGeom prst="rect">
            <a:avLst/>
          </a:prstGeom>
        </p:spPr>
        <p:txBody>
          <a:bodyPr vert="horz" lIns="0" tIns="0" rIns="0" bIns="0" rtlCol="0" anchor="t" anchorCtr="0">
            <a:no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r>
              <a:rPr lang="cs-CZ" kern="0" spc="-60" dirty="0"/>
              <a:t>1. Full (</a:t>
            </a:r>
            <a:r>
              <a:rPr lang="cs-CZ" kern="0" spc="-60" dirty="0" err="1"/>
              <a:t>Total</a:t>
            </a:r>
            <a:r>
              <a:rPr lang="cs-CZ" kern="0" spc="-60" dirty="0"/>
              <a:t>) </a:t>
            </a:r>
            <a:r>
              <a:rPr lang="cs-CZ" kern="0" spc="-60" dirty="0" err="1"/>
              <a:t>Approach</a:t>
            </a:r>
            <a:r>
              <a:rPr lang="cs-CZ" kern="0" spc="-60" dirty="0"/>
              <a:t> to Online Justice</a:t>
            </a:r>
          </a:p>
        </p:txBody>
      </p:sp>
    </p:spTree>
    <p:extLst>
      <p:ext uri="{BB962C8B-B14F-4D97-AF65-F5344CB8AC3E}">
        <p14:creationId xmlns:p14="http://schemas.microsoft.com/office/powerpoint/2010/main" val="12218446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2136477" y="934891"/>
            <a:ext cx="184688" cy="553870"/>
          </a:xfrm>
          <a:prstGeom prst="rect">
            <a:avLst/>
          </a:prstGeom>
        </p:spPr>
        <p:txBody>
          <a:bodyPr wrap="none">
            <a:spAutoFit/>
          </a:bodyPr>
          <a:lstStyle/>
          <a:p>
            <a:endParaRPr lang="en-US" sz="2999" dirty="0"/>
          </a:p>
        </p:txBody>
      </p:sp>
      <p:sp>
        <p:nvSpPr>
          <p:cNvPr id="6" name="Rectangle 2"/>
          <p:cNvSpPr>
            <a:spLocks noGrp="1"/>
          </p:cNvSpPr>
          <p:nvPr>
            <p:ph sz="quarter" idx="13"/>
          </p:nvPr>
        </p:nvSpPr>
        <p:spPr>
          <a:xfrm>
            <a:off x="907039" y="2015916"/>
            <a:ext cx="9452932" cy="4267200"/>
          </a:xfrm>
        </p:spPr>
        <p:txBody>
          <a:bodyPr anchor="ctr">
            <a:normAutofit/>
          </a:bodyPr>
          <a:lstStyle/>
          <a:p>
            <a:r>
              <a:rPr lang="en-US" sz="2200" b="1" dirty="0" err="1"/>
              <a:t>Hanghzou</a:t>
            </a:r>
            <a:r>
              <a:rPr lang="en-US" sz="2200" b="1" dirty="0"/>
              <a:t> Internet Court (2017); Beijing Internet Court and Guangzhou Internet Court (</a:t>
            </a:r>
            <a:r>
              <a:rPr lang="en-US" sz="2200" b="1"/>
              <a:t>2018)</a:t>
            </a:r>
            <a:endParaRPr lang="en-US" sz="2200" b="1" dirty="0"/>
          </a:p>
          <a:p>
            <a:endParaRPr lang="en-US" sz="2200" b="1" dirty="0"/>
          </a:p>
          <a:p>
            <a:pPr marL="285750" indent="-285750">
              <a:buFont typeface="Arial" panose="020B0604020202020204" pitchFamily="34" charset="0"/>
              <a:buChar char="•"/>
            </a:pPr>
            <a:r>
              <a:rPr lang="en-US" sz="2200" dirty="0"/>
              <a:t>they specialize primarily in disputes arising in the online environment</a:t>
            </a:r>
          </a:p>
          <a:p>
            <a:pPr marL="285750" indent="-285750">
              <a:buFont typeface="Arial" panose="020B0604020202020204" pitchFamily="34" charset="0"/>
              <a:buChar char="•"/>
            </a:pPr>
            <a:r>
              <a:rPr lang="cs-CZ" sz="2200" dirty="0"/>
              <a:t>t</a:t>
            </a:r>
            <a:r>
              <a:rPr lang="en-US" sz="2200" dirty="0"/>
              <a:t>he main principle is to review online cases using online tools in order to effectively resolve disputes related to modern technologies</a:t>
            </a:r>
          </a:p>
          <a:p>
            <a:pPr marL="285750" indent="-285750">
              <a:buFont typeface="Arial" panose="020B0604020202020204" pitchFamily="34" charset="0"/>
              <a:buChar char="•"/>
            </a:pPr>
            <a:r>
              <a:rPr lang="en-US" sz="2200" dirty="0"/>
              <a:t>e-commerce (validity of contracts, liability for provided goods or services), disputes arising from copyright infringement on the Internet, disputes over the violation of personal rights or disputes over domain names</a:t>
            </a:r>
          </a:p>
          <a:p>
            <a:pPr marL="285750" indent="-285750">
              <a:buFont typeface="Arial" panose="020B0604020202020204" pitchFamily="34" charset="0"/>
              <a:buChar char="•"/>
            </a:pPr>
            <a:r>
              <a:rPr lang="cs-CZ" sz="2200" dirty="0"/>
              <a:t>c</a:t>
            </a:r>
            <a:r>
              <a:rPr lang="en-US" sz="2200" dirty="0" err="1"/>
              <a:t>ourt</a:t>
            </a:r>
            <a:r>
              <a:rPr lang="en-US" sz="2200" dirty="0"/>
              <a:t> proceedings enabling the mediation phase, electronic document management, the possibility to appeal online to a second instance court</a:t>
            </a:r>
            <a:endParaRPr lang="cs-CZ" sz="2200" dirty="0"/>
          </a:p>
        </p:txBody>
      </p:sp>
      <p:sp>
        <p:nvSpPr>
          <p:cNvPr id="7" name="Nadpis 4">
            <a:extLst>
              <a:ext uri="{FF2B5EF4-FFF2-40B4-BE49-F238E27FC236}">
                <a16:creationId xmlns:a16="http://schemas.microsoft.com/office/drawing/2014/main" id="{D12F4169-F9AF-4D3F-A1AC-8DD46EDB552D}"/>
              </a:ext>
            </a:extLst>
          </p:cNvPr>
          <p:cNvSpPr txBox="1">
            <a:spLocks/>
          </p:cNvSpPr>
          <p:nvPr/>
        </p:nvSpPr>
        <p:spPr>
          <a:xfrm>
            <a:off x="719400" y="709103"/>
            <a:ext cx="10753200" cy="451576"/>
          </a:xfrm>
          <a:prstGeom prst="rect">
            <a:avLst/>
          </a:prstGeom>
        </p:spPr>
        <p:txBody>
          <a:bodyPr vert="horz" lIns="0" tIns="0" rIns="0" bIns="0" rtlCol="0" anchor="t" anchorCtr="0">
            <a:no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r>
              <a:rPr lang="cs-CZ" kern="0" spc="-60" dirty="0"/>
              <a:t>2. </a:t>
            </a:r>
            <a:r>
              <a:rPr lang="cs-CZ" kern="0" spc="-60" dirty="0" err="1"/>
              <a:t>Specialized</a:t>
            </a:r>
            <a:r>
              <a:rPr lang="cs-CZ" kern="0" spc="-60" dirty="0"/>
              <a:t> Online </a:t>
            </a:r>
            <a:r>
              <a:rPr lang="cs-CZ" kern="0" spc="-60" dirty="0" err="1"/>
              <a:t>Courts</a:t>
            </a:r>
            <a:r>
              <a:rPr lang="cs-CZ" kern="0" spc="-60" dirty="0"/>
              <a:t> to </a:t>
            </a:r>
            <a:r>
              <a:rPr lang="cs-CZ" kern="0" spc="-60" dirty="0" err="1"/>
              <a:t>Offer</a:t>
            </a:r>
            <a:r>
              <a:rPr lang="cs-CZ" kern="0" spc="-60" dirty="0"/>
              <a:t> </a:t>
            </a:r>
            <a:r>
              <a:rPr lang="cs-CZ" kern="0" spc="-60" dirty="0" err="1"/>
              <a:t>Binding</a:t>
            </a:r>
            <a:r>
              <a:rPr lang="cs-CZ" kern="0" spc="-60" dirty="0"/>
              <a:t> </a:t>
            </a:r>
            <a:r>
              <a:rPr lang="cs-CZ" kern="0" spc="-60" dirty="0" err="1"/>
              <a:t>Decision</a:t>
            </a:r>
            <a:endParaRPr lang="cs-CZ" kern="0" spc="-60" dirty="0"/>
          </a:p>
        </p:txBody>
      </p:sp>
    </p:spTree>
    <p:extLst>
      <p:ext uri="{BB962C8B-B14F-4D97-AF65-F5344CB8AC3E}">
        <p14:creationId xmlns:p14="http://schemas.microsoft.com/office/powerpoint/2010/main" val="2115409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2136477" y="934891"/>
            <a:ext cx="184688" cy="553870"/>
          </a:xfrm>
          <a:prstGeom prst="rect">
            <a:avLst/>
          </a:prstGeom>
        </p:spPr>
        <p:txBody>
          <a:bodyPr wrap="none">
            <a:spAutoFit/>
          </a:bodyPr>
          <a:lstStyle/>
          <a:p>
            <a:endParaRPr lang="en-US" sz="2999" dirty="0"/>
          </a:p>
        </p:txBody>
      </p:sp>
      <p:sp>
        <p:nvSpPr>
          <p:cNvPr id="6" name="Rectangle 2"/>
          <p:cNvSpPr>
            <a:spLocks noGrp="1"/>
          </p:cNvSpPr>
          <p:nvPr>
            <p:ph sz="quarter" idx="13"/>
          </p:nvPr>
        </p:nvSpPr>
        <p:spPr>
          <a:xfrm>
            <a:off x="1115879" y="2349130"/>
            <a:ext cx="9228594" cy="4267200"/>
          </a:xfrm>
        </p:spPr>
        <p:txBody>
          <a:bodyPr anchor="ctr">
            <a:normAutofit/>
          </a:bodyPr>
          <a:lstStyle/>
          <a:p>
            <a:pPr lvl="0" algn="just"/>
            <a:r>
              <a:rPr lang="cs-CZ" sz="2200" b="1" dirty="0"/>
              <a:t>Civil </a:t>
            </a:r>
            <a:r>
              <a:rPr lang="cs-CZ" sz="2200" b="1" dirty="0" err="1"/>
              <a:t>Resolution</a:t>
            </a:r>
            <a:r>
              <a:rPr lang="cs-CZ" sz="2200" b="1" dirty="0"/>
              <a:t> </a:t>
            </a:r>
            <a:r>
              <a:rPr lang="cs-CZ" sz="2200" b="1" dirty="0" err="1"/>
              <a:t>Tribunal</a:t>
            </a:r>
            <a:r>
              <a:rPr lang="cs-CZ" sz="2200" b="1" dirty="0"/>
              <a:t> in </a:t>
            </a:r>
            <a:r>
              <a:rPr lang="cs-CZ" sz="2200" b="1" dirty="0" err="1"/>
              <a:t>Canada</a:t>
            </a:r>
            <a:endParaRPr lang="cs-CZ" sz="2200" b="1" dirty="0"/>
          </a:p>
          <a:p>
            <a:pPr lvl="0" algn="just"/>
            <a:endParaRPr lang="cs-CZ" sz="2200" b="1" dirty="0">
              <a:hlinkClick r:id="rId2"/>
            </a:endParaRPr>
          </a:p>
          <a:p>
            <a:pPr lvl="0" algn="just"/>
            <a:r>
              <a:rPr lang="cs-CZ" sz="1800" b="1" dirty="0">
                <a:effectLst/>
                <a:latin typeface="+mj-lt"/>
                <a:ea typeface="Calibri" panose="020F0502020204030204" pitchFamily="34" charset="0"/>
                <a:cs typeface="Times New Roman" panose="02020603050405020304" pitchFamily="18" charset="0"/>
                <a:hlinkClick r:id="rId2"/>
              </a:rPr>
              <a:t>https://civilresolutionbc.ca/how-the-crt-works/getting-started/</a:t>
            </a:r>
            <a:r>
              <a:rPr lang="cs-CZ" sz="1800" b="1" dirty="0">
                <a:effectLst/>
                <a:latin typeface="+mj-lt"/>
                <a:ea typeface="Calibri" panose="020F0502020204030204" pitchFamily="34" charset="0"/>
                <a:cs typeface="Times New Roman" panose="02020603050405020304" pitchFamily="18" charset="0"/>
              </a:rPr>
              <a:t> </a:t>
            </a:r>
          </a:p>
          <a:p>
            <a:pPr marL="342900" lvl="0" indent="-342900" algn="just">
              <a:buFont typeface="+mj-lt"/>
              <a:buAutoNum type="romanUcPeriod"/>
            </a:pPr>
            <a:endParaRPr lang="cs-CZ" sz="1800" b="1" dirty="0">
              <a:effectLst/>
              <a:latin typeface="+mj-lt"/>
              <a:ea typeface="Calibri" panose="020F0502020204030204" pitchFamily="34" charset="0"/>
              <a:cs typeface="Times New Roman" panose="02020603050405020304" pitchFamily="18" charset="0"/>
            </a:endParaRPr>
          </a:p>
          <a:p>
            <a:pPr marL="342900" lvl="0" indent="-342900" algn="just">
              <a:buFont typeface="+mj-lt"/>
              <a:buAutoNum type="romanUcPeriod"/>
            </a:pPr>
            <a:r>
              <a:rPr lang="en-US" sz="1800" b="1" dirty="0">
                <a:latin typeface="+mj-lt"/>
                <a:ea typeface="Calibri" panose="020F0502020204030204" pitchFamily="34" charset="0"/>
                <a:cs typeface="Times New Roman" panose="02020603050405020304" pitchFamily="18" charset="0"/>
              </a:rPr>
              <a:t>Introductory phase </a:t>
            </a:r>
            <a:endParaRPr lang="cs-CZ" sz="1800" b="1" dirty="0">
              <a:latin typeface="+mj-lt"/>
              <a:ea typeface="Calibri" panose="020F0502020204030204" pitchFamily="34" charset="0"/>
              <a:cs typeface="Times New Roman" panose="02020603050405020304" pitchFamily="18" charset="0"/>
            </a:endParaRPr>
          </a:p>
          <a:p>
            <a:pPr marL="342900" lvl="0" indent="-342900" algn="just">
              <a:buFont typeface="+mj-lt"/>
              <a:buAutoNum type="romanUcPeriod"/>
            </a:pPr>
            <a:r>
              <a:rPr lang="en-US" sz="1800" b="1" dirty="0">
                <a:latin typeface="+mj-lt"/>
                <a:ea typeface="Calibri" panose="020F0502020204030204" pitchFamily="34" charset="0"/>
                <a:cs typeface="Times New Roman" panose="02020603050405020304" pitchFamily="18" charset="0"/>
              </a:rPr>
              <a:t>Negotiation phase </a:t>
            </a:r>
            <a:endParaRPr lang="cs-CZ" sz="1800" b="1" dirty="0">
              <a:latin typeface="+mj-lt"/>
              <a:ea typeface="Calibri" panose="020F0502020204030204" pitchFamily="34" charset="0"/>
              <a:cs typeface="Times New Roman" panose="02020603050405020304" pitchFamily="18" charset="0"/>
            </a:endParaRPr>
          </a:p>
          <a:p>
            <a:pPr marL="342900" lvl="0" indent="-342900" algn="just">
              <a:buFont typeface="+mj-lt"/>
              <a:buAutoNum type="romanUcPeriod"/>
            </a:pPr>
            <a:r>
              <a:rPr lang="en-US" sz="1800" b="1" dirty="0">
                <a:latin typeface="+mj-lt"/>
                <a:ea typeface="Calibri" panose="020F0502020204030204" pitchFamily="34" charset="0"/>
                <a:cs typeface="Times New Roman" panose="02020603050405020304" pitchFamily="18" charset="0"/>
              </a:rPr>
              <a:t>Third party </a:t>
            </a:r>
            <a:r>
              <a:rPr lang="cs-CZ" sz="1800" b="1" dirty="0" err="1">
                <a:latin typeface="+mj-lt"/>
                <a:ea typeface="Calibri" panose="020F0502020204030204" pitchFamily="34" charset="0"/>
                <a:cs typeface="Times New Roman" panose="02020603050405020304" pitchFamily="18" charset="0"/>
              </a:rPr>
              <a:t>participation</a:t>
            </a:r>
            <a:r>
              <a:rPr lang="cs-CZ" sz="1800" b="1" dirty="0">
                <a:latin typeface="+mj-lt"/>
                <a:ea typeface="Calibri" panose="020F0502020204030204" pitchFamily="34" charset="0"/>
                <a:cs typeface="Times New Roman" panose="02020603050405020304" pitchFamily="18" charset="0"/>
              </a:rPr>
              <a:t> </a:t>
            </a:r>
            <a:r>
              <a:rPr lang="en-US" sz="1800" b="1" dirty="0">
                <a:latin typeface="+mj-lt"/>
                <a:ea typeface="Calibri" panose="020F0502020204030204" pitchFamily="34" charset="0"/>
                <a:cs typeface="Times New Roman" panose="02020603050405020304" pitchFamily="18" charset="0"/>
              </a:rPr>
              <a:t>phase (mediation)</a:t>
            </a:r>
            <a:endParaRPr lang="cs-CZ" sz="1800" b="1" dirty="0">
              <a:latin typeface="+mj-lt"/>
              <a:ea typeface="Calibri" panose="020F0502020204030204" pitchFamily="34" charset="0"/>
              <a:cs typeface="Times New Roman" panose="02020603050405020304" pitchFamily="18" charset="0"/>
            </a:endParaRPr>
          </a:p>
          <a:p>
            <a:pPr marL="342900" lvl="0" indent="-342900" algn="just">
              <a:buFont typeface="+mj-lt"/>
              <a:buAutoNum type="romanUcPeriod"/>
            </a:pPr>
            <a:r>
              <a:rPr lang="cs-CZ" sz="1800" b="1" dirty="0">
                <a:latin typeface="+mj-lt"/>
                <a:ea typeface="Calibri" panose="020F0502020204030204" pitchFamily="34" charset="0"/>
                <a:cs typeface="Times New Roman" panose="02020603050405020304" pitchFamily="18" charset="0"/>
              </a:rPr>
              <a:t> B</a:t>
            </a:r>
            <a:r>
              <a:rPr lang="en-US" sz="1800" b="1" dirty="0" err="1">
                <a:latin typeface="+mj-lt"/>
                <a:ea typeface="Calibri" panose="020F0502020204030204" pitchFamily="34" charset="0"/>
                <a:cs typeface="Times New Roman" panose="02020603050405020304" pitchFamily="18" charset="0"/>
              </a:rPr>
              <a:t>inding</a:t>
            </a:r>
            <a:r>
              <a:rPr lang="en-US" sz="1800" b="1" dirty="0">
                <a:latin typeface="+mj-lt"/>
                <a:ea typeface="Calibri" panose="020F0502020204030204" pitchFamily="34" charset="0"/>
                <a:cs typeface="Times New Roman" panose="02020603050405020304" pitchFamily="18" charset="0"/>
              </a:rPr>
              <a:t> dispute resolution</a:t>
            </a:r>
            <a:endParaRPr lang="cs-CZ" sz="1800" b="1" dirty="0">
              <a:latin typeface="+mj-lt"/>
              <a:ea typeface="Calibri" panose="020F0502020204030204" pitchFamily="34" charset="0"/>
              <a:cs typeface="Times New Roman" panose="02020603050405020304" pitchFamily="18" charset="0"/>
            </a:endParaRPr>
          </a:p>
          <a:p>
            <a:pPr marL="342900" lvl="0" indent="-342900" algn="just">
              <a:buFont typeface="+mj-lt"/>
              <a:buAutoNum type="romanUcPeriod"/>
            </a:pPr>
            <a:endParaRPr lang="cs-CZ" sz="1800" b="1" dirty="0">
              <a:effectLst/>
              <a:latin typeface="+mj-lt"/>
              <a:ea typeface="Calibri" panose="020F0502020204030204" pitchFamily="34" charset="0"/>
              <a:cs typeface="Times New Roman" panose="02020603050405020304" pitchFamily="18" charset="0"/>
            </a:endParaRPr>
          </a:p>
          <a:p>
            <a:pPr lvl="0" algn="just"/>
            <a:r>
              <a:rPr lang="cs-CZ" sz="1800" b="1" dirty="0" err="1">
                <a:latin typeface="+mj-lt"/>
                <a:ea typeface="Calibri" panose="020F0502020204030204" pitchFamily="34" charset="0"/>
                <a:cs typeface="Times New Roman" panose="02020603050405020304" pitchFamily="18" charset="0"/>
              </a:rPr>
              <a:t>Decisions</a:t>
            </a:r>
            <a:r>
              <a:rPr lang="cs-CZ" sz="1800" b="1" dirty="0">
                <a:latin typeface="+mj-lt"/>
                <a:ea typeface="Calibri" panose="020F0502020204030204" pitchFamily="34" charset="0"/>
                <a:cs typeface="Times New Roman" panose="02020603050405020304" pitchFamily="18" charset="0"/>
              </a:rPr>
              <a:t>: </a:t>
            </a:r>
            <a:r>
              <a:rPr lang="cs-CZ" sz="1800" b="1" dirty="0">
                <a:latin typeface="+mj-lt"/>
                <a:ea typeface="Calibri" panose="020F0502020204030204" pitchFamily="34" charset="0"/>
                <a:cs typeface="Times New Roman" panose="02020603050405020304" pitchFamily="18" charset="0"/>
                <a:hlinkClick r:id="rId3"/>
              </a:rPr>
              <a:t>https://decisions.civilresolutionbc.ca/crt/crtd/en/nav_date.do</a:t>
            </a:r>
            <a:endParaRPr lang="cs-CZ" sz="1800" b="1" dirty="0">
              <a:latin typeface="+mj-lt"/>
              <a:ea typeface="Calibri" panose="020F0502020204030204" pitchFamily="34" charset="0"/>
              <a:cs typeface="Times New Roman" panose="02020603050405020304" pitchFamily="18" charset="0"/>
            </a:endParaRPr>
          </a:p>
          <a:p>
            <a:pPr lvl="0" algn="just"/>
            <a:r>
              <a:rPr lang="cs-CZ" sz="1800" b="1" dirty="0" err="1">
                <a:latin typeface="+mj-lt"/>
                <a:ea typeface="Calibri" panose="020F0502020204030204" pitchFamily="34" charset="0"/>
                <a:cs typeface="Times New Roman" panose="02020603050405020304" pitchFamily="18" charset="0"/>
              </a:rPr>
              <a:t>Statistics</a:t>
            </a:r>
            <a:r>
              <a:rPr lang="cs-CZ" sz="1800" b="1" dirty="0">
                <a:latin typeface="+mj-lt"/>
                <a:ea typeface="Calibri" panose="020F0502020204030204" pitchFamily="34" charset="0"/>
                <a:cs typeface="Times New Roman" panose="02020603050405020304" pitchFamily="18" charset="0"/>
              </a:rPr>
              <a:t>: </a:t>
            </a:r>
            <a:r>
              <a:rPr lang="cs-CZ" sz="1800" b="1" dirty="0">
                <a:latin typeface="+mj-lt"/>
                <a:ea typeface="Calibri" panose="020F0502020204030204" pitchFamily="34" charset="0"/>
                <a:cs typeface="Times New Roman" panose="02020603050405020304" pitchFamily="18" charset="0"/>
                <a:hlinkClick r:id="rId4"/>
              </a:rPr>
              <a:t>https://civilresolutionbc.ca/tag/data/</a:t>
            </a:r>
            <a:r>
              <a:rPr lang="cs-CZ" sz="1800" b="1" dirty="0">
                <a:latin typeface="+mj-lt"/>
                <a:ea typeface="Calibri" panose="020F0502020204030204" pitchFamily="34" charset="0"/>
                <a:cs typeface="Times New Roman" panose="02020603050405020304" pitchFamily="18" charset="0"/>
              </a:rPr>
              <a:t> ; </a:t>
            </a:r>
            <a:r>
              <a:rPr lang="cs-CZ" sz="1200" dirty="0">
                <a:latin typeface="+mj-lt"/>
                <a:hlinkClick r:id="rId5"/>
              </a:rPr>
              <a:t>CRT-Annual-Report-2019-2020.pdf (civilresolutionbc.ca)</a:t>
            </a:r>
            <a:endParaRPr lang="cs-CZ" sz="1800" b="1" dirty="0">
              <a:latin typeface="+mj-lt"/>
              <a:cs typeface="Times New Roman" panose="02020603050405020304" pitchFamily="18" charset="0"/>
            </a:endParaRPr>
          </a:p>
          <a:p>
            <a:pPr lvl="0" algn="just"/>
            <a:endParaRPr lang="cs-CZ" sz="1800" b="1" dirty="0">
              <a:latin typeface="+mj-lt"/>
              <a:ea typeface="Calibri" panose="020F0502020204030204" pitchFamily="34" charset="0"/>
              <a:cs typeface="Times New Roman" panose="02020603050405020304" pitchFamily="18" charset="0"/>
            </a:endParaRPr>
          </a:p>
          <a:p>
            <a:pPr lvl="0" algn="just"/>
            <a:r>
              <a:rPr lang="cs-CZ" sz="1800" b="1" dirty="0">
                <a:latin typeface="+mj-lt"/>
                <a:ea typeface="Calibri" panose="020F0502020204030204" pitchFamily="34" charset="0"/>
                <a:cs typeface="Times New Roman" panose="02020603050405020304" pitchFamily="18" charset="0"/>
              </a:rPr>
              <a:t> </a:t>
            </a:r>
            <a:endParaRPr lang="cs-CZ" sz="1800" dirty="0">
              <a:effectLst/>
              <a:latin typeface="+mj-lt"/>
              <a:ea typeface="Calibri" panose="020F0502020204030204" pitchFamily="34" charset="0"/>
              <a:cs typeface="Times New Roman" panose="02020603050405020304" pitchFamily="18" charset="0"/>
            </a:endParaRPr>
          </a:p>
        </p:txBody>
      </p:sp>
      <p:sp>
        <p:nvSpPr>
          <p:cNvPr id="7" name="Nadpis 4">
            <a:extLst>
              <a:ext uri="{FF2B5EF4-FFF2-40B4-BE49-F238E27FC236}">
                <a16:creationId xmlns:a16="http://schemas.microsoft.com/office/drawing/2014/main" id="{D12F4169-F9AF-4D3F-A1AC-8DD46EDB552D}"/>
              </a:ext>
            </a:extLst>
          </p:cNvPr>
          <p:cNvSpPr txBox="1">
            <a:spLocks/>
          </p:cNvSpPr>
          <p:nvPr/>
        </p:nvSpPr>
        <p:spPr>
          <a:xfrm>
            <a:off x="719400" y="709103"/>
            <a:ext cx="10753200" cy="451576"/>
          </a:xfrm>
          <a:prstGeom prst="rect">
            <a:avLst/>
          </a:prstGeom>
        </p:spPr>
        <p:txBody>
          <a:bodyPr vert="horz" lIns="0" tIns="0" rIns="0" bIns="0" rtlCol="0" anchor="t" anchorCtr="0">
            <a:no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r>
              <a:rPr lang="cs-CZ" kern="0" spc="-60" dirty="0"/>
              <a:t>3. </a:t>
            </a:r>
            <a:r>
              <a:rPr lang="cs-CZ" kern="0" spc="-60" dirty="0" err="1"/>
              <a:t>Interconnection</a:t>
            </a:r>
            <a:r>
              <a:rPr lang="cs-CZ" kern="0" spc="-60" dirty="0"/>
              <a:t> </a:t>
            </a:r>
            <a:r>
              <a:rPr lang="cs-CZ" kern="0" spc="-60" dirty="0" err="1"/>
              <a:t>of</a:t>
            </a:r>
            <a:r>
              <a:rPr lang="cs-CZ" kern="0" spc="-60" dirty="0"/>
              <a:t> </a:t>
            </a:r>
            <a:r>
              <a:rPr lang="cs-CZ" kern="0" spc="-60" dirty="0" err="1"/>
              <a:t>Binding</a:t>
            </a:r>
            <a:r>
              <a:rPr lang="cs-CZ" kern="0" spc="-60" dirty="0"/>
              <a:t> and Non-</a:t>
            </a:r>
            <a:r>
              <a:rPr lang="cs-CZ" kern="0" spc="-60" dirty="0" err="1"/>
              <a:t>Binding</a:t>
            </a:r>
            <a:r>
              <a:rPr lang="cs-CZ" kern="0" spc="-60" dirty="0"/>
              <a:t> </a:t>
            </a:r>
            <a:r>
              <a:rPr lang="cs-CZ" kern="0" spc="-60" dirty="0" err="1"/>
              <a:t>Decision-Making</a:t>
            </a:r>
            <a:r>
              <a:rPr lang="cs-CZ" kern="0" spc="-60" dirty="0"/>
              <a:t> </a:t>
            </a:r>
            <a:r>
              <a:rPr lang="cs-CZ" kern="0" spc="-60" dirty="0" err="1"/>
              <a:t>Process</a:t>
            </a:r>
            <a:endParaRPr lang="cs-CZ" kern="0" spc="-60" dirty="0"/>
          </a:p>
        </p:txBody>
      </p:sp>
    </p:spTree>
    <p:extLst>
      <p:ext uri="{BB962C8B-B14F-4D97-AF65-F5344CB8AC3E}">
        <p14:creationId xmlns:p14="http://schemas.microsoft.com/office/powerpoint/2010/main" val="16311924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2136477" y="934891"/>
            <a:ext cx="184688" cy="553870"/>
          </a:xfrm>
          <a:prstGeom prst="rect">
            <a:avLst/>
          </a:prstGeom>
        </p:spPr>
        <p:txBody>
          <a:bodyPr wrap="none">
            <a:spAutoFit/>
          </a:bodyPr>
          <a:lstStyle/>
          <a:p>
            <a:endParaRPr lang="en-US" sz="2999" dirty="0"/>
          </a:p>
        </p:txBody>
      </p:sp>
      <p:sp>
        <p:nvSpPr>
          <p:cNvPr id="6" name="Rectangle 2"/>
          <p:cNvSpPr>
            <a:spLocks noGrp="1"/>
          </p:cNvSpPr>
          <p:nvPr>
            <p:ph sz="quarter" idx="13"/>
          </p:nvPr>
        </p:nvSpPr>
        <p:spPr>
          <a:xfrm>
            <a:off x="1226821" y="2349130"/>
            <a:ext cx="9117652" cy="4267200"/>
          </a:xfrm>
        </p:spPr>
        <p:txBody>
          <a:bodyPr anchor="ctr">
            <a:normAutofit/>
          </a:bodyPr>
          <a:lstStyle/>
          <a:p>
            <a:pPr marL="285750" lvl="0" indent="-285750" algn="just">
              <a:buFont typeface="Arial" panose="020B0604020202020204" pitchFamily="34" charset="0"/>
              <a:buChar char="•"/>
            </a:pPr>
            <a:r>
              <a:rPr lang="cs-CZ" sz="1800" dirty="0">
                <a:latin typeface="+mj-lt"/>
                <a:ea typeface="Calibri" panose="020F0502020204030204" pitchFamily="34" charset="0"/>
              </a:rPr>
              <a:t>f</a:t>
            </a:r>
            <a:r>
              <a:rPr lang="en-US" sz="1800" dirty="0">
                <a:latin typeface="+mj-lt"/>
                <a:ea typeface="Calibri" panose="020F0502020204030204" pitchFamily="34" charset="0"/>
              </a:rPr>
              <a:t>or the annual period ending March 31, 2017, a total of 5,505 disputes were initiated (respectively, they were initiated at least at the Solution Explorer level), as of March 31, 2020 (again for the annual period), 54,680 disputes were initiated at this level</a:t>
            </a:r>
          </a:p>
          <a:p>
            <a:pPr marL="285750" lvl="0" indent="-285750" algn="just">
              <a:buFont typeface="Arial" panose="020B0604020202020204" pitchFamily="34" charset="0"/>
              <a:buChar char="•"/>
            </a:pPr>
            <a:endParaRPr lang="en-US" sz="1800" dirty="0">
              <a:latin typeface="+mj-lt"/>
              <a:ea typeface="Calibri" panose="020F0502020204030204" pitchFamily="34" charset="0"/>
            </a:endParaRPr>
          </a:p>
          <a:p>
            <a:pPr marL="285750" lvl="0" indent="-285750" algn="just">
              <a:buFont typeface="Arial" panose="020B0604020202020204" pitchFamily="34" charset="0"/>
              <a:buChar char="•"/>
            </a:pPr>
            <a:r>
              <a:rPr lang="en-US" sz="1800" dirty="0">
                <a:latin typeface="+mj-lt"/>
                <a:ea typeface="Calibri" panose="020F0502020204030204" pitchFamily="34" charset="0"/>
              </a:rPr>
              <a:t>Within the next stages (from Phase II of negotiations), a total of 49 disputes were resolved in the above</a:t>
            </a:r>
            <a:r>
              <a:rPr lang="cs-CZ" sz="1800" dirty="0">
                <a:latin typeface="+mj-lt"/>
                <a:ea typeface="Calibri" panose="020F0502020204030204" pitchFamily="34" charset="0"/>
              </a:rPr>
              <a:t> </a:t>
            </a:r>
            <a:r>
              <a:rPr lang="cs-CZ" sz="1800" dirty="0" err="1">
                <a:latin typeface="+mj-lt"/>
                <a:ea typeface="Calibri" panose="020F0502020204030204" pitchFamily="34" charset="0"/>
              </a:rPr>
              <a:t>mentioned</a:t>
            </a:r>
            <a:r>
              <a:rPr lang="en-US" sz="1800" dirty="0">
                <a:latin typeface="+mj-lt"/>
                <a:ea typeface="Calibri" panose="020F0502020204030204" pitchFamily="34" charset="0"/>
              </a:rPr>
              <a:t> period in 2017, in the period in 2020 a total of 6,079 disputes</a:t>
            </a:r>
            <a:r>
              <a:rPr lang="cs-CZ" sz="1800" dirty="0">
                <a:latin typeface="+mj-lt"/>
                <a:ea typeface="Calibri" panose="020F0502020204030204" pitchFamily="34" charset="0"/>
              </a:rPr>
              <a:t> </a:t>
            </a:r>
            <a:r>
              <a:rPr lang="cs-CZ" sz="1800" dirty="0" err="1">
                <a:latin typeface="+mj-lt"/>
                <a:ea typeface="Calibri" panose="020F0502020204030204" pitchFamily="34" charset="0"/>
              </a:rPr>
              <a:t>were</a:t>
            </a:r>
            <a:r>
              <a:rPr lang="cs-CZ" sz="1800" dirty="0">
                <a:latin typeface="+mj-lt"/>
                <a:ea typeface="Calibri" panose="020F0502020204030204" pitchFamily="34" charset="0"/>
              </a:rPr>
              <a:t> </a:t>
            </a:r>
            <a:r>
              <a:rPr lang="cs-CZ" sz="1800" dirty="0" err="1">
                <a:latin typeface="+mj-lt"/>
                <a:ea typeface="Calibri" panose="020F0502020204030204" pitchFamily="34" charset="0"/>
              </a:rPr>
              <a:t>resolved</a:t>
            </a:r>
            <a:endParaRPr lang="en-US" sz="1800" dirty="0">
              <a:latin typeface="+mj-lt"/>
              <a:ea typeface="Calibri" panose="020F0502020204030204" pitchFamily="34" charset="0"/>
            </a:endParaRPr>
          </a:p>
          <a:p>
            <a:pPr marL="285750" lvl="0" indent="-285750" algn="just">
              <a:buFont typeface="Arial" panose="020B0604020202020204" pitchFamily="34" charset="0"/>
              <a:buChar char="•"/>
            </a:pPr>
            <a:endParaRPr lang="en-US" sz="1800" dirty="0">
              <a:latin typeface="+mj-lt"/>
              <a:ea typeface="Calibri" panose="020F0502020204030204" pitchFamily="34" charset="0"/>
            </a:endParaRPr>
          </a:p>
          <a:p>
            <a:pPr marL="285750" lvl="0" indent="-285750" algn="just">
              <a:buFont typeface="Arial" panose="020B0604020202020204" pitchFamily="34" charset="0"/>
              <a:buChar char="•"/>
            </a:pPr>
            <a:r>
              <a:rPr lang="en-US" sz="1800" dirty="0">
                <a:latin typeface="+mj-lt"/>
                <a:ea typeface="Calibri" panose="020F0502020204030204" pitchFamily="34" charset="0"/>
              </a:rPr>
              <a:t>For the above-mentioned period in 2017, 13 disputes were finally resolved within the binding decision-making, for the period in 2020, a total of 1,274 disputes</a:t>
            </a:r>
            <a:r>
              <a:rPr lang="cs-CZ" sz="1800" dirty="0">
                <a:latin typeface="+mj-lt"/>
                <a:ea typeface="Calibri" panose="020F0502020204030204" pitchFamily="34" charset="0"/>
              </a:rPr>
              <a:t> </a:t>
            </a:r>
            <a:r>
              <a:rPr lang="cs-CZ" sz="1800" dirty="0" err="1">
                <a:latin typeface="+mj-lt"/>
                <a:ea typeface="Calibri" panose="020F0502020204030204" pitchFamily="34" charset="0"/>
              </a:rPr>
              <a:t>were</a:t>
            </a:r>
            <a:r>
              <a:rPr lang="cs-CZ" sz="1800" dirty="0">
                <a:latin typeface="+mj-lt"/>
                <a:ea typeface="Calibri" panose="020F0502020204030204" pitchFamily="34" charset="0"/>
              </a:rPr>
              <a:t> </a:t>
            </a:r>
            <a:r>
              <a:rPr lang="cs-CZ" sz="1800" dirty="0" err="1">
                <a:latin typeface="+mj-lt"/>
                <a:ea typeface="Calibri" panose="020F0502020204030204" pitchFamily="34" charset="0"/>
              </a:rPr>
              <a:t>resolved</a:t>
            </a:r>
            <a:r>
              <a:rPr lang="cs-CZ" sz="1800" dirty="0">
                <a:latin typeface="+mj-lt"/>
                <a:ea typeface="Calibri" panose="020F0502020204030204" pitchFamily="34" charset="0"/>
              </a:rPr>
              <a:t> in </a:t>
            </a:r>
            <a:r>
              <a:rPr lang="cs-CZ" sz="1800" dirty="0" err="1">
                <a:latin typeface="+mj-lt"/>
                <a:ea typeface="Calibri" panose="020F0502020204030204" pitchFamily="34" charset="0"/>
              </a:rPr>
              <a:t>binding</a:t>
            </a:r>
            <a:r>
              <a:rPr lang="cs-CZ" sz="1800" dirty="0">
                <a:latin typeface="+mj-lt"/>
                <a:ea typeface="Calibri" panose="020F0502020204030204" pitchFamily="34" charset="0"/>
              </a:rPr>
              <a:t> </a:t>
            </a:r>
            <a:r>
              <a:rPr lang="cs-CZ" sz="1800" dirty="0" err="1">
                <a:latin typeface="+mj-lt"/>
                <a:ea typeface="Calibri" panose="020F0502020204030204" pitchFamily="34" charset="0"/>
              </a:rPr>
              <a:t>phase</a:t>
            </a:r>
            <a:endParaRPr lang="cs-CZ" sz="1800" dirty="0">
              <a:effectLst/>
              <a:latin typeface="+mj-lt"/>
              <a:ea typeface="Calibri" panose="020F0502020204030204" pitchFamily="34" charset="0"/>
            </a:endParaRPr>
          </a:p>
        </p:txBody>
      </p:sp>
      <p:sp>
        <p:nvSpPr>
          <p:cNvPr id="7" name="Nadpis 4">
            <a:extLst>
              <a:ext uri="{FF2B5EF4-FFF2-40B4-BE49-F238E27FC236}">
                <a16:creationId xmlns:a16="http://schemas.microsoft.com/office/drawing/2014/main" id="{D12F4169-F9AF-4D3F-A1AC-8DD46EDB552D}"/>
              </a:ext>
            </a:extLst>
          </p:cNvPr>
          <p:cNvSpPr txBox="1">
            <a:spLocks/>
          </p:cNvSpPr>
          <p:nvPr/>
        </p:nvSpPr>
        <p:spPr>
          <a:xfrm>
            <a:off x="719400" y="709103"/>
            <a:ext cx="10753200" cy="451576"/>
          </a:xfrm>
          <a:prstGeom prst="rect">
            <a:avLst/>
          </a:prstGeom>
        </p:spPr>
        <p:txBody>
          <a:bodyPr vert="horz" lIns="0" tIns="0" rIns="0" bIns="0" rtlCol="0" anchor="t" anchorCtr="0">
            <a:no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r>
              <a:rPr lang="cs-CZ" kern="0" spc="-60" dirty="0"/>
              <a:t>3. </a:t>
            </a:r>
            <a:r>
              <a:rPr lang="cs-CZ" kern="0" spc="-60" dirty="0" err="1"/>
              <a:t>Interconnection</a:t>
            </a:r>
            <a:r>
              <a:rPr lang="cs-CZ" kern="0" spc="-60" dirty="0"/>
              <a:t> </a:t>
            </a:r>
            <a:r>
              <a:rPr lang="cs-CZ" kern="0" spc="-60" dirty="0" err="1"/>
              <a:t>of</a:t>
            </a:r>
            <a:r>
              <a:rPr lang="cs-CZ" kern="0" spc="-60" dirty="0"/>
              <a:t> </a:t>
            </a:r>
            <a:r>
              <a:rPr lang="cs-CZ" kern="0" spc="-60" dirty="0" err="1"/>
              <a:t>Binding</a:t>
            </a:r>
            <a:r>
              <a:rPr lang="cs-CZ" kern="0" spc="-60" dirty="0"/>
              <a:t> and Non-</a:t>
            </a:r>
            <a:r>
              <a:rPr lang="cs-CZ" kern="0" spc="-60" dirty="0" err="1"/>
              <a:t>Binding</a:t>
            </a:r>
            <a:r>
              <a:rPr lang="cs-CZ" kern="0" spc="-60" dirty="0"/>
              <a:t> </a:t>
            </a:r>
            <a:r>
              <a:rPr lang="cs-CZ" kern="0" spc="-60" dirty="0" err="1"/>
              <a:t>Decision-Making</a:t>
            </a:r>
            <a:r>
              <a:rPr lang="cs-CZ" kern="0" spc="-60" dirty="0"/>
              <a:t> </a:t>
            </a:r>
            <a:r>
              <a:rPr lang="cs-CZ" kern="0" spc="-60" dirty="0" err="1"/>
              <a:t>Process</a:t>
            </a:r>
            <a:endParaRPr lang="cs-CZ" kern="0" spc="-60" dirty="0"/>
          </a:p>
        </p:txBody>
      </p:sp>
      <p:sp>
        <p:nvSpPr>
          <p:cNvPr id="2" name="Slide Number Placeholder 2">
            <a:extLst>
              <a:ext uri="{FF2B5EF4-FFF2-40B4-BE49-F238E27FC236}">
                <a16:creationId xmlns:a16="http://schemas.microsoft.com/office/drawing/2014/main" id="{A400F185-F4BD-1BE1-076E-AF52C86A6585}"/>
              </a:ext>
            </a:extLst>
          </p:cNvPr>
          <p:cNvSpPr txBox="1">
            <a:spLocks/>
          </p:cNvSpPr>
          <p:nvPr/>
        </p:nvSpPr>
        <p:spPr bwMode="auto">
          <a:xfrm>
            <a:off x="398502"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defPPr>
              <a:defRPr lang="en-US"/>
            </a:defPPr>
            <a:lvl1pPr algn="l" rtl="0" fontAlgn="base">
              <a:spcBef>
                <a:spcPct val="0"/>
              </a:spcBef>
              <a:spcAft>
                <a:spcPct val="0"/>
              </a:spcAft>
              <a:defRPr lang="cs-CZ" altLang="cs-CZ" sz="1200" kern="1200" dirty="0" smtClean="0">
                <a:solidFill>
                  <a:schemeClr val="tx2"/>
                </a:solidFill>
                <a:latin typeface="+mj-lt"/>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fld id="{0DE708CC-0C3F-4567-9698-B54C0F35BD31}" type="slidenum">
              <a:rPr lang="cs-CZ" smtClean="0"/>
              <a:pPr/>
              <a:t>28</a:t>
            </a:fld>
            <a:endParaRPr lang="cs-CZ"/>
          </a:p>
        </p:txBody>
      </p:sp>
    </p:spTree>
    <p:extLst>
      <p:ext uri="{BB962C8B-B14F-4D97-AF65-F5344CB8AC3E}">
        <p14:creationId xmlns:p14="http://schemas.microsoft.com/office/powerpoint/2010/main" val="15415662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2136477" y="934891"/>
            <a:ext cx="184688" cy="553870"/>
          </a:xfrm>
          <a:prstGeom prst="rect">
            <a:avLst/>
          </a:prstGeom>
        </p:spPr>
        <p:txBody>
          <a:bodyPr wrap="none">
            <a:spAutoFit/>
          </a:bodyPr>
          <a:lstStyle/>
          <a:p>
            <a:endParaRPr lang="en-US" sz="2999" dirty="0"/>
          </a:p>
        </p:txBody>
      </p:sp>
      <p:sp>
        <p:nvSpPr>
          <p:cNvPr id="6" name="Rectangle 2"/>
          <p:cNvSpPr>
            <a:spLocks noGrp="1"/>
          </p:cNvSpPr>
          <p:nvPr>
            <p:ph sz="quarter" idx="13"/>
          </p:nvPr>
        </p:nvSpPr>
        <p:spPr>
          <a:xfrm>
            <a:off x="1454939" y="1816117"/>
            <a:ext cx="8207995" cy="4267200"/>
          </a:xfrm>
        </p:spPr>
        <p:txBody>
          <a:bodyPr anchor="ctr">
            <a:normAutofit/>
          </a:bodyPr>
          <a:lstStyle/>
          <a:p>
            <a:r>
              <a:rPr lang="cs-CZ" sz="2200" b="1" dirty="0"/>
              <a:t>UK Online </a:t>
            </a:r>
            <a:r>
              <a:rPr lang="cs-CZ" sz="2200" b="1" dirty="0" err="1"/>
              <a:t>Court</a:t>
            </a:r>
            <a:endParaRPr lang="cs-CZ" sz="2200" b="1" dirty="0"/>
          </a:p>
          <a:p>
            <a:pPr marL="342900" indent="-342900">
              <a:buFont typeface="Arial" panose="020B0604020202020204" pitchFamily="34" charset="0"/>
              <a:buChar char="•"/>
            </a:pPr>
            <a:r>
              <a:rPr lang="en-US" sz="2200" dirty="0"/>
              <a:t>Very similar to the Civil Resolution Tribunal</a:t>
            </a:r>
          </a:p>
          <a:p>
            <a:pPr marL="342900" indent="-342900">
              <a:buFont typeface="Arial" panose="020B0604020202020204" pitchFamily="34" charset="0"/>
              <a:buChar char="•"/>
            </a:pPr>
            <a:r>
              <a:rPr lang="en-US" sz="2200" dirty="0"/>
              <a:t>Not yet functional (year 2023?), </a:t>
            </a:r>
            <a:r>
              <a:rPr lang="cs-CZ" sz="2200" dirty="0"/>
              <a:t>p</a:t>
            </a:r>
            <a:r>
              <a:rPr lang="en-US" sz="2200" dirty="0"/>
              <a:t>reparations have been going on for a long time (approx. 2015)</a:t>
            </a:r>
          </a:p>
          <a:p>
            <a:pPr marL="342900" indent="-342900">
              <a:buFont typeface="Arial" panose="020B0604020202020204" pitchFamily="34" charset="0"/>
              <a:buChar char="•"/>
            </a:pPr>
            <a:r>
              <a:rPr lang="en-US" sz="2200" dirty="0"/>
              <a:t>It should combine existing limited solutions</a:t>
            </a:r>
            <a:r>
              <a:rPr lang="cs-CZ" sz="2200" dirty="0"/>
              <a:t> in UK</a:t>
            </a:r>
          </a:p>
          <a:p>
            <a:pPr marL="342900" indent="-342900">
              <a:buFont typeface="Arial" panose="020B0604020202020204" pitchFamily="34" charset="0"/>
              <a:buChar char="•"/>
            </a:pPr>
            <a:endParaRPr lang="cs-CZ" sz="2200" dirty="0"/>
          </a:p>
          <a:p>
            <a:pPr marL="342900" indent="-342900">
              <a:buFont typeface="Arial" panose="020B0604020202020204" pitchFamily="34" charset="0"/>
              <a:buChar char="•"/>
            </a:pPr>
            <a:r>
              <a:rPr lang="en-US" sz="1600" dirty="0">
                <a:hlinkClick r:id="rId2"/>
              </a:rPr>
              <a:t>Additional year to deliver ambitious court reforms - GOV.UK (www.gov.uk)</a:t>
            </a:r>
            <a:endParaRPr lang="cs-CZ" sz="2200" dirty="0"/>
          </a:p>
        </p:txBody>
      </p:sp>
      <p:sp>
        <p:nvSpPr>
          <p:cNvPr id="7" name="Nadpis 4">
            <a:extLst>
              <a:ext uri="{FF2B5EF4-FFF2-40B4-BE49-F238E27FC236}">
                <a16:creationId xmlns:a16="http://schemas.microsoft.com/office/drawing/2014/main" id="{D12F4169-F9AF-4D3F-A1AC-8DD46EDB552D}"/>
              </a:ext>
            </a:extLst>
          </p:cNvPr>
          <p:cNvSpPr txBox="1">
            <a:spLocks/>
          </p:cNvSpPr>
          <p:nvPr/>
        </p:nvSpPr>
        <p:spPr>
          <a:xfrm>
            <a:off x="719400" y="709103"/>
            <a:ext cx="10753200" cy="451576"/>
          </a:xfrm>
          <a:prstGeom prst="rect">
            <a:avLst/>
          </a:prstGeom>
        </p:spPr>
        <p:txBody>
          <a:bodyPr vert="horz" lIns="0" tIns="0" rIns="0" bIns="0" rtlCol="0" anchor="t" anchorCtr="0">
            <a:no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r>
              <a:rPr lang="cs-CZ" kern="0" spc="-60" dirty="0"/>
              <a:t>3. </a:t>
            </a:r>
            <a:r>
              <a:rPr lang="cs-CZ" kern="0" spc="-60" dirty="0" err="1"/>
              <a:t>Interconnection</a:t>
            </a:r>
            <a:r>
              <a:rPr lang="cs-CZ" kern="0" spc="-60" dirty="0"/>
              <a:t> </a:t>
            </a:r>
            <a:r>
              <a:rPr lang="cs-CZ" kern="0" spc="-60" dirty="0" err="1"/>
              <a:t>of</a:t>
            </a:r>
            <a:r>
              <a:rPr lang="cs-CZ" kern="0" spc="-60" dirty="0"/>
              <a:t> </a:t>
            </a:r>
            <a:r>
              <a:rPr lang="cs-CZ" kern="0" spc="-60" dirty="0" err="1"/>
              <a:t>Binding</a:t>
            </a:r>
            <a:r>
              <a:rPr lang="cs-CZ" kern="0" spc="-60" dirty="0"/>
              <a:t> and Non-</a:t>
            </a:r>
            <a:r>
              <a:rPr lang="cs-CZ" kern="0" spc="-60" dirty="0" err="1"/>
              <a:t>Binding</a:t>
            </a:r>
            <a:r>
              <a:rPr lang="cs-CZ" kern="0" spc="-60" dirty="0"/>
              <a:t> </a:t>
            </a:r>
            <a:r>
              <a:rPr lang="cs-CZ" kern="0" spc="-60" dirty="0" err="1"/>
              <a:t>Decision-Making</a:t>
            </a:r>
            <a:r>
              <a:rPr lang="cs-CZ" kern="0" spc="-60" dirty="0"/>
              <a:t> </a:t>
            </a:r>
            <a:r>
              <a:rPr lang="cs-CZ" kern="0" spc="-60" dirty="0" err="1"/>
              <a:t>Process</a:t>
            </a:r>
            <a:endParaRPr lang="cs-CZ" kern="0" spc="-60" dirty="0"/>
          </a:p>
        </p:txBody>
      </p:sp>
      <p:sp>
        <p:nvSpPr>
          <p:cNvPr id="2" name="Slide Number Placeholder 2">
            <a:extLst>
              <a:ext uri="{FF2B5EF4-FFF2-40B4-BE49-F238E27FC236}">
                <a16:creationId xmlns:a16="http://schemas.microsoft.com/office/drawing/2014/main" id="{05C7FDCC-44F3-BB1A-8A10-B518BFAF1404}"/>
              </a:ext>
            </a:extLst>
          </p:cNvPr>
          <p:cNvSpPr txBox="1">
            <a:spLocks/>
          </p:cNvSpPr>
          <p:nvPr/>
        </p:nvSpPr>
        <p:spPr bwMode="auto">
          <a:xfrm>
            <a:off x="398502"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defPPr>
              <a:defRPr lang="en-US"/>
            </a:defPPr>
            <a:lvl1pPr algn="l" rtl="0" fontAlgn="base">
              <a:spcBef>
                <a:spcPct val="0"/>
              </a:spcBef>
              <a:spcAft>
                <a:spcPct val="0"/>
              </a:spcAft>
              <a:defRPr lang="cs-CZ" altLang="cs-CZ" sz="1200" kern="1200" dirty="0" smtClean="0">
                <a:solidFill>
                  <a:schemeClr val="tx2"/>
                </a:solidFill>
                <a:latin typeface="+mj-lt"/>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fld id="{0DE708CC-0C3F-4567-9698-B54C0F35BD31}" type="slidenum">
              <a:rPr lang="cs-CZ" smtClean="0"/>
              <a:pPr/>
              <a:t>29</a:t>
            </a:fld>
            <a:endParaRPr lang="cs-CZ"/>
          </a:p>
        </p:txBody>
      </p:sp>
    </p:spTree>
    <p:extLst>
      <p:ext uri="{BB962C8B-B14F-4D97-AF65-F5344CB8AC3E}">
        <p14:creationId xmlns:p14="http://schemas.microsoft.com/office/powerpoint/2010/main" val="3952004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p:cNvSpPr>
          <p:nvPr>
            <p:ph sz="quarter" idx="4294967295"/>
          </p:nvPr>
        </p:nvSpPr>
        <p:spPr>
          <a:xfrm>
            <a:off x="2136249" y="2349130"/>
            <a:ext cx="7274193" cy="4267200"/>
          </a:xfrm>
          <a:prstGeom prst="rect">
            <a:avLst/>
          </a:prstGeom>
        </p:spPr>
        <p:txBody>
          <a:bodyPr vert="horz" lIns="91422" tIns="45711" rIns="91422" bIns="45711" rtlCol="0" anchor="ctr">
            <a:normAutofit/>
          </a:bodyPr>
          <a:lstStyle/>
          <a:p>
            <a:pPr marL="514247" indent="-514247" algn="just">
              <a:spcBef>
                <a:spcPts val="1800"/>
              </a:spcBef>
              <a:buFont typeface="Wingdings" panose="05000000000000000000" pitchFamily="2" charset="2"/>
              <a:buChar char="§"/>
            </a:pPr>
            <a:r>
              <a:rPr lang="en-US" sz="2400" dirty="0"/>
              <a:t>Definitions:</a:t>
            </a:r>
          </a:p>
          <a:p>
            <a:pPr marL="896715" lvl="1" indent="-514247" algn="just">
              <a:spcBef>
                <a:spcPts val="1800"/>
              </a:spcBef>
            </a:pPr>
            <a:r>
              <a:rPr lang="en-US" i="1" dirty="0"/>
              <a:t>dispute settlement which may or may not involve a binding decision being made by a third party, implying the use of online technologies to facilitate the resolution of disputes between the parties</a:t>
            </a:r>
            <a:endParaRPr lang="cs-CZ" i="1" dirty="0"/>
          </a:p>
          <a:p>
            <a:pPr marL="896715" lvl="1" indent="-514247" algn="just">
              <a:spcBef>
                <a:spcPts val="1800"/>
              </a:spcBef>
            </a:pPr>
            <a:endParaRPr lang="cs-CZ" i="1" dirty="0"/>
          </a:p>
          <a:p>
            <a:pPr marL="514247" indent="-514247" algn="just">
              <a:spcBef>
                <a:spcPts val="1800"/>
              </a:spcBef>
              <a:buFont typeface="Wingdings" panose="05000000000000000000" pitchFamily="2" charset="2"/>
              <a:buChar char="§"/>
            </a:pPr>
            <a:r>
              <a:rPr lang="en-US" sz="2400" dirty="0"/>
              <a:t>3 aspects: </a:t>
            </a:r>
            <a:endParaRPr lang="cs-CZ" sz="2400" dirty="0"/>
          </a:p>
          <a:p>
            <a:pPr marL="971447" lvl="1" indent="-514247" algn="just">
              <a:spcBef>
                <a:spcPts val="1800"/>
              </a:spcBef>
              <a:buFont typeface="+mj-lt"/>
              <a:buAutoNum type="arabicPeriod"/>
            </a:pPr>
            <a:r>
              <a:rPr lang="en-US" sz="2400" dirty="0"/>
              <a:t>dispute settlement</a:t>
            </a:r>
            <a:endParaRPr lang="cs-CZ" sz="2400" dirty="0"/>
          </a:p>
          <a:p>
            <a:pPr marL="971447" lvl="1" indent="-514247" algn="just">
              <a:spcBef>
                <a:spcPts val="1800"/>
              </a:spcBef>
              <a:buFont typeface="+mj-lt"/>
              <a:buAutoNum type="arabicPeriod"/>
            </a:pPr>
            <a:r>
              <a:rPr lang="en-US" sz="2400" dirty="0"/>
              <a:t>distant exchange of</a:t>
            </a:r>
            <a:r>
              <a:rPr lang="cs-CZ" sz="2400" dirty="0"/>
              <a:t> </a:t>
            </a:r>
            <a:r>
              <a:rPr lang="en-US" sz="2400" dirty="0"/>
              <a:t>information</a:t>
            </a:r>
            <a:endParaRPr lang="cs-CZ" sz="2400" dirty="0"/>
          </a:p>
          <a:p>
            <a:pPr marL="971447" lvl="1" indent="-514247" algn="just">
              <a:spcBef>
                <a:spcPts val="1800"/>
              </a:spcBef>
              <a:buFont typeface="+mj-lt"/>
              <a:buAutoNum type="arabicPeriod"/>
            </a:pPr>
            <a:r>
              <a:rPr lang="en-US" sz="2400" dirty="0"/>
              <a:t>software assistance</a:t>
            </a:r>
          </a:p>
          <a:p>
            <a:pPr marL="382468" lvl="1" algn="just">
              <a:spcBef>
                <a:spcPts val="1800"/>
              </a:spcBef>
            </a:pPr>
            <a:endParaRPr lang="en-US" i="1" dirty="0"/>
          </a:p>
        </p:txBody>
      </p:sp>
      <p:sp>
        <p:nvSpPr>
          <p:cNvPr id="4" name="Title 3">
            <a:extLst>
              <a:ext uri="{FF2B5EF4-FFF2-40B4-BE49-F238E27FC236}">
                <a16:creationId xmlns:a16="http://schemas.microsoft.com/office/drawing/2014/main" id="{4BD3AA27-A3EA-4201-B2AA-174B659FCC7F}"/>
              </a:ext>
            </a:extLst>
          </p:cNvPr>
          <p:cNvSpPr>
            <a:spLocks noGrp="1"/>
          </p:cNvSpPr>
          <p:nvPr>
            <p:ph type="title"/>
          </p:nvPr>
        </p:nvSpPr>
        <p:spPr>
          <a:xfrm>
            <a:off x="719400" y="720000"/>
            <a:ext cx="10753200" cy="451576"/>
          </a:xfrm>
        </p:spPr>
        <p:txBody>
          <a:bodyPr/>
          <a:lstStyle/>
          <a:p>
            <a:r>
              <a:rPr lang="cs-CZ" dirty="0" err="1"/>
              <a:t>What</a:t>
            </a:r>
            <a:r>
              <a:rPr lang="cs-CZ" dirty="0"/>
              <a:t> </a:t>
            </a:r>
            <a:r>
              <a:rPr lang="cs-CZ" dirty="0" err="1"/>
              <a:t>is</a:t>
            </a:r>
            <a:r>
              <a:rPr lang="cs-CZ" dirty="0"/>
              <a:t> ODR</a:t>
            </a:r>
            <a:endParaRPr lang="x-none" dirty="0"/>
          </a:p>
        </p:txBody>
      </p:sp>
      <p:sp>
        <p:nvSpPr>
          <p:cNvPr id="2" name="Slide Number Placeholder 2">
            <a:extLst>
              <a:ext uri="{FF2B5EF4-FFF2-40B4-BE49-F238E27FC236}">
                <a16:creationId xmlns:a16="http://schemas.microsoft.com/office/drawing/2014/main" id="{27375273-0D72-7454-3602-49C4B96A0214}"/>
              </a:ext>
            </a:extLst>
          </p:cNvPr>
          <p:cNvSpPr txBox="1">
            <a:spLocks/>
          </p:cNvSpPr>
          <p:nvPr/>
        </p:nvSpPr>
        <p:spPr bwMode="auto">
          <a:xfrm>
            <a:off x="398502"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defPPr>
              <a:defRPr lang="en-US"/>
            </a:defPPr>
            <a:lvl1pPr algn="l" rtl="0" fontAlgn="base">
              <a:spcBef>
                <a:spcPct val="0"/>
              </a:spcBef>
              <a:spcAft>
                <a:spcPct val="0"/>
              </a:spcAft>
              <a:defRPr lang="cs-CZ" altLang="cs-CZ" sz="1200" kern="1200" dirty="0" smtClean="0">
                <a:solidFill>
                  <a:schemeClr val="tx2"/>
                </a:solidFill>
                <a:latin typeface="+mj-lt"/>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fld id="{0DE708CC-0C3F-4567-9698-B54C0F35BD31}" type="slidenum">
              <a:rPr lang="cs-CZ" smtClean="0"/>
              <a:pPr/>
              <a:t>3</a:t>
            </a:fld>
            <a:endParaRPr lang="cs-CZ"/>
          </a:p>
        </p:txBody>
      </p:sp>
    </p:spTree>
    <p:extLst>
      <p:ext uri="{BB962C8B-B14F-4D97-AF65-F5344CB8AC3E}">
        <p14:creationId xmlns:p14="http://schemas.microsoft.com/office/powerpoint/2010/main" val="19084125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F092197-E8F4-5C43-BC83-431D0FBF8A82}"/>
              </a:ext>
            </a:extLst>
          </p:cNvPr>
          <p:cNvSpPr>
            <a:spLocks noGrp="1"/>
          </p:cNvSpPr>
          <p:nvPr>
            <p:ph type="title"/>
          </p:nvPr>
        </p:nvSpPr>
        <p:spPr/>
        <p:txBody>
          <a:bodyPr/>
          <a:lstStyle/>
          <a:p>
            <a:r>
              <a:rPr lang="cs-CZ" dirty="0"/>
              <a:t>A </a:t>
            </a:r>
            <a:r>
              <a:rPr lang="cs-CZ" dirty="0" err="1"/>
              <a:t>Way</a:t>
            </a:r>
            <a:r>
              <a:rPr lang="cs-CZ" dirty="0"/>
              <a:t> Forward?</a:t>
            </a:r>
            <a:endParaRPr lang="x-none" dirty="0"/>
          </a:p>
        </p:txBody>
      </p:sp>
      <p:sp>
        <p:nvSpPr>
          <p:cNvPr id="5" name="Content Placeholder 4">
            <a:extLst>
              <a:ext uri="{FF2B5EF4-FFF2-40B4-BE49-F238E27FC236}">
                <a16:creationId xmlns:a16="http://schemas.microsoft.com/office/drawing/2014/main" id="{C98ABDA8-7767-3744-B019-A88DFE107396}"/>
              </a:ext>
            </a:extLst>
          </p:cNvPr>
          <p:cNvSpPr>
            <a:spLocks noGrp="1"/>
          </p:cNvSpPr>
          <p:nvPr>
            <p:ph idx="1"/>
          </p:nvPr>
        </p:nvSpPr>
        <p:spPr>
          <a:xfrm>
            <a:off x="975722" y="2214002"/>
            <a:ext cx="10753200" cy="4139998"/>
          </a:xfrm>
        </p:spPr>
        <p:txBody>
          <a:bodyPr/>
          <a:lstStyle/>
          <a:p>
            <a:pPr marL="324000" lvl="1"/>
            <a:endParaRPr lang="en-GB" dirty="0">
              <a:latin typeface="+mj-lt"/>
            </a:endParaRPr>
          </a:p>
          <a:p>
            <a:pPr marL="324000" lvl="1"/>
            <a:endParaRPr lang="en-GB" dirty="0">
              <a:latin typeface="+mj-lt"/>
            </a:endParaRPr>
          </a:p>
          <a:p>
            <a:pPr marL="457200" indent="-457200">
              <a:buFont typeface="Arial" panose="020B0604020202020204" pitchFamily="34" charset="0"/>
              <a:buChar char="•"/>
            </a:pPr>
            <a:r>
              <a:rPr lang="cs-CZ" dirty="0" err="1">
                <a:latin typeface="+mj-lt"/>
              </a:rPr>
              <a:t>Specialized</a:t>
            </a:r>
            <a:r>
              <a:rPr lang="cs-CZ" dirty="0">
                <a:latin typeface="+mj-lt"/>
              </a:rPr>
              <a:t> </a:t>
            </a:r>
            <a:r>
              <a:rPr lang="cs-CZ" dirty="0" err="1">
                <a:latin typeface="+mj-lt"/>
              </a:rPr>
              <a:t>institution</a:t>
            </a:r>
            <a:r>
              <a:rPr lang="cs-CZ" dirty="0">
                <a:latin typeface="+mj-lt"/>
              </a:rPr>
              <a:t> not </a:t>
            </a:r>
            <a:r>
              <a:rPr lang="cs-CZ" dirty="0" err="1">
                <a:latin typeface="+mj-lt"/>
              </a:rPr>
              <a:t>connected</a:t>
            </a:r>
            <a:r>
              <a:rPr lang="cs-CZ" dirty="0">
                <a:latin typeface="+mj-lt"/>
              </a:rPr>
              <a:t> </a:t>
            </a:r>
            <a:r>
              <a:rPr lang="cs-CZ" dirty="0" err="1">
                <a:latin typeface="+mj-lt"/>
              </a:rPr>
              <a:t>fully</a:t>
            </a:r>
            <a:r>
              <a:rPr lang="cs-CZ" dirty="0">
                <a:latin typeface="+mj-lt"/>
              </a:rPr>
              <a:t> to </a:t>
            </a:r>
            <a:r>
              <a:rPr lang="cs-CZ" dirty="0" err="1">
                <a:latin typeface="+mj-lt"/>
              </a:rPr>
              <a:t>whole</a:t>
            </a:r>
            <a:r>
              <a:rPr lang="cs-CZ" dirty="0">
                <a:latin typeface="+mj-lt"/>
              </a:rPr>
              <a:t> </a:t>
            </a:r>
            <a:r>
              <a:rPr lang="cs-CZ" dirty="0" err="1">
                <a:latin typeface="+mj-lt"/>
              </a:rPr>
              <a:t>eJustice</a:t>
            </a:r>
            <a:endParaRPr lang="cs-CZ" dirty="0">
              <a:latin typeface="+mj-lt"/>
            </a:endParaRPr>
          </a:p>
          <a:p>
            <a:pPr marL="457200" indent="-457200">
              <a:buFont typeface="Arial" panose="020B0604020202020204" pitchFamily="34" charset="0"/>
              <a:buChar char="•"/>
            </a:pPr>
            <a:r>
              <a:rPr lang="cs-CZ" dirty="0">
                <a:latin typeface="+mj-lt"/>
              </a:rPr>
              <a:t>May and </a:t>
            </a:r>
            <a:r>
              <a:rPr lang="cs-CZ" dirty="0" err="1">
                <a:latin typeface="+mj-lt"/>
              </a:rPr>
              <a:t>should</a:t>
            </a:r>
            <a:r>
              <a:rPr lang="cs-CZ" dirty="0">
                <a:latin typeface="+mj-lt"/>
              </a:rPr>
              <a:t> </a:t>
            </a:r>
            <a:r>
              <a:rPr lang="cs-CZ" dirty="0" err="1">
                <a:latin typeface="+mj-lt"/>
              </a:rPr>
              <a:t>offer</a:t>
            </a:r>
            <a:r>
              <a:rPr lang="cs-CZ" dirty="0">
                <a:latin typeface="+mj-lt"/>
              </a:rPr>
              <a:t> </a:t>
            </a:r>
            <a:r>
              <a:rPr lang="cs-CZ" dirty="0" err="1">
                <a:latin typeface="+mj-lt"/>
              </a:rPr>
              <a:t>inspiration</a:t>
            </a:r>
            <a:r>
              <a:rPr lang="cs-CZ" dirty="0">
                <a:latin typeface="+mj-lt"/>
              </a:rPr>
              <a:t> to </a:t>
            </a:r>
            <a:r>
              <a:rPr lang="cs-CZ" dirty="0" err="1">
                <a:latin typeface="+mj-lt"/>
              </a:rPr>
              <a:t>eJustice</a:t>
            </a:r>
            <a:endParaRPr lang="cs-CZ" dirty="0">
              <a:latin typeface="+mj-lt"/>
            </a:endParaRPr>
          </a:p>
          <a:p>
            <a:pPr marL="457200" indent="-457200">
              <a:buFont typeface="Arial" panose="020B0604020202020204" pitchFamily="34" charset="0"/>
              <a:buChar char="•"/>
            </a:pPr>
            <a:r>
              <a:rPr lang="cs-CZ" dirty="0" err="1">
                <a:latin typeface="+mj-lt"/>
              </a:rPr>
              <a:t>Rethinking</a:t>
            </a:r>
            <a:r>
              <a:rPr lang="cs-CZ" dirty="0">
                <a:latin typeface="+mj-lt"/>
              </a:rPr>
              <a:t> </a:t>
            </a:r>
            <a:r>
              <a:rPr lang="cs-CZ" dirty="0" err="1">
                <a:latin typeface="+mj-lt"/>
              </a:rPr>
              <a:t>the</a:t>
            </a:r>
            <a:r>
              <a:rPr lang="cs-CZ" dirty="0">
                <a:latin typeface="+mj-lt"/>
              </a:rPr>
              <a:t> design </a:t>
            </a:r>
            <a:r>
              <a:rPr lang="cs-CZ" dirty="0" err="1">
                <a:latin typeface="+mj-lt"/>
              </a:rPr>
              <a:t>of</a:t>
            </a:r>
            <a:r>
              <a:rPr lang="cs-CZ" dirty="0">
                <a:latin typeface="+mj-lt"/>
              </a:rPr>
              <a:t> </a:t>
            </a:r>
            <a:r>
              <a:rPr lang="cs-CZ" dirty="0" err="1">
                <a:latin typeface="+mj-lt"/>
              </a:rPr>
              <a:t>judiciary</a:t>
            </a:r>
            <a:r>
              <a:rPr lang="cs-CZ" dirty="0">
                <a:latin typeface="+mj-lt"/>
              </a:rPr>
              <a:t> and </a:t>
            </a:r>
            <a:r>
              <a:rPr lang="cs-CZ" dirty="0" err="1">
                <a:latin typeface="+mj-lt"/>
              </a:rPr>
              <a:t>access</a:t>
            </a:r>
            <a:r>
              <a:rPr lang="cs-CZ" dirty="0">
                <a:latin typeface="+mj-lt"/>
              </a:rPr>
              <a:t> to justice</a:t>
            </a:r>
          </a:p>
          <a:p>
            <a:pPr marL="457200" indent="-457200">
              <a:buFont typeface="Arial" panose="020B0604020202020204" pitchFamily="34" charset="0"/>
              <a:buChar char="•"/>
            </a:pPr>
            <a:r>
              <a:rPr lang="cs-CZ" dirty="0" err="1">
                <a:latin typeface="+mj-lt"/>
              </a:rPr>
              <a:t>Simplifying</a:t>
            </a:r>
            <a:r>
              <a:rPr lang="cs-CZ" dirty="0">
                <a:latin typeface="+mj-lt"/>
              </a:rPr>
              <a:t> </a:t>
            </a:r>
            <a:r>
              <a:rPr lang="cs-CZ" dirty="0" err="1">
                <a:latin typeface="+mj-lt"/>
              </a:rPr>
              <a:t>the</a:t>
            </a:r>
            <a:r>
              <a:rPr lang="cs-CZ" dirty="0">
                <a:latin typeface="+mj-lt"/>
              </a:rPr>
              <a:t> proces</a:t>
            </a:r>
          </a:p>
          <a:p>
            <a:pPr marL="457200" indent="-457200">
              <a:buFont typeface="Arial" panose="020B0604020202020204" pitchFamily="34" charset="0"/>
              <a:buChar char="•"/>
            </a:pPr>
            <a:r>
              <a:rPr lang="cs-CZ" dirty="0" err="1">
                <a:latin typeface="+mj-lt"/>
              </a:rPr>
              <a:t>Extension</a:t>
            </a:r>
            <a:r>
              <a:rPr lang="cs-CZ" dirty="0">
                <a:latin typeface="+mj-lt"/>
              </a:rPr>
              <a:t> </a:t>
            </a:r>
            <a:r>
              <a:rPr lang="cs-CZ" dirty="0" err="1">
                <a:latin typeface="+mj-lt"/>
              </a:rPr>
              <a:t>of</a:t>
            </a:r>
            <a:r>
              <a:rPr lang="cs-CZ" dirty="0">
                <a:latin typeface="+mj-lt"/>
              </a:rPr>
              <a:t> </a:t>
            </a:r>
            <a:r>
              <a:rPr lang="cs-CZ" dirty="0" err="1">
                <a:latin typeface="+mj-lt"/>
              </a:rPr>
              <a:t>classical</a:t>
            </a:r>
            <a:r>
              <a:rPr lang="cs-CZ" dirty="0">
                <a:latin typeface="+mj-lt"/>
              </a:rPr>
              <a:t> </a:t>
            </a:r>
            <a:r>
              <a:rPr lang="cs-CZ" dirty="0" err="1">
                <a:latin typeface="+mj-lt"/>
              </a:rPr>
              <a:t>decision-making</a:t>
            </a:r>
            <a:r>
              <a:rPr lang="cs-CZ" dirty="0">
                <a:latin typeface="+mj-lt"/>
              </a:rPr>
              <a:t> proces (bonus), not </a:t>
            </a:r>
            <a:r>
              <a:rPr lang="cs-CZ" dirty="0" err="1">
                <a:latin typeface="+mj-lt"/>
              </a:rPr>
              <a:t>its</a:t>
            </a:r>
            <a:r>
              <a:rPr lang="cs-CZ" dirty="0">
                <a:latin typeface="+mj-lt"/>
              </a:rPr>
              <a:t> </a:t>
            </a:r>
            <a:r>
              <a:rPr lang="cs-CZ" dirty="0" err="1">
                <a:latin typeface="+mj-lt"/>
              </a:rPr>
              <a:t>replacement</a:t>
            </a:r>
            <a:r>
              <a:rPr lang="cs-CZ" dirty="0">
                <a:latin typeface="+mj-lt"/>
              </a:rPr>
              <a:t>!</a:t>
            </a:r>
            <a:endParaRPr lang="en-GB" dirty="0">
              <a:latin typeface="+mj-lt"/>
            </a:endParaRPr>
          </a:p>
        </p:txBody>
      </p:sp>
      <p:sp>
        <p:nvSpPr>
          <p:cNvPr id="3" name="Slide Number Placeholder 2">
            <a:extLst>
              <a:ext uri="{FF2B5EF4-FFF2-40B4-BE49-F238E27FC236}">
                <a16:creationId xmlns:a16="http://schemas.microsoft.com/office/drawing/2014/main" id="{0EE625EE-B601-4C40-B21B-F483D60F93E6}"/>
              </a:ext>
            </a:extLst>
          </p:cNvPr>
          <p:cNvSpPr>
            <a:spLocks noGrp="1"/>
          </p:cNvSpPr>
          <p:nvPr>
            <p:ph type="sldNum" sz="quarter" idx="4294967295"/>
          </p:nvPr>
        </p:nvSpPr>
        <p:spPr/>
        <p:txBody>
          <a:bodyPr/>
          <a:lstStyle/>
          <a:p>
            <a:fld id="{0970407D-EE58-4A0B-824B-1D3AE42DD9CF}" type="slidenum">
              <a:rPr lang="cs-CZ" altLang="cs-CZ" smtClean="0"/>
              <a:pPr/>
              <a:t>30</a:t>
            </a:fld>
            <a:endParaRPr lang="cs-CZ" altLang="cs-CZ" dirty="0"/>
          </a:p>
        </p:txBody>
      </p:sp>
    </p:spTree>
    <p:extLst>
      <p:ext uri="{BB962C8B-B14F-4D97-AF65-F5344CB8AC3E}">
        <p14:creationId xmlns:p14="http://schemas.microsoft.com/office/powerpoint/2010/main" val="33615002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F092197-E8F4-5C43-BC83-431D0FBF8A82}"/>
              </a:ext>
            </a:extLst>
          </p:cNvPr>
          <p:cNvSpPr>
            <a:spLocks noGrp="1"/>
          </p:cNvSpPr>
          <p:nvPr>
            <p:ph type="title"/>
          </p:nvPr>
        </p:nvSpPr>
        <p:spPr/>
        <p:txBody>
          <a:bodyPr/>
          <a:lstStyle/>
          <a:p>
            <a:r>
              <a:rPr lang="cs-CZ" dirty="0"/>
              <a:t>A </a:t>
            </a:r>
            <a:r>
              <a:rPr lang="cs-CZ" dirty="0" err="1"/>
              <a:t>Way</a:t>
            </a:r>
            <a:r>
              <a:rPr lang="cs-CZ" dirty="0"/>
              <a:t> Forward? – </a:t>
            </a:r>
            <a:r>
              <a:rPr lang="cs-CZ" dirty="0" err="1"/>
              <a:t>multi</a:t>
            </a:r>
            <a:r>
              <a:rPr lang="cs-CZ" dirty="0"/>
              <a:t> step </a:t>
            </a:r>
            <a:r>
              <a:rPr lang="cs-CZ" dirty="0" err="1"/>
              <a:t>process</a:t>
            </a:r>
            <a:endParaRPr lang="x-none" dirty="0"/>
          </a:p>
        </p:txBody>
      </p:sp>
      <p:sp>
        <p:nvSpPr>
          <p:cNvPr id="5" name="Content Placeholder 4">
            <a:extLst>
              <a:ext uri="{FF2B5EF4-FFF2-40B4-BE49-F238E27FC236}">
                <a16:creationId xmlns:a16="http://schemas.microsoft.com/office/drawing/2014/main" id="{C98ABDA8-7767-3744-B019-A88DFE107396}"/>
              </a:ext>
            </a:extLst>
          </p:cNvPr>
          <p:cNvSpPr>
            <a:spLocks noGrp="1"/>
          </p:cNvSpPr>
          <p:nvPr>
            <p:ph idx="1"/>
          </p:nvPr>
        </p:nvSpPr>
        <p:spPr>
          <a:xfrm>
            <a:off x="944726" y="1604466"/>
            <a:ext cx="10753200" cy="4139998"/>
          </a:xfrm>
        </p:spPr>
        <p:txBody>
          <a:bodyPr/>
          <a:lstStyle/>
          <a:p>
            <a:pPr marL="666900" lvl="1" indent="-342900">
              <a:buFont typeface="+mj-lt"/>
              <a:buAutoNum type="arabicPeriod"/>
            </a:pPr>
            <a:endParaRPr lang="en-GB" dirty="0">
              <a:latin typeface="+mj-lt"/>
            </a:endParaRPr>
          </a:p>
          <a:p>
            <a:pPr marL="666900" lvl="1" indent="-342900">
              <a:buFont typeface="+mj-lt"/>
              <a:buAutoNum type="arabicPeriod"/>
            </a:pPr>
            <a:endParaRPr lang="en-GB" dirty="0">
              <a:latin typeface="+mj-lt"/>
            </a:endParaRPr>
          </a:p>
          <a:p>
            <a:pPr marL="514350" indent="-514350">
              <a:buFont typeface="+mj-lt"/>
              <a:buAutoNum type="arabicPeriod"/>
            </a:pPr>
            <a:r>
              <a:rPr lang="cs-CZ" dirty="0" err="1">
                <a:latin typeface="+mj-lt"/>
              </a:rPr>
              <a:t>Education</a:t>
            </a:r>
            <a:endParaRPr lang="en-GB" dirty="0">
              <a:latin typeface="+mj-lt"/>
            </a:endParaRPr>
          </a:p>
          <a:p>
            <a:pPr marL="514350" indent="-514350">
              <a:buFont typeface="+mj-lt"/>
              <a:buAutoNum type="arabicPeriod"/>
            </a:pPr>
            <a:r>
              <a:rPr lang="cs-CZ" dirty="0" err="1">
                <a:latin typeface="+mj-lt"/>
              </a:rPr>
              <a:t>Concretization</a:t>
            </a:r>
            <a:r>
              <a:rPr lang="cs-CZ" dirty="0">
                <a:latin typeface="+mj-lt"/>
              </a:rPr>
              <a:t> </a:t>
            </a:r>
            <a:r>
              <a:rPr lang="cs-CZ" dirty="0" err="1">
                <a:latin typeface="+mj-lt"/>
              </a:rPr>
              <a:t>of</a:t>
            </a:r>
            <a:r>
              <a:rPr lang="cs-CZ" dirty="0">
                <a:latin typeface="+mj-lt"/>
              </a:rPr>
              <a:t> </a:t>
            </a:r>
            <a:r>
              <a:rPr lang="cs-CZ" dirty="0" err="1">
                <a:latin typeface="+mj-lt"/>
              </a:rPr>
              <a:t>the</a:t>
            </a:r>
            <a:r>
              <a:rPr lang="cs-CZ" dirty="0">
                <a:latin typeface="+mj-lt"/>
              </a:rPr>
              <a:t> </a:t>
            </a:r>
            <a:r>
              <a:rPr lang="cs-CZ" dirty="0" err="1">
                <a:latin typeface="+mj-lt"/>
              </a:rPr>
              <a:t>Procedure</a:t>
            </a:r>
            <a:r>
              <a:rPr lang="cs-CZ" dirty="0">
                <a:latin typeface="+mj-lt"/>
              </a:rPr>
              <a:t> </a:t>
            </a:r>
            <a:r>
              <a:rPr lang="cs-CZ" dirty="0" err="1">
                <a:latin typeface="+mj-lt"/>
              </a:rPr>
              <a:t>before</a:t>
            </a:r>
            <a:r>
              <a:rPr lang="cs-CZ" dirty="0">
                <a:latin typeface="+mj-lt"/>
              </a:rPr>
              <a:t> </a:t>
            </a:r>
            <a:r>
              <a:rPr lang="cs-CZ" dirty="0" err="1">
                <a:latin typeface="+mj-lt"/>
              </a:rPr>
              <a:t>the</a:t>
            </a:r>
            <a:r>
              <a:rPr lang="cs-CZ" dirty="0">
                <a:latin typeface="+mj-lt"/>
              </a:rPr>
              <a:t> </a:t>
            </a:r>
            <a:r>
              <a:rPr lang="cs-CZ" dirty="0" err="1">
                <a:latin typeface="+mj-lt"/>
              </a:rPr>
              <a:t>Initiation</a:t>
            </a:r>
            <a:r>
              <a:rPr lang="cs-CZ" dirty="0">
                <a:latin typeface="+mj-lt"/>
              </a:rPr>
              <a:t> </a:t>
            </a:r>
            <a:r>
              <a:rPr lang="cs-CZ" dirty="0" err="1">
                <a:latin typeface="+mj-lt"/>
              </a:rPr>
              <a:t>of</a:t>
            </a:r>
            <a:r>
              <a:rPr lang="cs-CZ" dirty="0">
                <a:latin typeface="+mj-lt"/>
              </a:rPr>
              <a:t> </a:t>
            </a:r>
            <a:r>
              <a:rPr lang="cs-CZ" dirty="0" err="1">
                <a:latin typeface="+mj-lt"/>
              </a:rPr>
              <a:t>the</a:t>
            </a:r>
            <a:r>
              <a:rPr lang="cs-CZ" dirty="0">
                <a:latin typeface="+mj-lt"/>
              </a:rPr>
              <a:t> </a:t>
            </a:r>
            <a:r>
              <a:rPr lang="cs-CZ" dirty="0" err="1">
                <a:latin typeface="+mj-lt"/>
              </a:rPr>
              <a:t>Dispute</a:t>
            </a:r>
            <a:endParaRPr lang="en-GB" dirty="0">
              <a:latin typeface="+mj-lt"/>
            </a:endParaRPr>
          </a:p>
          <a:p>
            <a:pPr marL="514350" indent="-514350">
              <a:buFont typeface="+mj-lt"/>
              <a:buAutoNum type="arabicPeriod"/>
            </a:pPr>
            <a:r>
              <a:rPr lang="cs-CZ" dirty="0" err="1">
                <a:latin typeface="+mj-lt"/>
              </a:rPr>
              <a:t>Initiating</a:t>
            </a:r>
            <a:r>
              <a:rPr lang="cs-CZ" dirty="0">
                <a:latin typeface="+mj-lt"/>
              </a:rPr>
              <a:t> </a:t>
            </a:r>
            <a:r>
              <a:rPr lang="cs-CZ" dirty="0" err="1">
                <a:latin typeface="+mj-lt"/>
              </a:rPr>
              <a:t>the</a:t>
            </a:r>
            <a:r>
              <a:rPr lang="cs-CZ" dirty="0">
                <a:latin typeface="+mj-lt"/>
              </a:rPr>
              <a:t> </a:t>
            </a:r>
            <a:r>
              <a:rPr lang="cs-CZ" dirty="0" err="1">
                <a:latin typeface="+mj-lt"/>
              </a:rPr>
              <a:t>dispute</a:t>
            </a:r>
            <a:endParaRPr lang="en-GB" dirty="0">
              <a:latin typeface="+mj-lt"/>
            </a:endParaRPr>
          </a:p>
          <a:p>
            <a:pPr marL="514350" indent="-514350">
              <a:buFont typeface="+mj-lt"/>
              <a:buAutoNum type="arabicPeriod"/>
            </a:pPr>
            <a:r>
              <a:rPr lang="cs-CZ" dirty="0" err="1">
                <a:latin typeface="+mj-lt"/>
              </a:rPr>
              <a:t>Negotiation</a:t>
            </a:r>
            <a:endParaRPr lang="en-GB" dirty="0">
              <a:latin typeface="+mj-lt"/>
            </a:endParaRPr>
          </a:p>
          <a:p>
            <a:pPr marL="514350" indent="-514350">
              <a:buFont typeface="+mj-lt"/>
              <a:buAutoNum type="arabicPeriod"/>
            </a:pPr>
            <a:r>
              <a:rPr lang="cs-CZ" dirty="0" err="1">
                <a:latin typeface="+mj-lt"/>
              </a:rPr>
              <a:t>Mediation</a:t>
            </a:r>
            <a:endParaRPr lang="cs-CZ" dirty="0">
              <a:latin typeface="+mj-lt"/>
            </a:endParaRPr>
          </a:p>
          <a:p>
            <a:pPr marL="514350" indent="-514350">
              <a:buFont typeface="+mj-lt"/>
              <a:buAutoNum type="arabicPeriod"/>
            </a:pPr>
            <a:r>
              <a:rPr lang="cs-CZ" dirty="0" err="1">
                <a:latin typeface="+mj-lt"/>
              </a:rPr>
              <a:t>Binding</a:t>
            </a:r>
            <a:r>
              <a:rPr lang="cs-CZ" dirty="0">
                <a:latin typeface="+mj-lt"/>
              </a:rPr>
              <a:t> </a:t>
            </a:r>
            <a:r>
              <a:rPr lang="cs-CZ" dirty="0" err="1">
                <a:latin typeface="+mj-lt"/>
              </a:rPr>
              <a:t>Dispute</a:t>
            </a:r>
            <a:r>
              <a:rPr lang="cs-CZ" dirty="0">
                <a:latin typeface="+mj-lt"/>
              </a:rPr>
              <a:t> </a:t>
            </a:r>
            <a:r>
              <a:rPr lang="cs-CZ" dirty="0" err="1">
                <a:latin typeface="+mj-lt"/>
              </a:rPr>
              <a:t>resolution</a:t>
            </a:r>
            <a:endParaRPr lang="en-GB" dirty="0">
              <a:latin typeface="+mj-lt"/>
            </a:endParaRPr>
          </a:p>
          <a:p>
            <a:pPr marL="666900" lvl="1" indent="-342900">
              <a:buFont typeface="+mj-lt"/>
              <a:buAutoNum type="arabicPeriod"/>
            </a:pPr>
            <a:endParaRPr lang="en-GB" dirty="0">
              <a:latin typeface="+mj-lt"/>
            </a:endParaRPr>
          </a:p>
        </p:txBody>
      </p:sp>
      <p:sp>
        <p:nvSpPr>
          <p:cNvPr id="3" name="Slide Number Placeholder 2">
            <a:extLst>
              <a:ext uri="{FF2B5EF4-FFF2-40B4-BE49-F238E27FC236}">
                <a16:creationId xmlns:a16="http://schemas.microsoft.com/office/drawing/2014/main" id="{0EE625EE-B601-4C40-B21B-F483D60F93E6}"/>
              </a:ext>
            </a:extLst>
          </p:cNvPr>
          <p:cNvSpPr>
            <a:spLocks noGrp="1"/>
          </p:cNvSpPr>
          <p:nvPr>
            <p:ph type="sldNum" sz="quarter" idx="4294967295"/>
          </p:nvPr>
        </p:nvSpPr>
        <p:spPr/>
        <p:txBody>
          <a:bodyPr/>
          <a:lstStyle/>
          <a:p>
            <a:fld id="{0970407D-EE58-4A0B-824B-1D3AE42DD9CF}" type="slidenum">
              <a:rPr lang="cs-CZ" altLang="cs-CZ" smtClean="0"/>
              <a:pPr/>
              <a:t>31</a:t>
            </a:fld>
            <a:endParaRPr lang="cs-CZ" altLang="cs-CZ" dirty="0"/>
          </a:p>
        </p:txBody>
      </p:sp>
    </p:spTree>
    <p:extLst>
      <p:ext uri="{BB962C8B-B14F-4D97-AF65-F5344CB8AC3E}">
        <p14:creationId xmlns:p14="http://schemas.microsoft.com/office/powerpoint/2010/main" val="14797176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EE625EE-B601-4C40-B21B-F483D60F93E6}"/>
              </a:ext>
            </a:extLst>
          </p:cNvPr>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
        <p:nvSpPr>
          <p:cNvPr id="4" name="Title 3">
            <a:extLst>
              <a:ext uri="{FF2B5EF4-FFF2-40B4-BE49-F238E27FC236}">
                <a16:creationId xmlns:a16="http://schemas.microsoft.com/office/drawing/2014/main" id="{7F092197-E8F4-5C43-BC83-431D0FBF8A82}"/>
              </a:ext>
            </a:extLst>
          </p:cNvPr>
          <p:cNvSpPr>
            <a:spLocks noGrp="1"/>
          </p:cNvSpPr>
          <p:nvPr>
            <p:ph type="title"/>
          </p:nvPr>
        </p:nvSpPr>
        <p:spPr/>
        <p:txBody>
          <a:bodyPr/>
          <a:lstStyle/>
          <a:p>
            <a:r>
              <a:rPr lang="cs-CZ" dirty="0"/>
              <a:t>Project </a:t>
            </a:r>
            <a:r>
              <a:rPr lang="cs-CZ" dirty="0" err="1"/>
              <a:t>of</a:t>
            </a:r>
            <a:r>
              <a:rPr lang="cs-CZ" dirty="0"/>
              <a:t> Online </a:t>
            </a:r>
            <a:r>
              <a:rPr lang="cs-CZ" dirty="0" err="1"/>
              <a:t>Court</a:t>
            </a:r>
            <a:r>
              <a:rPr lang="cs-CZ" dirty="0"/>
              <a:t> in </a:t>
            </a:r>
            <a:r>
              <a:rPr lang="cs-CZ" dirty="0" err="1"/>
              <a:t>Czechia</a:t>
            </a:r>
            <a:endParaRPr lang="x-none" dirty="0"/>
          </a:p>
        </p:txBody>
      </p:sp>
      <p:sp>
        <p:nvSpPr>
          <p:cNvPr id="5" name="Content Placeholder 4">
            <a:extLst>
              <a:ext uri="{FF2B5EF4-FFF2-40B4-BE49-F238E27FC236}">
                <a16:creationId xmlns:a16="http://schemas.microsoft.com/office/drawing/2014/main" id="{C98ABDA8-7767-3744-B019-A88DFE107396}"/>
              </a:ext>
            </a:extLst>
          </p:cNvPr>
          <p:cNvSpPr>
            <a:spLocks noGrp="1"/>
          </p:cNvSpPr>
          <p:nvPr>
            <p:ph idx="1"/>
          </p:nvPr>
        </p:nvSpPr>
        <p:spPr>
          <a:xfrm>
            <a:off x="720000" y="2214002"/>
            <a:ext cx="10753200" cy="4139998"/>
          </a:xfrm>
        </p:spPr>
        <p:txBody>
          <a:bodyPr/>
          <a:lstStyle/>
          <a:p>
            <a:r>
              <a:rPr lang="en-GB" dirty="0"/>
              <a:t>Not a rocket science – inspiration in Canada:</a:t>
            </a:r>
          </a:p>
          <a:p>
            <a:pPr lvl="1"/>
            <a:r>
              <a:rPr lang="en-GB" dirty="0"/>
              <a:t>85% of cases are solved in pre-binding (out-of-court) stages at online court</a:t>
            </a:r>
          </a:p>
          <a:p>
            <a:r>
              <a:rPr lang="en-GB" dirty="0"/>
              <a:t>In the Czech Republic, a similar construction, involvement within one specific judicial institution – e.g. the Municipal Court in Prague?</a:t>
            </a:r>
          </a:p>
        </p:txBody>
      </p:sp>
    </p:spTree>
    <p:extLst>
      <p:ext uri="{BB962C8B-B14F-4D97-AF65-F5344CB8AC3E}">
        <p14:creationId xmlns:p14="http://schemas.microsoft.com/office/powerpoint/2010/main" val="6342748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EE625EE-B601-4C40-B21B-F483D60F93E6}"/>
              </a:ext>
            </a:extLst>
          </p:cNvPr>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
        <p:nvSpPr>
          <p:cNvPr id="4" name="Title 3">
            <a:extLst>
              <a:ext uri="{FF2B5EF4-FFF2-40B4-BE49-F238E27FC236}">
                <a16:creationId xmlns:a16="http://schemas.microsoft.com/office/drawing/2014/main" id="{7F092197-E8F4-5C43-BC83-431D0FBF8A82}"/>
              </a:ext>
            </a:extLst>
          </p:cNvPr>
          <p:cNvSpPr>
            <a:spLocks noGrp="1"/>
          </p:cNvSpPr>
          <p:nvPr>
            <p:ph type="title"/>
          </p:nvPr>
        </p:nvSpPr>
        <p:spPr/>
        <p:txBody>
          <a:bodyPr/>
          <a:lstStyle/>
          <a:p>
            <a:r>
              <a:rPr lang="cs-CZ" dirty="0"/>
              <a:t>Project </a:t>
            </a:r>
            <a:r>
              <a:rPr lang="cs-CZ" dirty="0" err="1"/>
              <a:t>of</a:t>
            </a:r>
            <a:r>
              <a:rPr lang="cs-CZ" dirty="0"/>
              <a:t> Online </a:t>
            </a:r>
            <a:r>
              <a:rPr lang="cs-CZ" dirty="0" err="1"/>
              <a:t>Court</a:t>
            </a:r>
            <a:r>
              <a:rPr lang="cs-CZ" dirty="0"/>
              <a:t> in </a:t>
            </a:r>
            <a:r>
              <a:rPr lang="cs-CZ" dirty="0" err="1"/>
              <a:t>Czechia</a:t>
            </a:r>
            <a:endParaRPr lang="x-none" dirty="0"/>
          </a:p>
        </p:txBody>
      </p:sp>
      <p:sp>
        <p:nvSpPr>
          <p:cNvPr id="5" name="Content Placeholder 4">
            <a:extLst>
              <a:ext uri="{FF2B5EF4-FFF2-40B4-BE49-F238E27FC236}">
                <a16:creationId xmlns:a16="http://schemas.microsoft.com/office/drawing/2014/main" id="{C98ABDA8-7767-3744-B019-A88DFE107396}"/>
              </a:ext>
            </a:extLst>
          </p:cNvPr>
          <p:cNvSpPr>
            <a:spLocks noGrp="1"/>
          </p:cNvSpPr>
          <p:nvPr>
            <p:ph idx="1"/>
          </p:nvPr>
        </p:nvSpPr>
        <p:spPr>
          <a:xfrm>
            <a:off x="719400" y="1274752"/>
            <a:ext cx="10753200" cy="4139998"/>
          </a:xfrm>
        </p:spPr>
        <p:txBody>
          <a:bodyPr/>
          <a:lstStyle/>
          <a:p>
            <a:r>
              <a:rPr lang="en-GB" dirty="0"/>
              <a:t>Multi-stage process (education, negotiation, software assistance, mediation / facilitation, court decision)</a:t>
            </a:r>
          </a:p>
          <a:p>
            <a:r>
              <a:rPr lang="en-GB" dirty="0"/>
              <a:t>The need for sufficiently long preparation, otherwise there are a number of risks</a:t>
            </a:r>
          </a:p>
          <a:p>
            <a:r>
              <a:rPr lang="en-GB" dirty="0"/>
              <a:t>Specialized institution partly cut off from classical court processes (and offered as something extra) is the </a:t>
            </a:r>
            <a:r>
              <a:rPr lang="en-GB" b="1" dirty="0"/>
              <a:t>KEY </a:t>
            </a:r>
            <a:r>
              <a:rPr lang="en-GB" dirty="0"/>
              <a:t>(in our opinion)</a:t>
            </a:r>
          </a:p>
          <a:p>
            <a:r>
              <a:rPr lang="en-GB" dirty="0"/>
              <a:t>It is not possible to penetrate whole justice with this process model</a:t>
            </a:r>
          </a:p>
          <a:p>
            <a:pPr marL="72000" indent="0">
              <a:buNone/>
            </a:pPr>
            <a:r>
              <a:rPr lang="en-GB" dirty="0"/>
              <a:t> </a:t>
            </a:r>
          </a:p>
        </p:txBody>
      </p:sp>
    </p:spTree>
    <p:extLst>
      <p:ext uri="{BB962C8B-B14F-4D97-AF65-F5344CB8AC3E}">
        <p14:creationId xmlns:p14="http://schemas.microsoft.com/office/powerpoint/2010/main" val="8343397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EE625EE-B601-4C40-B21B-F483D60F93E6}"/>
              </a:ext>
            </a:extLst>
          </p:cNvPr>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
        <p:nvSpPr>
          <p:cNvPr id="4" name="Title 3">
            <a:extLst>
              <a:ext uri="{FF2B5EF4-FFF2-40B4-BE49-F238E27FC236}">
                <a16:creationId xmlns:a16="http://schemas.microsoft.com/office/drawing/2014/main" id="{7F092197-E8F4-5C43-BC83-431D0FBF8A82}"/>
              </a:ext>
            </a:extLst>
          </p:cNvPr>
          <p:cNvSpPr>
            <a:spLocks noGrp="1"/>
          </p:cNvSpPr>
          <p:nvPr>
            <p:ph type="title"/>
          </p:nvPr>
        </p:nvSpPr>
        <p:spPr/>
        <p:txBody>
          <a:bodyPr/>
          <a:lstStyle/>
          <a:p>
            <a:r>
              <a:rPr lang="cs-CZ" dirty="0" err="1"/>
              <a:t>Problems</a:t>
            </a:r>
            <a:endParaRPr lang="x-none" dirty="0"/>
          </a:p>
        </p:txBody>
      </p:sp>
      <p:sp>
        <p:nvSpPr>
          <p:cNvPr id="5" name="Content Placeholder 4">
            <a:extLst>
              <a:ext uri="{FF2B5EF4-FFF2-40B4-BE49-F238E27FC236}">
                <a16:creationId xmlns:a16="http://schemas.microsoft.com/office/drawing/2014/main" id="{C98ABDA8-7767-3744-B019-A88DFE107396}"/>
              </a:ext>
            </a:extLst>
          </p:cNvPr>
          <p:cNvSpPr>
            <a:spLocks noGrp="1"/>
          </p:cNvSpPr>
          <p:nvPr>
            <p:ph idx="1"/>
          </p:nvPr>
        </p:nvSpPr>
        <p:spPr>
          <a:xfrm>
            <a:off x="720000" y="1359001"/>
            <a:ext cx="10753200" cy="4139998"/>
          </a:xfrm>
        </p:spPr>
        <p:txBody>
          <a:bodyPr/>
          <a:lstStyle/>
          <a:p>
            <a:r>
              <a:rPr lang="en-GB" dirty="0">
                <a:latin typeface="+mj-lt"/>
              </a:rPr>
              <a:t>Classical challenges</a:t>
            </a:r>
          </a:p>
          <a:p>
            <a:pPr lvl="1"/>
            <a:r>
              <a:rPr lang="en-GB" dirty="0">
                <a:latin typeface="+mj-lt"/>
              </a:rPr>
              <a:t>Resistance </a:t>
            </a:r>
          </a:p>
          <a:p>
            <a:pPr lvl="1"/>
            <a:r>
              <a:rPr lang="en-GB" dirty="0">
                <a:latin typeface="+mj-lt"/>
              </a:rPr>
              <a:t>Constancy </a:t>
            </a:r>
          </a:p>
          <a:p>
            <a:pPr lvl="1"/>
            <a:r>
              <a:rPr lang="en-GB" dirty="0">
                <a:latin typeface="+mj-lt"/>
              </a:rPr>
              <a:t>Fragmentation of systems (different providers, different systems)</a:t>
            </a:r>
          </a:p>
          <a:p>
            <a:pPr lvl="1"/>
            <a:r>
              <a:rPr lang="en-GB" dirty="0">
                <a:latin typeface="+mj-lt"/>
              </a:rPr>
              <a:t>Unwillingness to change something, pessimistic staff, etc.</a:t>
            </a:r>
          </a:p>
          <a:p>
            <a:r>
              <a:rPr lang="en-GB" dirty="0">
                <a:latin typeface="+mj-lt"/>
              </a:rPr>
              <a:t>More complex challenges</a:t>
            </a:r>
          </a:p>
          <a:p>
            <a:pPr lvl="1"/>
            <a:r>
              <a:rPr lang="en-GB" dirty="0">
                <a:latin typeface="+mj-lt"/>
              </a:rPr>
              <a:t>Wider use of modern technologies (more complex tools, automatization)</a:t>
            </a:r>
          </a:p>
          <a:p>
            <a:pPr lvl="1"/>
            <a:r>
              <a:rPr lang="en-GB" dirty="0">
                <a:latin typeface="+mj-lt"/>
              </a:rPr>
              <a:t>Open data</a:t>
            </a:r>
          </a:p>
          <a:p>
            <a:pPr lvl="1"/>
            <a:r>
              <a:rPr lang="en-GB" dirty="0">
                <a:latin typeface="+mj-lt"/>
              </a:rPr>
              <a:t>Problems associated with modern technologies in automation (transparency issues, human rights)</a:t>
            </a:r>
          </a:p>
          <a:p>
            <a:pPr lvl="1"/>
            <a:r>
              <a:rPr lang="en-GB" dirty="0">
                <a:latin typeface="+mj-lt"/>
              </a:rPr>
              <a:t>etc.</a:t>
            </a:r>
            <a:endParaRPr lang="cs-CZ" dirty="0">
              <a:latin typeface="+mj-lt"/>
            </a:endParaRPr>
          </a:p>
          <a:p>
            <a:r>
              <a:rPr lang="cs-CZ" dirty="0">
                <a:latin typeface="+mj-lt"/>
              </a:rPr>
              <a:t>EU </a:t>
            </a:r>
            <a:r>
              <a:rPr lang="cs-CZ" dirty="0" err="1">
                <a:latin typeface="+mj-lt"/>
              </a:rPr>
              <a:t>regime</a:t>
            </a:r>
            <a:r>
              <a:rPr lang="cs-CZ" dirty="0">
                <a:latin typeface="+mj-lt"/>
              </a:rPr>
              <a:t> (ODR </a:t>
            </a:r>
            <a:r>
              <a:rPr lang="cs-CZ" dirty="0" err="1">
                <a:latin typeface="+mj-lt"/>
              </a:rPr>
              <a:t>platform</a:t>
            </a:r>
            <a:r>
              <a:rPr lang="cs-CZ" dirty="0">
                <a:latin typeface="+mj-lt"/>
              </a:rPr>
              <a:t>) </a:t>
            </a:r>
            <a:r>
              <a:rPr lang="cs-CZ" dirty="0" err="1">
                <a:latin typeface="+mj-lt"/>
              </a:rPr>
              <a:t>is</a:t>
            </a:r>
            <a:r>
              <a:rPr lang="cs-CZ" dirty="0">
                <a:latin typeface="+mj-lt"/>
              </a:rPr>
              <a:t> </a:t>
            </a:r>
            <a:r>
              <a:rPr lang="cs-CZ" dirty="0" err="1">
                <a:latin typeface="+mj-lt"/>
              </a:rPr>
              <a:t>really</a:t>
            </a:r>
            <a:r>
              <a:rPr lang="cs-CZ" dirty="0">
                <a:latin typeface="+mj-lt"/>
              </a:rPr>
              <a:t> NOT </a:t>
            </a:r>
            <a:r>
              <a:rPr lang="cs-CZ" dirty="0" err="1">
                <a:latin typeface="+mj-lt"/>
              </a:rPr>
              <a:t>the</a:t>
            </a:r>
            <a:r>
              <a:rPr lang="cs-CZ" dirty="0">
                <a:latin typeface="+mj-lt"/>
              </a:rPr>
              <a:t> </a:t>
            </a:r>
            <a:r>
              <a:rPr lang="cs-CZ" dirty="0" err="1">
                <a:latin typeface="+mj-lt"/>
              </a:rPr>
              <a:t>inspiration</a:t>
            </a:r>
            <a:endParaRPr lang="en-GB" dirty="0">
              <a:latin typeface="+mj-lt"/>
            </a:endParaRPr>
          </a:p>
          <a:p>
            <a:pPr marL="324000" lvl="1" indent="0">
              <a:buNone/>
            </a:pPr>
            <a:endParaRPr lang="en-GB" dirty="0">
              <a:latin typeface="+mj-lt"/>
            </a:endParaRPr>
          </a:p>
        </p:txBody>
      </p:sp>
    </p:spTree>
    <p:extLst>
      <p:ext uri="{BB962C8B-B14F-4D97-AF65-F5344CB8AC3E}">
        <p14:creationId xmlns:p14="http://schemas.microsoft.com/office/powerpoint/2010/main" val="39913085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EE625EE-B601-4C40-B21B-F483D60F93E6}"/>
              </a:ext>
            </a:extLst>
          </p:cNvPr>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
        <p:nvSpPr>
          <p:cNvPr id="4" name="Title 3">
            <a:extLst>
              <a:ext uri="{FF2B5EF4-FFF2-40B4-BE49-F238E27FC236}">
                <a16:creationId xmlns:a16="http://schemas.microsoft.com/office/drawing/2014/main" id="{7F092197-E8F4-5C43-BC83-431D0FBF8A82}"/>
              </a:ext>
            </a:extLst>
          </p:cNvPr>
          <p:cNvSpPr>
            <a:spLocks noGrp="1"/>
          </p:cNvSpPr>
          <p:nvPr>
            <p:ph type="title"/>
          </p:nvPr>
        </p:nvSpPr>
        <p:spPr/>
        <p:txBody>
          <a:bodyPr/>
          <a:lstStyle/>
          <a:p>
            <a:r>
              <a:rPr lang="cs-CZ" dirty="0" err="1"/>
              <a:t>Conclusion</a:t>
            </a:r>
            <a:endParaRPr lang="x-none" dirty="0"/>
          </a:p>
        </p:txBody>
      </p:sp>
      <p:sp>
        <p:nvSpPr>
          <p:cNvPr id="5" name="Content Placeholder 4">
            <a:extLst>
              <a:ext uri="{FF2B5EF4-FFF2-40B4-BE49-F238E27FC236}">
                <a16:creationId xmlns:a16="http://schemas.microsoft.com/office/drawing/2014/main" id="{C98ABDA8-7767-3744-B019-A88DFE107396}"/>
              </a:ext>
            </a:extLst>
          </p:cNvPr>
          <p:cNvSpPr>
            <a:spLocks noGrp="1"/>
          </p:cNvSpPr>
          <p:nvPr>
            <p:ph idx="1"/>
          </p:nvPr>
        </p:nvSpPr>
        <p:spPr>
          <a:xfrm>
            <a:off x="720000" y="945788"/>
            <a:ext cx="10753200" cy="4139998"/>
          </a:xfrm>
        </p:spPr>
        <p:txBody>
          <a:bodyPr/>
          <a:lstStyle/>
          <a:p>
            <a:pPr marL="324000" lvl="1" indent="0">
              <a:buNone/>
            </a:pPr>
            <a:endParaRPr lang="en-GB" dirty="0">
              <a:latin typeface="+mj-lt"/>
            </a:endParaRPr>
          </a:p>
          <a:p>
            <a:pPr marL="324000" lvl="1" indent="0">
              <a:buNone/>
            </a:pPr>
            <a:endParaRPr lang="en-GB" dirty="0">
              <a:latin typeface="+mj-lt"/>
            </a:endParaRPr>
          </a:p>
          <a:p>
            <a:r>
              <a:rPr lang="en-GB" dirty="0">
                <a:latin typeface="+mj-lt"/>
              </a:rPr>
              <a:t>All the problems can be overcome</a:t>
            </a:r>
          </a:p>
          <a:p>
            <a:r>
              <a:rPr lang="en-GB" dirty="0">
                <a:latin typeface="+mj-lt"/>
              </a:rPr>
              <a:t>Many arguments are faulty and arising from the unwillingness to changes (judge Briggs, legal realism etc.)</a:t>
            </a:r>
          </a:p>
          <a:p>
            <a:r>
              <a:rPr lang="en-GB" dirty="0">
                <a:latin typeface="+mj-lt"/>
              </a:rPr>
              <a:t>Necessary reaction to nowadays challenges</a:t>
            </a:r>
          </a:p>
          <a:p>
            <a:r>
              <a:rPr lang="en-GB" dirty="0">
                <a:latin typeface="+mj-lt"/>
              </a:rPr>
              <a:t>No replacement of „classical“ approaches -&gt; upgrade and utilization of the tools we already know (private ODR mechanisms)</a:t>
            </a:r>
          </a:p>
          <a:p>
            <a:r>
              <a:rPr lang="en-GB" dirty="0">
                <a:latin typeface="+mj-lt"/>
              </a:rPr>
              <a:t>etc.</a:t>
            </a:r>
          </a:p>
          <a:p>
            <a:pPr marL="324000" lvl="1" indent="0">
              <a:buNone/>
            </a:pPr>
            <a:endParaRPr lang="en-GB" dirty="0">
              <a:latin typeface="+mj-lt"/>
            </a:endParaRPr>
          </a:p>
        </p:txBody>
      </p:sp>
    </p:spTree>
    <p:extLst>
      <p:ext uri="{BB962C8B-B14F-4D97-AF65-F5344CB8AC3E}">
        <p14:creationId xmlns:p14="http://schemas.microsoft.com/office/powerpoint/2010/main" val="38009154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0888523-20B8-7D4D-8E7C-8AA67955E25F}"/>
              </a:ext>
            </a:extLst>
          </p:cNvPr>
          <p:cNvSpPr>
            <a:spLocks noGrp="1"/>
          </p:cNvSpPr>
          <p:nvPr>
            <p:ph type="sldNum" sz="quarter" idx="11"/>
          </p:nvPr>
        </p:nvSpPr>
        <p:spPr>
          <a:xfrm>
            <a:off x="398502" y="6228000"/>
            <a:ext cx="252000" cy="252000"/>
          </a:xfrm>
        </p:spPr>
        <p:txBody>
          <a:bodyPr/>
          <a:lstStyle/>
          <a:p>
            <a:fld id="{0DE708CC-0C3F-4567-9698-B54C0F35BD31}" type="slidenum">
              <a:rPr lang="cs-CZ" altLang="cs-CZ" smtClean="0"/>
              <a:pPr/>
              <a:t>36</a:t>
            </a:fld>
            <a:endParaRPr lang="cs-CZ" altLang="cs-CZ" dirty="0"/>
          </a:p>
        </p:txBody>
      </p:sp>
      <p:sp>
        <p:nvSpPr>
          <p:cNvPr id="4" name="Title 3">
            <a:extLst>
              <a:ext uri="{FF2B5EF4-FFF2-40B4-BE49-F238E27FC236}">
                <a16:creationId xmlns:a16="http://schemas.microsoft.com/office/drawing/2014/main" id="{EAC62280-72C5-FE4F-9153-0B26C7A2C043}"/>
              </a:ext>
            </a:extLst>
          </p:cNvPr>
          <p:cNvSpPr>
            <a:spLocks noGrp="1"/>
          </p:cNvSpPr>
          <p:nvPr>
            <p:ph type="title"/>
          </p:nvPr>
        </p:nvSpPr>
        <p:spPr/>
        <p:txBody>
          <a:bodyPr/>
          <a:lstStyle/>
          <a:p>
            <a:r>
              <a:rPr lang="cs-CZ" dirty="0"/>
              <a:t>Tank </a:t>
            </a:r>
            <a:r>
              <a:rPr lang="cs-CZ" dirty="0" err="1"/>
              <a:t>you</a:t>
            </a:r>
            <a:r>
              <a:rPr lang="cs-CZ" dirty="0"/>
              <a:t> </a:t>
            </a:r>
            <a:r>
              <a:rPr lang="cs-CZ" dirty="0" err="1"/>
              <a:t>for</a:t>
            </a:r>
            <a:r>
              <a:rPr lang="cs-CZ" dirty="0"/>
              <a:t> </a:t>
            </a:r>
            <a:r>
              <a:rPr lang="cs-CZ" dirty="0" err="1"/>
              <a:t>your</a:t>
            </a:r>
            <a:r>
              <a:rPr lang="cs-CZ" dirty="0"/>
              <a:t> </a:t>
            </a:r>
            <a:r>
              <a:rPr lang="cs-CZ" dirty="0" err="1"/>
              <a:t>attention</a:t>
            </a:r>
            <a:r>
              <a:rPr lang="cs-CZ" dirty="0"/>
              <a:t>.</a:t>
            </a:r>
            <a:endParaRPr lang="x-none" dirty="0"/>
          </a:p>
        </p:txBody>
      </p:sp>
      <p:sp>
        <p:nvSpPr>
          <p:cNvPr id="5" name="Subtitle 4">
            <a:extLst>
              <a:ext uri="{FF2B5EF4-FFF2-40B4-BE49-F238E27FC236}">
                <a16:creationId xmlns:a16="http://schemas.microsoft.com/office/drawing/2014/main" id="{BBB0B5F7-4185-6243-B68E-192E9A0DC3B7}"/>
              </a:ext>
            </a:extLst>
          </p:cNvPr>
          <p:cNvSpPr>
            <a:spLocks noGrp="1"/>
          </p:cNvSpPr>
          <p:nvPr>
            <p:ph type="subTitle" idx="1"/>
          </p:nvPr>
        </p:nvSpPr>
        <p:spPr/>
        <p:txBody>
          <a:bodyPr/>
          <a:lstStyle/>
          <a:p>
            <a:r>
              <a:rPr lang="cs-CZ" dirty="0"/>
              <a:t>Any </a:t>
            </a:r>
            <a:r>
              <a:rPr lang="cs-CZ" dirty="0" err="1"/>
              <a:t>questions</a:t>
            </a:r>
            <a:r>
              <a:rPr lang="cs-CZ" dirty="0"/>
              <a:t>?</a:t>
            </a:r>
          </a:p>
          <a:p>
            <a:endParaRPr lang="cs-CZ" dirty="0"/>
          </a:p>
          <a:p>
            <a:endParaRPr lang="cs-CZ" dirty="0"/>
          </a:p>
          <a:p>
            <a:r>
              <a:rPr lang="cs-CZ" dirty="0">
                <a:hlinkClick r:id="rId2"/>
              </a:rPr>
              <a:t>loutocky@muni.cz</a:t>
            </a:r>
            <a:endParaRPr lang="x-none" dirty="0"/>
          </a:p>
        </p:txBody>
      </p:sp>
    </p:spTree>
    <p:extLst>
      <p:ext uri="{BB962C8B-B14F-4D97-AF65-F5344CB8AC3E}">
        <p14:creationId xmlns:p14="http://schemas.microsoft.com/office/powerpoint/2010/main" val="3722803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Zástupný symbol obrázku 7" descr="Obsah obrázku text&#10;&#10;Popis byl vytvořen automaticky">
            <a:extLst>
              <a:ext uri="{FF2B5EF4-FFF2-40B4-BE49-F238E27FC236}">
                <a16:creationId xmlns:a16="http://schemas.microsoft.com/office/drawing/2014/main" id="{09D2A393-1C64-AC4F-D3EE-B0EF82066958}"/>
              </a:ext>
            </a:extLst>
          </p:cNvPr>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l="16005" r="16005"/>
          <a:stretch>
            <a:fillRect/>
          </a:stretch>
        </p:blipFill>
        <p:spPr/>
      </p:pic>
      <p:sp>
        <p:nvSpPr>
          <p:cNvPr id="6" name="Nadpis 5">
            <a:extLst>
              <a:ext uri="{FF2B5EF4-FFF2-40B4-BE49-F238E27FC236}">
                <a16:creationId xmlns:a16="http://schemas.microsoft.com/office/drawing/2014/main" id="{E0D348B7-B8AD-5B89-0ABB-8E66556D19D9}"/>
              </a:ext>
            </a:extLst>
          </p:cNvPr>
          <p:cNvSpPr>
            <a:spLocks noGrp="1"/>
          </p:cNvSpPr>
          <p:nvPr>
            <p:ph type="title"/>
          </p:nvPr>
        </p:nvSpPr>
        <p:spPr/>
        <p:txBody>
          <a:bodyPr>
            <a:normAutofit fontScale="90000"/>
          </a:bodyPr>
          <a:lstStyle/>
          <a:p>
            <a:r>
              <a:rPr lang="cs-CZ" sz="4400" dirty="0">
                <a:cs typeface="Times New Roman" pitchFamily="18" charset="0"/>
              </a:rPr>
              <a:t>Out-</a:t>
            </a:r>
            <a:r>
              <a:rPr lang="cs-CZ" sz="4400" dirty="0" err="1">
                <a:cs typeface="Times New Roman" pitchFamily="18" charset="0"/>
              </a:rPr>
              <a:t>of</a:t>
            </a:r>
            <a:r>
              <a:rPr lang="cs-CZ" sz="4400" dirty="0">
                <a:cs typeface="Times New Roman" pitchFamily="18" charset="0"/>
              </a:rPr>
              <a:t>-</a:t>
            </a:r>
            <a:r>
              <a:rPr lang="cs-CZ" sz="4400" dirty="0" err="1">
                <a:cs typeface="Times New Roman" pitchFamily="18" charset="0"/>
              </a:rPr>
              <a:t>court</a:t>
            </a:r>
            <a:r>
              <a:rPr lang="cs-CZ" sz="4400" dirty="0">
                <a:cs typeface="Times New Roman" pitchFamily="18" charset="0"/>
              </a:rPr>
              <a:t> ODR </a:t>
            </a:r>
            <a:r>
              <a:rPr lang="cs-CZ" sz="4400" dirty="0" err="1">
                <a:cs typeface="Times New Roman" pitchFamily="18" charset="0"/>
              </a:rPr>
              <a:t>examples</a:t>
            </a:r>
            <a:r>
              <a:rPr lang="cs-CZ" sz="4400" dirty="0">
                <a:cs typeface="Times New Roman" pitchFamily="18" charset="0"/>
              </a:rPr>
              <a:t> &amp; </a:t>
            </a:r>
            <a:r>
              <a:rPr lang="cs-CZ" sz="4400" dirty="0" err="1">
                <a:cs typeface="Times New Roman" pitchFamily="18" charset="0"/>
              </a:rPr>
              <a:t>parameter</a:t>
            </a:r>
            <a:r>
              <a:rPr lang="cs-CZ" sz="4400" dirty="0">
                <a:cs typeface="Times New Roman" pitchFamily="18" charset="0"/>
              </a:rPr>
              <a:t> </a:t>
            </a:r>
            <a:r>
              <a:rPr lang="cs-CZ" sz="4400" dirty="0" err="1">
                <a:cs typeface="Times New Roman" pitchFamily="18" charset="0"/>
              </a:rPr>
              <a:t>analysis</a:t>
            </a:r>
            <a:endParaRPr lang="cs-CZ" dirty="0"/>
          </a:p>
        </p:txBody>
      </p:sp>
      <p:sp>
        <p:nvSpPr>
          <p:cNvPr id="2" name="Slide Number Placeholder 2">
            <a:extLst>
              <a:ext uri="{FF2B5EF4-FFF2-40B4-BE49-F238E27FC236}">
                <a16:creationId xmlns:a16="http://schemas.microsoft.com/office/drawing/2014/main" id="{4E4CA18D-2700-2685-76D7-B87A69AD9F84}"/>
              </a:ext>
            </a:extLst>
          </p:cNvPr>
          <p:cNvSpPr txBox="1">
            <a:spLocks/>
          </p:cNvSpPr>
          <p:nvPr/>
        </p:nvSpPr>
        <p:spPr>
          <a:xfrm>
            <a:off x="398502" y="6228000"/>
            <a:ext cx="252000" cy="252000"/>
          </a:xfrm>
          <a:prstGeom prst="rect">
            <a:avLst/>
          </a:prstGeom>
        </p:spPr>
        <p:txBody>
          <a:bodyPr/>
          <a:ls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fld id="{0DE708CC-0C3F-4567-9698-B54C0F35BD31}" type="slidenum">
              <a:rPr lang="cs-CZ" altLang="cs-CZ" smtClean="0"/>
              <a:pPr/>
              <a:t>4</a:t>
            </a:fld>
            <a:endParaRPr lang="cs-CZ" altLang="cs-CZ" dirty="0"/>
          </a:p>
        </p:txBody>
      </p:sp>
    </p:spTree>
    <p:extLst>
      <p:ext uri="{BB962C8B-B14F-4D97-AF65-F5344CB8AC3E}">
        <p14:creationId xmlns:p14="http://schemas.microsoft.com/office/powerpoint/2010/main" val="10701841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3126359" y="1558420"/>
            <a:ext cx="184731" cy="438453"/>
          </a:xfrm>
          <a:prstGeom prst="rect">
            <a:avLst/>
          </a:prstGeom>
        </p:spPr>
        <p:txBody>
          <a:bodyPr wrap="none">
            <a:spAutoFit/>
          </a:bodyPr>
          <a:lstStyle/>
          <a:p>
            <a:endParaRPr lang="en-US" sz="2249" dirty="0"/>
          </a:p>
        </p:txBody>
      </p:sp>
      <p:sp>
        <p:nvSpPr>
          <p:cNvPr id="7" name="Nadpis 3"/>
          <p:cNvSpPr>
            <a:spLocks noGrp="1"/>
          </p:cNvSpPr>
          <p:nvPr>
            <p:ph type="title"/>
          </p:nvPr>
        </p:nvSpPr>
        <p:spPr/>
        <p:txBody>
          <a:bodyPr>
            <a:normAutofit fontScale="90000"/>
          </a:bodyPr>
          <a:lstStyle/>
          <a:p>
            <a:r>
              <a:rPr lang="cs-CZ" spc="-45" dirty="0"/>
              <a:t>8 </a:t>
            </a:r>
            <a:r>
              <a:rPr lang="cs-CZ" spc="-45" dirty="0" err="1"/>
              <a:t>parametrs</a:t>
            </a:r>
            <a:r>
              <a:rPr lang="cs-CZ" spc="-45" dirty="0"/>
              <a:t> </a:t>
            </a:r>
            <a:r>
              <a:rPr lang="cs-CZ" spc="-45" dirty="0" err="1"/>
              <a:t>of</a:t>
            </a:r>
            <a:r>
              <a:rPr lang="cs-CZ" spc="-45" dirty="0"/>
              <a:t> </a:t>
            </a:r>
            <a:r>
              <a:rPr lang="cs-CZ" spc="-45" dirty="0" err="1"/>
              <a:t>efficient</a:t>
            </a:r>
            <a:r>
              <a:rPr lang="cs-CZ" spc="-45" dirty="0"/>
              <a:t> ODR </a:t>
            </a:r>
            <a:r>
              <a:rPr lang="cs-CZ" spc="-45" dirty="0" err="1"/>
              <a:t>system</a:t>
            </a:r>
            <a:endParaRPr lang="en-US" spc="-45" dirty="0"/>
          </a:p>
        </p:txBody>
      </p:sp>
      <p:sp>
        <p:nvSpPr>
          <p:cNvPr id="6" name="Rectangle 2"/>
          <p:cNvSpPr>
            <a:spLocks noGrp="1"/>
          </p:cNvSpPr>
          <p:nvPr>
            <p:ph idx="1"/>
          </p:nvPr>
        </p:nvSpPr>
        <p:spPr/>
        <p:txBody>
          <a:bodyPr anchor="ctr">
            <a:normAutofit lnSpcReduction="10000"/>
          </a:bodyPr>
          <a:lstStyle/>
          <a:p>
            <a:pPr marL="342900" indent="-342900">
              <a:buFont typeface="+mj-lt"/>
              <a:buAutoNum type="arabicPeriod"/>
            </a:pPr>
            <a:r>
              <a:rPr lang="en-US" sz="2400" dirty="0"/>
              <a:t>The scope of the disputes where ODR is used</a:t>
            </a:r>
            <a:endParaRPr lang="cs-CZ" sz="2400" dirty="0"/>
          </a:p>
          <a:p>
            <a:pPr marL="342900" indent="-342900">
              <a:buFont typeface="+mj-lt"/>
              <a:buAutoNum type="arabicPeriod"/>
            </a:pPr>
            <a:r>
              <a:rPr lang="en-US" sz="2400" dirty="0"/>
              <a:t>The position of the ODR provider</a:t>
            </a:r>
            <a:endParaRPr lang="cs-CZ" sz="2400" dirty="0"/>
          </a:p>
          <a:p>
            <a:pPr marL="342900" indent="-342900">
              <a:buFont typeface="+mj-lt"/>
              <a:buAutoNum type="arabicPeriod"/>
            </a:pPr>
            <a:r>
              <a:rPr lang="en-US" sz="2400" dirty="0"/>
              <a:t>The use of modern technologies</a:t>
            </a:r>
            <a:endParaRPr lang="cs-CZ" sz="2400" dirty="0"/>
          </a:p>
          <a:p>
            <a:pPr marL="342900" indent="-342900">
              <a:buFont typeface="+mj-lt"/>
              <a:buAutoNum type="arabicPeriod"/>
            </a:pPr>
            <a:r>
              <a:rPr lang="en-US" sz="2400" dirty="0"/>
              <a:t>The use of direct or indirect private enforcement </a:t>
            </a:r>
            <a:r>
              <a:rPr lang="cs-CZ" sz="2400" dirty="0"/>
              <a:t>m</a:t>
            </a:r>
            <a:r>
              <a:rPr lang="en-US" sz="2400" dirty="0" err="1"/>
              <a:t>echanisms</a:t>
            </a:r>
            <a:endParaRPr lang="cs-CZ" sz="2400" dirty="0"/>
          </a:p>
          <a:p>
            <a:pPr marL="342900" indent="-342900">
              <a:buFont typeface="+mj-lt"/>
              <a:buAutoNum type="arabicPeriod"/>
            </a:pPr>
            <a:r>
              <a:rPr lang="en-US" sz="2400" dirty="0"/>
              <a:t>Existence of other dispute resolution provider</a:t>
            </a:r>
            <a:endParaRPr lang="cs-CZ" sz="2400" dirty="0"/>
          </a:p>
          <a:p>
            <a:pPr marL="342900" indent="-342900">
              <a:buFont typeface="+mj-lt"/>
              <a:buAutoNum type="arabicPeriod"/>
            </a:pPr>
            <a:r>
              <a:rPr lang="en-US" sz="2400" dirty="0"/>
              <a:t>Legal regulation</a:t>
            </a:r>
            <a:endParaRPr lang="cs-CZ" sz="2400" dirty="0"/>
          </a:p>
          <a:p>
            <a:pPr marL="342900" indent="-342900">
              <a:buFont typeface="+mj-lt"/>
              <a:buAutoNum type="arabicPeriod"/>
            </a:pPr>
            <a:r>
              <a:rPr lang="en-US" sz="2400" dirty="0"/>
              <a:t>The tradition in alternative dispute resolution</a:t>
            </a:r>
            <a:endParaRPr lang="cs-CZ" sz="2400" dirty="0"/>
          </a:p>
          <a:p>
            <a:pPr marL="342900" indent="-342900">
              <a:buFont typeface="+mj-lt"/>
              <a:buAutoNum type="arabicPeriod"/>
            </a:pPr>
            <a:r>
              <a:rPr lang="en-US" sz="2400" dirty="0"/>
              <a:t>The transparency</a:t>
            </a:r>
            <a:endParaRPr lang="cs-CZ" sz="1600" dirty="0"/>
          </a:p>
        </p:txBody>
      </p:sp>
      <p:sp>
        <p:nvSpPr>
          <p:cNvPr id="8" name="Slide Number Placeholder 2">
            <a:extLst>
              <a:ext uri="{FF2B5EF4-FFF2-40B4-BE49-F238E27FC236}">
                <a16:creationId xmlns:a16="http://schemas.microsoft.com/office/drawing/2014/main" id="{0C2A1FEE-BF65-57B0-F593-C04D5041A4FA}"/>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cs-CZ"/>
            </a:defPPr>
            <a:lvl1pPr marL="0" algn="r" defTabSz="914400" rtl="0" eaLnBrk="1" latinLnBrk="0" hangingPunct="1">
              <a:defRPr sz="1600" kern="1200">
                <a:solidFill>
                  <a:schemeClr val="bg1"/>
                </a:solidFill>
                <a:latin typeface="Muni Bold" panose="00000500000000000000" pitchFamily="2" charset="-18"/>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970407D-EE58-4A0B-824B-1D3AE42DD9CF}" type="slidenum">
              <a:rPr lang="cs-CZ" altLang="cs-CZ" smtClean="0"/>
              <a:pPr/>
              <a:t>5</a:t>
            </a:fld>
            <a:endParaRPr lang="cs-CZ" altLang="cs-CZ" dirty="0"/>
          </a:p>
        </p:txBody>
      </p:sp>
      <p:sp>
        <p:nvSpPr>
          <p:cNvPr id="2" name="Slide Number Placeholder 2">
            <a:extLst>
              <a:ext uri="{FF2B5EF4-FFF2-40B4-BE49-F238E27FC236}">
                <a16:creationId xmlns:a16="http://schemas.microsoft.com/office/drawing/2014/main" id="{5113FDC4-0367-C093-9E98-4EFF672C8510}"/>
              </a:ext>
            </a:extLst>
          </p:cNvPr>
          <p:cNvSpPr>
            <a:spLocks noGrp="1"/>
          </p:cNvSpPr>
          <p:nvPr>
            <p:ph type="sldNum" sz="quarter" idx="11"/>
          </p:nvPr>
        </p:nvSpPr>
        <p:spPr>
          <a:xfrm>
            <a:off x="398502" y="6228000"/>
            <a:ext cx="252000" cy="252000"/>
          </a:xfrm>
        </p:spPr>
        <p:txBody>
          <a:bodyPr/>
          <a:lstStyle/>
          <a:p>
            <a:fld id="{0DE708CC-0C3F-4567-9698-B54C0F35BD31}" type="slidenum">
              <a:rPr lang="cs-CZ" altLang="cs-CZ" smtClean="0"/>
              <a:pPr/>
              <a:t>5</a:t>
            </a:fld>
            <a:endParaRPr lang="cs-CZ" altLang="cs-CZ" dirty="0"/>
          </a:p>
        </p:txBody>
      </p:sp>
    </p:spTree>
    <p:extLst>
      <p:ext uri="{BB962C8B-B14F-4D97-AF65-F5344CB8AC3E}">
        <p14:creationId xmlns:p14="http://schemas.microsoft.com/office/powerpoint/2010/main" val="4210281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3126359" y="1558420"/>
            <a:ext cx="184731" cy="438453"/>
          </a:xfrm>
          <a:prstGeom prst="rect">
            <a:avLst/>
          </a:prstGeom>
        </p:spPr>
        <p:txBody>
          <a:bodyPr wrap="none">
            <a:spAutoFit/>
          </a:bodyPr>
          <a:lstStyle/>
          <a:p>
            <a:endParaRPr lang="en-US" sz="2249" dirty="0"/>
          </a:p>
        </p:txBody>
      </p:sp>
      <p:sp>
        <p:nvSpPr>
          <p:cNvPr id="7" name="Nadpis 3"/>
          <p:cNvSpPr>
            <a:spLocks noGrp="1"/>
          </p:cNvSpPr>
          <p:nvPr>
            <p:ph type="title"/>
          </p:nvPr>
        </p:nvSpPr>
        <p:spPr/>
        <p:txBody>
          <a:bodyPr>
            <a:normAutofit fontScale="90000"/>
          </a:bodyPr>
          <a:lstStyle/>
          <a:p>
            <a:r>
              <a:rPr lang="cs-CZ" spc="-45" dirty="0"/>
              <a:t>3 case </a:t>
            </a:r>
            <a:r>
              <a:rPr lang="cs-CZ" spc="-45" dirty="0" err="1"/>
              <a:t>studies</a:t>
            </a:r>
            <a:br>
              <a:rPr lang="cs-CZ" spc="-45" dirty="0"/>
            </a:br>
            <a:endParaRPr lang="en-US" spc="-45" dirty="0"/>
          </a:p>
        </p:txBody>
      </p:sp>
      <p:sp>
        <p:nvSpPr>
          <p:cNvPr id="6" name="Rectangle 2"/>
          <p:cNvSpPr>
            <a:spLocks noGrp="1"/>
          </p:cNvSpPr>
          <p:nvPr>
            <p:ph idx="1"/>
          </p:nvPr>
        </p:nvSpPr>
        <p:spPr/>
        <p:txBody>
          <a:bodyPr anchor="ctr">
            <a:normAutofit/>
          </a:bodyPr>
          <a:lstStyle/>
          <a:p>
            <a:pPr marL="342900" indent="-342900">
              <a:buFont typeface="+mj-lt"/>
              <a:buAutoNum type="arabicPeriod"/>
            </a:pPr>
            <a:r>
              <a:rPr lang="cs-CZ" sz="4000" dirty="0"/>
              <a:t>EU </a:t>
            </a:r>
            <a:r>
              <a:rPr lang="cs-CZ" sz="4000" dirty="0" err="1"/>
              <a:t>Consumer</a:t>
            </a:r>
            <a:r>
              <a:rPr lang="cs-CZ" sz="4000" dirty="0"/>
              <a:t> ODR</a:t>
            </a:r>
          </a:p>
          <a:p>
            <a:pPr marL="342900" indent="-342900">
              <a:buFont typeface="+mj-lt"/>
              <a:buAutoNum type="arabicPeriod"/>
            </a:pPr>
            <a:r>
              <a:rPr lang="cs-CZ" sz="4000" dirty="0"/>
              <a:t>UDRP (</a:t>
            </a:r>
            <a:r>
              <a:rPr lang="cs-CZ" sz="4000" dirty="0" err="1"/>
              <a:t>domain</a:t>
            </a:r>
            <a:r>
              <a:rPr lang="cs-CZ" sz="4000" dirty="0"/>
              <a:t> </a:t>
            </a:r>
            <a:r>
              <a:rPr lang="cs-CZ" sz="4000" dirty="0" err="1"/>
              <a:t>name</a:t>
            </a:r>
            <a:r>
              <a:rPr lang="cs-CZ" sz="4000" dirty="0"/>
              <a:t> </a:t>
            </a:r>
            <a:r>
              <a:rPr lang="cs-CZ" sz="4000" dirty="0" err="1"/>
              <a:t>dispute</a:t>
            </a:r>
            <a:r>
              <a:rPr lang="cs-CZ" sz="4000" dirty="0"/>
              <a:t> </a:t>
            </a:r>
            <a:r>
              <a:rPr lang="cs-CZ" sz="4000" dirty="0" err="1"/>
              <a:t>resoution</a:t>
            </a:r>
            <a:r>
              <a:rPr lang="cs-CZ" sz="4000" dirty="0"/>
              <a:t>)</a:t>
            </a:r>
          </a:p>
          <a:p>
            <a:pPr marL="342900" indent="-342900">
              <a:buFont typeface="+mj-lt"/>
              <a:buAutoNum type="arabicPeriod"/>
            </a:pPr>
            <a:r>
              <a:rPr lang="cs-CZ" sz="4000" dirty="0" err="1"/>
              <a:t>eBay</a:t>
            </a:r>
            <a:r>
              <a:rPr lang="cs-CZ" sz="4000" dirty="0"/>
              <a:t> &amp; </a:t>
            </a:r>
            <a:r>
              <a:rPr lang="cs-CZ" sz="4000" dirty="0" err="1"/>
              <a:t>PayPal</a:t>
            </a:r>
            <a:endParaRPr lang="cs-CZ" sz="4000" dirty="0"/>
          </a:p>
        </p:txBody>
      </p:sp>
      <p:sp>
        <p:nvSpPr>
          <p:cNvPr id="8" name="Slide Number Placeholder 2">
            <a:extLst>
              <a:ext uri="{FF2B5EF4-FFF2-40B4-BE49-F238E27FC236}">
                <a16:creationId xmlns:a16="http://schemas.microsoft.com/office/drawing/2014/main" id="{6072B6F7-855F-2915-2F51-710758F4C7C9}"/>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cs-CZ"/>
            </a:defPPr>
            <a:lvl1pPr marL="0" algn="r" defTabSz="914400" rtl="0" eaLnBrk="1" latinLnBrk="0" hangingPunct="1">
              <a:defRPr sz="1600" kern="1200">
                <a:solidFill>
                  <a:schemeClr val="bg1"/>
                </a:solidFill>
                <a:latin typeface="Muni Bold" panose="00000500000000000000" pitchFamily="2" charset="-18"/>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970407D-EE58-4A0B-824B-1D3AE42DD9CF}" type="slidenum">
              <a:rPr lang="cs-CZ" altLang="cs-CZ" smtClean="0"/>
              <a:pPr/>
              <a:t>6</a:t>
            </a:fld>
            <a:endParaRPr lang="cs-CZ" altLang="cs-CZ" dirty="0"/>
          </a:p>
        </p:txBody>
      </p:sp>
      <p:sp>
        <p:nvSpPr>
          <p:cNvPr id="2" name="Slide Number Placeholder 2">
            <a:extLst>
              <a:ext uri="{FF2B5EF4-FFF2-40B4-BE49-F238E27FC236}">
                <a16:creationId xmlns:a16="http://schemas.microsoft.com/office/drawing/2014/main" id="{7BA4BBBE-3B4F-94A4-FDAF-763216B094EE}"/>
              </a:ext>
            </a:extLst>
          </p:cNvPr>
          <p:cNvSpPr>
            <a:spLocks noGrp="1"/>
          </p:cNvSpPr>
          <p:nvPr>
            <p:ph type="sldNum" sz="quarter" idx="11"/>
          </p:nvPr>
        </p:nvSpPr>
        <p:spPr>
          <a:xfrm>
            <a:off x="398502" y="6228000"/>
            <a:ext cx="252000" cy="252000"/>
          </a:xfrm>
        </p:spPr>
        <p:txBody>
          <a:bodyPr/>
          <a:lstStyle/>
          <a:p>
            <a:fld id="{0DE708CC-0C3F-4567-9698-B54C0F35BD31}" type="slidenum">
              <a:rPr lang="cs-CZ" altLang="cs-CZ" smtClean="0"/>
              <a:pPr/>
              <a:t>6</a:t>
            </a:fld>
            <a:endParaRPr lang="cs-CZ" altLang="cs-CZ" dirty="0"/>
          </a:p>
        </p:txBody>
      </p:sp>
    </p:spTree>
    <p:extLst>
      <p:ext uri="{BB962C8B-B14F-4D97-AF65-F5344CB8AC3E}">
        <p14:creationId xmlns:p14="http://schemas.microsoft.com/office/powerpoint/2010/main" val="102656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sz="quarter" idx="4294967295"/>
          </p:nvPr>
        </p:nvSpPr>
        <p:spPr>
          <a:xfrm>
            <a:off x="766917" y="1199535"/>
            <a:ext cx="10078064" cy="4813255"/>
          </a:xfrm>
          <a:prstGeom prst="rect">
            <a:avLst/>
          </a:prstGeom>
        </p:spPr>
        <p:txBody>
          <a:bodyPr anchor="ctr">
            <a:normAutofit/>
          </a:bodyPr>
          <a:lstStyle/>
          <a:p>
            <a:pPr marL="0" indent="0" algn="just">
              <a:buNone/>
            </a:pPr>
            <a:r>
              <a:rPr lang="en-US" sz="2400" b="1" dirty="0">
                <a:latin typeface="+mj-lt"/>
                <a:cs typeface="Times New Roman" pitchFamily="18" charset="0"/>
              </a:rPr>
              <a:t>Directive 2013/11/EU of the European Parliament and of the Council of 21 May 2013 on alternative dispute resolution for consumer disputes and amending Regulation (EC) No 2006/2004 and Directive 2009/22/EC </a:t>
            </a:r>
          </a:p>
          <a:p>
            <a:pPr lvl="1" algn="just"/>
            <a:endParaRPr lang="cs-CZ" dirty="0">
              <a:latin typeface="+mj-lt"/>
            </a:endParaRPr>
          </a:p>
          <a:p>
            <a:pPr lvl="1" algn="just"/>
            <a:r>
              <a:rPr lang="en-US" dirty="0">
                <a:latin typeface="+mj-lt"/>
              </a:rPr>
              <a:t>The directive should ensure that consumers can turn to quality alternative dispute resolution entities for all kinds of contractual disputes</a:t>
            </a:r>
          </a:p>
          <a:p>
            <a:pPr lvl="1" algn="just"/>
            <a:r>
              <a:rPr lang="en-US" dirty="0">
                <a:latin typeface="+mj-lt"/>
              </a:rPr>
              <a:t>It doesn‘t matter, what they purchased (excluding disputes regarding health and higher education) and whether they purchased it online or offline, domestically or across borders</a:t>
            </a:r>
          </a:p>
          <a:p>
            <a:pPr lvl="1" algn="just"/>
            <a:r>
              <a:rPr lang="en-US" dirty="0">
                <a:latin typeface="+mj-lt"/>
              </a:rPr>
              <a:t>It does not apply to traders’ complaints against consumers (such as claims for payment) or to trader-to-trader complaints</a:t>
            </a:r>
            <a:endParaRPr lang="en-US" b="1" dirty="0">
              <a:latin typeface="+mj-lt"/>
              <a:cs typeface="Times New Roman" pitchFamily="18" charset="0"/>
            </a:endParaRPr>
          </a:p>
        </p:txBody>
      </p:sp>
      <p:sp>
        <p:nvSpPr>
          <p:cNvPr id="5" name="Nadpis 4">
            <a:extLst>
              <a:ext uri="{FF2B5EF4-FFF2-40B4-BE49-F238E27FC236}">
                <a16:creationId xmlns:a16="http://schemas.microsoft.com/office/drawing/2014/main" id="{8B606096-AC03-1FF5-7A33-FB0143A3630E}"/>
              </a:ext>
            </a:extLst>
          </p:cNvPr>
          <p:cNvSpPr>
            <a:spLocks noGrp="1"/>
          </p:cNvSpPr>
          <p:nvPr>
            <p:ph type="title"/>
          </p:nvPr>
        </p:nvSpPr>
        <p:spPr/>
        <p:txBody>
          <a:bodyPr>
            <a:normAutofit fontScale="90000"/>
          </a:bodyPr>
          <a:lstStyle/>
          <a:p>
            <a:r>
              <a:rPr lang="cs-CZ" spc="-45" dirty="0"/>
              <a:t>1. EU </a:t>
            </a:r>
            <a:r>
              <a:rPr lang="cs-CZ" spc="-45" dirty="0" err="1"/>
              <a:t>Consumer</a:t>
            </a:r>
            <a:r>
              <a:rPr lang="cs-CZ" spc="-45" dirty="0"/>
              <a:t> ODR</a:t>
            </a:r>
            <a:endParaRPr lang="cs-CZ" dirty="0"/>
          </a:p>
        </p:txBody>
      </p:sp>
      <p:sp>
        <p:nvSpPr>
          <p:cNvPr id="7" name="Slide Number Placeholder 2">
            <a:extLst>
              <a:ext uri="{FF2B5EF4-FFF2-40B4-BE49-F238E27FC236}">
                <a16:creationId xmlns:a16="http://schemas.microsoft.com/office/drawing/2014/main" id="{AF6EB3C7-CFC4-4563-AC7C-3AF4F1EF1B4F}"/>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cs-CZ"/>
            </a:defPPr>
            <a:lvl1pPr marL="0" algn="r" defTabSz="914400" rtl="0" eaLnBrk="1" latinLnBrk="0" hangingPunct="1">
              <a:defRPr sz="1600" kern="1200">
                <a:solidFill>
                  <a:schemeClr val="bg1"/>
                </a:solidFill>
                <a:latin typeface="Muni Bold" panose="00000500000000000000" pitchFamily="2" charset="-18"/>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970407D-EE58-4A0B-824B-1D3AE42DD9CF}" type="slidenum">
              <a:rPr lang="cs-CZ" altLang="cs-CZ" smtClean="0"/>
              <a:pPr/>
              <a:t>7</a:t>
            </a:fld>
            <a:endParaRPr lang="cs-CZ" altLang="cs-CZ" dirty="0"/>
          </a:p>
        </p:txBody>
      </p:sp>
      <p:sp>
        <p:nvSpPr>
          <p:cNvPr id="2" name="Slide Number Placeholder 2">
            <a:extLst>
              <a:ext uri="{FF2B5EF4-FFF2-40B4-BE49-F238E27FC236}">
                <a16:creationId xmlns:a16="http://schemas.microsoft.com/office/drawing/2014/main" id="{95A19EF2-39F7-0495-0363-FD994C8F03A4}"/>
              </a:ext>
            </a:extLst>
          </p:cNvPr>
          <p:cNvSpPr txBox="1">
            <a:spLocks/>
          </p:cNvSpPr>
          <p:nvPr/>
        </p:nvSpPr>
        <p:spPr bwMode="auto">
          <a:xfrm>
            <a:off x="398502"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defPPr>
              <a:defRPr lang="en-US"/>
            </a:defPPr>
            <a:lvl1pPr algn="l" rtl="0" fontAlgn="base">
              <a:spcBef>
                <a:spcPct val="0"/>
              </a:spcBef>
              <a:spcAft>
                <a:spcPct val="0"/>
              </a:spcAft>
              <a:defRPr lang="cs-CZ" altLang="cs-CZ" sz="1200" kern="1200" dirty="0" smtClean="0">
                <a:solidFill>
                  <a:schemeClr val="tx2"/>
                </a:solidFill>
                <a:latin typeface="+mj-lt"/>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fld id="{0DE708CC-0C3F-4567-9698-B54C0F35BD31}" type="slidenum">
              <a:rPr lang="cs-CZ" smtClean="0"/>
              <a:pPr/>
              <a:t>7</a:t>
            </a:fld>
            <a:endParaRPr lang="cs-CZ"/>
          </a:p>
        </p:txBody>
      </p:sp>
    </p:spTree>
    <p:extLst>
      <p:ext uri="{BB962C8B-B14F-4D97-AF65-F5344CB8AC3E}">
        <p14:creationId xmlns:p14="http://schemas.microsoft.com/office/powerpoint/2010/main" val="1039528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sz="quarter" idx="4294967295"/>
          </p:nvPr>
        </p:nvSpPr>
        <p:spPr>
          <a:xfrm>
            <a:off x="737419" y="1641987"/>
            <a:ext cx="10515600" cy="4370801"/>
          </a:xfrm>
          <a:prstGeom prst="rect">
            <a:avLst/>
          </a:prstGeom>
        </p:spPr>
        <p:txBody>
          <a:bodyPr anchor="ctr">
            <a:normAutofit/>
          </a:bodyPr>
          <a:lstStyle/>
          <a:p>
            <a:pPr lvl="1" algn="just">
              <a:buNone/>
            </a:pPr>
            <a:r>
              <a:rPr lang="en-US" sz="2000" b="1" dirty="0">
                <a:latin typeface="+mj-lt"/>
              </a:rPr>
              <a:t>Regulation (EU) No 524/2013 of the European Parliament and of the Council of 21 May 2013 on online dispute resolution for consumer disputes and amending Regulation (EC) No 2006/2004 and Directive 2009/22/EC</a:t>
            </a:r>
            <a:endParaRPr lang="cs-CZ" sz="2000" b="1" dirty="0">
              <a:latin typeface="+mj-lt"/>
            </a:endParaRPr>
          </a:p>
          <a:p>
            <a:pPr lvl="1" algn="just"/>
            <a:endParaRPr lang="cs-CZ" dirty="0">
              <a:latin typeface="+mj-lt"/>
            </a:endParaRPr>
          </a:p>
          <a:p>
            <a:pPr lvl="1" algn="just"/>
            <a:r>
              <a:rPr lang="en-US" dirty="0">
                <a:latin typeface="+mj-lt"/>
              </a:rPr>
              <a:t>The regulation is setting up EU-wide online platform</a:t>
            </a:r>
          </a:p>
          <a:p>
            <a:pPr lvl="1" algn="just"/>
            <a:r>
              <a:rPr lang="en-US" dirty="0">
                <a:latin typeface="+mj-lt"/>
              </a:rPr>
              <a:t>For the disputes that arise from online transactions</a:t>
            </a:r>
          </a:p>
          <a:p>
            <a:pPr lvl="1" algn="just"/>
            <a:r>
              <a:rPr lang="en-US" dirty="0">
                <a:latin typeface="+mj-lt"/>
              </a:rPr>
              <a:t>The platform will link all the national alternative dispute resolution entities and will operate in all official EU languages</a:t>
            </a:r>
          </a:p>
          <a:p>
            <a:pPr lvl="1" algn="just"/>
            <a:r>
              <a:rPr lang="en-US" dirty="0">
                <a:latin typeface="+mj-lt"/>
              </a:rPr>
              <a:t>Establishment of a free, interactive website through which parties can initiate ODR in relation to disputes concerning online transactions (offline transactions are excluded)</a:t>
            </a:r>
          </a:p>
          <a:p>
            <a:pPr lvl="1" algn="just"/>
            <a:r>
              <a:rPr lang="en-US" dirty="0">
                <a:latin typeface="+mj-lt"/>
              </a:rPr>
              <a:t>National ADR entities will receive the complaint electronically and seek to resolve the dispute through ADR, using the ODR platform exclusively if they wish </a:t>
            </a:r>
            <a:endParaRPr lang="en-US" sz="1425" dirty="0">
              <a:latin typeface="+mj-lt"/>
              <a:cs typeface="Times New Roman" pitchFamily="18" charset="0"/>
            </a:endParaRPr>
          </a:p>
        </p:txBody>
      </p:sp>
      <p:sp>
        <p:nvSpPr>
          <p:cNvPr id="6" name="Nadpis 3"/>
          <p:cNvSpPr>
            <a:spLocks noGrp="1"/>
          </p:cNvSpPr>
          <p:nvPr>
            <p:ph type="title"/>
          </p:nvPr>
        </p:nvSpPr>
        <p:spPr/>
        <p:txBody>
          <a:bodyPr>
            <a:normAutofit fontScale="90000"/>
          </a:bodyPr>
          <a:lstStyle/>
          <a:p>
            <a:r>
              <a:rPr lang="cs-CZ" spc="-45" dirty="0"/>
              <a:t>1. EU </a:t>
            </a:r>
            <a:r>
              <a:rPr lang="cs-CZ" spc="-45" dirty="0" err="1"/>
              <a:t>Consumer</a:t>
            </a:r>
            <a:r>
              <a:rPr lang="cs-CZ" spc="-45" dirty="0"/>
              <a:t> ODR</a:t>
            </a:r>
            <a:endParaRPr lang="en-US" spc="-45" dirty="0"/>
          </a:p>
        </p:txBody>
      </p:sp>
      <p:sp>
        <p:nvSpPr>
          <p:cNvPr id="5" name="Slide Number Placeholder 2">
            <a:extLst>
              <a:ext uri="{FF2B5EF4-FFF2-40B4-BE49-F238E27FC236}">
                <a16:creationId xmlns:a16="http://schemas.microsoft.com/office/drawing/2014/main" id="{0BE33B97-22E7-A820-7C67-3EAC6FD98EE0}"/>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cs-CZ"/>
            </a:defPPr>
            <a:lvl1pPr marL="0" algn="r" defTabSz="914400" rtl="0" eaLnBrk="1" latinLnBrk="0" hangingPunct="1">
              <a:defRPr sz="1600" kern="1200">
                <a:solidFill>
                  <a:schemeClr val="bg1"/>
                </a:solidFill>
                <a:latin typeface="Muni Bold" panose="00000500000000000000" pitchFamily="2" charset="-18"/>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970407D-EE58-4A0B-824B-1D3AE42DD9CF}" type="slidenum">
              <a:rPr lang="cs-CZ" altLang="cs-CZ" smtClean="0"/>
              <a:pPr/>
              <a:t>8</a:t>
            </a:fld>
            <a:endParaRPr lang="cs-CZ" altLang="cs-CZ" dirty="0"/>
          </a:p>
        </p:txBody>
      </p:sp>
      <p:sp>
        <p:nvSpPr>
          <p:cNvPr id="2" name="Slide Number Placeholder 2">
            <a:extLst>
              <a:ext uri="{FF2B5EF4-FFF2-40B4-BE49-F238E27FC236}">
                <a16:creationId xmlns:a16="http://schemas.microsoft.com/office/drawing/2014/main" id="{9793F2C9-4C15-3C5C-57AF-26706CD537DD}"/>
              </a:ext>
            </a:extLst>
          </p:cNvPr>
          <p:cNvSpPr txBox="1">
            <a:spLocks/>
          </p:cNvSpPr>
          <p:nvPr/>
        </p:nvSpPr>
        <p:spPr bwMode="auto">
          <a:xfrm>
            <a:off x="398502"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defPPr>
              <a:defRPr lang="en-US"/>
            </a:defPPr>
            <a:lvl1pPr algn="l" rtl="0" fontAlgn="base">
              <a:spcBef>
                <a:spcPct val="0"/>
              </a:spcBef>
              <a:spcAft>
                <a:spcPct val="0"/>
              </a:spcAft>
              <a:defRPr lang="cs-CZ" altLang="cs-CZ" sz="1200" kern="1200" dirty="0" smtClean="0">
                <a:solidFill>
                  <a:schemeClr val="tx2"/>
                </a:solidFill>
                <a:latin typeface="+mj-lt"/>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fld id="{0DE708CC-0C3F-4567-9698-B54C0F35BD31}" type="slidenum">
              <a:rPr lang="cs-CZ" smtClean="0"/>
              <a:pPr/>
              <a:t>8</a:t>
            </a:fld>
            <a:endParaRPr lang="cs-CZ"/>
          </a:p>
        </p:txBody>
      </p:sp>
    </p:spTree>
    <p:extLst>
      <p:ext uri="{BB962C8B-B14F-4D97-AF65-F5344CB8AC3E}">
        <p14:creationId xmlns:p14="http://schemas.microsoft.com/office/powerpoint/2010/main" val="2978030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4" name="Text Box 14"/>
          <p:cNvSpPr txBox="1">
            <a:spLocks noChangeArrowheads="1"/>
          </p:cNvSpPr>
          <p:nvPr/>
        </p:nvSpPr>
        <p:spPr bwMode="auto">
          <a:xfrm>
            <a:off x="3504162" y="1107282"/>
            <a:ext cx="5400363" cy="2539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568" tIns="34284" rIns="68568" bIns="34284">
            <a:spAutoFit/>
          </a:bodyPr>
          <a:lstStyle/>
          <a:p>
            <a:pPr algn="ctr">
              <a:spcBef>
                <a:spcPct val="50000"/>
              </a:spcBef>
            </a:pPr>
            <a:r>
              <a:rPr lang="en-US" altLang="en-US" sz="1200" b="1">
                <a:solidFill>
                  <a:schemeClr val="bg1"/>
                </a:solidFill>
                <a:latin typeface="Arial Black" pitchFamily="34" charset="0"/>
              </a:rPr>
              <a:t>C</a:t>
            </a:r>
            <a:r>
              <a:rPr lang="pl-PL" altLang="en-US" sz="1200" b="1">
                <a:solidFill>
                  <a:schemeClr val="bg1"/>
                </a:solidFill>
                <a:latin typeface="Arial Black" pitchFamily="34" charset="0"/>
              </a:rPr>
              <a:t>ONSUMER DISPUTES IN THE SINGLE MARKET</a:t>
            </a:r>
            <a:endParaRPr lang="en-US" altLang="en-US" sz="1200" b="1">
              <a:solidFill>
                <a:schemeClr val="bg1"/>
              </a:solidFill>
              <a:latin typeface="Arial Black" pitchFamily="34" charset="0"/>
            </a:endParaRPr>
          </a:p>
        </p:txBody>
      </p:sp>
      <p:sp>
        <p:nvSpPr>
          <p:cNvPr id="10259" name="Oval 19"/>
          <p:cNvSpPr>
            <a:spLocks noChangeArrowheads="1"/>
          </p:cNvSpPr>
          <p:nvPr/>
        </p:nvSpPr>
        <p:spPr bwMode="auto">
          <a:xfrm>
            <a:off x="2855308" y="2511029"/>
            <a:ext cx="2484691" cy="323850"/>
          </a:xfrm>
          <a:prstGeom prst="ellipse">
            <a:avLst/>
          </a:prstGeom>
          <a:gradFill rotWithShape="1">
            <a:gsLst>
              <a:gs pos="0">
                <a:schemeClr val="folHlink"/>
              </a:gs>
              <a:gs pos="100000">
                <a:srgbClr val="00CCFF"/>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571" tIns="34286" rIns="68571" bIns="34286" anchor="ctr"/>
          <a:lstStyle/>
          <a:p>
            <a:endParaRPr lang="en-GB" sz="1350"/>
          </a:p>
        </p:txBody>
      </p:sp>
      <p:sp>
        <p:nvSpPr>
          <p:cNvPr id="10267" name="Oval 27"/>
          <p:cNvSpPr>
            <a:spLocks noChangeArrowheads="1"/>
          </p:cNvSpPr>
          <p:nvPr/>
        </p:nvSpPr>
        <p:spPr bwMode="auto">
          <a:xfrm>
            <a:off x="2801733" y="3265888"/>
            <a:ext cx="2538266" cy="486965"/>
          </a:xfrm>
          <a:prstGeom prst="ellipse">
            <a:avLst/>
          </a:prstGeom>
          <a:gradFill rotWithShape="1">
            <a:gsLst>
              <a:gs pos="0">
                <a:schemeClr val="folHlink"/>
              </a:gs>
              <a:gs pos="100000">
                <a:srgbClr val="00CCFF"/>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571" tIns="34286" rIns="68571" bIns="34286" anchor="ctr"/>
          <a:lstStyle/>
          <a:p>
            <a:endParaRPr lang="en-GB" sz="1350"/>
          </a:p>
        </p:txBody>
      </p:sp>
      <p:sp>
        <p:nvSpPr>
          <p:cNvPr id="10273" name="Oval 33"/>
          <p:cNvSpPr>
            <a:spLocks noChangeArrowheads="1"/>
          </p:cNvSpPr>
          <p:nvPr/>
        </p:nvSpPr>
        <p:spPr bwMode="auto">
          <a:xfrm>
            <a:off x="2855308" y="4185048"/>
            <a:ext cx="2484691" cy="485775"/>
          </a:xfrm>
          <a:prstGeom prst="ellipse">
            <a:avLst/>
          </a:prstGeom>
          <a:gradFill rotWithShape="1">
            <a:gsLst>
              <a:gs pos="0">
                <a:schemeClr val="folHlink"/>
              </a:gs>
              <a:gs pos="100000">
                <a:srgbClr val="00CCFF"/>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571" tIns="34286" rIns="68571" bIns="34286" anchor="ctr"/>
          <a:lstStyle/>
          <a:p>
            <a:endParaRPr lang="en-GB" sz="1350"/>
          </a:p>
        </p:txBody>
      </p:sp>
      <p:grpSp>
        <p:nvGrpSpPr>
          <p:cNvPr id="2" name="Skupina 1"/>
          <p:cNvGrpSpPr/>
          <p:nvPr/>
        </p:nvGrpSpPr>
        <p:grpSpPr>
          <a:xfrm>
            <a:off x="2963649" y="2187180"/>
            <a:ext cx="6373047" cy="3509963"/>
            <a:chOff x="395357" y="1773649"/>
            <a:chExt cx="8499363" cy="4681033"/>
          </a:xfrm>
        </p:grpSpPr>
        <p:sp>
          <p:nvSpPr>
            <p:cNvPr id="10244" name="Text Box 4"/>
            <p:cNvSpPr txBox="1">
              <a:spLocks noChangeArrowheads="1"/>
            </p:cNvSpPr>
            <p:nvPr/>
          </p:nvSpPr>
          <p:spPr bwMode="auto">
            <a:xfrm>
              <a:off x="5868420" y="2637448"/>
              <a:ext cx="2880225" cy="3817234"/>
            </a:xfrm>
            <a:prstGeom prst="rect">
              <a:avLst/>
            </a:prstGeom>
            <a:gradFill rotWithShape="1">
              <a:gsLst>
                <a:gs pos="0">
                  <a:schemeClr val="folHlink"/>
                </a:gs>
                <a:gs pos="100000">
                  <a:srgbClr val="22B6FE"/>
                </a:gs>
              </a:gsLst>
              <a:lin ang="5400000" scaled="1"/>
            </a:gradFill>
            <a:ln>
              <a:noFill/>
            </a:ln>
            <a:effectLst/>
            <a:extLst>
              <a:ext uri="{91240B29-F687-4F45-9708-019B960494DF}">
                <a14:hiddenLine xmlns:a14="http://schemas.microsoft.com/office/drawing/2010/main" w="9525"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8568" tIns="34284" rIns="68568" bIns="34284"/>
            <a:lstStyle/>
            <a:p>
              <a:pPr algn="just"/>
              <a:r>
                <a:rPr lang="en-GB" altLang="en-US" sz="750"/>
                <a:t>  </a:t>
              </a:r>
            </a:p>
            <a:p>
              <a:pPr algn="just"/>
              <a:endParaRPr lang="fr-BE" altLang="en-US" sz="750"/>
            </a:p>
            <a:p>
              <a:pPr algn="just"/>
              <a:endParaRPr lang="fr-BE" altLang="en-US" sz="750"/>
            </a:p>
            <a:p>
              <a:pPr algn="just"/>
              <a:endParaRPr lang="fr-BE" altLang="en-US" sz="750"/>
            </a:p>
            <a:p>
              <a:pPr algn="just"/>
              <a:endParaRPr lang="fr-BE" altLang="en-US" sz="750"/>
            </a:p>
            <a:p>
              <a:pPr algn="just"/>
              <a:endParaRPr lang="fr-BE" altLang="en-US" sz="750"/>
            </a:p>
            <a:p>
              <a:pPr algn="just"/>
              <a:endParaRPr lang="fr-BE" altLang="en-US" sz="750"/>
            </a:p>
            <a:p>
              <a:pPr algn="just"/>
              <a:endParaRPr lang="fr-BE" altLang="en-US" sz="750"/>
            </a:p>
            <a:p>
              <a:pPr algn="just"/>
              <a:endParaRPr lang="fr-BE" altLang="en-US" sz="750"/>
            </a:p>
            <a:p>
              <a:pPr algn="just"/>
              <a:endParaRPr lang="fr-BE" altLang="en-US" sz="750"/>
            </a:p>
            <a:p>
              <a:pPr algn="just"/>
              <a:endParaRPr lang="fr-BE" altLang="en-US" sz="750"/>
            </a:p>
            <a:p>
              <a:pPr algn="just"/>
              <a:endParaRPr lang="fr-BE" altLang="en-US" sz="750"/>
            </a:p>
            <a:p>
              <a:pPr algn="just"/>
              <a:endParaRPr lang="fr-BE" altLang="en-US" sz="750"/>
            </a:p>
            <a:p>
              <a:pPr algn="just"/>
              <a:endParaRPr lang="fr-BE" altLang="en-US" sz="750"/>
            </a:p>
            <a:p>
              <a:pPr algn="just"/>
              <a:endParaRPr lang="fr-BE" altLang="en-US" sz="750"/>
            </a:p>
            <a:p>
              <a:pPr algn="just"/>
              <a:endParaRPr lang="fr-BE" altLang="en-US" sz="750"/>
            </a:p>
            <a:p>
              <a:pPr algn="just"/>
              <a:endParaRPr lang="en-GB" altLang="en-US" sz="750"/>
            </a:p>
          </p:txBody>
        </p:sp>
        <p:sp>
          <p:nvSpPr>
            <p:cNvPr id="10246" name="Text Box 6"/>
            <p:cNvSpPr txBox="1">
              <a:spLocks noChangeArrowheads="1"/>
            </p:cNvSpPr>
            <p:nvPr/>
          </p:nvSpPr>
          <p:spPr bwMode="auto">
            <a:xfrm>
              <a:off x="3636006" y="5041481"/>
              <a:ext cx="3385138" cy="369401"/>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568" tIns="34284" rIns="68568" bIns="34284">
              <a:spAutoFit/>
            </a:bodyPr>
            <a:lstStyle/>
            <a:p>
              <a:pPr algn="ctr">
                <a:spcBef>
                  <a:spcPct val="50000"/>
                </a:spcBef>
              </a:pPr>
              <a:r>
                <a:rPr lang="en-GB" altLang="en-US" sz="1350" b="1"/>
                <a:t>ADR Entities</a:t>
              </a:r>
            </a:p>
          </p:txBody>
        </p:sp>
        <p:sp>
          <p:nvSpPr>
            <p:cNvPr id="10247" name="Text Box 7"/>
            <p:cNvSpPr txBox="1">
              <a:spLocks noChangeArrowheads="1"/>
            </p:cNvSpPr>
            <p:nvPr/>
          </p:nvSpPr>
          <p:spPr bwMode="auto">
            <a:xfrm>
              <a:off x="5941457" y="2853399"/>
              <a:ext cx="2592837" cy="1215982"/>
            </a:xfrm>
            <a:prstGeom prst="rect">
              <a:avLst/>
            </a:prstGeom>
            <a:noFill/>
            <a:ln w="38100">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568" tIns="34284" rIns="68568" bIns="34284">
              <a:spAutoFit/>
            </a:bodyPr>
            <a:lstStyle/>
            <a:p>
              <a:pPr algn="ctr">
                <a:spcBef>
                  <a:spcPct val="50000"/>
                </a:spcBef>
              </a:pPr>
              <a:r>
                <a:rPr lang="en-GB" altLang="en-US" sz="1350" b="1"/>
                <a:t>ODR  Platform</a:t>
              </a:r>
            </a:p>
            <a:p>
              <a:pPr>
                <a:spcBef>
                  <a:spcPct val="50000"/>
                </a:spcBef>
                <a:buFontTx/>
                <a:buChar char="-"/>
              </a:pPr>
              <a:r>
                <a:rPr lang="en-GB" altLang="en-US" sz="750" b="1"/>
                <a:t>All ADR entities</a:t>
              </a:r>
              <a:r>
                <a:rPr lang="en-GB" altLang="en-US" sz="750"/>
                <a:t> </a:t>
              </a:r>
              <a:r>
                <a:rPr lang="en-GB" altLang="en-US" sz="750" b="1"/>
                <a:t>electronically registered</a:t>
              </a:r>
              <a:r>
                <a:rPr lang="en-GB" altLang="en-US" sz="750"/>
                <a:t> </a:t>
              </a:r>
              <a:r>
                <a:rPr lang="en-GB" altLang="en-US" sz="750" b="1"/>
                <a:t>with platform </a:t>
              </a:r>
            </a:p>
            <a:p>
              <a:pPr>
                <a:spcBef>
                  <a:spcPct val="50000"/>
                </a:spcBef>
                <a:buFontTx/>
                <a:buChar char="-"/>
              </a:pPr>
              <a:r>
                <a:rPr lang="en-GB" altLang="en-US" sz="750" b="1"/>
                <a:t>Information on ADR entities</a:t>
              </a:r>
              <a:endParaRPr lang="en-GB" altLang="en-US" sz="750"/>
            </a:p>
            <a:p>
              <a:pPr>
                <a:spcBef>
                  <a:spcPct val="50000"/>
                </a:spcBef>
                <a:buFontTx/>
                <a:buChar char="-"/>
              </a:pPr>
              <a:r>
                <a:rPr lang="en-GB" altLang="en-US" sz="750" b="1"/>
                <a:t>Complaint form in all EU languages </a:t>
              </a:r>
            </a:p>
          </p:txBody>
        </p:sp>
        <p:sp>
          <p:nvSpPr>
            <p:cNvPr id="10252" name="Text Box 12"/>
            <p:cNvSpPr txBox="1">
              <a:spLocks noChangeArrowheads="1"/>
            </p:cNvSpPr>
            <p:nvPr/>
          </p:nvSpPr>
          <p:spPr bwMode="auto">
            <a:xfrm>
              <a:off x="3059646" y="6140285"/>
              <a:ext cx="4682350" cy="3078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571" tIns="34286" rIns="68571" bIns="34286">
              <a:spAutoFit/>
            </a:bodyPr>
            <a:lstStyle/>
            <a:p>
              <a:pPr algn="ctr">
                <a:spcBef>
                  <a:spcPct val="50000"/>
                </a:spcBef>
              </a:pPr>
              <a:r>
                <a:rPr lang="en-US" altLang="en-US" sz="1050" b="1"/>
                <a:t>Resolution of the consumer dispute</a:t>
              </a:r>
            </a:p>
          </p:txBody>
        </p:sp>
        <p:sp>
          <p:nvSpPr>
            <p:cNvPr id="10260" name="Text Box 20"/>
            <p:cNvSpPr txBox="1">
              <a:spLocks noChangeArrowheads="1"/>
            </p:cNvSpPr>
            <p:nvPr/>
          </p:nvSpPr>
          <p:spPr bwMode="auto">
            <a:xfrm>
              <a:off x="395357" y="2278591"/>
              <a:ext cx="3169200" cy="277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571" tIns="34286" rIns="68571" bIns="34286">
              <a:spAutoFit/>
            </a:bodyPr>
            <a:lstStyle/>
            <a:p>
              <a:pPr algn="ctr">
                <a:spcBef>
                  <a:spcPct val="50000"/>
                </a:spcBef>
              </a:pPr>
              <a:r>
                <a:rPr lang="en-GB" altLang="en-US" sz="900">
                  <a:solidFill>
                    <a:schemeClr val="bg1"/>
                  </a:solidFill>
                </a:rPr>
                <a:t>Defines information of complaint form</a:t>
              </a:r>
            </a:p>
          </p:txBody>
        </p:sp>
        <p:sp>
          <p:nvSpPr>
            <p:cNvPr id="10263" name="Text Box 23"/>
            <p:cNvSpPr txBox="1">
              <a:spLocks noChangeArrowheads="1"/>
            </p:cNvSpPr>
            <p:nvPr/>
          </p:nvSpPr>
          <p:spPr bwMode="auto">
            <a:xfrm>
              <a:off x="900270" y="1773649"/>
              <a:ext cx="2016475" cy="42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571" tIns="34286" rIns="68571" bIns="34286">
              <a:spAutoFit/>
            </a:bodyPr>
            <a:lstStyle/>
            <a:p>
              <a:pPr>
                <a:spcBef>
                  <a:spcPct val="20000"/>
                </a:spcBef>
              </a:pPr>
              <a:r>
                <a:rPr lang="en-GB" altLang="en-US" sz="900" dirty="0"/>
                <a:t>Submission of a complaint</a:t>
              </a:r>
            </a:p>
            <a:p>
              <a:pPr algn="ctr">
                <a:spcBef>
                  <a:spcPct val="20000"/>
                </a:spcBef>
              </a:pPr>
              <a:r>
                <a:rPr lang="fr-BE" altLang="en-US" sz="600" dirty="0"/>
                <a:t>(ODR Reg. Art. 7)</a:t>
              </a:r>
              <a:endParaRPr lang="en-GB" altLang="en-US" sz="600" dirty="0"/>
            </a:p>
          </p:txBody>
        </p:sp>
        <p:sp>
          <p:nvSpPr>
            <p:cNvPr id="10269" name="Text Box 29"/>
            <p:cNvSpPr txBox="1">
              <a:spLocks noChangeArrowheads="1"/>
            </p:cNvSpPr>
            <p:nvPr/>
          </p:nvSpPr>
          <p:spPr bwMode="auto">
            <a:xfrm>
              <a:off x="684332" y="3285299"/>
              <a:ext cx="3169200" cy="461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571" tIns="34286" rIns="68571" bIns="34286">
              <a:spAutoFit/>
            </a:bodyPr>
            <a:lstStyle/>
            <a:p>
              <a:r>
                <a:rPr lang="en-GB" altLang="en-US" sz="900">
                  <a:solidFill>
                    <a:schemeClr val="bg1"/>
                  </a:solidFill>
                </a:rPr>
                <a:t>Put in contact the parties</a:t>
              </a:r>
            </a:p>
            <a:p>
              <a:r>
                <a:rPr lang="en-GB" altLang="en-US" sz="900">
                  <a:solidFill>
                    <a:schemeClr val="bg1"/>
                  </a:solidFill>
                </a:rPr>
                <a:t>Proposes 1/+ competent ADR entities</a:t>
              </a:r>
            </a:p>
          </p:txBody>
        </p:sp>
        <p:sp>
          <p:nvSpPr>
            <p:cNvPr id="10271" name="Text Box 31"/>
            <p:cNvSpPr txBox="1">
              <a:spLocks noChangeArrowheads="1"/>
            </p:cNvSpPr>
            <p:nvPr/>
          </p:nvSpPr>
          <p:spPr bwMode="auto">
            <a:xfrm>
              <a:off x="900270" y="2780356"/>
              <a:ext cx="2016475" cy="42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571" tIns="34286" rIns="68571" bIns="34286">
              <a:spAutoFit/>
            </a:bodyPr>
            <a:lstStyle/>
            <a:p>
              <a:pPr>
                <a:spcBef>
                  <a:spcPct val="20000"/>
                </a:spcBef>
              </a:pPr>
              <a:r>
                <a:rPr lang="en-GB" altLang="en-US" sz="900" dirty="0"/>
                <a:t>Processing of a complaint</a:t>
              </a:r>
            </a:p>
            <a:p>
              <a:pPr algn="ctr">
                <a:spcBef>
                  <a:spcPct val="20000"/>
                </a:spcBef>
              </a:pPr>
              <a:r>
                <a:rPr lang="fr-BE" altLang="en-US" sz="600" dirty="0"/>
                <a:t>(ODR Reg. Art. 8)</a:t>
              </a:r>
              <a:endParaRPr lang="en-GB" altLang="en-US" sz="600" dirty="0"/>
            </a:p>
          </p:txBody>
        </p:sp>
        <p:sp>
          <p:nvSpPr>
            <p:cNvPr id="10275" name="Text Box 35"/>
            <p:cNvSpPr txBox="1">
              <a:spLocks noChangeArrowheads="1"/>
            </p:cNvSpPr>
            <p:nvPr/>
          </p:nvSpPr>
          <p:spPr bwMode="auto">
            <a:xfrm>
              <a:off x="900269" y="4006191"/>
              <a:ext cx="2159374" cy="42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571" tIns="34286" rIns="68571" bIns="34286">
              <a:spAutoFit/>
            </a:bodyPr>
            <a:lstStyle/>
            <a:p>
              <a:pPr>
                <a:spcBef>
                  <a:spcPct val="20000"/>
                </a:spcBef>
              </a:pPr>
              <a:r>
                <a:rPr lang="en-GB" altLang="en-US" sz="900"/>
                <a:t>Transmission of a complaint</a:t>
              </a:r>
            </a:p>
            <a:p>
              <a:pPr algn="ctr">
                <a:spcBef>
                  <a:spcPct val="20000"/>
                </a:spcBef>
              </a:pPr>
              <a:r>
                <a:rPr lang="fr-BE" altLang="en-US" sz="600"/>
                <a:t>(ODR Reg. Art. 8)</a:t>
              </a:r>
              <a:endParaRPr lang="en-GB" altLang="en-US" sz="600"/>
            </a:p>
          </p:txBody>
        </p:sp>
        <p:sp>
          <p:nvSpPr>
            <p:cNvPr id="10276" name="Text Box 36"/>
            <p:cNvSpPr txBox="1">
              <a:spLocks noChangeArrowheads="1"/>
            </p:cNvSpPr>
            <p:nvPr/>
          </p:nvSpPr>
          <p:spPr bwMode="auto">
            <a:xfrm>
              <a:off x="684332" y="4509544"/>
              <a:ext cx="3169200" cy="461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571" tIns="34286" rIns="68571" bIns="34286">
              <a:spAutoFit/>
            </a:bodyPr>
            <a:lstStyle/>
            <a:p>
              <a:r>
                <a:rPr lang="en-GB" altLang="en-US" sz="900">
                  <a:solidFill>
                    <a:schemeClr val="bg1"/>
                  </a:solidFill>
                </a:rPr>
                <a:t>If agreement by parties,</a:t>
              </a:r>
            </a:p>
            <a:p>
              <a:r>
                <a:rPr lang="en-GB" altLang="en-US" sz="900">
                  <a:solidFill>
                    <a:schemeClr val="bg1"/>
                  </a:solidFill>
                </a:rPr>
                <a:t>automatic transmission of complaint</a:t>
              </a:r>
            </a:p>
          </p:txBody>
        </p:sp>
        <p:sp>
          <p:nvSpPr>
            <p:cNvPr id="10280" name="Text Box 40"/>
            <p:cNvSpPr txBox="1">
              <a:spLocks noChangeArrowheads="1"/>
            </p:cNvSpPr>
            <p:nvPr/>
          </p:nvSpPr>
          <p:spPr bwMode="auto">
            <a:xfrm>
              <a:off x="5941457" y="5517841"/>
              <a:ext cx="2448351" cy="5849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571" tIns="34286" rIns="68571" bIns="34286">
              <a:spAutoFit/>
            </a:bodyPr>
            <a:lstStyle/>
            <a:p>
              <a:r>
                <a:rPr lang="en-GB" altLang="en-US" sz="900">
                  <a:solidFill>
                    <a:schemeClr val="bg1"/>
                  </a:solidFill>
                </a:rPr>
                <a:t>ADR entity apply its own RoP</a:t>
              </a:r>
            </a:p>
            <a:p>
              <a:r>
                <a:rPr lang="en-GB" altLang="en-US" sz="900">
                  <a:solidFill>
                    <a:schemeClr val="bg1"/>
                  </a:solidFill>
                </a:rPr>
                <a:t>Dispute resolution within 30 days</a:t>
              </a:r>
            </a:p>
            <a:p>
              <a:pPr algn="ctr"/>
              <a:r>
                <a:rPr lang="fr-BE" altLang="en-US" sz="600">
                  <a:solidFill>
                    <a:schemeClr val="bg1"/>
                  </a:solidFill>
                </a:rPr>
                <a:t>(ODR Reg. Art. 9(b) )</a:t>
              </a:r>
              <a:endParaRPr lang="en-GB" altLang="en-US" sz="600">
                <a:solidFill>
                  <a:schemeClr val="bg1"/>
                </a:solidFill>
              </a:endParaRPr>
            </a:p>
          </p:txBody>
        </p:sp>
        <p:cxnSp>
          <p:nvCxnSpPr>
            <p:cNvPr id="10283" name="AutoShape 43"/>
            <p:cNvCxnSpPr>
              <a:cxnSpLocks noChangeShapeType="1"/>
              <a:stCxn id="10273" idx="4"/>
              <a:endCxn id="10246" idx="1"/>
            </p:cNvCxnSpPr>
            <p:nvPr/>
          </p:nvCxnSpPr>
          <p:spPr bwMode="auto">
            <a:xfrm>
              <a:off x="1907713" y="5085940"/>
              <a:ext cx="1728293" cy="140209"/>
            </a:xfrm>
            <a:prstGeom prst="straightConnector1">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284" name="Oval 44"/>
            <p:cNvSpPr>
              <a:spLocks noChangeArrowheads="1"/>
            </p:cNvSpPr>
            <p:nvPr/>
          </p:nvSpPr>
          <p:spPr bwMode="auto">
            <a:xfrm>
              <a:off x="3780494" y="3501249"/>
              <a:ext cx="1656050" cy="1008295"/>
            </a:xfrm>
            <a:prstGeom prst="ellipse">
              <a:avLst/>
            </a:prstGeom>
            <a:gradFill rotWithShape="1">
              <a:gsLst>
                <a:gs pos="0">
                  <a:schemeClr val="folHlink"/>
                </a:gs>
                <a:gs pos="100000">
                  <a:srgbClr val="00CCFF"/>
                </a:gs>
              </a:gsLst>
              <a:lin ang="5400000" scaled="1"/>
            </a:gradFill>
            <a:ln w="28575" cap="rnd">
              <a:solidFill>
                <a:schemeClr val="tx1"/>
              </a:solidFill>
              <a:prstDash val="sysDot"/>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8571" tIns="34286" rIns="68571" bIns="34286" anchor="ctr"/>
            <a:lstStyle/>
            <a:p>
              <a:endParaRPr lang="en-GB" sz="1350"/>
            </a:p>
          </p:txBody>
        </p:sp>
        <p:sp>
          <p:nvSpPr>
            <p:cNvPr id="10285" name="Text Box 45"/>
            <p:cNvSpPr txBox="1">
              <a:spLocks noChangeArrowheads="1"/>
            </p:cNvSpPr>
            <p:nvPr/>
          </p:nvSpPr>
          <p:spPr bwMode="auto">
            <a:xfrm>
              <a:off x="3709045" y="3790241"/>
              <a:ext cx="1871988" cy="461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571" tIns="34286" rIns="68571" bIns="34286">
              <a:spAutoFit/>
            </a:bodyPr>
            <a:lstStyle/>
            <a:p>
              <a:pPr algn="ctr">
                <a:spcBef>
                  <a:spcPct val="50000"/>
                </a:spcBef>
              </a:pPr>
              <a:r>
                <a:rPr lang="en-GB" altLang="en-US" sz="900"/>
                <a:t>Network of ODR facilitators</a:t>
              </a:r>
            </a:p>
          </p:txBody>
        </p:sp>
        <p:sp>
          <p:nvSpPr>
            <p:cNvPr id="10286" name="Line 46"/>
            <p:cNvSpPr>
              <a:spLocks noChangeShapeType="1"/>
            </p:cNvSpPr>
            <p:nvPr/>
          </p:nvSpPr>
          <p:spPr bwMode="auto">
            <a:xfrm flipH="1">
              <a:off x="5581032" y="3934736"/>
              <a:ext cx="43187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571" tIns="34286" rIns="68571" bIns="34286"/>
            <a:lstStyle/>
            <a:p>
              <a:endParaRPr lang="en-GB" sz="1350"/>
            </a:p>
          </p:txBody>
        </p:sp>
        <p:sp>
          <p:nvSpPr>
            <p:cNvPr id="10287" name="Line 47"/>
            <p:cNvSpPr>
              <a:spLocks noChangeShapeType="1"/>
            </p:cNvSpPr>
            <p:nvPr/>
          </p:nvSpPr>
          <p:spPr bwMode="auto">
            <a:xfrm flipH="1">
              <a:off x="5581032" y="1916557"/>
              <a:ext cx="0" cy="201817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571" tIns="34286" rIns="68571" bIns="34286"/>
            <a:lstStyle/>
            <a:p>
              <a:endParaRPr lang="en-GB" sz="1350"/>
            </a:p>
          </p:txBody>
        </p:sp>
        <p:sp>
          <p:nvSpPr>
            <p:cNvPr id="10288" name="Line 48"/>
            <p:cNvSpPr>
              <a:spLocks noChangeShapeType="1"/>
            </p:cNvSpPr>
            <p:nvPr/>
          </p:nvSpPr>
          <p:spPr bwMode="auto">
            <a:xfrm flipH="1">
              <a:off x="3059644" y="1916557"/>
              <a:ext cx="252138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571" tIns="34286" rIns="68571" bIns="34286"/>
            <a:lstStyle/>
            <a:p>
              <a:endParaRPr lang="en-GB" sz="1350"/>
            </a:p>
          </p:txBody>
        </p:sp>
        <p:sp>
          <p:nvSpPr>
            <p:cNvPr id="10289" name="Line 49"/>
            <p:cNvSpPr>
              <a:spLocks noChangeShapeType="1"/>
            </p:cNvSpPr>
            <p:nvPr/>
          </p:nvSpPr>
          <p:spPr bwMode="auto">
            <a:xfrm flipH="1">
              <a:off x="2916744" y="1916557"/>
              <a:ext cx="144487"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571" tIns="34286" rIns="68571" bIns="34286"/>
            <a:lstStyle/>
            <a:p>
              <a:endParaRPr lang="en-GB" sz="1350"/>
            </a:p>
          </p:txBody>
        </p:sp>
        <p:sp>
          <p:nvSpPr>
            <p:cNvPr id="10290" name="Line 50"/>
            <p:cNvSpPr>
              <a:spLocks noChangeShapeType="1"/>
            </p:cNvSpPr>
            <p:nvPr/>
          </p:nvSpPr>
          <p:spPr bwMode="auto">
            <a:xfrm>
              <a:off x="1908506" y="2637449"/>
              <a:ext cx="0" cy="2159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571" tIns="34286" rIns="68571" bIns="34286"/>
            <a:lstStyle/>
            <a:p>
              <a:endParaRPr lang="en-GB" sz="1350"/>
            </a:p>
          </p:txBody>
        </p:sp>
        <p:sp>
          <p:nvSpPr>
            <p:cNvPr id="10291" name="Line 51"/>
            <p:cNvSpPr>
              <a:spLocks noChangeShapeType="1"/>
            </p:cNvSpPr>
            <p:nvPr/>
          </p:nvSpPr>
          <p:spPr bwMode="auto">
            <a:xfrm>
              <a:off x="5149157" y="5446387"/>
              <a:ext cx="0" cy="576396"/>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571" tIns="34286" rIns="68571" bIns="34286"/>
            <a:lstStyle/>
            <a:p>
              <a:endParaRPr lang="en-GB" sz="1350"/>
            </a:p>
          </p:txBody>
        </p:sp>
        <p:sp>
          <p:nvSpPr>
            <p:cNvPr id="10292" name="Line 52"/>
            <p:cNvSpPr>
              <a:spLocks noChangeShapeType="1"/>
            </p:cNvSpPr>
            <p:nvPr/>
          </p:nvSpPr>
          <p:spPr bwMode="auto">
            <a:xfrm>
              <a:off x="1908506" y="3861694"/>
              <a:ext cx="0" cy="2159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571" tIns="34286" rIns="68571" bIns="34286"/>
            <a:lstStyle/>
            <a:p>
              <a:endParaRPr lang="en-GB" sz="1350"/>
            </a:p>
          </p:txBody>
        </p:sp>
        <p:sp>
          <p:nvSpPr>
            <p:cNvPr id="10293" name="Line 53"/>
            <p:cNvSpPr>
              <a:spLocks noChangeShapeType="1"/>
            </p:cNvSpPr>
            <p:nvPr/>
          </p:nvSpPr>
          <p:spPr bwMode="auto">
            <a:xfrm>
              <a:off x="7237082" y="2421499"/>
              <a:ext cx="0" cy="431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571" tIns="34286" rIns="68571" bIns="34286"/>
            <a:lstStyle/>
            <a:p>
              <a:endParaRPr lang="en-GB" sz="1350"/>
            </a:p>
          </p:txBody>
        </p:sp>
        <p:sp>
          <p:nvSpPr>
            <p:cNvPr id="10295" name="Text Box 55"/>
            <p:cNvSpPr txBox="1">
              <a:spLocks noChangeArrowheads="1"/>
            </p:cNvSpPr>
            <p:nvPr/>
          </p:nvSpPr>
          <p:spPr bwMode="auto">
            <a:xfrm>
              <a:off x="5796970" y="2134094"/>
              <a:ext cx="3097750" cy="27705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571" tIns="34286" rIns="68571" bIns="34286">
              <a:spAutoFit/>
            </a:bodyPr>
            <a:lstStyle/>
            <a:p>
              <a:pPr algn="ctr">
                <a:spcBef>
                  <a:spcPct val="50000"/>
                </a:spcBef>
              </a:pPr>
              <a:r>
                <a:rPr lang="en-GB" altLang="en-US" sz="900"/>
                <a:t>Complainant accesses platform’s website</a:t>
              </a:r>
            </a:p>
          </p:txBody>
        </p:sp>
        <p:sp>
          <p:nvSpPr>
            <p:cNvPr id="10298" name="Line 58"/>
            <p:cNvSpPr>
              <a:spLocks noChangeShapeType="1"/>
            </p:cNvSpPr>
            <p:nvPr/>
          </p:nvSpPr>
          <p:spPr bwMode="auto">
            <a:xfrm>
              <a:off x="4644244" y="4509544"/>
              <a:ext cx="0" cy="50494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571" tIns="34286" rIns="68571" bIns="34286"/>
            <a:lstStyle/>
            <a:p>
              <a:endParaRPr lang="en-GB" sz="1350"/>
            </a:p>
          </p:txBody>
        </p:sp>
        <p:sp>
          <p:nvSpPr>
            <p:cNvPr id="10299" name="Line 59"/>
            <p:cNvSpPr>
              <a:spLocks noChangeShapeType="1"/>
            </p:cNvSpPr>
            <p:nvPr/>
          </p:nvSpPr>
          <p:spPr bwMode="auto">
            <a:xfrm flipV="1">
              <a:off x="5436544" y="4077644"/>
              <a:ext cx="5049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571" tIns="34286" rIns="68571" bIns="34286"/>
            <a:lstStyle/>
            <a:p>
              <a:endParaRPr lang="en-GB" sz="1350"/>
            </a:p>
          </p:txBody>
        </p:sp>
      </p:grpSp>
      <p:sp>
        <p:nvSpPr>
          <p:cNvPr id="35" name="Nadpis 3"/>
          <p:cNvSpPr>
            <a:spLocks noGrp="1"/>
          </p:cNvSpPr>
          <p:nvPr>
            <p:ph type="title"/>
          </p:nvPr>
        </p:nvSpPr>
        <p:spPr/>
        <p:txBody>
          <a:bodyPr/>
          <a:lstStyle/>
          <a:p>
            <a:r>
              <a:rPr lang="cs-CZ" spc="-45" dirty="0"/>
              <a:t>1. EU </a:t>
            </a:r>
            <a:r>
              <a:rPr lang="cs-CZ" spc="-45" dirty="0" err="1"/>
              <a:t>Consumer</a:t>
            </a:r>
            <a:r>
              <a:rPr lang="cs-CZ" spc="-45" dirty="0"/>
              <a:t> ODR</a:t>
            </a:r>
            <a:endParaRPr lang="en-US" spc="-45" dirty="0"/>
          </a:p>
        </p:txBody>
      </p:sp>
      <p:sp>
        <p:nvSpPr>
          <p:cNvPr id="33" name="Slide Number Placeholder 2">
            <a:extLst>
              <a:ext uri="{FF2B5EF4-FFF2-40B4-BE49-F238E27FC236}">
                <a16:creationId xmlns:a16="http://schemas.microsoft.com/office/drawing/2014/main" id="{79BFB99B-7724-1A55-2EB4-61F3C111FE84}"/>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cs-CZ"/>
            </a:defPPr>
            <a:lvl1pPr marL="0" algn="r" defTabSz="914400" rtl="0" eaLnBrk="1" latinLnBrk="0" hangingPunct="1">
              <a:defRPr sz="1600" kern="1200">
                <a:solidFill>
                  <a:schemeClr val="bg1"/>
                </a:solidFill>
                <a:latin typeface="Muni Bold" panose="00000500000000000000" pitchFamily="2" charset="-18"/>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970407D-EE58-4A0B-824B-1D3AE42DD9CF}" type="slidenum">
              <a:rPr lang="cs-CZ" altLang="cs-CZ" smtClean="0"/>
              <a:pPr/>
              <a:t>9</a:t>
            </a:fld>
            <a:endParaRPr lang="cs-CZ" altLang="cs-CZ" dirty="0"/>
          </a:p>
        </p:txBody>
      </p:sp>
      <p:sp>
        <p:nvSpPr>
          <p:cNvPr id="3" name="Slide Number Placeholder 2">
            <a:extLst>
              <a:ext uri="{FF2B5EF4-FFF2-40B4-BE49-F238E27FC236}">
                <a16:creationId xmlns:a16="http://schemas.microsoft.com/office/drawing/2014/main" id="{E77A2E8A-2CDC-8E61-9885-5D4EFE051455}"/>
              </a:ext>
            </a:extLst>
          </p:cNvPr>
          <p:cNvSpPr>
            <a:spLocks noGrp="1"/>
          </p:cNvSpPr>
          <p:nvPr>
            <p:ph type="sldNum" sz="quarter" idx="11"/>
          </p:nvPr>
        </p:nvSpPr>
        <p:spPr>
          <a:xfrm>
            <a:off x="398502" y="6228000"/>
            <a:ext cx="252000" cy="252000"/>
          </a:xfrm>
        </p:spPr>
        <p:txBody>
          <a:bodyPr/>
          <a:lstStyle/>
          <a:p>
            <a:fld id="{0DE708CC-0C3F-4567-9698-B54C0F35BD31}" type="slidenum">
              <a:rPr lang="cs-CZ" altLang="cs-CZ" smtClean="0"/>
              <a:pPr/>
              <a:t>9</a:t>
            </a:fld>
            <a:endParaRPr lang="cs-CZ" altLang="cs-CZ" dirty="0"/>
          </a:p>
        </p:txBody>
      </p:sp>
    </p:spTree>
    <p:extLst>
      <p:ext uri="{BB962C8B-B14F-4D97-AF65-F5344CB8AC3E}">
        <p14:creationId xmlns:p14="http://schemas.microsoft.com/office/powerpoint/2010/main" val="594006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Prezentace_MU_CZ</Template>
  <TotalTime>135</TotalTime>
  <Words>2374</Words>
  <Application>Microsoft Office PowerPoint</Application>
  <PresentationFormat>Širokoúhlá obrazovka</PresentationFormat>
  <Paragraphs>371</Paragraphs>
  <Slides>36</Slides>
  <Notes>6</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36</vt:i4>
      </vt:variant>
    </vt:vector>
  </HeadingPairs>
  <TitlesOfParts>
    <vt:vector size="42" baseType="lpstr">
      <vt:lpstr>Arial</vt:lpstr>
      <vt:lpstr>Arial Black</vt:lpstr>
      <vt:lpstr>Muni Bold</vt:lpstr>
      <vt:lpstr>Tahoma</vt:lpstr>
      <vt:lpstr>Wingdings</vt:lpstr>
      <vt:lpstr>Prezentace_MU_CZ</vt:lpstr>
      <vt:lpstr>Other types of ADR regarding domain names and ODR</vt:lpstr>
      <vt:lpstr>URS &amp; PDDRP</vt:lpstr>
      <vt:lpstr>What is ODR</vt:lpstr>
      <vt:lpstr>Out-of-court ODR examples &amp; parameter analysis</vt:lpstr>
      <vt:lpstr>8 parametrs of efficient ODR system</vt:lpstr>
      <vt:lpstr>3 case studies </vt:lpstr>
      <vt:lpstr>1. EU Consumer ODR</vt:lpstr>
      <vt:lpstr>1. EU Consumer ODR</vt:lpstr>
      <vt:lpstr>1. EU Consumer ODR</vt:lpstr>
      <vt:lpstr>1. EU Consumer ODR</vt:lpstr>
      <vt:lpstr>1. EU Consumer ODR</vt:lpstr>
      <vt:lpstr>1. EU Consumer ODR</vt:lpstr>
      <vt:lpstr>1. EU Consumer ODR</vt:lpstr>
      <vt:lpstr>2. UDRP</vt:lpstr>
      <vt:lpstr>2. UDRP</vt:lpstr>
      <vt:lpstr>3. eBay &amp; PayPal</vt:lpstr>
      <vt:lpstr>3. eBay &amp; PayPal</vt:lpstr>
      <vt:lpstr>Results?</vt:lpstr>
      <vt:lpstr>Results?</vt:lpstr>
      <vt:lpstr>Online courts</vt:lpstr>
      <vt:lpstr>Important to realize! </vt:lpstr>
      <vt:lpstr>State of eJustice in Czechia</vt:lpstr>
      <vt:lpstr>Lessons to be learnt</vt:lpstr>
      <vt:lpstr>Examples of online courts?</vt:lpstr>
      <vt:lpstr>Prezentace aplikace PowerPoint</vt:lpstr>
      <vt:lpstr>Prezentace aplikace PowerPoint</vt:lpstr>
      <vt:lpstr>Prezentace aplikace PowerPoint</vt:lpstr>
      <vt:lpstr>Prezentace aplikace PowerPoint</vt:lpstr>
      <vt:lpstr>Prezentace aplikace PowerPoint</vt:lpstr>
      <vt:lpstr>A Way Forward?</vt:lpstr>
      <vt:lpstr>A Way Forward? – multi step process</vt:lpstr>
      <vt:lpstr>Project of Online Court in Czechia</vt:lpstr>
      <vt:lpstr>Project of Online Court in Czechia</vt:lpstr>
      <vt:lpstr>Problems</vt:lpstr>
      <vt:lpstr>Conclusion</vt:lpstr>
      <vt:lpstr>Tank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Elektronické důkazy – novinky a spolupráce</dc:title>
  <dc:creator>Václav Stupka</dc:creator>
  <cp:lastModifiedBy>Pavel Loutocky</cp:lastModifiedBy>
  <cp:revision>37</cp:revision>
  <cp:lastPrinted>2020-11-27T12:06:03Z</cp:lastPrinted>
  <dcterms:created xsi:type="dcterms:W3CDTF">2020-02-24T19:33:06Z</dcterms:created>
  <dcterms:modified xsi:type="dcterms:W3CDTF">2023-03-29T15:26:02Z</dcterms:modified>
</cp:coreProperties>
</file>