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92" autoAdjust="0"/>
    <p:restoredTop sz="95768" autoAdjust="0"/>
  </p:normalViewPr>
  <p:slideViewPr>
    <p:cSldViewPr snapToGrid="0">
      <p:cViewPr varScale="1">
        <p:scale>
          <a:sx n="105" d="100"/>
          <a:sy n="105" d="100"/>
        </p:scale>
        <p:origin x="132" y="16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8" name="Obrázek 1">
            <a:extLst>
              <a:ext uri="{FF2B5EF4-FFF2-40B4-BE49-F238E27FC236}">
                <a16:creationId xmlns:a16="http://schemas.microsoft.com/office/drawing/2014/main" id="{FB2B0DDA-9175-7049-BA1B-547F0D9536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C3DE4947-6DD8-0244-859D-07E5AFB0EB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DBF6B270-E686-4A4A-AE0C-89D2F08D9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F8822E1C-69F6-2542-8055-F7D13F712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">
            <a:extLst>
              <a:ext uri="{FF2B5EF4-FFF2-40B4-BE49-F238E27FC236}">
                <a16:creationId xmlns:a16="http://schemas.microsoft.com/office/drawing/2014/main" id="{F02A347E-3661-ED4E-BC61-645333D5CE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CF358410-E249-6349-920D-F038B13894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420583F1-1793-C649-B39C-DDDDF4B7F7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Obrázek 1">
            <a:extLst>
              <a:ext uri="{FF2B5EF4-FFF2-40B4-BE49-F238E27FC236}">
                <a16:creationId xmlns:a16="http://schemas.microsoft.com/office/drawing/2014/main" id="{8FF68F39-5218-0A40-A194-4509B7DC2C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2503AE90-28E8-C445-B434-41A509A8B3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6859FE4-88B6-9E40-937D-0D44C71631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en-v10.potx" id="{9896EA3D-72B6-4023-9F63-F32925A13CDB}" vid="{276D4D44-9036-4AB3-B85F-98413CE9D3B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8</Words>
  <Application>Microsoft Office PowerPoint</Application>
  <PresentationFormat>Širokoúhlá obrazovka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Presentation_MU_EN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LAW</dc:title>
  <dc:creator>Masaryk University</dc:creator>
  <cp:lastModifiedBy>Tomáš Kudela</cp:lastModifiedBy>
  <cp:revision>2</cp:revision>
  <cp:lastPrinted>1601-01-01T00:00:00Z</cp:lastPrinted>
  <dcterms:created xsi:type="dcterms:W3CDTF">2020-11-27T18:02:38Z</dcterms:created>
  <dcterms:modified xsi:type="dcterms:W3CDTF">2020-11-28T10:51:35Z</dcterms:modified>
</cp:coreProperties>
</file>