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  <p:sldMasterId id="2147483676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60" r:id="rId10"/>
  </p:sldMasterIdLst>
  <p:notesMasterIdLst>
    <p:notesMasterId r:id="rId34"/>
  </p:notesMasterIdLst>
  <p:handoutMasterIdLst>
    <p:handoutMasterId r:id="rId35"/>
  </p:handoutMasterIdLst>
  <p:sldIdLst>
    <p:sldId id="309" r:id="rId11"/>
    <p:sldId id="626" r:id="rId12"/>
    <p:sldId id="656" r:id="rId13"/>
    <p:sldId id="465" r:id="rId14"/>
    <p:sldId id="627" r:id="rId15"/>
    <p:sldId id="648" r:id="rId16"/>
    <p:sldId id="649" r:id="rId17"/>
    <p:sldId id="650" r:id="rId18"/>
    <p:sldId id="660" r:id="rId19"/>
    <p:sldId id="651" r:id="rId20"/>
    <p:sldId id="655" r:id="rId21"/>
    <p:sldId id="472" r:id="rId22"/>
    <p:sldId id="434" r:id="rId23"/>
    <p:sldId id="652" r:id="rId24"/>
    <p:sldId id="654" r:id="rId25"/>
    <p:sldId id="646" r:id="rId26"/>
    <p:sldId id="647" r:id="rId27"/>
    <p:sldId id="657" r:id="rId28"/>
    <p:sldId id="658" r:id="rId29"/>
    <p:sldId id="659" r:id="rId30"/>
    <p:sldId id="425" r:id="rId31"/>
    <p:sldId id="653" r:id="rId32"/>
    <p:sldId id="370" r:id="rId3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7"/>
    <a:srgbClr val="E5D5BD"/>
    <a:srgbClr val="E7C99D"/>
    <a:srgbClr val="80379B"/>
    <a:srgbClr val="A9AAAE"/>
    <a:srgbClr val="68676C"/>
    <a:srgbClr val="DFE1E2"/>
    <a:srgbClr val="DF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872" autoAdjust="0"/>
  </p:normalViewPr>
  <p:slideViewPr>
    <p:cSldViewPr>
      <p:cViewPr varScale="1">
        <p:scale>
          <a:sx n="82" d="100"/>
          <a:sy n="82" d="100"/>
        </p:scale>
        <p:origin x="14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7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F3742BB7-4196-499F-8B5A-148EA983F3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9563894B-4C23-444C-9FDD-34FEC1FD3AF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8596" name="Rectangle 4">
            <a:extLst>
              <a:ext uri="{FF2B5EF4-FFF2-40B4-BE49-F238E27FC236}">
                <a16:creationId xmlns:a16="http://schemas.microsoft.com/office/drawing/2014/main" id="{B5C378E5-C25B-4BFB-810F-0AC1168CC89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8597" name="Rectangle 5">
            <a:extLst>
              <a:ext uri="{FF2B5EF4-FFF2-40B4-BE49-F238E27FC236}">
                <a16:creationId xmlns:a16="http://schemas.microsoft.com/office/drawing/2014/main" id="{CB1E53D3-776D-4839-AA2F-4FE83187BB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F99F057-AFED-4727-A57E-16FB4B90316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>
            <a:extLst>
              <a:ext uri="{FF2B5EF4-FFF2-40B4-BE49-F238E27FC236}">
                <a16:creationId xmlns:a16="http://schemas.microsoft.com/office/drawing/2014/main" id="{342D3722-5088-4D26-B182-169A1B231B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8428079D-8328-4EB9-A9C2-6F20A23392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524A8436-F338-4BA1-9AA7-3613007F80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3" name="Rectangle 5">
            <a:extLst>
              <a:ext uri="{FF2B5EF4-FFF2-40B4-BE49-F238E27FC236}">
                <a16:creationId xmlns:a16="http://schemas.microsoft.com/office/drawing/2014/main" id="{7A1D246F-B4B8-428E-88EB-5DA055D067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34854" name="Rectangle 6">
            <a:extLst>
              <a:ext uri="{FF2B5EF4-FFF2-40B4-BE49-F238E27FC236}">
                <a16:creationId xmlns:a16="http://schemas.microsoft.com/office/drawing/2014/main" id="{48ED352A-187A-4182-8BFE-79477F0105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34855" name="Rectangle 7">
            <a:extLst>
              <a:ext uri="{FF2B5EF4-FFF2-40B4-BE49-F238E27FC236}">
                <a16:creationId xmlns:a16="http://schemas.microsoft.com/office/drawing/2014/main" id="{648D9962-CEA8-427E-A3B9-6A7D39CE17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B03F10E-D077-476A-A579-E0BD2500B99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E85E6E6-ECE1-4256-8D4A-03250A1C5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D20031-1B92-45ED-A6B8-D2DA47191F5B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4A337762-92AC-4A5D-AE33-5622EA9A6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EEBC932-79F3-4475-88EA-0C0B337F7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84C47C1-8434-408B-B2EC-ABE7BD15A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595219-6522-4753-8905-390C2CB4751C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F27C461-E16A-4657-B536-6FE2396193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D8A79DC6-3A52-4CB8-96F8-F322307B1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E2FE8667-3D00-46C0-8A4F-6CB7BD704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/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A251E31B-0255-44D3-8C03-0DE52687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EA7D69CA-A062-44F0-979D-F4337A1C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/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A06E2D32-FC51-4124-9E70-E0DFA7C7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39B9D66-3B82-498E-89C8-3A9FC1B5562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D5B9FBF-9C33-477A-8339-F5D3705527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4DA85C09-2C4E-4299-8A60-A58CD7DA50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52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0BD8-8E16-4B2B-94CF-430FC69790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88E7D1-C09B-4B9A-97CF-E1E2BD944B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AA218-DD9A-45BC-9FD4-C2CB3458C0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38561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75AC45A9-3C40-498C-8E4A-ADA491848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0CCB3615-A5B2-45EF-8580-1CBB513B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AB0451FC-D562-43BE-9B82-5D3FDA2E5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BB265061-9C49-4BCA-9D7F-4DCF00E0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4B4C5A8-5E6A-42FB-B2E5-37B931CDE3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AB1C0F8-F8E5-4E09-B2FD-ADEBA5FE35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6A244C91-FBD8-4112-BB0C-C5CE6B7CA4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42510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4FBA6B-03B7-4CE8-BEAA-34A29823DA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4786AE-3C21-4198-9DE6-F862BF6949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7F6CF-D6BA-4A62-8DE9-786AE884D1D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959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49A81A-BA4C-46E9-88F5-B1C92D7BAC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F2B9E3-40BE-4D3A-9B85-AAA5B9BE8E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202B2-7BD9-4C89-A444-697F882D99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72782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2194EC-027B-4A92-A092-741DB56C4A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1362A-F910-4623-8FBC-4EE225BED0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C0829-3D11-46FD-9505-C98C016A4E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9338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59124F-B34F-413B-8630-748F4421C3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C82C94-7129-40AC-B89F-4C39198E76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269FC-36A8-4C6F-A5A2-1825F029F7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39357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9E4A1F-74AD-4119-AE08-555FB6A618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ED2658-DA03-4C35-B597-EAE9343C00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42F9-D1EA-4DAE-8FB5-98347E5CF4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5059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CBF999-666F-4105-BE47-8B39E7A32B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4C7BE8-F479-4AD2-B319-49A2968241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7266B-EE46-4F79-8DE6-B9D325E604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99460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DF5C9-A78A-4EC7-9F87-A6E8CBB8CD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0C9-761A-4BA8-A0E0-136DE07250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C8031-CE80-4446-93A1-862D92FCC0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43834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DCCD8-DACC-405D-B223-F3CBD3B73F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5C637-450A-4505-AB4A-3DEE6A6376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44501-B2DD-41AE-96CA-118AD51051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9886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8F2586-8441-4B6A-B276-26A6A8FB3F5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8EB84C-BEE4-4A53-AE47-29D03CB611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703C3-7F06-44D4-A980-9BF18DFAACC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199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D1C2A1-96D6-49BD-A22F-0F5CDF632F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BCA675-673D-493A-B45D-4BB57B7BE0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F0162-12BD-4C82-BA88-AE0DBAB135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4143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31A84-857A-4F5D-9F1D-84CE2EAE1C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8DFC13-C8A2-4EA9-8BEE-D4256AB3E5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D49E6-3116-4F44-9BAF-205057E206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49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4A7BFA-36E0-4848-BD12-F87663D32A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11957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6754DF-C726-4082-BEDC-E23C92629E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250689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BAC2D9-E2D1-4D81-B9E5-4DABBE3B51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794337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341DC-46D7-4696-8B24-BD03E57BC7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149596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A03BEE-0B81-4116-B8AE-5FE7907076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15171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5354B6-76CC-423C-BB81-A9FE1C05E64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414642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DD826C-A5A4-4AC9-9929-C5AB965CB39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792986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2EA2A4-1D21-478F-AC49-B31A7545E7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16463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A714EA-0D77-40F4-8F5F-55BBE0EE17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8730CA-841F-49D7-8C24-9EE2167785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23EB5-8B2B-436E-A2C5-DB774EBEED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069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90FDCF-9F72-44E5-B32C-E3CD0B970F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433697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CF577D-8822-4419-BBD2-F9F8D9D6A75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29440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852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852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5998C0-0D3C-438F-B795-5113907922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4248144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BC2CC004-3D71-49DB-AEB1-CA6AA438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E65E1B02-C362-49E4-A392-67AE7AA2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AA09CA69-9CA8-4667-9A5A-D8E545B78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69257AB1-483A-45C2-889E-A3D63E08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13CCD82-4AE3-43C5-B936-C4E83C112D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265C41C-9178-48B1-A467-DE4D62AF8A2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F7766D7E-DAD3-4A46-8DA7-F41F3E3D17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6499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E5AEFF-AA13-4396-A80F-FF895B856D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7CBA2-0D14-40B2-BD0A-3CEA2E6C33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81CEA-572E-48FB-862B-763DCED806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760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8F7832-DCAC-48FF-92B4-13BAB31348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96DB51-6B3E-4234-90CB-47F87FCD19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FD5E3-3B98-49A9-92D9-D94D464545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7612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E06B2-734E-4FD4-9C8A-48842118BD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259061-AC6F-42CB-80F5-CCE6073530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8F3E5-AECF-45EA-80B2-BDE8108FC8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4131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99C21A-34A9-474C-A9AB-C4066CE520F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56B230-51AF-4A3A-9A99-32C246CACB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CE7EF-19E4-4FE9-923D-90E8EE3D49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6991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16C350-14F7-44A8-B2D8-52C0585173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BC96C7-ACFD-48DB-9BD5-AC91FB5699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A3973-FDF0-4231-863B-BBDAD121D5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497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248C4-7668-49D4-AA62-82E11737D90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A9B2D3-72C7-47FC-9803-F2EA78B3DB2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417D2-6E2B-4DE2-B1A8-5DD63780ABD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32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D8749B-380B-4D4E-B353-C2F2EEEC25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8197AD-D90A-4FD2-825F-613F3026A5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FE1CB-936B-40FB-B3B8-1EF3D410E2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813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94DE86-773B-4F88-B832-BF7EE5725F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2384B4-28E2-4A52-ACC0-3F591E8EFD4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2C881-CA01-4E2C-ADEB-DA2ECBAF2B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2560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5BEC0-8482-4EB9-866A-5F7F876139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4939C7-B53E-42EA-B08D-AC6B7852AB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66249-2FB6-4CE3-82B4-2E64473102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714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36A2F-28ED-4A01-B77E-2D623CD1C6A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263D7B-F21D-4D55-9AAE-AE2AA96884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3A48A-34EA-4CED-B124-14AFA4AE3E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00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3F0CF-5ADD-4B4B-9A50-CFCDC829E7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1C3676-5455-43B0-A158-C3B0C8EC432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3C8ED-2751-4A39-8717-E13ACD7627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9339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A829387-A5D4-4E79-B35F-8091BCC2A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C5E46CC7-1F69-4E83-909E-F9A37F2D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B859F263-CEDF-4322-9DEC-81EB6CFBA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11FAECEC-1BDC-4E6E-847D-7EE81E93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A354428-D5BC-4956-AE35-A418DC77CAD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22B5FA6-138F-4D28-B507-6CA43BE6AF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200D6C84-7749-483C-A167-2C2CD6123E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9554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F4604-79E5-4BF7-AD2E-97FF829B0F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219904-33B2-4B52-8F7C-7F39C0E7CA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D33BF-1988-41C2-9222-F3793B896C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5790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C79A10-D50D-486F-AE8E-041AFA2BE7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0CC5E2-149F-457B-BBD8-A20A3482A8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A427C-0A08-4969-A47F-475BD548A8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4743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8BC3D7-E559-45F0-9232-9F63594843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A52C3-43C2-44B2-A400-CCB30FDAA4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EFCB3-467C-46C6-A83D-8CA40A6A86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214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229E04-4F9E-473C-9730-360862F9C3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A14B7A-5BAB-4372-BA1B-E5D9A52F9A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0D80B-577C-4333-A3F9-B6ACD55585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45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CBED01-8840-47D9-BDF2-189A9A71A8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4ACC30-32A9-4A31-9F2D-C8F3FCD09B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75422-09F3-4C58-9F3B-290CF12258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271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6B1BED-C276-4975-83DA-154A320E317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8C98F-46C0-41D7-8AD9-1723439947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A9129-CE8E-47EB-A1C7-79A4991C4C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0433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4369D4-DC9D-43D0-A5DE-32B4851924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CA38D0-8C17-4DC3-B422-22B41B96E1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42C48-76B1-49A5-A093-6873EADE46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2014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C9033D-CD78-44D2-AC56-B59EBBB36C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B1C2DB-C10F-44FC-85B6-7C38293001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ED41D-20A9-4682-A1CE-0E0F96946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6308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8BC51-5303-4DD6-BDAE-10E78D58600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F5D6F-4E4C-4803-807A-802BF7C3DF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7B319-8B4B-45B7-A49F-A579587FFC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4904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B1EDEC-9338-439F-B7D0-CA89B95A68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D431B1-416E-499C-85FD-90D1D992B7F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95825-CB2E-4453-8D9D-C5D007AEDD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785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706BE-D81A-4962-9FE0-5457AE643F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761AF8-2FA6-40D3-B462-2578A52F1DD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60393-E7C6-4F06-9300-57D3199FEE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51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59746FF6-130E-4696-B43C-9BD711945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AE922332-3457-4E08-B02C-64D6252F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1E6A9642-B07C-4368-B711-F94D479F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3D8F2C78-5B72-4051-9C23-0BDB595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9F2E6A-9866-4553-87B9-F55DE53BE5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CC18909-4B34-44D0-98F7-041409FCBD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648CC952-9C54-458B-861F-C67250069D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3155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12C852-1647-4399-88E4-BD793BD5E9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D74385-BEED-45B4-93DC-30943C26D2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147DA-D469-4D9C-99C9-96A3458B13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8609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821694-8D88-4C13-A581-F1AEA0C595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E3C07D-EBB7-488C-8964-082FA967E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229B2-B989-4FDA-9813-948602B0C1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8476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9FB24-411E-47F4-9DC6-E385D5E6F9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08FDC-6BAD-402D-9DBE-52CFB36DCB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2C5BD-DDBF-4137-8614-15E2626B4C7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94742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4CAE4B3-824F-427E-B0F8-BCD9BEB036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D74E65-AF37-4760-80C1-9E11C97E4D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ABB1A-4897-41F5-A8BC-0ACD5941F9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371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A045EC-1D62-4827-9284-5D78C4DE0E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D27D30-D34D-4005-80FF-D48CFDB792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75F55-54BC-40B3-912F-C4D3279C73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089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FA8D2C-4552-4046-B7FF-8032F159BA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311AFB-9A54-406D-9438-0405F07675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7B6D0-D5AC-4E45-91D0-95C2356E6F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4151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F5F501-0EA9-40D0-A835-7519E2894F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00226D-E988-41DA-9F05-D3AF984422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94C97-8106-4BA0-B73E-9E5E502F47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67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9ED4BA-16E2-424C-99CA-0115FEF3C7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CB65E-DD62-47D4-902B-CD6D97B38A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B1AE5-75EB-4A54-BE08-A4AAD8B066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2852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DC771-D750-4CF5-962D-39B3905AEE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B995C5-31D5-4F20-A0FD-48970561A9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D8F98-0DEA-4854-8661-5FC867811F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2033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E6C8F-409B-4271-8DDD-905B89047D6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844CA6-F4A3-4CEF-9F1E-E1E56651D5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DC9BD-5210-41E1-9D4B-2BF959EB19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979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CDFC9-9336-48AF-A42C-50ACD70C28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AE5F1C-9081-44E8-A78D-1A29F4B8BF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DDBC1-BB63-46F5-91E7-8081EAF67A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1375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5296724B-7A3E-406A-ACCB-D5C789540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22E737AD-0BD2-4093-91E7-0DB92286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B9404E-08CB-420E-95DA-9F341FE0C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C14F2CE8-E7E9-48F5-A758-15A90012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2562530-1982-4F32-8B37-33DE19719D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1DDE4-31D9-4522-A22B-3D2E6B9379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E9ABE931-C3B5-4F73-A92E-E7CC5097F5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11599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A97765-2696-46F0-9F83-827ABC0BD2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B1CBA9-A0B4-4B58-8428-A90F9B59D5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302C4-1819-4F73-A742-A9E9F855DD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717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9040AB-CCB4-4B40-B3C0-9A6674B0A5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80359F-7342-4528-AD9D-A57FEABE74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B8565-CBE6-4264-9CCB-1181F07CE1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2088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0591B-6628-4FCE-8329-D2052AE55F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B6529-3C48-41E8-8ED2-01403A2FF6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10115-39E6-4669-B09C-909E240E0A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357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4388B3-6D33-460A-963E-0408EF742CA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47B80B-A8FE-4889-8199-1EF922D865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09B82-02D2-4859-ABC7-E0BFDEBDE7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30896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394044-05FF-4235-8F7D-0B475AD4AB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F684B3-1457-4F36-A20A-EAFA61F97B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172DF-B2E4-478D-B20A-F831E154F2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6744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28E1A5-28D2-4372-BCFC-C34E97CE3B8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D32830-ECD0-411F-A50E-0DC7FCE1E8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EDBB8-4C13-4FE9-9AF5-6D87C66999F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1875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F4D371-5BB8-4F07-A61A-3231C023DD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4CE162-278D-40BE-AADD-E1C4E4A39B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5CB69-0A4D-4143-A21C-9131C30F7D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5110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9A985-7CA9-4C74-8EF5-E4AAC2C5DA8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826A2-94B4-4D97-8301-2DD876A188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78368-CAB7-43E8-B044-8FD17B666A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8875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A77C6-8D27-4689-9F7A-1C5BE782D34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F8FD7-673F-44A8-A8F1-67C6FE9EAF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E15B0-290F-4D20-B5CD-5D4F3313F2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468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05B820-AB89-45A3-802F-007A11DE5C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7BDD2-0F1B-48C3-A42E-C974A98C92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8CDE9-88D3-4C48-8DFC-7C9403D7B0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565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24BD3-5770-46DD-B62F-A6EB27AF4B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CA6E69-47E1-4B31-A276-083A07A0B2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38CE7-BD9A-49D2-9389-4FF78C2A8C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3054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594030C1-64F3-419B-BB2E-3DA261395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CB658D68-A782-4258-B08D-A8346D04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5F04015D-C99F-49A4-9EF8-1713D236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9E30BD93-2734-4421-A201-CE7AC874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24E5705-26CD-43D4-A536-9AAC1B95B4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232E0AF-2903-4F90-AA64-9F3CF7C2F5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CFA9D5D5-5EB1-42EA-9834-4E56E44A8E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94454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BC2FF9-5448-4FF0-AE2C-D54E5801A4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8F4D12-9753-4F95-93EA-D3F7C48422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93028-61DC-45CB-BAD6-9E93B1E666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98275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341B2-DC0D-4FFA-8618-D1540BFB5A0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092196-CA8E-4C16-A5C5-ECCC1E467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E929E-D419-40AB-9B8A-16A6EABDD8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977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75E65C-77CF-4D76-A688-F2695CEA08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D79F20-FC4E-4F03-9592-FBB7F8D72C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13945-2887-4B73-BC17-F441842837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233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8ECA1-7445-4451-B2F9-6B5C4D9B73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1BBED-699C-49BB-8FD7-61BF0C6CBF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5F7E7-EDDE-41AE-ACB7-12B34095D8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4415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89F021-FEBD-4229-9B11-13DB29B6D2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9637C2-5F94-46B3-95D4-5B6F8C4017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B68E4-2C45-4690-823D-A96426F8AF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43249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6AAC49-9DF8-4654-8C9B-53F0EAA72E6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AE2E69-161D-4AEB-8956-4E4F3C25C8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066F8-DDDD-41DD-81F9-377EC31CEE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39032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ACAE1C-434A-4806-9FDA-3E2B3FD308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919112-17D7-4718-8916-57977642B6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002E0-510C-44E2-8998-68F15219E8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1162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C9671B-6EA3-4EA5-929F-6B30913F7E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E0E5C-7F4A-4CF0-BEB0-A576020981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E12C4-9A32-4178-89F8-949061CD87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3005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CB89B-BD10-4BAE-9568-614DF39AE98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AB5EC-3FAF-491D-A14B-062954BB3C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B4228-63C5-47F1-A83F-4A5E1BC1B7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3880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8F20C8-D8DA-4890-BA6F-743E44BC2B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B546A6-9B4C-47F1-AAE8-60919C2CA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821A-D895-4B40-9C76-9A30BF6924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25561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D5B56C-D52F-4A14-8A33-8DB83F1261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53FC8-7F02-46F6-85D6-8A281CBDCAA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304E0-9DF9-41C9-A5AB-424E2C6BCB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156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11C346AE-C5C3-4B96-9756-FCF83031A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93808CC6-1457-4944-A7A5-3C35D0F1D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FEBDAC37-645C-4AD9-8D52-336B5DFF9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6EF1B67A-2D8C-4E06-96B4-63EB7B04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0C435F4-8477-4084-907A-5C377760B36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F35C4E0-C8D8-4430-8BA8-40FEFF4BC76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5B7B4821-5F32-4438-A2B2-E3DF86E5E0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07961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76E44-01AF-4FE5-9276-9F83C158220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F665D6-9E97-46AA-836D-17BCAE8276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D577A-BB02-47FC-A9E8-29FFAB1164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360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3E122D-D756-4CDA-A473-9FAD0CCC7B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B6F7D-CAB6-41E0-86BD-4B7D2BFAAF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818AC-032D-465F-BDD7-9D764CCE00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2835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98041-701B-4766-BCA3-058666E162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B9FE07-F5A9-4ADA-831A-A3374EF5E4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FA8F6-8EC4-48CD-A17F-8AB9024CD5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09641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F7514-7B45-4C30-A300-800F08AC1F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0FA3B-A302-4B96-9B42-3BCC4FE76E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0EB7B-EEBC-47C5-9CDA-65B7AA9426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61898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BA54EA-42A2-4033-A813-FA8FC3EE7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9C10C8-18C5-4D6D-B45C-7A23094408B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BB630-FE3A-4E11-B6DD-8FE6718528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9281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65C140-38FC-4FFE-82CC-602230AE2C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4E0FC0-D78C-4A5E-8AE6-F415EF6527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78227-7762-4532-8A21-591F193871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9688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88251A-FF44-4D66-B084-C8E42407D0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1EBDA5-A15E-4B86-8391-9F32C4C9CA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48ACB-BBD7-4B64-9273-62A859AD2A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02455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808478-7C15-4522-A919-502A9528F6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8B59A-2614-4430-81F1-849F2B00F3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1D39E-6123-4242-98A7-3E6C1E7250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83593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7C443-0C7E-400A-95B5-B8BABA9665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A4115-DDFB-49F0-84C0-0DBDA8906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F1C5-0372-4AE7-8F36-FBAF53D2E5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8110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ABCC98-06B8-44F9-9EDE-B0E778ACD97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593371-2026-4946-8A1E-3069FBE4E99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BB85D-F66B-45A2-8B44-8D9A9D5AAE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53731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C88A8A-BA0E-435A-8C3E-0E5A5C8FE1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438380-D653-4EC0-85FC-28046E79BA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26C8D-CE5B-47C7-9D56-6F5996621E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8259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622469F-5473-4826-B7D7-8AE3E6C9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" name="Picture 21" descr="pruh+znak_PF_13_gray5+fialovy_RGB">
            <a:extLst>
              <a:ext uri="{FF2B5EF4-FFF2-40B4-BE49-F238E27FC236}">
                <a16:creationId xmlns:a16="http://schemas.microsoft.com/office/drawing/2014/main" id="{D04696F3-EC26-425A-BE18-FE3861C1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FFC511E-4DA0-422B-AF61-395C9A970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" name="Picture 27" descr="PF_PPT_en">
            <a:extLst>
              <a:ext uri="{FF2B5EF4-FFF2-40B4-BE49-F238E27FC236}">
                <a16:creationId xmlns:a16="http://schemas.microsoft.com/office/drawing/2014/main" id="{4151BB22-39FB-4650-A996-DA4EE683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05100" y="3860800"/>
            <a:ext cx="5969000" cy="2376488"/>
          </a:xfrm>
        </p:spPr>
        <p:txBody>
          <a:bodyPr bIns="1080000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05100" y="3141663"/>
            <a:ext cx="5969000" cy="6477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68676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9A0A9BC-7979-4E39-9B9B-468BA25FB3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705100" y="6442075"/>
            <a:ext cx="4960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90FA5C5-0229-4108-8542-31C37A0777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7988" y="6442075"/>
            <a:ext cx="658812" cy="279400"/>
          </a:xfrm>
        </p:spPr>
        <p:txBody>
          <a:bodyPr/>
          <a:lstStyle>
            <a:lvl1pPr>
              <a:defRPr/>
            </a:lvl1pPr>
          </a:lstStyle>
          <a:p>
            <a:fld id="{D2222E3C-4958-47AD-B6DE-B4710697A6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84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CD229-0B09-4337-90FF-1F6C38D5B7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E5B2E6-9790-4C33-866A-0430D0601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1D40D-2506-460D-8242-F14A5E35ED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754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D8DEA-06B8-4DB9-BE2E-24E5512832E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A6B95-0522-4CDD-B89D-09DCBA52DC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0260F-A1A7-4DBE-A4E2-4697C2678E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7003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6E460B-03D7-4248-AACB-85D26BD139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1FD27C-4EDF-463B-A370-F64426A64BF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8F4D-C72D-43C3-BCA1-582E69B028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8771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7D3004-277F-4833-89AD-7940BFF8FD5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3EF74-EB94-4AF4-B2A9-D7CC30F8BC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AF0011-C39D-45C4-B60D-01D1DFD908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67703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023F7B-C782-409D-A167-BA604D004A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F72FC6-D184-4AB9-92BD-E7C659817E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A5986-9292-4364-9104-EA72FF9D47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3272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E17577-C4A1-4566-AD14-0451F10842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D7BA51-A964-41DC-9797-E9238D008E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27E30-3E7D-451E-AC3A-6FBDF1381B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04225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172177-FB0B-44A5-98E6-9B50B032CC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5EF367-C0F0-40BA-B8C0-EFE2557B1F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9E6C6-E0CB-4D3E-A5F0-8FFF4F747B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0732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9689E-DA7F-491D-8CFF-F948D5EBC13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9BA580-1547-424D-B806-57857F55EF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FC397-5374-40BC-8702-B8BD9D4B1D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48398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D8821-F935-40CD-87B0-70DD9ADC7A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81565-F795-4749-8732-48BE99E581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C51AF-4620-44BA-A55B-3AED8A402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42538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B85F32-DE3F-4C78-A117-3ED032899D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E00F6B-FDCB-4B24-9981-F65235AB7E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56E51-11DA-4E59-A03F-15BF343825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05723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00F462-FFEC-417F-81D6-4A132A7177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F0DECE-1123-4E31-A840-A3DB37C5D2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C7DB-E244-42DE-8172-CD2B1A3083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817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9BD86DBC-A178-4EDE-B35B-EB3A8EA5F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1014FED-4A08-4C09-902B-EF0EACE80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992CD0FF-043C-48FB-8071-56D1CAAC7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462B4BB6-322A-4E21-8495-70F5EF7AE3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35AEA066-8637-4AA4-9407-5E678DD3C3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Trebuchet MS" panose="020B0603020202020204" pitchFamily="34" charset="0"/>
              </a:defRPr>
            </a:lvl1pPr>
          </a:lstStyle>
          <a:p>
            <a:fld id="{74E284A3-6949-4EB4-941D-139D7A5CD41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9" name="Text Box 10">
            <a:extLst>
              <a:ext uri="{FF2B5EF4-FFF2-40B4-BE49-F238E27FC236}">
                <a16:creationId xmlns:a16="http://schemas.microsoft.com/office/drawing/2014/main" id="{E48B8144-916B-4CCC-831D-B32365E0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1032" name="Picture 24" descr="PF_PPT_nahled">
            <a:extLst>
              <a:ext uri="{FF2B5EF4-FFF2-40B4-BE49-F238E27FC236}">
                <a16:creationId xmlns:a16="http://schemas.microsoft.com/office/drawing/2014/main" id="{5A7C6C39-9CA1-4D40-AED7-5E161C898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25">
            <a:extLst>
              <a:ext uri="{FF2B5EF4-FFF2-40B4-BE49-F238E27FC236}">
                <a16:creationId xmlns:a16="http://schemas.microsoft.com/office/drawing/2014/main" id="{278A4A14-0BAD-4895-B239-F7BFD25FE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/>
          </a:p>
        </p:txBody>
      </p:sp>
      <p:pic>
        <p:nvPicPr>
          <p:cNvPr id="1034" name="Picture 28" descr="PF_PPT_en2">
            <a:extLst>
              <a:ext uri="{FF2B5EF4-FFF2-40B4-BE49-F238E27FC236}">
                <a16:creationId xmlns:a16="http://schemas.microsoft.com/office/drawing/2014/main" id="{040A7EA4-858C-45F6-8511-C07172B9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4" r:id="rId1"/>
    <p:sldLayoutId id="2147486913" r:id="rId2"/>
    <p:sldLayoutId id="2147486914" r:id="rId3"/>
    <p:sldLayoutId id="2147486915" r:id="rId4"/>
    <p:sldLayoutId id="2147486916" r:id="rId5"/>
    <p:sldLayoutId id="2147486917" r:id="rId6"/>
    <p:sldLayoutId id="2147486918" r:id="rId7"/>
    <p:sldLayoutId id="2147486919" r:id="rId8"/>
    <p:sldLayoutId id="2147486920" r:id="rId9"/>
    <p:sldLayoutId id="2147486921" r:id="rId10"/>
    <p:sldLayoutId id="214748692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>
            <a:extLst>
              <a:ext uri="{FF2B5EF4-FFF2-40B4-BE49-F238E27FC236}">
                <a16:creationId xmlns:a16="http://schemas.microsoft.com/office/drawing/2014/main" id="{3D9FC811-B2DB-40F9-B11A-36D00E1A6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529D0AE2-DB07-4638-BA2E-DB6137E3B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F312EE7-82E9-43A0-A383-DB354D6A1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70A52DE2-6B64-4EEC-B314-6A9E51364F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23A48AA7-2B39-4CC4-8327-220E399A5E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4E8B3480-8456-4D99-BD25-A94A9929C4E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2295" name="Text Box 10">
            <a:extLst>
              <a:ext uri="{FF2B5EF4-FFF2-40B4-BE49-F238E27FC236}">
                <a16:creationId xmlns:a16="http://schemas.microsoft.com/office/drawing/2014/main" id="{D829E1E2-CC87-444A-AD5F-08AB943B6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10248" name="Picture 24" descr="PF_PPT_nahled">
            <a:extLst>
              <a:ext uri="{FF2B5EF4-FFF2-40B4-BE49-F238E27FC236}">
                <a16:creationId xmlns:a16="http://schemas.microsoft.com/office/drawing/2014/main" id="{8FD9ABA0-8058-471D-BF18-D4E11510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25">
            <a:extLst>
              <a:ext uri="{FF2B5EF4-FFF2-40B4-BE49-F238E27FC236}">
                <a16:creationId xmlns:a16="http://schemas.microsoft.com/office/drawing/2014/main" id="{846DEE30-90E2-481F-9630-437DB7806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10250" name="Picture 28" descr="PF_PPT_en2">
            <a:extLst>
              <a:ext uri="{FF2B5EF4-FFF2-40B4-BE49-F238E27FC236}">
                <a16:creationId xmlns:a16="http://schemas.microsoft.com/office/drawing/2014/main" id="{7901F47A-CCC6-40EA-B1A3-784E9C0E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22" r:id="rId1"/>
    <p:sldLayoutId id="2147487004" r:id="rId2"/>
    <p:sldLayoutId id="2147487005" r:id="rId3"/>
    <p:sldLayoutId id="2147487006" r:id="rId4"/>
    <p:sldLayoutId id="2147487007" r:id="rId5"/>
    <p:sldLayoutId id="2147487008" r:id="rId6"/>
    <p:sldLayoutId id="2147487009" r:id="rId7"/>
    <p:sldLayoutId id="2147487010" r:id="rId8"/>
    <p:sldLayoutId id="2147487011" r:id="rId9"/>
    <p:sldLayoutId id="2147487012" r:id="rId10"/>
    <p:sldLayoutId id="214748701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49C9909-1BE1-4D4F-87A7-F41239E97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2536825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/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780F1D81-785B-41A9-8845-D3C47D953C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5100" y="6442075"/>
            <a:ext cx="4960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052" name="Rectangle 11">
            <a:extLst>
              <a:ext uri="{FF2B5EF4-FFF2-40B4-BE49-F238E27FC236}">
                <a16:creationId xmlns:a16="http://schemas.microsoft.com/office/drawing/2014/main" id="{6099F2ED-6E45-4A3A-97D1-487C195A80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05100" y="3141663"/>
            <a:ext cx="5969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7" name="Rectangle 22">
            <a:extLst>
              <a:ext uri="{FF2B5EF4-FFF2-40B4-BE49-F238E27FC236}">
                <a16:creationId xmlns:a16="http://schemas.microsoft.com/office/drawing/2014/main" id="{9A797E52-EE85-4FE3-BF41-4E59817EB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24574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/>
          </a:p>
        </p:txBody>
      </p:sp>
      <p:pic>
        <p:nvPicPr>
          <p:cNvPr id="2054" name="Picture 24" descr="pruh+znak_PF_13_gray5+fialovy_RGB">
            <a:extLst>
              <a:ext uri="{FF2B5EF4-FFF2-40B4-BE49-F238E27FC236}">
                <a16:creationId xmlns:a16="http://schemas.microsoft.com/office/drawing/2014/main" id="{EB504A24-68E5-4C4D-97A7-1FCCBC5F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 b="33673"/>
          <a:stretch>
            <a:fillRect/>
          </a:stretch>
        </p:blipFill>
        <p:spPr bwMode="auto">
          <a:xfrm>
            <a:off x="415925" y="-63500"/>
            <a:ext cx="23399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5" descr="PF_PPT_en">
            <a:extLst>
              <a:ext uri="{FF2B5EF4-FFF2-40B4-BE49-F238E27FC236}">
                <a16:creationId xmlns:a16="http://schemas.microsoft.com/office/drawing/2014/main" id="{5E5C813D-D8DD-483A-879D-89E54FAA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31800"/>
            <a:ext cx="5387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923" r:id="rId1"/>
    <p:sldLayoutId id="2147486924" r:id="rId2"/>
    <p:sldLayoutId id="2147486925" r:id="rId3"/>
    <p:sldLayoutId id="2147486926" r:id="rId4"/>
    <p:sldLayoutId id="2147486927" r:id="rId5"/>
    <p:sldLayoutId id="2147486928" r:id="rId6"/>
    <p:sldLayoutId id="2147486929" r:id="rId7"/>
    <p:sldLayoutId id="2147486930" r:id="rId8"/>
    <p:sldLayoutId id="2147486931" r:id="rId9"/>
    <p:sldLayoutId id="2147486932" r:id="rId10"/>
    <p:sldLayoutId id="2147486933" r:id="rId11"/>
  </p:sldLayoutIdLst>
  <p:hf sldNum="0" hd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5200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itchFamily="2" charset="2"/>
        <a:defRPr sz="5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90000"/>
        <a:buFont typeface="Wingdings" panose="05000000000000000000" pitchFamily="2" charset="2"/>
        <a:defRPr sz="3600" b="1">
          <a:solidFill>
            <a:srgbClr val="7D1E1E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n"/>
        <a:defRPr sz="23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D1E1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>
            <a:extLst>
              <a:ext uri="{FF2B5EF4-FFF2-40B4-BE49-F238E27FC236}">
                <a16:creationId xmlns:a16="http://schemas.microsoft.com/office/drawing/2014/main" id="{8C8CDFF2-30C7-4872-A0A6-BEBDF5FB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3A5FCC20-544F-4C7C-BC56-1D8D0FA60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880EB0AB-2187-4519-9DC0-896BDF579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DF31CD03-B705-4281-812F-6BA8E4236D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FC8A609D-049C-4E2D-AB9C-F6882F59B5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FB24620A-81B3-48A2-B878-6A424DDDF5D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91B23901-FE39-4712-87D5-587C37D9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3080" name="Picture 24" descr="PF_PPT_nahled">
            <a:extLst>
              <a:ext uri="{FF2B5EF4-FFF2-40B4-BE49-F238E27FC236}">
                <a16:creationId xmlns:a16="http://schemas.microsoft.com/office/drawing/2014/main" id="{4F8D13A5-691A-4979-ABA8-BAA42F15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25">
            <a:extLst>
              <a:ext uri="{FF2B5EF4-FFF2-40B4-BE49-F238E27FC236}">
                <a16:creationId xmlns:a16="http://schemas.microsoft.com/office/drawing/2014/main" id="{61650DE1-71B6-4A87-BD5F-1658B57A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3082" name="Picture 28" descr="PF_PPT_en2">
            <a:extLst>
              <a:ext uri="{FF2B5EF4-FFF2-40B4-BE49-F238E27FC236}">
                <a16:creationId xmlns:a16="http://schemas.microsoft.com/office/drawing/2014/main" id="{FA84B2E1-BF2C-4479-AE74-FB0293C7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5" r:id="rId1"/>
    <p:sldLayoutId id="2147486934" r:id="rId2"/>
    <p:sldLayoutId id="2147486935" r:id="rId3"/>
    <p:sldLayoutId id="2147486936" r:id="rId4"/>
    <p:sldLayoutId id="2147486937" r:id="rId5"/>
    <p:sldLayoutId id="2147486938" r:id="rId6"/>
    <p:sldLayoutId id="2147486939" r:id="rId7"/>
    <p:sldLayoutId id="2147486940" r:id="rId8"/>
    <p:sldLayoutId id="2147486941" r:id="rId9"/>
    <p:sldLayoutId id="2147486942" r:id="rId10"/>
    <p:sldLayoutId id="214748694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>
            <a:extLst>
              <a:ext uri="{FF2B5EF4-FFF2-40B4-BE49-F238E27FC236}">
                <a16:creationId xmlns:a16="http://schemas.microsoft.com/office/drawing/2014/main" id="{79837A00-5EB5-4CF5-B667-505A94CB9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6F14295-3D04-4F8E-8864-D2D0FBFB7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E7B4E14-A9D0-44B2-A185-9919CA1C1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A7C90C38-4466-4F5E-B71B-3852562E17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DA1A9942-0D8D-4FBB-A854-0EC9F49992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D7F791AD-6C5C-46FF-B3D7-468E06C91F9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151" name="Text Box 10">
            <a:extLst>
              <a:ext uri="{FF2B5EF4-FFF2-40B4-BE49-F238E27FC236}">
                <a16:creationId xmlns:a16="http://schemas.microsoft.com/office/drawing/2014/main" id="{A20F0752-3E3F-4827-9B6B-0231DF3FD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4104" name="Picture 24" descr="PF_PPT_nahled">
            <a:extLst>
              <a:ext uri="{FF2B5EF4-FFF2-40B4-BE49-F238E27FC236}">
                <a16:creationId xmlns:a16="http://schemas.microsoft.com/office/drawing/2014/main" id="{086B6813-12A6-4B28-AB43-9F1635A9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25">
            <a:extLst>
              <a:ext uri="{FF2B5EF4-FFF2-40B4-BE49-F238E27FC236}">
                <a16:creationId xmlns:a16="http://schemas.microsoft.com/office/drawing/2014/main" id="{6DFF84EA-007F-435E-B540-6F30C4F8C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4106" name="Picture 28" descr="PF_PPT_en2">
            <a:extLst>
              <a:ext uri="{FF2B5EF4-FFF2-40B4-BE49-F238E27FC236}">
                <a16:creationId xmlns:a16="http://schemas.microsoft.com/office/drawing/2014/main" id="{7B26404E-C2CE-45A4-A029-E4F1B582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6" r:id="rId1"/>
    <p:sldLayoutId id="2147486944" r:id="rId2"/>
    <p:sldLayoutId id="2147486945" r:id="rId3"/>
    <p:sldLayoutId id="2147486946" r:id="rId4"/>
    <p:sldLayoutId id="2147486947" r:id="rId5"/>
    <p:sldLayoutId id="2147486948" r:id="rId6"/>
    <p:sldLayoutId id="2147486949" r:id="rId7"/>
    <p:sldLayoutId id="2147486950" r:id="rId8"/>
    <p:sldLayoutId id="2147486951" r:id="rId9"/>
    <p:sldLayoutId id="2147486952" r:id="rId10"/>
    <p:sldLayoutId id="214748695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>
            <a:extLst>
              <a:ext uri="{FF2B5EF4-FFF2-40B4-BE49-F238E27FC236}">
                <a16:creationId xmlns:a16="http://schemas.microsoft.com/office/drawing/2014/main" id="{F73B12E0-B2F8-4ABF-9285-FBBBBC21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11A33B1-10E7-4E39-9500-C8D79DBB2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B0B519E-71BA-4BBE-ACE0-8AED91F4D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83DD74DD-8D8F-43B8-B1F6-8FAF98BB27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447019F1-92CF-4AE7-B18C-C1BFDE3739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A0903B29-48AB-48C2-BA76-27EBAF3C672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175" name="Text Box 10">
            <a:extLst>
              <a:ext uri="{FF2B5EF4-FFF2-40B4-BE49-F238E27FC236}">
                <a16:creationId xmlns:a16="http://schemas.microsoft.com/office/drawing/2014/main" id="{A834F9D5-5150-4FFD-8C85-FEDCE4A2C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5128" name="Picture 24" descr="PF_PPT_nahled">
            <a:extLst>
              <a:ext uri="{FF2B5EF4-FFF2-40B4-BE49-F238E27FC236}">
                <a16:creationId xmlns:a16="http://schemas.microsoft.com/office/drawing/2014/main" id="{22EA87A2-DE9B-43F6-8020-ADDDE6A2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25">
            <a:extLst>
              <a:ext uri="{FF2B5EF4-FFF2-40B4-BE49-F238E27FC236}">
                <a16:creationId xmlns:a16="http://schemas.microsoft.com/office/drawing/2014/main" id="{7908FC1E-C777-45AE-B890-2FA26C434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5130" name="Picture 28" descr="PF_PPT_en2">
            <a:extLst>
              <a:ext uri="{FF2B5EF4-FFF2-40B4-BE49-F238E27FC236}">
                <a16:creationId xmlns:a16="http://schemas.microsoft.com/office/drawing/2014/main" id="{3C55A49A-1269-4ECD-8E8F-F6CE2B4B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7" r:id="rId1"/>
    <p:sldLayoutId id="2147486954" r:id="rId2"/>
    <p:sldLayoutId id="2147486955" r:id="rId3"/>
    <p:sldLayoutId id="2147486956" r:id="rId4"/>
    <p:sldLayoutId id="2147486957" r:id="rId5"/>
    <p:sldLayoutId id="2147486958" r:id="rId6"/>
    <p:sldLayoutId id="2147486959" r:id="rId7"/>
    <p:sldLayoutId id="2147486960" r:id="rId8"/>
    <p:sldLayoutId id="2147486961" r:id="rId9"/>
    <p:sldLayoutId id="2147486962" r:id="rId10"/>
    <p:sldLayoutId id="214748696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>
            <a:extLst>
              <a:ext uri="{FF2B5EF4-FFF2-40B4-BE49-F238E27FC236}">
                <a16:creationId xmlns:a16="http://schemas.microsoft.com/office/drawing/2014/main" id="{13442DE2-8F16-4E33-B00C-E7F388204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9B7BCB1-A99F-4F37-9857-6643A5D37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DD106D-8B47-4BE9-8749-2C9C8F45D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552B62E0-40D2-401B-A5D7-8BABB4C952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D2E36865-CFC7-47F1-A7FB-3D36C80285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342CFD4C-99A3-4195-9217-BCC4F00C5D3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199" name="Text Box 10">
            <a:extLst>
              <a:ext uri="{FF2B5EF4-FFF2-40B4-BE49-F238E27FC236}">
                <a16:creationId xmlns:a16="http://schemas.microsoft.com/office/drawing/2014/main" id="{362A8DAC-C826-4B48-A059-9AE41A77F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6152" name="Picture 24" descr="PF_PPT_nahled">
            <a:extLst>
              <a:ext uri="{FF2B5EF4-FFF2-40B4-BE49-F238E27FC236}">
                <a16:creationId xmlns:a16="http://schemas.microsoft.com/office/drawing/2014/main" id="{56F74A79-F4EE-4B3F-A51D-1E39915D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5">
            <a:extLst>
              <a:ext uri="{FF2B5EF4-FFF2-40B4-BE49-F238E27FC236}">
                <a16:creationId xmlns:a16="http://schemas.microsoft.com/office/drawing/2014/main" id="{01AAA188-E989-42AD-B1F2-025C6A345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6154" name="Picture 28" descr="PF_PPT_en2">
            <a:extLst>
              <a:ext uri="{FF2B5EF4-FFF2-40B4-BE49-F238E27FC236}">
                <a16:creationId xmlns:a16="http://schemas.microsoft.com/office/drawing/2014/main" id="{F89FB3CA-A7D2-4D45-9532-7007FAC8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8" r:id="rId1"/>
    <p:sldLayoutId id="2147486964" r:id="rId2"/>
    <p:sldLayoutId id="2147486965" r:id="rId3"/>
    <p:sldLayoutId id="2147486966" r:id="rId4"/>
    <p:sldLayoutId id="2147486967" r:id="rId5"/>
    <p:sldLayoutId id="2147486968" r:id="rId6"/>
    <p:sldLayoutId id="2147486969" r:id="rId7"/>
    <p:sldLayoutId id="2147486970" r:id="rId8"/>
    <p:sldLayoutId id="2147486971" r:id="rId9"/>
    <p:sldLayoutId id="2147486972" r:id="rId10"/>
    <p:sldLayoutId id="214748697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>
            <a:extLst>
              <a:ext uri="{FF2B5EF4-FFF2-40B4-BE49-F238E27FC236}">
                <a16:creationId xmlns:a16="http://schemas.microsoft.com/office/drawing/2014/main" id="{FF80BD63-C552-4A47-9F47-4CCC22A20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AD8EB40-FBCD-4E40-87A3-EF7C6BB4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82802B7-66EE-47D6-A0C0-7C4603609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0AD98A78-32E9-480F-897F-88279BF9F1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FFA4BD01-6FBD-447F-B75F-915F8C4AA8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D1F5DE05-98B4-4CA6-820F-42A021E8138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223" name="Text Box 10">
            <a:extLst>
              <a:ext uri="{FF2B5EF4-FFF2-40B4-BE49-F238E27FC236}">
                <a16:creationId xmlns:a16="http://schemas.microsoft.com/office/drawing/2014/main" id="{87527B8D-D4C2-4AEC-A406-56468455F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7176" name="Picture 24" descr="PF_PPT_nahled">
            <a:extLst>
              <a:ext uri="{FF2B5EF4-FFF2-40B4-BE49-F238E27FC236}">
                <a16:creationId xmlns:a16="http://schemas.microsoft.com/office/drawing/2014/main" id="{A99884EB-E0EB-4974-AACC-771E5D72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25">
            <a:extLst>
              <a:ext uri="{FF2B5EF4-FFF2-40B4-BE49-F238E27FC236}">
                <a16:creationId xmlns:a16="http://schemas.microsoft.com/office/drawing/2014/main" id="{E9DA2502-446A-4173-8360-56BA6D3E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7178" name="Picture 28" descr="PF_PPT_en2">
            <a:extLst>
              <a:ext uri="{FF2B5EF4-FFF2-40B4-BE49-F238E27FC236}">
                <a16:creationId xmlns:a16="http://schemas.microsoft.com/office/drawing/2014/main" id="{6C6572C1-4CDF-4943-A305-23578129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19" r:id="rId1"/>
    <p:sldLayoutId id="2147486974" r:id="rId2"/>
    <p:sldLayoutId id="2147486975" r:id="rId3"/>
    <p:sldLayoutId id="2147486976" r:id="rId4"/>
    <p:sldLayoutId id="2147486977" r:id="rId5"/>
    <p:sldLayoutId id="2147486978" r:id="rId6"/>
    <p:sldLayoutId id="2147486979" r:id="rId7"/>
    <p:sldLayoutId id="2147486980" r:id="rId8"/>
    <p:sldLayoutId id="2147486981" r:id="rId9"/>
    <p:sldLayoutId id="2147486982" r:id="rId10"/>
    <p:sldLayoutId id="21474869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>
            <a:extLst>
              <a:ext uri="{FF2B5EF4-FFF2-40B4-BE49-F238E27FC236}">
                <a16:creationId xmlns:a16="http://schemas.microsoft.com/office/drawing/2014/main" id="{6D3CB10F-D01A-420D-B7B7-5A941621D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9E6A436-230A-49F7-8A46-760908D7E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79406C3-71B4-4442-B62B-F54FCE58C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B147EDF9-74A0-4F77-A155-0E3801FF6D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6A14E13F-8207-4995-9B6D-F17580A612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5E9B703D-0EC6-4F0B-AB16-AAEF2C1D751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247" name="Text Box 10">
            <a:extLst>
              <a:ext uri="{FF2B5EF4-FFF2-40B4-BE49-F238E27FC236}">
                <a16:creationId xmlns:a16="http://schemas.microsoft.com/office/drawing/2014/main" id="{8FB29703-A7F3-472D-AE5D-1BD7515D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8200" name="Picture 24" descr="PF_PPT_nahled">
            <a:extLst>
              <a:ext uri="{FF2B5EF4-FFF2-40B4-BE49-F238E27FC236}">
                <a16:creationId xmlns:a16="http://schemas.microsoft.com/office/drawing/2014/main" id="{A412A00C-2548-47FF-8E48-2ECF0A13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25">
            <a:extLst>
              <a:ext uri="{FF2B5EF4-FFF2-40B4-BE49-F238E27FC236}">
                <a16:creationId xmlns:a16="http://schemas.microsoft.com/office/drawing/2014/main" id="{862E33DC-CF47-4AB2-9F03-83C673A2E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8202" name="Picture 28" descr="PF_PPT_en2">
            <a:extLst>
              <a:ext uri="{FF2B5EF4-FFF2-40B4-BE49-F238E27FC236}">
                <a16:creationId xmlns:a16="http://schemas.microsoft.com/office/drawing/2014/main" id="{9E031F3D-C2EB-4553-AEA1-6ED2B3A3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20" r:id="rId1"/>
    <p:sldLayoutId id="2147486984" r:id="rId2"/>
    <p:sldLayoutId id="2147486985" r:id="rId3"/>
    <p:sldLayoutId id="2147486986" r:id="rId4"/>
    <p:sldLayoutId id="2147486987" r:id="rId5"/>
    <p:sldLayoutId id="2147486988" r:id="rId6"/>
    <p:sldLayoutId id="2147486989" r:id="rId7"/>
    <p:sldLayoutId id="2147486990" r:id="rId8"/>
    <p:sldLayoutId id="2147486991" r:id="rId9"/>
    <p:sldLayoutId id="2147486992" r:id="rId10"/>
    <p:sldLayoutId id="214748699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>
            <a:extLst>
              <a:ext uri="{FF2B5EF4-FFF2-40B4-BE49-F238E27FC236}">
                <a16:creationId xmlns:a16="http://schemas.microsoft.com/office/drawing/2014/main" id="{08A9F813-AFFD-4C79-B65B-69D6320A2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350"/>
            <a:ext cx="9144000" cy="889000"/>
          </a:xfrm>
          <a:prstGeom prst="rect">
            <a:avLst/>
          </a:prstGeom>
          <a:solidFill>
            <a:srgbClr val="DFE1E2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1094D743-FEA4-41D7-9FCA-EB8C96C95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F7CB000-E932-433C-9619-88145E799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985C2905-085C-40A2-A925-D23DC8F8C1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8525" y="6442075"/>
            <a:ext cx="68373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D5B650DC-06D3-46CD-8337-B8AA3F02F3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3225" y="6442075"/>
            <a:ext cx="6635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fld id="{CF7DA9EF-E722-4A74-9A5D-5255C889F8E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1271" name="Text Box 10">
            <a:extLst>
              <a:ext uri="{FF2B5EF4-FFF2-40B4-BE49-F238E27FC236}">
                <a16:creationId xmlns:a16="http://schemas.microsoft.com/office/drawing/2014/main" id="{6A5F28AC-5694-4231-AA9F-52787ACD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61925"/>
            <a:ext cx="2160588" cy="2127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1400">
                <a:solidFill>
                  <a:srgbClr val="68676C"/>
                </a:solidFill>
                <a:latin typeface="Trebuchet MS" pitchFamily="34" charset="0"/>
                <a:cs typeface="Arial" charset="0"/>
              </a:rPr>
              <a:t>www.law.muni.cz</a:t>
            </a:r>
          </a:p>
        </p:txBody>
      </p:sp>
      <p:pic>
        <p:nvPicPr>
          <p:cNvPr id="9224" name="Picture 24" descr="PF_PPT_nahled">
            <a:extLst>
              <a:ext uri="{FF2B5EF4-FFF2-40B4-BE49-F238E27FC236}">
                <a16:creationId xmlns:a16="http://schemas.microsoft.com/office/drawing/2014/main" id="{D85E1836-D0E9-4FFE-B964-EFBC6565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6350"/>
            <a:ext cx="2339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25">
            <a:extLst>
              <a:ext uri="{FF2B5EF4-FFF2-40B4-BE49-F238E27FC236}">
                <a16:creationId xmlns:a16="http://schemas.microsoft.com/office/drawing/2014/main" id="{22BE288E-6B0A-476E-A5CF-4359A1EA7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819150"/>
            <a:ext cx="2752725" cy="115888"/>
          </a:xfrm>
          <a:prstGeom prst="rect">
            <a:avLst/>
          </a:prstGeom>
          <a:solidFill>
            <a:srgbClr val="80379B"/>
          </a:solidFill>
          <a:ln>
            <a:noFill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endParaRPr lang="en-US" altLang="cs-CZ">
              <a:solidFill>
                <a:srgbClr val="000000"/>
              </a:solidFill>
            </a:endParaRPr>
          </a:p>
        </p:txBody>
      </p:sp>
      <p:pic>
        <p:nvPicPr>
          <p:cNvPr id="9226" name="Picture 28" descr="PF_PPT_en2">
            <a:extLst>
              <a:ext uri="{FF2B5EF4-FFF2-40B4-BE49-F238E27FC236}">
                <a16:creationId xmlns:a16="http://schemas.microsoft.com/office/drawing/2014/main" id="{60213B3E-6A23-4907-A9A4-A93F4053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5900"/>
            <a:ext cx="20224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021" r:id="rId1"/>
    <p:sldLayoutId id="2147486994" r:id="rId2"/>
    <p:sldLayoutId id="2147486995" r:id="rId3"/>
    <p:sldLayoutId id="2147486996" r:id="rId4"/>
    <p:sldLayoutId id="2147486997" r:id="rId5"/>
    <p:sldLayoutId id="2147486998" r:id="rId6"/>
    <p:sldLayoutId id="2147486999" r:id="rId7"/>
    <p:sldLayoutId id="2147487000" r:id="rId8"/>
    <p:sldLayoutId id="2147487001" r:id="rId9"/>
    <p:sldLayoutId id="2147487002" r:id="rId10"/>
    <p:sldLayoutId id="214748700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9AAAE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9AAA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mian.czudek@law.muni.cz" TargetMode="External"/><Relationship Id="rId2" Type="http://schemas.openxmlformats.org/officeDocument/2006/relationships/hyperlink" Target="mailto:107940@" TargetMode="Externa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ec.europa.eu/commission/presscorner/detail/en/IP_19_781" TargetMode="External"/><Relationship Id="rId5" Type="http://schemas.openxmlformats.org/officeDocument/2006/relationships/hyperlink" Target="https://www.oecd.org/tax/automatic-exchange/crs-implementation-and-assistance/residence-citizenship-by-investment/" TargetMode="External"/><Relationship Id="rId4" Type="http://schemas.openxmlformats.org/officeDocument/2006/relationships/hyperlink" Target="http://www.fatf-gafi.org/countries/#high-ris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76B67607-7070-4320-BF0B-725CE9E2F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2819400"/>
            <a:ext cx="6172200" cy="3311525"/>
          </a:xfrm>
        </p:spPr>
        <p:txBody>
          <a:bodyPr/>
          <a:lstStyle/>
          <a:p>
            <a:pPr eaLnBrk="1" hangingPunct="1"/>
            <a:r>
              <a:rPr lang="cs-CZ" altLang="cs-CZ" sz="5600" b="1" dirty="0">
                <a:latin typeface="Calibri" panose="020F0502020204030204" pitchFamily="34" charset="0"/>
                <a:cs typeface="Calibri" panose="020F0502020204030204" pitchFamily="34" charset="0"/>
              </a:rPr>
              <a:t>Úprava dle 5. AML směrnice</a:t>
            </a:r>
            <a:br>
              <a:rPr lang="cs-CZ" altLang="cs-CZ" sz="5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altLang="cs-CZ" sz="6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3" name="Rectangle 6">
            <a:extLst>
              <a:ext uri="{FF2B5EF4-FFF2-40B4-BE49-F238E27FC236}">
                <a16:creationId xmlns:a16="http://schemas.microsoft.com/office/drawing/2014/main" id="{55433AC2-6B93-4ECA-91D9-796BEDE8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562600"/>
            <a:ext cx="5969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1080000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rgbClr val="7D1E1E"/>
              </a:buClr>
              <a:buSzPct val="90000"/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Marek Bočánek</a:t>
            </a: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20000"/>
              </a:spcBef>
              <a:buClr>
                <a:srgbClr val="7D1E1E"/>
              </a:buClr>
              <a:buSzPct val="90000"/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107940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@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law.muni.cz</a:t>
            </a: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spcBef>
                <a:spcPct val="20000"/>
              </a:spcBef>
              <a:buClr>
                <a:srgbClr val="7D1E1E"/>
              </a:buClr>
              <a:buSzPct val="90000"/>
              <a:buFont typeface="Wingdings" panose="05000000000000000000" pitchFamily="2" charset="2"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4B4D2A69-8CCC-48DB-8718-C5538E00B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Kontrola klienta – </a:t>
            </a:r>
            <a:br>
              <a:rPr lang="cs-CZ" altLang="cs-CZ"/>
            </a:br>
            <a:r>
              <a:rPr lang="cs-CZ" altLang="cs-CZ"/>
              <a:t>§9 AML zákona 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592B1431-1E78-4775-89F6-3FE18D0DF3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 dirty="0"/>
              <a:t>Zjišťování účelu obchodu nebo obchodního vztahu, vlastnické a řídicí struktury klienta + jeho skutečného majitele, průběžné sledování (ongoing monitoring – dle rizikového profilu klienta), zdroj peněz, původ majetku PEP</a:t>
            </a:r>
          </a:p>
          <a:p>
            <a:pPr lvl="1" eaLnBrk="1" hangingPunct="1"/>
            <a:r>
              <a:rPr lang="cs-CZ" altLang="cs-CZ" dirty="0"/>
              <a:t>Realizuje se u transakcí o hodnotě 15000 EUR a výše, u PEP (politicky exponované osoby), osob z vysoce rizikových zemí, u gamblingu o hodnotě 2000 EUR, u hotovosti nad 10.000 EUR</a:t>
            </a:r>
          </a:p>
          <a:p>
            <a:pPr lvl="1" eaLnBrk="1" hangingPunct="1"/>
            <a:r>
              <a:rPr lang="cs-CZ" altLang="cs-CZ" dirty="0"/>
              <a:t>Klient povinen poskytnout podpůrnou dokumentaci + obecná povinnost spolupráce</a:t>
            </a:r>
            <a:endParaRPr lang="cs-CZ" altLang="cs-CZ" sz="2400" dirty="0"/>
          </a:p>
          <a:p>
            <a:pPr lvl="1" eaLnBrk="1" hangingPunct="1"/>
            <a:endParaRPr lang="cs-CZ" alt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50B60-670B-475C-9CAF-6E9D1B394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9701" name="Slide Number Placeholder 4">
            <a:extLst>
              <a:ext uri="{FF2B5EF4-FFF2-40B4-BE49-F238E27FC236}">
                <a16:creationId xmlns:a16="http://schemas.microsoft.com/office/drawing/2014/main" id="{04624A54-9CA6-4B45-B8B5-E49C33F18A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C6DEBDE-E9D9-49F9-B329-83EDA4450EC8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6D6C6D-4771-42CF-8DD6-418333801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35EA335F-B20E-408C-9909-C93F72345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Zjednodušená identifikace a kontrola klienta - §13 AML zákona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46418D0C-B0D0-4652-96BF-224D965710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/>
              <a:t>Souvislost s hodnocením rizik dle §21a AML zákona</a:t>
            </a:r>
          </a:p>
          <a:p>
            <a:pPr lvl="1" eaLnBrk="1" hangingPunct="1"/>
            <a:r>
              <a:rPr lang="cs-CZ" altLang="cs-CZ"/>
              <a:t>Je-li kvalifikovaný klient, obchodní vztah, produkt, obchod jako níže rizikový z hlediska zneužití pro legalizaci výnosů z trestně činnosti nebo financování terorismu („AML/CFT“) – může docházet k jeho zjednodušené identifikaci a kontrole.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Ověří se splnění podmínek, identifikační údaje klienta (zaznamenají se) a posoudí se, jestli klient, obchod, produkt nepředstavují zvýšené AML/CFT riziko.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EC50B-8D8B-4A5E-B0E8-FFF96AADDA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Zápatí prezentace</a:t>
            </a:r>
          </a:p>
        </p:txBody>
      </p:sp>
      <p:sp>
        <p:nvSpPr>
          <p:cNvPr id="30725" name="Slide Number Placeholder 4">
            <a:extLst>
              <a:ext uri="{FF2B5EF4-FFF2-40B4-BE49-F238E27FC236}">
                <a16:creationId xmlns:a16="http://schemas.microsoft.com/office/drawing/2014/main" id="{2B03AF0E-4305-4CB6-B957-B5BCBCE4E7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248B884-CE03-49C8-AC04-BB26224C94A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A8C360-F208-499A-89B3-61D385765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FEDE2BA-9210-454F-AD41-A9C1556E4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Výjimky z identifikace a kontroly klienta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54504E9B-86C9-4617-B8D1-AD5AE0D58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8800"/>
            <a:ext cx="7978775" cy="43021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marL="0" indent="0" eaLnBrk="1" hangingPunct="1"/>
            <a:r>
              <a:rPr lang="cs-CZ" altLang="cs-CZ" dirty="0"/>
              <a:t>Lokální převod elektronickými penězi do 500 EUR</a:t>
            </a:r>
          </a:p>
          <a:p>
            <a:pPr marL="0" indent="0" eaLnBrk="1" hangingPunct="1"/>
            <a:r>
              <a:rPr lang="cs-CZ" altLang="cs-CZ" dirty="0"/>
              <a:t>Lokální transakce el. penězi, které lze dobíjet, a zároveň nejvyšší uchovávaná částka do 250 EUR měsíčně.</a:t>
            </a:r>
          </a:p>
          <a:p>
            <a:pPr marL="0" indent="0" eaLnBrk="1" hangingPunct="1"/>
            <a:r>
              <a:rPr lang="cs-CZ" altLang="cs-CZ" dirty="0"/>
              <a:t>Služby přes veřejné mobilní telefonní sítě, nepřesáhne-li transakce 250 EUR a za rok nepřesáhnou platby 2500 EUR zároveň.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marL="457200" lvl="1" indent="0"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BFE670-F4C9-407A-ADF5-5A54661DB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4C42ACF9-9275-489E-B4A0-8351D47F1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Neuskutečnění obchodu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3372174A-A19C-4212-8BCC-FA1CA5DF08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Když klient odmítne provést identifikaci nebo kontrolu.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Nedoloží plnou moc.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Neposkytne součinnost dle §9 AML zákona.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PEP – není-li znám původ majetku.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0B46F0-3B55-4A50-93EE-4FC77003A5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2773" name="Zástupný symbol pro číslo snímku 4">
            <a:extLst>
              <a:ext uri="{FF2B5EF4-FFF2-40B4-BE49-F238E27FC236}">
                <a16:creationId xmlns:a16="http://schemas.microsoft.com/office/drawing/2014/main" id="{1D816116-692C-4344-821A-8F631FC60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A4E093-99CC-4ACC-A7F1-F33A89909EB5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B7046D-2037-4E87-8A3C-FA5BB9E3F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7E60AF4-CA87-45B7-B10C-77D07119C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Uchovávání informací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63F09374-6A0E-490D-A2B3-C2EEE8223B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/>
              <a:t>10 let od uskutečnění obchodu nebo ukončení obchodního vztahu s klientem</a:t>
            </a:r>
          </a:p>
          <a:p>
            <a:pPr eaLnBrk="1" hangingPunct="1"/>
            <a:r>
              <a:rPr lang="cs-CZ" altLang="cs-CZ" sz="2200"/>
              <a:t>Uchovávají se: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Identifikační údaje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Kopie dokladů k identifikaci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Údaje o osobě provádějící první identifikaci klienta a datum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Kopie dokumentů dle §9 (kontrola)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Dokumenty k výjimce z id. a kontroly klienta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200"/>
              <a:t>Plnou moc nebo č. jednací rozhodnutí soudu o jmenování opatrovníka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123485-D95E-4F6F-B537-8016F4805F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3797" name="Zástupný symbol pro číslo snímku 4">
            <a:extLst>
              <a:ext uri="{FF2B5EF4-FFF2-40B4-BE49-F238E27FC236}">
                <a16:creationId xmlns:a16="http://schemas.microsoft.com/office/drawing/2014/main" id="{3318A80B-7CDD-4F1F-BAC8-F8054B6E1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510636-D199-416E-8429-410F75C54EC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C2D93A-998D-4C82-B238-0C54BE273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CBFA6AFF-AF44-4C2A-B4CD-71D04391A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11263"/>
            <a:ext cx="7772400" cy="501650"/>
          </a:xfrm>
        </p:spPr>
        <p:txBody>
          <a:bodyPr/>
          <a:lstStyle/>
          <a:p>
            <a:pPr algn="ctr" eaLnBrk="1" hangingPunct="1"/>
            <a:r>
              <a:rPr lang="cs-CZ" altLang="cs-CZ"/>
              <a:t>Podezřelý obchod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E87B92E5-478C-421A-BE4C-889B46697D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Nahlásit FAÚ do max 5 kalendářních dnů ode dne zjištění</a:t>
            </a:r>
          </a:p>
          <a:p>
            <a:pPr eaLnBrk="1" hangingPunct="1"/>
            <a:r>
              <a:rPr lang="cs-CZ" altLang="cs-CZ" dirty="0"/>
              <a:t>Uvede se: 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cs-CZ" altLang="cs-CZ" dirty="0"/>
              <a:t>identifikační údaje (i dalších účastníků obchodu)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en-US" altLang="cs-CZ" dirty="0"/>
              <a:t>p</a:t>
            </a:r>
            <a:r>
              <a:rPr lang="cs-CZ" altLang="cs-CZ" dirty="0"/>
              <a:t>odstatné okolnosti obchodu (např. deklarovaný účel)</a:t>
            </a:r>
          </a:p>
          <a:p>
            <a:pPr eaLnBrk="1" hangingPunct="1">
              <a:buFont typeface="Trebuchet MS" panose="020B0603020202020204" pitchFamily="34" charset="0"/>
              <a:buAutoNum type="alphaLcParenR"/>
            </a:pPr>
            <a:r>
              <a:rPr lang="en-US" altLang="cs-CZ" dirty="0"/>
              <a:t>j</a:t>
            </a:r>
            <a:r>
              <a:rPr lang="cs-CZ" altLang="cs-CZ" dirty="0"/>
              <a:t>akékoliv další užitečné informace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61CA4D-85F2-46EA-B473-B2FCC7E1D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4821" name="Zástupný symbol pro číslo snímku 4">
            <a:extLst>
              <a:ext uri="{FF2B5EF4-FFF2-40B4-BE49-F238E27FC236}">
                <a16:creationId xmlns:a16="http://schemas.microsoft.com/office/drawing/2014/main" id="{E5932277-05D5-4359-8443-C954C83A73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B0902E-C183-4F16-97A1-2E347B8370D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7AE39C-049A-4083-ABF3-37CE56CB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4F854FA1-4107-4319-AE4C-77E45B4F1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Podezřelý obchod – odklad splnění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D829E1C0-3463-4824-B0DB-4B26026BE5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Mohlo by-li dojít k zmaření nebo ztížení zajištění výnosu z trestné činnosti nebo prostředků určených k financování terorismu – realizace nejdříve 24 hodin po oznámení FAÚ + zajištění proti manipulaci s takovým majetkem. </a:t>
            </a:r>
          </a:p>
          <a:p>
            <a:pPr eaLnBrk="1" hangingPunct="1"/>
            <a:r>
              <a:rPr lang="cs-CZ" altLang="cs-CZ" dirty="0"/>
              <a:t>Mohlo-li by takové odložení zmařit nebo ohrozit šetření podezřelého obchodu – realizuje se a zároveň se informuje FAÚ.</a:t>
            </a:r>
          </a:p>
          <a:p>
            <a:pPr eaLnBrk="1" hangingPunct="1"/>
            <a:r>
              <a:rPr lang="cs-CZ" altLang="cs-CZ" dirty="0"/>
              <a:t>FAÚ má právo požádat o prodloužení odkladu o 2 dny, příp. až o 3 dny, kdy se zajistí i majetek.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474C80-7955-43EA-83AE-0209A9B76C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5845" name="Zástupný symbol pro číslo snímku 4">
            <a:extLst>
              <a:ext uri="{FF2B5EF4-FFF2-40B4-BE49-F238E27FC236}">
                <a16:creationId xmlns:a16="http://schemas.microsoft.com/office/drawing/2014/main" id="{48A6F043-64C2-4003-B2B6-5C18D975F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B2E8FE-A91F-4BAC-B262-7530DC080C5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4731DC-F5E6-4A36-96F2-154F24295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070C0CBF-2396-4525-B318-29889BAF1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Hodnocení rizik - §21a AML zákona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9E5B83B8-D2C8-40DF-9C03-7E186260FE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Nově zavedeno 5. AML směrnicí</a:t>
            </a:r>
          </a:p>
          <a:p>
            <a:pPr algn="just" eaLnBrk="1" hangingPunct="1"/>
            <a:r>
              <a:rPr lang="cs-CZ" altLang="cs-CZ" dirty="0"/>
              <a:t>Tzv. risk assessment – doporučení Financial Action Task Force (FATF)</a:t>
            </a:r>
          </a:p>
          <a:p>
            <a:pPr algn="just" eaLnBrk="1" hangingPunct="1"/>
            <a:endParaRPr lang="cs-CZ" altLang="cs-CZ" dirty="0"/>
          </a:p>
          <a:p>
            <a:pPr algn="just" eaLnBrk="1" hangingPunct="1"/>
            <a:r>
              <a:rPr lang="cs-CZ" altLang="cs-CZ" dirty="0"/>
              <a:t>Povinná osoba si vede vlastní interní hodnocení rizik – chybí celoevropský přístup, zatím se zakládá pouze na celostátním hodnocení rizik.</a:t>
            </a:r>
          </a:p>
          <a:p>
            <a:pPr algn="just" eaLnBrk="1" hangingPunct="1"/>
            <a:r>
              <a:rPr lang="cs-CZ" altLang="cs-CZ" dirty="0"/>
              <a:t>Zohledňuje se riziková kategorizace typů klientů, jejich produktů a služeb, transakční vzorce, chování, ale i rizikovost zemí (původu nebo transakcí)</a:t>
            </a:r>
          </a:p>
          <a:p>
            <a:pPr algn="just" eaLnBrk="1" hangingPunct="1"/>
            <a:r>
              <a:rPr lang="cs-CZ" altLang="cs-CZ" dirty="0"/>
              <a:t>Následně se hodnotí implementovaná opatření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B563A-9338-43A0-8778-F0FD70B547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6869" name="Zástupný symbol pro číslo snímku 4">
            <a:extLst>
              <a:ext uri="{FF2B5EF4-FFF2-40B4-BE49-F238E27FC236}">
                <a16:creationId xmlns:a16="http://schemas.microsoft.com/office/drawing/2014/main" id="{B2EF6DBD-5C35-4023-AE95-0D48A34FE9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508904-3118-46DE-99F0-B406517F5A53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38FF09-C49E-43AE-A061-8FA5D4FBC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CA2E3AE3-FBBE-42AC-8DB2-0E513B4FA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Hodnocení rizik - §21a AML zákona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7E63B13B-28BD-4ECD-B886-3A59B4A2DD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dirty="0"/>
              <a:t>Povinné osoby jsou povinné si vyhotovit písemný systém vnitřních zásad (SVZ).</a:t>
            </a:r>
          </a:p>
          <a:p>
            <a:pPr eaLnBrk="1" hangingPunct="1"/>
            <a:endParaRPr lang="cs-CZ" altLang="cs-CZ" dirty="0"/>
          </a:p>
          <a:p>
            <a:pPr algn="just" eaLnBrk="1" hangingPunct="1"/>
            <a:r>
              <a:rPr lang="cs-CZ" altLang="cs-CZ" dirty="0"/>
              <a:t>Hodnocení rizik se zasílá FAÚ nebo ČNB.</a:t>
            </a:r>
          </a:p>
          <a:p>
            <a:pPr algn="just" eaLnBrk="1" hangingPunct="1"/>
            <a:endParaRPr lang="cs-CZ" altLang="cs-CZ" dirty="0"/>
          </a:p>
          <a:p>
            <a:pPr algn="just" eaLnBrk="1" hangingPunct="1"/>
            <a:r>
              <a:rPr lang="cs-CZ" altLang="cs-CZ" dirty="0"/>
              <a:t>Zahrnuje rizikovou kategorizaci :</a:t>
            </a:r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dirty="0"/>
              <a:t>Klientů</a:t>
            </a:r>
            <a:endParaRPr lang="en-US" altLang="cs-CZ" dirty="0"/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r>
              <a:rPr lang="en-US" altLang="cs-CZ" dirty="0"/>
              <a:t>M</a:t>
            </a:r>
            <a:r>
              <a:rPr lang="cs-CZ" altLang="cs-CZ" dirty="0"/>
              <a:t>ísta původu</a:t>
            </a:r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dirty="0"/>
              <a:t>produktů nebo služeb</a:t>
            </a:r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dirty="0"/>
              <a:t>Další znaky, u kterých může vzniknout podezření.</a:t>
            </a:r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C31849-43C4-4BCB-B3E2-3F7857546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7893" name="Zástupný symbol pro číslo snímku 4">
            <a:extLst>
              <a:ext uri="{FF2B5EF4-FFF2-40B4-BE49-F238E27FC236}">
                <a16:creationId xmlns:a16="http://schemas.microsoft.com/office/drawing/2014/main" id="{EF43F0B4-88D2-430D-92FF-DAEAB0ACB3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3D6286-4C52-4D86-AF41-F54B3723BA48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7407F9-11BA-4287-B8B5-0CB66D78F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4D368734-92ED-41ED-B49B-C7E55D5F4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Hodnocení rizik - §21a AML zákona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B2B2BE24-BA6D-4383-AC3F-F174F3258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dirty="0"/>
              <a:t>Rizikové země – zdroj zejména FATF, OECD nebo EU</a:t>
            </a:r>
          </a:p>
          <a:p>
            <a:pPr eaLnBrk="1" hangingPunct="1"/>
            <a:r>
              <a:rPr lang="cs-CZ" altLang="cs-CZ" dirty="0"/>
              <a:t>FATF: </a:t>
            </a:r>
            <a:r>
              <a:rPr lang="cs-CZ" altLang="cs-CZ" dirty="0">
                <a:hlinkClick r:id="rId4"/>
              </a:rPr>
              <a:t>http://www.fatf-gafi.org/countries/#high-risk</a:t>
            </a:r>
            <a:endParaRPr lang="cs-CZ" altLang="cs-CZ" dirty="0"/>
          </a:p>
          <a:p>
            <a:pPr eaLnBrk="1" hangingPunct="1"/>
            <a:r>
              <a:rPr lang="cs-CZ" altLang="cs-CZ" dirty="0"/>
              <a:t>OECD: </a:t>
            </a:r>
            <a:r>
              <a:rPr lang="cs-CZ" altLang="cs-CZ" dirty="0">
                <a:hlinkClick r:id="rId5"/>
              </a:rPr>
              <a:t>https://www.oecd.org/tax/automatic-exchange/crs-implementation-and-assistance/residence-citizenship-by-investment/</a:t>
            </a:r>
            <a:endParaRPr lang="cs-CZ" altLang="cs-CZ" dirty="0"/>
          </a:p>
          <a:p>
            <a:pPr eaLnBrk="1" hangingPunct="1"/>
            <a:r>
              <a:rPr lang="cs-CZ" altLang="cs-CZ" dirty="0"/>
              <a:t>EU: </a:t>
            </a:r>
            <a:r>
              <a:rPr lang="cs-CZ" altLang="cs-CZ" dirty="0">
                <a:hlinkClick r:id="rId6"/>
              </a:rPr>
              <a:t>https://ec.europa.eu/commission/presscorner/detail/en/IP_19_781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algn="just" eaLnBrk="1" hangingPunct="1"/>
            <a:endParaRPr lang="cs-CZ" altLang="cs-CZ" dirty="0"/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D5F9FB-E317-4A4D-893B-7BDEDB0800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8917" name="Zástupný symbol pro číslo snímku 4">
            <a:extLst>
              <a:ext uri="{FF2B5EF4-FFF2-40B4-BE49-F238E27FC236}">
                <a16:creationId xmlns:a16="http://schemas.microsoft.com/office/drawing/2014/main" id="{89CCEF40-2164-4935-B240-C91CCA7E9A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27563-3D97-4CBE-BF9B-819C0C740991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BC98E9-55F8-45AC-B0EB-2C2A1CEF3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>
            <a:extLst>
              <a:ext uri="{FF2B5EF4-FFF2-40B4-BE49-F238E27FC236}">
                <a16:creationId xmlns:a16="http://schemas.microsoft.com/office/drawing/2014/main" id="{B89AF667-4EC7-438D-A74D-CC2DC937A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219200"/>
            <a:ext cx="7772400" cy="4911725"/>
          </a:xfrm>
        </p:spPr>
        <p:txBody>
          <a:bodyPr/>
          <a:lstStyle/>
          <a:p>
            <a:pPr algn="just"/>
            <a:endParaRPr lang="cs-CZ" altLang="cs-CZ" sz="2000"/>
          </a:p>
          <a:p>
            <a:pPr algn="just"/>
            <a:r>
              <a:rPr lang="cs-CZ" altLang="cs-CZ" sz="2000"/>
              <a:t>Novela směrnice 2015/849 ze dne 20. května 2015 o předcházení využívání finančního systému k praní peněz nebo financování terorismu, o změně nařízení Evropského parlamentu a Rady (EU) č. 648/2012 a o zrušení směrnice Evropského parlamentu a Rady 2005/60/ES a směrnice Komise 2006/70/ES („</a:t>
            </a:r>
            <a:r>
              <a:rPr lang="cs-CZ" altLang="cs-CZ" sz="2000" b="1"/>
              <a:t>4. AML směrnice</a:t>
            </a:r>
            <a:r>
              <a:rPr lang="cs-CZ" altLang="cs-CZ" sz="2000"/>
              <a:t>“)</a:t>
            </a:r>
          </a:p>
          <a:p>
            <a:pPr algn="just"/>
            <a:endParaRPr lang="cs-CZ" altLang="cs-CZ" sz="2000"/>
          </a:p>
          <a:p>
            <a:pPr algn="just"/>
            <a:r>
              <a:rPr lang="cs-CZ" altLang="cs-CZ" sz="2000"/>
              <a:t>přijata směrnice Evropského parlamentu a Rady (EU) 2018/843 ze dne 30. května 2018, kterou se mění směrnice (EU) 2015/849 o předcházení využívání finančního systému k praní peněz nebo financování terorismu a směrnice 2009/138/ES a 2013/36/EU („</a:t>
            </a:r>
            <a:r>
              <a:rPr lang="cs-CZ" altLang="cs-CZ" sz="2000" b="1"/>
              <a:t>5. AML směrnice</a:t>
            </a:r>
            <a:r>
              <a:rPr lang="cs-CZ" altLang="cs-CZ" sz="2000"/>
              <a:t>“) s povinnou transpozicí do 10. ledna 2020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AEE628-BFF6-4D65-ABD9-C685CA998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1508" name="Zástupný symbol pro číslo snímku 4">
            <a:extLst>
              <a:ext uri="{FF2B5EF4-FFF2-40B4-BE49-F238E27FC236}">
                <a16:creationId xmlns:a16="http://schemas.microsoft.com/office/drawing/2014/main" id="{8978271A-5F56-458C-A9E5-026B7F87F8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763F32-52FC-413C-B31D-D293C083CC7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E22EDC-436A-4C17-B3DB-06C74FDA9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19C91ED6-F98B-4FEE-9ECB-22CC393F5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Hodnocení rizik - §21a AML zákona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717143D9-7A72-46CF-B68A-3517094B57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/>
              <a:t>Aplikace opatření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Ad hoc řešení – vždy nutné rozhodnout, zda uplatnění opatření (kontrola, znaky, odklad atd.) mají vliv na zmírnění rizik AML/CFT.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algn="just" eaLnBrk="1" hangingPunct="1"/>
            <a:endParaRPr lang="cs-CZ" altLang="cs-CZ"/>
          </a:p>
          <a:p>
            <a:pPr algn="just" eaLnBrk="1" hangingPunct="1">
              <a:buFont typeface="Trebuchet MS" panose="020B0603020202020204" pitchFamily="34" charset="0"/>
              <a:buAutoNum type="alphaLcParenR"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4ED7DF-5804-48B4-B762-55C43C824C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6F6F7"/>
                </a:solidFill>
              </a:rPr>
              <a:t>n</a:t>
            </a:r>
          </a:p>
        </p:txBody>
      </p:sp>
      <p:sp>
        <p:nvSpPr>
          <p:cNvPr id="39941" name="Zástupný symbol pro číslo snímku 4">
            <a:extLst>
              <a:ext uri="{FF2B5EF4-FFF2-40B4-BE49-F238E27FC236}">
                <a16:creationId xmlns:a16="http://schemas.microsoft.com/office/drawing/2014/main" id="{603AFC58-2BF1-4D4F-BB34-3BB554F40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1E3459-9547-4145-8A18-3419E4C3C59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B95B3F-4F22-4232-BB20-40CB92EF9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04CB986-A57B-4C2D-9B01-6B92041E3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84262"/>
          </a:xfrm>
        </p:spPr>
        <p:txBody>
          <a:bodyPr/>
          <a:lstStyle/>
          <a:p>
            <a:pPr algn="ctr" eaLnBrk="1" hangingPunct="1"/>
            <a:r>
              <a:rPr lang="cs-CZ" altLang="cs-CZ"/>
              <a:t>Kontaktní osoba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8F5B3A9-1AEF-4619-8046-35FFBD1E4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133600"/>
            <a:ext cx="7772400" cy="3997325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Oznamovací povinnost povinných osob zajišťována přes určenou kontaktní osobu – často compliance officer.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Zákaz člena statutárního orgánu úvěrové nebo finanční instituce, osoby uzavírající nebo vypořádávající obchody, příp. podílející se na vnitřním auditu.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6C50D3-518A-4E8C-BA83-C4F86DD58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0CDBE74D-EEED-48B2-BF42-28D25321E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84262"/>
          </a:xfrm>
        </p:spPr>
        <p:txBody>
          <a:bodyPr/>
          <a:lstStyle/>
          <a:p>
            <a:pPr algn="ctr" eaLnBrk="1" hangingPunct="1"/>
            <a:r>
              <a:rPr lang="cs-CZ" altLang="cs-CZ"/>
              <a:t>Zpřísnění pokut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99C550D-8416-4004-9114-7B9134458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133600"/>
            <a:ext cx="7772400" cy="3997325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Zvýšené sankce za porušení povinností plynoucí za AML – do výše 130.000.000 Kč pro finanční a úvěrové instituce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Např. neoznámení podezřelého obchodu, neodložení realizace příkazu klienta atd.</a:t>
            </a:r>
          </a:p>
          <a:p>
            <a:pPr eaLnBrk="1" hangingPunct="1"/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28B56D-6925-4430-A780-F4B361BE9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3BA7454-F025-49DF-BC2D-BEC98C0CEA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B6130675-F656-43A3-8B36-90E67F8255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49D212-4B8E-4B53-B4BB-C498006EB8D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200"/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4F0568D7-9863-4412-B032-5BA5867469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Děkuji za pozornost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EA1C9D2A-89BB-4A0F-8202-F81A9E27ED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1219200"/>
            <a:ext cx="7772400" cy="4911725"/>
          </a:xfrm>
        </p:spPr>
        <p:txBody>
          <a:bodyPr/>
          <a:lstStyle/>
          <a:p>
            <a:pPr algn="just"/>
            <a:endParaRPr lang="cs-CZ" altLang="cs-CZ" sz="2000"/>
          </a:p>
          <a:p>
            <a:pPr algn="just"/>
            <a:r>
              <a:rPr lang="cs-CZ" altLang="cs-CZ" sz="2000"/>
              <a:t>2 základní předpisy:</a:t>
            </a:r>
          </a:p>
          <a:p>
            <a:pPr algn="just"/>
            <a:endParaRPr lang="cs-CZ" altLang="cs-CZ" sz="2000"/>
          </a:p>
          <a:p>
            <a:pPr algn="just"/>
            <a:r>
              <a:rPr lang="cs-CZ" altLang="cs-CZ" sz="2000"/>
              <a:t>Zákon č. 253/2008 Sb., o některých opatřeních proti legalizaci výnosů z trestné činnosti a financování terorismu, ve znění pozdějších předpisů („</a:t>
            </a:r>
            <a:r>
              <a:rPr lang="cs-CZ" altLang="cs-CZ" sz="2000" b="1"/>
              <a:t>AML zákon</a:t>
            </a:r>
            <a:r>
              <a:rPr lang="cs-CZ" altLang="cs-CZ" sz="2000"/>
              <a:t>“)</a:t>
            </a:r>
          </a:p>
          <a:p>
            <a:pPr algn="just"/>
            <a:endParaRPr lang="cs-CZ" altLang="cs-CZ" sz="2000"/>
          </a:p>
          <a:p>
            <a:pPr algn="just"/>
            <a:r>
              <a:rPr lang="cs-CZ" altLang="cs-CZ" sz="2000"/>
              <a:t>Zákon č. 186/2016 Sb., o hazardních hrách, ve znění pozdějších předpisů, a další zákony související s těmito zákony a zákonem o evidenci skutečných majitelů (dále jen „</a:t>
            </a:r>
            <a:r>
              <a:rPr lang="cs-CZ" altLang="cs-CZ" sz="2000" b="1"/>
              <a:t>Novela AML zákona</a:t>
            </a:r>
            <a:r>
              <a:rPr lang="cs-CZ" altLang="cs-CZ" sz="2000"/>
              <a:t>“)</a:t>
            </a:r>
          </a:p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E06471-8CB0-4760-960A-E6E1A16580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2532" name="Zástupný symbol pro číslo snímku 4">
            <a:extLst>
              <a:ext uri="{FF2B5EF4-FFF2-40B4-BE49-F238E27FC236}">
                <a16:creationId xmlns:a16="http://schemas.microsoft.com/office/drawing/2014/main" id="{CE8508A4-D9E4-4DDD-BCC3-6B60A8AAE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2D7992C-58E4-4969-AEBA-E9EE1A25289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CC8500-827D-40D9-BB02-206B79C4B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>
            <a:extLst>
              <a:ext uri="{FF2B5EF4-FFF2-40B4-BE49-F238E27FC236}">
                <a16:creationId xmlns:a16="http://schemas.microsoft.com/office/drawing/2014/main" id="{3C262EA5-1206-44EA-BF75-C4499CB460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4F2B89-41F5-4670-9055-DE6B7BCD4708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200"/>
          </a:p>
        </p:txBody>
      </p:sp>
      <p:sp>
        <p:nvSpPr>
          <p:cNvPr id="23555" name="Rectangle 48">
            <a:extLst>
              <a:ext uri="{FF2B5EF4-FFF2-40B4-BE49-F238E27FC236}">
                <a16:creationId xmlns:a16="http://schemas.microsoft.com/office/drawing/2014/main" id="{D7223EF2-B6CB-41F0-904B-27A65AF49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43000"/>
            <a:ext cx="7772400" cy="503238"/>
          </a:xfrm>
        </p:spPr>
        <p:txBody>
          <a:bodyPr/>
          <a:lstStyle/>
          <a:p>
            <a:r>
              <a:rPr lang="cs-CZ" altLang="cs-CZ">
                <a:cs typeface="Calibri" panose="020F0502020204030204" pitchFamily="34" charset="0"/>
              </a:rPr>
              <a:t>Změny přicházející s 5. AML směrnicí</a:t>
            </a:r>
            <a:br>
              <a:rPr lang="pl-PL" altLang="cs-CZ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cs-CZ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cs-CZ" b="1"/>
          </a:p>
        </p:txBody>
      </p:sp>
      <p:sp>
        <p:nvSpPr>
          <p:cNvPr id="23556" name="Rectangle 49">
            <a:extLst>
              <a:ext uri="{FF2B5EF4-FFF2-40B4-BE49-F238E27FC236}">
                <a16:creationId xmlns:a16="http://schemas.microsoft.com/office/drawing/2014/main" id="{26B9DEB5-9A13-4B99-B63D-3FE9F46A9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2438400"/>
            <a:ext cx="7772400" cy="3692525"/>
          </a:xfrm>
        </p:spPr>
        <p:txBody>
          <a:bodyPr/>
          <a:lstStyle/>
          <a:p>
            <a:pPr lvl="1" indent="-342900">
              <a:buFont typeface="Wingdings" panose="05000000000000000000" pitchFamily="2" charset="2"/>
              <a:buChar char="q"/>
            </a:pPr>
            <a:r>
              <a:rPr lang="cs-CZ" altLang="cs-CZ" sz="2400" dirty="0"/>
              <a:t>Zvýšení transparentnosti (skuteční majitelé (ultimate beneficial owners) – evidence, oznamování) </a:t>
            </a:r>
          </a:p>
          <a:p>
            <a:pPr lvl="1" indent="-342900">
              <a:buFont typeface="Wingdings" panose="05000000000000000000" pitchFamily="2" charset="2"/>
              <a:buChar char="q"/>
            </a:pPr>
            <a:r>
              <a:rPr lang="cs-CZ" altLang="cs-CZ" sz="2400" dirty="0"/>
              <a:t>Rozšíření úpravy identifikace povinnými osobami (zesílená, zjednodušená)</a:t>
            </a:r>
          </a:p>
          <a:p>
            <a:pPr lvl="1" indent="-342900">
              <a:buFont typeface="Wingdings" panose="05000000000000000000" pitchFamily="2" charset="2"/>
              <a:buChar char="q"/>
            </a:pPr>
            <a:r>
              <a:rPr lang="cs-CZ" altLang="cs-CZ" sz="2400" dirty="0"/>
              <a:t>Virtuální měny – definice (dopady i na směnárny virtuálních měn – povinnost registrace)</a:t>
            </a:r>
          </a:p>
          <a:p>
            <a:pPr lvl="1" indent="-342900">
              <a:buFont typeface="Wingdings" panose="05000000000000000000" pitchFamily="2" charset="2"/>
              <a:buChar char="q"/>
            </a:pPr>
            <a:r>
              <a:rPr lang="cs-CZ" altLang="cs-CZ" sz="2400" dirty="0"/>
              <a:t>Zpřísnění pokut</a:t>
            </a:r>
          </a:p>
          <a:p>
            <a:pPr lvl="1" indent="-342900">
              <a:buFont typeface="Trebuchet MS" panose="020B0603020202020204" pitchFamily="34" charset="0"/>
              <a:buAutoNum type="arabicParenR"/>
            </a:pPr>
            <a:endParaRPr lang="cs-CZ" altLang="cs-CZ" sz="2400" dirty="0"/>
          </a:p>
          <a:p>
            <a:pPr lvl="1" indent="-342900">
              <a:buFont typeface="Wingdings" panose="05000000000000000000" pitchFamily="2" charset="2"/>
              <a:buNone/>
            </a:pPr>
            <a:endParaRPr lang="pl-PL" altLang="cs-CZ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4DDA3A-4EC5-4B5D-BECF-95BE2D43B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1C1A4E66-0EE1-4DF7-8A71-BE37408F4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Rozšíření okruhu povinných osob – </a:t>
            </a:r>
            <a:br>
              <a:rPr lang="cs-CZ" altLang="cs-CZ"/>
            </a:br>
            <a:r>
              <a:rPr lang="cs-CZ" altLang="cs-CZ"/>
              <a:t>§2 AML zákona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65852065-DF78-440D-B632-84847605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/>
              <a:t>Auditoři</a:t>
            </a:r>
          </a:p>
          <a:p>
            <a:pPr lvl="1" eaLnBrk="1" hangingPunct="1"/>
            <a:r>
              <a:rPr lang="cs-CZ" altLang="cs-CZ"/>
              <a:t>Daňoví poradci</a:t>
            </a:r>
          </a:p>
          <a:p>
            <a:pPr lvl="1" eaLnBrk="1" hangingPunct="1"/>
            <a:r>
              <a:rPr lang="cs-CZ" altLang="cs-CZ"/>
              <a:t>Osoby oprávněné skladovat kulturní památky či hodnoty</a:t>
            </a:r>
          </a:p>
          <a:p>
            <a:pPr lvl="1" eaLnBrk="1" hangingPunct="1"/>
            <a:r>
              <a:rPr lang="cs-CZ" altLang="cs-CZ"/>
              <a:t>Osoby poskytující služby spojené s virtuální měnou (např. směnárny kryptoměn)</a:t>
            </a:r>
          </a:p>
          <a:p>
            <a:pPr lvl="1" eaLnBrk="1" hangingPunct="1"/>
            <a:r>
              <a:rPr lang="cs-CZ" altLang="cs-CZ"/>
              <a:t>Svěřenští správci</a:t>
            </a:r>
          </a:p>
          <a:p>
            <a:pPr lvl="1" eaLnBrk="1" hangingPunct="1"/>
            <a:r>
              <a:rPr lang="cs-CZ" altLang="cs-CZ"/>
              <a:t>Realitní maklěři – při zprostředkování pronájmu nemovitostí</a:t>
            </a:r>
          </a:p>
          <a:p>
            <a:pPr lvl="1" eaLnBrk="1" hangingPunct="1"/>
            <a:r>
              <a:rPr lang="cs-CZ" altLang="cs-CZ"/>
              <a:t>Osoby spravující majetek způsobem srovnatelným s obhospodařováním IF dle §15 zák. Č. 240/2013 Sb.</a:t>
            </a:r>
          </a:p>
          <a:p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4854A-8AE4-4CA8-88B4-6AB0659EA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46DD885F-F821-4476-B8A8-191A74E7E1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E4C1405-7651-411A-8508-F6C0783C751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E8F05C-53EC-4AA7-BA75-07F5CCCCF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EF142EAD-E90F-418D-B76F-C8E5AAC8F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Povinnosti povinných osob dle AML zákona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E3C7C992-C4D5-406D-8393-843B562159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 sz="2400"/>
              <a:t>Povinnost identifikovat klienta – tzv. KYC proces</a:t>
            </a:r>
          </a:p>
          <a:p>
            <a:pPr lvl="1" eaLnBrk="1" hangingPunct="1"/>
            <a:r>
              <a:rPr lang="cs-CZ" altLang="cs-CZ" sz="2400"/>
              <a:t>Archivace údajů o klientovi</a:t>
            </a:r>
          </a:p>
          <a:p>
            <a:pPr lvl="1" eaLnBrk="1" hangingPunct="1"/>
            <a:r>
              <a:rPr lang="cs-CZ" altLang="cs-CZ" sz="2400"/>
              <a:t>Oznamování podezřelých obchodů</a:t>
            </a:r>
          </a:p>
          <a:p>
            <a:pPr lvl="1" eaLnBrk="1" hangingPunct="1"/>
            <a:r>
              <a:rPr lang="cs-CZ" altLang="cs-CZ" sz="2400"/>
              <a:t>Odklad splnění příkazu klienta</a:t>
            </a:r>
          </a:p>
          <a:p>
            <a:pPr lvl="1" eaLnBrk="1" hangingPunct="1"/>
            <a:r>
              <a:rPr lang="cs-CZ" altLang="cs-CZ" sz="2400"/>
              <a:t>Implementace systémů vnitřních zásad</a:t>
            </a:r>
          </a:p>
          <a:p>
            <a:pPr lvl="1" eaLnBrk="1" hangingPunct="1"/>
            <a:r>
              <a:rPr lang="cs-CZ" altLang="cs-CZ" sz="2400"/>
              <a:t>Informační povinnost</a:t>
            </a:r>
          </a:p>
          <a:p>
            <a:pPr lvl="1" eaLnBrk="1" hangingPunct="1"/>
            <a:r>
              <a:rPr lang="cs-CZ" altLang="cs-CZ" sz="2400"/>
              <a:t>Školení zaměstnanců</a:t>
            </a:r>
          </a:p>
          <a:p>
            <a:pPr lvl="1" eaLnBrk="1" hangingPunct="1"/>
            <a:r>
              <a:rPr lang="cs-CZ" altLang="cs-CZ" sz="2400"/>
              <a:t>Hodnocení rizik (úplně nová povinnost) - §21a(10)</a:t>
            </a:r>
            <a:endParaRPr lang="cs-CZ" altLang="cs-CZ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2DE94-FA63-4C11-B2B2-F4D48CD53E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5605" name="Slide Number Placeholder 4">
            <a:extLst>
              <a:ext uri="{FF2B5EF4-FFF2-40B4-BE49-F238E27FC236}">
                <a16:creationId xmlns:a16="http://schemas.microsoft.com/office/drawing/2014/main" id="{2DB94504-713D-4B26-BE2F-24DCC1F83A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E65411-C188-412A-AF1C-7956588CE299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DA3BCC-749E-4079-91C1-826C5A85F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BF95DD9-B270-450D-B167-D60F53722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Identifikace a kontrola klienta – </a:t>
            </a:r>
            <a:br>
              <a:rPr lang="cs-CZ" altLang="cs-CZ"/>
            </a:br>
            <a:r>
              <a:rPr lang="cs-CZ" altLang="cs-CZ"/>
              <a:t>§7 až §15 AML zákona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DF4AB111-F8DE-4D3D-9A52-1F06AEDB1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 sz="2000"/>
              <a:t>Povinnost když hodnota překročí 1000 EUR (§7/1)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2000"/>
          </a:p>
          <a:p>
            <a:pPr lvl="1" eaLnBrk="1" hangingPunct="1"/>
            <a:r>
              <a:rPr lang="cs-CZ" altLang="cs-CZ" sz="2000"/>
              <a:t>Povinnost také jedná-li se o:</a:t>
            </a:r>
          </a:p>
          <a:p>
            <a:pPr lvl="1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000"/>
              <a:t>podezřelý obchod</a:t>
            </a:r>
          </a:p>
          <a:p>
            <a:pPr lvl="1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000"/>
              <a:t>vznik obchodního vztahu (nový klient)</a:t>
            </a:r>
          </a:p>
          <a:p>
            <a:pPr lvl="1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000"/>
              <a:t>Smlouva o úschově nebo nájmu bezp. Schránky</a:t>
            </a:r>
          </a:p>
          <a:p>
            <a:pPr lvl="1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000"/>
              <a:t>Nákup nebo přijetí kult. památek apod.</a:t>
            </a:r>
          </a:p>
          <a:p>
            <a:pPr lvl="1" eaLnBrk="1" hangingPunct="1">
              <a:buFont typeface="Trebuchet MS" panose="020B0603020202020204" pitchFamily="34" charset="0"/>
              <a:buAutoNum type="alphaLcParenR"/>
            </a:pPr>
            <a:r>
              <a:rPr lang="cs-CZ" altLang="cs-CZ" sz="2000"/>
              <a:t>Výplata zůstatku zrušeného vkladu z vkladní knížky na doručitele</a:t>
            </a:r>
          </a:p>
          <a:p>
            <a:pPr lvl="1" eaLnBrk="1" hangingPunct="1"/>
            <a:endParaRPr lang="cs-CZ" altLang="cs-CZ" sz="2000"/>
          </a:p>
          <a:p>
            <a:pPr lvl="1" eaLnBrk="1" hangingPunct="1"/>
            <a:r>
              <a:rPr lang="cs-CZ" altLang="cs-CZ" sz="2000"/>
              <a:t>Životní pojištění, nejpozději u výplaty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C1227-99B0-4C4A-9872-7D04CCB5B0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C2954732-9A24-4CF8-A719-6B6E00B96D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335DD9-5748-4A42-9444-5D1DBD10800B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AAFE38-7402-4925-AFD2-2AAAD1213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34CF535-DD09-4965-994E-DF2F6FF62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Identifikace klienta – </a:t>
            </a:r>
            <a:br>
              <a:rPr lang="cs-CZ" altLang="cs-CZ"/>
            </a:br>
            <a:r>
              <a:rPr lang="cs-CZ" altLang="cs-CZ"/>
              <a:t>§8 AML zákona 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DF09BC7D-EEA5-49C0-85E4-FD967AD041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 sz="2400"/>
              <a:t>Fyzické osoby – průkaz totožnosti, zda je PEP (politicky exponovaná osoba), při první identifikaci musí být osoba přítomná (nebo zmocněnec, zákonný zástupce, opatrovník)</a:t>
            </a:r>
          </a:p>
          <a:p>
            <a:pPr lvl="1" eaLnBrk="1" hangingPunct="1"/>
            <a:r>
              <a:rPr lang="cs-CZ" altLang="cs-CZ" sz="2400"/>
              <a:t>Plná moc – zmocněnec</a:t>
            </a:r>
          </a:p>
          <a:p>
            <a:pPr lvl="1" eaLnBrk="1" hangingPunct="1"/>
            <a:r>
              <a:rPr lang="cs-CZ" altLang="cs-CZ" sz="2400"/>
              <a:t>Zákonné zastoupení – zákonný zástupce, opatrovník</a:t>
            </a:r>
          </a:p>
          <a:p>
            <a:pPr lvl="1" eaLnBrk="1" hangingPunct="1"/>
            <a:r>
              <a:rPr lang="cs-CZ" altLang="cs-CZ" sz="2400"/>
              <a:t>Právnická osoba – jednající osobu</a:t>
            </a:r>
          </a:p>
          <a:p>
            <a:pPr lvl="1" eaLnBrk="1" hangingPunct="1"/>
            <a:endParaRPr lang="cs-CZ" altLang="cs-CZ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19062-DA0B-449E-AAB1-73ECBC984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7653" name="Slide Number Placeholder 4">
            <a:extLst>
              <a:ext uri="{FF2B5EF4-FFF2-40B4-BE49-F238E27FC236}">
                <a16:creationId xmlns:a16="http://schemas.microsoft.com/office/drawing/2014/main" id="{C5AA51A4-AC24-4916-BE0F-C5ADDFA212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840383-B9F4-4591-9061-5C7940D517C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65F6CB-F19D-4283-A05E-4F0F442E7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8AED93A-9704-4004-A4D1-7289679CC2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125538"/>
            <a:ext cx="7772400" cy="1008062"/>
          </a:xfrm>
        </p:spPr>
        <p:txBody>
          <a:bodyPr/>
          <a:lstStyle/>
          <a:p>
            <a:pPr algn="ctr"/>
            <a:r>
              <a:rPr lang="cs-CZ" altLang="cs-CZ"/>
              <a:t>Identifikace klienta elektronicky/na dálku - §11 odst. 8 AML zákona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D665E378-1B5C-4A26-851C-0B25E87F2F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09800"/>
            <a:ext cx="7772400" cy="3921125"/>
          </a:xfrm>
        </p:spPr>
        <p:txBody>
          <a:bodyPr/>
          <a:lstStyle/>
          <a:p>
            <a:pPr lvl="1" eaLnBrk="1" hangingPunct="1"/>
            <a:r>
              <a:rPr lang="cs-CZ" altLang="cs-CZ" sz="2400"/>
              <a:t>Novinka v AML zákoně – bez fyzické přítomnosti</a:t>
            </a:r>
          </a:p>
          <a:p>
            <a:pPr lvl="1" eaLnBrk="1" hangingPunct="1"/>
            <a:endParaRPr lang="cs-CZ" altLang="cs-CZ" sz="2400"/>
          </a:p>
          <a:p>
            <a:pPr lvl="1" eaLnBrk="1" hangingPunct="1"/>
            <a:r>
              <a:rPr lang="cs-CZ" altLang="cs-CZ" sz="2400"/>
              <a:t>Za podmínky sdělení veškerých identifikačních údajů, ověří se totožnost u adekvátní služby, vyjadřující důvěru (v současnosti např. služby Jumio, Trulioo, příp. videopřenos atd.) a povinná osoba nemá pochybnosti o skutečné totožnosti klienta</a:t>
            </a:r>
          </a:p>
          <a:p>
            <a:pPr lvl="1" eaLnBrk="1" hangingPunct="1"/>
            <a:endParaRPr lang="cs-CZ" altLang="cs-CZ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FCB67-2E96-4F4D-B6BE-91C8E4382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28677" name="Slide Number Placeholder 4">
            <a:extLst>
              <a:ext uri="{FF2B5EF4-FFF2-40B4-BE49-F238E27FC236}">
                <a16:creationId xmlns:a16="http://schemas.microsoft.com/office/drawing/2014/main" id="{00E4F2F7-FBF2-4737-982E-8E77E3F780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D1423E-4C18-4ABE-BE86-CA099E28B513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E5E93-8A44-48E6-99CC-1225CD453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ÉŽOVÁ TITL">
  <a:themeElements>
    <a:clrScheme name="BÉŽOVÁ TITL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BÉŽOVÁ TITL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ÉŽOVÁ TITL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ÉŽOVÁ TITL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ÉŽOVÁ TITL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rezentace ENG">
  <a:themeElements>
    <a:clrScheme name="PF_PPT_prezentace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PF_PPT_prezenta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F_PPT_prezentac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F_PPT_prezentac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F_PPT_prezentace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ENG</Template>
  <TotalTime>9644</TotalTime>
  <Words>1333</Words>
  <Application>Microsoft Office PowerPoint</Application>
  <PresentationFormat>On-screen Show (4:3)</PresentationFormat>
  <Paragraphs>201</Paragraphs>
  <Slides>23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Trebuchet MS</vt:lpstr>
      <vt:lpstr>Wingdings</vt:lpstr>
      <vt:lpstr>Calibri</vt:lpstr>
      <vt:lpstr>prezentace ENG</vt:lpstr>
      <vt:lpstr>BÉŽOVÁ TITL</vt:lpstr>
      <vt:lpstr>1_prezentace ENG</vt:lpstr>
      <vt:lpstr>2_prezentace ENG</vt:lpstr>
      <vt:lpstr>3_prezentace ENG</vt:lpstr>
      <vt:lpstr>4_prezentace ENG</vt:lpstr>
      <vt:lpstr>5_prezentace ENG</vt:lpstr>
      <vt:lpstr>6_prezentace ENG</vt:lpstr>
      <vt:lpstr>7_prezentace ENG</vt:lpstr>
      <vt:lpstr>8_prezentace ENG</vt:lpstr>
      <vt:lpstr>Úprava dle 5. AML směrnice  </vt:lpstr>
      <vt:lpstr>PowerPoint Presentation</vt:lpstr>
      <vt:lpstr>PowerPoint Presentation</vt:lpstr>
      <vt:lpstr>Změny přicházející s 5. AML směrnicí  </vt:lpstr>
      <vt:lpstr>Rozšíření okruhu povinných osob –  §2 AML zákona</vt:lpstr>
      <vt:lpstr>Povinnosti povinných osob dle AML zákona</vt:lpstr>
      <vt:lpstr>Identifikace a kontrola klienta –  §7 až §15 AML zákona</vt:lpstr>
      <vt:lpstr>Identifikace klienta –  §8 AML zákona </vt:lpstr>
      <vt:lpstr>Identifikace klienta elektronicky/na dálku - §11 odst. 8 AML zákona</vt:lpstr>
      <vt:lpstr>Kontrola klienta –  §9 AML zákona </vt:lpstr>
      <vt:lpstr>Zjednodušená identifikace a kontrola klienta - §13 AML zákona</vt:lpstr>
      <vt:lpstr>Výjimky z identifikace a kontroly klienta</vt:lpstr>
      <vt:lpstr>Neuskutečnění obchodu</vt:lpstr>
      <vt:lpstr>Uchovávání informací</vt:lpstr>
      <vt:lpstr>Podezřelý obchod</vt:lpstr>
      <vt:lpstr>Podezřelý obchod – odklad splnění</vt:lpstr>
      <vt:lpstr>Hodnocení rizik - §21a AML zákona</vt:lpstr>
      <vt:lpstr>Hodnocení rizik - §21a AML zákona</vt:lpstr>
      <vt:lpstr>Hodnocení rizik - §21a AML zákona</vt:lpstr>
      <vt:lpstr>Hodnocení rizik - §21a AML zákona</vt:lpstr>
      <vt:lpstr>Kontaktní osoba</vt:lpstr>
      <vt:lpstr>Zpřísnění pokut</vt:lpstr>
      <vt:lpstr>Děkuji za pozornost</vt:lpstr>
    </vt:vector>
  </TitlesOfParts>
  <Company>Radek Poisl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KC</dc:creator>
  <cp:lastModifiedBy>mbocanek</cp:lastModifiedBy>
  <cp:revision>655</cp:revision>
  <dcterms:created xsi:type="dcterms:W3CDTF">2010-09-08T00:19:02Z</dcterms:created>
  <dcterms:modified xsi:type="dcterms:W3CDTF">2021-04-24T17:40:52Z</dcterms:modified>
</cp:coreProperties>
</file>