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4E761-44B9-4CC0-A638-E1EB6BCB5880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61154-353A-4CFD-AB29-F3535B10D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0A584-60D0-7945-8DA3-A73B83DA9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E2CA22-940E-D14C-B9C0-2F701DB79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3F591E-7FE9-1045-82AD-287F248E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60EA64-D806-43AC-9DF2-F8C432F32B4C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38E66B-3F6A-4741-A6B5-9786D85C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047F83-28EF-1C4B-B735-C560CFB0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992B6-9C2A-0E4B-99F9-F081ED6F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89DF93-6AF8-204F-BFFF-4EA7458DA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5E97D6-3618-7848-A124-8EAA1092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F9C37B-1D36-470B-8223-D6C91242EC14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182FEA-260A-EC48-A6FC-A9F20FE4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9AAD01-F0EC-7843-8CEE-27B294A60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0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AF53345-F5AA-1249-A1BE-600F63216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0DE225-DF1A-B940-A191-22C76E4D1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B1B9AA-47AB-2342-B449-2208F713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C6F52A-A82B-47A2-A83A-8C4C91F2D59F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3B41-ECB7-2F47-B007-50358D8A9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A66E58-E61F-AF4D-90ED-91D65BB6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3090F-90BE-0D41-A596-450F56CF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9CE71-997C-3B47-B183-8C3A68610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D05B1-618E-5C4F-8C2E-679B6DBD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0A7B3-6521-4DCA-87E5-044747A908C1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E8A763-6B04-F547-BE3C-1972739C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36D8E4-492B-884E-9E62-22AFDCAED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1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0506F-4A81-3740-9B15-51CCE84CD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B2CC4F-7750-944C-A236-0AEC4EE97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8F77B-4A4B-4C47-AE29-7818D3C2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60EA64-D806-43AC-9DF2-F8C432F32B4C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A3D7D-592F-014F-A4F6-989A92A9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CC8CB-515A-FE4C-A9DE-6353DBC6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8590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74DC3-DC84-C549-930D-F27774AA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23A11-05D8-674B-81FF-EAF6AF310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7E9F5C-6A4C-5D4A-8706-B2274C276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86E1E3-F309-9A4A-9F4E-AC5CCB7B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134690-1557-4C89-A502-4959FE7FAD70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ADCC66-D69D-3243-B4BE-3C4E7C44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B90088-6416-034A-887C-9BD47D71F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2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A772-2261-F642-B0C4-0E352FE3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EC2FBF-0AAB-674D-B927-8FEF24A94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B64B8B-745E-B940-8533-AA5280357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D310734-002E-0E48-9B9E-03E43B6B0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B384BA-55EB-E544-856C-FA6F4D63A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523326-C94F-C646-B9EE-4B46EB94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60EA64-D806-43AC-9DF2-F8C432F32B4C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8A9B4F2-5391-814F-89E5-BE57DAF0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EA28B5-F461-9D43-882D-760A60AB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992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0E86E-C2B9-784A-80D2-F91A13743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44C983-7477-0943-AD64-72BCD482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37C31-9E7A-4F99-8774-A0E530DE1A42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8E8B5D-DFB2-184E-B6D2-E07FFEEEA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BECB88-24EE-804F-8812-4C6B9E5C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0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966B14-2CA3-DC44-9427-5FF6D4B0D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78504F-A551-4DE0-9316-4DCD1D8CC752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D32648D-0666-C549-92C2-A7FC1692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1F7D9A-259F-AA41-BE9E-AE293C45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4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5E2F-4E37-A146-A99E-F74CA757B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2EA91-5241-AA4D-B112-BD1D94535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41422D-E101-C740-9C3E-4D5A1F93F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06F453-FEF9-0349-89F4-140DD4A1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BE4249-C0D0-4B06-8692-E8BB871AF643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247D0F-1E54-A74E-8F9F-C74C5987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B74DBB-CC8D-7045-AC54-688F40CB5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8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97B32-25FC-2541-B178-0BF2D237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0BD0DF6-8A0A-114D-90D2-A349E671E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DCC5D0-BA5D-2B46-BDB2-0FD244673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DEC15B-99B2-D041-BB2E-2FBEBE3D8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2B0DB6-F5C7-45FB-8CF3-31B45F9C2DAC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3A1FA5-4A68-0943-8E3B-8216A513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819ED6-CCCB-6346-90F9-1191C53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7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59BA6AB-060D-3E4F-B17F-6AB50FD22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C7EE1D-88A2-F843-AE89-1E517FF66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45D18BB-93F4-5842-8462-E500E2B46F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160EA64-D806-43AC-9DF2-F8C432F32B4C}" type="datetimeFigureOut">
              <a:rPr lang="en-US" smtClean="0"/>
              <a:t>5/9/22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51B7604-7B51-334B-9F53-8C65A29637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8F0E42-43D3-7B40-B01F-E5B999E37A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9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7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7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1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chemeClr val="bg2"/>
                </a:solidFill>
              </a:rPr>
              <a:t>EEA LAW    VIII.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GB" sz="1800" dirty="0"/>
              <a:t>Bail IN</a:t>
            </a:r>
          </a:p>
        </p:txBody>
      </p:sp>
    </p:spTree>
    <p:extLst>
      <p:ext uri="{BB962C8B-B14F-4D97-AF65-F5344CB8AC3E}">
        <p14:creationId xmlns:p14="http://schemas.microsoft.com/office/powerpoint/2010/main" val="2192036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backround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713" y="1417639"/>
            <a:ext cx="11045687" cy="4708526"/>
          </a:xfrm>
        </p:spPr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 fundamental idea </a:t>
            </a:r>
            <a:r>
              <a:rPr lang="cs-CZ" dirty="0" err="1"/>
              <a:t>behind</a:t>
            </a:r>
            <a:r>
              <a:rPr lang="cs-CZ" dirty="0"/>
              <a:t> a </a:t>
            </a:r>
            <a:r>
              <a:rPr lang="cs-CZ" dirty="0" err="1"/>
              <a:t>bail</a:t>
            </a:r>
            <a:r>
              <a:rPr lang="cs-CZ" dirty="0"/>
              <a:t>-in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pre-package</a:t>
            </a:r>
            <a:r>
              <a:rPr lang="cs-CZ" dirty="0"/>
              <a:t> and </a:t>
            </a:r>
            <a:r>
              <a:rPr lang="cs-CZ" dirty="0" err="1"/>
              <a:t>accelerate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insolvency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so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place </a:t>
            </a:r>
            <a:r>
              <a:rPr lang="cs-CZ" dirty="0" err="1"/>
              <a:t>over</a:t>
            </a:r>
            <a:r>
              <a:rPr lang="cs-CZ" dirty="0"/>
              <a:t> a </a:t>
            </a:r>
            <a:r>
              <a:rPr lang="cs-CZ" dirty="0" err="1"/>
              <a:t>weekend</a:t>
            </a:r>
            <a:r>
              <a:rPr lang="cs-CZ" dirty="0"/>
              <a:t> to </a:t>
            </a:r>
            <a:r>
              <a:rPr lang="cs-CZ" dirty="0" err="1"/>
              <a:t>prevent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shocks</a:t>
            </a:r>
            <a:r>
              <a:rPr lang="cs-CZ" dirty="0"/>
              <a:t>. By </a:t>
            </a:r>
            <a:r>
              <a:rPr lang="cs-CZ" dirty="0" err="1"/>
              <a:t>Monday</a:t>
            </a:r>
            <a:r>
              <a:rPr lang="cs-CZ" dirty="0"/>
              <a:t> </a:t>
            </a:r>
            <a:r>
              <a:rPr lang="cs-CZ" dirty="0" err="1"/>
              <a:t>morning</a:t>
            </a:r>
            <a:r>
              <a:rPr lang="cs-CZ" dirty="0"/>
              <a:t>, a </a:t>
            </a:r>
            <a:r>
              <a:rPr lang="cs-CZ" dirty="0" err="1"/>
              <a:t>wobbly</a:t>
            </a:r>
            <a:r>
              <a:rPr lang="cs-CZ" dirty="0"/>
              <a:t> bank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again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a </a:t>
            </a:r>
            <a:r>
              <a:rPr lang="cs-CZ" dirty="0" err="1"/>
              <a:t>viable</a:t>
            </a:r>
            <a:r>
              <a:rPr lang="cs-CZ" dirty="0"/>
              <a:t> </a:t>
            </a:r>
            <a:r>
              <a:rPr lang="cs-CZ" dirty="0" err="1"/>
              <a:t>institution</a:t>
            </a:r>
            <a:r>
              <a:rPr lang="cs-CZ" dirty="0"/>
              <a:t>, </a:t>
            </a:r>
            <a:r>
              <a:rPr lang="cs-CZ" dirty="0" err="1"/>
              <a:t>now</a:t>
            </a:r>
            <a:r>
              <a:rPr lang="cs-CZ" dirty="0"/>
              <a:t> </a:t>
            </a:r>
            <a:r>
              <a:rPr lang="cs-CZ" dirty="0" err="1"/>
              <a:t>owned</a:t>
            </a:r>
            <a:r>
              <a:rPr lang="cs-CZ" dirty="0"/>
              <a:t> by </a:t>
            </a:r>
            <a:r>
              <a:rPr lang="cs-CZ" dirty="0" err="1"/>
              <a:t>former</a:t>
            </a:r>
            <a:r>
              <a:rPr lang="cs-CZ" dirty="0"/>
              <a:t> </a:t>
            </a:r>
            <a:r>
              <a:rPr lang="cs-CZ" dirty="0" err="1"/>
              <a:t>creditors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7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0B1BB4-DFBB-2DE1-DF02-B648398E6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does it work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5B6C010-0036-ABF6-EEFF-92E7F45DF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7933" y="683346"/>
            <a:ext cx="7347537" cy="549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9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838343-61E6-DBDA-1F60-A8B0A88ED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 fontScale="90000"/>
          </a:bodyPr>
          <a:lstStyle/>
          <a:p>
            <a:r>
              <a:rPr lang="cs-CZ" sz="4000" dirty="0" err="1">
                <a:solidFill>
                  <a:srgbClr val="FFFFFF"/>
                </a:solidFill>
              </a:rPr>
              <a:t>What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If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there</a:t>
            </a:r>
            <a:r>
              <a:rPr lang="cs-CZ" sz="4000" dirty="0">
                <a:solidFill>
                  <a:srgbClr val="FFFFFF"/>
                </a:solidFill>
              </a:rPr>
              <a:t> are not </a:t>
            </a:r>
            <a:r>
              <a:rPr lang="cs-CZ" sz="4000" dirty="0" err="1">
                <a:solidFill>
                  <a:srgbClr val="FFFFFF"/>
                </a:solidFill>
              </a:rPr>
              <a:t>enough</a:t>
            </a:r>
            <a:r>
              <a:rPr lang="cs-CZ" sz="4000" dirty="0">
                <a:solidFill>
                  <a:srgbClr val="FFFFFF"/>
                </a:solidFill>
              </a:rPr>
              <a:t> „non </a:t>
            </a:r>
            <a:r>
              <a:rPr lang="cs-CZ" sz="4000" dirty="0" err="1">
                <a:solidFill>
                  <a:srgbClr val="FFFFFF"/>
                </a:solidFill>
              </a:rPr>
              <a:t>covered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deposits</a:t>
            </a:r>
            <a:r>
              <a:rPr lang="cs-CZ" sz="4000">
                <a:solidFill>
                  <a:srgbClr val="FFFFFF"/>
                </a:solidFill>
              </a:rPr>
              <a:t>“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32902D-A324-4151-3164-E230A9491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731849"/>
          </a:xfrm>
        </p:spPr>
        <p:txBody>
          <a:bodyPr anchor="ctr">
            <a:normAutofit/>
          </a:bodyPr>
          <a:lstStyle/>
          <a:p>
            <a:endParaRPr lang="cs-CZ" sz="2400" dirty="0"/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605352BD-AC35-62E6-D158-BD4A28A518EB}"/>
              </a:ext>
            </a:extLst>
          </p:cNvPr>
          <p:cNvSpPr/>
          <p:nvPr/>
        </p:nvSpPr>
        <p:spPr>
          <a:xfrm>
            <a:off x="4524499" y="3301339"/>
            <a:ext cx="1104405" cy="2920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 err="1"/>
              <a:t>Covered</a:t>
            </a:r>
            <a:endParaRPr lang="cs-CZ" dirty="0"/>
          </a:p>
          <a:p>
            <a:pPr algn="ctr"/>
            <a:r>
              <a:rPr lang="cs-CZ" dirty="0" err="1"/>
              <a:t>deposits</a:t>
            </a:r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1100" dirty="0"/>
              <a:t>Non </a:t>
            </a:r>
            <a:r>
              <a:rPr lang="cs-CZ" sz="1100" dirty="0" err="1"/>
              <a:t>covered</a:t>
            </a:r>
            <a:endParaRPr lang="cs-CZ" sz="1100" dirty="0"/>
          </a:p>
          <a:p>
            <a:pPr algn="ctr"/>
            <a:r>
              <a:rPr lang="cs-CZ" sz="1100" dirty="0" err="1"/>
              <a:t>deposits</a:t>
            </a:r>
            <a:endParaRPr lang="cs-CZ" dirty="0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387A35F2-01D2-786B-93DF-4BAA03F00D84}"/>
              </a:ext>
            </a:extLst>
          </p:cNvPr>
          <p:cNvSpPr/>
          <p:nvPr/>
        </p:nvSpPr>
        <p:spPr>
          <a:xfrm>
            <a:off x="6424551" y="3301341"/>
            <a:ext cx="108065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assets</a:t>
            </a:r>
            <a:endParaRPr lang="cs-CZ" dirty="0"/>
          </a:p>
        </p:txBody>
      </p: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DA910E54-9618-4C1A-9261-A5EA1B3BFF92}"/>
              </a:ext>
            </a:extLst>
          </p:cNvPr>
          <p:cNvCxnSpPr/>
          <p:nvPr/>
        </p:nvCxnSpPr>
        <p:spPr>
          <a:xfrm>
            <a:off x="4524499" y="5545777"/>
            <a:ext cx="11281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83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FFE4617-7B7A-E46F-869F-E1E5FF498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67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83915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</Words>
  <Application>Microsoft Macintosh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Diseño predeterminado</vt:lpstr>
      <vt:lpstr>EEA LAW    VIII.</vt:lpstr>
      <vt:lpstr>The backround</vt:lpstr>
      <vt:lpstr>How does it work</vt:lpstr>
      <vt:lpstr>What If there are not enough „non covered deposits“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EEA LAW    VIII.</dc:title>
  <dc:creator>Michal Janovec</dc:creator>
  <cp:lastModifiedBy>Michal Janovec</cp:lastModifiedBy>
  <cp:revision>3</cp:revision>
  <dcterms:created xsi:type="dcterms:W3CDTF">2020-05-04T13:52:26Z</dcterms:created>
  <dcterms:modified xsi:type="dcterms:W3CDTF">2022-05-09T11:48:58Z</dcterms:modified>
</cp:coreProperties>
</file>