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6"/>
  </p:notesMasterIdLst>
  <p:handoutMasterIdLst>
    <p:handoutMasterId r:id="rId47"/>
  </p:handoutMasterIdLst>
  <p:sldIdLst>
    <p:sldId id="457" r:id="rId2"/>
    <p:sldId id="431" r:id="rId3"/>
    <p:sldId id="388" r:id="rId4"/>
    <p:sldId id="389" r:id="rId5"/>
    <p:sldId id="390" r:id="rId6"/>
    <p:sldId id="391" r:id="rId7"/>
    <p:sldId id="392" r:id="rId8"/>
    <p:sldId id="393" r:id="rId9"/>
    <p:sldId id="395" r:id="rId10"/>
    <p:sldId id="396" r:id="rId11"/>
    <p:sldId id="398" r:id="rId12"/>
    <p:sldId id="400" r:id="rId13"/>
    <p:sldId id="401" r:id="rId14"/>
    <p:sldId id="402" r:id="rId15"/>
    <p:sldId id="293" r:id="rId16"/>
    <p:sldId id="403" r:id="rId17"/>
    <p:sldId id="432" r:id="rId18"/>
    <p:sldId id="433" r:id="rId19"/>
    <p:sldId id="434" r:id="rId20"/>
    <p:sldId id="408" r:id="rId21"/>
    <p:sldId id="409" r:id="rId22"/>
    <p:sldId id="410" r:id="rId23"/>
    <p:sldId id="411" r:id="rId24"/>
    <p:sldId id="273" r:id="rId25"/>
    <p:sldId id="412" r:id="rId26"/>
    <p:sldId id="417" r:id="rId27"/>
    <p:sldId id="421" r:id="rId28"/>
    <p:sldId id="278" r:id="rId29"/>
    <p:sldId id="279" r:id="rId30"/>
    <p:sldId id="435" r:id="rId31"/>
    <p:sldId id="437" r:id="rId32"/>
    <p:sldId id="439" r:id="rId33"/>
    <p:sldId id="440" r:id="rId34"/>
    <p:sldId id="441" r:id="rId35"/>
    <p:sldId id="442" r:id="rId36"/>
    <p:sldId id="443" r:id="rId37"/>
    <p:sldId id="444" r:id="rId38"/>
    <p:sldId id="436" r:id="rId39"/>
    <p:sldId id="449" r:id="rId40"/>
    <p:sldId id="451" r:id="rId41"/>
    <p:sldId id="452" r:id="rId42"/>
    <p:sldId id="453" r:id="rId43"/>
    <p:sldId id="454" r:id="rId44"/>
    <p:sldId id="455" r:id="rId45"/>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3792" autoAdjust="0"/>
  </p:normalViewPr>
  <p:slideViewPr>
    <p:cSldViewPr snapToGrid="0">
      <p:cViewPr varScale="1">
        <p:scale>
          <a:sx n="62" d="100"/>
          <a:sy n="62" d="100"/>
        </p:scale>
        <p:origin x="1300" y="5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7"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1"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7"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1516311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a:extLst>
              <a:ext uri="{FF2B5EF4-FFF2-40B4-BE49-F238E27FC236}">
                <a16:creationId xmlns:a16="http://schemas.microsoft.com/office/drawing/2014/main" id="{1A32996F-A385-43AE-82FF-9AA1FD79CAFB}"/>
              </a:ext>
            </a:extLst>
          </p:cNvPr>
          <p:cNvSpPr>
            <a:spLocks noGrp="1" noRot="1" noChangeAspect="1" noChangeArrowheads="1" noTextEdit="1"/>
          </p:cNvSpPr>
          <p:nvPr>
            <p:ph type="sldImg"/>
          </p:nvPr>
        </p:nvSpPr>
        <p:spPr>
          <a:ln/>
        </p:spPr>
      </p:sp>
      <p:sp>
        <p:nvSpPr>
          <p:cNvPr id="3" name="Zástupný symbol pro poznámky 2">
            <a:extLst>
              <a:ext uri="{FF2B5EF4-FFF2-40B4-BE49-F238E27FC236}">
                <a16:creationId xmlns:a16="http://schemas.microsoft.com/office/drawing/2014/main" id="{CABE810B-4F57-4569-89F4-0766332E7A59}"/>
              </a:ext>
            </a:extLst>
          </p:cNvPr>
          <p:cNvSpPr>
            <a:spLocks noGrp="1"/>
          </p:cNvSpPr>
          <p:nvPr>
            <p:ph type="body" idx="1"/>
          </p:nvPr>
        </p:nvSpPr>
        <p:spPr/>
        <p:txBody>
          <a:bodyPr/>
          <a:lstStyle/>
          <a:p>
            <a:pPr marL="171450" indent="-171450">
              <a:buFontTx/>
              <a:buChar char="-"/>
              <a:defRPr/>
            </a:pPr>
            <a:endParaRPr lang="cs-CZ" dirty="0"/>
          </a:p>
        </p:txBody>
      </p:sp>
      <p:sp>
        <p:nvSpPr>
          <p:cNvPr id="49156" name="Zástupný symbol pro číslo snímku 3">
            <a:extLst>
              <a:ext uri="{FF2B5EF4-FFF2-40B4-BE49-F238E27FC236}">
                <a16:creationId xmlns:a16="http://schemas.microsoft.com/office/drawing/2014/main" id="{126CFD8B-D323-4A2E-B482-83A563E68D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3E650BC9-0F37-4D1C-BFD6-097BE4EF8413}" type="slidenum">
              <a:rPr lang="cs-CZ" altLang="cs-CZ" sz="1200"/>
              <a:pPr/>
              <a:t>10</a:t>
            </a:fld>
            <a:endParaRPr lang="cs-CZ" altLang="cs-CZ"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a:extLst>
              <a:ext uri="{FF2B5EF4-FFF2-40B4-BE49-F238E27FC236}">
                <a16:creationId xmlns:a16="http://schemas.microsoft.com/office/drawing/2014/main" id="{3A8692EE-B439-4E71-841A-AFFEFFB0238A}"/>
              </a:ext>
            </a:extLst>
          </p:cNvPr>
          <p:cNvSpPr>
            <a:spLocks noGrp="1" noRot="1" noChangeAspect="1" noChangeArrowheads="1" noTextEdit="1"/>
          </p:cNvSpPr>
          <p:nvPr>
            <p:ph type="sldImg"/>
          </p:nvPr>
        </p:nvSpPr>
        <p:spPr>
          <a:ln/>
        </p:spPr>
      </p:sp>
      <p:sp>
        <p:nvSpPr>
          <p:cNvPr id="51203" name="Zástupný symbol pro poznámky 2">
            <a:extLst>
              <a:ext uri="{FF2B5EF4-FFF2-40B4-BE49-F238E27FC236}">
                <a16:creationId xmlns:a16="http://schemas.microsoft.com/office/drawing/2014/main" id="{11F300FF-2360-4F3D-B668-3FFFD37311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i="1" dirty="0">
              <a:latin typeface="Arial" panose="020B0604020202020204" pitchFamily="34" charset="0"/>
            </a:endParaRPr>
          </a:p>
        </p:txBody>
      </p:sp>
      <p:sp>
        <p:nvSpPr>
          <p:cNvPr id="51204" name="Zástupný symbol pro číslo snímku 3">
            <a:extLst>
              <a:ext uri="{FF2B5EF4-FFF2-40B4-BE49-F238E27FC236}">
                <a16:creationId xmlns:a16="http://schemas.microsoft.com/office/drawing/2014/main" id="{9B29B389-EE2F-431B-BE4B-BA1684D8C41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7DB04815-CBC0-43A9-9740-767B15971DE5}" type="slidenum">
              <a:rPr lang="cs-CZ" altLang="cs-CZ" sz="1200"/>
              <a:pPr/>
              <a:t>11</a:t>
            </a:fld>
            <a:endParaRPr lang="cs-CZ" altLang="cs-CZ"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a:extLst>
              <a:ext uri="{FF2B5EF4-FFF2-40B4-BE49-F238E27FC236}">
                <a16:creationId xmlns:a16="http://schemas.microsoft.com/office/drawing/2014/main" id="{FCDCA482-481D-4948-8F09-4A3471C0B204}"/>
              </a:ext>
            </a:extLst>
          </p:cNvPr>
          <p:cNvSpPr>
            <a:spLocks noGrp="1" noRot="1" noChangeAspect="1" noChangeArrowheads="1" noTextEdit="1"/>
          </p:cNvSpPr>
          <p:nvPr>
            <p:ph type="sldImg"/>
          </p:nvPr>
        </p:nvSpPr>
        <p:spPr>
          <a:ln/>
        </p:spPr>
      </p:sp>
      <p:sp>
        <p:nvSpPr>
          <p:cNvPr id="53251" name="Zástupný symbol pro poznámky 2">
            <a:extLst>
              <a:ext uri="{FF2B5EF4-FFF2-40B4-BE49-F238E27FC236}">
                <a16:creationId xmlns:a16="http://schemas.microsoft.com/office/drawing/2014/main" id="{5BB1E74D-CA71-4D72-9EE0-2498D7BAD9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i="1" dirty="0">
              <a:latin typeface="Arial" panose="020B0604020202020204" pitchFamily="34" charset="0"/>
            </a:endParaRPr>
          </a:p>
        </p:txBody>
      </p:sp>
      <p:sp>
        <p:nvSpPr>
          <p:cNvPr id="53252" name="Zástupný symbol pro číslo snímku 3">
            <a:extLst>
              <a:ext uri="{FF2B5EF4-FFF2-40B4-BE49-F238E27FC236}">
                <a16:creationId xmlns:a16="http://schemas.microsoft.com/office/drawing/2014/main" id="{061A3C7E-5A6E-4EEF-8EA4-A21CFB10819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3E201826-B08D-4183-B2A6-6E971FA55EC0}" type="slidenum">
              <a:rPr lang="cs-CZ" altLang="cs-CZ" sz="1200"/>
              <a:pPr/>
              <a:t>12</a:t>
            </a:fld>
            <a:endParaRPr lang="cs-CZ" altLang="cs-CZ"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a:extLst>
              <a:ext uri="{FF2B5EF4-FFF2-40B4-BE49-F238E27FC236}">
                <a16:creationId xmlns:a16="http://schemas.microsoft.com/office/drawing/2014/main" id="{6CBA0E39-418F-43F3-9F45-5E009337193A}"/>
              </a:ext>
            </a:extLst>
          </p:cNvPr>
          <p:cNvSpPr>
            <a:spLocks noGrp="1" noRot="1" noChangeAspect="1" noChangeArrowheads="1" noTextEdit="1"/>
          </p:cNvSpPr>
          <p:nvPr>
            <p:ph type="sldImg"/>
          </p:nvPr>
        </p:nvSpPr>
        <p:spPr>
          <a:ln/>
        </p:spPr>
      </p:sp>
      <p:sp>
        <p:nvSpPr>
          <p:cNvPr id="55299" name="Zástupný symbol pro poznámky 2">
            <a:extLst>
              <a:ext uri="{FF2B5EF4-FFF2-40B4-BE49-F238E27FC236}">
                <a16:creationId xmlns:a16="http://schemas.microsoft.com/office/drawing/2014/main" id="{D0B9F449-28F0-4A58-8CC2-76B80C28FC9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i="1" dirty="0">
              <a:latin typeface="Arial" panose="020B0604020202020204" pitchFamily="34" charset="0"/>
            </a:endParaRPr>
          </a:p>
        </p:txBody>
      </p:sp>
      <p:sp>
        <p:nvSpPr>
          <p:cNvPr id="55300" name="Zástupný symbol pro číslo snímku 3">
            <a:extLst>
              <a:ext uri="{FF2B5EF4-FFF2-40B4-BE49-F238E27FC236}">
                <a16:creationId xmlns:a16="http://schemas.microsoft.com/office/drawing/2014/main" id="{6E5D1EFE-F399-40A1-B6C2-D43437C6266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93E54712-0A51-4FF1-8157-C1DD4CC00A6E}" type="slidenum">
              <a:rPr lang="cs-CZ" altLang="cs-CZ" sz="1200"/>
              <a:pPr/>
              <a:t>13</a:t>
            </a:fld>
            <a:endParaRPr lang="cs-CZ" altLang="cs-CZ"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a:extLst>
              <a:ext uri="{FF2B5EF4-FFF2-40B4-BE49-F238E27FC236}">
                <a16:creationId xmlns:a16="http://schemas.microsoft.com/office/drawing/2014/main" id="{B8D4E05D-75A3-406B-913D-C830B6F41042}"/>
              </a:ext>
            </a:extLst>
          </p:cNvPr>
          <p:cNvSpPr>
            <a:spLocks noGrp="1" noRot="1" noChangeAspect="1" noChangeArrowheads="1" noTextEdit="1"/>
          </p:cNvSpPr>
          <p:nvPr>
            <p:ph type="sldImg"/>
          </p:nvPr>
        </p:nvSpPr>
        <p:spPr>
          <a:ln/>
        </p:spPr>
      </p:sp>
      <p:sp>
        <p:nvSpPr>
          <p:cNvPr id="57347" name="Zástupný symbol pro poznámky 2">
            <a:extLst>
              <a:ext uri="{FF2B5EF4-FFF2-40B4-BE49-F238E27FC236}">
                <a16:creationId xmlns:a16="http://schemas.microsoft.com/office/drawing/2014/main" id="{F34FE019-2943-4D63-AAF4-2EE6F548EB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i="1" dirty="0">
              <a:latin typeface="Arial" panose="020B0604020202020204" pitchFamily="34" charset="0"/>
            </a:endParaRPr>
          </a:p>
        </p:txBody>
      </p:sp>
      <p:sp>
        <p:nvSpPr>
          <p:cNvPr id="57348" name="Zástupný symbol pro číslo snímku 3">
            <a:extLst>
              <a:ext uri="{FF2B5EF4-FFF2-40B4-BE49-F238E27FC236}">
                <a16:creationId xmlns:a16="http://schemas.microsoft.com/office/drawing/2014/main" id="{7CF90888-7B2D-43D1-9EB5-81CA45341B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789F11BA-34F4-49DE-92CD-A2F1B1530A01}" type="slidenum">
              <a:rPr lang="cs-CZ" altLang="cs-CZ" sz="1200"/>
              <a:pPr/>
              <a:t>14</a:t>
            </a:fld>
            <a:endParaRPr lang="cs-CZ" altLang="cs-CZ"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2301792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a:extLst>
              <a:ext uri="{FF2B5EF4-FFF2-40B4-BE49-F238E27FC236}">
                <a16:creationId xmlns:a16="http://schemas.microsoft.com/office/drawing/2014/main" id="{AD570013-0653-45EE-916F-C654B499DB02}"/>
              </a:ext>
            </a:extLst>
          </p:cNvPr>
          <p:cNvSpPr>
            <a:spLocks noGrp="1" noRot="1" noChangeAspect="1" noChangeArrowheads="1" noTextEdit="1"/>
          </p:cNvSpPr>
          <p:nvPr>
            <p:ph type="sldImg"/>
          </p:nvPr>
        </p:nvSpPr>
        <p:spPr>
          <a:ln/>
        </p:spPr>
      </p:sp>
      <p:sp>
        <p:nvSpPr>
          <p:cNvPr id="59395" name="Zástupný symbol pro poznámky 2">
            <a:extLst>
              <a:ext uri="{FF2B5EF4-FFF2-40B4-BE49-F238E27FC236}">
                <a16:creationId xmlns:a16="http://schemas.microsoft.com/office/drawing/2014/main" id="{F5142BB5-452C-4A7E-8819-BFD9F651CC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59396" name="Zástupný symbol pro číslo snímku 3">
            <a:extLst>
              <a:ext uri="{FF2B5EF4-FFF2-40B4-BE49-F238E27FC236}">
                <a16:creationId xmlns:a16="http://schemas.microsoft.com/office/drawing/2014/main" id="{ECD24036-81B9-42FE-AAB7-E309646F62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4EF1A0DC-BE54-40AA-850A-AAEB8A527588}" type="slidenum">
              <a:rPr lang="cs-CZ" altLang="cs-CZ" sz="1200"/>
              <a:pPr/>
              <a:t>16</a:t>
            </a:fld>
            <a:endParaRPr lang="cs-CZ" altLang="cs-CZ"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a:extLst>
              <a:ext uri="{FF2B5EF4-FFF2-40B4-BE49-F238E27FC236}">
                <a16:creationId xmlns:a16="http://schemas.microsoft.com/office/drawing/2014/main" id="{24989E65-4291-4812-8E08-D99F87584E2B}"/>
              </a:ext>
            </a:extLst>
          </p:cNvPr>
          <p:cNvSpPr>
            <a:spLocks noGrp="1" noRot="1" noChangeAspect="1" noChangeArrowheads="1" noTextEdit="1"/>
          </p:cNvSpPr>
          <p:nvPr>
            <p:ph type="sldImg"/>
          </p:nvPr>
        </p:nvSpPr>
        <p:spPr>
          <a:ln/>
        </p:spPr>
      </p:sp>
      <p:sp>
        <p:nvSpPr>
          <p:cNvPr id="61443" name="Zástupný symbol pro poznámky 2">
            <a:extLst>
              <a:ext uri="{FF2B5EF4-FFF2-40B4-BE49-F238E27FC236}">
                <a16:creationId xmlns:a16="http://schemas.microsoft.com/office/drawing/2014/main" id="{7CC835DC-CEB5-45CF-B518-28F3656A9B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61444" name="Zástupný symbol pro číslo snímku 3">
            <a:extLst>
              <a:ext uri="{FF2B5EF4-FFF2-40B4-BE49-F238E27FC236}">
                <a16:creationId xmlns:a16="http://schemas.microsoft.com/office/drawing/2014/main" id="{E389F0F0-17E8-47F7-A056-ED9340ECE4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5AFE65DF-510B-4264-8D8B-ED564D587B0E}" type="slidenum">
              <a:rPr lang="cs-CZ" altLang="cs-CZ" sz="1200"/>
              <a:pPr/>
              <a:t>17</a:t>
            </a:fld>
            <a:endParaRPr lang="cs-CZ" altLang="cs-CZ"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a:extLst>
              <a:ext uri="{FF2B5EF4-FFF2-40B4-BE49-F238E27FC236}">
                <a16:creationId xmlns:a16="http://schemas.microsoft.com/office/drawing/2014/main" id="{F006E53B-4142-4DA0-903A-61FF8C7E6EFC}"/>
              </a:ext>
            </a:extLst>
          </p:cNvPr>
          <p:cNvSpPr>
            <a:spLocks noGrp="1" noRot="1" noChangeAspect="1" noChangeArrowheads="1" noTextEdit="1"/>
          </p:cNvSpPr>
          <p:nvPr>
            <p:ph type="sldImg"/>
          </p:nvPr>
        </p:nvSpPr>
        <p:spPr>
          <a:ln/>
        </p:spPr>
      </p:sp>
      <p:sp>
        <p:nvSpPr>
          <p:cNvPr id="63491" name="Zástupný symbol pro poznámky 2">
            <a:extLst>
              <a:ext uri="{FF2B5EF4-FFF2-40B4-BE49-F238E27FC236}">
                <a16:creationId xmlns:a16="http://schemas.microsoft.com/office/drawing/2014/main" id="{BEC7DFE5-4AD2-49BF-8661-98DC321A41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63492" name="Zástupný symbol pro číslo snímku 3">
            <a:extLst>
              <a:ext uri="{FF2B5EF4-FFF2-40B4-BE49-F238E27FC236}">
                <a16:creationId xmlns:a16="http://schemas.microsoft.com/office/drawing/2014/main" id="{CDC073A8-1078-47A2-B6F6-BF430AD81C2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BAC5CE59-6873-4EDA-96DD-EDB3EC7DE73E}" type="slidenum">
              <a:rPr lang="cs-CZ" altLang="cs-CZ" sz="1200"/>
              <a:pPr/>
              <a:t>18</a:t>
            </a:fld>
            <a:endParaRPr lang="cs-CZ" altLang="cs-CZ"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rázek snímku 1">
            <a:extLst>
              <a:ext uri="{FF2B5EF4-FFF2-40B4-BE49-F238E27FC236}">
                <a16:creationId xmlns:a16="http://schemas.microsoft.com/office/drawing/2014/main" id="{9AC764B7-E7AB-46E4-81A5-ADDA9FC232B8}"/>
              </a:ext>
            </a:extLst>
          </p:cNvPr>
          <p:cNvSpPr>
            <a:spLocks noGrp="1" noRot="1" noChangeAspect="1" noChangeArrowheads="1" noTextEdit="1"/>
          </p:cNvSpPr>
          <p:nvPr>
            <p:ph type="sldImg"/>
          </p:nvPr>
        </p:nvSpPr>
        <p:spPr>
          <a:ln/>
        </p:spPr>
      </p:sp>
      <p:sp>
        <p:nvSpPr>
          <p:cNvPr id="65539" name="Zástupný symbol pro poznámky 2">
            <a:extLst>
              <a:ext uri="{FF2B5EF4-FFF2-40B4-BE49-F238E27FC236}">
                <a16:creationId xmlns:a16="http://schemas.microsoft.com/office/drawing/2014/main" id="{D1870BEC-04FA-44AF-8665-DEAE4632FF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65540" name="Zástupný symbol pro číslo snímku 3">
            <a:extLst>
              <a:ext uri="{FF2B5EF4-FFF2-40B4-BE49-F238E27FC236}">
                <a16:creationId xmlns:a16="http://schemas.microsoft.com/office/drawing/2014/main" id="{2B0B3211-53C5-441C-AD89-C303C14959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649CE9D1-36D3-4033-A972-393613A341B1}" type="slidenum">
              <a:rPr lang="cs-CZ" altLang="cs-CZ" sz="1200"/>
              <a:pPr/>
              <a:t>19</a:t>
            </a:fld>
            <a:endParaRPr lang="cs-CZ" altLang="cs-CZ"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a:extLst>
              <a:ext uri="{FF2B5EF4-FFF2-40B4-BE49-F238E27FC236}">
                <a16:creationId xmlns:a16="http://schemas.microsoft.com/office/drawing/2014/main" id="{2007F866-0D2A-4345-821C-0148A8F831FE}"/>
              </a:ext>
            </a:extLst>
          </p:cNvPr>
          <p:cNvSpPr>
            <a:spLocks noGrp="1" noRot="1" noChangeAspect="1" noChangeArrowheads="1" noTextEdit="1"/>
          </p:cNvSpPr>
          <p:nvPr>
            <p:ph type="sldImg"/>
          </p:nvPr>
        </p:nvSpPr>
        <p:spPr>
          <a:ln/>
        </p:spPr>
      </p:sp>
      <p:sp>
        <p:nvSpPr>
          <p:cNvPr id="32771" name="Zástupný symbol pro poznámky 2">
            <a:extLst>
              <a:ext uri="{FF2B5EF4-FFF2-40B4-BE49-F238E27FC236}">
                <a16:creationId xmlns:a16="http://schemas.microsoft.com/office/drawing/2014/main" id="{031462E1-D2B7-4F85-927D-8C448F89362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cs-CZ" altLang="cs-CZ" dirty="0">
              <a:latin typeface="Arial" panose="020B0604020202020204" pitchFamily="34" charset="0"/>
            </a:endParaRPr>
          </a:p>
        </p:txBody>
      </p:sp>
      <p:sp>
        <p:nvSpPr>
          <p:cNvPr id="32772" name="Zástupný symbol pro číslo snímku 3">
            <a:extLst>
              <a:ext uri="{FF2B5EF4-FFF2-40B4-BE49-F238E27FC236}">
                <a16:creationId xmlns:a16="http://schemas.microsoft.com/office/drawing/2014/main" id="{2F7347FC-CCA7-4D21-9C70-6161DF1344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B6566DD7-EDA8-4920-BE51-B27E54BD36AB}" type="slidenum">
              <a:rPr lang="cs-CZ" altLang="cs-CZ" sz="1200"/>
              <a:pPr/>
              <a:t>2</a:t>
            </a:fld>
            <a:endParaRPr lang="cs-CZ" altLang="cs-CZ"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obrázek snímku 1">
            <a:extLst>
              <a:ext uri="{FF2B5EF4-FFF2-40B4-BE49-F238E27FC236}">
                <a16:creationId xmlns:a16="http://schemas.microsoft.com/office/drawing/2014/main" id="{3488C97E-8F43-4312-AA68-CD0590F72019}"/>
              </a:ext>
            </a:extLst>
          </p:cNvPr>
          <p:cNvSpPr>
            <a:spLocks noGrp="1" noRot="1" noChangeAspect="1" noChangeArrowheads="1" noTextEdit="1"/>
          </p:cNvSpPr>
          <p:nvPr>
            <p:ph type="sldImg"/>
          </p:nvPr>
        </p:nvSpPr>
        <p:spPr>
          <a:ln/>
        </p:spPr>
      </p:sp>
      <p:sp>
        <p:nvSpPr>
          <p:cNvPr id="67587" name="Zástupný symbol pro poznámky 2">
            <a:extLst>
              <a:ext uri="{FF2B5EF4-FFF2-40B4-BE49-F238E27FC236}">
                <a16:creationId xmlns:a16="http://schemas.microsoft.com/office/drawing/2014/main" id="{01A8818B-EA79-4ED5-9736-3CC910089D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67588" name="Zástupný symbol pro číslo snímku 3">
            <a:extLst>
              <a:ext uri="{FF2B5EF4-FFF2-40B4-BE49-F238E27FC236}">
                <a16:creationId xmlns:a16="http://schemas.microsoft.com/office/drawing/2014/main" id="{27EAF276-C0A5-4CEF-AEBB-BD53D12A3EE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3873A6AB-A163-41B6-959E-94BF6C0F1B0E}" type="slidenum">
              <a:rPr lang="cs-CZ" altLang="cs-CZ" sz="1200"/>
              <a:pPr/>
              <a:t>20</a:t>
            </a:fld>
            <a:endParaRPr lang="cs-CZ" altLang="cs-CZ"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a:extLst>
              <a:ext uri="{FF2B5EF4-FFF2-40B4-BE49-F238E27FC236}">
                <a16:creationId xmlns:a16="http://schemas.microsoft.com/office/drawing/2014/main" id="{5690901F-1EC3-4820-9272-3E0E2048D0DB}"/>
              </a:ext>
            </a:extLst>
          </p:cNvPr>
          <p:cNvSpPr>
            <a:spLocks noGrp="1" noRot="1" noChangeAspect="1" noChangeArrowheads="1" noTextEdit="1"/>
          </p:cNvSpPr>
          <p:nvPr>
            <p:ph type="sldImg"/>
          </p:nvPr>
        </p:nvSpPr>
        <p:spPr>
          <a:ln/>
        </p:spPr>
      </p:sp>
      <p:sp>
        <p:nvSpPr>
          <p:cNvPr id="69635" name="Zástupný symbol pro poznámky 2">
            <a:extLst>
              <a:ext uri="{FF2B5EF4-FFF2-40B4-BE49-F238E27FC236}">
                <a16:creationId xmlns:a16="http://schemas.microsoft.com/office/drawing/2014/main" id="{76573D35-C39F-4C45-A66B-90B30CDB31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69636" name="Zástupný symbol pro číslo snímku 3">
            <a:extLst>
              <a:ext uri="{FF2B5EF4-FFF2-40B4-BE49-F238E27FC236}">
                <a16:creationId xmlns:a16="http://schemas.microsoft.com/office/drawing/2014/main" id="{87467C47-4B90-4391-8335-5A437647A43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D4160C54-4A15-4F1D-8817-9EBDF83FE3B9}" type="slidenum">
              <a:rPr lang="cs-CZ" altLang="cs-CZ" sz="1200"/>
              <a:pPr/>
              <a:t>21</a:t>
            </a:fld>
            <a:endParaRPr lang="cs-CZ" altLang="cs-CZ"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rázek snímku 1">
            <a:extLst>
              <a:ext uri="{FF2B5EF4-FFF2-40B4-BE49-F238E27FC236}">
                <a16:creationId xmlns:a16="http://schemas.microsoft.com/office/drawing/2014/main" id="{0CAFA3E7-5F17-4FDB-A8CC-A9384F105636}"/>
              </a:ext>
            </a:extLst>
          </p:cNvPr>
          <p:cNvSpPr>
            <a:spLocks noGrp="1" noRot="1" noChangeAspect="1" noChangeArrowheads="1" noTextEdit="1"/>
          </p:cNvSpPr>
          <p:nvPr>
            <p:ph type="sldImg"/>
          </p:nvPr>
        </p:nvSpPr>
        <p:spPr>
          <a:ln/>
        </p:spPr>
      </p:sp>
      <p:sp>
        <p:nvSpPr>
          <p:cNvPr id="71683" name="Zástupný symbol pro poznámky 2">
            <a:extLst>
              <a:ext uri="{FF2B5EF4-FFF2-40B4-BE49-F238E27FC236}">
                <a16:creationId xmlns:a16="http://schemas.microsoft.com/office/drawing/2014/main" id="{BA6247D5-3704-46DF-A6DA-6706D75143B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71684" name="Zástupný symbol pro číslo snímku 3">
            <a:extLst>
              <a:ext uri="{FF2B5EF4-FFF2-40B4-BE49-F238E27FC236}">
                <a16:creationId xmlns:a16="http://schemas.microsoft.com/office/drawing/2014/main" id="{5EB7A40B-3896-464C-B686-0DE7E58CC8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8B2E872F-FD87-4C3A-BB6C-9C0934C99783}" type="slidenum">
              <a:rPr lang="cs-CZ" altLang="cs-CZ" sz="1200"/>
              <a:pPr/>
              <a:t>22</a:t>
            </a:fld>
            <a:endParaRPr lang="cs-CZ" altLang="cs-CZ"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rázek snímku 1">
            <a:extLst>
              <a:ext uri="{FF2B5EF4-FFF2-40B4-BE49-F238E27FC236}">
                <a16:creationId xmlns:a16="http://schemas.microsoft.com/office/drawing/2014/main" id="{6594E1AF-6C3C-4A50-B82C-094C78A307BE}"/>
              </a:ext>
            </a:extLst>
          </p:cNvPr>
          <p:cNvSpPr>
            <a:spLocks noGrp="1" noRot="1" noChangeAspect="1" noChangeArrowheads="1" noTextEdit="1"/>
          </p:cNvSpPr>
          <p:nvPr>
            <p:ph type="sldImg"/>
          </p:nvPr>
        </p:nvSpPr>
        <p:spPr>
          <a:ln/>
        </p:spPr>
      </p:sp>
      <p:sp>
        <p:nvSpPr>
          <p:cNvPr id="73731" name="Zástupný symbol pro poznámky 2">
            <a:extLst>
              <a:ext uri="{FF2B5EF4-FFF2-40B4-BE49-F238E27FC236}">
                <a16:creationId xmlns:a16="http://schemas.microsoft.com/office/drawing/2014/main" id="{2B7909FC-D91E-4B8F-A763-DAB5EA9108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73732" name="Zástupný symbol pro číslo snímku 3">
            <a:extLst>
              <a:ext uri="{FF2B5EF4-FFF2-40B4-BE49-F238E27FC236}">
                <a16:creationId xmlns:a16="http://schemas.microsoft.com/office/drawing/2014/main" id="{EBC6FFF4-F75C-4159-BCAF-516F28FB34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C69C8178-7D45-4E48-AC7A-62127AA1F90C}" type="slidenum">
              <a:rPr lang="cs-CZ" altLang="cs-CZ" sz="1200"/>
              <a:pPr/>
              <a:t>23</a:t>
            </a:fld>
            <a:endParaRPr lang="cs-CZ" altLang="cs-CZ"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24</a:t>
            </a:fld>
            <a:endParaRPr lang="cs-CZ" altLang="cs-CZ"/>
          </a:p>
        </p:txBody>
      </p:sp>
    </p:spTree>
    <p:extLst>
      <p:ext uri="{BB962C8B-B14F-4D97-AF65-F5344CB8AC3E}">
        <p14:creationId xmlns:p14="http://schemas.microsoft.com/office/powerpoint/2010/main" val="2062061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Zástupný symbol pro obrázek snímku 1">
            <a:extLst>
              <a:ext uri="{FF2B5EF4-FFF2-40B4-BE49-F238E27FC236}">
                <a16:creationId xmlns:a16="http://schemas.microsoft.com/office/drawing/2014/main" id="{08D43326-6027-4624-9FBD-0BACC7C7D026}"/>
              </a:ext>
            </a:extLst>
          </p:cNvPr>
          <p:cNvSpPr>
            <a:spLocks noGrp="1" noRot="1" noChangeAspect="1" noChangeArrowheads="1" noTextEdit="1"/>
          </p:cNvSpPr>
          <p:nvPr>
            <p:ph type="sldImg"/>
          </p:nvPr>
        </p:nvSpPr>
        <p:spPr>
          <a:ln/>
        </p:spPr>
      </p:sp>
      <p:sp>
        <p:nvSpPr>
          <p:cNvPr id="75779" name="Zástupný symbol pro poznámky 2">
            <a:extLst>
              <a:ext uri="{FF2B5EF4-FFF2-40B4-BE49-F238E27FC236}">
                <a16:creationId xmlns:a16="http://schemas.microsoft.com/office/drawing/2014/main" id="{594006FF-6245-427E-AB55-9EC7F5D64A3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cs-CZ" altLang="cs-CZ" dirty="0">
              <a:latin typeface="Arial" panose="020B0604020202020204" pitchFamily="34" charset="0"/>
            </a:endParaRPr>
          </a:p>
        </p:txBody>
      </p:sp>
      <p:sp>
        <p:nvSpPr>
          <p:cNvPr id="75780" name="Zástupný symbol pro číslo snímku 3">
            <a:extLst>
              <a:ext uri="{FF2B5EF4-FFF2-40B4-BE49-F238E27FC236}">
                <a16:creationId xmlns:a16="http://schemas.microsoft.com/office/drawing/2014/main" id="{661AF7D3-FC2B-4EB5-8E9F-AD8A47D7770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B9F77349-DB43-48FC-808C-50A822AA729A}" type="slidenum">
              <a:rPr lang="cs-CZ" altLang="cs-CZ" sz="1200"/>
              <a:pPr/>
              <a:t>25</a:t>
            </a:fld>
            <a:endParaRPr lang="cs-CZ" altLang="cs-CZ"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a:extLst>
              <a:ext uri="{FF2B5EF4-FFF2-40B4-BE49-F238E27FC236}">
                <a16:creationId xmlns:a16="http://schemas.microsoft.com/office/drawing/2014/main" id="{42C12E7F-839B-4C40-AB7B-AF23D080AC8D}"/>
              </a:ext>
            </a:extLst>
          </p:cNvPr>
          <p:cNvSpPr>
            <a:spLocks noGrp="1" noRot="1" noChangeAspect="1" noChangeArrowheads="1" noTextEdit="1"/>
          </p:cNvSpPr>
          <p:nvPr>
            <p:ph type="sldImg"/>
          </p:nvPr>
        </p:nvSpPr>
        <p:spPr>
          <a:ln/>
        </p:spPr>
      </p:sp>
      <p:sp>
        <p:nvSpPr>
          <p:cNvPr id="77827" name="Zástupný symbol pro poznámky 2">
            <a:extLst>
              <a:ext uri="{FF2B5EF4-FFF2-40B4-BE49-F238E27FC236}">
                <a16:creationId xmlns:a16="http://schemas.microsoft.com/office/drawing/2014/main" id="{B73E50E6-15B2-422D-8D92-90DF4BD782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i="1" dirty="0">
              <a:latin typeface="Arial" panose="020B0604020202020204" pitchFamily="34" charset="0"/>
            </a:endParaRPr>
          </a:p>
        </p:txBody>
      </p:sp>
      <p:sp>
        <p:nvSpPr>
          <p:cNvPr id="77828" name="Zástupný symbol pro číslo snímku 3">
            <a:extLst>
              <a:ext uri="{FF2B5EF4-FFF2-40B4-BE49-F238E27FC236}">
                <a16:creationId xmlns:a16="http://schemas.microsoft.com/office/drawing/2014/main" id="{2D3AFB5C-7C8C-420F-93AA-ADE826FBEF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79CB3D00-FB1C-4501-A3AF-E0C069A608FC}" type="slidenum">
              <a:rPr lang="cs-CZ" altLang="cs-CZ" sz="1200"/>
              <a:pPr/>
              <a:t>26</a:t>
            </a:fld>
            <a:endParaRPr lang="cs-CZ" altLang="cs-CZ"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Zástupný symbol pro obrázek snímku 1">
            <a:extLst>
              <a:ext uri="{FF2B5EF4-FFF2-40B4-BE49-F238E27FC236}">
                <a16:creationId xmlns:a16="http://schemas.microsoft.com/office/drawing/2014/main" id="{E6F28BA7-51DC-467D-90E7-ED28F4145DE7}"/>
              </a:ext>
            </a:extLst>
          </p:cNvPr>
          <p:cNvSpPr>
            <a:spLocks noGrp="1" noRot="1" noChangeAspect="1" noChangeArrowheads="1" noTextEdit="1"/>
          </p:cNvSpPr>
          <p:nvPr>
            <p:ph type="sldImg"/>
          </p:nvPr>
        </p:nvSpPr>
        <p:spPr>
          <a:ln/>
        </p:spPr>
      </p:sp>
      <p:sp>
        <p:nvSpPr>
          <p:cNvPr id="79875" name="Zástupný symbol pro poznámky 2">
            <a:extLst>
              <a:ext uri="{FF2B5EF4-FFF2-40B4-BE49-F238E27FC236}">
                <a16:creationId xmlns:a16="http://schemas.microsoft.com/office/drawing/2014/main" id="{9267A712-F93F-4CC6-A184-67668E4959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79876" name="Zástupný symbol pro číslo snímku 3">
            <a:extLst>
              <a:ext uri="{FF2B5EF4-FFF2-40B4-BE49-F238E27FC236}">
                <a16:creationId xmlns:a16="http://schemas.microsoft.com/office/drawing/2014/main" id="{592DA331-B066-4926-94DC-4BA7854F7CE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48C1943E-A243-4DB1-AB19-A3CD70B0D8E8}" type="slidenum">
              <a:rPr lang="cs-CZ" altLang="cs-CZ" sz="1200"/>
              <a:pPr/>
              <a:t>27</a:t>
            </a:fld>
            <a:endParaRPr lang="cs-CZ" altLang="cs-CZ"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28</a:t>
            </a:fld>
            <a:endParaRPr lang="cs-CZ" altLang="cs-CZ"/>
          </a:p>
        </p:txBody>
      </p:sp>
    </p:spTree>
    <p:extLst>
      <p:ext uri="{BB962C8B-B14F-4D97-AF65-F5344CB8AC3E}">
        <p14:creationId xmlns:p14="http://schemas.microsoft.com/office/powerpoint/2010/main" val="33106761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29</a:t>
            </a:fld>
            <a:endParaRPr lang="cs-CZ" altLang="cs-CZ"/>
          </a:p>
        </p:txBody>
      </p:sp>
    </p:spTree>
    <p:extLst>
      <p:ext uri="{BB962C8B-B14F-4D97-AF65-F5344CB8AC3E}">
        <p14:creationId xmlns:p14="http://schemas.microsoft.com/office/powerpoint/2010/main" val="2458776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a:extLst>
              <a:ext uri="{FF2B5EF4-FFF2-40B4-BE49-F238E27FC236}">
                <a16:creationId xmlns:a16="http://schemas.microsoft.com/office/drawing/2014/main" id="{53502B79-56F7-494D-A293-039DB00195DF}"/>
              </a:ext>
            </a:extLst>
          </p:cNvPr>
          <p:cNvSpPr>
            <a:spLocks noGrp="1" noRot="1" noChangeAspect="1" noChangeArrowheads="1" noTextEdit="1"/>
          </p:cNvSpPr>
          <p:nvPr>
            <p:ph type="sldImg"/>
          </p:nvPr>
        </p:nvSpPr>
        <p:spPr>
          <a:ln/>
        </p:spPr>
      </p:sp>
      <p:sp>
        <p:nvSpPr>
          <p:cNvPr id="34819" name="Zástupný symbol pro poznámky 2">
            <a:extLst>
              <a:ext uri="{FF2B5EF4-FFF2-40B4-BE49-F238E27FC236}">
                <a16:creationId xmlns:a16="http://schemas.microsoft.com/office/drawing/2014/main" id="{61497505-5167-43D0-87DA-FC394DE84FD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34820" name="Zástupný symbol pro číslo snímku 3">
            <a:extLst>
              <a:ext uri="{FF2B5EF4-FFF2-40B4-BE49-F238E27FC236}">
                <a16:creationId xmlns:a16="http://schemas.microsoft.com/office/drawing/2014/main" id="{AE6DA8C4-43F0-4D73-ABA1-A95D288C12E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80579190-8AD8-44C9-B752-2CA5B22DA0C7}" type="slidenum">
              <a:rPr lang="cs-CZ" altLang="cs-CZ" sz="1200"/>
              <a:pPr/>
              <a:t>3</a:t>
            </a:fld>
            <a:endParaRPr lang="cs-CZ" altLang="cs-CZ"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Zástupný symbol pro obrázek snímku 1">
            <a:extLst>
              <a:ext uri="{FF2B5EF4-FFF2-40B4-BE49-F238E27FC236}">
                <a16:creationId xmlns:a16="http://schemas.microsoft.com/office/drawing/2014/main" id="{48CB3518-FEA5-4FFA-80A7-498F36CA2414}"/>
              </a:ext>
            </a:extLst>
          </p:cNvPr>
          <p:cNvSpPr>
            <a:spLocks noGrp="1" noRot="1" noChangeAspect="1" noChangeArrowheads="1" noTextEdit="1"/>
          </p:cNvSpPr>
          <p:nvPr>
            <p:ph type="sldImg"/>
          </p:nvPr>
        </p:nvSpPr>
        <p:spPr>
          <a:ln/>
        </p:spPr>
      </p:sp>
      <p:sp>
        <p:nvSpPr>
          <p:cNvPr id="81923" name="Zástupný symbol pro poznámky 2">
            <a:extLst>
              <a:ext uri="{FF2B5EF4-FFF2-40B4-BE49-F238E27FC236}">
                <a16:creationId xmlns:a16="http://schemas.microsoft.com/office/drawing/2014/main" id="{26647922-848B-48E5-B56A-821E9072F4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81924" name="Zástupný symbol pro číslo snímku 3">
            <a:extLst>
              <a:ext uri="{FF2B5EF4-FFF2-40B4-BE49-F238E27FC236}">
                <a16:creationId xmlns:a16="http://schemas.microsoft.com/office/drawing/2014/main" id="{3DA0675B-5BB8-43FE-809A-F71568EC9E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EA93D65E-D342-42AC-8679-8A264DEA02FE}" type="slidenum">
              <a:rPr lang="cs-CZ" altLang="cs-CZ" sz="1200"/>
              <a:pPr/>
              <a:t>30</a:t>
            </a:fld>
            <a:endParaRPr lang="cs-CZ" altLang="cs-CZ"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a:extLst>
              <a:ext uri="{FF2B5EF4-FFF2-40B4-BE49-F238E27FC236}">
                <a16:creationId xmlns:a16="http://schemas.microsoft.com/office/drawing/2014/main" id="{062FDCB4-1765-48BB-BFC2-6A1165A5385B}"/>
              </a:ext>
            </a:extLst>
          </p:cNvPr>
          <p:cNvSpPr>
            <a:spLocks noGrp="1" noRot="1" noChangeAspect="1" noChangeArrowheads="1" noTextEdit="1"/>
          </p:cNvSpPr>
          <p:nvPr>
            <p:ph type="sldImg"/>
          </p:nvPr>
        </p:nvSpPr>
        <p:spPr>
          <a:ln/>
        </p:spPr>
      </p:sp>
      <p:sp>
        <p:nvSpPr>
          <p:cNvPr id="77827" name="Zástupný symbol pro poznámky 2">
            <a:extLst>
              <a:ext uri="{FF2B5EF4-FFF2-40B4-BE49-F238E27FC236}">
                <a16:creationId xmlns:a16="http://schemas.microsoft.com/office/drawing/2014/main" id="{2524A741-15C6-40D4-8FEF-BAB8BFB6034A}"/>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altLang="cs-CZ" dirty="0">
              <a:latin typeface="Arial" panose="020B0604020202020204" pitchFamily="34" charset="0"/>
            </a:endParaRPr>
          </a:p>
        </p:txBody>
      </p:sp>
      <p:sp>
        <p:nvSpPr>
          <p:cNvPr id="83972" name="Zástupný symbol pro číslo snímku 3">
            <a:extLst>
              <a:ext uri="{FF2B5EF4-FFF2-40B4-BE49-F238E27FC236}">
                <a16:creationId xmlns:a16="http://schemas.microsoft.com/office/drawing/2014/main" id="{F62A8E23-DC24-4006-8968-3332BC909D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E6AC9AFB-4C53-4F1C-A699-17BCD6FD8935}" type="slidenum">
              <a:rPr lang="cs-CZ" altLang="cs-CZ" sz="1200"/>
              <a:pPr/>
              <a:t>31</a:t>
            </a:fld>
            <a:endParaRPr lang="cs-CZ" altLang="cs-CZ"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a:extLst>
              <a:ext uri="{FF2B5EF4-FFF2-40B4-BE49-F238E27FC236}">
                <a16:creationId xmlns:a16="http://schemas.microsoft.com/office/drawing/2014/main" id="{5E6B9619-AD19-4D26-A0E1-AF0E9E72C1F5}"/>
              </a:ext>
            </a:extLst>
          </p:cNvPr>
          <p:cNvSpPr>
            <a:spLocks noGrp="1" noRot="1" noChangeAspect="1" noChangeArrowheads="1" noTextEdit="1"/>
          </p:cNvSpPr>
          <p:nvPr>
            <p:ph type="sldImg"/>
          </p:nvPr>
        </p:nvSpPr>
        <p:spPr>
          <a:ln/>
        </p:spPr>
      </p:sp>
      <p:sp>
        <p:nvSpPr>
          <p:cNvPr id="86019" name="Zástupný symbol pro poznámky 2">
            <a:extLst>
              <a:ext uri="{FF2B5EF4-FFF2-40B4-BE49-F238E27FC236}">
                <a16:creationId xmlns:a16="http://schemas.microsoft.com/office/drawing/2014/main" id="{BEEBCAF4-DCAA-471F-B5BA-F73BFF5FA23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86020" name="Zástupný symbol pro číslo snímku 3">
            <a:extLst>
              <a:ext uri="{FF2B5EF4-FFF2-40B4-BE49-F238E27FC236}">
                <a16:creationId xmlns:a16="http://schemas.microsoft.com/office/drawing/2014/main" id="{5C74FD13-BC04-406C-B095-1711012D3AE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D1E5CC4A-E9D8-4738-B9E6-8FED5AEE893C}" type="slidenum">
              <a:rPr lang="cs-CZ" altLang="cs-CZ" sz="1200"/>
              <a:pPr/>
              <a:t>32</a:t>
            </a:fld>
            <a:endParaRPr lang="cs-CZ" altLang="cs-CZ"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a:extLst>
              <a:ext uri="{FF2B5EF4-FFF2-40B4-BE49-F238E27FC236}">
                <a16:creationId xmlns:a16="http://schemas.microsoft.com/office/drawing/2014/main" id="{C8579FE9-838D-4CA2-840D-87EB93197508}"/>
              </a:ext>
            </a:extLst>
          </p:cNvPr>
          <p:cNvSpPr>
            <a:spLocks noGrp="1" noRot="1" noChangeAspect="1" noChangeArrowheads="1" noTextEdit="1"/>
          </p:cNvSpPr>
          <p:nvPr>
            <p:ph type="sldImg"/>
          </p:nvPr>
        </p:nvSpPr>
        <p:spPr>
          <a:ln/>
        </p:spPr>
      </p:sp>
      <p:sp>
        <p:nvSpPr>
          <p:cNvPr id="3" name="Zástupný symbol pro poznámky 2">
            <a:extLst>
              <a:ext uri="{FF2B5EF4-FFF2-40B4-BE49-F238E27FC236}">
                <a16:creationId xmlns:a16="http://schemas.microsoft.com/office/drawing/2014/main" id="{C66A3B45-5A33-4850-A89C-3F6AE8F45BDC}"/>
              </a:ext>
            </a:extLst>
          </p:cNvPr>
          <p:cNvSpPr>
            <a:spLocks noGrp="1"/>
          </p:cNvSpPr>
          <p:nvPr>
            <p:ph type="body" idx="1"/>
          </p:nvPr>
        </p:nvSpPr>
        <p:spPr/>
        <p:txBody>
          <a:bodyPr/>
          <a:lstStyle/>
          <a:p>
            <a:pPr>
              <a:defRPr/>
            </a:pPr>
            <a:endParaRPr lang="cs-CZ" dirty="0"/>
          </a:p>
        </p:txBody>
      </p:sp>
      <p:sp>
        <p:nvSpPr>
          <p:cNvPr id="88068" name="Zástupný symbol pro číslo snímku 3">
            <a:extLst>
              <a:ext uri="{FF2B5EF4-FFF2-40B4-BE49-F238E27FC236}">
                <a16:creationId xmlns:a16="http://schemas.microsoft.com/office/drawing/2014/main" id="{F3DDC0C3-60C1-4C6B-94C2-4C6B37B368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A21101E2-1E0B-48F9-B3E2-025875452C9D}" type="slidenum">
              <a:rPr lang="cs-CZ" altLang="cs-CZ" sz="1200"/>
              <a:pPr/>
              <a:t>33</a:t>
            </a:fld>
            <a:endParaRPr lang="cs-CZ" altLang="cs-CZ"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a:extLst>
              <a:ext uri="{FF2B5EF4-FFF2-40B4-BE49-F238E27FC236}">
                <a16:creationId xmlns:a16="http://schemas.microsoft.com/office/drawing/2014/main" id="{2A55234A-05A0-4590-920B-F579389C4728}"/>
              </a:ext>
            </a:extLst>
          </p:cNvPr>
          <p:cNvSpPr>
            <a:spLocks noGrp="1" noRot="1" noChangeAspect="1" noChangeArrowheads="1" noTextEdit="1"/>
          </p:cNvSpPr>
          <p:nvPr>
            <p:ph type="sldImg"/>
          </p:nvPr>
        </p:nvSpPr>
        <p:spPr>
          <a:ln/>
        </p:spPr>
      </p:sp>
      <p:sp>
        <p:nvSpPr>
          <p:cNvPr id="3" name="Zástupný symbol pro poznámky 2">
            <a:extLst>
              <a:ext uri="{FF2B5EF4-FFF2-40B4-BE49-F238E27FC236}">
                <a16:creationId xmlns:a16="http://schemas.microsoft.com/office/drawing/2014/main" id="{9229BF74-74F2-4C09-89FB-BE6604FD8DF1}"/>
              </a:ext>
            </a:extLst>
          </p:cNvPr>
          <p:cNvSpPr>
            <a:spLocks noGrp="1"/>
          </p:cNvSpPr>
          <p:nvPr>
            <p:ph type="body" idx="1"/>
          </p:nvPr>
        </p:nvSpPr>
        <p:spPr/>
        <p:txBody>
          <a:bodyPr/>
          <a:lstStyle/>
          <a:p>
            <a:pPr>
              <a:defRPr/>
            </a:pPr>
            <a:endParaRPr lang="cs-CZ" b="1" dirty="0"/>
          </a:p>
        </p:txBody>
      </p:sp>
      <p:sp>
        <p:nvSpPr>
          <p:cNvPr id="90116" name="Zástupný symbol pro číslo snímku 3">
            <a:extLst>
              <a:ext uri="{FF2B5EF4-FFF2-40B4-BE49-F238E27FC236}">
                <a16:creationId xmlns:a16="http://schemas.microsoft.com/office/drawing/2014/main" id="{4F6C1A52-9869-407E-BCA3-873665A392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F1F5D2B0-5976-401F-9572-ED1B2DA3DE14}" type="slidenum">
              <a:rPr lang="cs-CZ" altLang="cs-CZ" sz="1200"/>
              <a:pPr/>
              <a:t>34</a:t>
            </a:fld>
            <a:endParaRPr lang="cs-CZ" altLang="cs-CZ"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a:extLst>
              <a:ext uri="{FF2B5EF4-FFF2-40B4-BE49-F238E27FC236}">
                <a16:creationId xmlns:a16="http://schemas.microsoft.com/office/drawing/2014/main" id="{21CF24BF-8887-4324-BE8B-DCC201EBC65E}"/>
              </a:ext>
            </a:extLst>
          </p:cNvPr>
          <p:cNvSpPr>
            <a:spLocks noGrp="1" noRot="1" noChangeAspect="1" noChangeArrowheads="1" noTextEdit="1"/>
          </p:cNvSpPr>
          <p:nvPr>
            <p:ph type="sldImg"/>
          </p:nvPr>
        </p:nvSpPr>
        <p:spPr>
          <a:ln/>
        </p:spPr>
      </p:sp>
      <p:sp>
        <p:nvSpPr>
          <p:cNvPr id="92163" name="Zástupný symbol pro poznámky 2">
            <a:extLst>
              <a:ext uri="{FF2B5EF4-FFF2-40B4-BE49-F238E27FC236}">
                <a16:creationId xmlns:a16="http://schemas.microsoft.com/office/drawing/2014/main" id="{4DDA0670-6726-4CFF-9F30-35AF3ECE2E1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92164" name="Zástupný symbol pro číslo snímku 3">
            <a:extLst>
              <a:ext uri="{FF2B5EF4-FFF2-40B4-BE49-F238E27FC236}">
                <a16:creationId xmlns:a16="http://schemas.microsoft.com/office/drawing/2014/main" id="{D3912444-ADD6-4C62-AAF0-1255891EEA7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1288E8FA-2053-45B7-8A3C-C0202887B70F}" type="slidenum">
              <a:rPr lang="cs-CZ" altLang="cs-CZ" sz="1200"/>
              <a:pPr/>
              <a:t>35</a:t>
            </a:fld>
            <a:endParaRPr lang="cs-CZ" altLang="cs-CZ"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Zástupný symbol pro obrázek snímku 1">
            <a:extLst>
              <a:ext uri="{FF2B5EF4-FFF2-40B4-BE49-F238E27FC236}">
                <a16:creationId xmlns:a16="http://schemas.microsoft.com/office/drawing/2014/main" id="{050B43C7-9BA7-4847-A76B-666D134199A9}"/>
              </a:ext>
            </a:extLst>
          </p:cNvPr>
          <p:cNvSpPr>
            <a:spLocks noGrp="1" noRot="1" noChangeAspect="1" noChangeArrowheads="1" noTextEdit="1"/>
          </p:cNvSpPr>
          <p:nvPr>
            <p:ph type="sldImg"/>
          </p:nvPr>
        </p:nvSpPr>
        <p:spPr>
          <a:ln/>
        </p:spPr>
      </p:sp>
      <p:sp>
        <p:nvSpPr>
          <p:cNvPr id="94211" name="Zástupný symbol pro poznámky 2">
            <a:extLst>
              <a:ext uri="{FF2B5EF4-FFF2-40B4-BE49-F238E27FC236}">
                <a16:creationId xmlns:a16="http://schemas.microsoft.com/office/drawing/2014/main" id="{D1F360DA-9BCD-46E9-B62C-828D1CE659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94212" name="Zástupný symbol pro číslo snímku 3">
            <a:extLst>
              <a:ext uri="{FF2B5EF4-FFF2-40B4-BE49-F238E27FC236}">
                <a16:creationId xmlns:a16="http://schemas.microsoft.com/office/drawing/2014/main" id="{E7407F18-61A6-4535-AA3F-2DC909B0EED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EFBE17EC-80E6-4DB7-A63B-77590A4913D0}" type="slidenum">
              <a:rPr lang="cs-CZ" altLang="cs-CZ" sz="1200"/>
              <a:pPr/>
              <a:t>36</a:t>
            </a:fld>
            <a:endParaRPr lang="cs-CZ" altLang="cs-CZ"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rázek snímku 1">
            <a:extLst>
              <a:ext uri="{FF2B5EF4-FFF2-40B4-BE49-F238E27FC236}">
                <a16:creationId xmlns:a16="http://schemas.microsoft.com/office/drawing/2014/main" id="{88E1C9A1-4DF9-4F2B-9C08-9679DD04C500}"/>
              </a:ext>
            </a:extLst>
          </p:cNvPr>
          <p:cNvSpPr>
            <a:spLocks noGrp="1" noRot="1" noChangeAspect="1" noChangeArrowheads="1" noTextEdit="1"/>
          </p:cNvSpPr>
          <p:nvPr>
            <p:ph type="sldImg"/>
          </p:nvPr>
        </p:nvSpPr>
        <p:spPr>
          <a:ln/>
        </p:spPr>
      </p:sp>
      <p:sp>
        <p:nvSpPr>
          <p:cNvPr id="96259" name="Zástupný symbol pro poznámky 2">
            <a:extLst>
              <a:ext uri="{FF2B5EF4-FFF2-40B4-BE49-F238E27FC236}">
                <a16:creationId xmlns:a16="http://schemas.microsoft.com/office/drawing/2014/main" id="{A52C2289-8054-4D9A-8F59-013BFBD2F58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96260" name="Zástupný symbol pro číslo snímku 3">
            <a:extLst>
              <a:ext uri="{FF2B5EF4-FFF2-40B4-BE49-F238E27FC236}">
                <a16:creationId xmlns:a16="http://schemas.microsoft.com/office/drawing/2014/main" id="{A85E87B2-C4C2-4D1D-BB8C-52852CEFA13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7C1AB0DB-E733-4F1D-9E8B-9E9731C8A90D}" type="slidenum">
              <a:rPr lang="cs-CZ" altLang="cs-CZ" sz="1200"/>
              <a:pPr/>
              <a:t>37</a:t>
            </a:fld>
            <a:endParaRPr lang="cs-CZ" altLang="cs-CZ"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obrázek snímku 1">
            <a:extLst>
              <a:ext uri="{FF2B5EF4-FFF2-40B4-BE49-F238E27FC236}">
                <a16:creationId xmlns:a16="http://schemas.microsoft.com/office/drawing/2014/main" id="{B2551A7C-F412-4E9D-B077-6E3278588BDA}"/>
              </a:ext>
            </a:extLst>
          </p:cNvPr>
          <p:cNvSpPr>
            <a:spLocks noGrp="1" noRot="1" noChangeAspect="1" noChangeArrowheads="1" noTextEdit="1"/>
          </p:cNvSpPr>
          <p:nvPr>
            <p:ph type="sldImg"/>
          </p:nvPr>
        </p:nvSpPr>
        <p:spPr>
          <a:ln/>
        </p:spPr>
      </p:sp>
      <p:sp>
        <p:nvSpPr>
          <p:cNvPr id="102403" name="Zástupný symbol pro poznámky 2">
            <a:extLst>
              <a:ext uri="{FF2B5EF4-FFF2-40B4-BE49-F238E27FC236}">
                <a16:creationId xmlns:a16="http://schemas.microsoft.com/office/drawing/2014/main" id="{D1A34637-881D-4212-8FE1-3BDBEDD8CB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102404" name="Zástupný symbol pro číslo snímku 3">
            <a:extLst>
              <a:ext uri="{FF2B5EF4-FFF2-40B4-BE49-F238E27FC236}">
                <a16:creationId xmlns:a16="http://schemas.microsoft.com/office/drawing/2014/main" id="{CAD5577C-4926-4058-A598-7E10FF1EE7A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4D5BDE00-DD69-4D31-926E-FF64B67BDF04}" type="slidenum">
              <a:rPr lang="cs-CZ" altLang="cs-CZ" sz="1200"/>
              <a:pPr/>
              <a:t>38</a:t>
            </a:fld>
            <a:endParaRPr lang="cs-CZ" altLang="cs-CZ"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obrázek snímku 1">
            <a:extLst>
              <a:ext uri="{FF2B5EF4-FFF2-40B4-BE49-F238E27FC236}">
                <a16:creationId xmlns:a16="http://schemas.microsoft.com/office/drawing/2014/main" id="{BF12D104-6F00-47EB-8152-E55CE735BE57}"/>
              </a:ext>
            </a:extLst>
          </p:cNvPr>
          <p:cNvSpPr>
            <a:spLocks noGrp="1" noRot="1" noChangeAspect="1" noChangeArrowheads="1" noTextEdit="1"/>
          </p:cNvSpPr>
          <p:nvPr>
            <p:ph type="sldImg"/>
          </p:nvPr>
        </p:nvSpPr>
        <p:spPr>
          <a:ln/>
        </p:spPr>
      </p:sp>
      <p:sp>
        <p:nvSpPr>
          <p:cNvPr id="77827" name="Zástupný symbol pro poznámky 2">
            <a:extLst>
              <a:ext uri="{FF2B5EF4-FFF2-40B4-BE49-F238E27FC236}">
                <a16:creationId xmlns:a16="http://schemas.microsoft.com/office/drawing/2014/main" id="{3B30E796-DAEE-4FD3-AAD1-62199129DC0E}"/>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altLang="cs-CZ" dirty="0">
              <a:latin typeface="Arial" panose="020B0604020202020204" pitchFamily="34" charset="0"/>
            </a:endParaRPr>
          </a:p>
        </p:txBody>
      </p:sp>
      <p:sp>
        <p:nvSpPr>
          <p:cNvPr id="104452" name="Zástupný symbol pro číslo snímku 3">
            <a:extLst>
              <a:ext uri="{FF2B5EF4-FFF2-40B4-BE49-F238E27FC236}">
                <a16:creationId xmlns:a16="http://schemas.microsoft.com/office/drawing/2014/main" id="{3F3A5B97-1F19-418C-A5B5-87E9301D6F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18AA5C33-1A90-4A3D-ABCA-4C55EB2280D5}" type="slidenum">
              <a:rPr lang="cs-CZ" altLang="cs-CZ" sz="1200"/>
              <a:pPr/>
              <a:t>39</a:t>
            </a:fld>
            <a:endParaRPr lang="cs-CZ" altLang="cs-CZ"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a:extLst>
              <a:ext uri="{FF2B5EF4-FFF2-40B4-BE49-F238E27FC236}">
                <a16:creationId xmlns:a16="http://schemas.microsoft.com/office/drawing/2014/main" id="{5FB51DFE-4D02-4EB5-B3CD-AB313C28215C}"/>
              </a:ext>
            </a:extLst>
          </p:cNvPr>
          <p:cNvSpPr>
            <a:spLocks noGrp="1" noRot="1" noChangeAspect="1" noChangeArrowheads="1" noTextEdit="1"/>
          </p:cNvSpPr>
          <p:nvPr>
            <p:ph type="sldImg"/>
          </p:nvPr>
        </p:nvSpPr>
        <p:spPr>
          <a:ln/>
        </p:spPr>
      </p:sp>
      <p:sp>
        <p:nvSpPr>
          <p:cNvPr id="36867" name="Zástupný symbol pro poznámky 2">
            <a:extLst>
              <a:ext uri="{FF2B5EF4-FFF2-40B4-BE49-F238E27FC236}">
                <a16:creationId xmlns:a16="http://schemas.microsoft.com/office/drawing/2014/main" id="{618FB85D-38B9-4F08-96EB-70203C35C14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36868" name="Zástupný symbol pro číslo snímku 3">
            <a:extLst>
              <a:ext uri="{FF2B5EF4-FFF2-40B4-BE49-F238E27FC236}">
                <a16:creationId xmlns:a16="http://schemas.microsoft.com/office/drawing/2014/main" id="{0C94A8F1-3EAF-46F6-99EB-B398C583A5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4C709936-63F8-4A53-9EBF-517E7250240B}" type="slidenum">
              <a:rPr lang="cs-CZ" altLang="cs-CZ" sz="1200"/>
              <a:pPr/>
              <a:t>4</a:t>
            </a:fld>
            <a:endParaRPr lang="cs-CZ" altLang="cs-CZ"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obrázek snímku 1">
            <a:extLst>
              <a:ext uri="{FF2B5EF4-FFF2-40B4-BE49-F238E27FC236}">
                <a16:creationId xmlns:a16="http://schemas.microsoft.com/office/drawing/2014/main" id="{3C4C3B6B-6A9E-43ED-8957-02853E2E162E}"/>
              </a:ext>
            </a:extLst>
          </p:cNvPr>
          <p:cNvSpPr>
            <a:spLocks noGrp="1" noRot="1" noChangeAspect="1" noChangeArrowheads="1" noTextEdit="1"/>
          </p:cNvSpPr>
          <p:nvPr>
            <p:ph type="sldImg"/>
          </p:nvPr>
        </p:nvSpPr>
        <p:spPr>
          <a:ln/>
        </p:spPr>
      </p:sp>
      <p:sp>
        <p:nvSpPr>
          <p:cNvPr id="106499" name="Zástupný symbol pro poznámky 2">
            <a:extLst>
              <a:ext uri="{FF2B5EF4-FFF2-40B4-BE49-F238E27FC236}">
                <a16:creationId xmlns:a16="http://schemas.microsoft.com/office/drawing/2014/main" id="{42F6439C-FCE7-4FF1-8F99-1D3610E6E89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106500" name="Zástupný symbol pro číslo snímku 3">
            <a:extLst>
              <a:ext uri="{FF2B5EF4-FFF2-40B4-BE49-F238E27FC236}">
                <a16:creationId xmlns:a16="http://schemas.microsoft.com/office/drawing/2014/main" id="{2B9A87A8-2574-4162-808A-CB8AA0BA76C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D7BAAF30-8F61-4DEE-B204-0EFBFA7BD10F}" type="slidenum">
              <a:rPr lang="cs-CZ" altLang="cs-CZ" sz="1200"/>
              <a:pPr/>
              <a:t>40</a:t>
            </a:fld>
            <a:endParaRPr lang="cs-CZ" altLang="cs-CZ"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obrázek snímku 1">
            <a:extLst>
              <a:ext uri="{FF2B5EF4-FFF2-40B4-BE49-F238E27FC236}">
                <a16:creationId xmlns:a16="http://schemas.microsoft.com/office/drawing/2014/main" id="{5B20904F-6B8C-4676-B250-3E39C7A10DD4}"/>
              </a:ext>
            </a:extLst>
          </p:cNvPr>
          <p:cNvSpPr>
            <a:spLocks noGrp="1" noRot="1" noChangeAspect="1" noChangeArrowheads="1" noTextEdit="1"/>
          </p:cNvSpPr>
          <p:nvPr>
            <p:ph type="sldImg"/>
          </p:nvPr>
        </p:nvSpPr>
        <p:spPr>
          <a:ln/>
        </p:spPr>
      </p:sp>
      <p:sp>
        <p:nvSpPr>
          <p:cNvPr id="108547" name="Zástupný symbol pro poznámky 2">
            <a:extLst>
              <a:ext uri="{FF2B5EF4-FFF2-40B4-BE49-F238E27FC236}">
                <a16:creationId xmlns:a16="http://schemas.microsoft.com/office/drawing/2014/main" id="{0539C806-B02C-46A8-85C9-86EB1D49CA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a:p>
            <a:endParaRPr lang="cs-CZ" altLang="cs-CZ" dirty="0">
              <a:latin typeface="Arial" panose="020B0604020202020204" pitchFamily="34" charset="0"/>
            </a:endParaRPr>
          </a:p>
        </p:txBody>
      </p:sp>
      <p:sp>
        <p:nvSpPr>
          <p:cNvPr id="108548" name="Zástupný symbol pro číslo snímku 3">
            <a:extLst>
              <a:ext uri="{FF2B5EF4-FFF2-40B4-BE49-F238E27FC236}">
                <a16:creationId xmlns:a16="http://schemas.microsoft.com/office/drawing/2014/main" id="{AFAFCDFF-5A62-4F32-B570-D9FBA7BFDAF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0060A0EF-E843-4DC4-85C9-FD91B6E17520}" type="slidenum">
              <a:rPr lang="cs-CZ" altLang="cs-CZ" sz="1200"/>
              <a:pPr/>
              <a:t>41</a:t>
            </a:fld>
            <a:endParaRPr lang="cs-CZ" altLang="cs-CZ"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obrázek snímku 1">
            <a:extLst>
              <a:ext uri="{FF2B5EF4-FFF2-40B4-BE49-F238E27FC236}">
                <a16:creationId xmlns:a16="http://schemas.microsoft.com/office/drawing/2014/main" id="{238C7D9B-E05C-43B5-9311-9B04CA91357E}"/>
              </a:ext>
            </a:extLst>
          </p:cNvPr>
          <p:cNvSpPr>
            <a:spLocks noGrp="1" noRot="1" noChangeAspect="1" noChangeArrowheads="1" noTextEdit="1"/>
          </p:cNvSpPr>
          <p:nvPr>
            <p:ph type="sldImg"/>
          </p:nvPr>
        </p:nvSpPr>
        <p:spPr>
          <a:ln/>
        </p:spPr>
      </p:sp>
      <p:sp>
        <p:nvSpPr>
          <p:cNvPr id="110595" name="Zástupný symbol pro poznámky 2">
            <a:extLst>
              <a:ext uri="{FF2B5EF4-FFF2-40B4-BE49-F238E27FC236}">
                <a16:creationId xmlns:a16="http://schemas.microsoft.com/office/drawing/2014/main" id="{E8AA6898-887D-4AA1-8881-0FC5D175E5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110596" name="Zástupný symbol pro číslo snímku 3">
            <a:extLst>
              <a:ext uri="{FF2B5EF4-FFF2-40B4-BE49-F238E27FC236}">
                <a16:creationId xmlns:a16="http://schemas.microsoft.com/office/drawing/2014/main" id="{11F92A3D-5C8F-45F6-8BC0-9AE142B1339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40270238-789C-4092-88D5-C2AA520B4933}" type="slidenum">
              <a:rPr lang="cs-CZ" altLang="cs-CZ" sz="1200"/>
              <a:pPr/>
              <a:t>42</a:t>
            </a:fld>
            <a:endParaRPr lang="cs-CZ" altLang="cs-CZ"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Zástupný symbol pro obrázek snímku 1">
            <a:extLst>
              <a:ext uri="{FF2B5EF4-FFF2-40B4-BE49-F238E27FC236}">
                <a16:creationId xmlns:a16="http://schemas.microsoft.com/office/drawing/2014/main" id="{801356FF-3E27-4FC0-9AAD-792A1442804D}"/>
              </a:ext>
            </a:extLst>
          </p:cNvPr>
          <p:cNvSpPr>
            <a:spLocks noGrp="1" noRot="1" noChangeAspect="1" noChangeArrowheads="1" noTextEdit="1"/>
          </p:cNvSpPr>
          <p:nvPr>
            <p:ph type="sldImg"/>
          </p:nvPr>
        </p:nvSpPr>
        <p:spPr>
          <a:ln/>
        </p:spPr>
      </p:sp>
      <p:sp>
        <p:nvSpPr>
          <p:cNvPr id="112643" name="Zástupný symbol pro poznámky 2">
            <a:extLst>
              <a:ext uri="{FF2B5EF4-FFF2-40B4-BE49-F238E27FC236}">
                <a16:creationId xmlns:a16="http://schemas.microsoft.com/office/drawing/2014/main" id="{E5DDD6AC-9288-42F6-BE55-511F4D20CD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112644" name="Zástupný symbol pro číslo snímku 3">
            <a:extLst>
              <a:ext uri="{FF2B5EF4-FFF2-40B4-BE49-F238E27FC236}">
                <a16:creationId xmlns:a16="http://schemas.microsoft.com/office/drawing/2014/main" id="{0C987948-BA4A-434F-900C-4193A2EAB5C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B38E55B2-6E17-4CBF-9F7F-B2A8516B1DC2}" type="slidenum">
              <a:rPr lang="cs-CZ" altLang="cs-CZ" sz="1200"/>
              <a:pPr/>
              <a:t>43</a:t>
            </a:fld>
            <a:endParaRPr lang="cs-CZ" altLang="cs-CZ"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Zástupný symbol pro obrázek snímku 1">
            <a:extLst>
              <a:ext uri="{FF2B5EF4-FFF2-40B4-BE49-F238E27FC236}">
                <a16:creationId xmlns:a16="http://schemas.microsoft.com/office/drawing/2014/main" id="{9718D65E-01DB-4F56-ACBB-CE0BE56C19A1}"/>
              </a:ext>
            </a:extLst>
          </p:cNvPr>
          <p:cNvSpPr>
            <a:spLocks noGrp="1" noRot="1" noChangeAspect="1" noChangeArrowheads="1" noTextEdit="1"/>
          </p:cNvSpPr>
          <p:nvPr>
            <p:ph type="sldImg"/>
          </p:nvPr>
        </p:nvSpPr>
        <p:spPr>
          <a:ln/>
        </p:spPr>
      </p:sp>
      <p:sp>
        <p:nvSpPr>
          <p:cNvPr id="114691" name="Zástupný symbol pro poznámky 2">
            <a:extLst>
              <a:ext uri="{FF2B5EF4-FFF2-40B4-BE49-F238E27FC236}">
                <a16:creationId xmlns:a16="http://schemas.microsoft.com/office/drawing/2014/main" id="{15567C76-5C64-41FB-8E80-52D04F4F31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114692" name="Zástupný symbol pro číslo snímku 3">
            <a:extLst>
              <a:ext uri="{FF2B5EF4-FFF2-40B4-BE49-F238E27FC236}">
                <a16:creationId xmlns:a16="http://schemas.microsoft.com/office/drawing/2014/main" id="{6C2F1286-7296-4E22-A97C-AB56B7AA28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9D04C1B1-4BD7-44C8-ADEB-AB12C3D4BC50}" type="slidenum">
              <a:rPr lang="cs-CZ" altLang="cs-CZ" sz="1200"/>
              <a:pPr/>
              <a:t>44</a:t>
            </a:fld>
            <a:endParaRPr lang="cs-CZ" altLang="cs-CZ"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a:extLst>
              <a:ext uri="{FF2B5EF4-FFF2-40B4-BE49-F238E27FC236}">
                <a16:creationId xmlns:a16="http://schemas.microsoft.com/office/drawing/2014/main" id="{A7D48346-D23A-405D-93F9-4188A0847026}"/>
              </a:ext>
            </a:extLst>
          </p:cNvPr>
          <p:cNvSpPr>
            <a:spLocks noGrp="1" noRot="1" noChangeAspect="1" noChangeArrowheads="1" noTextEdit="1"/>
          </p:cNvSpPr>
          <p:nvPr>
            <p:ph type="sldImg"/>
          </p:nvPr>
        </p:nvSpPr>
        <p:spPr>
          <a:ln/>
        </p:spPr>
      </p:sp>
      <p:sp>
        <p:nvSpPr>
          <p:cNvPr id="38915" name="Zástupný symbol pro poznámky 2">
            <a:extLst>
              <a:ext uri="{FF2B5EF4-FFF2-40B4-BE49-F238E27FC236}">
                <a16:creationId xmlns:a16="http://schemas.microsoft.com/office/drawing/2014/main" id="{960B0CB3-C1CA-48E1-A0F7-1474E8AF6E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38916" name="Zástupný symbol pro číslo snímku 3">
            <a:extLst>
              <a:ext uri="{FF2B5EF4-FFF2-40B4-BE49-F238E27FC236}">
                <a16:creationId xmlns:a16="http://schemas.microsoft.com/office/drawing/2014/main" id="{6FCD280F-29F3-4A64-831D-F453A04641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1D46D9C7-3C99-43FF-836F-A7E73B0E5E81}" type="slidenum">
              <a:rPr lang="cs-CZ" altLang="cs-CZ" sz="1200"/>
              <a:pPr/>
              <a:t>5</a:t>
            </a:fld>
            <a:endParaRPr lang="cs-CZ" altLang="cs-CZ"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a:extLst>
              <a:ext uri="{FF2B5EF4-FFF2-40B4-BE49-F238E27FC236}">
                <a16:creationId xmlns:a16="http://schemas.microsoft.com/office/drawing/2014/main" id="{3D4F2418-64F0-4186-9290-50DF1822A314}"/>
              </a:ext>
            </a:extLst>
          </p:cNvPr>
          <p:cNvSpPr>
            <a:spLocks noGrp="1" noRot="1" noChangeAspect="1" noChangeArrowheads="1" noTextEdit="1"/>
          </p:cNvSpPr>
          <p:nvPr>
            <p:ph type="sldImg"/>
          </p:nvPr>
        </p:nvSpPr>
        <p:spPr>
          <a:ln/>
        </p:spPr>
      </p:sp>
      <p:sp>
        <p:nvSpPr>
          <p:cNvPr id="18435" name="Zástupný symbol pro poznámky 2">
            <a:extLst>
              <a:ext uri="{FF2B5EF4-FFF2-40B4-BE49-F238E27FC236}">
                <a16:creationId xmlns:a16="http://schemas.microsoft.com/office/drawing/2014/main" id="{2BD2B6EE-8BBA-485F-BCEF-1CBBE949EF01}"/>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cs-CZ" altLang="cs-CZ" dirty="0">
              <a:latin typeface="Arial" panose="020B0604020202020204" pitchFamily="34" charset="0"/>
            </a:endParaRPr>
          </a:p>
        </p:txBody>
      </p:sp>
      <p:sp>
        <p:nvSpPr>
          <p:cNvPr id="40964" name="Zástupný symbol pro číslo snímku 3">
            <a:extLst>
              <a:ext uri="{FF2B5EF4-FFF2-40B4-BE49-F238E27FC236}">
                <a16:creationId xmlns:a16="http://schemas.microsoft.com/office/drawing/2014/main" id="{1916B278-C2A9-4408-BCFF-59331857D6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D96B99D8-C966-4A42-96B0-4D662992BBDB}" type="slidenum">
              <a:rPr lang="cs-CZ" altLang="cs-CZ" sz="1200"/>
              <a:pPr/>
              <a:t>6</a:t>
            </a:fld>
            <a:endParaRPr lang="cs-CZ" altLang="cs-CZ"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a:extLst>
              <a:ext uri="{FF2B5EF4-FFF2-40B4-BE49-F238E27FC236}">
                <a16:creationId xmlns:a16="http://schemas.microsoft.com/office/drawing/2014/main" id="{703C9CAD-CF61-498F-BBF8-7EB35BCFEE44}"/>
              </a:ext>
            </a:extLst>
          </p:cNvPr>
          <p:cNvSpPr>
            <a:spLocks noGrp="1" noRot="1" noChangeAspect="1" noChangeArrowheads="1" noTextEdit="1"/>
          </p:cNvSpPr>
          <p:nvPr>
            <p:ph type="sldImg"/>
          </p:nvPr>
        </p:nvSpPr>
        <p:spPr>
          <a:ln/>
        </p:spPr>
      </p:sp>
      <p:sp>
        <p:nvSpPr>
          <p:cNvPr id="43011" name="Zástupný symbol pro poznámky 2">
            <a:extLst>
              <a:ext uri="{FF2B5EF4-FFF2-40B4-BE49-F238E27FC236}">
                <a16:creationId xmlns:a16="http://schemas.microsoft.com/office/drawing/2014/main" id="{316B5DE4-176B-4BE3-826E-19ACACE2E87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cs-CZ" altLang="cs-CZ" dirty="0">
              <a:latin typeface="Arial" panose="020B0604020202020204" pitchFamily="34" charset="0"/>
            </a:endParaRPr>
          </a:p>
        </p:txBody>
      </p:sp>
      <p:sp>
        <p:nvSpPr>
          <p:cNvPr id="43012" name="Zástupný symbol pro číslo snímku 3">
            <a:extLst>
              <a:ext uri="{FF2B5EF4-FFF2-40B4-BE49-F238E27FC236}">
                <a16:creationId xmlns:a16="http://schemas.microsoft.com/office/drawing/2014/main" id="{589EFB8C-4B74-420A-A08B-1C470F241E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5062F4EF-B309-476C-B07E-475D0DDAE798}" type="slidenum">
              <a:rPr lang="cs-CZ" altLang="cs-CZ" sz="1200"/>
              <a:pPr/>
              <a:t>7</a:t>
            </a:fld>
            <a:endParaRPr lang="cs-CZ" altLang="cs-CZ"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a:extLst>
              <a:ext uri="{FF2B5EF4-FFF2-40B4-BE49-F238E27FC236}">
                <a16:creationId xmlns:a16="http://schemas.microsoft.com/office/drawing/2014/main" id="{74ECF244-4AF1-4401-946A-ABC5E8E32A0B}"/>
              </a:ext>
            </a:extLst>
          </p:cNvPr>
          <p:cNvSpPr>
            <a:spLocks noGrp="1" noRot="1" noChangeAspect="1" noChangeArrowheads="1" noTextEdit="1"/>
          </p:cNvSpPr>
          <p:nvPr>
            <p:ph type="sldImg"/>
          </p:nvPr>
        </p:nvSpPr>
        <p:spPr>
          <a:ln/>
        </p:spPr>
      </p:sp>
      <p:sp>
        <p:nvSpPr>
          <p:cNvPr id="45059" name="Zástupný symbol pro poznámky 2">
            <a:extLst>
              <a:ext uri="{FF2B5EF4-FFF2-40B4-BE49-F238E27FC236}">
                <a16:creationId xmlns:a16="http://schemas.microsoft.com/office/drawing/2014/main" id="{40D671EA-0B94-4923-B7BE-E4CC2821BD6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latin typeface="Arial" panose="020B0604020202020204" pitchFamily="34" charset="0"/>
            </a:endParaRPr>
          </a:p>
        </p:txBody>
      </p:sp>
      <p:sp>
        <p:nvSpPr>
          <p:cNvPr id="45060" name="Zástupný symbol pro číslo snímku 3">
            <a:extLst>
              <a:ext uri="{FF2B5EF4-FFF2-40B4-BE49-F238E27FC236}">
                <a16:creationId xmlns:a16="http://schemas.microsoft.com/office/drawing/2014/main" id="{2455B9FC-6D6E-4A7A-AE31-35410B1554F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8E7A0294-E0B3-4A5E-9CE5-8745627CF4D1}" type="slidenum">
              <a:rPr lang="cs-CZ" altLang="cs-CZ" sz="1200"/>
              <a:pPr/>
              <a:t>8</a:t>
            </a:fld>
            <a:endParaRPr lang="cs-CZ" altLang="cs-CZ"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a:extLst>
              <a:ext uri="{FF2B5EF4-FFF2-40B4-BE49-F238E27FC236}">
                <a16:creationId xmlns:a16="http://schemas.microsoft.com/office/drawing/2014/main" id="{F434F516-69F0-4CAA-A522-5FDEFCE0185A}"/>
              </a:ext>
            </a:extLst>
          </p:cNvPr>
          <p:cNvSpPr>
            <a:spLocks noGrp="1" noRot="1" noChangeAspect="1" noChangeArrowheads="1" noTextEdit="1"/>
          </p:cNvSpPr>
          <p:nvPr>
            <p:ph type="sldImg"/>
          </p:nvPr>
        </p:nvSpPr>
        <p:spPr>
          <a:ln/>
        </p:spPr>
      </p:sp>
      <p:sp>
        <p:nvSpPr>
          <p:cNvPr id="24579" name="Zástupný symbol pro poznámky 2">
            <a:extLst>
              <a:ext uri="{FF2B5EF4-FFF2-40B4-BE49-F238E27FC236}">
                <a16:creationId xmlns:a16="http://schemas.microsoft.com/office/drawing/2014/main" id="{B67C48AE-324D-4617-BA52-E2B72338C2C1}"/>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defRPr/>
            </a:pPr>
            <a:endParaRPr lang="cs-CZ" altLang="cs-CZ" dirty="0">
              <a:latin typeface="Arial" panose="020B0604020202020204" pitchFamily="34" charset="0"/>
            </a:endParaRPr>
          </a:p>
        </p:txBody>
      </p:sp>
      <p:sp>
        <p:nvSpPr>
          <p:cNvPr id="47108" name="Zástupný symbol pro číslo snímku 3">
            <a:extLst>
              <a:ext uri="{FF2B5EF4-FFF2-40B4-BE49-F238E27FC236}">
                <a16:creationId xmlns:a16="http://schemas.microsoft.com/office/drawing/2014/main" id="{3735FFDE-0B56-4C00-B86D-D588349FB39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FADE6D30-82BA-48BD-81B4-43D737EF84C3}" type="slidenum">
              <a:rPr lang="cs-CZ" altLang="cs-CZ" sz="1200"/>
              <a:pPr/>
              <a:t>9</a:t>
            </a:fld>
            <a:endParaRPr lang="cs-CZ" altLang="cs-CZ"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Kliknutím lze upravit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Kliknutím lze upravit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1007613" y="1711911"/>
            <a:ext cx="7518400" cy="4017283"/>
          </a:xfrm>
        </p:spPr>
        <p:txBody>
          <a:bodyPr/>
          <a:lstStyle/>
          <a:p>
            <a:pPr algn="ctr"/>
            <a:r>
              <a:rPr lang="cs-CZ" sz="3600" u="sng" dirty="0">
                <a:effectLst>
                  <a:outerShdw blurRad="38100" dist="38100" dir="2700000" algn="tl">
                    <a:srgbClr val="000000">
                      <a:alpha val="43137"/>
                    </a:srgbClr>
                  </a:outerShdw>
                </a:effectLst>
              </a:rPr>
              <a:t>Vnitřní správa se zvláštním zaměřením na matriky, trvalý pobyt, rodná čísla </a:t>
            </a:r>
            <a:br>
              <a:rPr lang="cs-CZ" sz="3600" u="sng" dirty="0">
                <a:effectLst>
                  <a:outerShdw blurRad="38100" dist="38100" dir="2700000" algn="tl">
                    <a:srgbClr val="000000">
                      <a:alpha val="43137"/>
                    </a:srgbClr>
                  </a:outerShdw>
                </a:effectLst>
              </a:rPr>
            </a:br>
            <a:r>
              <a:rPr lang="cs-CZ" sz="3600" u="sng" dirty="0">
                <a:effectLst>
                  <a:outerShdw blurRad="38100" dist="38100" dir="2700000" algn="tl">
                    <a:srgbClr val="000000">
                      <a:alpha val="43137"/>
                    </a:srgbClr>
                  </a:outerShdw>
                </a:effectLst>
              </a:rPr>
              <a:t>a občanské průkazy.</a:t>
            </a:r>
            <a:br>
              <a:rPr lang="cs-CZ" sz="3600" u="sng" dirty="0">
                <a:effectLst>
                  <a:outerShdw blurRad="38100" dist="38100" dir="2700000" algn="tl">
                    <a:srgbClr val="000000">
                      <a:alpha val="43137"/>
                    </a:srgbClr>
                  </a:outerShdw>
                </a:effectLst>
              </a:rPr>
            </a:br>
            <a:r>
              <a:rPr lang="cs-CZ" sz="3600" u="sng" dirty="0">
                <a:effectLst>
                  <a:outerShdw blurRad="38100" dist="38100" dir="2700000" algn="tl">
                    <a:srgbClr val="000000">
                      <a:alpha val="43137"/>
                    </a:srgbClr>
                  </a:outerShdw>
                </a:effectLst>
              </a:rPr>
              <a:t> </a:t>
            </a:r>
            <a:br>
              <a:rPr lang="cs-CZ" sz="2800" u="sng" dirty="0">
                <a:effectLst>
                  <a:outerShdw blurRad="38100" dist="38100" dir="2700000" algn="tl">
                    <a:srgbClr val="000000">
                      <a:alpha val="43137"/>
                    </a:srgbClr>
                  </a:outerShdw>
                </a:effectLst>
              </a:rPr>
            </a:br>
            <a:r>
              <a:rPr lang="cs-CZ" altLang="cs-CZ" sz="2800" dirty="0">
                <a:solidFill>
                  <a:schemeClr val="tx1"/>
                </a:solidFill>
                <a:effectLst>
                  <a:outerShdw blurRad="38100" dist="38100" dir="2700000" algn="tl">
                    <a:srgbClr val="000000">
                      <a:alpha val="43137"/>
                    </a:srgbClr>
                  </a:outerShdw>
                </a:effectLst>
              </a:rPr>
              <a:t>BM406K Vybrané otázky veřejné správy a správního práva I</a:t>
            </a:r>
            <a:br>
              <a:rPr lang="cs-CZ" altLang="cs-CZ" sz="2800" dirty="0">
                <a:solidFill>
                  <a:schemeClr val="tx1"/>
                </a:solidFill>
              </a:rPr>
            </a:br>
            <a:br>
              <a:rPr lang="cs-CZ" altLang="cs-CZ" sz="2800" dirty="0">
                <a:solidFill>
                  <a:schemeClr val="tx1"/>
                </a:solidFill>
              </a:rPr>
            </a:br>
            <a:r>
              <a:rPr lang="cs-CZ" altLang="cs-CZ" sz="2800" dirty="0">
                <a:solidFill>
                  <a:schemeClr val="tx1"/>
                </a:solidFill>
              </a:rPr>
              <a:t>4. přednáška 26. 4. 2024</a:t>
            </a:r>
            <a:br>
              <a:rPr lang="cs-CZ" altLang="cs-CZ" sz="2800" dirty="0">
                <a:solidFill>
                  <a:schemeClr val="tx1"/>
                </a:solidFill>
              </a:rPr>
            </a:br>
            <a:br>
              <a:rPr lang="cs-CZ" altLang="cs-CZ" sz="2800" dirty="0">
                <a:solidFill>
                  <a:schemeClr val="tx1"/>
                </a:solidFill>
              </a:rPr>
            </a:br>
            <a:r>
              <a:rPr lang="cs-CZ" altLang="cs-CZ" sz="2800" dirty="0">
                <a:solidFill>
                  <a:schemeClr val="tx1"/>
                </a:solidFill>
              </a:rPr>
              <a:t>David Hejč</a:t>
            </a:r>
            <a:br>
              <a:rPr lang="cs-CZ" altLang="cs-CZ" sz="2800" dirty="0">
                <a:solidFill>
                  <a:schemeClr val="tx1"/>
                </a:solidFill>
              </a:rPr>
            </a:br>
            <a:endParaRPr lang="cs-CZ" altLang="cs-CZ" dirty="0">
              <a:solidFill>
                <a:schemeClr val="tx1"/>
              </a:solidFill>
            </a:endParaRPr>
          </a:p>
        </p:txBody>
      </p:sp>
    </p:spTree>
    <p:extLst>
      <p:ext uri="{BB962C8B-B14F-4D97-AF65-F5344CB8AC3E}">
        <p14:creationId xmlns:p14="http://schemas.microsoft.com/office/powerpoint/2010/main" val="147613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C5E9F97-65B2-419A-B9B1-D4724AC36D02}"/>
              </a:ext>
            </a:extLst>
          </p:cNvPr>
          <p:cNvSpPr>
            <a:spLocks noGrp="1" noChangeArrowheads="1"/>
          </p:cNvSpPr>
          <p:nvPr>
            <p:ph type="title"/>
          </p:nvPr>
        </p:nvSpPr>
        <p:spPr/>
        <p:txBody>
          <a:bodyPr/>
          <a:lstStyle/>
          <a:p>
            <a:r>
              <a:rPr lang="cs-CZ" altLang="cs-CZ"/>
              <a:t>Vymezení pojmu</a:t>
            </a:r>
          </a:p>
        </p:txBody>
      </p:sp>
      <p:sp>
        <p:nvSpPr>
          <p:cNvPr id="48131" name="Rectangle 3">
            <a:extLst>
              <a:ext uri="{FF2B5EF4-FFF2-40B4-BE49-F238E27FC236}">
                <a16:creationId xmlns:a16="http://schemas.microsoft.com/office/drawing/2014/main" id="{81F384C9-D5F9-4BFA-899C-52209B207F50}"/>
              </a:ext>
            </a:extLst>
          </p:cNvPr>
          <p:cNvSpPr>
            <a:spLocks noGrp="1" noChangeArrowheads="1"/>
          </p:cNvSpPr>
          <p:nvPr>
            <p:ph type="body" idx="1"/>
          </p:nvPr>
        </p:nvSpPr>
        <p:spPr/>
        <p:txBody>
          <a:bodyPr/>
          <a:lstStyle/>
          <a:p>
            <a:pPr algn="just"/>
            <a:r>
              <a:rPr lang="cs-CZ" altLang="cs-CZ" sz="2800" u="sng"/>
              <a:t>Matriční doklad</a:t>
            </a:r>
            <a:r>
              <a:rPr lang="cs-CZ" altLang="cs-CZ" sz="2800"/>
              <a:t> – výpis z matriční knihy, který obsahuje údaje nebo potvrzení o údajích zapsaných v matriční knize. Jedná se o veřejnou listinu. </a:t>
            </a:r>
          </a:p>
          <a:p>
            <a:pPr algn="just"/>
            <a:endParaRPr lang="cs-CZ" altLang="cs-CZ" sz="2800"/>
          </a:p>
          <a:p>
            <a:pPr algn="just"/>
            <a:r>
              <a:rPr lang="cs-CZ" altLang="cs-CZ" sz="2800" u="sng"/>
              <a:t>Matriční událost</a:t>
            </a:r>
            <a:r>
              <a:rPr lang="cs-CZ" altLang="cs-CZ" sz="2800"/>
              <a:t> – skutečnosti rozhodné pro matriční zápis (narození, uzavření manželství, registrovaného partnerství, úmrtí, ale také určení otcovství, osvojení apod.)</a:t>
            </a:r>
          </a:p>
          <a:p>
            <a:pPr algn="just"/>
            <a:endParaRPr lang="cs-CZ" altLang="cs-CZ" sz="2800"/>
          </a:p>
          <a:p>
            <a:pPr algn="just"/>
            <a:endParaRPr lang="cs-CZ" altLang="cs-CZ"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52B0938-E5EE-4264-888E-11B47C9F946A}"/>
              </a:ext>
            </a:extLst>
          </p:cNvPr>
          <p:cNvSpPr>
            <a:spLocks noGrp="1" noChangeArrowheads="1"/>
          </p:cNvSpPr>
          <p:nvPr>
            <p:ph type="title"/>
          </p:nvPr>
        </p:nvSpPr>
        <p:spPr>
          <a:xfrm>
            <a:off x="501650" y="471488"/>
            <a:ext cx="7772400" cy="503237"/>
          </a:xfrm>
        </p:spPr>
        <p:txBody>
          <a:bodyPr/>
          <a:lstStyle/>
          <a:p>
            <a:r>
              <a:rPr lang="cs-CZ" altLang="cs-CZ" dirty="0"/>
              <a:t>Kniha narození</a:t>
            </a:r>
            <a:br>
              <a:rPr lang="cs-CZ" altLang="cs-CZ" dirty="0"/>
            </a:br>
            <a:endParaRPr lang="cs-CZ" altLang="cs-CZ" dirty="0"/>
          </a:p>
        </p:txBody>
      </p:sp>
      <p:sp>
        <p:nvSpPr>
          <p:cNvPr id="27651" name="Rectangle 3">
            <a:extLst>
              <a:ext uri="{FF2B5EF4-FFF2-40B4-BE49-F238E27FC236}">
                <a16:creationId xmlns:a16="http://schemas.microsoft.com/office/drawing/2014/main" id="{6E4A01C0-8F6D-4215-8C5E-516D0F1F6BB4}"/>
              </a:ext>
            </a:extLst>
          </p:cNvPr>
          <p:cNvSpPr>
            <a:spLocks noGrp="1" noChangeArrowheads="1"/>
          </p:cNvSpPr>
          <p:nvPr>
            <p:ph type="body" idx="1"/>
          </p:nvPr>
        </p:nvSpPr>
        <p:spPr>
          <a:xfrm>
            <a:off x="501650" y="815974"/>
            <a:ext cx="8140700" cy="5826125"/>
          </a:xfrm>
        </p:spPr>
        <p:txBody>
          <a:bodyPr/>
          <a:lstStyle/>
          <a:p>
            <a:pPr marL="0" indent="0">
              <a:lnSpc>
                <a:spcPct val="80000"/>
              </a:lnSpc>
              <a:buFont typeface="Wingdings" panose="05000000000000000000" pitchFamily="2" charset="2"/>
              <a:buNone/>
              <a:defRPr/>
            </a:pPr>
            <a:r>
              <a:rPr lang="cs-CZ" altLang="cs-CZ" sz="2100" u="sng" dirty="0"/>
              <a:t>Matriční událost:</a:t>
            </a:r>
            <a:r>
              <a:rPr lang="cs-CZ" altLang="cs-CZ" sz="2100" dirty="0"/>
              <a:t> narození FO (zapisuje se podle místa narození, jinak kde byla nalezena x dopravní prostředek - vyložení )</a:t>
            </a:r>
          </a:p>
          <a:p>
            <a:pPr marL="0" indent="0">
              <a:lnSpc>
                <a:spcPct val="80000"/>
              </a:lnSpc>
              <a:buFont typeface="Wingdings" panose="05000000000000000000" pitchFamily="2" charset="2"/>
              <a:buNone/>
              <a:defRPr/>
            </a:pPr>
            <a:r>
              <a:rPr lang="cs-CZ" altLang="cs-CZ" sz="2100" dirty="0"/>
              <a:t>hlásí </a:t>
            </a:r>
          </a:p>
          <a:p>
            <a:pPr lvl="1">
              <a:lnSpc>
                <a:spcPct val="80000"/>
              </a:lnSpc>
              <a:defRPr/>
            </a:pPr>
            <a:r>
              <a:rPr lang="cs-CZ" altLang="cs-CZ" sz="1900" dirty="0"/>
              <a:t>zdravotnické zařízení (3 pracovní dny)</a:t>
            </a:r>
          </a:p>
          <a:p>
            <a:pPr lvl="1">
              <a:lnSpc>
                <a:spcPct val="80000"/>
              </a:lnSpc>
              <a:defRPr/>
            </a:pPr>
            <a:r>
              <a:rPr lang="cs-CZ" altLang="cs-CZ" sz="2100" dirty="0"/>
              <a:t>lékař (3 dny)</a:t>
            </a:r>
          </a:p>
          <a:p>
            <a:pPr lvl="1">
              <a:lnSpc>
                <a:spcPct val="80000"/>
              </a:lnSpc>
              <a:defRPr/>
            </a:pPr>
            <a:r>
              <a:rPr lang="cs-CZ" altLang="cs-CZ" sz="2100" dirty="0"/>
              <a:t>jeden z rodičů nebo jeho zákonný zástupce či opatrovník (3 dny)</a:t>
            </a:r>
          </a:p>
          <a:p>
            <a:pPr lvl="1">
              <a:lnSpc>
                <a:spcPct val="80000"/>
              </a:lnSpc>
              <a:defRPr/>
            </a:pPr>
            <a:r>
              <a:rPr lang="cs-CZ" altLang="cs-CZ" sz="2100" dirty="0"/>
              <a:t>matka (3 dny od chvíle, kdy je schopna)</a:t>
            </a:r>
          </a:p>
          <a:p>
            <a:pPr lvl="1">
              <a:lnSpc>
                <a:spcPct val="80000"/>
              </a:lnSpc>
              <a:defRPr/>
            </a:pPr>
            <a:r>
              <a:rPr lang="cs-CZ" altLang="cs-CZ" sz="2100" dirty="0"/>
              <a:t>osoba, která se o narození dítěte dozvěděla (3 dny)</a:t>
            </a:r>
            <a:endParaRPr lang="cs-CZ" altLang="cs-CZ" sz="2100" i="1" dirty="0"/>
          </a:p>
          <a:p>
            <a:pPr eaLnBrk="1" fontAlgn="auto" hangingPunct="1">
              <a:lnSpc>
                <a:spcPct val="90000"/>
              </a:lnSpc>
              <a:buFontTx/>
              <a:buNone/>
              <a:defRPr/>
            </a:pPr>
            <a:r>
              <a:rPr lang="cs-CZ" sz="1800" dirty="0"/>
              <a:t>Do knihy narození se zapisuje</a:t>
            </a:r>
          </a:p>
          <a:p>
            <a:pPr eaLnBrk="1" fontAlgn="auto" hangingPunct="1">
              <a:lnSpc>
                <a:spcPct val="90000"/>
              </a:lnSpc>
              <a:buFont typeface="Arial"/>
              <a:buChar char="•"/>
              <a:defRPr/>
            </a:pPr>
            <a:r>
              <a:rPr lang="cs-CZ" sz="1800" dirty="0"/>
              <a:t>jméno, popřípadě jména a příjmení dítěte,</a:t>
            </a:r>
          </a:p>
          <a:p>
            <a:pPr eaLnBrk="1" fontAlgn="auto" hangingPunct="1">
              <a:lnSpc>
                <a:spcPct val="90000"/>
              </a:lnSpc>
              <a:buFont typeface="Arial"/>
              <a:buChar char="•"/>
              <a:defRPr/>
            </a:pPr>
            <a:r>
              <a:rPr lang="cs-CZ" sz="1800" dirty="0"/>
              <a:t>den, měsíc a rok narození dítěte,</a:t>
            </a:r>
          </a:p>
          <a:p>
            <a:pPr eaLnBrk="1" fontAlgn="auto" hangingPunct="1">
              <a:lnSpc>
                <a:spcPct val="90000"/>
              </a:lnSpc>
              <a:buFont typeface="Arial"/>
              <a:buChar char="•"/>
              <a:defRPr/>
            </a:pPr>
            <a:r>
              <a:rPr lang="cs-CZ" sz="1800" dirty="0"/>
              <a:t>rodné číslo, místo narození a pohlaví dítěte,</a:t>
            </a:r>
          </a:p>
          <a:p>
            <a:pPr eaLnBrk="1" fontAlgn="auto" hangingPunct="1">
              <a:lnSpc>
                <a:spcPct val="90000"/>
              </a:lnSpc>
              <a:buFont typeface="Arial"/>
              <a:buChar char="•"/>
              <a:defRPr/>
            </a:pPr>
            <a:r>
              <a:rPr lang="cs-CZ" sz="1800" dirty="0"/>
              <a:t>jméno, popřípadě jména, příjmení, popřípadě rodná příjmení, data a místa narození, rodná čísla, státní občanství a místo trvalého pobytu rodičů,</a:t>
            </a:r>
          </a:p>
          <a:p>
            <a:pPr eaLnBrk="1" fontAlgn="auto" hangingPunct="1">
              <a:lnSpc>
                <a:spcPct val="90000"/>
              </a:lnSpc>
              <a:buFont typeface="Arial"/>
              <a:buChar char="•"/>
              <a:defRPr/>
            </a:pPr>
            <a:r>
              <a:rPr lang="cs-CZ" sz="1800" dirty="0"/>
              <a:t>datum zápisu a podpis matrikáře.</a:t>
            </a:r>
          </a:p>
          <a:p>
            <a:pPr marL="0" indent="0">
              <a:lnSpc>
                <a:spcPct val="80000"/>
              </a:lnSpc>
              <a:buFont typeface="Wingdings" panose="05000000000000000000" pitchFamily="2" charset="2"/>
              <a:buNone/>
              <a:defRPr/>
            </a:pPr>
            <a:endParaRPr lang="cs-CZ" altLang="cs-CZ" sz="2100" i="1" dirty="0"/>
          </a:p>
          <a:p>
            <a:pPr marL="0" indent="0">
              <a:lnSpc>
                <a:spcPct val="80000"/>
              </a:lnSpc>
              <a:buFont typeface="Wingdings" panose="05000000000000000000" pitchFamily="2" charset="2"/>
              <a:buNone/>
              <a:defRPr/>
            </a:pPr>
            <a:r>
              <a:rPr lang="cs-CZ" altLang="cs-CZ" sz="2100" i="1" dirty="0"/>
              <a:t>jméno matky se nezapisuje u utajovaných porodů</a:t>
            </a:r>
            <a:endParaRPr lang="cs-CZ" altLang="cs-CZ" sz="2100" dirty="0"/>
          </a:p>
          <a:p>
            <a:pPr marL="0" indent="0">
              <a:lnSpc>
                <a:spcPct val="80000"/>
              </a:lnSpc>
              <a:buFont typeface="Wingdings" panose="05000000000000000000" pitchFamily="2" charset="2"/>
              <a:buNone/>
              <a:defRPr/>
            </a:pPr>
            <a:r>
              <a:rPr lang="cs-CZ" altLang="cs-CZ" sz="2100" u="sng" dirty="0"/>
              <a:t>Matriční doklad</a:t>
            </a:r>
            <a:r>
              <a:rPr lang="cs-CZ" altLang="cs-CZ" sz="2100" dirty="0"/>
              <a:t>: rodný list</a:t>
            </a:r>
          </a:p>
          <a:p>
            <a:pPr>
              <a:lnSpc>
                <a:spcPct val="80000"/>
              </a:lnSpc>
              <a:defRPr/>
            </a:pPr>
            <a:endParaRPr lang="cs-CZ" altLang="cs-CZ"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3BF4107-37B4-4B72-8869-230B5AB8C453}"/>
              </a:ext>
            </a:extLst>
          </p:cNvPr>
          <p:cNvSpPr>
            <a:spLocks noGrp="1" noChangeArrowheads="1"/>
          </p:cNvSpPr>
          <p:nvPr>
            <p:ph type="title"/>
          </p:nvPr>
        </p:nvSpPr>
        <p:spPr>
          <a:xfrm>
            <a:off x="505275" y="0"/>
            <a:ext cx="8086635" cy="647700"/>
          </a:xfrm>
        </p:spPr>
        <p:txBody>
          <a:bodyPr/>
          <a:lstStyle/>
          <a:p>
            <a:r>
              <a:rPr lang="cs-CZ" altLang="cs-CZ" dirty="0"/>
              <a:t>Kniha manželství</a:t>
            </a:r>
          </a:p>
        </p:txBody>
      </p:sp>
      <p:sp>
        <p:nvSpPr>
          <p:cNvPr id="52227" name="Rectangle 3">
            <a:extLst>
              <a:ext uri="{FF2B5EF4-FFF2-40B4-BE49-F238E27FC236}">
                <a16:creationId xmlns:a16="http://schemas.microsoft.com/office/drawing/2014/main" id="{37307223-C27A-49E5-BFF3-2C024DCFF9ED}"/>
              </a:ext>
            </a:extLst>
          </p:cNvPr>
          <p:cNvSpPr>
            <a:spLocks noGrp="1" noChangeArrowheads="1"/>
          </p:cNvSpPr>
          <p:nvPr>
            <p:ph type="body" idx="1"/>
          </p:nvPr>
        </p:nvSpPr>
        <p:spPr>
          <a:xfrm>
            <a:off x="505275" y="963613"/>
            <a:ext cx="8082321" cy="4114800"/>
          </a:xfrm>
        </p:spPr>
        <p:txBody>
          <a:bodyPr/>
          <a:lstStyle/>
          <a:p>
            <a:r>
              <a:rPr lang="cs-CZ" altLang="cs-CZ" u="sng" dirty="0"/>
              <a:t>Matriční událost</a:t>
            </a:r>
            <a:r>
              <a:rPr lang="cs-CZ" altLang="cs-CZ" dirty="0"/>
              <a:t>: uzavření manželství</a:t>
            </a:r>
          </a:p>
          <a:p>
            <a:r>
              <a:rPr lang="cs-CZ" altLang="cs-CZ" dirty="0"/>
              <a:t>zápis se provádí na základě protokolu o uzavření manželství (vyhotovuje matriční úřad )</a:t>
            </a:r>
          </a:p>
          <a:p>
            <a:endParaRPr lang="cs-CZ" altLang="cs-CZ" dirty="0"/>
          </a:p>
          <a:p>
            <a:pPr eaLnBrk="1" fontAlgn="auto" hangingPunct="1">
              <a:lnSpc>
                <a:spcPct val="80000"/>
              </a:lnSpc>
              <a:buFontTx/>
              <a:buNone/>
              <a:defRPr/>
            </a:pPr>
            <a:r>
              <a:rPr lang="cs-CZ" sz="1800" dirty="0"/>
              <a:t>Do knihy manželství se zapisují:</a:t>
            </a:r>
          </a:p>
          <a:p>
            <a:pPr eaLnBrk="1" fontAlgn="auto" hangingPunct="1">
              <a:lnSpc>
                <a:spcPct val="80000"/>
              </a:lnSpc>
              <a:buFont typeface="Arial"/>
              <a:buChar char="•"/>
              <a:defRPr/>
            </a:pPr>
            <a:r>
              <a:rPr lang="cs-CZ" sz="1800" dirty="0"/>
              <a:t>jména, příjmení, popřípadě rodná příjmení, den, měsíc, rok a místo narození, </a:t>
            </a:r>
          </a:p>
          <a:p>
            <a:pPr fontAlgn="auto">
              <a:lnSpc>
                <a:spcPct val="80000"/>
              </a:lnSpc>
              <a:defRPr/>
            </a:pPr>
            <a:r>
              <a:rPr lang="cs-CZ" sz="1800" dirty="0"/>
              <a:t>  rodná čísla, osobní stav a státní občanství muže a ženy, kteří uzavřeli manželství, </a:t>
            </a:r>
          </a:p>
          <a:p>
            <a:pPr eaLnBrk="1" fontAlgn="auto" hangingPunct="1">
              <a:lnSpc>
                <a:spcPct val="80000"/>
              </a:lnSpc>
              <a:buFont typeface="Arial"/>
              <a:buChar char="•"/>
              <a:defRPr/>
            </a:pPr>
            <a:r>
              <a:rPr lang="cs-CZ" sz="1800" dirty="0"/>
              <a:t>den, měsíc, rok a místo uzavření manželství,</a:t>
            </a:r>
          </a:p>
          <a:p>
            <a:pPr eaLnBrk="1" fontAlgn="auto" hangingPunct="1">
              <a:lnSpc>
                <a:spcPct val="80000"/>
              </a:lnSpc>
              <a:buFont typeface="Arial"/>
              <a:buChar char="•"/>
              <a:defRPr/>
            </a:pPr>
            <a:r>
              <a:rPr lang="cs-CZ" sz="1800" dirty="0"/>
              <a:t>jména a příjmení, popřípadě rodná příjmení, den, měsíc, rok a místo narození rodičů manželů,</a:t>
            </a:r>
          </a:p>
          <a:p>
            <a:pPr eaLnBrk="1" fontAlgn="auto" hangingPunct="1">
              <a:lnSpc>
                <a:spcPct val="80000"/>
              </a:lnSpc>
              <a:buFont typeface="Arial"/>
              <a:buChar char="•"/>
              <a:defRPr/>
            </a:pPr>
            <a:r>
              <a:rPr lang="cs-CZ" sz="1800" dirty="0"/>
              <a:t>dohoda manželů o příjmení a v případě, že si manželé ponechají dosavadní příjmení, i dohoda o příjmení dětí v mužském a ženském tvaru,</a:t>
            </a:r>
          </a:p>
          <a:p>
            <a:pPr eaLnBrk="1" fontAlgn="auto" hangingPunct="1">
              <a:lnSpc>
                <a:spcPct val="80000"/>
              </a:lnSpc>
              <a:buFont typeface="Arial"/>
              <a:buChar char="•"/>
              <a:defRPr/>
            </a:pPr>
            <a:r>
              <a:rPr lang="cs-CZ" sz="1800" dirty="0"/>
              <a:t>jména, příjmení a rodná čísla svědků; jde-li o cizince, který nemá rodné číslo, datum a místo jeho narození,</a:t>
            </a:r>
          </a:p>
          <a:p>
            <a:pPr eaLnBrk="1" fontAlgn="auto" hangingPunct="1">
              <a:lnSpc>
                <a:spcPct val="80000"/>
              </a:lnSpc>
              <a:buFont typeface="Arial"/>
              <a:buChar char="•"/>
              <a:defRPr/>
            </a:pPr>
            <a:r>
              <a:rPr lang="cs-CZ" sz="1800" dirty="0"/>
              <a:t>datum zápisu a podpis matrikáře.</a:t>
            </a:r>
            <a:endParaRPr lang="cs-CZ" altLang="cs-CZ" dirty="0"/>
          </a:p>
          <a:p>
            <a:r>
              <a:rPr lang="cs-CZ" altLang="cs-CZ" u="sng" dirty="0"/>
              <a:t>Matriční doklad</a:t>
            </a:r>
            <a:r>
              <a:rPr lang="cs-CZ" altLang="cs-CZ" dirty="0"/>
              <a:t>: oddací list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4EE9EBDD-9B45-49AB-A8EB-0457CB24C110}"/>
              </a:ext>
            </a:extLst>
          </p:cNvPr>
          <p:cNvSpPr>
            <a:spLocks noGrp="1" noChangeArrowheads="1"/>
          </p:cNvSpPr>
          <p:nvPr>
            <p:ph type="title"/>
          </p:nvPr>
        </p:nvSpPr>
        <p:spPr/>
        <p:txBody>
          <a:bodyPr/>
          <a:lstStyle/>
          <a:p>
            <a:r>
              <a:rPr lang="cs-CZ" altLang="cs-CZ" sz="4000"/>
              <a:t>Kniha registrovaného partnerství</a:t>
            </a:r>
            <a:br>
              <a:rPr lang="cs-CZ" altLang="cs-CZ" sz="4000"/>
            </a:br>
            <a:endParaRPr lang="cs-CZ" altLang="cs-CZ" sz="4000"/>
          </a:p>
        </p:txBody>
      </p:sp>
      <p:sp>
        <p:nvSpPr>
          <p:cNvPr id="54275" name="Rectangle 3">
            <a:extLst>
              <a:ext uri="{FF2B5EF4-FFF2-40B4-BE49-F238E27FC236}">
                <a16:creationId xmlns:a16="http://schemas.microsoft.com/office/drawing/2014/main" id="{959C3F7E-BFB0-4913-B8E6-04482B92022A}"/>
              </a:ext>
            </a:extLst>
          </p:cNvPr>
          <p:cNvSpPr>
            <a:spLocks noGrp="1" noChangeArrowheads="1"/>
          </p:cNvSpPr>
          <p:nvPr>
            <p:ph type="body" idx="1"/>
          </p:nvPr>
        </p:nvSpPr>
        <p:spPr>
          <a:xfrm>
            <a:off x="509589" y="1230313"/>
            <a:ext cx="8082321" cy="4114800"/>
          </a:xfrm>
        </p:spPr>
        <p:txBody>
          <a:bodyPr/>
          <a:lstStyle/>
          <a:p>
            <a:r>
              <a:rPr lang="cs-CZ" altLang="cs-CZ" i="1" dirty="0"/>
              <a:t>Zák. č. 115/2006 Sb. o registrovaném partnerství</a:t>
            </a:r>
          </a:p>
          <a:p>
            <a:r>
              <a:rPr lang="cs-CZ" altLang="cs-CZ" u="sng" dirty="0"/>
              <a:t>Matriční událost:</a:t>
            </a:r>
            <a:r>
              <a:rPr lang="cs-CZ" altLang="cs-CZ" dirty="0"/>
              <a:t> uzavření RP</a:t>
            </a:r>
          </a:p>
          <a:p>
            <a:r>
              <a:rPr lang="cs-CZ" altLang="cs-CZ" dirty="0"/>
              <a:t> podkladem pro zápis je protokol o prohlášení</a:t>
            </a:r>
          </a:p>
          <a:p>
            <a:pPr marL="0" indent="0">
              <a:buNone/>
            </a:pPr>
            <a:r>
              <a:rPr lang="cs-CZ" altLang="cs-CZ" i="1" dirty="0">
                <a:latin typeface="Arial" panose="020B0604020202020204" pitchFamily="34" charset="0"/>
              </a:rPr>
              <a:t>Do knihy partnerství se zapisují</a:t>
            </a:r>
          </a:p>
          <a:p>
            <a:r>
              <a:rPr lang="cs-CZ" altLang="cs-CZ" sz="2000" i="1" dirty="0">
                <a:latin typeface="Arial" panose="020B0604020202020204" pitchFamily="34" charset="0"/>
              </a:rPr>
              <a:t> jména a příjmení, popřípadě rodná příjmení, den, měsíc, rok a místo narození, rodná čísla, osobní stav a státní občanství partnerů,</a:t>
            </a:r>
          </a:p>
          <a:p>
            <a:r>
              <a:rPr lang="cs-CZ" altLang="cs-CZ" sz="2000" i="1" dirty="0">
                <a:latin typeface="Arial" panose="020B0604020202020204" pitchFamily="34" charset="0"/>
              </a:rPr>
              <a:t>den, měsíc, rok a místo prohlášení o vstupu do partnerství,</a:t>
            </a:r>
          </a:p>
          <a:p>
            <a:r>
              <a:rPr lang="cs-CZ" altLang="cs-CZ" sz="2000" i="1" dirty="0">
                <a:latin typeface="Arial" panose="020B0604020202020204" pitchFamily="34" charset="0"/>
              </a:rPr>
              <a:t>jména a příjmení, popřípadě rodná příjmení, den, měsíc, rok a místo narození rodičů partnerů,</a:t>
            </a:r>
          </a:p>
          <a:p>
            <a:r>
              <a:rPr lang="cs-CZ" altLang="cs-CZ" sz="2000" i="1" dirty="0">
                <a:latin typeface="Arial" panose="020B0604020202020204" pitchFamily="34" charset="0"/>
              </a:rPr>
              <a:t>datum zápisu a podpis matrikáře.</a:t>
            </a:r>
          </a:p>
          <a:p>
            <a:pPr marL="0" indent="0">
              <a:buNone/>
            </a:pPr>
            <a:endParaRPr lang="cs-CZ" altLang="cs-CZ" dirty="0"/>
          </a:p>
          <a:p>
            <a:r>
              <a:rPr lang="cs-CZ" altLang="cs-CZ" u="sng" dirty="0"/>
              <a:t>Matriční doklad:</a:t>
            </a:r>
            <a:r>
              <a:rPr lang="cs-CZ" altLang="cs-CZ" dirty="0"/>
              <a:t> doklad o partnerství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4E51E3F-0387-4115-B1C5-1A8B181C7249}"/>
              </a:ext>
            </a:extLst>
          </p:cNvPr>
          <p:cNvSpPr>
            <a:spLocks noGrp="1" noChangeArrowheads="1"/>
          </p:cNvSpPr>
          <p:nvPr>
            <p:ph type="title"/>
          </p:nvPr>
        </p:nvSpPr>
        <p:spPr>
          <a:xfrm>
            <a:off x="505275" y="261939"/>
            <a:ext cx="8086635" cy="647700"/>
          </a:xfrm>
        </p:spPr>
        <p:txBody>
          <a:bodyPr/>
          <a:lstStyle/>
          <a:p>
            <a:r>
              <a:rPr lang="cs-CZ" altLang="cs-CZ" dirty="0"/>
              <a:t>Kniha úmrtí</a:t>
            </a:r>
          </a:p>
        </p:txBody>
      </p:sp>
      <p:sp>
        <p:nvSpPr>
          <p:cNvPr id="21507" name="Rectangle 3">
            <a:extLst>
              <a:ext uri="{FF2B5EF4-FFF2-40B4-BE49-F238E27FC236}">
                <a16:creationId xmlns:a16="http://schemas.microsoft.com/office/drawing/2014/main" id="{D4B64C1E-BC5C-490B-8091-6EBD4F4F8407}"/>
              </a:ext>
            </a:extLst>
          </p:cNvPr>
          <p:cNvSpPr>
            <a:spLocks noGrp="1" noChangeArrowheads="1"/>
          </p:cNvSpPr>
          <p:nvPr>
            <p:ph type="body" idx="1"/>
          </p:nvPr>
        </p:nvSpPr>
        <p:spPr>
          <a:xfrm>
            <a:off x="505275" y="1166812"/>
            <a:ext cx="8082321" cy="5310187"/>
          </a:xfrm>
        </p:spPr>
        <p:txBody>
          <a:bodyPr/>
          <a:lstStyle/>
          <a:p>
            <a:pPr marL="0" indent="0">
              <a:lnSpc>
                <a:spcPct val="90000"/>
              </a:lnSpc>
              <a:buFont typeface="Wingdings" panose="05000000000000000000" pitchFamily="2" charset="2"/>
              <a:buNone/>
              <a:defRPr/>
            </a:pPr>
            <a:r>
              <a:rPr lang="cs-CZ" altLang="cs-CZ" u="sng" dirty="0"/>
              <a:t>Matriční událost</a:t>
            </a:r>
            <a:r>
              <a:rPr lang="cs-CZ" altLang="cs-CZ" dirty="0"/>
              <a:t>: úmrtí </a:t>
            </a:r>
            <a:r>
              <a:rPr lang="cs-CZ" altLang="cs-CZ" dirty="0" err="1"/>
              <a:t>FO</a:t>
            </a:r>
            <a:endParaRPr lang="cs-CZ" altLang="cs-CZ" dirty="0"/>
          </a:p>
          <a:p>
            <a:pPr>
              <a:lnSpc>
                <a:spcPct val="90000"/>
              </a:lnSpc>
              <a:defRPr/>
            </a:pPr>
            <a:r>
              <a:rPr lang="cs-CZ" altLang="cs-CZ" dirty="0"/>
              <a:t>podkladem je list o prohlídce mrtvého (vystavuje lékař a úředně tím ověřuje smrt FO, do 3 pracovních dnů má oznamovací povinnost)</a:t>
            </a:r>
          </a:p>
          <a:p>
            <a:pPr>
              <a:lnSpc>
                <a:spcPct val="90000"/>
              </a:lnSpc>
              <a:defRPr/>
            </a:pPr>
            <a:r>
              <a:rPr lang="cs-CZ" altLang="cs-CZ" dirty="0"/>
              <a:t>nebo pravomocného rozhodnutí soudu o prohlášení   fyzické osoby za mrtvou</a:t>
            </a:r>
          </a:p>
          <a:p>
            <a:pPr>
              <a:lnSpc>
                <a:spcPct val="90000"/>
              </a:lnSpc>
              <a:defRPr/>
            </a:pPr>
            <a:endParaRPr lang="cs-CZ" altLang="cs-CZ" dirty="0"/>
          </a:p>
          <a:p>
            <a:pPr eaLnBrk="1" fontAlgn="auto" hangingPunct="1">
              <a:lnSpc>
                <a:spcPct val="80000"/>
              </a:lnSpc>
              <a:buFontTx/>
              <a:buNone/>
              <a:defRPr/>
            </a:pPr>
            <a:r>
              <a:rPr lang="cs-CZ" sz="1800" dirty="0"/>
              <a:t>Do knihy úmrtí se zapisuje</a:t>
            </a:r>
          </a:p>
          <a:p>
            <a:pPr eaLnBrk="1" fontAlgn="auto" hangingPunct="1">
              <a:lnSpc>
                <a:spcPct val="80000"/>
              </a:lnSpc>
              <a:buFont typeface="Arial"/>
              <a:buChar char="•"/>
              <a:defRPr/>
            </a:pPr>
            <a:r>
              <a:rPr lang="cs-CZ" sz="1800" dirty="0"/>
              <a:t> den, měsíc, rok a místo úmrtí,</a:t>
            </a:r>
          </a:p>
          <a:p>
            <a:pPr eaLnBrk="1" fontAlgn="auto" hangingPunct="1">
              <a:lnSpc>
                <a:spcPct val="80000"/>
              </a:lnSpc>
              <a:buFont typeface="Arial"/>
              <a:buChar char="•"/>
              <a:defRPr/>
            </a:pPr>
            <a:r>
              <a:rPr lang="cs-CZ" sz="1800" dirty="0"/>
              <a:t>jméno, popřípadě jména, příjmení, popřípadě rodné příjmení, den, měsíc, rok a místo narození, rodné číslo, osobní stav, pohlaví, státní občanství a místo trvalého pobytu zemřelého,</a:t>
            </a:r>
          </a:p>
          <a:p>
            <a:pPr eaLnBrk="1" fontAlgn="auto" hangingPunct="1">
              <a:lnSpc>
                <a:spcPct val="80000"/>
              </a:lnSpc>
              <a:buFont typeface="Arial"/>
              <a:buChar char="•"/>
              <a:defRPr/>
            </a:pPr>
            <a:r>
              <a:rPr lang="cs-CZ" sz="1800" dirty="0"/>
              <a:t>jméno, popřípadě jména, příjmení, popřípadě rodné příjmení, a rodné číslo žijícího manžela, partnera,</a:t>
            </a:r>
          </a:p>
          <a:p>
            <a:pPr eaLnBrk="1" fontAlgn="auto" hangingPunct="1">
              <a:lnSpc>
                <a:spcPct val="80000"/>
              </a:lnSpc>
              <a:buFont typeface="Arial"/>
              <a:buChar char="•"/>
              <a:defRPr/>
            </a:pPr>
            <a:r>
              <a:rPr lang="cs-CZ" sz="1800" dirty="0"/>
              <a:t>datum zápisu a podpis matrikáře.</a:t>
            </a:r>
          </a:p>
          <a:p>
            <a:pPr eaLnBrk="1" fontAlgn="auto" hangingPunct="1">
              <a:lnSpc>
                <a:spcPct val="80000"/>
              </a:lnSpc>
              <a:buFont typeface="Arial"/>
              <a:buChar char="•"/>
              <a:defRPr/>
            </a:pPr>
            <a:endParaRPr lang="cs-CZ" altLang="cs-CZ" dirty="0"/>
          </a:p>
          <a:p>
            <a:pPr marL="0" indent="0">
              <a:lnSpc>
                <a:spcPct val="90000"/>
              </a:lnSpc>
              <a:buFont typeface="Wingdings" panose="05000000000000000000" pitchFamily="2" charset="2"/>
              <a:buNone/>
              <a:defRPr/>
            </a:pPr>
            <a:r>
              <a:rPr lang="cs-CZ" altLang="cs-CZ" u="sng" dirty="0"/>
              <a:t>Matriční doklad</a:t>
            </a:r>
            <a:r>
              <a:rPr lang="cs-CZ" altLang="cs-CZ" dirty="0"/>
              <a:t>: úmrtní list</a:t>
            </a:r>
          </a:p>
          <a:p>
            <a:pPr>
              <a:lnSpc>
                <a:spcPct val="90000"/>
              </a:lnSpc>
              <a:defRPr/>
            </a:pPr>
            <a:endParaRPr lang="cs-CZ" altLang="cs-CZ" dirty="0"/>
          </a:p>
          <a:p>
            <a:pPr>
              <a:lnSpc>
                <a:spcPct val="90000"/>
              </a:lnSpc>
              <a:defRPr/>
            </a:pPr>
            <a:endParaRPr lang="cs-CZ" alt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35D97E1-46C5-3F69-01C8-72D08218FD01}"/>
              </a:ext>
            </a:extLst>
          </p:cNvPr>
          <p:cNvSpPr>
            <a:spLocks noGrp="1" noChangeArrowheads="1"/>
          </p:cNvSpPr>
          <p:nvPr>
            <p:ph type="title"/>
          </p:nvPr>
        </p:nvSpPr>
        <p:spPr/>
        <p:txBody>
          <a:bodyPr rtlCol="0">
            <a:normAutofit fontScale="90000"/>
          </a:bodyPr>
          <a:lstStyle/>
          <a:p>
            <a:pPr>
              <a:defRPr/>
            </a:pPr>
            <a:br>
              <a:rPr lang="cs-CZ" dirty="0">
                <a:solidFill>
                  <a:schemeClr val="tx1">
                    <a:lumMod val="85000"/>
                    <a:lumOff val="15000"/>
                  </a:schemeClr>
                </a:solidFill>
              </a:rPr>
            </a:br>
            <a:r>
              <a:rPr lang="cs-CZ" dirty="0">
                <a:solidFill>
                  <a:schemeClr val="tx1">
                    <a:lumMod val="85000"/>
                    <a:lumOff val="15000"/>
                  </a:schemeClr>
                </a:solidFill>
              </a:rPr>
              <a:t>Doba uložení matriční knihy a sbírky listin</a:t>
            </a:r>
            <a:br>
              <a:rPr lang="cs-CZ" dirty="0">
                <a:solidFill>
                  <a:schemeClr val="tx1">
                    <a:lumMod val="85000"/>
                    <a:lumOff val="15000"/>
                  </a:schemeClr>
                </a:solidFill>
              </a:rPr>
            </a:br>
            <a:endParaRPr lang="cs-CZ" dirty="0">
              <a:solidFill>
                <a:schemeClr val="tx1">
                  <a:lumMod val="85000"/>
                  <a:lumOff val="15000"/>
                </a:schemeClr>
              </a:solidFill>
            </a:endParaRPr>
          </a:p>
        </p:txBody>
      </p:sp>
      <p:sp>
        <p:nvSpPr>
          <p:cNvPr id="66563" name="Rectangle 3">
            <a:extLst>
              <a:ext uri="{FF2B5EF4-FFF2-40B4-BE49-F238E27FC236}">
                <a16:creationId xmlns:a16="http://schemas.microsoft.com/office/drawing/2014/main" id="{476491E7-6760-9F24-6F2D-5B000D783195}"/>
              </a:ext>
            </a:extLst>
          </p:cNvPr>
          <p:cNvSpPr>
            <a:spLocks noGrp="1" noChangeArrowheads="1"/>
          </p:cNvSpPr>
          <p:nvPr>
            <p:ph idx="1"/>
          </p:nvPr>
        </p:nvSpPr>
        <p:spPr/>
        <p:txBody>
          <a:bodyPr rtlCol="0">
            <a:normAutofit/>
          </a:bodyPr>
          <a:lstStyle/>
          <a:p>
            <a:pPr lvl="1" eaLnBrk="1" fontAlgn="auto" hangingPunct="1">
              <a:lnSpc>
                <a:spcPct val="90000"/>
              </a:lnSpc>
              <a:buFont typeface="Tahoma" panose="020B0604030504040204" pitchFamily="34" charset="0"/>
              <a:buNone/>
              <a:defRPr/>
            </a:pPr>
            <a:r>
              <a:rPr lang="cs-CZ" sz="1800" dirty="0">
                <a:solidFill>
                  <a:schemeClr val="tx1">
                    <a:lumMod val="85000"/>
                    <a:lumOff val="15000"/>
                  </a:schemeClr>
                </a:solidFill>
              </a:rPr>
              <a:t>Matriční knihy zůstanou uloženy po provedení posledního zápisu u matričního úřadu:</a:t>
            </a:r>
          </a:p>
          <a:p>
            <a:pPr lvl="1" eaLnBrk="1" fontAlgn="auto" hangingPunct="1">
              <a:lnSpc>
                <a:spcPct val="90000"/>
              </a:lnSpc>
              <a:buFont typeface="Tahoma" panose="020B0604030504040204" pitchFamily="34" charset="0"/>
              <a:buNone/>
              <a:defRPr/>
            </a:pPr>
            <a:endParaRPr lang="cs-CZ" sz="1800" dirty="0">
              <a:solidFill>
                <a:schemeClr val="tx1">
                  <a:lumMod val="85000"/>
                  <a:lumOff val="15000"/>
                </a:schemeClr>
              </a:solidFill>
            </a:endParaRPr>
          </a:p>
          <a:p>
            <a:pPr eaLnBrk="1" fontAlgn="auto" hangingPunct="1">
              <a:lnSpc>
                <a:spcPct val="90000"/>
              </a:lnSpc>
              <a:buFont typeface="Arial"/>
              <a:buChar char="•"/>
              <a:defRPr/>
            </a:pPr>
            <a:r>
              <a:rPr lang="cs-CZ" sz="2100" dirty="0">
                <a:solidFill>
                  <a:schemeClr val="tx1">
                    <a:lumMod val="85000"/>
                    <a:lumOff val="15000"/>
                  </a:schemeClr>
                </a:solidFill>
              </a:rPr>
              <a:t>a) kniha narození po dobu 100 let,</a:t>
            </a:r>
          </a:p>
          <a:p>
            <a:pPr eaLnBrk="1" fontAlgn="auto" hangingPunct="1">
              <a:lnSpc>
                <a:spcPct val="90000"/>
              </a:lnSpc>
              <a:buFont typeface="Arial"/>
              <a:buChar char="•"/>
              <a:defRPr/>
            </a:pPr>
            <a:r>
              <a:rPr lang="cs-CZ" sz="2100" dirty="0">
                <a:solidFill>
                  <a:schemeClr val="tx1">
                    <a:lumMod val="85000"/>
                    <a:lumOff val="15000"/>
                  </a:schemeClr>
                </a:solidFill>
              </a:rPr>
              <a:t>b) kniha manželství po dobu 75 let,</a:t>
            </a:r>
          </a:p>
          <a:p>
            <a:pPr eaLnBrk="1" fontAlgn="auto" hangingPunct="1">
              <a:lnSpc>
                <a:spcPct val="90000"/>
              </a:lnSpc>
              <a:buFont typeface="Arial"/>
              <a:buChar char="•"/>
              <a:defRPr/>
            </a:pPr>
            <a:r>
              <a:rPr lang="cs-CZ" sz="2100" dirty="0">
                <a:solidFill>
                  <a:schemeClr val="tx1">
                    <a:lumMod val="85000"/>
                    <a:lumOff val="15000"/>
                  </a:schemeClr>
                </a:solidFill>
              </a:rPr>
              <a:t>c) kniha úmrtí po dobu 75 let.</a:t>
            </a:r>
          </a:p>
          <a:p>
            <a:pPr eaLnBrk="1" fontAlgn="auto" hangingPunct="1">
              <a:lnSpc>
                <a:spcPct val="90000"/>
              </a:lnSpc>
              <a:buFontTx/>
              <a:buNone/>
              <a:defRPr/>
            </a:pPr>
            <a:endParaRPr lang="cs-CZ" sz="2100" dirty="0">
              <a:solidFill>
                <a:schemeClr val="tx1">
                  <a:lumMod val="85000"/>
                  <a:lumOff val="15000"/>
                </a:schemeClr>
              </a:solidFill>
            </a:endParaRPr>
          </a:p>
          <a:p>
            <a:pPr eaLnBrk="1" fontAlgn="auto" hangingPunct="1">
              <a:lnSpc>
                <a:spcPct val="90000"/>
              </a:lnSpc>
              <a:buFontTx/>
              <a:buNone/>
              <a:defRPr/>
            </a:pPr>
            <a:r>
              <a:rPr lang="cs-CZ" sz="2100" dirty="0">
                <a:solidFill>
                  <a:schemeClr val="tx1">
                    <a:lumMod val="85000"/>
                    <a:lumOff val="15000"/>
                  </a:schemeClr>
                </a:solidFill>
              </a:rPr>
              <a:t>	Po uplynutí stanovené doby se matriční knihy předají k archivaci příslušnému státnímu oblastnímu archivu, není-li dále stanoveno jinak.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C64B96E-CB38-462A-BD23-A2A7E5D28A58}"/>
              </a:ext>
            </a:extLst>
          </p:cNvPr>
          <p:cNvSpPr>
            <a:spLocks noGrp="1" noChangeArrowheads="1"/>
          </p:cNvSpPr>
          <p:nvPr>
            <p:ph type="title"/>
          </p:nvPr>
        </p:nvSpPr>
        <p:spPr/>
        <p:txBody>
          <a:bodyPr/>
          <a:lstStyle/>
          <a:p>
            <a:r>
              <a:rPr lang="cs-CZ" altLang="cs-CZ"/>
              <a:t>Organizace</a:t>
            </a:r>
          </a:p>
        </p:txBody>
      </p:sp>
      <p:sp>
        <p:nvSpPr>
          <p:cNvPr id="58371" name="Rectangle 3">
            <a:extLst>
              <a:ext uri="{FF2B5EF4-FFF2-40B4-BE49-F238E27FC236}">
                <a16:creationId xmlns:a16="http://schemas.microsoft.com/office/drawing/2014/main" id="{48644506-2752-44D9-BCFC-AA8F55C42B47}"/>
              </a:ext>
            </a:extLst>
          </p:cNvPr>
          <p:cNvSpPr>
            <a:spLocks noGrp="1" noChangeArrowheads="1"/>
          </p:cNvSpPr>
          <p:nvPr>
            <p:ph type="body" idx="1"/>
          </p:nvPr>
        </p:nvSpPr>
        <p:spPr/>
        <p:txBody>
          <a:bodyPr/>
          <a:lstStyle/>
          <a:p>
            <a:r>
              <a:rPr lang="cs-CZ" altLang="cs-CZ" u="sng"/>
              <a:t>Matriční úřady</a:t>
            </a:r>
            <a:r>
              <a:rPr lang="cs-CZ" altLang="cs-CZ"/>
              <a:t> – obecní úřady pověřené vedením matričních knih a úkony zabezpečované v souvislosti s vedením těchto knih</a:t>
            </a:r>
          </a:p>
          <a:p>
            <a:r>
              <a:rPr lang="cs-CZ" altLang="cs-CZ"/>
              <a:t>Seznam – vyhláška MV 207/2001 Sb. (změny pouze k začátku kal. roku)</a:t>
            </a:r>
          </a:p>
          <a:p>
            <a:r>
              <a:rPr lang="cs-CZ" altLang="cs-CZ" u="sng"/>
              <a:t>Zvláštní matrika – Úřad městské části Brno-střed</a:t>
            </a:r>
            <a:r>
              <a:rPr lang="cs-CZ" altLang="cs-CZ"/>
              <a:t> – matrika, do níž se zapisují matriční události, ke kterým došlo u státních občanů v cizině</a:t>
            </a:r>
          </a:p>
          <a:p>
            <a:r>
              <a:rPr lang="cs-CZ" altLang="cs-CZ"/>
              <a:t>Matrikář – úřední osoba (SO, zam. obce, zkouška)</a:t>
            </a:r>
            <a:endParaRPr lang="cs-CZ" altLang="cs-CZ" sz="1800" i="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a:extLst>
              <a:ext uri="{FF2B5EF4-FFF2-40B4-BE49-F238E27FC236}">
                <a16:creationId xmlns:a16="http://schemas.microsoft.com/office/drawing/2014/main" id="{FFC97AFA-D667-474B-946F-79104EAC1CFB}"/>
              </a:ext>
            </a:extLst>
          </p:cNvPr>
          <p:cNvSpPr>
            <a:spLocks noGrp="1" noChangeArrowheads="1"/>
          </p:cNvSpPr>
          <p:nvPr>
            <p:ph type="title"/>
          </p:nvPr>
        </p:nvSpPr>
        <p:spPr>
          <a:xfrm>
            <a:off x="528682" y="287339"/>
            <a:ext cx="8086635" cy="647700"/>
          </a:xfrm>
        </p:spPr>
        <p:txBody>
          <a:bodyPr/>
          <a:lstStyle/>
          <a:p>
            <a:r>
              <a:rPr lang="cs-CZ" altLang="cs-CZ" dirty="0"/>
              <a:t>Jméno</a:t>
            </a:r>
          </a:p>
        </p:txBody>
      </p:sp>
      <p:sp>
        <p:nvSpPr>
          <p:cNvPr id="60419" name="Zástupný symbol pro obsah 2">
            <a:extLst>
              <a:ext uri="{FF2B5EF4-FFF2-40B4-BE49-F238E27FC236}">
                <a16:creationId xmlns:a16="http://schemas.microsoft.com/office/drawing/2014/main" id="{709F123C-FBD3-41CD-A1D8-7D5543878EB1}"/>
              </a:ext>
            </a:extLst>
          </p:cNvPr>
          <p:cNvSpPr>
            <a:spLocks noGrp="1" noChangeArrowheads="1"/>
          </p:cNvSpPr>
          <p:nvPr>
            <p:ph idx="1"/>
          </p:nvPr>
        </p:nvSpPr>
        <p:spPr>
          <a:xfrm>
            <a:off x="528682" y="1154113"/>
            <a:ext cx="8082321" cy="4114800"/>
          </a:xfrm>
        </p:spPr>
        <p:txBody>
          <a:bodyPr/>
          <a:lstStyle/>
          <a:p>
            <a:pPr algn="just"/>
            <a:r>
              <a:rPr lang="cs-CZ" altLang="cs-CZ" dirty="0"/>
              <a:t>FO povinnost užívat v úředním styku jméno, popřípadě jména, která jsou uvedena v rodném listu</a:t>
            </a:r>
          </a:p>
          <a:p>
            <a:pPr algn="just"/>
            <a:r>
              <a:rPr lang="cs-CZ" altLang="cs-CZ" dirty="0"/>
              <a:t>Zapsat lze 2 jména, více jmen jen u dítěte, které spolu s rodiči není občanem ČR</a:t>
            </a:r>
          </a:p>
          <a:p>
            <a:pPr algn="just"/>
            <a:r>
              <a:rPr lang="cs-CZ" altLang="cs-CZ" dirty="0"/>
              <a:t>Pravidla pro zapsání jména do matriční knihy – nelze zapsat jména zkomolená, zdrobnělá a domácká + nejde jméno opačného pohlaví a nelze opakovat jméno sourozence (společní rodiče)</a:t>
            </a:r>
          </a:p>
          <a:p>
            <a:pPr algn="just"/>
            <a:r>
              <a:rPr lang="cs-CZ" altLang="cs-CZ" dirty="0"/>
              <a:t>Jméno/a dítěte se zapíší do matriky podle souhlasného prohlášení rodičů, popřípadě jen jednoho z nich (§ 18 odst. 1), jinak určí soud</a:t>
            </a:r>
          </a:p>
          <a:p>
            <a:pPr algn="just"/>
            <a:r>
              <a:rPr lang="cs-CZ" altLang="cs-CZ" dirty="0"/>
              <a:t>Případy, kdy matriční úřad nezapíše do knihy narození jméno/a - § 18 odst. 4</a:t>
            </a:r>
          </a:p>
        </p:txBody>
      </p:sp>
      <p:sp>
        <p:nvSpPr>
          <p:cNvPr id="60420" name="Zástupný symbol pro číslo snímku 4">
            <a:extLst>
              <a:ext uri="{FF2B5EF4-FFF2-40B4-BE49-F238E27FC236}">
                <a16:creationId xmlns:a16="http://schemas.microsoft.com/office/drawing/2014/main" id="{574AE005-5778-4D58-A00A-EC6080EE790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3DDA225D-9EA7-4C76-B023-CBE9D3D39B6B}" type="slidenum">
              <a:rPr lang="cs-CZ" altLang="cs-CZ" sz="1200"/>
              <a:pPr>
                <a:spcBef>
                  <a:spcPct val="0"/>
                </a:spcBef>
                <a:buClrTx/>
                <a:buFontTx/>
                <a:buNone/>
              </a:pPr>
              <a:t>17</a:t>
            </a:fld>
            <a:endParaRPr lang="cs-CZ" altLang="cs-CZ"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a:extLst>
              <a:ext uri="{FF2B5EF4-FFF2-40B4-BE49-F238E27FC236}">
                <a16:creationId xmlns:a16="http://schemas.microsoft.com/office/drawing/2014/main" id="{C52A367D-0DB1-419E-AFC1-61F096A1F9E6}"/>
              </a:ext>
            </a:extLst>
          </p:cNvPr>
          <p:cNvSpPr>
            <a:spLocks noGrp="1" noChangeArrowheads="1"/>
          </p:cNvSpPr>
          <p:nvPr>
            <p:ph type="title"/>
          </p:nvPr>
        </p:nvSpPr>
        <p:spPr>
          <a:xfrm>
            <a:off x="505275" y="152400"/>
            <a:ext cx="8086635" cy="647700"/>
          </a:xfrm>
        </p:spPr>
        <p:txBody>
          <a:bodyPr/>
          <a:lstStyle/>
          <a:p>
            <a:r>
              <a:rPr lang="cs-CZ" altLang="cs-CZ" dirty="0"/>
              <a:t>Příjmení</a:t>
            </a:r>
          </a:p>
        </p:txBody>
      </p:sp>
      <p:sp>
        <p:nvSpPr>
          <p:cNvPr id="62467" name="Zástupný symbol pro obsah 2">
            <a:extLst>
              <a:ext uri="{FF2B5EF4-FFF2-40B4-BE49-F238E27FC236}">
                <a16:creationId xmlns:a16="http://schemas.microsoft.com/office/drawing/2014/main" id="{9A0CBAB4-BF12-4275-A3B6-D51BADA81AF0}"/>
              </a:ext>
            </a:extLst>
          </p:cNvPr>
          <p:cNvSpPr>
            <a:spLocks noGrp="1" noChangeArrowheads="1"/>
          </p:cNvSpPr>
          <p:nvPr>
            <p:ph idx="1"/>
          </p:nvPr>
        </p:nvSpPr>
        <p:spPr>
          <a:xfrm>
            <a:off x="509589" y="1282700"/>
            <a:ext cx="8082321" cy="4849813"/>
          </a:xfrm>
        </p:spPr>
        <p:txBody>
          <a:bodyPr/>
          <a:lstStyle/>
          <a:p>
            <a:pPr algn="just"/>
            <a:r>
              <a:rPr lang="cs-CZ" altLang="cs-CZ" sz="2000" dirty="0"/>
              <a:t>FO povinnost užívat v úředním styku příjmení, popřípadě více příjmení, která jsou uvedena v rodném listu</a:t>
            </a:r>
          </a:p>
          <a:p>
            <a:pPr algn="just"/>
            <a:r>
              <a:rPr lang="cs-CZ" altLang="cs-CZ" sz="2000" dirty="0"/>
              <a:t>Užívat více příjmení může občan např. v případech, kdy došlo k prohlášení při uzavírání manželství, že spolu se společným příjmením bude užívat i své předchozí (na druhém místě), nebo jde o příjmení dítěte, jehož rodiče jsou oprávněni užívat více příjmení</a:t>
            </a:r>
          </a:p>
          <a:p>
            <a:pPr eaLnBrk="1" fontAlgn="auto" hangingPunct="1">
              <a:lnSpc>
                <a:spcPct val="90000"/>
              </a:lnSpc>
              <a:buFont typeface="Arial"/>
              <a:buChar char="•"/>
              <a:defRPr/>
            </a:pPr>
            <a:r>
              <a:rPr lang="cs-CZ" sz="2000" dirty="0">
                <a:solidFill>
                  <a:schemeClr val="tx1">
                    <a:lumMod val="85000"/>
                    <a:lumOff val="15000"/>
                  </a:schemeClr>
                </a:solidFill>
              </a:rPr>
              <a:t>Příjmení žen se tvoří v souladu s pravidly české mluvnice, nicméně lze i v mužském tvaru </a:t>
            </a:r>
          </a:p>
          <a:p>
            <a:pPr eaLnBrk="1" fontAlgn="auto" hangingPunct="1">
              <a:lnSpc>
                <a:spcPct val="90000"/>
              </a:lnSpc>
              <a:buFont typeface="Arial"/>
              <a:buChar char="•"/>
              <a:defRPr/>
            </a:pPr>
            <a:r>
              <a:rPr lang="cs-CZ" altLang="cs-CZ" sz="2000" dirty="0"/>
              <a:t>Pravidla pro zapsání příjmení do matriční knihy</a:t>
            </a:r>
          </a:p>
          <a:p>
            <a:pPr lvl="2" algn="just"/>
            <a:r>
              <a:rPr lang="cs-CZ" altLang="cs-CZ" sz="1600" dirty="0"/>
              <a:t>narozeného manželům (§ 19/1) </a:t>
            </a:r>
          </a:p>
          <a:p>
            <a:pPr lvl="2" algn="just"/>
            <a:r>
              <a:rPr lang="cs-CZ" altLang="cs-CZ" sz="1600" dirty="0"/>
              <a:t>narozeného rodičům, kteří neuzavřeli manželství (§ 19/3)</a:t>
            </a:r>
          </a:p>
          <a:p>
            <a:pPr lvl="2" algn="just"/>
            <a:r>
              <a:rPr lang="cs-CZ" altLang="cs-CZ" sz="1600" dirty="0"/>
              <a:t>dítě, které je počato umělým oplodněním, ženě neprovdané (§ 19/4)</a:t>
            </a:r>
          </a:p>
          <a:p>
            <a:pPr lvl="2" algn="just"/>
            <a:r>
              <a:rPr lang="cs-CZ" altLang="cs-CZ" sz="1600" dirty="0"/>
              <a:t>není-li otec dítěte znám (§ 19/5)</a:t>
            </a:r>
          </a:p>
          <a:p>
            <a:pPr lvl="2" algn="just"/>
            <a:r>
              <a:rPr lang="cs-CZ" altLang="cs-CZ" sz="1600" dirty="0"/>
              <a:t> nelze-li dosáhnout dohody rodičů o příjmení dítěte, příjmení se do knihy narození nezapíše a matriční úřad o tom učiní oznámení soudu (§ 19/6)</a:t>
            </a:r>
          </a:p>
        </p:txBody>
      </p:sp>
      <p:sp>
        <p:nvSpPr>
          <p:cNvPr id="62468" name="Zástupný symbol pro číslo snímku 4">
            <a:extLst>
              <a:ext uri="{FF2B5EF4-FFF2-40B4-BE49-F238E27FC236}">
                <a16:creationId xmlns:a16="http://schemas.microsoft.com/office/drawing/2014/main" id="{49117A02-AC79-4698-8C3D-370F0437B4B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66FBB93-BBFD-40DA-91E7-7427DB6A3E0E}" type="slidenum">
              <a:rPr lang="cs-CZ" altLang="cs-CZ" sz="1200"/>
              <a:pPr>
                <a:spcBef>
                  <a:spcPct val="0"/>
                </a:spcBef>
                <a:buClrTx/>
                <a:buFontTx/>
                <a:buNone/>
              </a:pPr>
              <a:t>18</a:t>
            </a:fld>
            <a:endParaRPr lang="cs-CZ" altLang="cs-CZ" sz="1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a:extLst>
              <a:ext uri="{FF2B5EF4-FFF2-40B4-BE49-F238E27FC236}">
                <a16:creationId xmlns:a16="http://schemas.microsoft.com/office/drawing/2014/main" id="{5C7EE828-209B-4CAE-A8A9-1F5D3B24E2A8}"/>
              </a:ext>
            </a:extLst>
          </p:cNvPr>
          <p:cNvSpPr>
            <a:spLocks noGrp="1" noChangeArrowheads="1"/>
          </p:cNvSpPr>
          <p:nvPr>
            <p:ph type="title"/>
          </p:nvPr>
        </p:nvSpPr>
        <p:spPr/>
        <p:txBody>
          <a:bodyPr/>
          <a:lstStyle/>
          <a:p>
            <a:r>
              <a:rPr lang="cs-CZ" altLang="cs-CZ"/>
              <a:t>Změna jména nebo příjmení</a:t>
            </a:r>
          </a:p>
        </p:txBody>
      </p:sp>
      <p:sp>
        <p:nvSpPr>
          <p:cNvPr id="64515" name="Zástupný symbol pro obsah 2">
            <a:extLst>
              <a:ext uri="{FF2B5EF4-FFF2-40B4-BE49-F238E27FC236}">
                <a16:creationId xmlns:a16="http://schemas.microsoft.com/office/drawing/2014/main" id="{C5AB94C6-9434-4B7C-B779-989A9D3BCA53}"/>
              </a:ext>
            </a:extLst>
          </p:cNvPr>
          <p:cNvSpPr>
            <a:spLocks noGrp="1" noChangeArrowheads="1"/>
          </p:cNvSpPr>
          <p:nvPr>
            <p:ph idx="1"/>
          </p:nvPr>
        </p:nvSpPr>
        <p:spPr/>
        <p:txBody>
          <a:bodyPr/>
          <a:lstStyle/>
          <a:p>
            <a:pPr algn="just"/>
            <a:r>
              <a:rPr lang="cs-CZ" altLang="cs-CZ"/>
              <a:t>pouze na základě žádosti FO, popřípadě jejích zákonných zástupců</a:t>
            </a:r>
          </a:p>
          <a:p>
            <a:pPr algn="just"/>
            <a:r>
              <a:rPr lang="cs-CZ" altLang="cs-CZ"/>
              <a:t>změna příjmení se povolí zejména tehdy, jde-li o příjmení hanlivé nebo směšné nebo je-li pro to vážný důvod</a:t>
            </a:r>
          </a:p>
          <a:p>
            <a:pPr algn="just"/>
            <a:r>
              <a:rPr lang="cs-CZ" altLang="cs-CZ"/>
              <a:t>změna jména se nepovolí z důvodů, kdy by měla být v rozporu s pravidly pro zapsání jména do matriční knihy (viz předchozí text – jméno zkomolené…)</a:t>
            </a:r>
          </a:p>
          <a:p>
            <a:pPr algn="just"/>
            <a:r>
              <a:rPr lang="cs-CZ" altLang="cs-CZ"/>
              <a:t>změna jména nebo příjmení se nepovolí, jestliže by změna byla v rozporu s potřebami a zájmy nezletilého.</a:t>
            </a:r>
          </a:p>
        </p:txBody>
      </p:sp>
      <p:sp>
        <p:nvSpPr>
          <p:cNvPr id="64516" name="Zástupný symbol pro číslo snímku 4">
            <a:extLst>
              <a:ext uri="{FF2B5EF4-FFF2-40B4-BE49-F238E27FC236}">
                <a16:creationId xmlns:a16="http://schemas.microsoft.com/office/drawing/2014/main" id="{423689D1-9E66-442E-ACA6-21F320E55FA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0BB57B5-372D-4265-AEB9-2D267A9C2DCE}" type="slidenum">
              <a:rPr lang="cs-CZ" altLang="cs-CZ" sz="1200"/>
              <a:pPr>
                <a:spcBef>
                  <a:spcPct val="0"/>
                </a:spcBef>
                <a:buClrTx/>
                <a:buFontTx/>
                <a:buNone/>
              </a:pPr>
              <a:t>19</a:t>
            </a:fld>
            <a:endParaRPr lang="cs-CZ" altLang="cs-CZ"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E0EA4CD-E158-4512-89A9-34002199C0B1}"/>
              </a:ext>
            </a:extLst>
          </p:cNvPr>
          <p:cNvSpPr>
            <a:spLocks noGrp="1" noChangeArrowheads="1"/>
          </p:cNvSpPr>
          <p:nvPr>
            <p:ph type="title"/>
          </p:nvPr>
        </p:nvSpPr>
        <p:spPr>
          <a:xfrm>
            <a:off x="528682" y="503239"/>
            <a:ext cx="8086635" cy="647700"/>
          </a:xfrm>
        </p:spPr>
        <p:txBody>
          <a:bodyPr/>
          <a:lstStyle/>
          <a:p>
            <a:r>
              <a:rPr lang="cs-CZ" altLang="cs-CZ" dirty="0"/>
              <a:t>Vnitřní správa</a:t>
            </a:r>
          </a:p>
        </p:txBody>
      </p:sp>
      <p:sp>
        <p:nvSpPr>
          <p:cNvPr id="5123" name="Rectangle 3">
            <a:extLst>
              <a:ext uri="{FF2B5EF4-FFF2-40B4-BE49-F238E27FC236}">
                <a16:creationId xmlns:a16="http://schemas.microsoft.com/office/drawing/2014/main" id="{7A69C7A9-8613-437F-8A17-3CCED0889874}"/>
              </a:ext>
            </a:extLst>
          </p:cNvPr>
          <p:cNvSpPr>
            <a:spLocks noGrp="1" noChangeArrowheads="1"/>
          </p:cNvSpPr>
          <p:nvPr>
            <p:ph type="body" idx="1"/>
          </p:nvPr>
        </p:nvSpPr>
        <p:spPr>
          <a:xfrm>
            <a:off x="231775" y="1250156"/>
            <a:ext cx="7772400" cy="4357688"/>
          </a:xfrm>
        </p:spPr>
        <p:txBody>
          <a:bodyPr/>
          <a:lstStyle/>
          <a:p>
            <a:pPr>
              <a:defRPr/>
            </a:pPr>
            <a:endParaRPr lang="cs-CZ" altLang="cs-CZ" dirty="0"/>
          </a:p>
          <a:p>
            <a:pPr>
              <a:defRPr/>
            </a:pPr>
            <a:r>
              <a:rPr lang="cs-CZ" altLang="cs-CZ" dirty="0"/>
              <a:t>tradiční odvětví veřejné správy – původně širší oblast</a:t>
            </a:r>
          </a:p>
          <a:p>
            <a:pPr marL="0" indent="0">
              <a:buFont typeface="Wingdings" panose="05000000000000000000" pitchFamily="2" charset="2"/>
              <a:buNone/>
              <a:defRPr/>
            </a:pPr>
            <a:endParaRPr lang="cs-CZ" altLang="cs-CZ" dirty="0"/>
          </a:p>
          <a:p>
            <a:pPr>
              <a:defRPr/>
            </a:pPr>
            <a:r>
              <a:rPr lang="cs-CZ" altLang="cs-CZ" dirty="0"/>
              <a:t>postupně se vydělovala nová speciální odvětví</a:t>
            </a:r>
          </a:p>
          <a:p>
            <a:pPr marL="0" indent="0">
              <a:buFont typeface="Wingdings" panose="05000000000000000000" pitchFamily="2" charset="2"/>
              <a:buNone/>
              <a:defRPr/>
            </a:pPr>
            <a:endParaRPr lang="cs-CZ" altLang="cs-CZ" dirty="0"/>
          </a:p>
          <a:p>
            <a:pPr>
              <a:defRPr/>
            </a:pPr>
            <a:r>
              <a:rPr lang="cs-CZ" altLang="cs-CZ" dirty="0"/>
              <a:t>negativní vymezení vnitřní správy</a:t>
            </a:r>
          </a:p>
          <a:p>
            <a:pPr lvl="1">
              <a:defRPr/>
            </a:pPr>
            <a:r>
              <a:rPr lang="cs-CZ" altLang="cs-CZ" i="1" dirty="0">
                <a:latin typeface="Arial" panose="020B0604020202020204" pitchFamily="34" charset="0"/>
              </a:rPr>
              <a:t>záležitosti nespadající do jiných specializovaných odvětví veřejné správy</a:t>
            </a:r>
          </a:p>
          <a:p>
            <a:pPr lvl="1">
              <a:defRPr/>
            </a:pPr>
            <a:endParaRPr lang="cs-CZ" altLang="cs-CZ" dirty="0"/>
          </a:p>
          <a:p>
            <a:pPr>
              <a:defRPr/>
            </a:pPr>
            <a:r>
              <a:rPr lang="cs-CZ" altLang="cs-CZ" dirty="0"/>
              <a:t>pozitivní vymezení vnitřní správy z hlediska obsahu</a:t>
            </a:r>
          </a:p>
          <a:p>
            <a:pPr lvl="1">
              <a:defRPr/>
            </a:pPr>
            <a:r>
              <a:rPr lang="cs-CZ" altLang="cs-CZ" i="1" dirty="0">
                <a:latin typeface="Arial" panose="020B0604020202020204" pitchFamily="34" charset="0"/>
              </a:rPr>
              <a:t>podle skupin společenských vztahu upravených normami správního práva (k tomu viz další snímky)</a:t>
            </a:r>
            <a:endParaRPr lang="cs-CZ" altLang="cs-CZ"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6C825586-DD23-4736-B840-30E19A7E5E6B}"/>
              </a:ext>
            </a:extLst>
          </p:cNvPr>
          <p:cNvSpPr>
            <a:spLocks noGrp="1" noChangeArrowheads="1"/>
          </p:cNvSpPr>
          <p:nvPr>
            <p:ph type="title"/>
          </p:nvPr>
        </p:nvSpPr>
        <p:spPr>
          <a:xfrm>
            <a:off x="528682" y="725487"/>
            <a:ext cx="8086635" cy="647700"/>
          </a:xfrm>
        </p:spPr>
        <p:txBody>
          <a:bodyPr/>
          <a:lstStyle/>
          <a:p>
            <a:r>
              <a:rPr lang="cs-CZ" altLang="cs-CZ" dirty="0"/>
              <a:t>Evidence obyvatel</a:t>
            </a:r>
          </a:p>
        </p:txBody>
      </p:sp>
      <p:sp>
        <p:nvSpPr>
          <p:cNvPr id="48131" name="Rectangle 3">
            <a:extLst>
              <a:ext uri="{FF2B5EF4-FFF2-40B4-BE49-F238E27FC236}">
                <a16:creationId xmlns:a16="http://schemas.microsoft.com/office/drawing/2014/main" id="{06D22EDC-2759-4C5F-8DC6-AB325436D577}"/>
              </a:ext>
            </a:extLst>
          </p:cNvPr>
          <p:cNvSpPr>
            <a:spLocks noGrp="1" noChangeArrowheads="1"/>
          </p:cNvSpPr>
          <p:nvPr>
            <p:ph type="body" idx="1"/>
          </p:nvPr>
        </p:nvSpPr>
        <p:spPr>
          <a:xfrm>
            <a:off x="532996" y="1776413"/>
            <a:ext cx="8082321" cy="4114800"/>
          </a:xfrm>
        </p:spPr>
        <p:txBody>
          <a:bodyPr/>
          <a:lstStyle/>
          <a:p>
            <a:pPr>
              <a:defRPr/>
            </a:pPr>
            <a:r>
              <a:rPr lang="cs-CZ" altLang="cs-CZ" b="1" dirty="0"/>
              <a:t>Zák. č. 133/2000 Sb., o evidenci obyvatel a rodných číslech</a:t>
            </a:r>
          </a:p>
          <a:p>
            <a:pPr marL="0" indent="0">
              <a:buFont typeface="Wingdings" panose="05000000000000000000" pitchFamily="2" charset="2"/>
              <a:buNone/>
              <a:defRPr/>
            </a:pPr>
            <a:endParaRPr lang="cs-CZ" altLang="cs-CZ" b="1" dirty="0"/>
          </a:p>
          <a:p>
            <a:pPr>
              <a:defRPr/>
            </a:pPr>
            <a:r>
              <a:rPr lang="cs-CZ" altLang="cs-CZ" dirty="0"/>
              <a:t>Vyhláška č. 177/2000 Sb., kterou se provádí zák. č. 133/2000 Sb.</a:t>
            </a:r>
          </a:p>
          <a:p>
            <a:pPr>
              <a:defRPr/>
            </a:pPr>
            <a:endParaRPr lang="cs-CZ" altLang="cs-CZ" dirty="0"/>
          </a:p>
          <a:p>
            <a:pPr>
              <a:defRPr/>
            </a:pPr>
            <a:r>
              <a:rPr lang="cs-CZ" altLang="cs-CZ" dirty="0">
                <a:latin typeface="Arial" panose="020B0604020202020204" pitchFamily="34" charset="0"/>
              </a:rPr>
              <a:t>dotýká se také čl. 14 Listiny – (zaručující svobodu pohybu a pobytu vs trvalý pobyt), nebo ochrany soukromí a práva každého na informační sebeurčení</a:t>
            </a:r>
            <a:endParaRPr lang="cs-CZ" alt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F81D0B8A-234B-4971-A6DC-244C46DEB5B4}"/>
              </a:ext>
            </a:extLst>
          </p:cNvPr>
          <p:cNvSpPr>
            <a:spLocks noGrp="1" noChangeArrowheads="1"/>
          </p:cNvSpPr>
          <p:nvPr>
            <p:ph type="title"/>
          </p:nvPr>
        </p:nvSpPr>
        <p:spPr>
          <a:xfrm>
            <a:off x="528682" y="96839"/>
            <a:ext cx="8086635" cy="647700"/>
          </a:xfrm>
        </p:spPr>
        <p:txBody>
          <a:bodyPr/>
          <a:lstStyle/>
          <a:p>
            <a:r>
              <a:rPr lang="cs-CZ" altLang="cs-CZ" dirty="0"/>
              <a:t>Vymezení základních pojmů</a:t>
            </a:r>
          </a:p>
        </p:txBody>
      </p:sp>
      <p:sp>
        <p:nvSpPr>
          <p:cNvPr id="50179" name="Rectangle 3">
            <a:extLst>
              <a:ext uri="{FF2B5EF4-FFF2-40B4-BE49-F238E27FC236}">
                <a16:creationId xmlns:a16="http://schemas.microsoft.com/office/drawing/2014/main" id="{422BED49-B45D-4A63-B767-1DA93D41D84E}"/>
              </a:ext>
            </a:extLst>
          </p:cNvPr>
          <p:cNvSpPr>
            <a:spLocks noGrp="1" noChangeArrowheads="1"/>
          </p:cNvSpPr>
          <p:nvPr>
            <p:ph type="body" idx="1"/>
          </p:nvPr>
        </p:nvSpPr>
        <p:spPr>
          <a:xfrm>
            <a:off x="685799" y="879474"/>
            <a:ext cx="7772400" cy="5978525"/>
          </a:xfrm>
        </p:spPr>
        <p:txBody>
          <a:bodyPr/>
          <a:lstStyle/>
          <a:p>
            <a:pPr>
              <a:defRPr/>
            </a:pPr>
            <a:r>
              <a:rPr lang="cs-CZ" altLang="cs-CZ" u="sng" dirty="0"/>
              <a:t>Informační systém evidence obyvatelstva</a:t>
            </a:r>
            <a:r>
              <a:rPr lang="cs-CZ" altLang="cs-CZ" dirty="0"/>
              <a:t> – obsahuje údaje o obyvatelstvu, které jsou důležité pro činnost státu a bezprostředně identifikují obyvatele</a:t>
            </a:r>
          </a:p>
          <a:p>
            <a:pPr>
              <a:defRPr/>
            </a:pPr>
            <a:r>
              <a:rPr lang="cs-CZ" altLang="cs-CZ" dirty="0"/>
              <a:t>Provozovatelem je MV</a:t>
            </a:r>
          </a:p>
          <a:p>
            <a:pPr>
              <a:defRPr/>
            </a:pPr>
            <a:r>
              <a:rPr lang="cs-CZ" altLang="cs-CZ" b="1" dirty="0"/>
              <a:t>Obyvatel:</a:t>
            </a:r>
          </a:p>
          <a:p>
            <a:pPr marL="0" indent="0" algn="just">
              <a:buFont typeface="Wingdings" panose="05000000000000000000" pitchFamily="2" charset="2"/>
              <a:buNone/>
              <a:defRPr/>
            </a:pPr>
            <a:r>
              <a:rPr lang="cs-CZ" altLang="cs-CZ" dirty="0"/>
              <a:t>	a) státní občan České republiky</a:t>
            </a:r>
          </a:p>
          <a:p>
            <a:pPr marL="0" indent="0" algn="just">
              <a:buFont typeface="Wingdings" panose="05000000000000000000" pitchFamily="2" charset="2"/>
              <a:buNone/>
              <a:defRPr/>
            </a:pPr>
            <a:r>
              <a:rPr lang="cs-CZ" altLang="cs-CZ" dirty="0"/>
              <a:t>	b) osoba, která pozbyla státní občanství České 	republiky,</a:t>
            </a:r>
          </a:p>
          <a:p>
            <a:pPr marL="0" indent="0" algn="just">
              <a:buFont typeface="Wingdings" panose="05000000000000000000" pitchFamily="2" charset="2"/>
              <a:buNone/>
              <a:defRPr/>
            </a:pPr>
            <a:r>
              <a:rPr lang="cs-CZ" altLang="cs-CZ" dirty="0"/>
              <a:t>	c) cizinci, kteří jsou matkou, otcem, popřípadě 	jiným zákonným zástupcem, manželem, 	registrovaným partnerem nebo dítětem občana</a:t>
            </a:r>
          </a:p>
          <a:p>
            <a:pPr algn="just">
              <a:defRPr/>
            </a:pPr>
            <a:r>
              <a:rPr lang="cs-CZ" altLang="cs-CZ" dirty="0"/>
              <a:t>Nahlíží veřejná správa (kontrola přes DS)</a:t>
            </a:r>
          </a:p>
          <a:p>
            <a:pPr algn="just">
              <a:defRPr/>
            </a:pPr>
            <a:r>
              <a:rPr lang="cs-CZ" altLang="cs-CZ" dirty="0"/>
              <a:t>Poskytování údajů na žádost toho, koho se týkají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C15F13BD-7314-414D-8E43-0E9DA86C4152}"/>
              </a:ext>
            </a:extLst>
          </p:cNvPr>
          <p:cNvSpPr>
            <a:spLocks noGrp="1" noChangeArrowheads="1"/>
          </p:cNvSpPr>
          <p:nvPr>
            <p:ph type="title"/>
          </p:nvPr>
        </p:nvSpPr>
        <p:spPr>
          <a:xfrm>
            <a:off x="509589" y="236539"/>
            <a:ext cx="8086635" cy="647700"/>
          </a:xfrm>
        </p:spPr>
        <p:txBody>
          <a:bodyPr/>
          <a:lstStyle/>
          <a:p>
            <a:r>
              <a:rPr lang="cs-CZ" altLang="cs-CZ" dirty="0"/>
              <a:t>Trvalý pobyt</a:t>
            </a:r>
          </a:p>
        </p:txBody>
      </p:sp>
      <p:sp>
        <p:nvSpPr>
          <p:cNvPr id="70659" name="Rectangle 3">
            <a:extLst>
              <a:ext uri="{FF2B5EF4-FFF2-40B4-BE49-F238E27FC236}">
                <a16:creationId xmlns:a16="http://schemas.microsoft.com/office/drawing/2014/main" id="{DDEA2F1B-5739-443E-9FF2-93E1AC8DC6F3}"/>
              </a:ext>
            </a:extLst>
          </p:cNvPr>
          <p:cNvSpPr>
            <a:spLocks noGrp="1" noChangeArrowheads="1"/>
          </p:cNvSpPr>
          <p:nvPr>
            <p:ph type="body" idx="1"/>
          </p:nvPr>
        </p:nvSpPr>
        <p:spPr>
          <a:xfrm>
            <a:off x="509589" y="1104900"/>
            <a:ext cx="8082321" cy="4114800"/>
          </a:xfrm>
        </p:spPr>
        <p:txBody>
          <a:bodyPr/>
          <a:lstStyle/>
          <a:p>
            <a:pPr algn="just"/>
            <a:r>
              <a:rPr lang="cs-CZ" altLang="cs-CZ" sz="2800" i="1" dirty="0"/>
              <a:t>Místem trvalého pobytu se rozumí adresa pobytu občana v České republice, kterou si občan zvolí zpravidla v místě, kde má rodinu, rodiče, byt nebo zaměstnání</a:t>
            </a:r>
            <a:r>
              <a:rPr lang="cs-CZ" altLang="cs-CZ" sz="2800" dirty="0"/>
              <a:t> – </a:t>
            </a:r>
            <a:r>
              <a:rPr lang="cs-CZ" altLang="cs-CZ" sz="2800" i="1" dirty="0"/>
              <a:t>vazba na registr obyvatel </a:t>
            </a:r>
            <a:r>
              <a:rPr lang="cs-CZ" altLang="cs-CZ" sz="2800" dirty="0"/>
              <a:t>(§ 10 odst. 1) – lze jen jedno místo trvalého pobytu</a:t>
            </a:r>
            <a:endParaRPr lang="cs-CZ" altLang="cs-CZ" sz="2800" i="1" dirty="0"/>
          </a:p>
          <a:p>
            <a:pPr lvl="1"/>
            <a:r>
              <a:rPr lang="cs-CZ" altLang="cs-CZ" sz="1800" i="1" dirty="0"/>
              <a:t>ÚS 4/02 Sb. n. svazek č. 28, Nález č. 136, str. 81 (dodává, že zpravidla)</a:t>
            </a:r>
          </a:p>
          <a:p>
            <a:pPr lvl="1"/>
            <a:r>
              <a:rPr lang="cs-CZ" altLang="cs-CZ" sz="2600" dirty="0"/>
              <a:t>volba prováděna svobodně</a:t>
            </a:r>
          </a:p>
          <a:p>
            <a:pPr lvl="1"/>
            <a:r>
              <a:rPr lang="cs-CZ" altLang="cs-CZ" sz="2800" dirty="0"/>
              <a:t>nevznikají žádná práva k objektu ani vlastníku nemovitosti (např. právo nemovitost obývat)</a:t>
            </a:r>
          </a:p>
          <a:p>
            <a:r>
              <a:rPr lang="cs-CZ" altLang="cs-CZ" sz="2800" dirty="0"/>
              <a:t>objekt musí být určen k bydlení, ubytování nebo rekreaci, musí mít popisné nebo evidenční číslo</a:t>
            </a:r>
          </a:p>
          <a:p>
            <a:endParaRPr lang="cs-CZ" altLang="cs-CZ"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375C1B6B-A71F-46A7-9E8A-CA783911D771}"/>
              </a:ext>
            </a:extLst>
          </p:cNvPr>
          <p:cNvSpPr>
            <a:spLocks noGrp="1" noChangeArrowheads="1"/>
          </p:cNvSpPr>
          <p:nvPr>
            <p:ph type="title"/>
          </p:nvPr>
        </p:nvSpPr>
        <p:spPr>
          <a:xfrm>
            <a:off x="530839" y="-201613"/>
            <a:ext cx="8086635" cy="647700"/>
          </a:xfrm>
        </p:spPr>
        <p:txBody>
          <a:bodyPr/>
          <a:lstStyle/>
          <a:p>
            <a:r>
              <a:rPr lang="cs-CZ" altLang="cs-CZ" dirty="0"/>
              <a:t>Trvalý pobyt</a:t>
            </a:r>
          </a:p>
        </p:txBody>
      </p:sp>
      <p:sp>
        <p:nvSpPr>
          <p:cNvPr id="54275" name="Rectangle 3">
            <a:extLst>
              <a:ext uri="{FF2B5EF4-FFF2-40B4-BE49-F238E27FC236}">
                <a16:creationId xmlns:a16="http://schemas.microsoft.com/office/drawing/2014/main" id="{8F778FC2-A67B-4257-B861-C6EF0E323620}"/>
              </a:ext>
            </a:extLst>
          </p:cNvPr>
          <p:cNvSpPr>
            <a:spLocks noGrp="1" noChangeArrowheads="1"/>
          </p:cNvSpPr>
          <p:nvPr>
            <p:ph type="body" idx="1"/>
          </p:nvPr>
        </p:nvSpPr>
        <p:spPr>
          <a:xfrm>
            <a:off x="530840" y="122237"/>
            <a:ext cx="8082321" cy="4722813"/>
          </a:xfrm>
        </p:spPr>
        <p:txBody>
          <a:bodyPr/>
          <a:lstStyle/>
          <a:p>
            <a:pPr>
              <a:defRPr/>
            </a:pPr>
            <a:endParaRPr lang="cs-CZ" altLang="cs-CZ" dirty="0"/>
          </a:p>
          <a:p>
            <a:pPr eaLnBrk="1" fontAlgn="auto" hangingPunct="1">
              <a:lnSpc>
                <a:spcPct val="80000"/>
              </a:lnSpc>
              <a:buFont typeface="Arial"/>
              <a:buChar char="•"/>
              <a:defRPr/>
            </a:pPr>
            <a:r>
              <a:rPr lang="cs-CZ" dirty="0">
                <a:solidFill>
                  <a:schemeClr val="tx1">
                    <a:lumMod val="85000"/>
                    <a:lumOff val="15000"/>
                  </a:schemeClr>
                </a:solidFill>
              </a:rPr>
              <a:t>Místem trvalého pobytu občana v době jeho narození je místo trvalého pobytu jeho matky, pokud se rodiče nedohodnou jinak.</a:t>
            </a:r>
          </a:p>
          <a:p>
            <a:pPr eaLnBrk="1" fontAlgn="auto" hangingPunct="1">
              <a:lnSpc>
                <a:spcPct val="80000"/>
              </a:lnSpc>
              <a:buFont typeface="Arial"/>
              <a:buChar char="•"/>
              <a:defRPr/>
            </a:pPr>
            <a:r>
              <a:rPr lang="cs-CZ" dirty="0">
                <a:solidFill>
                  <a:schemeClr val="tx1">
                    <a:lumMod val="85000"/>
                    <a:lumOff val="15000"/>
                  </a:schemeClr>
                </a:solidFill>
              </a:rPr>
              <a:t> V případě, že nelze zjistit místo trvalého pobytu občana, rozumí se místem trvalého pobytu tohoto občana sídlo ohlašovny, v jejímž územním obvodu se občan narodil, nebo sídlo zvláštní matriky v případě, že se narodil v cizině.</a:t>
            </a:r>
            <a:endParaRPr lang="cs-CZ" altLang="cs-CZ" sz="2800" dirty="0"/>
          </a:p>
          <a:p>
            <a:pPr>
              <a:defRPr/>
            </a:pPr>
            <a:r>
              <a:rPr lang="cs-CZ" altLang="cs-CZ" sz="2800" dirty="0"/>
              <a:t>č. j. 2 As 64/2005-108  NSS rozšířený senát</a:t>
            </a:r>
          </a:p>
          <a:p>
            <a:pPr marL="0" indent="0" algn="just">
              <a:buFont typeface="Wingdings" panose="05000000000000000000" pitchFamily="2" charset="2"/>
              <a:buNone/>
              <a:defRPr/>
            </a:pPr>
            <a:r>
              <a:rPr lang="cs-CZ" altLang="cs-CZ" sz="2000" i="1" dirty="0"/>
              <a:t>„rozhodnutí ohlašovny nemá soukromoprávní důsledky,  nikdo se pouze na základě zaevidování, nezaevidování či zrušení údaje o místu trvalého pobytu nemůže domáhat vydání objektu bydlení, užívacího práva v něm, či naopak jeho vyklizení</a:t>
            </a:r>
            <a:r>
              <a:rPr lang="cs-CZ" altLang="cs-CZ" sz="1800" i="1" dirty="0"/>
              <a:t>“ </a:t>
            </a:r>
          </a:p>
          <a:p>
            <a:pPr marL="0" indent="0">
              <a:buFont typeface="Wingdings" panose="05000000000000000000" pitchFamily="2" charset="2"/>
              <a:buNone/>
              <a:defRPr/>
            </a:pPr>
            <a:endParaRPr lang="cs-CZ" altLang="cs-CZ" sz="1800" i="1" dirty="0"/>
          </a:p>
          <a:p>
            <a:pPr marL="0" indent="0" algn="just">
              <a:buFont typeface="Wingdings" panose="05000000000000000000" pitchFamily="2" charset="2"/>
              <a:buNone/>
              <a:defRPr/>
            </a:pPr>
            <a:r>
              <a:rPr lang="cs-CZ" altLang="cs-CZ" sz="2000" i="1" dirty="0"/>
              <a:t>„nedílnou součástí práva na zvolení místa trvalého pobytu je také právo na to, aby na zvolené adrese místa trvalého pobytu nebyly evidovány osoby, které pro to nesplňují nebo přestaly splňovat zákonné podmínky.“</a:t>
            </a:r>
          </a:p>
          <a:p>
            <a:pPr>
              <a:defRPr/>
            </a:pPr>
            <a:r>
              <a:rPr lang="cs-CZ" altLang="cs-CZ" sz="2000" dirty="0"/>
              <a:t>možnost žaloby podle § 65 </a:t>
            </a:r>
            <a:r>
              <a:rPr lang="cs-CZ" altLang="cs-CZ" sz="2000" dirty="0" err="1"/>
              <a:t>s.ř.s</a:t>
            </a:r>
            <a:r>
              <a:rPr lang="cs-CZ" altLang="cs-CZ" sz="2000"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3CEE1ED-91DA-6D0E-10FB-A48180F5AFAF}"/>
              </a:ext>
            </a:extLst>
          </p:cNvPr>
          <p:cNvSpPr>
            <a:spLocks noGrp="1"/>
          </p:cNvSpPr>
          <p:nvPr>
            <p:ph type="title"/>
          </p:nvPr>
        </p:nvSpPr>
        <p:spPr>
          <a:xfrm>
            <a:off x="475500" y="-303276"/>
            <a:ext cx="5621906" cy="1207008"/>
          </a:xfrm>
        </p:spPr>
        <p:txBody>
          <a:bodyPr>
            <a:normAutofit/>
          </a:bodyPr>
          <a:lstStyle/>
          <a:p>
            <a:pPr eaLnBrk="1" hangingPunct="1"/>
            <a:r>
              <a:rPr lang="cs-CZ" altLang="cs-CZ" dirty="0">
                <a:ln>
                  <a:noFill/>
                </a:ln>
              </a:rPr>
              <a:t>Změna trvalého pobytu</a:t>
            </a:r>
          </a:p>
        </p:txBody>
      </p:sp>
      <p:sp>
        <p:nvSpPr>
          <p:cNvPr id="46083" name="Rectangle 3">
            <a:extLst>
              <a:ext uri="{FF2B5EF4-FFF2-40B4-BE49-F238E27FC236}">
                <a16:creationId xmlns:a16="http://schemas.microsoft.com/office/drawing/2014/main" id="{D2613FFC-0312-1BCB-C671-4EFD166A8880}"/>
              </a:ext>
            </a:extLst>
          </p:cNvPr>
          <p:cNvSpPr>
            <a:spLocks noGrp="1" noChangeArrowheads="1"/>
          </p:cNvSpPr>
          <p:nvPr>
            <p:ph idx="1"/>
          </p:nvPr>
        </p:nvSpPr>
        <p:spPr>
          <a:xfrm>
            <a:off x="475500" y="1181100"/>
            <a:ext cx="7550900" cy="4305300"/>
          </a:xfrm>
        </p:spPr>
        <p:txBody>
          <a:bodyPr rtlCol="0">
            <a:normAutofit fontScale="92500"/>
          </a:bodyPr>
          <a:lstStyle/>
          <a:p>
            <a:pPr eaLnBrk="1" fontAlgn="auto" hangingPunct="1">
              <a:buFontTx/>
              <a:buNone/>
              <a:defRPr/>
            </a:pPr>
            <a:r>
              <a:rPr lang="cs-CZ" dirty="0"/>
              <a:t>Při ohlášení změny místa trvalého pobytu je občan povinen</a:t>
            </a:r>
          </a:p>
          <a:p>
            <a:pPr eaLnBrk="1" fontAlgn="auto" hangingPunct="1">
              <a:buFont typeface="Arial"/>
              <a:buChar char="•"/>
              <a:defRPr/>
            </a:pPr>
            <a:r>
              <a:rPr lang="cs-CZ" dirty="0"/>
              <a:t>vyplnit a podepsat přihlašovací lístek k trvalému pobytu</a:t>
            </a:r>
          </a:p>
          <a:p>
            <a:pPr eaLnBrk="1" fontAlgn="auto" hangingPunct="1">
              <a:buFont typeface="Arial"/>
              <a:buChar char="•"/>
              <a:defRPr/>
            </a:pPr>
            <a:r>
              <a:rPr lang="cs-CZ" dirty="0"/>
              <a:t>předložit občanský průkaz</a:t>
            </a:r>
          </a:p>
          <a:p>
            <a:pPr eaLnBrk="1" fontAlgn="auto" hangingPunct="1">
              <a:buFont typeface="Arial"/>
              <a:buChar char="•"/>
              <a:defRPr/>
            </a:pPr>
            <a:r>
              <a:rPr lang="cs-CZ" dirty="0"/>
              <a:t>doložit vlastnictví bytu nebo domu, nebo doložit oprávněnost užívání bytu, anebo předložit úředně ověřené písemné potvrzení oprávněné osoby o souhlasu s ohlášením změny místa trvalého pobytu. Takové potvrzení se nevyžaduje v případě, že oprávněná osoba potvrdí souhlas na přihlašovacím tiskopisu k trvalému pobytu před zaměstnancem ohlašovny.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25E3E0C7-5F93-44E9-8D9E-9C882767A350}"/>
              </a:ext>
            </a:extLst>
          </p:cNvPr>
          <p:cNvSpPr>
            <a:spLocks noGrp="1" noChangeArrowheads="1"/>
          </p:cNvSpPr>
          <p:nvPr>
            <p:ph type="title"/>
          </p:nvPr>
        </p:nvSpPr>
        <p:spPr>
          <a:xfrm>
            <a:off x="528682" y="401637"/>
            <a:ext cx="8086635" cy="647700"/>
          </a:xfrm>
        </p:spPr>
        <p:txBody>
          <a:bodyPr/>
          <a:lstStyle/>
          <a:p>
            <a:r>
              <a:rPr lang="cs-CZ" altLang="cs-CZ" dirty="0"/>
              <a:t>Trvalý pobyt</a:t>
            </a:r>
          </a:p>
        </p:txBody>
      </p:sp>
      <p:sp>
        <p:nvSpPr>
          <p:cNvPr id="56323" name="Rectangle 3">
            <a:extLst>
              <a:ext uri="{FF2B5EF4-FFF2-40B4-BE49-F238E27FC236}">
                <a16:creationId xmlns:a16="http://schemas.microsoft.com/office/drawing/2014/main" id="{5B576080-9E52-434E-A919-6BA1687CAD1C}"/>
              </a:ext>
            </a:extLst>
          </p:cNvPr>
          <p:cNvSpPr>
            <a:spLocks noGrp="1" noChangeArrowheads="1"/>
          </p:cNvSpPr>
          <p:nvPr>
            <p:ph type="body" idx="1"/>
          </p:nvPr>
        </p:nvSpPr>
        <p:spPr>
          <a:xfrm>
            <a:off x="528682" y="1268413"/>
            <a:ext cx="8082321" cy="4114800"/>
          </a:xfrm>
        </p:spPr>
        <p:txBody>
          <a:bodyPr/>
          <a:lstStyle/>
          <a:p>
            <a:pPr algn="just">
              <a:defRPr/>
            </a:pPr>
            <a:r>
              <a:rPr lang="cs-CZ" altLang="cs-CZ" dirty="0"/>
              <a:t>s místem trvalého pobytu je spojena řada důsledků jak pro ohlašovatele, tak i případně pro vlastníka objektu, v němž je místo trvalého pobytu evidováno; tyto důsledky jsou stanoveny jinými právními předpisy</a:t>
            </a:r>
          </a:p>
          <a:p>
            <a:pPr marL="0" indent="0">
              <a:buFont typeface="Wingdings" panose="05000000000000000000" pitchFamily="2" charset="2"/>
              <a:buNone/>
              <a:defRPr/>
            </a:pPr>
            <a:r>
              <a:rPr lang="cs-CZ" altLang="cs-CZ" dirty="0"/>
              <a:t>např.:</a:t>
            </a:r>
          </a:p>
          <a:p>
            <a:pPr lvl="1">
              <a:defRPr/>
            </a:pPr>
            <a:r>
              <a:rPr lang="cs-CZ" altLang="cs-CZ" dirty="0"/>
              <a:t>volební právo a místní referendum</a:t>
            </a:r>
          </a:p>
          <a:p>
            <a:pPr lvl="1">
              <a:defRPr/>
            </a:pPr>
            <a:r>
              <a:rPr lang="cs-CZ" altLang="cs-CZ" dirty="0"/>
              <a:t>místní příslušnost</a:t>
            </a:r>
          </a:p>
          <a:p>
            <a:pPr lvl="1">
              <a:defRPr/>
            </a:pPr>
            <a:r>
              <a:rPr lang="cs-CZ" altLang="cs-CZ" dirty="0"/>
              <a:t>doručování </a:t>
            </a:r>
            <a:r>
              <a:rPr lang="cs-CZ" altLang="cs-CZ" sz="1800" i="1" dirty="0"/>
              <a:t>(vedle TP lze do CEO zapsat i údaj o adrese, na kterou mají být doručovány písemnosti </a:t>
            </a:r>
            <a:r>
              <a:rPr lang="cs-CZ" altLang="cs-CZ"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FD55C527-EAFC-4137-84CB-AF3D7A61381B}"/>
              </a:ext>
            </a:extLst>
          </p:cNvPr>
          <p:cNvSpPr>
            <a:spLocks noGrp="1" noChangeArrowheads="1"/>
          </p:cNvSpPr>
          <p:nvPr>
            <p:ph type="title"/>
          </p:nvPr>
        </p:nvSpPr>
        <p:spPr>
          <a:xfrm>
            <a:off x="896938" y="80962"/>
            <a:ext cx="7772400" cy="503238"/>
          </a:xfrm>
        </p:spPr>
        <p:txBody>
          <a:bodyPr/>
          <a:lstStyle/>
          <a:p>
            <a:r>
              <a:rPr lang="cs-CZ" altLang="cs-CZ" dirty="0"/>
              <a:t>Rodné číslo – vymezení pojmu</a:t>
            </a:r>
          </a:p>
        </p:txBody>
      </p:sp>
      <p:sp>
        <p:nvSpPr>
          <p:cNvPr id="82947" name="Rectangle 3">
            <a:extLst>
              <a:ext uri="{FF2B5EF4-FFF2-40B4-BE49-F238E27FC236}">
                <a16:creationId xmlns:a16="http://schemas.microsoft.com/office/drawing/2014/main" id="{6CCC1CCA-E8AB-42C1-949D-111C2BA7AEB6}"/>
              </a:ext>
            </a:extLst>
          </p:cNvPr>
          <p:cNvSpPr>
            <a:spLocks noGrp="1" noChangeArrowheads="1"/>
          </p:cNvSpPr>
          <p:nvPr>
            <p:ph type="body" idx="1"/>
          </p:nvPr>
        </p:nvSpPr>
        <p:spPr>
          <a:xfrm>
            <a:off x="896938" y="584200"/>
            <a:ext cx="7772400" cy="5294313"/>
          </a:xfrm>
        </p:spPr>
        <p:txBody>
          <a:bodyPr/>
          <a:lstStyle/>
          <a:p>
            <a:pPr>
              <a:defRPr/>
            </a:pPr>
            <a:endParaRPr lang="cs-CZ" altLang="cs-CZ" dirty="0"/>
          </a:p>
          <a:p>
            <a:pPr>
              <a:defRPr/>
            </a:pPr>
            <a:r>
              <a:rPr lang="cs-CZ" altLang="cs-CZ" dirty="0"/>
              <a:t>Identifikátor FO (III. ÚS 673/02) – evidenční a identifikační charakter</a:t>
            </a:r>
          </a:p>
          <a:p>
            <a:pPr>
              <a:defRPr/>
            </a:pPr>
            <a:endParaRPr lang="cs-CZ" altLang="cs-CZ" dirty="0"/>
          </a:p>
          <a:p>
            <a:pPr>
              <a:defRPr/>
            </a:pPr>
            <a:r>
              <a:rPr lang="cs-CZ" altLang="cs-CZ" dirty="0"/>
              <a:t>10 </a:t>
            </a:r>
            <a:r>
              <a:rPr lang="cs-CZ" altLang="cs-CZ" dirty="0" err="1"/>
              <a:t>místné</a:t>
            </a:r>
            <a:r>
              <a:rPr lang="cs-CZ" altLang="cs-CZ" dirty="0"/>
              <a:t> číslo dělitelné 11 beze zbytku</a:t>
            </a:r>
          </a:p>
          <a:p>
            <a:pPr lvl="1">
              <a:lnSpc>
                <a:spcPct val="90000"/>
              </a:lnSpc>
              <a:defRPr/>
            </a:pPr>
            <a:r>
              <a:rPr lang="cs-CZ" altLang="cs-CZ" u="sng" dirty="0"/>
              <a:t>První dvojčíslí</a:t>
            </a:r>
            <a:r>
              <a:rPr lang="cs-CZ" altLang="cs-CZ" dirty="0"/>
              <a:t> – poslední dvě čísla roku narození</a:t>
            </a:r>
          </a:p>
          <a:p>
            <a:pPr lvl="1">
              <a:lnSpc>
                <a:spcPct val="90000"/>
              </a:lnSpc>
              <a:defRPr/>
            </a:pPr>
            <a:r>
              <a:rPr lang="cs-CZ" altLang="cs-CZ" u="sng" dirty="0"/>
              <a:t>Druhé dvojčíslí</a:t>
            </a:r>
            <a:r>
              <a:rPr lang="cs-CZ" altLang="cs-CZ" dirty="0"/>
              <a:t> – měsíc narození (u žen zvýšeno o 50)</a:t>
            </a:r>
          </a:p>
          <a:p>
            <a:pPr lvl="1">
              <a:lnSpc>
                <a:spcPct val="90000"/>
              </a:lnSpc>
              <a:defRPr/>
            </a:pPr>
            <a:r>
              <a:rPr lang="cs-CZ" altLang="cs-CZ" u="sng" dirty="0"/>
              <a:t>Třetí dvojčíslí</a:t>
            </a:r>
            <a:r>
              <a:rPr lang="cs-CZ" altLang="cs-CZ" dirty="0"/>
              <a:t> – den narození</a:t>
            </a:r>
          </a:p>
          <a:p>
            <a:pPr lvl="1">
              <a:lnSpc>
                <a:spcPct val="90000"/>
              </a:lnSpc>
              <a:defRPr/>
            </a:pPr>
            <a:r>
              <a:rPr lang="cs-CZ" altLang="cs-CZ" u="sng" dirty="0"/>
              <a:t>Koncovka</a:t>
            </a:r>
            <a:r>
              <a:rPr lang="cs-CZ" altLang="cs-CZ" dirty="0"/>
              <a:t> – čtyřmístná – rozlišení obyvatel narozených ve stejný den</a:t>
            </a:r>
          </a:p>
          <a:p>
            <a:pPr marL="0" indent="0">
              <a:buFont typeface="Wingdings" panose="05000000000000000000" pitchFamily="2" charset="2"/>
              <a:buNone/>
              <a:defRPr/>
            </a:pPr>
            <a:endParaRPr lang="cs-CZ" alt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a:extLst>
              <a:ext uri="{FF2B5EF4-FFF2-40B4-BE49-F238E27FC236}">
                <a16:creationId xmlns:a16="http://schemas.microsoft.com/office/drawing/2014/main" id="{C72987C1-FC9B-4CF1-AEE0-78AA211C880B}"/>
              </a:ext>
            </a:extLst>
          </p:cNvPr>
          <p:cNvSpPr>
            <a:spLocks noGrp="1" noChangeArrowheads="1"/>
          </p:cNvSpPr>
          <p:nvPr>
            <p:ph type="body" idx="1"/>
          </p:nvPr>
        </p:nvSpPr>
        <p:spPr>
          <a:xfrm>
            <a:off x="687387" y="1758950"/>
            <a:ext cx="7772400" cy="4357687"/>
          </a:xfrm>
        </p:spPr>
        <p:txBody>
          <a:bodyPr/>
          <a:lstStyle/>
          <a:p>
            <a:pPr marL="0" indent="0">
              <a:lnSpc>
                <a:spcPct val="90000"/>
              </a:lnSpc>
              <a:buFont typeface="Wingdings" panose="05000000000000000000" pitchFamily="2" charset="2"/>
              <a:buNone/>
            </a:pPr>
            <a:r>
              <a:rPr lang="cs-CZ" altLang="cs-CZ" dirty="0"/>
              <a:t>Ministerstvo předává rodná čísla výdejovým místům:</a:t>
            </a:r>
          </a:p>
          <a:p>
            <a:pPr marL="0" indent="0">
              <a:lnSpc>
                <a:spcPct val="90000"/>
              </a:lnSpc>
              <a:buFont typeface="Wingdings" panose="05000000000000000000" pitchFamily="2" charset="2"/>
              <a:buNone/>
            </a:pPr>
            <a:endParaRPr lang="cs-CZ" altLang="cs-CZ" dirty="0"/>
          </a:p>
          <a:p>
            <a:pPr marL="0" indent="0">
              <a:lnSpc>
                <a:spcPct val="90000"/>
              </a:lnSpc>
              <a:buFont typeface="Wingdings" panose="05000000000000000000" pitchFamily="2" charset="2"/>
              <a:buNone/>
            </a:pPr>
            <a:r>
              <a:rPr lang="cs-CZ" altLang="cs-CZ" dirty="0"/>
              <a:t>1. matriční úřad (přiděluje rodná čísla fyzickým osobám narozeným na území České republiky)</a:t>
            </a:r>
          </a:p>
          <a:p>
            <a:pPr marL="0" indent="0">
              <a:lnSpc>
                <a:spcPct val="90000"/>
              </a:lnSpc>
              <a:buFont typeface="Wingdings" panose="05000000000000000000" pitchFamily="2" charset="2"/>
              <a:buNone/>
            </a:pPr>
            <a:endParaRPr lang="cs-CZ" altLang="cs-CZ" dirty="0"/>
          </a:p>
          <a:p>
            <a:pPr marL="0" indent="0">
              <a:lnSpc>
                <a:spcPct val="90000"/>
              </a:lnSpc>
              <a:buFont typeface="Wingdings" panose="05000000000000000000" pitchFamily="2" charset="2"/>
              <a:buNone/>
            </a:pPr>
            <a:r>
              <a:rPr lang="cs-CZ" altLang="cs-CZ" dirty="0"/>
              <a:t>2.  zvláštní matrika (přiděluje rodná čísla občanům narozeným v zahraničí)</a:t>
            </a:r>
          </a:p>
          <a:p>
            <a:pPr marL="0" indent="0">
              <a:lnSpc>
                <a:spcPct val="90000"/>
              </a:lnSpc>
              <a:buFont typeface="Wingdings" panose="05000000000000000000" pitchFamily="2" charset="2"/>
              <a:buNone/>
            </a:pPr>
            <a:endParaRPr lang="cs-CZ" altLang="cs-CZ" dirty="0"/>
          </a:p>
          <a:p>
            <a:pPr marL="0" indent="0">
              <a:lnSpc>
                <a:spcPct val="90000"/>
              </a:lnSpc>
              <a:buFont typeface="Wingdings" panose="05000000000000000000" pitchFamily="2" charset="2"/>
              <a:buNone/>
            </a:pPr>
            <a:r>
              <a:rPr lang="cs-CZ" altLang="cs-CZ" dirty="0"/>
              <a:t>3. ministerstvo  (např. mezinárodní ochrana)</a:t>
            </a:r>
          </a:p>
        </p:txBody>
      </p:sp>
      <p:sp>
        <p:nvSpPr>
          <p:cNvPr id="78851" name="Obdélník 1">
            <a:extLst>
              <a:ext uri="{FF2B5EF4-FFF2-40B4-BE49-F238E27FC236}">
                <a16:creationId xmlns:a16="http://schemas.microsoft.com/office/drawing/2014/main" id="{A5DC3220-8139-45AA-B8B7-0D97441057ED}"/>
              </a:ext>
            </a:extLst>
          </p:cNvPr>
          <p:cNvSpPr>
            <a:spLocks noChangeArrowheads="1"/>
          </p:cNvSpPr>
          <p:nvPr/>
        </p:nvSpPr>
        <p:spPr bwMode="auto">
          <a:xfrm>
            <a:off x="684213" y="620713"/>
            <a:ext cx="6551612"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r>
              <a:rPr lang="cs-CZ" altLang="cs-CZ" dirty="0">
                <a:latin typeface="Arial" panose="020B0604020202020204" pitchFamily="34" charset="0"/>
              </a:rPr>
              <a:t>Centrální registr – tvorba, přidělování a ověřování – vede MV</a:t>
            </a:r>
          </a:p>
          <a:p>
            <a:pPr>
              <a:spcBef>
                <a:spcPct val="0"/>
              </a:spcBef>
              <a:buClrTx/>
              <a:buFont typeface="Wingdings" panose="05000000000000000000" pitchFamily="2" charset="2"/>
              <a:buNone/>
            </a:pPr>
            <a:endParaRPr lang="cs-CZ" altLang="cs-CZ" sz="2000" dirty="0">
              <a:latin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C962BDB-9D6C-DAF6-2475-37D9CDBCD024}"/>
              </a:ext>
            </a:extLst>
          </p:cNvPr>
          <p:cNvSpPr>
            <a:spLocks noGrp="1" noChangeArrowheads="1"/>
          </p:cNvSpPr>
          <p:nvPr>
            <p:ph type="title"/>
          </p:nvPr>
        </p:nvSpPr>
        <p:spPr>
          <a:xfrm>
            <a:off x="528682" y="274639"/>
            <a:ext cx="8086635" cy="647700"/>
          </a:xfrm>
        </p:spPr>
        <p:txBody>
          <a:bodyPr rtlCol="0">
            <a:normAutofit/>
          </a:bodyPr>
          <a:lstStyle/>
          <a:p>
            <a:pPr>
              <a:defRPr/>
            </a:pPr>
            <a:r>
              <a:rPr lang="cs-CZ" dirty="0">
                <a:solidFill>
                  <a:schemeClr val="tx1">
                    <a:lumMod val="85000"/>
                    <a:lumOff val="15000"/>
                  </a:schemeClr>
                </a:solidFill>
              </a:rPr>
              <a:t>Doklad o přiděleném rodném čísle</a:t>
            </a:r>
          </a:p>
        </p:txBody>
      </p:sp>
      <p:sp>
        <p:nvSpPr>
          <p:cNvPr id="51203" name="Rectangle 3">
            <a:extLst>
              <a:ext uri="{FF2B5EF4-FFF2-40B4-BE49-F238E27FC236}">
                <a16:creationId xmlns:a16="http://schemas.microsoft.com/office/drawing/2014/main" id="{8345B38F-D68F-51E7-FBA1-F23EA9037480}"/>
              </a:ext>
            </a:extLst>
          </p:cNvPr>
          <p:cNvSpPr>
            <a:spLocks noGrp="1" noChangeArrowheads="1"/>
          </p:cNvSpPr>
          <p:nvPr>
            <p:ph idx="1"/>
          </p:nvPr>
        </p:nvSpPr>
        <p:spPr>
          <a:xfrm>
            <a:off x="528682" y="1255713"/>
            <a:ext cx="8082321" cy="4114800"/>
          </a:xfrm>
        </p:spPr>
        <p:txBody>
          <a:bodyPr rtlCol="0">
            <a:noAutofit/>
          </a:bodyPr>
          <a:lstStyle/>
          <a:p>
            <a:pPr algn="just" eaLnBrk="1" fontAlgn="auto" hangingPunct="1">
              <a:lnSpc>
                <a:spcPct val="80000"/>
              </a:lnSpc>
              <a:buFont typeface="Arial"/>
              <a:buChar char="•"/>
              <a:defRPr/>
            </a:pPr>
            <a:r>
              <a:rPr lang="cs-CZ" sz="2000" dirty="0">
                <a:solidFill>
                  <a:schemeClr val="tx1">
                    <a:lumMod val="85000"/>
                    <a:lumOff val="15000"/>
                  </a:schemeClr>
                </a:solidFill>
              </a:rPr>
              <a:t>rodný list, oddací list nebo úmrtní list, na němž je uvedeno rodné číslo nositele rodného čísla,</a:t>
            </a:r>
          </a:p>
          <a:p>
            <a:pPr algn="just" eaLnBrk="1" fontAlgn="auto" hangingPunct="1">
              <a:lnSpc>
                <a:spcPct val="80000"/>
              </a:lnSpc>
              <a:buFont typeface="Arial"/>
              <a:buChar char="•"/>
              <a:defRPr/>
            </a:pPr>
            <a:r>
              <a:rPr lang="cs-CZ" sz="2000" dirty="0">
                <a:solidFill>
                  <a:schemeClr val="tx1">
                    <a:lumMod val="85000"/>
                    <a:lumOff val="15000"/>
                  </a:schemeClr>
                </a:solidFill>
              </a:rPr>
              <a:t>samostatný doklad o přiděleném rodném čísle vydaný a potvrzený příslušným výdejovým místem nebo Českou správou sociálního zabezpečení</a:t>
            </a:r>
          </a:p>
          <a:p>
            <a:pPr algn="just" eaLnBrk="1" fontAlgn="auto" hangingPunct="1">
              <a:lnSpc>
                <a:spcPct val="80000"/>
              </a:lnSpc>
              <a:buFont typeface="Arial"/>
              <a:buChar char="•"/>
              <a:defRPr/>
            </a:pPr>
            <a:r>
              <a:rPr lang="cs-CZ" sz="2000" dirty="0">
                <a:solidFill>
                  <a:schemeClr val="tx1">
                    <a:lumMod val="85000"/>
                    <a:lumOff val="15000"/>
                  </a:schemeClr>
                </a:solidFill>
              </a:rPr>
              <a:t>občanský průkaz,</a:t>
            </a:r>
          </a:p>
          <a:p>
            <a:pPr algn="just" eaLnBrk="1" fontAlgn="auto" hangingPunct="1">
              <a:lnSpc>
                <a:spcPct val="80000"/>
              </a:lnSpc>
              <a:buFont typeface="Arial"/>
              <a:buChar char="•"/>
              <a:defRPr/>
            </a:pPr>
            <a:r>
              <a:rPr lang="cs-CZ" sz="2000" dirty="0">
                <a:solidFill>
                  <a:schemeClr val="tx1">
                    <a:lumMod val="85000"/>
                    <a:lumOff val="15000"/>
                  </a:schemeClr>
                </a:solidFill>
              </a:rPr>
              <a:t>cestovní doklad, pokud je v něm uvedeno rodné číslo,</a:t>
            </a:r>
          </a:p>
          <a:p>
            <a:pPr algn="just" eaLnBrk="1" fontAlgn="auto" hangingPunct="1">
              <a:lnSpc>
                <a:spcPct val="80000"/>
              </a:lnSpc>
              <a:buFont typeface="Arial"/>
              <a:buChar char="•"/>
              <a:defRPr/>
            </a:pPr>
            <a:r>
              <a:rPr lang="cs-CZ" sz="2000" dirty="0">
                <a:solidFill>
                  <a:schemeClr val="tx1">
                    <a:lumMod val="85000"/>
                    <a:lumOff val="15000"/>
                  </a:schemeClr>
                </a:solidFill>
              </a:rPr>
              <a:t>průkaz o povolení k pobytu cizince, potvrzení o přechodném pobytu na území České republiky občana Evropské unie, průkaz o pobytu rodinného příslušníka občana Evropské unie a průkaz o povolení k trvalému pobytu občana Evropské unie, nebo</a:t>
            </a:r>
          </a:p>
          <a:p>
            <a:pPr algn="just" eaLnBrk="1" fontAlgn="auto" hangingPunct="1">
              <a:lnSpc>
                <a:spcPct val="80000"/>
              </a:lnSpc>
              <a:buFont typeface="Arial"/>
              <a:buChar char="•"/>
              <a:defRPr/>
            </a:pPr>
            <a:r>
              <a:rPr lang="cs-CZ" sz="2000" dirty="0">
                <a:solidFill>
                  <a:schemeClr val="tx1">
                    <a:lumMod val="85000"/>
                    <a:lumOff val="15000"/>
                  </a:schemeClr>
                </a:solidFill>
              </a:rPr>
              <a:t>průkaz povolení k pobytu azylanta nebo průkaz oprávnění k pobytu osoby požívající doplňkové ochrany.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FA2FF47-3C5B-FDBE-9BDA-40FBE5C9BE7C}"/>
              </a:ext>
            </a:extLst>
          </p:cNvPr>
          <p:cNvSpPr>
            <a:spLocks noGrp="1"/>
          </p:cNvSpPr>
          <p:nvPr>
            <p:ph type="title"/>
          </p:nvPr>
        </p:nvSpPr>
        <p:spPr/>
        <p:txBody>
          <a:bodyPr/>
          <a:lstStyle/>
          <a:p>
            <a:pPr eaLnBrk="1" hangingPunct="1"/>
            <a:r>
              <a:rPr lang="cs-CZ" altLang="cs-CZ">
                <a:ln>
                  <a:noFill/>
                </a:ln>
              </a:rPr>
              <a:t>Změna rodného čísla</a:t>
            </a:r>
          </a:p>
        </p:txBody>
      </p:sp>
      <p:sp>
        <p:nvSpPr>
          <p:cNvPr id="52227" name="Rectangle 3">
            <a:extLst>
              <a:ext uri="{FF2B5EF4-FFF2-40B4-BE49-F238E27FC236}">
                <a16:creationId xmlns:a16="http://schemas.microsoft.com/office/drawing/2014/main" id="{07E8926A-D134-4A0B-85AB-4327A1ACA66A}"/>
              </a:ext>
            </a:extLst>
          </p:cNvPr>
          <p:cNvSpPr>
            <a:spLocks noGrp="1" noChangeArrowheads="1"/>
          </p:cNvSpPr>
          <p:nvPr>
            <p:ph idx="1"/>
          </p:nvPr>
        </p:nvSpPr>
        <p:spPr/>
        <p:txBody>
          <a:bodyPr rtlCol="0">
            <a:normAutofit/>
          </a:bodyPr>
          <a:lstStyle/>
          <a:p>
            <a:pPr eaLnBrk="1" fontAlgn="auto" hangingPunct="1">
              <a:lnSpc>
                <a:spcPct val="80000"/>
              </a:lnSpc>
              <a:buFont typeface="Arial"/>
              <a:buChar char="•"/>
              <a:defRPr/>
            </a:pPr>
            <a:r>
              <a:rPr lang="cs-CZ" sz="2100" dirty="0">
                <a:solidFill>
                  <a:schemeClr val="tx1">
                    <a:lumMod val="85000"/>
                    <a:lumOff val="15000"/>
                  </a:schemeClr>
                </a:solidFill>
              </a:rPr>
              <a:t>Změnou rodného čísla se rozumí přidělení nového rodného čísla.</a:t>
            </a:r>
          </a:p>
          <a:p>
            <a:pPr marL="0" indent="0" fontAlgn="auto">
              <a:lnSpc>
                <a:spcPct val="80000"/>
              </a:lnSpc>
              <a:buNone/>
              <a:defRPr/>
            </a:pPr>
            <a:endParaRPr lang="cs-CZ" sz="2100" dirty="0">
              <a:solidFill>
                <a:schemeClr val="tx1">
                  <a:lumMod val="85000"/>
                  <a:lumOff val="15000"/>
                </a:schemeClr>
              </a:solidFill>
            </a:endParaRPr>
          </a:p>
          <a:p>
            <a:pPr eaLnBrk="1" fontAlgn="auto" hangingPunct="1">
              <a:lnSpc>
                <a:spcPct val="80000"/>
              </a:lnSpc>
              <a:buFont typeface="Arial"/>
              <a:buChar char="•"/>
              <a:defRPr/>
            </a:pPr>
            <a:r>
              <a:rPr lang="cs-CZ" sz="2100" dirty="0">
                <a:solidFill>
                  <a:schemeClr val="tx1">
                    <a:lumMod val="85000"/>
                    <a:lumOff val="15000"/>
                  </a:schemeClr>
                </a:solidFill>
              </a:rPr>
              <a:t>Změna rodného čísla se provede v případě, kdy:</a:t>
            </a:r>
          </a:p>
          <a:p>
            <a:pPr eaLnBrk="1" fontAlgn="auto" hangingPunct="1">
              <a:lnSpc>
                <a:spcPct val="80000"/>
              </a:lnSpc>
              <a:buFontTx/>
              <a:buNone/>
              <a:defRPr/>
            </a:pPr>
            <a:r>
              <a:rPr lang="cs-CZ" sz="2100" dirty="0">
                <a:solidFill>
                  <a:schemeClr val="tx1">
                    <a:lumMod val="85000"/>
                    <a:lumOff val="15000"/>
                  </a:schemeClr>
                </a:solidFill>
              </a:rPr>
              <a:t>	a) totožné rodné číslo bylo přiděleno dvěma nebo více nositelům rodného čísla,</a:t>
            </a:r>
          </a:p>
          <a:p>
            <a:pPr eaLnBrk="1" fontAlgn="auto" hangingPunct="1">
              <a:lnSpc>
                <a:spcPct val="80000"/>
              </a:lnSpc>
              <a:buFontTx/>
              <a:buNone/>
              <a:defRPr/>
            </a:pPr>
            <a:r>
              <a:rPr lang="cs-CZ" sz="2100" dirty="0">
                <a:solidFill>
                  <a:schemeClr val="tx1">
                    <a:lumMod val="85000"/>
                    <a:lumOff val="15000"/>
                  </a:schemeClr>
                </a:solidFill>
              </a:rPr>
              <a:t>	b) bylo přiděleno chybné rodné číslo,</a:t>
            </a:r>
          </a:p>
          <a:p>
            <a:pPr eaLnBrk="1" fontAlgn="auto" hangingPunct="1">
              <a:lnSpc>
                <a:spcPct val="80000"/>
              </a:lnSpc>
              <a:buFontTx/>
              <a:buNone/>
              <a:defRPr/>
            </a:pPr>
            <a:r>
              <a:rPr lang="cs-CZ" sz="2100" dirty="0">
                <a:solidFill>
                  <a:schemeClr val="tx1">
                    <a:lumMod val="85000"/>
                    <a:lumOff val="15000"/>
                  </a:schemeClr>
                </a:solidFill>
              </a:rPr>
              <a:t>	c) došlo k osvojení, nebo</a:t>
            </a:r>
          </a:p>
          <a:p>
            <a:pPr algn="just" eaLnBrk="1" fontAlgn="auto" hangingPunct="1">
              <a:lnSpc>
                <a:spcPct val="80000"/>
              </a:lnSpc>
              <a:buFontTx/>
              <a:buNone/>
              <a:defRPr/>
            </a:pPr>
            <a:r>
              <a:rPr lang="cs-CZ" sz="2100" dirty="0">
                <a:solidFill>
                  <a:schemeClr val="tx1">
                    <a:lumMod val="85000"/>
                    <a:lumOff val="15000"/>
                  </a:schemeClr>
                </a:solidFill>
              </a:rPr>
              <a:t>	d) došlo ke změně pohlaví.</a:t>
            </a:r>
          </a:p>
          <a:p>
            <a:pPr algn="just" eaLnBrk="1" fontAlgn="auto" hangingPunct="1">
              <a:lnSpc>
                <a:spcPct val="80000"/>
              </a:lnSpc>
              <a:buFontTx/>
              <a:buNone/>
              <a:defRPr/>
            </a:pPr>
            <a:r>
              <a:rPr lang="cs-CZ" sz="2100" dirty="0">
                <a:solidFill>
                  <a:schemeClr val="tx1">
                    <a:lumMod val="85000"/>
                    <a:lumOff val="15000"/>
                  </a:schemeClr>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BE20719-2B6D-4963-ACC4-6E5A479E1DB3}"/>
              </a:ext>
            </a:extLst>
          </p:cNvPr>
          <p:cNvSpPr>
            <a:spLocks noGrp="1" noChangeArrowheads="1"/>
          </p:cNvSpPr>
          <p:nvPr>
            <p:ph type="title"/>
          </p:nvPr>
        </p:nvSpPr>
        <p:spPr/>
        <p:txBody>
          <a:bodyPr/>
          <a:lstStyle/>
          <a:p>
            <a:r>
              <a:rPr lang="cs-CZ" altLang="cs-CZ"/>
              <a:t>Vnitřní správa</a:t>
            </a:r>
          </a:p>
        </p:txBody>
      </p:sp>
      <p:sp>
        <p:nvSpPr>
          <p:cNvPr id="11267" name="Rectangle 3">
            <a:extLst>
              <a:ext uri="{FF2B5EF4-FFF2-40B4-BE49-F238E27FC236}">
                <a16:creationId xmlns:a16="http://schemas.microsoft.com/office/drawing/2014/main" id="{7035737C-E394-4CEE-89BF-EEF4E9C04866}"/>
              </a:ext>
            </a:extLst>
          </p:cNvPr>
          <p:cNvSpPr>
            <a:spLocks noGrp="1" noChangeArrowheads="1"/>
          </p:cNvSpPr>
          <p:nvPr>
            <p:ph type="body" idx="1"/>
          </p:nvPr>
        </p:nvSpPr>
        <p:spPr/>
        <p:txBody>
          <a:bodyPr/>
          <a:lstStyle/>
          <a:p>
            <a:pPr marL="0" indent="0">
              <a:buFont typeface="Wingdings" panose="05000000000000000000" pitchFamily="2" charset="2"/>
              <a:buNone/>
              <a:defRPr/>
            </a:pPr>
            <a:r>
              <a:rPr lang="cs-CZ" altLang="cs-CZ" u="sng" dirty="0"/>
              <a:t>1. Zabezpečení osobního stavu obyvatelstva</a:t>
            </a:r>
          </a:p>
          <a:p>
            <a:pPr>
              <a:defRPr/>
            </a:pPr>
            <a:r>
              <a:rPr lang="cs-CZ" altLang="cs-CZ" dirty="0"/>
              <a:t>Matriky, jméno a příjmení</a:t>
            </a:r>
          </a:p>
          <a:p>
            <a:pPr>
              <a:defRPr/>
            </a:pPr>
            <a:r>
              <a:rPr lang="cs-CZ" altLang="cs-CZ" dirty="0"/>
              <a:t>Evidence obyvatel</a:t>
            </a:r>
          </a:p>
          <a:p>
            <a:pPr>
              <a:defRPr/>
            </a:pPr>
            <a:r>
              <a:rPr lang="cs-CZ" altLang="cs-CZ" dirty="0"/>
              <a:t>Občanské průkazy a cestovní doklady (zák. č. 328/1999 Sb., zák. č. 329/1999 Sb.)</a:t>
            </a:r>
          </a:p>
          <a:p>
            <a:pPr>
              <a:defRPr/>
            </a:pPr>
            <a:r>
              <a:rPr lang="cs-CZ" altLang="cs-CZ" dirty="0"/>
              <a:t>Cizinecké právo </a:t>
            </a:r>
          </a:p>
          <a:p>
            <a:pPr>
              <a:defRPr/>
            </a:pPr>
            <a:r>
              <a:rPr lang="cs-CZ" altLang="cs-CZ" dirty="0"/>
              <a:t>Státní občanství (</a:t>
            </a:r>
            <a:r>
              <a:rPr lang="cs-CZ" altLang="cs-CZ" dirty="0" err="1"/>
              <a:t>zák.č</a:t>
            </a:r>
            <a:r>
              <a:rPr lang="cs-CZ" altLang="cs-CZ" dirty="0"/>
              <a:t>. 186/2013 Sb., o státním občanství)</a:t>
            </a:r>
          </a:p>
          <a:p>
            <a:pPr>
              <a:defRPr/>
            </a:pPr>
            <a:endParaRPr lang="cs-CZ" alt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530033AC-C84D-4F69-9F54-7BDD8CE15304}"/>
              </a:ext>
            </a:extLst>
          </p:cNvPr>
          <p:cNvSpPr>
            <a:spLocks noGrp="1" noChangeArrowheads="1"/>
          </p:cNvSpPr>
          <p:nvPr>
            <p:ph type="title"/>
          </p:nvPr>
        </p:nvSpPr>
        <p:spPr/>
        <p:txBody>
          <a:bodyPr/>
          <a:lstStyle/>
          <a:p>
            <a:r>
              <a:rPr lang="cs-CZ" altLang="cs-CZ"/>
              <a:t>Občanské průkazy</a:t>
            </a:r>
          </a:p>
        </p:txBody>
      </p:sp>
      <p:sp>
        <p:nvSpPr>
          <p:cNvPr id="84995" name="Rectangle 3">
            <a:extLst>
              <a:ext uri="{FF2B5EF4-FFF2-40B4-BE49-F238E27FC236}">
                <a16:creationId xmlns:a16="http://schemas.microsoft.com/office/drawing/2014/main" id="{7C638EFF-A80D-40FF-BC87-FAFC091ADC4D}"/>
              </a:ext>
            </a:extLst>
          </p:cNvPr>
          <p:cNvSpPr>
            <a:spLocks noGrp="1" noChangeArrowheads="1"/>
          </p:cNvSpPr>
          <p:nvPr>
            <p:ph type="body" idx="1"/>
          </p:nvPr>
        </p:nvSpPr>
        <p:spPr/>
        <p:txBody>
          <a:bodyPr/>
          <a:lstStyle/>
          <a:p>
            <a:pPr>
              <a:defRPr/>
            </a:pPr>
            <a:r>
              <a:rPr lang="cs-CZ" altLang="cs-CZ" b="1" dirty="0"/>
              <a:t>Zák. </a:t>
            </a:r>
            <a:r>
              <a:rPr lang="pl-PL" altLang="cs-CZ" b="1" dirty="0"/>
              <a:t>328/1999 Sb., o </a:t>
            </a:r>
            <a:r>
              <a:rPr lang="pl-PL" altLang="cs-CZ" b="1" dirty="0" err="1"/>
              <a:t>občanských</a:t>
            </a:r>
            <a:r>
              <a:rPr lang="pl-PL" altLang="cs-CZ" b="1" dirty="0"/>
              <a:t> </a:t>
            </a:r>
            <a:r>
              <a:rPr lang="pl-PL" altLang="cs-CZ" b="1" dirty="0" err="1"/>
              <a:t>průkazech</a:t>
            </a:r>
            <a:endParaRPr lang="pl-PL" altLang="cs-CZ" b="1" dirty="0"/>
          </a:p>
          <a:p>
            <a:pPr marL="0" indent="0">
              <a:buFont typeface="Wingdings" panose="05000000000000000000" pitchFamily="2" charset="2"/>
              <a:buNone/>
              <a:defRPr/>
            </a:pPr>
            <a:endParaRPr lang="cs-CZ" altLang="cs-CZ" b="1" dirty="0"/>
          </a:p>
          <a:p>
            <a:pPr>
              <a:defRPr/>
            </a:pPr>
            <a:r>
              <a:rPr lang="cs-CZ" altLang="cs-CZ" dirty="0"/>
              <a:t>Vyhláška č. 400/2011 Sb., kterou se provádí zákon o občanských průkazech a zákon o cestovních dokladech</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0F3BF946-669D-4AF7-BE8A-4CA4E3DBD781}"/>
              </a:ext>
            </a:extLst>
          </p:cNvPr>
          <p:cNvSpPr>
            <a:spLocks noGrp="1" noChangeArrowheads="1"/>
          </p:cNvSpPr>
          <p:nvPr>
            <p:ph type="title"/>
          </p:nvPr>
        </p:nvSpPr>
        <p:spPr>
          <a:xfrm>
            <a:off x="528682" y="-157351"/>
            <a:ext cx="8086635" cy="647700"/>
          </a:xfrm>
        </p:spPr>
        <p:txBody>
          <a:bodyPr/>
          <a:lstStyle/>
          <a:p>
            <a:r>
              <a:rPr lang="cs-CZ" altLang="cs-CZ" dirty="0"/>
              <a:t>Vymezení základních pojmů</a:t>
            </a:r>
          </a:p>
        </p:txBody>
      </p:sp>
      <p:sp>
        <p:nvSpPr>
          <p:cNvPr id="82947" name="Rectangle 3">
            <a:extLst>
              <a:ext uri="{FF2B5EF4-FFF2-40B4-BE49-F238E27FC236}">
                <a16:creationId xmlns:a16="http://schemas.microsoft.com/office/drawing/2014/main" id="{290C400E-C4CB-421B-BF2D-6F44D23AE441}"/>
              </a:ext>
            </a:extLst>
          </p:cNvPr>
          <p:cNvSpPr>
            <a:spLocks noGrp="1" noChangeArrowheads="1"/>
          </p:cNvSpPr>
          <p:nvPr>
            <p:ph type="body" idx="1"/>
          </p:nvPr>
        </p:nvSpPr>
        <p:spPr>
          <a:xfrm>
            <a:off x="179624" y="490349"/>
            <a:ext cx="8082321" cy="4114800"/>
          </a:xfrm>
        </p:spPr>
        <p:txBody>
          <a:bodyPr/>
          <a:lstStyle/>
          <a:p>
            <a:r>
              <a:rPr lang="cs-CZ" altLang="cs-CZ" dirty="0"/>
              <a:t>Občanský průkaz – veřejná listina, kterou občan prokazuje své jméno, příjmení, podobu a státní občanství ČR + další údaje v občanském průkazu zapsané</a:t>
            </a:r>
          </a:p>
          <a:p>
            <a:r>
              <a:rPr lang="cs-CZ" altLang="cs-CZ" dirty="0"/>
              <a:t>Povinnost mít OP – každý občan starší 15 let X povinnost jej nosit stále u sebe, nicméně riziko nesplnění povinnosti prokázat totožnost na výzvu policisty (§ 63 zákona o policii – k tomu viz dále)</a:t>
            </a:r>
          </a:p>
          <a:p>
            <a:r>
              <a:rPr lang="cs-CZ" altLang="cs-CZ" dirty="0"/>
              <a:t>Údaje, které občanský průkaz obsahuje viz § 3 odst. 2</a:t>
            </a:r>
          </a:p>
          <a:p>
            <a:pPr marL="0" indent="0">
              <a:buNone/>
            </a:pPr>
            <a:r>
              <a:rPr lang="cs-CZ" altLang="cs-CZ" i="1" dirty="0">
                <a:latin typeface="Arial" panose="020B0604020202020204" pitchFamily="34" charset="0"/>
              </a:rPr>
              <a:t>jméno, popřípadě jména, příjmení, pohlaví, státní občanství, datum, místo a okres narození, rodné číslo, adresa místa trvalého pobytu a rodinný stav nebo registrované partnerství </a:t>
            </a:r>
            <a:endParaRPr lang="cs-CZ" b="0" i="0" dirty="0">
              <a:effectLst/>
              <a:latin typeface="Arial CE" panose="020B0604020202020204" pitchFamily="34" charset="0"/>
            </a:endParaRPr>
          </a:p>
          <a:p>
            <a:pPr marL="0" indent="0">
              <a:buNone/>
            </a:pPr>
            <a:r>
              <a:rPr lang="cs-CZ" b="0" i="0" dirty="0">
                <a:effectLst/>
                <a:latin typeface="Arial CE" panose="020B0604020202020204" pitchFamily="34" charset="0"/>
              </a:rPr>
              <a:t>Na žádost občana lze do občanského průkazu uvést rodinný stav nebo údaj o registrovaném partnerství. </a:t>
            </a:r>
          </a:p>
          <a:p>
            <a:pPr marL="0" indent="0">
              <a:buNone/>
            </a:pPr>
            <a:r>
              <a:rPr lang="cs-CZ" b="0" i="0" dirty="0">
                <a:effectLst/>
                <a:latin typeface="Arial CE" panose="020B0604020202020204" pitchFamily="34" charset="0"/>
              </a:rPr>
              <a:t>Od 2. srpna 2021 se do občanských průkazů žádné tituly nezapisují.</a:t>
            </a:r>
            <a:br>
              <a:rPr lang="cs-CZ" dirty="0"/>
            </a:br>
            <a:endParaRPr lang="cs-CZ" alt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18515527-C61B-4AF4-978D-8BF374673D7B}"/>
              </a:ext>
            </a:extLst>
          </p:cNvPr>
          <p:cNvSpPr>
            <a:spLocks noGrp="1" noChangeArrowheads="1"/>
          </p:cNvSpPr>
          <p:nvPr>
            <p:ph type="title"/>
          </p:nvPr>
        </p:nvSpPr>
        <p:spPr>
          <a:xfrm>
            <a:off x="505275" y="0"/>
            <a:ext cx="8086635" cy="647700"/>
          </a:xfrm>
        </p:spPr>
        <p:txBody>
          <a:bodyPr/>
          <a:lstStyle/>
          <a:p>
            <a:r>
              <a:rPr lang="cs-CZ" altLang="cs-CZ" dirty="0"/>
              <a:t>Typy občanského průkazu</a:t>
            </a:r>
          </a:p>
        </p:txBody>
      </p:sp>
      <p:sp>
        <p:nvSpPr>
          <p:cNvPr id="45059" name="Rectangle 3">
            <a:extLst>
              <a:ext uri="{FF2B5EF4-FFF2-40B4-BE49-F238E27FC236}">
                <a16:creationId xmlns:a16="http://schemas.microsoft.com/office/drawing/2014/main" id="{4CFE478F-310E-4973-B4B2-857133A438C6}"/>
              </a:ext>
            </a:extLst>
          </p:cNvPr>
          <p:cNvSpPr>
            <a:spLocks noGrp="1" noChangeArrowheads="1"/>
          </p:cNvSpPr>
          <p:nvPr>
            <p:ph type="body" idx="1"/>
          </p:nvPr>
        </p:nvSpPr>
        <p:spPr>
          <a:xfrm>
            <a:off x="396573" y="825909"/>
            <a:ext cx="8082321" cy="5513245"/>
          </a:xfrm>
        </p:spPr>
        <p:txBody>
          <a:bodyPr/>
          <a:lstStyle/>
          <a:p>
            <a:pPr>
              <a:defRPr/>
            </a:pPr>
            <a:endParaRPr lang="cs-CZ" altLang="cs-CZ" sz="2000" dirty="0"/>
          </a:p>
          <a:p>
            <a:pPr algn="just">
              <a:defRPr/>
            </a:pPr>
            <a:r>
              <a:rPr lang="cs-CZ" altLang="cs-CZ" sz="2000" dirty="0"/>
              <a:t>Od 2. srpna 2021 se vydávají </a:t>
            </a:r>
            <a:r>
              <a:rPr lang="cs-CZ" altLang="cs-CZ" sz="2000" b="1" dirty="0"/>
              <a:t>strojově čitelné občanské průkazy s biometrickými údaji</a:t>
            </a:r>
            <a:r>
              <a:rPr lang="cs-CZ" altLang="cs-CZ" sz="2000" dirty="0"/>
              <a:t>, kterými jsou zobrazení obličeje a u občanů starších 12 let otisky prstů, uložené v nosiči dat - soulad s Nařízením (EU) 2019/1157 ze dne 20. června 2019 o posílení zabezpečení průkazů totožnosti občanů Unie</a:t>
            </a:r>
          </a:p>
          <a:p>
            <a:pPr algn="just">
              <a:defRPr/>
            </a:pPr>
            <a:endParaRPr lang="cs-CZ" altLang="cs-CZ" sz="2000" dirty="0"/>
          </a:p>
          <a:p>
            <a:pPr algn="just"/>
            <a:r>
              <a:rPr lang="cs-CZ" sz="2000" b="0" i="0" dirty="0">
                <a:effectLst/>
              </a:rPr>
              <a:t>Dále se vydávají dočasné občanské průkazy bez strojově čitelných údajů, a to za specifických okolností:</a:t>
            </a:r>
          </a:p>
          <a:p>
            <a:pPr algn="just">
              <a:buFont typeface="Arial" panose="020B0604020202020204" pitchFamily="34" charset="0"/>
              <a:buChar char="•"/>
            </a:pPr>
            <a:r>
              <a:rPr lang="cs-CZ" sz="2000" b="0" i="0" dirty="0">
                <a:effectLst/>
              </a:rPr>
              <a:t>s dobou platnosti na </a:t>
            </a:r>
            <a:r>
              <a:rPr lang="cs-CZ" sz="2000" b="1" i="0" dirty="0">
                <a:effectLst/>
              </a:rPr>
              <a:t>5 měsíců </a:t>
            </a:r>
            <a:r>
              <a:rPr lang="cs-CZ" sz="2000" b="0" i="0" dirty="0">
                <a:effectLst/>
              </a:rPr>
              <a:t>z důvodu technické závady na zařízení zabezpečujícím jejich výrobu nebo v důsledku katastrofy či jiné mimořádné události,</a:t>
            </a:r>
          </a:p>
          <a:p>
            <a:pPr algn="just">
              <a:buFont typeface="Arial" panose="020B0604020202020204" pitchFamily="34" charset="0"/>
              <a:buChar char="•"/>
            </a:pPr>
            <a:r>
              <a:rPr lang="cs-CZ" sz="2000" b="0" i="0" dirty="0">
                <a:effectLst/>
              </a:rPr>
              <a:t>s dobou platnosti na </a:t>
            </a:r>
            <a:r>
              <a:rPr lang="cs-CZ" sz="2000" b="1" i="0" dirty="0">
                <a:effectLst/>
              </a:rPr>
              <a:t>2 měsíce</a:t>
            </a:r>
            <a:r>
              <a:rPr lang="cs-CZ" sz="2000" b="0" i="0" dirty="0">
                <a:effectLst/>
              </a:rPr>
              <a:t>, jestliže o něj požádá občan do 2 měsíců ode dne nabytí českého státního občanství prohlášením nebo udělením. </a:t>
            </a:r>
          </a:p>
          <a:p>
            <a:pPr>
              <a:defRPr/>
            </a:pPr>
            <a:endParaRPr lang="cs-CZ" alt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Nadpis 1">
            <a:extLst>
              <a:ext uri="{FF2B5EF4-FFF2-40B4-BE49-F238E27FC236}">
                <a16:creationId xmlns:a16="http://schemas.microsoft.com/office/drawing/2014/main" id="{1A202881-8818-40B0-8D03-B51EC6B654A7}"/>
              </a:ext>
            </a:extLst>
          </p:cNvPr>
          <p:cNvSpPr>
            <a:spLocks noGrp="1" noChangeArrowheads="1"/>
          </p:cNvSpPr>
          <p:nvPr>
            <p:ph type="title"/>
          </p:nvPr>
        </p:nvSpPr>
        <p:spPr/>
        <p:txBody>
          <a:bodyPr/>
          <a:lstStyle/>
          <a:p>
            <a:r>
              <a:rPr lang="cs-CZ" altLang="cs-CZ"/>
              <a:t>Doba platnosti občanského průkazu</a:t>
            </a:r>
            <a:br>
              <a:rPr lang="cs-CZ" altLang="cs-CZ"/>
            </a:br>
            <a:endParaRPr lang="cs-CZ" altLang="cs-CZ"/>
          </a:p>
        </p:txBody>
      </p:sp>
      <p:sp>
        <p:nvSpPr>
          <p:cNvPr id="87043" name="Zástupný symbol pro obsah 2">
            <a:extLst>
              <a:ext uri="{FF2B5EF4-FFF2-40B4-BE49-F238E27FC236}">
                <a16:creationId xmlns:a16="http://schemas.microsoft.com/office/drawing/2014/main" id="{618885B4-8EF6-47AE-A0D8-39D511BEBF00}"/>
              </a:ext>
            </a:extLst>
          </p:cNvPr>
          <p:cNvSpPr>
            <a:spLocks noGrp="1" noChangeArrowheads="1"/>
          </p:cNvSpPr>
          <p:nvPr>
            <p:ph idx="1"/>
          </p:nvPr>
        </p:nvSpPr>
        <p:spPr>
          <a:xfrm>
            <a:off x="530839" y="1617661"/>
            <a:ext cx="8082321" cy="4114800"/>
          </a:xfrm>
        </p:spPr>
        <p:txBody>
          <a:bodyPr/>
          <a:lstStyle/>
          <a:p>
            <a:r>
              <a:rPr lang="cs-CZ" altLang="cs-CZ" dirty="0"/>
              <a:t>občanům mladším 15 let s dobou platnosti na 5 let,</a:t>
            </a:r>
          </a:p>
          <a:p>
            <a:r>
              <a:rPr lang="cs-CZ" altLang="cs-CZ" dirty="0"/>
              <a:t>občanům starším 15 let s dobou platnosti na 10 let,</a:t>
            </a:r>
          </a:p>
          <a:p>
            <a:r>
              <a:rPr lang="cs-CZ" altLang="cs-CZ" dirty="0"/>
              <a:t>občanům starším 70 let s dobou platnosti na 35 let a</a:t>
            </a:r>
          </a:p>
          <a:p>
            <a:pPr marL="0" indent="0">
              <a:buNone/>
            </a:pPr>
            <a:endParaRPr lang="cs-CZ" altLang="cs-CZ" dirty="0"/>
          </a:p>
          <a:p>
            <a:r>
              <a:rPr lang="cs-CZ" altLang="cs-CZ" dirty="0"/>
              <a:t>skončení platnosti občanského průkazu – viz § 11</a:t>
            </a:r>
          </a:p>
          <a:p>
            <a:endParaRPr lang="cs-CZ" altLang="cs-CZ" dirty="0"/>
          </a:p>
          <a:p>
            <a:pPr lvl="2"/>
            <a:r>
              <a:rPr lang="cs-CZ" altLang="cs-CZ" b="1" dirty="0" err="1"/>
              <a:t>Ipso</a:t>
            </a:r>
            <a:r>
              <a:rPr lang="cs-CZ" altLang="cs-CZ" b="1" dirty="0"/>
              <a:t> facto </a:t>
            </a:r>
            <a:r>
              <a:rPr lang="cs-CZ" altLang="cs-CZ" dirty="0"/>
              <a:t>(např. </a:t>
            </a:r>
            <a:r>
              <a:rPr lang="cs-CZ" dirty="0"/>
              <a:t>uplynutím doby v něm vyznačené, nebo ohlášením jeho ztráty)</a:t>
            </a:r>
            <a:endParaRPr lang="cs-CZ" altLang="cs-CZ" dirty="0"/>
          </a:p>
          <a:p>
            <a:pPr lvl="2"/>
            <a:r>
              <a:rPr lang="cs-CZ" altLang="cs-CZ" b="1" dirty="0"/>
              <a:t>rozhodnutím </a:t>
            </a:r>
            <a:r>
              <a:rPr lang="cs-CZ" altLang="cs-CZ" dirty="0"/>
              <a:t>(např. je nečitelný z důvodu poškození, nebo obsahuje neoprávněně provedené změny)</a:t>
            </a:r>
            <a:endParaRPr lang="cs-CZ" altLang="cs-CZ" b="1" dirty="0"/>
          </a:p>
        </p:txBody>
      </p:sp>
      <p:sp>
        <p:nvSpPr>
          <p:cNvPr id="87044" name="Zástupný symbol pro číslo snímku 4">
            <a:extLst>
              <a:ext uri="{FF2B5EF4-FFF2-40B4-BE49-F238E27FC236}">
                <a16:creationId xmlns:a16="http://schemas.microsoft.com/office/drawing/2014/main" id="{4E92E74F-BA8C-4F6C-AB2A-7457B531C90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A2B65D1D-65BF-4BA1-99BC-251EFDB8E4C2}" type="slidenum">
              <a:rPr lang="cs-CZ" altLang="cs-CZ" sz="1200"/>
              <a:pPr>
                <a:spcBef>
                  <a:spcPct val="0"/>
                </a:spcBef>
                <a:buClrTx/>
                <a:buFontTx/>
                <a:buNone/>
              </a:pPr>
              <a:t>33</a:t>
            </a:fld>
            <a:endParaRPr lang="cs-CZ" altLang="cs-CZ" sz="1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dpis 1">
            <a:extLst>
              <a:ext uri="{FF2B5EF4-FFF2-40B4-BE49-F238E27FC236}">
                <a16:creationId xmlns:a16="http://schemas.microsoft.com/office/drawing/2014/main" id="{9FE55993-88F7-43B9-B4FB-7B04EEFF1805}"/>
              </a:ext>
            </a:extLst>
          </p:cNvPr>
          <p:cNvSpPr>
            <a:spLocks noGrp="1" noChangeArrowheads="1"/>
          </p:cNvSpPr>
          <p:nvPr>
            <p:ph type="title"/>
          </p:nvPr>
        </p:nvSpPr>
        <p:spPr>
          <a:xfrm>
            <a:off x="528682" y="283058"/>
            <a:ext cx="8086635" cy="647700"/>
          </a:xfrm>
        </p:spPr>
        <p:txBody>
          <a:bodyPr/>
          <a:lstStyle/>
          <a:p>
            <a:r>
              <a:rPr lang="cs-CZ" altLang="cs-CZ" dirty="0"/>
              <a:t>Vydání občanského průkazu</a:t>
            </a:r>
            <a:br>
              <a:rPr lang="cs-CZ" altLang="cs-CZ" dirty="0"/>
            </a:br>
            <a:endParaRPr lang="cs-CZ" altLang="cs-CZ" dirty="0"/>
          </a:p>
        </p:txBody>
      </p:sp>
      <p:sp>
        <p:nvSpPr>
          <p:cNvPr id="89091" name="Zástupný symbol pro obsah 2">
            <a:extLst>
              <a:ext uri="{FF2B5EF4-FFF2-40B4-BE49-F238E27FC236}">
                <a16:creationId xmlns:a16="http://schemas.microsoft.com/office/drawing/2014/main" id="{6A741026-6E0C-4F03-8AFE-3BE1291E8EDC}"/>
              </a:ext>
            </a:extLst>
          </p:cNvPr>
          <p:cNvSpPr>
            <a:spLocks noGrp="1" noChangeArrowheads="1"/>
          </p:cNvSpPr>
          <p:nvPr>
            <p:ph idx="1"/>
          </p:nvPr>
        </p:nvSpPr>
        <p:spPr>
          <a:xfrm>
            <a:off x="509589" y="930758"/>
            <a:ext cx="8082321" cy="5201755"/>
          </a:xfrm>
        </p:spPr>
        <p:txBody>
          <a:bodyPr/>
          <a:lstStyle/>
          <a:p>
            <a:pPr algn="just"/>
            <a:r>
              <a:rPr lang="cs-CZ" altLang="cs-CZ" b="1" dirty="0"/>
              <a:t>žádost </a:t>
            </a:r>
            <a:r>
              <a:rPr lang="cs-CZ" altLang="cs-CZ" dirty="0"/>
              <a:t>u kteréhokoliv obecního úřadu obce s rozšířenou působností</a:t>
            </a:r>
          </a:p>
          <a:p>
            <a:pPr algn="just"/>
            <a:endParaRPr lang="cs-CZ" altLang="cs-CZ" dirty="0"/>
          </a:p>
          <a:p>
            <a:pPr algn="just"/>
            <a:r>
              <a:rPr lang="cs-CZ" altLang="cs-CZ" dirty="0"/>
              <a:t>vydání prvního OP (předkládá se rodný list) X nového OP (předkládá se dosavadní OP)</a:t>
            </a:r>
          </a:p>
          <a:p>
            <a:pPr algn="just"/>
            <a:endParaRPr lang="cs-CZ" altLang="cs-CZ" dirty="0"/>
          </a:p>
          <a:p>
            <a:pPr marL="0" indent="0" algn="just">
              <a:buNone/>
            </a:pPr>
            <a:r>
              <a:rPr lang="cs-CZ" b="1" i="0" dirty="0">
                <a:effectLst/>
                <a:latin typeface="Arial CE" panose="020B0604020202020204" pitchFamily="34" charset="0"/>
              </a:rPr>
              <a:t>Lhůty pro vyřízení</a:t>
            </a:r>
          </a:p>
          <a:p>
            <a:pPr algn="just">
              <a:buFont typeface="Arial" panose="020B0604020202020204" pitchFamily="34" charset="0"/>
              <a:buChar char="•"/>
            </a:pPr>
            <a:r>
              <a:rPr lang="cs-CZ" b="1" i="0" dirty="0">
                <a:effectLst/>
                <a:latin typeface="Arial CE" panose="020B0604020202020204" pitchFamily="34" charset="0"/>
              </a:rPr>
              <a:t>občanský průkaz </a:t>
            </a:r>
            <a:r>
              <a:rPr lang="cs-CZ" b="0" i="0" dirty="0">
                <a:effectLst/>
                <a:latin typeface="Arial CE" panose="020B0604020202020204" pitchFamily="34" charset="0"/>
              </a:rPr>
              <a:t>se vyhotoví </a:t>
            </a:r>
            <a:r>
              <a:rPr lang="cs-CZ" b="1" i="0" dirty="0">
                <a:effectLst/>
                <a:latin typeface="Arial CE" panose="020B0604020202020204" pitchFamily="34" charset="0"/>
              </a:rPr>
              <a:t>do 30 dnů</a:t>
            </a:r>
            <a:r>
              <a:rPr lang="cs-CZ" b="0" i="0" dirty="0">
                <a:effectLst/>
                <a:latin typeface="Arial CE" panose="020B0604020202020204" pitchFamily="34" charset="0"/>
              </a:rPr>
              <a:t> ode dne podání žádosti, anebo za správní poplatek ve zkrácené lhůtě, a to </a:t>
            </a:r>
            <a:r>
              <a:rPr lang="cs-CZ" b="1" i="0" dirty="0">
                <a:effectLst/>
                <a:latin typeface="Arial CE" panose="020B0604020202020204" pitchFamily="34" charset="0"/>
              </a:rPr>
              <a:t>v pracovních dnech do 24 hodin, nebo do 5 pracovních dnů</a:t>
            </a:r>
            <a:r>
              <a:rPr lang="cs-CZ" b="0" i="0" dirty="0">
                <a:effectLst/>
                <a:latin typeface="Arial CE" panose="020B0604020202020204" pitchFamily="34" charset="0"/>
              </a:rPr>
              <a:t>,</a:t>
            </a:r>
          </a:p>
          <a:p>
            <a:pPr algn="just">
              <a:buFont typeface="Arial" panose="020B0604020202020204" pitchFamily="34" charset="0"/>
              <a:buChar char="•"/>
            </a:pPr>
            <a:r>
              <a:rPr lang="cs-CZ" b="1" i="0" dirty="0">
                <a:effectLst/>
                <a:latin typeface="Arial CE" panose="020B0604020202020204" pitchFamily="34" charset="0"/>
              </a:rPr>
              <a:t>dočasný občanský průkaz </a:t>
            </a:r>
            <a:r>
              <a:rPr lang="cs-CZ" b="0" i="0" dirty="0">
                <a:effectLst/>
                <a:latin typeface="Arial CE" panose="020B0604020202020204" pitchFamily="34" charset="0"/>
              </a:rPr>
              <a:t>vydá obecní úřad obce s rozšířenou působností</a:t>
            </a:r>
            <a:r>
              <a:rPr lang="cs-CZ" b="1" i="0" dirty="0">
                <a:effectLst/>
                <a:latin typeface="Arial CE" panose="020B0604020202020204" pitchFamily="34" charset="0"/>
              </a:rPr>
              <a:t> do 5 pracovních dnů</a:t>
            </a:r>
            <a:r>
              <a:rPr lang="cs-CZ" b="0" i="0" dirty="0">
                <a:effectLst/>
                <a:latin typeface="Arial CE" panose="020B0604020202020204" pitchFamily="34" charset="0"/>
              </a:rPr>
              <a:t> ode dne podání žádosti.</a:t>
            </a:r>
          </a:p>
          <a:p>
            <a:pPr algn="just"/>
            <a:endParaRPr lang="cs-CZ" altLang="cs-CZ" dirty="0"/>
          </a:p>
        </p:txBody>
      </p:sp>
      <p:sp>
        <p:nvSpPr>
          <p:cNvPr id="89092" name="Zástupný symbol pro číslo snímku 4">
            <a:extLst>
              <a:ext uri="{FF2B5EF4-FFF2-40B4-BE49-F238E27FC236}">
                <a16:creationId xmlns:a16="http://schemas.microsoft.com/office/drawing/2014/main" id="{16BD6DCD-66DD-40E9-8EA4-B9F6CD5179E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BE3C9EC-F99B-46E2-A576-2C3955254452}" type="slidenum">
              <a:rPr lang="cs-CZ" altLang="cs-CZ" sz="1200"/>
              <a:pPr>
                <a:spcBef>
                  <a:spcPct val="0"/>
                </a:spcBef>
                <a:buClrTx/>
                <a:buFontTx/>
                <a:buNone/>
              </a:pPr>
              <a:t>34</a:t>
            </a:fld>
            <a:endParaRPr lang="cs-CZ" altLang="cs-CZ" sz="1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Nadpis 1">
            <a:extLst>
              <a:ext uri="{FF2B5EF4-FFF2-40B4-BE49-F238E27FC236}">
                <a16:creationId xmlns:a16="http://schemas.microsoft.com/office/drawing/2014/main" id="{E9D6035B-2642-4CD5-8F19-47E0C70E045D}"/>
              </a:ext>
            </a:extLst>
          </p:cNvPr>
          <p:cNvSpPr>
            <a:spLocks noGrp="1" noChangeArrowheads="1"/>
          </p:cNvSpPr>
          <p:nvPr>
            <p:ph type="title"/>
          </p:nvPr>
        </p:nvSpPr>
        <p:spPr>
          <a:xfrm>
            <a:off x="505275" y="274639"/>
            <a:ext cx="8086635" cy="647700"/>
          </a:xfrm>
        </p:spPr>
        <p:txBody>
          <a:bodyPr/>
          <a:lstStyle/>
          <a:p>
            <a:r>
              <a:rPr lang="cs-CZ" altLang="cs-CZ" dirty="0"/>
              <a:t>Dispozice s občanskými průkazy</a:t>
            </a:r>
          </a:p>
        </p:txBody>
      </p:sp>
      <p:sp>
        <p:nvSpPr>
          <p:cNvPr id="91139" name="Zástupný symbol pro obsah 2">
            <a:extLst>
              <a:ext uri="{FF2B5EF4-FFF2-40B4-BE49-F238E27FC236}">
                <a16:creationId xmlns:a16="http://schemas.microsoft.com/office/drawing/2014/main" id="{F338018D-2CA9-4711-B819-517B6627EB58}"/>
              </a:ext>
            </a:extLst>
          </p:cNvPr>
          <p:cNvSpPr>
            <a:spLocks noGrp="1" noChangeArrowheads="1"/>
          </p:cNvSpPr>
          <p:nvPr>
            <p:ph idx="1"/>
          </p:nvPr>
        </p:nvSpPr>
        <p:spPr>
          <a:xfrm>
            <a:off x="395289" y="1027113"/>
            <a:ext cx="8082321" cy="4114800"/>
          </a:xfrm>
        </p:spPr>
        <p:txBody>
          <a:bodyPr/>
          <a:lstStyle/>
          <a:p>
            <a:r>
              <a:rPr lang="cs-CZ" altLang="cs-CZ" dirty="0"/>
              <a:t>je zakázáno:</a:t>
            </a:r>
          </a:p>
          <a:p>
            <a:pPr lvl="1" algn="just"/>
            <a:r>
              <a:rPr lang="cs-CZ" altLang="cs-CZ" dirty="0"/>
              <a:t>občanský průkaz přijímat jako zástavu a odebírat jej při vstupu do objektů nebo na pozemky.</a:t>
            </a:r>
          </a:p>
          <a:p>
            <a:pPr lvl="1" algn="just"/>
            <a:r>
              <a:rPr lang="cs-CZ" altLang="cs-CZ" dirty="0"/>
              <a:t>pořizovat jakýmikoliv prostředky kopie občanského průkazu bez prokazatelného souhlasu občana, kterému byl občanský průkaz vydán, pokud zvláštní zákon nebo mezinárodní smlouva, kterou je Česká republika vázána, nestanoví jinak.</a:t>
            </a:r>
          </a:p>
          <a:p>
            <a:pPr lvl="1" algn="just"/>
            <a:r>
              <a:rPr lang="cs-CZ" altLang="cs-CZ" dirty="0"/>
              <a:t>shromažďovat, ukládat, upravovat nebo pozměňovat, předávat, šířit, zveřejňovat, uchovávat, kombinovat, blokovat nebo likvidovat strojově čitelné údaje vedené v občanském průkazu, popřípadě v kontaktním elektronickém čipu, pokud tento zákon nebo zvláštní právní předpis nestanoví jinak.</a:t>
            </a:r>
          </a:p>
        </p:txBody>
      </p:sp>
      <p:sp>
        <p:nvSpPr>
          <p:cNvPr id="91140" name="Zástupný symbol pro číslo snímku 4">
            <a:extLst>
              <a:ext uri="{FF2B5EF4-FFF2-40B4-BE49-F238E27FC236}">
                <a16:creationId xmlns:a16="http://schemas.microsoft.com/office/drawing/2014/main" id="{723AB2FE-2223-4C6B-A0F4-40F28D2BAD5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2CC17711-6E24-4F66-9E48-C56CDEB36FC5}" type="slidenum">
              <a:rPr lang="cs-CZ" altLang="cs-CZ" sz="1200"/>
              <a:pPr>
                <a:spcBef>
                  <a:spcPct val="0"/>
                </a:spcBef>
                <a:buClrTx/>
                <a:buFontTx/>
                <a:buNone/>
              </a:pPr>
              <a:t>35</a:t>
            </a:fld>
            <a:endParaRPr lang="cs-CZ" altLang="cs-CZ" sz="12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Nadpis 1">
            <a:extLst>
              <a:ext uri="{FF2B5EF4-FFF2-40B4-BE49-F238E27FC236}">
                <a16:creationId xmlns:a16="http://schemas.microsoft.com/office/drawing/2014/main" id="{5E29353A-E426-46F7-A94B-7BA0514920F7}"/>
              </a:ext>
            </a:extLst>
          </p:cNvPr>
          <p:cNvSpPr>
            <a:spLocks noGrp="1" noChangeArrowheads="1"/>
          </p:cNvSpPr>
          <p:nvPr>
            <p:ph type="title"/>
          </p:nvPr>
        </p:nvSpPr>
        <p:spPr>
          <a:xfrm>
            <a:off x="505275" y="152400"/>
            <a:ext cx="8086635" cy="647700"/>
          </a:xfrm>
        </p:spPr>
        <p:txBody>
          <a:bodyPr/>
          <a:lstStyle/>
          <a:p>
            <a:r>
              <a:rPr lang="cs-CZ" altLang="cs-CZ" dirty="0"/>
              <a:t>Dispozice s občanskými průkazy</a:t>
            </a:r>
          </a:p>
        </p:txBody>
      </p:sp>
      <p:sp>
        <p:nvSpPr>
          <p:cNvPr id="93187" name="Zástupný symbol pro obsah 2">
            <a:extLst>
              <a:ext uri="{FF2B5EF4-FFF2-40B4-BE49-F238E27FC236}">
                <a16:creationId xmlns:a16="http://schemas.microsoft.com/office/drawing/2014/main" id="{B0A8A61D-72B1-4833-AFFC-A501B6F52074}"/>
              </a:ext>
            </a:extLst>
          </p:cNvPr>
          <p:cNvSpPr>
            <a:spLocks noGrp="1" noChangeArrowheads="1"/>
          </p:cNvSpPr>
          <p:nvPr>
            <p:ph idx="1"/>
          </p:nvPr>
        </p:nvSpPr>
        <p:spPr>
          <a:xfrm>
            <a:off x="369889" y="938213"/>
            <a:ext cx="8082321" cy="4114800"/>
          </a:xfrm>
        </p:spPr>
        <p:txBody>
          <a:bodyPr/>
          <a:lstStyle/>
          <a:p>
            <a:r>
              <a:rPr lang="cs-CZ" altLang="cs-CZ" dirty="0"/>
              <a:t>Povinnosti občanů:</a:t>
            </a:r>
          </a:p>
          <a:p>
            <a:pPr lvl="1" algn="just"/>
            <a:r>
              <a:rPr lang="cs-CZ" altLang="cs-CZ" dirty="0"/>
              <a:t>s přihlédnutím ke všem okolnostem a poměrům chránit občanský průkaz před poškozením, zničením, ztrátou, odcizením nebo zneužitím,</a:t>
            </a:r>
          </a:p>
          <a:p>
            <a:pPr lvl="1" algn="just"/>
            <a:r>
              <a:rPr lang="cs-CZ" altLang="cs-CZ" dirty="0"/>
              <a:t>ohlásit neprodleně kterémukoliv obecnímu úřadu obce s rozšířenou působností nebo matričnímu úřadu, že nastaly skutečnosti uvedené v předchozí odrážce; v případě odcizení občanského průkazu je možno ohlásit tuto skutečnost též policii,</a:t>
            </a:r>
          </a:p>
          <a:p>
            <a:pPr lvl="1" algn="just"/>
            <a:r>
              <a:rPr lang="cs-CZ" altLang="cs-CZ" dirty="0"/>
              <a:t>v zahraničí ohlásit neprodleně ztrátu, odcizení nebo zničení občanského průkazu nebo jeho nález nejbližšímu zastupitelskému úřadu,</a:t>
            </a:r>
          </a:p>
          <a:p>
            <a:pPr lvl="1" algn="just"/>
            <a:r>
              <a:rPr lang="cs-CZ" altLang="cs-CZ" dirty="0"/>
              <a:t>včas požádat o vydání občanského průkazu – více viz § 14</a:t>
            </a:r>
          </a:p>
          <a:p>
            <a:pPr lvl="1" algn="just"/>
            <a:endParaRPr lang="cs-CZ" altLang="cs-CZ" dirty="0"/>
          </a:p>
        </p:txBody>
      </p:sp>
      <p:sp>
        <p:nvSpPr>
          <p:cNvPr id="93188" name="Zástupný symbol pro číslo snímku 4">
            <a:extLst>
              <a:ext uri="{FF2B5EF4-FFF2-40B4-BE49-F238E27FC236}">
                <a16:creationId xmlns:a16="http://schemas.microsoft.com/office/drawing/2014/main" id="{6A9639CC-E109-4697-9DCF-ABD6FE5E6CD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A7527127-FB73-449A-835B-ED3034D289E4}" type="slidenum">
              <a:rPr lang="cs-CZ" altLang="cs-CZ" sz="1200"/>
              <a:pPr>
                <a:spcBef>
                  <a:spcPct val="0"/>
                </a:spcBef>
                <a:buClrTx/>
                <a:buFontTx/>
                <a:buNone/>
              </a:pPr>
              <a:t>36</a:t>
            </a:fld>
            <a:endParaRPr lang="cs-CZ" altLang="cs-CZ" sz="12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sah 2">
            <a:extLst>
              <a:ext uri="{FF2B5EF4-FFF2-40B4-BE49-F238E27FC236}">
                <a16:creationId xmlns:a16="http://schemas.microsoft.com/office/drawing/2014/main" id="{4602E98A-912B-4439-9AA6-0E46A97BF7FB}"/>
              </a:ext>
            </a:extLst>
          </p:cNvPr>
          <p:cNvSpPr>
            <a:spLocks noGrp="1"/>
          </p:cNvSpPr>
          <p:nvPr>
            <p:ph idx="1"/>
          </p:nvPr>
        </p:nvSpPr>
        <p:spPr>
          <a:xfrm>
            <a:off x="927340" y="561976"/>
            <a:ext cx="7772400" cy="4357688"/>
          </a:xfrm>
        </p:spPr>
        <p:txBody>
          <a:bodyPr/>
          <a:lstStyle/>
          <a:p>
            <a:pPr algn="just">
              <a:defRPr/>
            </a:pPr>
            <a:r>
              <a:rPr lang="cs-CZ" altLang="cs-CZ" dirty="0"/>
              <a:t>Porušení zákonem taxativně vymezených povinností občany je přestupkem podle § 16a odst. 1, za které lze uložit pokutu do 10.000 Kč/15.000 Kč/100.000 Kč (neoprávněně zpracovává strojově čitelné údaje vedené v občanském průkazu, nebo v kontaktním elektronickém čipu)</a:t>
            </a:r>
          </a:p>
          <a:p>
            <a:pPr marL="0" indent="0" algn="just">
              <a:buFont typeface="Wingdings" panose="05000000000000000000" pitchFamily="2" charset="2"/>
              <a:buNone/>
              <a:defRPr/>
            </a:pPr>
            <a:endParaRPr lang="cs-CZ" altLang="cs-CZ" dirty="0"/>
          </a:p>
          <a:p>
            <a:pPr algn="just">
              <a:defRPr/>
            </a:pPr>
            <a:r>
              <a:rPr lang="cs-CZ" altLang="cs-CZ" dirty="0"/>
              <a:t>Přestupky právnických osob a podnikajících fyzických osob (- neoprávněně zapisuje údaje do kontaktního elektronického čipu - </a:t>
            </a:r>
            <a:r>
              <a:rPr lang="pl-PL" altLang="cs-CZ" dirty="0"/>
              <a:t>pokuta do 1 000 000 Kč)</a:t>
            </a:r>
            <a:endParaRPr lang="cs-CZ" altLang="cs-CZ" dirty="0"/>
          </a:p>
        </p:txBody>
      </p:sp>
      <p:sp>
        <p:nvSpPr>
          <p:cNvPr id="95235" name="Zástupný symbol pro číslo snímku 4">
            <a:extLst>
              <a:ext uri="{FF2B5EF4-FFF2-40B4-BE49-F238E27FC236}">
                <a16:creationId xmlns:a16="http://schemas.microsoft.com/office/drawing/2014/main" id="{15DDC676-AC15-43AA-BC01-DCC743EB7EC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745549F-0FC8-444D-BD3F-0C76F014A1EB}" type="slidenum">
              <a:rPr lang="cs-CZ" altLang="cs-CZ" sz="1200"/>
              <a:pPr>
                <a:spcBef>
                  <a:spcPct val="0"/>
                </a:spcBef>
                <a:buClrTx/>
                <a:buFontTx/>
                <a:buNone/>
              </a:pPr>
              <a:t>37</a:t>
            </a:fld>
            <a:endParaRPr lang="cs-CZ" altLang="cs-CZ" sz="1200"/>
          </a:p>
        </p:txBody>
      </p:sp>
      <p:sp>
        <p:nvSpPr>
          <p:cNvPr id="95236" name="Nadpis 1">
            <a:extLst>
              <a:ext uri="{FF2B5EF4-FFF2-40B4-BE49-F238E27FC236}">
                <a16:creationId xmlns:a16="http://schemas.microsoft.com/office/drawing/2014/main" id="{041ADB0A-088E-446F-BADE-9B476B878E79}"/>
              </a:ext>
            </a:extLst>
          </p:cNvPr>
          <p:cNvSpPr>
            <a:spLocks noGrp="1" noChangeArrowheads="1"/>
          </p:cNvSpPr>
          <p:nvPr>
            <p:ph type="title"/>
          </p:nvPr>
        </p:nvSpPr>
        <p:spPr>
          <a:xfrm>
            <a:off x="685800" y="58739"/>
            <a:ext cx="7772400" cy="503237"/>
          </a:xfrm>
        </p:spPr>
        <p:txBody>
          <a:bodyPr/>
          <a:lstStyle/>
          <a:p>
            <a:r>
              <a:rPr lang="cs-CZ" altLang="cs-CZ" dirty="0"/>
              <a:t>Správní trestání</a:t>
            </a:r>
          </a:p>
        </p:txBody>
      </p:sp>
      <p:sp>
        <p:nvSpPr>
          <p:cNvPr id="5" name="Nadpis 1">
            <a:extLst>
              <a:ext uri="{FF2B5EF4-FFF2-40B4-BE49-F238E27FC236}">
                <a16:creationId xmlns:a16="http://schemas.microsoft.com/office/drawing/2014/main" id="{CBD3B08D-1391-462C-8C19-1FCFC9366ADF}"/>
              </a:ext>
            </a:extLst>
          </p:cNvPr>
          <p:cNvSpPr txBox="1">
            <a:spLocks noChangeArrowheads="1"/>
          </p:cNvSpPr>
          <p:nvPr/>
        </p:nvSpPr>
        <p:spPr bwMode="auto">
          <a:xfrm>
            <a:off x="1168880" y="4820760"/>
            <a:ext cx="7772400" cy="188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a:lstStyle>
          <a:p>
            <a:pPr>
              <a:defRPr/>
            </a:pPr>
            <a:r>
              <a:rPr lang="cs-CZ" altLang="cs-CZ" sz="2400" kern="0" dirty="0"/>
              <a:t>Budoucnost občanských průkazů?</a:t>
            </a:r>
          </a:p>
          <a:p>
            <a:pPr marL="457200" indent="-457200">
              <a:buFontTx/>
              <a:buChar char="-"/>
              <a:defRPr/>
            </a:pPr>
            <a:r>
              <a:rPr lang="cs-CZ" altLang="cs-CZ" sz="2400" kern="0" dirty="0"/>
              <a:t>digitální občanka v mob. tel. (aplikace </a:t>
            </a:r>
            <a:r>
              <a:rPr lang="cs-CZ" altLang="cs-CZ" sz="2400" kern="0" dirty="0" err="1"/>
              <a:t>eDoklady</a:t>
            </a:r>
            <a:r>
              <a:rPr lang="cs-CZ" altLang="cs-CZ" sz="2400" kern="0" dirty="0"/>
              <a:t>)</a:t>
            </a:r>
          </a:p>
          <a:p>
            <a:pPr marL="457200" indent="-457200">
              <a:buFontTx/>
              <a:buChar char="-"/>
              <a:defRPr/>
            </a:pPr>
            <a:r>
              <a:rPr lang="cs-CZ" altLang="cs-CZ" sz="2400" kern="0" dirty="0"/>
              <a:t>využívání čipu</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492DB2F4-603C-4DD6-BC30-74E064FC631D}"/>
              </a:ext>
            </a:extLst>
          </p:cNvPr>
          <p:cNvSpPr>
            <a:spLocks noGrp="1" noChangeArrowheads="1"/>
          </p:cNvSpPr>
          <p:nvPr>
            <p:ph type="title"/>
          </p:nvPr>
        </p:nvSpPr>
        <p:spPr/>
        <p:txBody>
          <a:bodyPr/>
          <a:lstStyle/>
          <a:p>
            <a:r>
              <a:rPr lang="cs-CZ" altLang="cs-CZ"/>
              <a:t>Cestovní doklady</a:t>
            </a:r>
          </a:p>
        </p:txBody>
      </p:sp>
      <p:sp>
        <p:nvSpPr>
          <p:cNvPr id="107523" name="Rectangle 3">
            <a:extLst>
              <a:ext uri="{FF2B5EF4-FFF2-40B4-BE49-F238E27FC236}">
                <a16:creationId xmlns:a16="http://schemas.microsoft.com/office/drawing/2014/main" id="{2E74544C-7309-495C-9C61-21C2F5A59AE9}"/>
              </a:ext>
            </a:extLst>
          </p:cNvPr>
          <p:cNvSpPr>
            <a:spLocks noGrp="1" noChangeArrowheads="1"/>
          </p:cNvSpPr>
          <p:nvPr>
            <p:ph type="body" idx="1"/>
          </p:nvPr>
        </p:nvSpPr>
        <p:spPr/>
        <p:txBody>
          <a:bodyPr/>
          <a:lstStyle/>
          <a:p>
            <a:pPr>
              <a:defRPr/>
            </a:pPr>
            <a:r>
              <a:rPr lang="cs-CZ" altLang="cs-CZ" b="1" dirty="0"/>
              <a:t>Zák. č. 329/1999 Sb., o cestovních dokladech</a:t>
            </a:r>
          </a:p>
          <a:p>
            <a:pPr marL="0" indent="0">
              <a:buFont typeface="Wingdings" panose="05000000000000000000" pitchFamily="2" charset="2"/>
              <a:buNone/>
              <a:defRPr/>
            </a:pPr>
            <a:endParaRPr lang="cs-CZ" altLang="cs-CZ" b="1" dirty="0"/>
          </a:p>
          <a:p>
            <a:pPr>
              <a:defRPr/>
            </a:pPr>
            <a:r>
              <a:rPr lang="cs-CZ" altLang="cs-CZ" dirty="0"/>
              <a:t>Vyhláška č. 400/2011 Sb., kterou se provádí zákon o občanských průkazech a zákon o cestovních dokladech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6522553-8AE7-45E4-8A21-C4B589F8D705}"/>
              </a:ext>
            </a:extLst>
          </p:cNvPr>
          <p:cNvSpPr>
            <a:spLocks noGrp="1" noChangeArrowheads="1"/>
          </p:cNvSpPr>
          <p:nvPr>
            <p:ph type="title"/>
          </p:nvPr>
        </p:nvSpPr>
        <p:spPr/>
        <p:txBody>
          <a:bodyPr/>
          <a:lstStyle/>
          <a:p>
            <a:r>
              <a:rPr lang="cs-CZ" altLang="cs-CZ"/>
              <a:t>Vymezení základních pojmů</a:t>
            </a:r>
          </a:p>
        </p:txBody>
      </p:sp>
      <p:sp>
        <p:nvSpPr>
          <p:cNvPr id="76803" name="Rectangle 3">
            <a:extLst>
              <a:ext uri="{FF2B5EF4-FFF2-40B4-BE49-F238E27FC236}">
                <a16:creationId xmlns:a16="http://schemas.microsoft.com/office/drawing/2014/main" id="{D1D4AF52-2B95-4E62-A4B6-8D560F278738}"/>
              </a:ext>
            </a:extLst>
          </p:cNvPr>
          <p:cNvSpPr>
            <a:spLocks noGrp="1" noChangeArrowheads="1"/>
          </p:cNvSpPr>
          <p:nvPr>
            <p:ph type="body" idx="1"/>
          </p:nvPr>
        </p:nvSpPr>
        <p:spPr/>
        <p:txBody>
          <a:bodyPr/>
          <a:lstStyle/>
          <a:p>
            <a:pPr>
              <a:defRPr/>
            </a:pPr>
            <a:r>
              <a:rPr lang="cs-CZ" altLang="cs-CZ" dirty="0"/>
              <a:t>Cestovní doklad – veřejná listina, opravňující občana k překračování státních hranic České republiky přes hraniční přechod, nestanoví-li jinak mezinárodní smlouva, jíž je Česká republika vázána</a:t>
            </a:r>
          </a:p>
          <a:p>
            <a:pPr marL="0" indent="0">
              <a:buFont typeface="Wingdings" panose="05000000000000000000" pitchFamily="2" charset="2"/>
              <a:buNone/>
              <a:defRPr/>
            </a:pPr>
            <a:endParaRPr lang="cs-CZ" altLang="cs-CZ" dirty="0"/>
          </a:p>
          <a:p>
            <a:pPr algn="just">
              <a:defRPr/>
            </a:pPr>
            <a:r>
              <a:rPr lang="cs-CZ" altLang="cs-CZ" dirty="0"/>
              <a:t>Cestovním dokladem občan prokazuje své jméno, popřípadě jména, příjmení, rodné číslo, podobu, státní občanství České republiky a další údaje zapsané nebo zpracované v cestovním dokladu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A7AF74D-BFD0-4D9C-B586-F05A6427EE7C}"/>
              </a:ext>
            </a:extLst>
          </p:cNvPr>
          <p:cNvSpPr>
            <a:spLocks noGrp="1" noChangeArrowheads="1"/>
          </p:cNvSpPr>
          <p:nvPr>
            <p:ph type="title"/>
          </p:nvPr>
        </p:nvSpPr>
        <p:spPr/>
        <p:txBody>
          <a:bodyPr/>
          <a:lstStyle/>
          <a:p>
            <a:r>
              <a:rPr lang="cs-CZ" altLang="cs-CZ"/>
              <a:t>Vnitřní správa</a:t>
            </a:r>
          </a:p>
        </p:txBody>
      </p:sp>
      <p:sp>
        <p:nvSpPr>
          <p:cNvPr id="35843" name="Rectangle 3">
            <a:extLst>
              <a:ext uri="{FF2B5EF4-FFF2-40B4-BE49-F238E27FC236}">
                <a16:creationId xmlns:a16="http://schemas.microsoft.com/office/drawing/2014/main" id="{B806D4B3-09A0-424D-81F1-570948A6C135}"/>
              </a:ext>
            </a:extLst>
          </p:cNvPr>
          <p:cNvSpPr>
            <a:spLocks noGrp="1" noChangeArrowheads="1"/>
          </p:cNvSpPr>
          <p:nvPr>
            <p:ph type="body" idx="1"/>
          </p:nvPr>
        </p:nvSpPr>
        <p:spPr/>
        <p:txBody>
          <a:bodyPr/>
          <a:lstStyle/>
          <a:p>
            <a:pPr marL="0" indent="0">
              <a:buFont typeface="Wingdings" panose="05000000000000000000" pitchFamily="2" charset="2"/>
              <a:buNone/>
            </a:pPr>
            <a:r>
              <a:rPr lang="cs-CZ" altLang="cs-CZ"/>
              <a:t>2. </a:t>
            </a:r>
            <a:r>
              <a:rPr lang="cs-CZ" altLang="cs-CZ" u="sng"/>
              <a:t>Právo shromažďovací a sdružovací</a:t>
            </a:r>
          </a:p>
          <a:p>
            <a:pPr marL="0" indent="0">
              <a:buFont typeface="Wingdings" panose="05000000000000000000" pitchFamily="2" charset="2"/>
              <a:buNone/>
            </a:pPr>
            <a:r>
              <a:rPr lang="cs-CZ" altLang="cs-CZ"/>
              <a:t>(zák. č. 84/1990 Sb….)</a:t>
            </a:r>
          </a:p>
          <a:p>
            <a:pPr marL="0" indent="0">
              <a:buFont typeface="Wingdings" panose="05000000000000000000" pitchFamily="2" charset="2"/>
              <a:buNone/>
            </a:pPr>
            <a:endParaRPr lang="cs-CZ" altLang="cs-CZ"/>
          </a:p>
          <a:p>
            <a:pPr marL="0" indent="0">
              <a:buFont typeface="Wingdings" panose="05000000000000000000" pitchFamily="2" charset="2"/>
              <a:buNone/>
            </a:pPr>
            <a:r>
              <a:rPr lang="cs-CZ" altLang="cs-CZ"/>
              <a:t>3. </a:t>
            </a:r>
            <a:r>
              <a:rPr lang="cs-CZ" altLang="cs-CZ" u="sng"/>
              <a:t>Archivnictví, spisová služba, vidimace a legalizace</a:t>
            </a:r>
          </a:p>
          <a:p>
            <a:pPr marL="0" indent="0">
              <a:buFont typeface="Wingdings" panose="05000000000000000000" pitchFamily="2" charset="2"/>
              <a:buNone/>
            </a:pPr>
            <a:r>
              <a:rPr lang="cs-CZ" altLang="cs-CZ"/>
              <a:t>(zák. 499/2004 Sb.)</a:t>
            </a:r>
          </a:p>
          <a:p>
            <a:pPr marL="0" indent="0">
              <a:buFont typeface="Wingdings" panose="05000000000000000000" pitchFamily="2" charset="2"/>
              <a:buNone/>
            </a:pPr>
            <a:endParaRPr lang="cs-CZ" altLang="cs-CZ"/>
          </a:p>
          <a:p>
            <a:pPr marL="0" indent="0">
              <a:buFont typeface="Wingdings" panose="05000000000000000000" pitchFamily="2" charset="2"/>
              <a:buNone/>
            </a:pPr>
            <a:r>
              <a:rPr lang="cs-CZ" altLang="cs-CZ"/>
              <a:t>4. </a:t>
            </a:r>
            <a:r>
              <a:rPr lang="cs-CZ" altLang="cs-CZ" u="sng"/>
              <a:t>Územní členění státu, státní symboly a sčítání lidu</a:t>
            </a:r>
          </a:p>
          <a:p>
            <a:pPr marL="0" indent="0">
              <a:buFont typeface="Wingdings" panose="05000000000000000000" pitchFamily="2" charset="2"/>
              <a:buNone/>
            </a:pPr>
            <a:r>
              <a:rPr lang="cs-CZ" altLang="cs-CZ"/>
              <a:t>(zák. č. 36/1960 Sb., zák. č. 3/1993 Sb.)</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69BDE4B3-5625-45FC-945C-C02084CFA50A}"/>
              </a:ext>
            </a:extLst>
          </p:cNvPr>
          <p:cNvSpPr>
            <a:spLocks noGrp="1" noChangeArrowheads="1"/>
          </p:cNvSpPr>
          <p:nvPr>
            <p:ph type="title"/>
          </p:nvPr>
        </p:nvSpPr>
        <p:spPr>
          <a:xfrm>
            <a:off x="505275" y="401637"/>
            <a:ext cx="8086635" cy="647700"/>
          </a:xfrm>
        </p:spPr>
        <p:txBody>
          <a:bodyPr/>
          <a:lstStyle/>
          <a:p>
            <a:r>
              <a:rPr lang="cs-CZ" altLang="cs-CZ" dirty="0"/>
              <a:t>Druhy cestovních dokladů</a:t>
            </a:r>
          </a:p>
        </p:txBody>
      </p:sp>
      <p:sp>
        <p:nvSpPr>
          <p:cNvPr id="45059" name="Rectangle 3">
            <a:extLst>
              <a:ext uri="{FF2B5EF4-FFF2-40B4-BE49-F238E27FC236}">
                <a16:creationId xmlns:a16="http://schemas.microsoft.com/office/drawing/2014/main" id="{3732BB3A-BCE2-4661-8781-100061F029FF}"/>
              </a:ext>
            </a:extLst>
          </p:cNvPr>
          <p:cNvSpPr>
            <a:spLocks noGrp="1" noChangeArrowheads="1"/>
          </p:cNvSpPr>
          <p:nvPr>
            <p:ph type="body" idx="1"/>
          </p:nvPr>
        </p:nvSpPr>
        <p:spPr>
          <a:xfrm>
            <a:off x="280989" y="1049337"/>
            <a:ext cx="8082321" cy="4114800"/>
          </a:xfrm>
        </p:spPr>
        <p:txBody>
          <a:bodyPr/>
          <a:lstStyle/>
          <a:p>
            <a:pPr>
              <a:defRPr/>
            </a:pPr>
            <a:r>
              <a:rPr lang="cs-CZ" altLang="cs-CZ" dirty="0"/>
              <a:t>Zákon o cestovních dokladech upravuje více druhů cestovních dokladů, které lze použít k cestování do zahraničí:</a:t>
            </a:r>
          </a:p>
          <a:p>
            <a:pPr marL="0" indent="0">
              <a:buFont typeface="Wingdings" panose="05000000000000000000" pitchFamily="2" charset="2"/>
              <a:buNone/>
              <a:defRPr/>
            </a:pPr>
            <a:endParaRPr lang="cs-CZ" altLang="cs-CZ" dirty="0"/>
          </a:p>
          <a:p>
            <a:pPr lvl="1">
              <a:defRPr/>
            </a:pPr>
            <a:r>
              <a:rPr lang="cs-CZ" altLang="cs-CZ" dirty="0"/>
              <a:t>Cestovní pas – základní a univerzální</a:t>
            </a:r>
          </a:p>
          <a:p>
            <a:pPr marL="457200" lvl="1" indent="0">
              <a:buFont typeface="Wingdings" panose="05000000000000000000" pitchFamily="2" charset="2"/>
              <a:buNone/>
              <a:defRPr/>
            </a:pPr>
            <a:endParaRPr lang="cs-CZ" altLang="cs-CZ" dirty="0"/>
          </a:p>
          <a:p>
            <a:pPr lvl="1">
              <a:defRPr/>
            </a:pPr>
            <a:r>
              <a:rPr lang="cs-CZ" altLang="cs-CZ" dirty="0"/>
              <a:t>Diplomatický pas – omezenému okruhu osob</a:t>
            </a:r>
          </a:p>
          <a:p>
            <a:pPr marL="457200" lvl="1" indent="0">
              <a:buFont typeface="Wingdings" panose="05000000000000000000" pitchFamily="2" charset="2"/>
              <a:buNone/>
              <a:defRPr/>
            </a:pPr>
            <a:endParaRPr lang="cs-CZ" altLang="cs-CZ" dirty="0"/>
          </a:p>
          <a:p>
            <a:pPr lvl="1">
              <a:defRPr/>
            </a:pPr>
            <a:r>
              <a:rPr lang="cs-CZ" altLang="cs-CZ" dirty="0"/>
              <a:t>Služební pas – určený ke služební cestě do zahraničí</a:t>
            </a:r>
          </a:p>
          <a:p>
            <a:pPr marL="457200" lvl="1" indent="0">
              <a:buFont typeface="Wingdings" panose="05000000000000000000" pitchFamily="2" charset="2"/>
              <a:buNone/>
              <a:defRPr/>
            </a:pPr>
            <a:endParaRPr lang="cs-CZ" altLang="cs-CZ" dirty="0"/>
          </a:p>
          <a:p>
            <a:pPr lvl="1">
              <a:defRPr/>
            </a:pPr>
            <a:r>
              <a:rPr lang="cs-CZ" altLang="cs-CZ" dirty="0"/>
              <a:t>Cestovní průkaz – vydáván s územní a časovou platností omezenou účelem cesty (platnost nejvýše 6 měsíců)</a:t>
            </a:r>
          </a:p>
          <a:p>
            <a:pPr>
              <a:defRPr/>
            </a:pPr>
            <a:endParaRPr lang="cs-CZ" alt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Nadpis 1">
            <a:extLst>
              <a:ext uri="{FF2B5EF4-FFF2-40B4-BE49-F238E27FC236}">
                <a16:creationId xmlns:a16="http://schemas.microsoft.com/office/drawing/2014/main" id="{5E0317C9-C43C-43A3-8E09-BE2C3B8972F4}"/>
              </a:ext>
            </a:extLst>
          </p:cNvPr>
          <p:cNvSpPr>
            <a:spLocks noGrp="1" noChangeArrowheads="1"/>
          </p:cNvSpPr>
          <p:nvPr>
            <p:ph type="title"/>
          </p:nvPr>
        </p:nvSpPr>
        <p:spPr>
          <a:xfrm>
            <a:off x="613105" y="274639"/>
            <a:ext cx="8086635" cy="647700"/>
          </a:xfrm>
        </p:spPr>
        <p:txBody>
          <a:bodyPr/>
          <a:lstStyle/>
          <a:p>
            <a:r>
              <a:rPr lang="cs-CZ" altLang="cs-CZ" dirty="0"/>
              <a:t>Cestovní pas</a:t>
            </a:r>
          </a:p>
        </p:txBody>
      </p:sp>
      <p:sp>
        <p:nvSpPr>
          <p:cNvPr id="107523" name="Zástupný symbol pro obsah 2">
            <a:extLst>
              <a:ext uri="{FF2B5EF4-FFF2-40B4-BE49-F238E27FC236}">
                <a16:creationId xmlns:a16="http://schemas.microsoft.com/office/drawing/2014/main" id="{FF2BF8EE-955D-469C-8128-155563FB33DD}"/>
              </a:ext>
            </a:extLst>
          </p:cNvPr>
          <p:cNvSpPr>
            <a:spLocks noGrp="1" noChangeArrowheads="1"/>
          </p:cNvSpPr>
          <p:nvPr>
            <p:ph idx="1"/>
          </p:nvPr>
        </p:nvSpPr>
        <p:spPr>
          <a:xfrm>
            <a:off x="530839" y="1166813"/>
            <a:ext cx="8082321" cy="4114800"/>
          </a:xfrm>
        </p:spPr>
        <p:txBody>
          <a:bodyPr/>
          <a:lstStyle/>
          <a:p>
            <a:r>
              <a:rPr lang="cs-CZ" altLang="cs-CZ" b="1" dirty="0"/>
              <a:t>Žádost o vydání cestovního pasu se podává </a:t>
            </a:r>
            <a:r>
              <a:rPr lang="cs-CZ" altLang="cs-CZ" dirty="0"/>
              <a:t>u kteréhokoliv obecního úřadu obce s rozšířenou působností, </a:t>
            </a:r>
          </a:p>
          <a:p>
            <a:r>
              <a:rPr lang="cs-CZ" altLang="cs-CZ" b="1" dirty="0"/>
              <a:t>v zahranič</a:t>
            </a:r>
            <a:r>
              <a:rPr lang="cs-CZ" altLang="cs-CZ" dirty="0"/>
              <a:t>í u zastupitelského úřadu České republiky s výjimkou konzulárního úřadu vedeného honorárním konzulárním úředníkem</a:t>
            </a:r>
          </a:p>
          <a:p>
            <a:r>
              <a:rPr lang="cs-CZ" altLang="cs-CZ" dirty="0"/>
              <a:t>O vydání cestovního pasu může požádat:</a:t>
            </a:r>
          </a:p>
          <a:p>
            <a:r>
              <a:rPr lang="cs-CZ" altLang="cs-CZ" dirty="0"/>
              <a:t>občan starší 15 let, ale do doby zletilosti, tj. do 18 let, musí k žádosti přiložit písemný souhlas zákonného zástupce s jeho ověřeným podpisem.</a:t>
            </a:r>
          </a:p>
          <a:p>
            <a:r>
              <a:rPr lang="cs-CZ" altLang="cs-CZ" dirty="0"/>
              <a:t>zákonný zástupce za občana mladšího 15 let</a:t>
            </a:r>
          </a:p>
        </p:txBody>
      </p:sp>
      <p:sp>
        <p:nvSpPr>
          <p:cNvPr id="107524" name="Zástupný symbol pro číslo snímku 4">
            <a:extLst>
              <a:ext uri="{FF2B5EF4-FFF2-40B4-BE49-F238E27FC236}">
                <a16:creationId xmlns:a16="http://schemas.microsoft.com/office/drawing/2014/main" id="{DB96A159-9037-4EA9-9278-2846B77AEA2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9A05250-9ECE-4EAB-8588-90198E39F147}" type="slidenum">
              <a:rPr lang="cs-CZ" altLang="cs-CZ" sz="1200"/>
              <a:pPr>
                <a:spcBef>
                  <a:spcPct val="0"/>
                </a:spcBef>
                <a:buClrTx/>
                <a:buFontTx/>
                <a:buNone/>
              </a:pPr>
              <a:t>41</a:t>
            </a:fld>
            <a:endParaRPr lang="cs-CZ" altLang="cs-CZ" sz="12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Nadpis 1">
            <a:extLst>
              <a:ext uri="{FF2B5EF4-FFF2-40B4-BE49-F238E27FC236}">
                <a16:creationId xmlns:a16="http://schemas.microsoft.com/office/drawing/2014/main" id="{978A070B-C3C4-48EE-A7EF-D05BBFEC55CC}"/>
              </a:ext>
            </a:extLst>
          </p:cNvPr>
          <p:cNvSpPr>
            <a:spLocks noGrp="1" noChangeArrowheads="1"/>
          </p:cNvSpPr>
          <p:nvPr>
            <p:ph type="title"/>
          </p:nvPr>
        </p:nvSpPr>
        <p:spPr/>
        <p:txBody>
          <a:bodyPr/>
          <a:lstStyle/>
          <a:p>
            <a:r>
              <a:rPr lang="cs-CZ" altLang="cs-CZ"/>
              <a:t>Dispozice s cestovními doklady</a:t>
            </a:r>
          </a:p>
        </p:txBody>
      </p:sp>
      <p:sp>
        <p:nvSpPr>
          <p:cNvPr id="109571" name="Zástupný symbol pro obsah 2">
            <a:extLst>
              <a:ext uri="{FF2B5EF4-FFF2-40B4-BE49-F238E27FC236}">
                <a16:creationId xmlns:a16="http://schemas.microsoft.com/office/drawing/2014/main" id="{3224DA34-DB99-4AAD-9097-066026DD79B1}"/>
              </a:ext>
            </a:extLst>
          </p:cNvPr>
          <p:cNvSpPr>
            <a:spLocks noGrp="1" noChangeArrowheads="1"/>
          </p:cNvSpPr>
          <p:nvPr>
            <p:ph idx="1"/>
          </p:nvPr>
        </p:nvSpPr>
        <p:spPr/>
        <p:txBody>
          <a:bodyPr/>
          <a:lstStyle/>
          <a:p>
            <a:r>
              <a:rPr lang="cs-CZ" altLang="cs-CZ"/>
              <a:t>je zakázáno:</a:t>
            </a:r>
          </a:p>
          <a:p>
            <a:pPr lvl="1" algn="just"/>
            <a:r>
              <a:rPr lang="cs-CZ" altLang="cs-CZ"/>
              <a:t>občanský průkaz přijímat jako zástavu a odebírat jej při vstupu do objektů nebo na pozemky</a:t>
            </a:r>
          </a:p>
          <a:p>
            <a:pPr lvl="1" algn="just"/>
            <a:r>
              <a:rPr lang="cs-CZ" altLang="cs-CZ"/>
              <a:t>pořizovat jakýmikoliv prostředky kopie cestovního dokladu bez souhlasu občana, kterému byl cestovní doklad vydán, pokud zvláštní zákon nebo mezinárodní smlouva nestanoví jinak</a:t>
            </a:r>
          </a:p>
          <a:p>
            <a:pPr lvl="1" algn="just"/>
            <a:r>
              <a:rPr lang="cs-CZ" altLang="cs-CZ"/>
              <a:t>údaje zpracované v nosiči dat s biometrickými údaji nelze zpracovávat jiným způsobem, než jaký stanoví zákon</a:t>
            </a:r>
          </a:p>
        </p:txBody>
      </p:sp>
      <p:sp>
        <p:nvSpPr>
          <p:cNvPr id="109572" name="Zástupný symbol pro číslo snímku 4">
            <a:extLst>
              <a:ext uri="{FF2B5EF4-FFF2-40B4-BE49-F238E27FC236}">
                <a16:creationId xmlns:a16="http://schemas.microsoft.com/office/drawing/2014/main" id="{BF865C11-F0C4-4322-BC2E-746AB59CC86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155DC18-D0AC-4553-A05D-66A321785EF1}" type="slidenum">
              <a:rPr lang="cs-CZ" altLang="cs-CZ" sz="1200"/>
              <a:pPr>
                <a:spcBef>
                  <a:spcPct val="0"/>
                </a:spcBef>
                <a:buClrTx/>
                <a:buFontTx/>
                <a:buNone/>
              </a:pPr>
              <a:t>42</a:t>
            </a:fld>
            <a:endParaRPr lang="cs-CZ" altLang="cs-CZ" sz="12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Nadpis 1">
            <a:extLst>
              <a:ext uri="{FF2B5EF4-FFF2-40B4-BE49-F238E27FC236}">
                <a16:creationId xmlns:a16="http://schemas.microsoft.com/office/drawing/2014/main" id="{4C47EC24-22D3-4F5F-ADD8-0D603F963402}"/>
              </a:ext>
            </a:extLst>
          </p:cNvPr>
          <p:cNvSpPr>
            <a:spLocks noGrp="1" noChangeArrowheads="1"/>
          </p:cNvSpPr>
          <p:nvPr>
            <p:ph type="title"/>
          </p:nvPr>
        </p:nvSpPr>
        <p:spPr/>
        <p:txBody>
          <a:bodyPr/>
          <a:lstStyle/>
          <a:p>
            <a:r>
              <a:rPr lang="cs-CZ" altLang="cs-CZ"/>
              <a:t>Dispozice s cestovními doklady</a:t>
            </a:r>
          </a:p>
        </p:txBody>
      </p:sp>
      <p:sp>
        <p:nvSpPr>
          <p:cNvPr id="3" name="Zástupný symbol pro obsah 2">
            <a:extLst>
              <a:ext uri="{FF2B5EF4-FFF2-40B4-BE49-F238E27FC236}">
                <a16:creationId xmlns:a16="http://schemas.microsoft.com/office/drawing/2014/main" id="{BC9F7052-8756-4EDB-8B7E-47C8F52D1F16}"/>
              </a:ext>
            </a:extLst>
          </p:cNvPr>
          <p:cNvSpPr>
            <a:spLocks noGrp="1"/>
          </p:cNvSpPr>
          <p:nvPr>
            <p:ph idx="1"/>
          </p:nvPr>
        </p:nvSpPr>
        <p:spPr/>
        <p:txBody>
          <a:bodyPr/>
          <a:lstStyle/>
          <a:p>
            <a:pPr>
              <a:defRPr/>
            </a:pPr>
            <a:r>
              <a:rPr lang="cs-CZ" dirty="0"/>
              <a:t>Povinnosti držitelů:</a:t>
            </a:r>
          </a:p>
          <a:p>
            <a:pPr lvl="1" algn="just">
              <a:defRPr/>
            </a:pPr>
            <a:r>
              <a:rPr lang="cs-CZ" dirty="0"/>
              <a:t>s přihlédnutím ke všem okolnostem a poměrům chránit cestovní doklad před ztrátou, odcizením, poškozením nebo zneužitím</a:t>
            </a:r>
          </a:p>
          <a:p>
            <a:pPr lvl="1" algn="just">
              <a:defRPr/>
            </a:pPr>
            <a:r>
              <a:rPr lang="cs-CZ" dirty="0"/>
              <a:t> odevzdat bez zbytečného odkladu neplatný cestovní doklad nebo cestovní doklad, který je zaplněn záznamy, orgánu příslušnému k jeho vydání, matričnímu úřadu, zastupitelskému úřadu anebo neprodleně na vyžádání orgánům policie. </a:t>
            </a:r>
          </a:p>
          <a:p>
            <a:pPr marL="457200" lvl="1" indent="0" algn="just">
              <a:buFont typeface="Wingdings" panose="05000000000000000000" pitchFamily="2" charset="2"/>
              <a:buNone/>
              <a:defRPr/>
            </a:pPr>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Nadpis 1">
            <a:extLst>
              <a:ext uri="{FF2B5EF4-FFF2-40B4-BE49-F238E27FC236}">
                <a16:creationId xmlns:a16="http://schemas.microsoft.com/office/drawing/2014/main" id="{B2B3D31C-51CE-4B8D-88F5-06E7709F2D61}"/>
              </a:ext>
            </a:extLst>
          </p:cNvPr>
          <p:cNvSpPr>
            <a:spLocks noGrp="1" noChangeArrowheads="1"/>
          </p:cNvSpPr>
          <p:nvPr>
            <p:ph type="title"/>
          </p:nvPr>
        </p:nvSpPr>
        <p:spPr/>
        <p:txBody>
          <a:bodyPr/>
          <a:lstStyle/>
          <a:p>
            <a:r>
              <a:rPr lang="cs-CZ" altLang="cs-CZ"/>
              <a:t>Dispozice s cestovními doklady</a:t>
            </a:r>
          </a:p>
        </p:txBody>
      </p:sp>
      <p:sp>
        <p:nvSpPr>
          <p:cNvPr id="113667" name="Zástupný symbol pro obsah 2">
            <a:extLst>
              <a:ext uri="{FF2B5EF4-FFF2-40B4-BE49-F238E27FC236}">
                <a16:creationId xmlns:a16="http://schemas.microsoft.com/office/drawing/2014/main" id="{0317E4D4-C2E9-4D1A-B112-042D9A4F88AA}"/>
              </a:ext>
            </a:extLst>
          </p:cNvPr>
          <p:cNvSpPr>
            <a:spLocks noGrp="1" noChangeArrowheads="1"/>
          </p:cNvSpPr>
          <p:nvPr>
            <p:ph idx="1"/>
          </p:nvPr>
        </p:nvSpPr>
        <p:spPr/>
        <p:txBody>
          <a:bodyPr/>
          <a:lstStyle/>
          <a:p>
            <a:pPr lvl="1" algn="just"/>
            <a:r>
              <a:rPr lang="cs-CZ" altLang="cs-CZ"/>
              <a:t>Držitel je povinen ohlásit neprodleně ztrátu, odcizení, zničení cestovního dokladu anebo jeho nález orgánu příslušnému k jeho vydání, popřípadě kterémukoliv obecnímu úřadu obce s rozšířenou působností, matričnímu úřadu nebo nejbližšímu útvaru policie. </a:t>
            </a:r>
          </a:p>
          <a:p>
            <a:pPr lvl="1" algn="just"/>
            <a:r>
              <a:rPr lang="cs-CZ" altLang="cs-CZ"/>
              <a:t>Držitel je v zahraničí povinen ohlásit neprodleně ztrátu, odcizení, zničení cestovního dokladu nebo jeho nález nejbližšímu zastupitelskému úřadu, nestanoví-li jinak mezinárodní smlouva</a:t>
            </a:r>
          </a:p>
          <a:p>
            <a:pPr lvl="1" algn="just"/>
            <a:r>
              <a:rPr lang="cs-CZ" altLang="cs-CZ"/>
              <a:t>Porušení povinností je přestupkem – viz § 34a zákona o cestovních dokladech</a:t>
            </a:r>
          </a:p>
        </p:txBody>
      </p:sp>
      <p:sp>
        <p:nvSpPr>
          <p:cNvPr id="113668" name="Zástupný symbol pro číslo snímku 4">
            <a:extLst>
              <a:ext uri="{FF2B5EF4-FFF2-40B4-BE49-F238E27FC236}">
                <a16:creationId xmlns:a16="http://schemas.microsoft.com/office/drawing/2014/main" id="{8615A5D2-52FA-435C-89B7-E556D34F007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8CA8DF4-14C6-4296-B895-16843BD086F1}" type="slidenum">
              <a:rPr lang="cs-CZ" altLang="cs-CZ" sz="1200"/>
              <a:pPr>
                <a:spcBef>
                  <a:spcPct val="0"/>
                </a:spcBef>
                <a:buClrTx/>
                <a:buFontTx/>
                <a:buNone/>
              </a:pPr>
              <a:t>44</a:t>
            </a:fld>
            <a:endParaRPr lang="cs-CZ" altLang="cs-CZ"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a:extLst>
              <a:ext uri="{FF2B5EF4-FFF2-40B4-BE49-F238E27FC236}">
                <a16:creationId xmlns:a16="http://schemas.microsoft.com/office/drawing/2014/main" id="{9A0A0F9A-3634-4A3D-A562-4AEBBCF5AEE8}"/>
              </a:ext>
            </a:extLst>
          </p:cNvPr>
          <p:cNvSpPr>
            <a:spLocks noGrp="1" noChangeArrowheads="1"/>
          </p:cNvSpPr>
          <p:nvPr>
            <p:ph type="title"/>
          </p:nvPr>
        </p:nvSpPr>
        <p:spPr/>
        <p:txBody>
          <a:bodyPr/>
          <a:lstStyle/>
          <a:p>
            <a:r>
              <a:rPr lang="cs-CZ" altLang="cs-CZ"/>
              <a:t>Organizace vnitřní správy</a:t>
            </a:r>
          </a:p>
        </p:txBody>
      </p:sp>
      <p:sp>
        <p:nvSpPr>
          <p:cNvPr id="37891" name="Rectangle 1027">
            <a:extLst>
              <a:ext uri="{FF2B5EF4-FFF2-40B4-BE49-F238E27FC236}">
                <a16:creationId xmlns:a16="http://schemas.microsoft.com/office/drawing/2014/main" id="{1DEEDB10-C669-4A89-B014-C605F91E388E}"/>
              </a:ext>
            </a:extLst>
          </p:cNvPr>
          <p:cNvSpPr>
            <a:spLocks noGrp="1" noChangeArrowheads="1"/>
          </p:cNvSpPr>
          <p:nvPr>
            <p:ph type="body" idx="1"/>
          </p:nvPr>
        </p:nvSpPr>
        <p:spPr/>
        <p:txBody>
          <a:bodyPr/>
          <a:lstStyle/>
          <a:p>
            <a:r>
              <a:rPr lang="cs-CZ" altLang="cs-CZ"/>
              <a:t>Ministerstvo vnitra ( zák. č. 2/1969 Sb.)</a:t>
            </a:r>
          </a:p>
          <a:p>
            <a:r>
              <a:rPr lang="cs-CZ" altLang="cs-CZ"/>
              <a:t>Kraje – krajské úřady</a:t>
            </a:r>
          </a:p>
          <a:p>
            <a:r>
              <a:rPr lang="cs-CZ" altLang="cs-CZ"/>
              <a:t>Obce </a:t>
            </a:r>
          </a:p>
          <a:p>
            <a:pPr lvl="2"/>
            <a:r>
              <a:rPr lang="cs-CZ" altLang="cs-CZ"/>
              <a:t>obecní úřady obcí s rozšířenou působností</a:t>
            </a:r>
          </a:p>
          <a:p>
            <a:pPr lvl="2"/>
            <a:r>
              <a:rPr lang="cs-CZ" altLang="cs-CZ"/>
              <a:t>pověřené obecní úřady</a:t>
            </a:r>
          </a:p>
          <a:p>
            <a:pPr lvl="2"/>
            <a:r>
              <a:rPr lang="cs-CZ" altLang="cs-CZ"/>
              <a:t>obecní úřady</a:t>
            </a:r>
          </a:p>
          <a:p>
            <a:r>
              <a:rPr lang="cs-CZ" altLang="cs-CZ"/>
              <a:t>Celní správa, Policie České republiky apod.</a:t>
            </a:r>
          </a:p>
          <a:p>
            <a:endParaRPr lang="cs-CZ" altLang="cs-CZ"/>
          </a:p>
          <a:p>
            <a:r>
              <a:rPr lang="cs-CZ" altLang="cs-CZ" sz="1800" i="1"/>
              <a:t>Nález Pl. ÚS 39/10 – evidence obyvatel není samostatnou působností</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6BF02CD-9EE7-486D-9676-2146A4877A08}"/>
              </a:ext>
            </a:extLst>
          </p:cNvPr>
          <p:cNvSpPr>
            <a:spLocks noGrp="1" noChangeArrowheads="1"/>
          </p:cNvSpPr>
          <p:nvPr>
            <p:ph type="title"/>
          </p:nvPr>
        </p:nvSpPr>
        <p:spPr/>
        <p:txBody>
          <a:bodyPr/>
          <a:lstStyle/>
          <a:p>
            <a:r>
              <a:rPr lang="cs-CZ" altLang="cs-CZ"/>
              <a:t>Matriky</a:t>
            </a:r>
          </a:p>
        </p:txBody>
      </p:sp>
      <p:sp>
        <p:nvSpPr>
          <p:cNvPr id="39939" name="Rectangle 3">
            <a:extLst>
              <a:ext uri="{FF2B5EF4-FFF2-40B4-BE49-F238E27FC236}">
                <a16:creationId xmlns:a16="http://schemas.microsoft.com/office/drawing/2014/main" id="{E6F2FE0A-25E0-41B0-9E19-E0E09B918C52}"/>
              </a:ext>
            </a:extLst>
          </p:cNvPr>
          <p:cNvSpPr>
            <a:spLocks noGrp="1" noChangeArrowheads="1"/>
          </p:cNvSpPr>
          <p:nvPr>
            <p:ph type="body" idx="1"/>
          </p:nvPr>
        </p:nvSpPr>
        <p:spPr/>
        <p:txBody>
          <a:bodyPr/>
          <a:lstStyle/>
          <a:p>
            <a:pPr>
              <a:lnSpc>
                <a:spcPct val="90000"/>
              </a:lnSpc>
              <a:defRPr/>
            </a:pPr>
            <a:r>
              <a:rPr lang="cs-CZ" altLang="cs-CZ" u="sng" dirty="0"/>
              <a:t>Zák. č. 301/2000 Sb., o matrikách, jménu a příjmení</a:t>
            </a:r>
          </a:p>
          <a:p>
            <a:pPr marL="0" indent="0">
              <a:lnSpc>
                <a:spcPct val="90000"/>
              </a:lnSpc>
              <a:buFont typeface="Wingdings" panose="05000000000000000000" pitchFamily="2" charset="2"/>
              <a:buNone/>
              <a:defRPr/>
            </a:pPr>
            <a:endParaRPr lang="cs-CZ" altLang="cs-CZ" u="sng" dirty="0"/>
          </a:p>
          <a:p>
            <a:pPr>
              <a:lnSpc>
                <a:spcPct val="90000"/>
              </a:lnSpc>
              <a:defRPr/>
            </a:pPr>
            <a:r>
              <a:rPr lang="cs-CZ" altLang="cs-CZ" dirty="0"/>
              <a:t>Vyhláška MV č. 207/2001 Sb., kterou se provádí </a:t>
            </a:r>
            <a:r>
              <a:rPr lang="cs-CZ" altLang="cs-CZ" dirty="0" err="1"/>
              <a:t>zák.č</a:t>
            </a:r>
            <a:r>
              <a:rPr lang="cs-CZ" altLang="cs-CZ" dirty="0"/>
              <a:t>. 301/2000 Sb.</a:t>
            </a:r>
          </a:p>
          <a:p>
            <a:pPr marL="0" indent="0">
              <a:lnSpc>
                <a:spcPct val="90000"/>
              </a:lnSpc>
              <a:buFont typeface="Wingdings" panose="05000000000000000000" pitchFamily="2" charset="2"/>
              <a:buNone/>
              <a:defRPr/>
            </a:pPr>
            <a:endParaRPr lang="cs-CZ" altLang="cs-CZ" dirty="0"/>
          </a:p>
          <a:p>
            <a:pPr>
              <a:lnSpc>
                <a:spcPct val="90000"/>
              </a:lnSpc>
              <a:defRPr/>
            </a:pPr>
            <a:r>
              <a:rPr lang="cs-CZ" altLang="cs-CZ" dirty="0"/>
              <a:t>Zák. č. 500/2004 Sb., správní řád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86A082A-09AC-4E1B-BF97-1644B7F09E50}"/>
              </a:ext>
            </a:extLst>
          </p:cNvPr>
          <p:cNvSpPr>
            <a:spLocks noGrp="1" noChangeArrowheads="1"/>
          </p:cNvSpPr>
          <p:nvPr>
            <p:ph type="title"/>
          </p:nvPr>
        </p:nvSpPr>
        <p:spPr/>
        <p:txBody>
          <a:bodyPr/>
          <a:lstStyle/>
          <a:p>
            <a:r>
              <a:rPr lang="cs-CZ" altLang="cs-CZ"/>
              <a:t>Vymezení pojmu matrika</a:t>
            </a:r>
          </a:p>
        </p:txBody>
      </p:sp>
      <p:sp>
        <p:nvSpPr>
          <p:cNvPr id="41987" name="Rectangle 3">
            <a:extLst>
              <a:ext uri="{FF2B5EF4-FFF2-40B4-BE49-F238E27FC236}">
                <a16:creationId xmlns:a16="http://schemas.microsoft.com/office/drawing/2014/main" id="{E14B2FA7-7D69-47CE-9430-A78CF51E9B9C}"/>
              </a:ext>
            </a:extLst>
          </p:cNvPr>
          <p:cNvSpPr>
            <a:spLocks noGrp="1" noChangeArrowheads="1"/>
          </p:cNvSpPr>
          <p:nvPr>
            <p:ph type="body" idx="1"/>
          </p:nvPr>
        </p:nvSpPr>
        <p:spPr/>
        <p:txBody>
          <a:bodyPr/>
          <a:lstStyle/>
          <a:p>
            <a:pPr algn="just"/>
            <a:endParaRPr lang="cs-CZ" altLang="cs-CZ"/>
          </a:p>
          <a:p>
            <a:pPr algn="just"/>
            <a:r>
              <a:rPr lang="cs-CZ" altLang="cs-CZ" i="1"/>
              <a:t>Z lat. matrix – kmen</a:t>
            </a:r>
          </a:p>
          <a:p>
            <a:pPr algn="just"/>
            <a:r>
              <a:rPr lang="cs-CZ" altLang="cs-CZ" i="1"/>
              <a:t>Původně církevní matriky (farnosti) x Josef II. –veřejné listiny</a:t>
            </a:r>
          </a:p>
          <a:p>
            <a:pPr algn="just"/>
            <a:r>
              <a:rPr lang="cs-CZ" altLang="cs-CZ"/>
              <a:t>Matrika je </a:t>
            </a:r>
            <a:r>
              <a:rPr lang="cs-CZ" altLang="cs-CZ" u="sng"/>
              <a:t>státní evidence</a:t>
            </a:r>
            <a:r>
              <a:rPr lang="cs-CZ" altLang="cs-CZ"/>
              <a:t> narození, uzavření manželství, registrovaných partnerství a úmrtí FO na území ČR (občanů i cizinců), a státních občanů v cizině + uzavření manželství cizinci v cizině, byl-li život snoubence přímo ohrožen (§ 667 odst. 1 OZ)</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31D7D09B-4681-413D-AB31-2A8A4BBABFD7}"/>
              </a:ext>
            </a:extLst>
          </p:cNvPr>
          <p:cNvSpPr>
            <a:spLocks noGrp="1" noChangeArrowheads="1"/>
          </p:cNvSpPr>
          <p:nvPr>
            <p:ph type="title"/>
          </p:nvPr>
        </p:nvSpPr>
        <p:spPr/>
        <p:txBody>
          <a:bodyPr/>
          <a:lstStyle/>
          <a:p>
            <a:r>
              <a:rPr lang="cs-CZ" altLang="cs-CZ"/>
              <a:t>Vymezení pojmu</a:t>
            </a:r>
          </a:p>
        </p:txBody>
      </p:sp>
      <p:sp>
        <p:nvSpPr>
          <p:cNvPr id="44035" name="Rectangle 3">
            <a:extLst>
              <a:ext uri="{FF2B5EF4-FFF2-40B4-BE49-F238E27FC236}">
                <a16:creationId xmlns:a16="http://schemas.microsoft.com/office/drawing/2014/main" id="{25EF1DDD-D265-43E8-9B21-6AB52542E3D4}"/>
              </a:ext>
            </a:extLst>
          </p:cNvPr>
          <p:cNvSpPr>
            <a:spLocks noGrp="1" noChangeArrowheads="1"/>
          </p:cNvSpPr>
          <p:nvPr>
            <p:ph type="body" idx="1"/>
          </p:nvPr>
        </p:nvSpPr>
        <p:spPr/>
        <p:txBody>
          <a:bodyPr/>
          <a:lstStyle/>
          <a:p>
            <a:endParaRPr lang="cs-CZ" altLang="cs-CZ"/>
          </a:p>
          <a:p>
            <a:pPr>
              <a:buFont typeface="Wingdings" panose="05000000000000000000" pitchFamily="2" charset="2"/>
              <a:buNone/>
            </a:pPr>
            <a:r>
              <a:rPr lang="cs-CZ" altLang="cs-CZ" b="1" u="sng"/>
              <a:t>Druhy</a:t>
            </a:r>
          </a:p>
          <a:p>
            <a:pPr>
              <a:buFont typeface="Wingdings" panose="05000000000000000000" pitchFamily="2" charset="2"/>
              <a:buNone/>
            </a:pPr>
            <a:endParaRPr lang="cs-CZ" altLang="cs-CZ" b="1" u="sng"/>
          </a:p>
          <a:p>
            <a:r>
              <a:rPr lang="cs-CZ" altLang="cs-CZ"/>
              <a:t>Matrika narození</a:t>
            </a:r>
          </a:p>
          <a:p>
            <a:r>
              <a:rPr lang="cs-CZ" altLang="cs-CZ"/>
              <a:t>Matrika manželství</a:t>
            </a:r>
          </a:p>
          <a:p>
            <a:r>
              <a:rPr lang="cs-CZ" altLang="cs-CZ"/>
              <a:t>Matrika registrovaného partnerství</a:t>
            </a:r>
          </a:p>
          <a:p>
            <a:r>
              <a:rPr lang="cs-CZ" altLang="cs-CZ"/>
              <a:t>Matrika úmrtí</a:t>
            </a:r>
          </a:p>
          <a:p>
            <a:endParaRPr lang="cs-CZ" altLang="cs-CZ"/>
          </a:p>
          <a:p>
            <a:endParaRPr lang="cs-CZ" alt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C75FCEBB-A74F-4B40-A5FE-C4FF3B8ECFE9}"/>
              </a:ext>
            </a:extLst>
          </p:cNvPr>
          <p:cNvSpPr>
            <a:spLocks noGrp="1" noChangeArrowheads="1"/>
          </p:cNvSpPr>
          <p:nvPr>
            <p:ph type="title"/>
          </p:nvPr>
        </p:nvSpPr>
        <p:spPr/>
        <p:txBody>
          <a:bodyPr/>
          <a:lstStyle/>
          <a:p>
            <a:r>
              <a:rPr lang="cs-CZ" altLang="cs-CZ"/>
              <a:t>Struktura</a:t>
            </a:r>
          </a:p>
        </p:txBody>
      </p:sp>
      <p:sp>
        <p:nvSpPr>
          <p:cNvPr id="46083" name="Rectangle 3">
            <a:extLst>
              <a:ext uri="{FF2B5EF4-FFF2-40B4-BE49-F238E27FC236}">
                <a16:creationId xmlns:a16="http://schemas.microsoft.com/office/drawing/2014/main" id="{8003F609-6699-4A30-BA69-2E4152E4D874}"/>
              </a:ext>
            </a:extLst>
          </p:cNvPr>
          <p:cNvSpPr>
            <a:spLocks noGrp="1" noChangeArrowheads="1"/>
          </p:cNvSpPr>
          <p:nvPr>
            <p:ph type="body" idx="1"/>
          </p:nvPr>
        </p:nvSpPr>
        <p:spPr/>
        <p:txBody>
          <a:bodyPr/>
          <a:lstStyle/>
          <a:p>
            <a:r>
              <a:rPr lang="cs-CZ" altLang="cs-CZ" b="1" u="sng"/>
              <a:t>Knihy</a:t>
            </a:r>
            <a:r>
              <a:rPr lang="cs-CZ" altLang="cs-CZ"/>
              <a:t> – svázané tiskopisy a jmenný rejstřík</a:t>
            </a:r>
          </a:p>
          <a:p>
            <a:r>
              <a:rPr lang="cs-CZ" altLang="cs-CZ" b="1" u="sng"/>
              <a:t>Sbírka listin</a:t>
            </a:r>
            <a:r>
              <a:rPr lang="cs-CZ" altLang="cs-CZ"/>
              <a:t> – listiny (převážně veřejné), které tvoří podklad pro matriční zápis, jeho změnu nebo opravu (př. rozhodnutí soudů nebo správních orgánů)</a:t>
            </a:r>
          </a:p>
          <a:p>
            <a:r>
              <a:rPr lang="cs-CZ" altLang="cs-CZ"/>
              <a:t>- vede se zvlášť pro jednotlivé knihy (rok)</a:t>
            </a:r>
          </a:p>
          <a:p>
            <a:r>
              <a:rPr lang="cs-CZ" altLang="cs-CZ"/>
              <a:t>- zápis se provádí z úřední povinnosti</a:t>
            </a:r>
          </a:p>
        </p:txBody>
      </p:sp>
    </p:spTree>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2801</TotalTime>
  <Words>3554</Words>
  <Application>Microsoft Office PowerPoint</Application>
  <PresentationFormat>Předvádění na obrazovce (4:3)</PresentationFormat>
  <Paragraphs>373</Paragraphs>
  <Slides>44</Slides>
  <Notes>44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44</vt:i4>
      </vt:variant>
    </vt:vector>
  </HeadingPairs>
  <TitlesOfParts>
    <vt:vector size="50" baseType="lpstr">
      <vt:lpstr>Arial</vt:lpstr>
      <vt:lpstr>Arial CE</vt:lpstr>
      <vt:lpstr>Tahoma</vt:lpstr>
      <vt:lpstr>Trebuchet MS</vt:lpstr>
      <vt:lpstr>Wingdings</vt:lpstr>
      <vt:lpstr>Prezentace_MU_CZ</vt:lpstr>
      <vt:lpstr>Vnitřní správa se zvláštním zaměřením na matriky, trvalý pobyt, rodná čísla  a občanské průkazy.   BM406K Vybrané otázky veřejné správy a správního práva I  4. přednáška 26. 4. 2024  David Hejč </vt:lpstr>
      <vt:lpstr>Vnitřní správa</vt:lpstr>
      <vt:lpstr>Vnitřní správa</vt:lpstr>
      <vt:lpstr>Vnitřní správa</vt:lpstr>
      <vt:lpstr>Organizace vnitřní správy</vt:lpstr>
      <vt:lpstr>Matriky</vt:lpstr>
      <vt:lpstr>Vymezení pojmu matrika</vt:lpstr>
      <vt:lpstr>Vymezení pojmu</vt:lpstr>
      <vt:lpstr>Struktura</vt:lpstr>
      <vt:lpstr>Vymezení pojmu</vt:lpstr>
      <vt:lpstr>Kniha narození </vt:lpstr>
      <vt:lpstr>Kniha manželství</vt:lpstr>
      <vt:lpstr>Kniha registrovaného partnerství </vt:lpstr>
      <vt:lpstr>Kniha úmrtí</vt:lpstr>
      <vt:lpstr> Doba uložení matriční knihy a sbírky listin </vt:lpstr>
      <vt:lpstr>Organizace</vt:lpstr>
      <vt:lpstr>Jméno</vt:lpstr>
      <vt:lpstr>Příjmení</vt:lpstr>
      <vt:lpstr>Změna jména nebo příjmení</vt:lpstr>
      <vt:lpstr>Evidence obyvatel</vt:lpstr>
      <vt:lpstr>Vymezení základních pojmů</vt:lpstr>
      <vt:lpstr>Trvalý pobyt</vt:lpstr>
      <vt:lpstr>Trvalý pobyt</vt:lpstr>
      <vt:lpstr>Změna trvalého pobytu</vt:lpstr>
      <vt:lpstr>Trvalý pobyt</vt:lpstr>
      <vt:lpstr>Rodné číslo – vymezení pojmu</vt:lpstr>
      <vt:lpstr>Prezentace aplikace PowerPoint</vt:lpstr>
      <vt:lpstr>Doklad o přiděleném rodném čísle</vt:lpstr>
      <vt:lpstr>Změna rodného čísla</vt:lpstr>
      <vt:lpstr>Občanské průkazy</vt:lpstr>
      <vt:lpstr>Vymezení základních pojmů</vt:lpstr>
      <vt:lpstr>Typy občanského průkazu</vt:lpstr>
      <vt:lpstr>Doba platnosti občanského průkazu </vt:lpstr>
      <vt:lpstr>Vydání občanského průkazu </vt:lpstr>
      <vt:lpstr>Dispozice s občanskými průkazy</vt:lpstr>
      <vt:lpstr>Dispozice s občanskými průkazy</vt:lpstr>
      <vt:lpstr>Správní trestání</vt:lpstr>
      <vt:lpstr>Cestovní doklady</vt:lpstr>
      <vt:lpstr>Vymezení základních pojmů</vt:lpstr>
      <vt:lpstr>Druhy cestovních dokladů</vt:lpstr>
      <vt:lpstr>Cestovní pas</vt:lpstr>
      <vt:lpstr>Dispozice s cestovními doklady</vt:lpstr>
      <vt:lpstr>Dispozice s cestovními doklady</vt:lpstr>
      <vt:lpstr>Dispozice s cestovními doklady</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Lukas Potesil</dc:creator>
  <cp:lastModifiedBy>David Hejč</cp:lastModifiedBy>
  <cp:revision>316</cp:revision>
  <cp:lastPrinted>2024-04-24T19:28:19Z</cp:lastPrinted>
  <dcterms:created xsi:type="dcterms:W3CDTF">2016-09-26T07:53:44Z</dcterms:created>
  <dcterms:modified xsi:type="dcterms:W3CDTF">2024-04-26T08:32:52Z</dcterms:modified>
</cp:coreProperties>
</file>