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0" r:id="rId6"/>
    <p:sldId id="294" r:id="rId7"/>
    <p:sldId id="307" r:id="rId8"/>
    <p:sldId id="292" r:id="rId9"/>
    <p:sldId id="271" r:id="rId10"/>
    <p:sldId id="295" r:id="rId11"/>
    <p:sldId id="298" r:id="rId12"/>
    <p:sldId id="301" r:id="rId13"/>
    <p:sldId id="299" r:id="rId14"/>
    <p:sldId id="296" r:id="rId15"/>
    <p:sldId id="297" r:id="rId16"/>
    <p:sldId id="272" r:id="rId17"/>
    <p:sldId id="265" r:id="rId18"/>
    <p:sldId id="273" r:id="rId19"/>
    <p:sldId id="302" r:id="rId20"/>
    <p:sldId id="303" r:id="rId21"/>
    <p:sldId id="279" r:id="rId22"/>
    <p:sldId id="280" r:id="rId23"/>
    <p:sldId id="304" r:id="rId24"/>
    <p:sldId id="281" r:id="rId25"/>
    <p:sldId id="262" r:id="rId26"/>
    <p:sldId id="278" r:id="rId27"/>
    <p:sldId id="268" r:id="rId28"/>
    <p:sldId id="269" r:id="rId29"/>
    <p:sldId id="270" r:id="rId30"/>
    <p:sldId id="293" r:id="rId31"/>
    <p:sldId id="263" r:id="rId32"/>
    <p:sldId id="264" r:id="rId33"/>
    <p:sldId id="287" r:id="rId34"/>
    <p:sldId id="276" r:id="rId35"/>
    <p:sldId id="277" r:id="rId36"/>
    <p:sldId id="291" r:id="rId37"/>
    <p:sldId id="289" r:id="rId38"/>
    <p:sldId id="283" r:id="rId39"/>
    <p:sldId id="305" r:id="rId40"/>
    <p:sldId id="282" r:id="rId41"/>
    <p:sldId id="290" r:id="rId42"/>
    <p:sldId id="288" r:id="rId43"/>
    <p:sldId id="267" r:id="rId44"/>
    <p:sldId id="284" r:id="rId45"/>
    <p:sldId id="285" r:id="rId46"/>
    <p:sldId id="306" r:id="rId47"/>
    <p:sldId id="286" r:id="rId48"/>
  </p:sldIdLst>
  <p:sldSz cx="12192000" cy="6858000"/>
  <p:notesSz cx="6797675" cy="9929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ip Křepelka" userId="f472ea84-e261-4e9f-9b2e-48f877ab528f" providerId="ADAL" clId="{406D50C5-9B34-40AC-8AA0-2C6DC1C25939}"/>
    <pc:docChg chg="addSld">
      <pc:chgData name="Filip Křepelka" userId="f472ea84-e261-4e9f-9b2e-48f877ab528f" providerId="ADAL" clId="{406D50C5-9B34-40AC-8AA0-2C6DC1C25939}" dt="2023-09-04T12:05:16.002" v="0" actId="680"/>
      <pc:docMkLst>
        <pc:docMk/>
      </pc:docMkLst>
      <pc:sldChg chg="new">
        <pc:chgData name="Filip Křepelka" userId="f472ea84-e261-4e9f-9b2e-48f877ab528f" providerId="ADAL" clId="{406D50C5-9B34-40AC-8AA0-2C6DC1C25939}" dt="2023-09-04T12:05:16.002" v="0" actId="680"/>
        <pc:sldMkLst>
          <pc:docMk/>
          <pc:sldMk cId="532479201" sldId="300"/>
        </pc:sldMkLst>
      </pc:sldChg>
    </pc:docChg>
  </pc:docChgLst>
  <pc:docChgLst>
    <pc:chgData name="Filip Křepelka" userId="f472ea84-e261-4e9f-9b2e-48f877ab528f" providerId="ADAL" clId="{0946512C-E578-49E5-AB40-521B1D527FA6}"/>
    <pc:docChg chg="undo redo custSel addSld delSld modSld">
      <pc:chgData name="Filip Křepelka" userId="f472ea84-e261-4e9f-9b2e-48f877ab528f" providerId="ADAL" clId="{0946512C-E578-49E5-AB40-521B1D527FA6}" dt="2023-08-31T07:26:57.520" v="31892" actId="20577"/>
      <pc:docMkLst>
        <pc:docMk/>
      </pc:docMkLst>
      <pc:sldChg chg="modSp mod">
        <pc:chgData name="Filip Křepelka" userId="f472ea84-e261-4e9f-9b2e-48f877ab528f" providerId="ADAL" clId="{0946512C-E578-49E5-AB40-521B1D527FA6}" dt="2023-08-27T15:54:22.828" v="27780" actId="20577"/>
        <pc:sldMkLst>
          <pc:docMk/>
          <pc:sldMk cId="694702815" sldId="256"/>
        </pc:sldMkLst>
        <pc:spChg chg="mod">
          <ac:chgData name="Filip Křepelka" userId="f472ea84-e261-4e9f-9b2e-48f877ab528f" providerId="ADAL" clId="{0946512C-E578-49E5-AB40-521B1D527FA6}" dt="2023-08-22T13:10:59.970" v="12448" actId="20577"/>
          <ac:spMkLst>
            <pc:docMk/>
            <pc:sldMk cId="694702815" sldId="256"/>
            <ac:spMk id="2" creationId="{00000000-0000-0000-0000-000000000000}"/>
          </ac:spMkLst>
        </pc:spChg>
        <pc:spChg chg="mod">
          <ac:chgData name="Filip Křepelka" userId="f472ea84-e261-4e9f-9b2e-48f877ab528f" providerId="ADAL" clId="{0946512C-E578-49E5-AB40-521B1D527FA6}" dt="2023-08-27T15:54:22.828" v="27780" actId="20577"/>
          <ac:spMkLst>
            <pc:docMk/>
            <pc:sldMk cId="694702815" sldId="256"/>
            <ac:spMk id="3" creationId="{00000000-0000-0000-0000-000000000000}"/>
          </ac:spMkLst>
        </pc:spChg>
      </pc:sldChg>
      <pc:sldChg chg="modSp del mod">
        <pc:chgData name="Filip Křepelka" userId="f472ea84-e261-4e9f-9b2e-48f877ab528f" providerId="ADAL" clId="{0946512C-E578-49E5-AB40-521B1D527FA6}" dt="2023-08-24T15:32:17.518" v="19992" actId="47"/>
        <pc:sldMkLst>
          <pc:docMk/>
          <pc:sldMk cId="922536684" sldId="257"/>
        </pc:sldMkLst>
        <pc:spChg chg="mod">
          <ac:chgData name="Filip Křepelka" userId="f472ea84-e261-4e9f-9b2e-48f877ab528f" providerId="ADAL" clId="{0946512C-E578-49E5-AB40-521B1D527FA6}" dt="2023-08-22T08:15:01.989" v="1433" actId="20577"/>
          <ac:spMkLst>
            <pc:docMk/>
            <pc:sldMk cId="922536684" sldId="257"/>
            <ac:spMk id="3" creationId="{288A6B19-2ECD-4C50-9479-BB377B470170}"/>
          </ac:spMkLst>
        </pc:spChg>
      </pc:sldChg>
      <pc:sldChg chg="modSp del mod">
        <pc:chgData name="Filip Křepelka" userId="f472ea84-e261-4e9f-9b2e-48f877ab528f" providerId="ADAL" clId="{0946512C-E578-49E5-AB40-521B1D527FA6}" dt="2023-08-27T15:56:49.202" v="27995" actId="47"/>
        <pc:sldMkLst>
          <pc:docMk/>
          <pc:sldMk cId="1784187057" sldId="258"/>
        </pc:sldMkLst>
        <pc:spChg chg="mod">
          <ac:chgData name="Filip Křepelka" userId="f472ea84-e261-4e9f-9b2e-48f877ab528f" providerId="ADAL" clId="{0946512C-E578-49E5-AB40-521B1D527FA6}" dt="2023-08-25T08:33:03.580" v="20957" actId="20577"/>
          <ac:spMkLst>
            <pc:docMk/>
            <pc:sldMk cId="1784187057" sldId="258"/>
            <ac:spMk id="2" creationId="{034C6D35-14F3-4746-95E8-1C7A092E23D6}"/>
          </ac:spMkLst>
        </pc:spChg>
        <pc:spChg chg="mod">
          <ac:chgData name="Filip Křepelka" userId="f472ea84-e261-4e9f-9b2e-48f877ab528f" providerId="ADAL" clId="{0946512C-E578-49E5-AB40-521B1D527FA6}" dt="2023-08-27T15:21:51.105" v="26000" actId="20577"/>
          <ac:spMkLst>
            <pc:docMk/>
            <pc:sldMk cId="1784187057" sldId="258"/>
            <ac:spMk id="3" creationId="{F9F3188C-498C-4E06-823C-20488DC74C2F}"/>
          </ac:spMkLst>
        </pc:spChg>
      </pc:sldChg>
      <pc:sldChg chg="modSp add del mod">
        <pc:chgData name="Filip Křepelka" userId="f472ea84-e261-4e9f-9b2e-48f877ab528f" providerId="ADAL" clId="{0946512C-E578-49E5-AB40-521B1D527FA6}" dt="2023-08-22T14:19:40.590" v="13716" actId="2696"/>
        <pc:sldMkLst>
          <pc:docMk/>
          <pc:sldMk cId="401625227" sldId="259"/>
        </pc:sldMkLst>
        <pc:spChg chg="mod">
          <ac:chgData name="Filip Křepelka" userId="f472ea84-e261-4e9f-9b2e-48f877ab528f" providerId="ADAL" clId="{0946512C-E578-49E5-AB40-521B1D527FA6}" dt="2023-08-22T09:34:44.541" v="8561" actId="20577"/>
          <ac:spMkLst>
            <pc:docMk/>
            <pc:sldMk cId="401625227" sldId="259"/>
            <ac:spMk id="3" creationId="{E2AFA8C7-B2AB-43F4-A6EE-32A9E3159092}"/>
          </ac:spMkLst>
        </pc:spChg>
      </pc:sldChg>
      <pc:sldChg chg="modSp del mod">
        <pc:chgData name="Filip Křepelka" userId="f472ea84-e261-4e9f-9b2e-48f877ab528f" providerId="ADAL" clId="{0946512C-E578-49E5-AB40-521B1D527FA6}" dt="2023-08-22T09:33:47.686" v="8480" actId="2696"/>
        <pc:sldMkLst>
          <pc:docMk/>
          <pc:sldMk cId="1620018917" sldId="259"/>
        </pc:sldMkLst>
        <pc:spChg chg="mod">
          <ac:chgData name="Filip Křepelka" userId="f472ea84-e261-4e9f-9b2e-48f877ab528f" providerId="ADAL" clId="{0946512C-E578-49E5-AB40-521B1D527FA6}" dt="2023-08-22T09:33:07.371" v="8479" actId="20577"/>
          <ac:spMkLst>
            <pc:docMk/>
            <pc:sldMk cId="1620018917" sldId="259"/>
            <ac:spMk id="3" creationId="{E2AFA8C7-B2AB-43F4-A6EE-32A9E3159092}"/>
          </ac:spMkLst>
        </pc:spChg>
      </pc:sldChg>
      <pc:sldChg chg="add del">
        <pc:chgData name="Filip Křepelka" userId="f472ea84-e261-4e9f-9b2e-48f877ab528f" providerId="ADAL" clId="{0946512C-E578-49E5-AB40-521B1D527FA6}" dt="2023-08-22T14:19:40.590" v="13716" actId="2696"/>
        <pc:sldMkLst>
          <pc:docMk/>
          <pc:sldMk cId="177176240" sldId="260"/>
        </pc:sldMkLst>
      </pc:sldChg>
      <pc:sldChg chg="del">
        <pc:chgData name="Filip Křepelka" userId="f472ea84-e261-4e9f-9b2e-48f877ab528f" providerId="ADAL" clId="{0946512C-E578-49E5-AB40-521B1D527FA6}" dt="2023-08-22T09:33:47.686" v="8480" actId="2696"/>
        <pc:sldMkLst>
          <pc:docMk/>
          <pc:sldMk cId="2643779093" sldId="260"/>
        </pc:sldMkLst>
      </pc:sldChg>
      <pc:sldChg chg="del">
        <pc:chgData name="Filip Křepelka" userId="f472ea84-e261-4e9f-9b2e-48f877ab528f" providerId="ADAL" clId="{0946512C-E578-49E5-AB40-521B1D527FA6}" dt="2023-08-22T09:33:47.686" v="8480" actId="2696"/>
        <pc:sldMkLst>
          <pc:docMk/>
          <pc:sldMk cId="884405706" sldId="261"/>
        </pc:sldMkLst>
      </pc:sldChg>
      <pc:sldChg chg="add del">
        <pc:chgData name="Filip Křepelka" userId="f472ea84-e261-4e9f-9b2e-48f877ab528f" providerId="ADAL" clId="{0946512C-E578-49E5-AB40-521B1D527FA6}" dt="2023-08-22T14:19:40.590" v="13716" actId="2696"/>
        <pc:sldMkLst>
          <pc:docMk/>
          <pc:sldMk cId="2763887589" sldId="261"/>
        </pc:sldMkLst>
      </pc:sldChg>
      <pc:sldChg chg="modSp mod">
        <pc:chgData name="Filip Křepelka" userId="f472ea84-e261-4e9f-9b2e-48f877ab528f" providerId="ADAL" clId="{0946512C-E578-49E5-AB40-521B1D527FA6}" dt="2023-08-24T15:32:39.216" v="20021" actId="20577"/>
        <pc:sldMkLst>
          <pc:docMk/>
          <pc:sldMk cId="2651698634" sldId="262"/>
        </pc:sldMkLst>
        <pc:spChg chg="mod">
          <ac:chgData name="Filip Křepelka" userId="f472ea84-e261-4e9f-9b2e-48f877ab528f" providerId="ADAL" clId="{0946512C-E578-49E5-AB40-521B1D527FA6}" dt="2023-08-24T15:32:39.216" v="20021" actId="20577"/>
          <ac:spMkLst>
            <pc:docMk/>
            <pc:sldMk cId="2651698634" sldId="262"/>
            <ac:spMk id="2" creationId="{6BD3522E-D46A-464C-80FF-5E1F2FA66D1C}"/>
          </ac:spMkLst>
        </pc:spChg>
        <pc:spChg chg="mod">
          <ac:chgData name="Filip Křepelka" userId="f472ea84-e261-4e9f-9b2e-48f877ab528f" providerId="ADAL" clId="{0946512C-E578-49E5-AB40-521B1D527FA6}" dt="2023-08-24T14:43:57.454" v="18143" actId="20577"/>
          <ac:spMkLst>
            <pc:docMk/>
            <pc:sldMk cId="2651698634" sldId="262"/>
            <ac:spMk id="3" creationId="{23AF761A-A4EC-4CB7-8AA9-E5C9C95D9E66}"/>
          </ac:spMkLst>
        </pc:spChg>
      </pc:sldChg>
      <pc:sldChg chg="modSp mod">
        <pc:chgData name="Filip Křepelka" userId="f472ea84-e261-4e9f-9b2e-48f877ab528f" providerId="ADAL" clId="{0946512C-E578-49E5-AB40-521B1D527FA6}" dt="2023-08-30T15:23:23.279" v="30194" actId="20577"/>
        <pc:sldMkLst>
          <pc:docMk/>
          <pc:sldMk cId="1673834667" sldId="263"/>
        </pc:sldMkLst>
        <pc:spChg chg="mod">
          <ac:chgData name="Filip Křepelka" userId="f472ea84-e261-4e9f-9b2e-48f877ab528f" providerId="ADAL" clId="{0946512C-E578-49E5-AB40-521B1D527FA6}" dt="2023-08-30T15:23:23.279" v="30194" actId="20577"/>
          <ac:spMkLst>
            <pc:docMk/>
            <pc:sldMk cId="1673834667" sldId="263"/>
            <ac:spMk id="3" creationId="{1BCA0CB6-0F77-4B73-BE84-CBC6D9EA7092}"/>
          </ac:spMkLst>
        </pc:spChg>
      </pc:sldChg>
      <pc:sldChg chg="modSp mod">
        <pc:chgData name="Filip Křepelka" userId="f472ea84-e261-4e9f-9b2e-48f877ab528f" providerId="ADAL" clId="{0946512C-E578-49E5-AB40-521B1D527FA6}" dt="2023-08-30T15:24:34.228" v="30302" actId="20577"/>
        <pc:sldMkLst>
          <pc:docMk/>
          <pc:sldMk cId="1977067655" sldId="264"/>
        </pc:sldMkLst>
        <pc:spChg chg="mod">
          <ac:chgData name="Filip Křepelka" userId="f472ea84-e261-4e9f-9b2e-48f877ab528f" providerId="ADAL" clId="{0946512C-E578-49E5-AB40-521B1D527FA6}" dt="2023-08-30T11:57:37.977" v="28919" actId="20577"/>
          <ac:spMkLst>
            <pc:docMk/>
            <pc:sldMk cId="1977067655" sldId="264"/>
            <ac:spMk id="2" creationId="{357C2A69-F7CC-4359-8447-6541A37527E4}"/>
          </ac:spMkLst>
        </pc:spChg>
        <pc:spChg chg="mod">
          <ac:chgData name="Filip Křepelka" userId="f472ea84-e261-4e9f-9b2e-48f877ab528f" providerId="ADAL" clId="{0946512C-E578-49E5-AB40-521B1D527FA6}" dt="2023-08-30T15:24:34.228" v="30302" actId="20577"/>
          <ac:spMkLst>
            <pc:docMk/>
            <pc:sldMk cId="1977067655" sldId="264"/>
            <ac:spMk id="3" creationId="{4E600486-29B3-4D9C-9003-F424FD07B7D2}"/>
          </ac:spMkLst>
        </pc:spChg>
      </pc:sldChg>
      <pc:sldChg chg="del">
        <pc:chgData name="Filip Křepelka" userId="f472ea84-e261-4e9f-9b2e-48f877ab528f" providerId="ADAL" clId="{0946512C-E578-49E5-AB40-521B1D527FA6}" dt="2023-08-22T08:12:50.076" v="1431" actId="2696"/>
        <pc:sldMkLst>
          <pc:docMk/>
          <pc:sldMk cId="1249679881" sldId="265"/>
        </pc:sldMkLst>
      </pc:sldChg>
      <pc:sldChg chg="modSp add mod">
        <pc:chgData name="Filip Křepelka" userId="f472ea84-e261-4e9f-9b2e-48f877ab528f" providerId="ADAL" clId="{0946512C-E578-49E5-AB40-521B1D527FA6}" dt="2023-08-24T15:38:08.405" v="20401" actId="20577"/>
        <pc:sldMkLst>
          <pc:docMk/>
          <pc:sldMk cId="2570686979" sldId="265"/>
        </pc:sldMkLst>
        <pc:spChg chg="mod">
          <ac:chgData name="Filip Křepelka" userId="f472ea84-e261-4e9f-9b2e-48f877ab528f" providerId="ADAL" clId="{0946512C-E578-49E5-AB40-521B1D527FA6}" dt="2023-08-22T08:19:12.974" v="2126" actId="20577"/>
          <ac:spMkLst>
            <pc:docMk/>
            <pc:sldMk cId="2570686979" sldId="265"/>
            <ac:spMk id="2" creationId="{01F9A305-21BE-4779-A926-5B1F4A56D4ED}"/>
          </ac:spMkLst>
        </pc:spChg>
        <pc:spChg chg="mod">
          <ac:chgData name="Filip Křepelka" userId="f472ea84-e261-4e9f-9b2e-48f877ab528f" providerId="ADAL" clId="{0946512C-E578-49E5-AB40-521B1D527FA6}" dt="2023-08-24T15:38:08.405" v="20401" actId="20577"/>
          <ac:spMkLst>
            <pc:docMk/>
            <pc:sldMk cId="2570686979" sldId="265"/>
            <ac:spMk id="3" creationId="{17B07110-6A98-47A9-882B-DE4E9E46ED37}"/>
          </ac:spMkLst>
        </pc:spChg>
      </pc:sldChg>
      <pc:sldChg chg="modSp mod">
        <pc:chgData name="Filip Křepelka" userId="f472ea84-e261-4e9f-9b2e-48f877ab528f" providerId="ADAL" clId="{0946512C-E578-49E5-AB40-521B1D527FA6}" dt="2023-08-30T15:31:36.358" v="30911" actId="20577"/>
        <pc:sldMkLst>
          <pc:docMk/>
          <pc:sldMk cId="2333332500" sldId="267"/>
        </pc:sldMkLst>
        <pc:spChg chg="mod">
          <ac:chgData name="Filip Křepelka" userId="f472ea84-e261-4e9f-9b2e-48f877ab528f" providerId="ADAL" clId="{0946512C-E578-49E5-AB40-521B1D527FA6}" dt="2023-08-30T15:31:36.358" v="30911" actId="20577"/>
          <ac:spMkLst>
            <pc:docMk/>
            <pc:sldMk cId="2333332500" sldId="267"/>
            <ac:spMk id="3" creationId="{DEF82258-4716-4578-A57F-98209674DB5D}"/>
          </ac:spMkLst>
        </pc:spChg>
      </pc:sldChg>
      <pc:sldChg chg="modSp new mod">
        <pc:chgData name="Filip Křepelka" userId="f472ea84-e261-4e9f-9b2e-48f877ab528f" providerId="ADAL" clId="{0946512C-E578-49E5-AB40-521B1D527FA6}" dt="2023-08-31T07:05:51.158" v="31286" actId="20577"/>
        <pc:sldMkLst>
          <pc:docMk/>
          <pc:sldMk cId="3228218096" sldId="268"/>
        </pc:sldMkLst>
        <pc:spChg chg="mod">
          <ac:chgData name="Filip Křepelka" userId="f472ea84-e261-4e9f-9b2e-48f877ab528f" providerId="ADAL" clId="{0946512C-E578-49E5-AB40-521B1D527FA6}" dt="2023-08-22T08:06:20.028" v="148" actId="20577"/>
          <ac:spMkLst>
            <pc:docMk/>
            <pc:sldMk cId="3228218096" sldId="268"/>
            <ac:spMk id="2" creationId="{769559E9-3134-4F66-84F8-A3DFAD9725DC}"/>
          </ac:spMkLst>
        </pc:spChg>
        <pc:spChg chg="mod">
          <ac:chgData name="Filip Křepelka" userId="f472ea84-e261-4e9f-9b2e-48f877ab528f" providerId="ADAL" clId="{0946512C-E578-49E5-AB40-521B1D527FA6}" dt="2023-08-31T07:05:51.158" v="31286" actId="20577"/>
          <ac:spMkLst>
            <pc:docMk/>
            <pc:sldMk cId="3228218096" sldId="268"/>
            <ac:spMk id="3" creationId="{848C1B2B-D2A3-4F6E-93AF-247EF586BA25}"/>
          </ac:spMkLst>
        </pc:spChg>
      </pc:sldChg>
      <pc:sldChg chg="modSp new mod">
        <pc:chgData name="Filip Křepelka" userId="f472ea84-e261-4e9f-9b2e-48f877ab528f" providerId="ADAL" clId="{0946512C-E578-49E5-AB40-521B1D527FA6}" dt="2023-08-30T15:22:11.005" v="30126" actId="20577"/>
        <pc:sldMkLst>
          <pc:docMk/>
          <pc:sldMk cId="1069485074" sldId="269"/>
        </pc:sldMkLst>
        <pc:spChg chg="mod">
          <ac:chgData name="Filip Křepelka" userId="f472ea84-e261-4e9f-9b2e-48f877ab528f" providerId="ADAL" clId="{0946512C-E578-49E5-AB40-521B1D527FA6}" dt="2023-08-22T20:47:09.111" v="14669" actId="20577"/>
          <ac:spMkLst>
            <pc:docMk/>
            <pc:sldMk cId="1069485074" sldId="269"/>
            <ac:spMk id="2" creationId="{6B907F06-6BAF-4455-8A82-AC1A0D084BDA}"/>
          </ac:spMkLst>
        </pc:spChg>
        <pc:spChg chg="mod">
          <ac:chgData name="Filip Křepelka" userId="f472ea84-e261-4e9f-9b2e-48f877ab528f" providerId="ADAL" clId="{0946512C-E578-49E5-AB40-521B1D527FA6}" dt="2023-08-30T15:22:11.005" v="30126" actId="20577"/>
          <ac:spMkLst>
            <pc:docMk/>
            <pc:sldMk cId="1069485074" sldId="269"/>
            <ac:spMk id="3" creationId="{B186E4DF-A55F-4CCB-B6CD-EB497DB04C4C}"/>
          </ac:spMkLst>
        </pc:spChg>
      </pc:sldChg>
      <pc:sldChg chg="modSp new mod">
        <pc:chgData name="Filip Křepelka" userId="f472ea84-e261-4e9f-9b2e-48f877ab528f" providerId="ADAL" clId="{0946512C-E578-49E5-AB40-521B1D527FA6}" dt="2023-08-30T15:22:38.013" v="30140" actId="20577"/>
        <pc:sldMkLst>
          <pc:docMk/>
          <pc:sldMk cId="2055439011" sldId="270"/>
        </pc:sldMkLst>
        <pc:spChg chg="mod">
          <ac:chgData name="Filip Křepelka" userId="f472ea84-e261-4e9f-9b2e-48f877ab528f" providerId="ADAL" clId="{0946512C-E578-49E5-AB40-521B1D527FA6}" dt="2023-08-27T15:27:25.462" v="26148" actId="21"/>
          <ac:spMkLst>
            <pc:docMk/>
            <pc:sldMk cId="2055439011" sldId="270"/>
            <ac:spMk id="2" creationId="{549D421F-47E4-4A13-BA18-231128BADA5E}"/>
          </ac:spMkLst>
        </pc:spChg>
        <pc:spChg chg="mod">
          <ac:chgData name="Filip Křepelka" userId="f472ea84-e261-4e9f-9b2e-48f877ab528f" providerId="ADAL" clId="{0946512C-E578-49E5-AB40-521B1D527FA6}" dt="2023-08-30T15:22:38.013" v="30140" actId="20577"/>
          <ac:spMkLst>
            <pc:docMk/>
            <pc:sldMk cId="2055439011" sldId="270"/>
            <ac:spMk id="3" creationId="{32540DB9-D2BF-480F-B45A-98BF30EE2052}"/>
          </ac:spMkLst>
        </pc:spChg>
      </pc:sldChg>
      <pc:sldChg chg="modSp new mod">
        <pc:chgData name="Filip Křepelka" userId="f472ea84-e261-4e9f-9b2e-48f877ab528f" providerId="ADAL" clId="{0946512C-E578-49E5-AB40-521B1D527FA6}" dt="2023-08-30T15:19:12.793" v="29815" actId="20577"/>
        <pc:sldMkLst>
          <pc:docMk/>
          <pc:sldMk cId="4062245358" sldId="271"/>
        </pc:sldMkLst>
        <pc:spChg chg="mod">
          <ac:chgData name="Filip Křepelka" userId="f472ea84-e261-4e9f-9b2e-48f877ab528f" providerId="ADAL" clId="{0946512C-E578-49E5-AB40-521B1D527FA6}" dt="2023-08-24T15:37:31.273" v="20349" actId="20577"/>
          <ac:spMkLst>
            <pc:docMk/>
            <pc:sldMk cId="4062245358" sldId="271"/>
            <ac:spMk id="2" creationId="{98C72A8E-BCC3-43F9-9097-C906FB7DDA8F}"/>
          </ac:spMkLst>
        </pc:spChg>
        <pc:spChg chg="mod">
          <ac:chgData name="Filip Křepelka" userId="f472ea84-e261-4e9f-9b2e-48f877ab528f" providerId="ADAL" clId="{0946512C-E578-49E5-AB40-521B1D527FA6}" dt="2023-08-30T15:19:12.793" v="29815" actId="20577"/>
          <ac:spMkLst>
            <pc:docMk/>
            <pc:sldMk cId="4062245358" sldId="271"/>
            <ac:spMk id="3" creationId="{0DBF733D-D34F-47D0-BF2F-B9DDFBCA15C4}"/>
          </ac:spMkLst>
        </pc:spChg>
      </pc:sldChg>
      <pc:sldChg chg="modSp new mod">
        <pc:chgData name="Filip Křepelka" userId="f472ea84-e261-4e9f-9b2e-48f877ab528f" providerId="ADAL" clId="{0946512C-E578-49E5-AB40-521B1D527FA6}" dt="2023-08-27T15:26:36.213" v="26141" actId="20577"/>
        <pc:sldMkLst>
          <pc:docMk/>
          <pc:sldMk cId="4065726806" sldId="272"/>
        </pc:sldMkLst>
        <pc:spChg chg="mod">
          <ac:chgData name="Filip Křepelka" userId="f472ea84-e261-4e9f-9b2e-48f877ab528f" providerId="ADAL" clId="{0946512C-E578-49E5-AB40-521B1D527FA6}" dt="2023-08-22T08:17:13.214" v="1693" actId="20577"/>
          <ac:spMkLst>
            <pc:docMk/>
            <pc:sldMk cId="4065726806" sldId="272"/>
            <ac:spMk id="2" creationId="{E9F663E7-905E-458E-8EEB-EA27E9C7AA5C}"/>
          </ac:spMkLst>
        </pc:spChg>
        <pc:spChg chg="mod">
          <ac:chgData name="Filip Křepelka" userId="f472ea84-e261-4e9f-9b2e-48f877ab528f" providerId="ADAL" clId="{0946512C-E578-49E5-AB40-521B1D527FA6}" dt="2023-08-27T15:26:36.213" v="26141" actId="20577"/>
          <ac:spMkLst>
            <pc:docMk/>
            <pc:sldMk cId="4065726806" sldId="272"/>
            <ac:spMk id="3" creationId="{7F66DEDB-C567-4512-90CA-2610EFE9D60F}"/>
          </ac:spMkLst>
        </pc:spChg>
      </pc:sldChg>
      <pc:sldChg chg="modSp new mod">
        <pc:chgData name="Filip Křepelka" userId="f472ea84-e261-4e9f-9b2e-48f877ab528f" providerId="ADAL" clId="{0946512C-E578-49E5-AB40-521B1D527FA6}" dt="2023-08-24T08:06:55.286" v="17479" actId="20577"/>
        <pc:sldMkLst>
          <pc:docMk/>
          <pc:sldMk cId="1486646509" sldId="273"/>
        </pc:sldMkLst>
        <pc:spChg chg="mod">
          <ac:chgData name="Filip Křepelka" userId="f472ea84-e261-4e9f-9b2e-48f877ab528f" providerId="ADAL" clId="{0946512C-E578-49E5-AB40-521B1D527FA6}" dt="2023-08-22T09:03:46.894" v="5424" actId="20577"/>
          <ac:spMkLst>
            <pc:docMk/>
            <pc:sldMk cId="1486646509" sldId="273"/>
            <ac:spMk id="2" creationId="{905C16F2-013F-470F-A44A-0C6642B8A6E8}"/>
          </ac:spMkLst>
        </pc:spChg>
        <pc:spChg chg="mod">
          <ac:chgData name="Filip Křepelka" userId="f472ea84-e261-4e9f-9b2e-48f877ab528f" providerId="ADAL" clId="{0946512C-E578-49E5-AB40-521B1D527FA6}" dt="2023-08-24T08:06:55.286" v="17479" actId="20577"/>
          <ac:spMkLst>
            <pc:docMk/>
            <pc:sldMk cId="1486646509" sldId="273"/>
            <ac:spMk id="3" creationId="{8D8DFB68-53E9-402C-874E-1979FB11C022}"/>
          </ac:spMkLst>
        </pc:spChg>
      </pc:sldChg>
      <pc:sldChg chg="addSp delSp new del mod">
        <pc:chgData name="Filip Křepelka" userId="f472ea84-e261-4e9f-9b2e-48f877ab528f" providerId="ADAL" clId="{0946512C-E578-49E5-AB40-521B1D527FA6}" dt="2023-08-22T08:33:47.559" v="3236" actId="680"/>
        <pc:sldMkLst>
          <pc:docMk/>
          <pc:sldMk cId="4187898775" sldId="273"/>
        </pc:sldMkLst>
        <pc:spChg chg="add del">
          <ac:chgData name="Filip Křepelka" userId="f472ea84-e261-4e9f-9b2e-48f877ab528f" providerId="ADAL" clId="{0946512C-E578-49E5-AB40-521B1D527FA6}" dt="2023-08-22T08:33:47.339" v="3235" actId="22"/>
          <ac:spMkLst>
            <pc:docMk/>
            <pc:sldMk cId="4187898775" sldId="273"/>
            <ac:spMk id="5" creationId="{E4C2D403-9B68-432F-9135-8175958F4FD4}"/>
          </ac:spMkLst>
        </pc:spChg>
      </pc:sldChg>
      <pc:sldChg chg="modSp new del mod">
        <pc:chgData name="Filip Křepelka" userId="f472ea84-e261-4e9f-9b2e-48f877ab528f" providerId="ADAL" clId="{0946512C-E578-49E5-AB40-521B1D527FA6}" dt="2023-08-22T14:17:03.422" v="13715" actId="2696"/>
        <pc:sldMkLst>
          <pc:docMk/>
          <pc:sldMk cId="1990542221" sldId="274"/>
        </pc:sldMkLst>
        <pc:spChg chg="mod">
          <ac:chgData name="Filip Křepelka" userId="f472ea84-e261-4e9f-9b2e-48f877ab528f" providerId="ADAL" clId="{0946512C-E578-49E5-AB40-521B1D527FA6}" dt="2023-08-22T08:41:22.554" v="3623" actId="20577"/>
          <ac:spMkLst>
            <pc:docMk/>
            <pc:sldMk cId="1990542221" sldId="274"/>
            <ac:spMk id="2" creationId="{9F6CB68E-76DC-4D71-959C-405218BBED91}"/>
          </ac:spMkLst>
        </pc:spChg>
        <pc:spChg chg="mod">
          <ac:chgData name="Filip Křepelka" userId="f472ea84-e261-4e9f-9b2e-48f877ab528f" providerId="ADAL" clId="{0946512C-E578-49E5-AB40-521B1D527FA6}" dt="2023-08-22T13:26:41.299" v="12907" actId="20577"/>
          <ac:spMkLst>
            <pc:docMk/>
            <pc:sldMk cId="1990542221" sldId="274"/>
            <ac:spMk id="3" creationId="{5C011307-F3E4-4E9F-B0AC-ED1A90C7EF97}"/>
          </ac:spMkLst>
        </pc:spChg>
      </pc:sldChg>
      <pc:sldChg chg="modSp new del mod">
        <pc:chgData name="Filip Křepelka" userId="f472ea84-e261-4e9f-9b2e-48f877ab528f" providerId="ADAL" clId="{0946512C-E578-49E5-AB40-521B1D527FA6}" dt="2023-08-22T14:17:03.422" v="13715" actId="2696"/>
        <pc:sldMkLst>
          <pc:docMk/>
          <pc:sldMk cId="4174615483" sldId="275"/>
        </pc:sldMkLst>
        <pc:spChg chg="mod">
          <ac:chgData name="Filip Křepelka" userId="f472ea84-e261-4e9f-9b2e-48f877ab528f" providerId="ADAL" clId="{0946512C-E578-49E5-AB40-521B1D527FA6}" dt="2023-08-22T13:25:00.881" v="12690" actId="20577"/>
          <ac:spMkLst>
            <pc:docMk/>
            <pc:sldMk cId="4174615483" sldId="275"/>
            <ac:spMk id="2" creationId="{343C5219-03A1-4BDE-96B5-0F1980435BFA}"/>
          </ac:spMkLst>
        </pc:spChg>
        <pc:spChg chg="mod">
          <ac:chgData name="Filip Křepelka" userId="f472ea84-e261-4e9f-9b2e-48f877ab528f" providerId="ADAL" clId="{0946512C-E578-49E5-AB40-521B1D527FA6}" dt="2023-08-22T13:25:29.288" v="12749" actId="20577"/>
          <ac:spMkLst>
            <pc:docMk/>
            <pc:sldMk cId="4174615483" sldId="275"/>
            <ac:spMk id="3" creationId="{36AAA315-7537-4C1C-81CB-4A6CF8961F9E}"/>
          </ac:spMkLst>
        </pc:spChg>
      </pc:sldChg>
      <pc:sldChg chg="modSp new mod">
        <pc:chgData name="Filip Křepelka" userId="f472ea84-e261-4e9f-9b2e-48f877ab528f" providerId="ADAL" clId="{0946512C-E578-49E5-AB40-521B1D527FA6}" dt="2023-08-25T15:47:19.821" v="23827" actId="20577"/>
        <pc:sldMkLst>
          <pc:docMk/>
          <pc:sldMk cId="492462425" sldId="276"/>
        </pc:sldMkLst>
        <pc:spChg chg="mod">
          <ac:chgData name="Filip Křepelka" userId="f472ea84-e261-4e9f-9b2e-48f877ab528f" providerId="ADAL" clId="{0946512C-E578-49E5-AB40-521B1D527FA6}" dt="2023-08-25T14:00:49.135" v="21755" actId="20577"/>
          <ac:spMkLst>
            <pc:docMk/>
            <pc:sldMk cId="492462425" sldId="276"/>
            <ac:spMk id="2" creationId="{A60D0301-5521-475A-B6AD-CBB07794A771}"/>
          </ac:spMkLst>
        </pc:spChg>
        <pc:spChg chg="mod">
          <ac:chgData name="Filip Křepelka" userId="f472ea84-e261-4e9f-9b2e-48f877ab528f" providerId="ADAL" clId="{0946512C-E578-49E5-AB40-521B1D527FA6}" dt="2023-08-25T15:47:19.821" v="23827" actId="20577"/>
          <ac:spMkLst>
            <pc:docMk/>
            <pc:sldMk cId="492462425" sldId="276"/>
            <ac:spMk id="3" creationId="{F18C45F8-0554-4D27-8378-F82567379655}"/>
          </ac:spMkLst>
        </pc:spChg>
      </pc:sldChg>
      <pc:sldChg chg="addSp delSp new del mod">
        <pc:chgData name="Filip Křepelka" userId="f472ea84-e261-4e9f-9b2e-48f877ab528f" providerId="ADAL" clId="{0946512C-E578-49E5-AB40-521B1D527FA6}" dt="2023-08-22T08:49:01.368" v="4403" actId="680"/>
        <pc:sldMkLst>
          <pc:docMk/>
          <pc:sldMk cId="3347020264" sldId="276"/>
        </pc:sldMkLst>
        <pc:spChg chg="add del">
          <ac:chgData name="Filip Křepelka" userId="f472ea84-e261-4e9f-9b2e-48f877ab528f" providerId="ADAL" clId="{0946512C-E578-49E5-AB40-521B1D527FA6}" dt="2023-08-22T08:49:00.394" v="4402" actId="22"/>
          <ac:spMkLst>
            <pc:docMk/>
            <pc:sldMk cId="3347020264" sldId="276"/>
            <ac:spMk id="5" creationId="{D910734D-C21E-4AE1-B788-DFFEFE23408C}"/>
          </ac:spMkLst>
        </pc:spChg>
      </pc:sldChg>
      <pc:sldChg chg="modSp new mod">
        <pc:chgData name="Filip Křepelka" userId="f472ea84-e261-4e9f-9b2e-48f877ab528f" providerId="ADAL" clId="{0946512C-E578-49E5-AB40-521B1D527FA6}" dt="2023-08-30T15:26:43.413" v="30484" actId="20577"/>
        <pc:sldMkLst>
          <pc:docMk/>
          <pc:sldMk cId="4167294450" sldId="277"/>
        </pc:sldMkLst>
        <pc:spChg chg="mod">
          <ac:chgData name="Filip Křepelka" userId="f472ea84-e261-4e9f-9b2e-48f877ab528f" providerId="ADAL" clId="{0946512C-E578-49E5-AB40-521B1D527FA6}" dt="2023-08-24T15:14:39.539" v="19750" actId="20577"/>
          <ac:spMkLst>
            <pc:docMk/>
            <pc:sldMk cId="4167294450" sldId="277"/>
            <ac:spMk id="2" creationId="{692AE4FC-6C19-4BF8-AE7B-76616114ACF9}"/>
          </ac:spMkLst>
        </pc:spChg>
        <pc:spChg chg="mod">
          <ac:chgData name="Filip Křepelka" userId="f472ea84-e261-4e9f-9b2e-48f877ab528f" providerId="ADAL" clId="{0946512C-E578-49E5-AB40-521B1D527FA6}" dt="2023-08-30T15:26:43.413" v="30484" actId="20577"/>
          <ac:spMkLst>
            <pc:docMk/>
            <pc:sldMk cId="4167294450" sldId="277"/>
            <ac:spMk id="3" creationId="{47835F79-20FD-4261-93C3-F577C903CC06}"/>
          </ac:spMkLst>
        </pc:spChg>
      </pc:sldChg>
      <pc:sldChg chg="modSp new mod">
        <pc:chgData name="Filip Křepelka" userId="f472ea84-e261-4e9f-9b2e-48f877ab528f" providerId="ADAL" clId="{0946512C-E578-49E5-AB40-521B1D527FA6}" dt="2023-08-24T14:46:36.030" v="18388" actId="20577"/>
        <pc:sldMkLst>
          <pc:docMk/>
          <pc:sldMk cId="2944715432" sldId="278"/>
        </pc:sldMkLst>
        <pc:spChg chg="mod">
          <ac:chgData name="Filip Křepelka" userId="f472ea84-e261-4e9f-9b2e-48f877ab528f" providerId="ADAL" clId="{0946512C-E578-49E5-AB40-521B1D527FA6}" dt="2023-08-22T09:33:54.185" v="8485" actId="20577"/>
          <ac:spMkLst>
            <pc:docMk/>
            <pc:sldMk cId="2944715432" sldId="278"/>
            <ac:spMk id="2" creationId="{D21C7FE1-86F7-46D8-BA49-FD614FD817B2}"/>
          </ac:spMkLst>
        </pc:spChg>
        <pc:spChg chg="mod">
          <ac:chgData name="Filip Křepelka" userId="f472ea84-e261-4e9f-9b2e-48f877ab528f" providerId="ADAL" clId="{0946512C-E578-49E5-AB40-521B1D527FA6}" dt="2023-08-24T14:46:36.030" v="18388" actId="20577"/>
          <ac:spMkLst>
            <pc:docMk/>
            <pc:sldMk cId="2944715432" sldId="278"/>
            <ac:spMk id="3" creationId="{A00B7366-4A93-4813-8929-5D28EF4EF4F8}"/>
          </ac:spMkLst>
        </pc:spChg>
      </pc:sldChg>
      <pc:sldChg chg="modSp new mod">
        <pc:chgData name="Filip Křepelka" userId="f472ea84-e261-4e9f-9b2e-48f877ab528f" providerId="ADAL" clId="{0946512C-E578-49E5-AB40-521B1D527FA6}" dt="2023-08-22T11:36:57.086" v="10917" actId="20577"/>
        <pc:sldMkLst>
          <pc:docMk/>
          <pc:sldMk cId="577278834" sldId="279"/>
        </pc:sldMkLst>
        <pc:spChg chg="mod">
          <ac:chgData name="Filip Křepelka" userId="f472ea84-e261-4e9f-9b2e-48f877ab528f" providerId="ADAL" clId="{0946512C-E578-49E5-AB40-521B1D527FA6}" dt="2023-08-22T09:03:58.342" v="5433" actId="20577"/>
          <ac:spMkLst>
            <pc:docMk/>
            <pc:sldMk cId="577278834" sldId="279"/>
            <ac:spMk id="2" creationId="{A2DCF8C3-C51D-479F-ADB8-2C7DFAECA97B}"/>
          </ac:spMkLst>
        </pc:spChg>
        <pc:spChg chg="mod">
          <ac:chgData name="Filip Křepelka" userId="f472ea84-e261-4e9f-9b2e-48f877ab528f" providerId="ADAL" clId="{0946512C-E578-49E5-AB40-521B1D527FA6}" dt="2023-08-22T11:36:57.086" v="10917" actId="20577"/>
          <ac:spMkLst>
            <pc:docMk/>
            <pc:sldMk cId="577278834" sldId="279"/>
            <ac:spMk id="3" creationId="{69F2DB3C-53C5-41B0-90CD-A4D925C58104}"/>
          </ac:spMkLst>
        </pc:spChg>
      </pc:sldChg>
      <pc:sldChg chg="modSp new mod">
        <pc:chgData name="Filip Křepelka" userId="f472ea84-e261-4e9f-9b2e-48f877ab528f" providerId="ADAL" clId="{0946512C-E578-49E5-AB40-521B1D527FA6}" dt="2023-08-24T08:07:14.267" v="17484" actId="27636"/>
        <pc:sldMkLst>
          <pc:docMk/>
          <pc:sldMk cId="389832579" sldId="280"/>
        </pc:sldMkLst>
        <pc:spChg chg="mod">
          <ac:chgData name="Filip Křepelka" userId="f472ea84-e261-4e9f-9b2e-48f877ab528f" providerId="ADAL" clId="{0946512C-E578-49E5-AB40-521B1D527FA6}" dt="2023-08-22T09:04:06.980" v="5449" actId="20577"/>
          <ac:spMkLst>
            <pc:docMk/>
            <pc:sldMk cId="389832579" sldId="280"/>
            <ac:spMk id="2" creationId="{391D606D-D6CD-40CB-8DB3-8C3D5A349B00}"/>
          </ac:spMkLst>
        </pc:spChg>
        <pc:spChg chg="mod">
          <ac:chgData name="Filip Křepelka" userId="f472ea84-e261-4e9f-9b2e-48f877ab528f" providerId="ADAL" clId="{0946512C-E578-49E5-AB40-521B1D527FA6}" dt="2023-08-24T08:07:14.267" v="17484" actId="27636"/>
          <ac:spMkLst>
            <pc:docMk/>
            <pc:sldMk cId="389832579" sldId="280"/>
            <ac:spMk id="3" creationId="{43998956-626D-4D4B-8E24-08D60F5C6873}"/>
          </ac:spMkLst>
        </pc:spChg>
      </pc:sldChg>
      <pc:sldChg chg="modSp new mod">
        <pc:chgData name="Filip Křepelka" userId="f472ea84-e261-4e9f-9b2e-48f877ab528f" providerId="ADAL" clId="{0946512C-E578-49E5-AB40-521B1D527FA6}" dt="2023-08-25T07:58:19.743" v="20591" actId="20577"/>
        <pc:sldMkLst>
          <pc:docMk/>
          <pc:sldMk cId="4002100944" sldId="281"/>
        </pc:sldMkLst>
        <pc:spChg chg="mod">
          <ac:chgData name="Filip Křepelka" userId="f472ea84-e261-4e9f-9b2e-48f877ab528f" providerId="ADAL" clId="{0946512C-E578-49E5-AB40-521B1D527FA6}" dt="2023-08-22T09:04:17.742" v="5468" actId="20577"/>
          <ac:spMkLst>
            <pc:docMk/>
            <pc:sldMk cId="4002100944" sldId="281"/>
            <ac:spMk id="2" creationId="{EAFAE9DD-7BF7-4273-964B-A5112E9DE71C}"/>
          </ac:spMkLst>
        </pc:spChg>
        <pc:spChg chg="mod">
          <ac:chgData name="Filip Křepelka" userId="f472ea84-e261-4e9f-9b2e-48f877ab528f" providerId="ADAL" clId="{0946512C-E578-49E5-AB40-521B1D527FA6}" dt="2023-08-25T07:58:19.743" v="20591" actId="20577"/>
          <ac:spMkLst>
            <pc:docMk/>
            <pc:sldMk cId="4002100944" sldId="281"/>
            <ac:spMk id="3" creationId="{2181523F-6F46-4E29-85D4-F4509C09D62B}"/>
          </ac:spMkLst>
        </pc:spChg>
      </pc:sldChg>
      <pc:sldChg chg="modSp new mod">
        <pc:chgData name="Filip Křepelka" userId="f472ea84-e261-4e9f-9b2e-48f877ab528f" providerId="ADAL" clId="{0946512C-E578-49E5-AB40-521B1D527FA6}" dt="2023-08-30T15:29:42.304" v="30735" actId="20577"/>
        <pc:sldMkLst>
          <pc:docMk/>
          <pc:sldMk cId="1191878284" sldId="282"/>
        </pc:sldMkLst>
        <pc:spChg chg="mod">
          <ac:chgData name="Filip Křepelka" userId="f472ea84-e261-4e9f-9b2e-48f877ab528f" providerId="ADAL" clId="{0946512C-E578-49E5-AB40-521B1D527FA6}" dt="2023-08-22T09:41:13.571" v="9413" actId="20577"/>
          <ac:spMkLst>
            <pc:docMk/>
            <pc:sldMk cId="1191878284" sldId="282"/>
            <ac:spMk id="2" creationId="{4EE9778B-DB35-4630-B220-48785FCCCC34}"/>
          </ac:spMkLst>
        </pc:spChg>
        <pc:spChg chg="mod">
          <ac:chgData name="Filip Křepelka" userId="f472ea84-e261-4e9f-9b2e-48f877ab528f" providerId="ADAL" clId="{0946512C-E578-49E5-AB40-521B1D527FA6}" dt="2023-08-30T15:29:42.304" v="30735" actId="20577"/>
          <ac:spMkLst>
            <pc:docMk/>
            <pc:sldMk cId="1191878284" sldId="282"/>
            <ac:spMk id="3" creationId="{FE5EFAD4-01A8-4AC9-8D5E-37FB33A2704B}"/>
          </ac:spMkLst>
        </pc:spChg>
      </pc:sldChg>
      <pc:sldChg chg="modSp new mod">
        <pc:chgData name="Filip Křepelka" userId="f472ea84-e261-4e9f-9b2e-48f877ab528f" providerId="ADAL" clId="{0946512C-E578-49E5-AB40-521B1D527FA6}" dt="2023-08-30T15:28:58.845" v="30646" actId="20577"/>
        <pc:sldMkLst>
          <pc:docMk/>
          <pc:sldMk cId="2360674512" sldId="283"/>
        </pc:sldMkLst>
        <pc:spChg chg="mod">
          <ac:chgData name="Filip Křepelka" userId="f472ea84-e261-4e9f-9b2e-48f877ab528f" providerId="ADAL" clId="{0946512C-E578-49E5-AB40-521B1D527FA6}" dt="2023-08-30T11:58:41.993" v="29031" actId="5793"/>
          <ac:spMkLst>
            <pc:docMk/>
            <pc:sldMk cId="2360674512" sldId="283"/>
            <ac:spMk id="2" creationId="{C9F09866-B49F-4A11-B96B-5BB81EFC19FD}"/>
          </ac:spMkLst>
        </pc:spChg>
        <pc:spChg chg="mod">
          <ac:chgData name="Filip Křepelka" userId="f472ea84-e261-4e9f-9b2e-48f877ab528f" providerId="ADAL" clId="{0946512C-E578-49E5-AB40-521B1D527FA6}" dt="2023-08-30T15:28:58.845" v="30646" actId="20577"/>
          <ac:spMkLst>
            <pc:docMk/>
            <pc:sldMk cId="2360674512" sldId="283"/>
            <ac:spMk id="3" creationId="{D2988D5F-F831-4B11-A23F-925C477545DC}"/>
          </ac:spMkLst>
        </pc:spChg>
      </pc:sldChg>
      <pc:sldChg chg="modSp new mod">
        <pc:chgData name="Filip Křepelka" userId="f472ea84-e261-4e9f-9b2e-48f877ab528f" providerId="ADAL" clId="{0946512C-E578-49E5-AB40-521B1D527FA6}" dt="2023-08-30T15:32:12.048" v="30952" actId="20577"/>
        <pc:sldMkLst>
          <pc:docMk/>
          <pc:sldMk cId="3596429265" sldId="284"/>
        </pc:sldMkLst>
        <pc:spChg chg="mod">
          <ac:chgData name="Filip Křepelka" userId="f472ea84-e261-4e9f-9b2e-48f877ab528f" providerId="ADAL" clId="{0946512C-E578-49E5-AB40-521B1D527FA6}" dt="2023-08-22T13:27:32.994" v="12962" actId="20577"/>
          <ac:spMkLst>
            <pc:docMk/>
            <pc:sldMk cId="3596429265" sldId="284"/>
            <ac:spMk id="2" creationId="{72E7FE85-0E7D-4ED5-927E-24441E06756D}"/>
          </ac:spMkLst>
        </pc:spChg>
        <pc:spChg chg="mod">
          <ac:chgData name="Filip Křepelka" userId="f472ea84-e261-4e9f-9b2e-48f877ab528f" providerId="ADAL" clId="{0946512C-E578-49E5-AB40-521B1D527FA6}" dt="2023-08-30T15:32:12.048" v="30952" actId="20577"/>
          <ac:spMkLst>
            <pc:docMk/>
            <pc:sldMk cId="3596429265" sldId="284"/>
            <ac:spMk id="3" creationId="{D91CB701-8DD0-4304-BDB9-93FDB12B8024}"/>
          </ac:spMkLst>
        </pc:spChg>
      </pc:sldChg>
      <pc:sldChg chg="modSp new mod">
        <pc:chgData name="Filip Křepelka" userId="f472ea84-e261-4e9f-9b2e-48f877ab528f" providerId="ADAL" clId="{0946512C-E578-49E5-AB40-521B1D527FA6}" dt="2023-08-30T15:32:56.360" v="31012" actId="20577"/>
        <pc:sldMkLst>
          <pc:docMk/>
          <pc:sldMk cId="1679551264" sldId="285"/>
        </pc:sldMkLst>
        <pc:spChg chg="mod">
          <ac:chgData name="Filip Křepelka" userId="f472ea84-e261-4e9f-9b2e-48f877ab528f" providerId="ADAL" clId="{0946512C-E578-49E5-AB40-521B1D527FA6}" dt="2023-08-24T15:27:34.550" v="19990" actId="27636"/>
          <ac:spMkLst>
            <pc:docMk/>
            <pc:sldMk cId="1679551264" sldId="285"/>
            <ac:spMk id="2" creationId="{9968E4E9-A082-43D0-B5D8-A0D6DBC8AE37}"/>
          </ac:spMkLst>
        </pc:spChg>
        <pc:spChg chg="mod">
          <ac:chgData name="Filip Křepelka" userId="f472ea84-e261-4e9f-9b2e-48f877ab528f" providerId="ADAL" clId="{0946512C-E578-49E5-AB40-521B1D527FA6}" dt="2023-08-30T15:32:56.360" v="31012" actId="20577"/>
          <ac:spMkLst>
            <pc:docMk/>
            <pc:sldMk cId="1679551264" sldId="285"/>
            <ac:spMk id="3" creationId="{1A236FFF-42AE-46DE-BED5-27E6FD559108}"/>
          </ac:spMkLst>
        </pc:spChg>
      </pc:sldChg>
      <pc:sldChg chg="modSp new mod">
        <pc:chgData name="Filip Křepelka" userId="f472ea84-e261-4e9f-9b2e-48f877ab528f" providerId="ADAL" clId="{0946512C-E578-49E5-AB40-521B1D527FA6}" dt="2023-08-30T15:38:10.223" v="31071" actId="20577"/>
        <pc:sldMkLst>
          <pc:docMk/>
          <pc:sldMk cId="1080239986" sldId="286"/>
        </pc:sldMkLst>
        <pc:spChg chg="mod">
          <ac:chgData name="Filip Křepelka" userId="f472ea84-e261-4e9f-9b2e-48f877ab528f" providerId="ADAL" clId="{0946512C-E578-49E5-AB40-521B1D527FA6}" dt="2023-08-25T16:47:05.925" v="25619" actId="20577"/>
          <ac:spMkLst>
            <pc:docMk/>
            <pc:sldMk cId="1080239986" sldId="286"/>
            <ac:spMk id="2" creationId="{7C5856D0-E26A-4AC1-8CBE-A3118EF4C8E6}"/>
          </ac:spMkLst>
        </pc:spChg>
        <pc:spChg chg="mod">
          <ac:chgData name="Filip Křepelka" userId="f472ea84-e261-4e9f-9b2e-48f877ab528f" providerId="ADAL" clId="{0946512C-E578-49E5-AB40-521B1D527FA6}" dt="2023-08-30T15:38:10.223" v="31071" actId="20577"/>
          <ac:spMkLst>
            <pc:docMk/>
            <pc:sldMk cId="1080239986" sldId="286"/>
            <ac:spMk id="3" creationId="{94CA24A0-72FB-4E6F-813C-5D0130E4A87F}"/>
          </ac:spMkLst>
        </pc:spChg>
      </pc:sldChg>
      <pc:sldChg chg="modSp new mod">
        <pc:chgData name="Filip Křepelka" userId="f472ea84-e261-4e9f-9b2e-48f877ab528f" providerId="ADAL" clId="{0946512C-E578-49E5-AB40-521B1D527FA6}" dt="2023-08-30T15:25:26.713" v="30357" actId="20577"/>
        <pc:sldMkLst>
          <pc:docMk/>
          <pc:sldMk cId="1215358524" sldId="287"/>
        </pc:sldMkLst>
        <pc:spChg chg="mod">
          <ac:chgData name="Filip Křepelka" userId="f472ea84-e261-4e9f-9b2e-48f877ab528f" providerId="ADAL" clId="{0946512C-E578-49E5-AB40-521B1D527FA6}" dt="2023-08-30T11:57:24.181" v="28864" actId="20577"/>
          <ac:spMkLst>
            <pc:docMk/>
            <pc:sldMk cId="1215358524" sldId="287"/>
            <ac:spMk id="2" creationId="{4D6056A6-9F15-45AB-BF58-9B5CE5355B8D}"/>
          </ac:spMkLst>
        </pc:spChg>
        <pc:spChg chg="mod">
          <ac:chgData name="Filip Křepelka" userId="f472ea84-e261-4e9f-9b2e-48f877ab528f" providerId="ADAL" clId="{0946512C-E578-49E5-AB40-521B1D527FA6}" dt="2023-08-30T15:25:26.713" v="30357" actId="20577"/>
          <ac:spMkLst>
            <pc:docMk/>
            <pc:sldMk cId="1215358524" sldId="287"/>
            <ac:spMk id="3" creationId="{0CEAB0A1-0E77-4611-A543-3BC532C7C214}"/>
          </ac:spMkLst>
        </pc:spChg>
      </pc:sldChg>
      <pc:sldChg chg="modSp new mod">
        <pc:chgData name="Filip Křepelka" userId="f472ea84-e261-4e9f-9b2e-48f877ab528f" providerId="ADAL" clId="{0946512C-E578-49E5-AB40-521B1D527FA6}" dt="2023-08-30T15:30:55.691" v="30818" actId="20577"/>
        <pc:sldMkLst>
          <pc:docMk/>
          <pc:sldMk cId="1605445600" sldId="288"/>
        </pc:sldMkLst>
        <pc:spChg chg="mod">
          <ac:chgData name="Filip Křepelka" userId="f472ea84-e261-4e9f-9b2e-48f877ab528f" providerId="ADAL" clId="{0946512C-E578-49E5-AB40-521B1D527FA6}" dt="2023-08-24T08:12:35.613" v="17972" actId="20577"/>
          <ac:spMkLst>
            <pc:docMk/>
            <pc:sldMk cId="1605445600" sldId="288"/>
            <ac:spMk id="2" creationId="{583C9ECE-FB8B-4989-8F2A-11BAE4FED277}"/>
          </ac:spMkLst>
        </pc:spChg>
        <pc:spChg chg="mod">
          <ac:chgData name="Filip Křepelka" userId="f472ea84-e261-4e9f-9b2e-48f877ab528f" providerId="ADAL" clId="{0946512C-E578-49E5-AB40-521B1D527FA6}" dt="2023-08-30T15:30:55.691" v="30818" actId="20577"/>
          <ac:spMkLst>
            <pc:docMk/>
            <pc:sldMk cId="1605445600" sldId="288"/>
            <ac:spMk id="3" creationId="{F5DEC418-F4B7-4FD6-8759-B2A24EC8DC05}"/>
          </ac:spMkLst>
        </pc:spChg>
      </pc:sldChg>
      <pc:sldChg chg="modSp new mod">
        <pc:chgData name="Filip Křepelka" userId="f472ea84-e261-4e9f-9b2e-48f877ab528f" providerId="ADAL" clId="{0946512C-E578-49E5-AB40-521B1D527FA6}" dt="2023-08-30T15:27:58.224" v="30564"/>
        <pc:sldMkLst>
          <pc:docMk/>
          <pc:sldMk cId="168896736" sldId="289"/>
        </pc:sldMkLst>
        <pc:spChg chg="mod">
          <ac:chgData name="Filip Křepelka" userId="f472ea84-e261-4e9f-9b2e-48f877ab528f" providerId="ADAL" clId="{0946512C-E578-49E5-AB40-521B1D527FA6}" dt="2023-08-24T14:59:12.377" v="19307" actId="20577"/>
          <ac:spMkLst>
            <pc:docMk/>
            <pc:sldMk cId="168896736" sldId="289"/>
            <ac:spMk id="2" creationId="{656EB197-1700-415F-802D-6882AD905D56}"/>
          </ac:spMkLst>
        </pc:spChg>
        <pc:spChg chg="mod">
          <ac:chgData name="Filip Křepelka" userId="f472ea84-e261-4e9f-9b2e-48f877ab528f" providerId="ADAL" clId="{0946512C-E578-49E5-AB40-521B1D527FA6}" dt="2023-08-30T15:27:58.224" v="30564"/>
          <ac:spMkLst>
            <pc:docMk/>
            <pc:sldMk cId="168896736" sldId="289"/>
            <ac:spMk id="3" creationId="{14C96709-B36C-41FF-BC5F-8E14EB0BC115}"/>
          </ac:spMkLst>
        </pc:spChg>
      </pc:sldChg>
      <pc:sldChg chg="modSp new mod">
        <pc:chgData name="Filip Křepelka" userId="f472ea84-e261-4e9f-9b2e-48f877ab528f" providerId="ADAL" clId="{0946512C-E578-49E5-AB40-521B1D527FA6}" dt="2023-08-30T15:30:00.442" v="30794" actId="20577"/>
        <pc:sldMkLst>
          <pc:docMk/>
          <pc:sldMk cId="2730850835" sldId="290"/>
        </pc:sldMkLst>
        <pc:spChg chg="mod">
          <ac:chgData name="Filip Křepelka" userId="f472ea84-e261-4e9f-9b2e-48f877ab528f" providerId="ADAL" clId="{0946512C-E578-49E5-AB40-521B1D527FA6}" dt="2023-08-25T15:57:21.548" v="24381" actId="20577"/>
          <ac:spMkLst>
            <pc:docMk/>
            <pc:sldMk cId="2730850835" sldId="290"/>
            <ac:spMk id="2" creationId="{F8F0E7C9-7FA4-4460-8C3B-C2BA8D6C2C1B}"/>
          </ac:spMkLst>
        </pc:spChg>
        <pc:spChg chg="mod">
          <ac:chgData name="Filip Křepelka" userId="f472ea84-e261-4e9f-9b2e-48f877ab528f" providerId="ADAL" clId="{0946512C-E578-49E5-AB40-521B1D527FA6}" dt="2023-08-30T15:30:00.442" v="30794" actId="20577"/>
          <ac:spMkLst>
            <pc:docMk/>
            <pc:sldMk cId="2730850835" sldId="290"/>
            <ac:spMk id="3" creationId="{83460BC0-3578-47FF-A419-08AB89CC21A1}"/>
          </ac:spMkLst>
        </pc:spChg>
      </pc:sldChg>
      <pc:sldChg chg="modSp new mod">
        <pc:chgData name="Filip Křepelka" userId="f472ea84-e261-4e9f-9b2e-48f877ab528f" providerId="ADAL" clId="{0946512C-E578-49E5-AB40-521B1D527FA6}" dt="2023-08-30T15:26:59.388" v="30512" actId="20577"/>
        <pc:sldMkLst>
          <pc:docMk/>
          <pc:sldMk cId="3568659187" sldId="291"/>
        </pc:sldMkLst>
        <pc:spChg chg="mod">
          <ac:chgData name="Filip Křepelka" userId="f472ea84-e261-4e9f-9b2e-48f877ab528f" providerId="ADAL" clId="{0946512C-E578-49E5-AB40-521B1D527FA6}" dt="2023-08-25T16:04:13.702" v="24852" actId="5793"/>
          <ac:spMkLst>
            <pc:docMk/>
            <pc:sldMk cId="3568659187" sldId="291"/>
            <ac:spMk id="2" creationId="{332B81B6-E200-4F19-9D0A-A483EA3E5011}"/>
          </ac:spMkLst>
        </pc:spChg>
        <pc:spChg chg="mod">
          <ac:chgData name="Filip Křepelka" userId="f472ea84-e261-4e9f-9b2e-48f877ab528f" providerId="ADAL" clId="{0946512C-E578-49E5-AB40-521B1D527FA6}" dt="2023-08-30T15:26:59.388" v="30512" actId="20577"/>
          <ac:spMkLst>
            <pc:docMk/>
            <pc:sldMk cId="3568659187" sldId="291"/>
            <ac:spMk id="3" creationId="{3F3F91E3-1ED0-46E1-AE93-C0B065E43C82}"/>
          </ac:spMkLst>
        </pc:spChg>
      </pc:sldChg>
      <pc:sldChg chg="modSp new mod">
        <pc:chgData name="Filip Křepelka" userId="f472ea84-e261-4e9f-9b2e-48f877ab528f" providerId="ADAL" clId="{0946512C-E578-49E5-AB40-521B1D527FA6}" dt="2023-08-30T15:18:49.471" v="29767" actId="20577"/>
        <pc:sldMkLst>
          <pc:docMk/>
          <pc:sldMk cId="2543204604" sldId="292"/>
        </pc:sldMkLst>
        <pc:spChg chg="mod">
          <ac:chgData name="Filip Křepelka" userId="f472ea84-e261-4e9f-9b2e-48f877ab528f" providerId="ADAL" clId="{0946512C-E578-49E5-AB40-521B1D527FA6}" dt="2023-08-27T15:21:29.387" v="25949" actId="20577"/>
          <ac:spMkLst>
            <pc:docMk/>
            <pc:sldMk cId="2543204604" sldId="292"/>
            <ac:spMk id="2" creationId="{CD8C211D-4EDD-477E-8949-888930405DFD}"/>
          </ac:spMkLst>
        </pc:spChg>
        <pc:spChg chg="mod">
          <ac:chgData name="Filip Křepelka" userId="f472ea84-e261-4e9f-9b2e-48f877ab528f" providerId="ADAL" clId="{0946512C-E578-49E5-AB40-521B1D527FA6}" dt="2023-08-30T15:18:49.471" v="29767" actId="20577"/>
          <ac:spMkLst>
            <pc:docMk/>
            <pc:sldMk cId="2543204604" sldId="292"/>
            <ac:spMk id="3" creationId="{57E5A084-94F6-4B4A-971A-98254DC7191E}"/>
          </ac:spMkLst>
        </pc:spChg>
      </pc:sldChg>
      <pc:sldChg chg="modSp new mod">
        <pc:chgData name="Filip Křepelka" userId="f472ea84-e261-4e9f-9b2e-48f877ab528f" providerId="ADAL" clId="{0946512C-E578-49E5-AB40-521B1D527FA6}" dt="2023-08-30T15:23:04.104" v="30160" actId="20577"/>
        <pc:sldMkLst>
          <pc:docMk/>
          <pc:sldMk cId="3525754886" sldId="293"/>
        </pc:sldMkLst>
        <pc:spChg chg="mod">
          <ac:chgData name="Filip Křepelka" userId="f472ea84-e261-4e9f-9b2e-48f877ab528f" providerId="ADAL" clId="{0946512C-E578-49E5-AB40-521B1D527FA6}" dt="2023-08-27T15:27:37.422" v="26152" actId="20577"/>
          <ac:spMkLst>
            <pc:docMk/>
            <pc:sldMk cId="3525754886" sldId="293"/>
            <ac:spMk id="2" creationId="{46487562-224E-45BB-A3D2-E48453A03470}"/>
          </ac:spMkLst>
        </pc:spChg>
        <pc:spChg chg="mod">
          <ac:chgData name="Filip Křepelka" userId="f472ea84-e261-4e9f-9b2e-48f877ab528f" providerId="ADAL" clId="{0946512C-E578-49E5-AB40-521B1D527FA6}" dt="2023-08-30T15:23:04.104" v="30160" actId="20577"/>
          <ac:spMkLst>
            <pc:docMk/>
            <pc:sldMk cId="3525754886" sldId="293"/>
            <ac:spMk id="3" creationId="{9FBC8B51-C1DC-4EE5-B826-D6D083371F24}"/>
          </ac:spMkLst>
        </pc:spChg>
      </pc:sldChg>
      <pc:sldChg chg="modSp new mod">
        <pc:chgData name="Filip Křepelka" userId="f472ea84-e261-4e9f-9b2e-48f877ab528f" providerId="ADAL" clId="{0946512C-E578-49E5-AB40-521B1D527FA6}" dt="2023-08-30T15:18:10.878" v="29735" actId="20577"/>
        <pc:sldMkLst>
          <pc:docMk/>
          <pc:sldMk cId="3182612283" sldId="294"/>
        </pc:sldMkLst>
        <pc:spChg chg="mod">
          <ac:chgData name="Filip Křepelka" userId="f472ea84-e261-4e9f-9b2e-48f877ab528f" providerId="ADAL" clId="{0946512C-E578-49E5-AB40-521B1D527FA6}" dt="2023-08-30T15:17:47.794" v="29678" actId="20577"/>
          <ac:spMkLst>
            <pc:docMk/>
            <pc:sldMk cId="3182612283" sldId="294"/>
            <ac:spMk id="2" creationId="{555910EF-82BF-43C6-B79A-119604C07B5C}"/>
          </ac:spMkLst>
        </pc:spChg>
        <pc:spChg chg="mod">
          <ac:chgData name="Filip Křepelka" userId="f472ea84-e261-4e9f-9b2e-48f877ab528f" providerId="ADAL" clId="{0946512C-E578-49E5-AB40-521B1D527FA6}" dt="2023-08-30T15:18:10.878" v="29735" actId="20577"/>
          <ac:spMkLst>
            <pc:docMk/>
            <pc:sldMk cId="3182612283" sldId="294"/>
            <ac:spMk id="3" creationId="{BB622D7F-EC1A-4C54-8072-9F8BEE7AEDFC}"/>
          </ac:spMkLst>
        </pc:spChg>
      </pc:sldChg>
      <pc:sldChg chg="modSp new mod">
        <pc:chgData name="Filip Křepelka" userId="f472ea84-e261-4e9f-9b2e-48f877ab528f" providerId="ADAL" clId="{0946512C-E578-49E5-AB40-521B1D527FA6}" dt="2023-08-31T07:22:39.339" v="31526" actId="113"/>
        <pc:sldMkLst>
          <pc:docMk/>
          <pc:sldMk cId="3788463239" sldId="295"/>
        </pc:sldMkLst>
        <pc:spChg chg="mod">
          <ac:chgData name="Filip Křepelka" userId="f472ea84-e261-4e9f-9b2e-48f877ab528f" providerId="ADAL" clId="{0946512C-E578-49E5-AB40-521B1D527FA6}" dt="2023-08-27T15:41:03.317" v="26747" actId="20577"/>
          <ac:spMkLst>
            <pc:docMk/>
            <pc:sldMk cId="3788463239" sldId="295"/>
            <ac:spMk id="2" creationId="{BEE8CDE5-D991-4675-B381-FFDE62884ADB}"/>
          </ac:spMkLst>
        </pc:spChg>
        <pc:spChg chg="mod">
          <ac:chgData name="Filip Křepelka" userId="f472ea84-e261-4e9f-9b2e-48f877ab528f" providerId="ADAL" clId="{0946512C-E578-49E5-AB40-521B1D527FA6}" dt="2023-08-31T07:22:39.339" v="31526" actId="113"/>
          <ac:spMkLst>
            <pc:docMk/>
            <pc:sldMk cId="3788463239" sldId="295"/>
            <ac:spMk id="3" creationId="{54122ACF-16F2-4528-B3F4-8DDBD5A6160B}"/>
          </ac:spMkLst>
        </pc:spChg>
      </pc:sldChg>
      <pc:sldChg chg="modSp new del mod">
        <pc:chgData name="Filip Křepelka" userId="f472ea84-e261-4e9f-9b2e-48f877ab528f" providerId="ADAL" clId="{0946512C-E578-49E5-AB40-521B1D527FA6}" dt="2023-08-27T15:44:04.526" v="27228" actId="47"/>
        <pc:sldMkLst>
          <pc:docMk/>
          <pc:sldMk cId="911348000" sldId="296"/>
        </pc:sldMkLst>
        <pc:spChg chg="mod">
          <ac:chgData name="Filip Křepelka" userId="f472ea84-e261-4e9f-9b2e-48f877ab528f" providerId="ADAL" clId="{0946512C-E578-49E5-AB40-521B1D527FA6}" dt="2023-08-27T15:43:58.540" v="27227" actId="20577"/>
          <ac:spMkLst>
            <pc:docMk/>
            <pc:sldMk cId="911348000" sldId="296"/>
            <ac:spMk id="2" creationId="{78D061B3-A3C4-4C5A-BA51-E09A86D8461B}"/>
          </ac:spMkLst>
        </pc:spChg>
      </pc:sldChg>
      <pc:sldChg chg="modSp add mod">
        <pc:chgData name="Filip Křepelka" userId="f472ea84-e261-4e9f-9b2e-48f877ab528f" providerId="ADAL" clId="{0946512C-E578-49E5-AB40-521B1D527FA6}" dt="2023-08-27T16:08:53.364" v="28518" actId="20577"/>
        <pc:sldMkLst>
          <pc:docMk/>
          <pc:sldMk cId="1640855274" sldId="296"/>
        </pc:sldMkLst>
        <pc:spChg chg="mod">
          <ac:chgData name="Filip Křepelka" userId="f472ea84-e261-4e9f-9b2e-48f877ab528f" providerId="ADAL" clId="{0946512C-E578-49E5-AB40-521B1D527FA6}" dt="2023-08-27T16:08:53.364" v="28518" actId="20577"/>
          <ac:spMkLst>
            <pc:docMk/>
            <pc:sldMk cId="1640855274" sldId="296"/>
            <ac:spMk id="2" creationId="{00000000-0000-0000-0000-000000000000}"/>
          </ac:spMkLst>
        </pc:spChg>
        <pc:spChg chg="mod">
          <ac:chgData name="Filip Křepelka" userId="f472ea84-e261-4e9f-9b2e-48f877ab528f" providerId="ADAL" clId="{0946512C-E578-49E5-AB40-521B1D527FA6}" dt="2023-08-27T15:55:37.554" v="27916" actId="20577"/>
          <ac:spMkLst>
            <pc:docMk/>
            <pc:sldMk cId="1640855274" sldId="296"/>
            <ac:spMk id="3" creationId="{00000000-0000-0000-0000-000000000000}"/>
          </ac:spMkLst>
        </pc:spChg>
      </pc:sldChg>
      <pc:sldChg chg="modSp add mod">
        <pc:chgData name="Filip Křepelka" userId="f472ea84-e261-4e9f-9b2e-48f877ab528f" providerId="ADAL" clId="{0946512C-E578-49E5-AB40-521B1D527FA6}" dt="2023-08-30T15:21:00.758" v="30017" actId="20577"/>
        <pc:sldMkLst>
          <pc:docMk/>
          <pc:sldMk cId="2146433795" sldId="297"/>
        </pc:sldMkLst>
        <pc:spChg chg="mod">
          <ac:chgData name="Filip Křepelka" userId="f472ea84-e261-4e9f-9b2e-48f877ab528f" providerId="ADAL" clId="{0946512C-E578-49E5-AB40-521B1D527FA6}" dt="2023-08-30T15:21:00.758" v="30017" actId="20577"/>
          <ac:spMkLst>
            <pc:docMk/>
            <pc:sldMk cId="2146433795" sldId="297"/>
            <ac:spMk id="3" creationId="{F9F3188C-498C-4E06-823C-20488DC74C2F}"/>
          </ac:spMkLst>
        </pc:spChg>
      </pc:sldChg>
      <pc:sldChg chg="modSp new mod">
        <pc:chgData name="Filip Křepelka" userId="f472ea84-e261-4e9f-9b2e-48f877ab528f" providerId="ADAL" clId="{0946512C-E578-49E5-AB40-521B1D527FA6}" dt="2023-08-30T15:20:29.213" v="29965" actId="20577"/>
        <pc:sldMkLst>
          <pc:docMk/>
          <pc:sldMk cId="1660991694" sldId="298"/>
        </pc:sldMkLst>
        <pc:spChg chg="mod">
          <ac:chgData name="Filip Křepelka" userId="f472ea84-e261-4e9f-9b2e-48f877ab528f" providerId="ADAL" clId="{0946512C-E578-49E5-AB40-521B1D527FA6}" dt="2023-08-27T16:04:52.217" v="28249" actId="20577"/>
          <ac:spMkLst>
            <pc:docMk/>
            <pc:sldMk cId="1660991694" sldId="298"/>
            <ac:spMk id="2" creationId="{FA569140-344A-4000-BF65-E3AD229034BF}"/>
          </ac:spMkLst>
        </pc:spChg>
        <pc:spChg chg="mod">
          <ac:chgData name="Filip Křepelka" userId="f472ea84-e261-4e9f-9b2e-48f877ab528f" providerId="ADAL" clId="{0946512C-E578-49E5-AB40-521B1D527FA6}" dt="2023-08-30T15:20:29.213" v="29965" actId="20577"/>
          <ac:spMkLst>
            <pc:docMk/>
            <pc:sldMk cId="1660991694" sldId="298"/>
            <ac:spMk id="3" creationId="{8CB5B214-6385-4E7C-BE80-C983CDB1FE7A}"/>
          </ac:spMkLst>
        </pc:spChg>
      </pc:sldChg>
      <pc:sldChg chg="modSp new mod">
        <pc:chgData name="Filip Křepelka" userId="f472ea84-e261-4e9f-9b2e-48f877ab528f" providerId="ADAL" clId="{0946512C-E578-49E5-AB40-521B1D527FA6}" dt="2023-08-31T07:26:57.520" v="31892" actId="20577"/>
        <pc:sldMkLst>
          <pc:docMk/>
          <pc:sldMk cId="3692337325" sldId="299"/>
        </pc:sldMkLst>
        <pc:spChg chg="mod">
          <ac:chgData name="Filip Křepelka" userId="f472ea84-e261-4e9f-9b2e-48f877ab528f" providerId="ADAL" clId="{0946512C-E578-49E5-AB40-521B1D527FA6}" dt="2023-08-31T07:23:13.178" v="31553" actId="20577"/>
          <ac:spMkLst>
            <pc:docMk/>
            <pc:sldMk cId="3692337325" sldId="299"/>
            <ac:spMk id="2" creationId="{9F124EDC-CE15-4475-AD78-E47107D1F710}"/>
          </ac:spMkLst>
        </pc:spChg>
        <pc:spChg chg="mod">
          <ac:chgData name="Filip Křepelka" userId="f472ea84-e261-4e9f-9b2e-48f877ab528f" providerId="ADAL" clId="{0946512C-E578-49E5-AB40-521B1D527FA6}" dt="2023-08-31T07:26:57.520" v="31892" actId="20577"/>
          <ac:spMkLst>
            <pc:docMk/>
            <pc:sldMk cId="3692337325" sldId="299"/>
            <ac:spMk id="3" creationId="{7A34C665-3BF9-48B4-83F4-F231856630B4}"/>
          </ac:spMkLst>
        </pc:spChg>
      </pc:sldChg>
    </pc:docChg>
  </pc:docChgLst>
  <pc:docChgLst>
    <pc:chgData name="Filip Křepelka" userId="f472ea84-e261-4e9f-9b2e-48f877ab528f" providerId="ADAL" clId="{F977A59B-8434-4231-B920-0CF8A0E6F895}"/>
    <pc:docChg chg="custSel modSld">
      <pc:chgData name="Filip Křepelka" userId="f472ea84-e261-4e9f-9b2e-48f877ab528f" providerId="ADAL" clId="{F977A59B-8434-4231-B920-0CF8A0E6F895}" dt="2024-01-09T10:11:45.278" v="31" actId="20577"/>
      <pc:docMkLst>
        <pc:docMk/>
      </pc:docMkLst>
      <pc:sldChg chg="modSp mod">
        <pc:chgData name="Filip Křepelka" userId="f472ea84-e261-4e9f-9b2e-48f877ab528f" providerId="ADAL" clId="{F977A59B-8434-4231-B920-0CF8A0E6F895}" dt="2024-01-09T10:11:45.278" v="31" actId="20577"/>
        <pc:sldMkLst>
          <pc:docMk/>
          <pc:sldMk cId="1679551264" sldId="285"/>
        </pc:sldMkLst>
        <pc:spChg chg="mod">
          <ac:chgData name="Filip Křepelka" userId="f472ea84-e261-4e9f-9b2e-48f877ab528f" providerId="ADAL" clId="{F977A59B-8434-4231-B920-0CF8A0E6F895}" dt="2024-01-09T10:11:45.278" v="31" actId="20577"/>
          <ac:spMkLst>
            <pc:docMk/>
            <pc:sldMk cId="1679551264" sldId="285"/>
            <ac:spMk id="3" creationId="{1A236FFF-42AE-46DE-BED5-27E6FD559108}"/>
          </ac:spMkLst>
        </pc:spChg>
      </pc:sldChg>
    </pc:docChg>
  </pc:docChgLst>
  <pc:docChgLst>
    <pc:chgData name="Filip Křepelka" userId="f472ea84-e261-4e9f-9b2e-48f877ab528f" providerId="ADAL" clId="{E8BE2FD9-B09F-4A9C-9914-0F2A02C31DF3}"/>
    <pc:docChg chg="undo custSel addSld delSld modSld">
      <pc:chgData name="Filip Křepelka" userId="f472ea84-e261-4e9f-9b2e-48f877ab528f" providerId="ADAL" clId="{E8BE2FD9-B09F-4A9C-9914-0F2A02C31DF3}" dt="2023-10-26T19:16:03.829" v="10399" actId="20577"/>
      <pc:docMkLst>
        <pc:docMk/>
      </pc:docMkLst>
      <pc:sldChg chg="modSp mod">
        <pc:chgData name="Filip Křepelka" userId="f472ea84-e261-4e9f-9b2e-48f877ab528f" providerId="ADAL" clId="{E8BE2FD9-B09F-4A9C-9914-0F2A02C31DF3}" dt="2023-10-26T10:33:50.605" v="5241" actId="20577"/>
        <pc:sldMkLst>
          <pc:docMk/>
          <pc:sldMk cId="2651698634" sldId="262"/>
        </pc:sldMkLst>
        <pc:spChg chg="mod">
          <ac:chgData name="Filip Křepelka" userId="f472ea84-e261-4e9f-9b2e-48f877ab528f" providerId="ADAL" clId="{E8BE2FD9-B09F-4A9C-9914-0F2A02C31DF3}" dt="2023-10-26T10:33:50.605" v="5241" actId="20577"/>
          <ac:spMkLst>
            <pc:docMk/>
            <pc:sldMk cId="2651698634" sldId="262"/>
            <ac:spMk id="3" creationId="{23AF761A-A4EC-4CB7-8AA9-E5C9C95D9E66}"/>
          </ac:spMkLst>
        </pc:spChg>
      </pc:sldChg>
      <pc:sldChg chg="modSp mod">
        <pc:chgData name="Filip Křepelka" userId="f472ea84-e261-4e9f-9b2e-48f877ab528f" providerId="ADAL" clId="{E8BE2FD9-B09F-4A9C-9914-0F2A02C31DF3}" dt="2023-10-26T10:48:12.508" v="6128" actId="20577"/>
        <pc:sldMkLst>
          <pc:docMk/>
          <pc:sldMk cId="1673834667" sldId="263"/>
        </pc:sldMkLst>
        <pc:spChg chg="mod">
          <ac:chgData name="Filip Křepelka" userId="f472ea84-e261-4e9f-9b2e-48f877ab528f" providerId="ADAL" clId="{E8BE2FD9-B09F-4A9C-9914-0F2A02C31DF3}" dt="2023-10-26T10:46:23.345" v="5765" actId="20577"/>
          <ac:spMkLst>
            <pc:docMk/>
            <pc:sldMk cId="1673834667" sldId="263"/>
            <ac:spMk id="2" creationId="{CE7F3329-BC2A-4FA4-85D9-DB863E470C7F}"/>
          </ac:spMkLst>
        </pc:spChg>
        <pc:spChg chg="mod">
          <ac:chgData name="Filip Křepelka" userId="f472ea84-e261-4e9f-9b2e-48f877ab528f" providerId="ADAL" clId="{E8BE2FD9-B09F-4A9C-9914-0F2A02C31DF3}" dt="2023-10-26T10:48:12.508" v="6128" actId="20577"/>
          <ac:spMkLst>
            <pc:docMk/>
            <pc:sldMk cId="1673834667" sldId="263"/>
            <ac:spMk id="3" creationId="{1BCA0CB6-0F77-4B73-BE84-CBC6D9EA7092}"/>
          </ac:spMkLst>
        </pc:spChg>
      </pc:sldChg>
      <pc:sldChg chg="modSp mod">
        <pc:chgData name="Filip Křepelka" userId="f472ea84-e261-4e9f-9b2e-48f877ab528f" providerId="ADAL" clId="{E8BE2FD9-B09F-4A9C-9914-0F2A02C31DF3}" dt="2023-10-26T10:49:06.204" v="6249" actId="20577"/>
        <pc:sldMkLst>
          <pc:docMk/>
          <pc:sldMk cId="1977067655" sldId="264"/>
        </pc:sldMkLst>
        <pc:spChg chg="mod">
          <ac:chgData name="Filip Křepelka" userId="f472ea84-e261-4e9f-9b2e-48f877ab528f" providerId="ADAL" clId="{E8BE2FD9-B09F-4A9C-9914-0F2A02C31DF3}" dt="2023-10-26T10:49:06.204" v="6249" actId="20577"/>
          <ac:spMkLst>
            <pc:docMk/>
            <pc:sldMk cId="1977067655" sldId="264"/>
            <ac:spMk id="3" creationId="{4E600486-29B3-4D9C-9003-F424FD07B7D2}"/>
          </ac:spMkLst>
        </pc:spChg>
      </pc:sldChg>
      <pc:sldChg chg="modSp mod">
        <pc:chgData name="Filip Křepelka" userId="f472ea84-e261-4e9f-9b2e-48f877ab528f" providerId="ADAL" clId="{E8BE2FD9-B09F-4A9C-9914-0F2A02C31DF3}" dt="2023-10-26T10:10:13.109" v="2258" actId="20577"/>
        <pc:sldMkLst>
          <pc:docMk/>
          <pc:sldMk cId="2570686979" sldId="265"/>
        </pc:sldMkLst>
        <pc:spChg chg="mod">
          <ac:chgData name="Filip Křepelka" userId="f472ea84-e261-4e9f-9b2e-48f877ab528f" providerId="ADAL" clId="{E8BE2FD9-B09F-4A9C-9914-0F2A02C31DF3}" dt="2023-10-26T10:10:13.109" v="2258" actId="20577"/>
          <ac:spMkLst>
            <pc:docMk/>
            <pc:sldMk cId="2570686979" sldId="265"/>
            <ac:spMk id="3" creationId="{17B07110-6A98-47A9-882B-DE4E9E46ED37}"/>
          </ac:spMkLst>
        </pc:spChg>
      </pc:sldChg>
      <pc:sldChg chg="modSp mod">
        <pc:chgData name="Filip Křepelka" userId="f472ea84-e261-4e9f-9b2e-48f877ab528f" providerId="ADAL" clId="{E8BE2FD9-B09F-4A9C-9914-0F2A02C31DF3}" dt="2023-10-26T11:17:23.677" v="8158" actId="20577"/>
        <pc:sldMkLst>
          <pc:docMk/>
          <pc:sldMk cId="2333332500" sldId="267"/>
        </pc:sldMkLst>
        <pc:spChg chg="mod">
          <ac:chgData name="Filip Křepelka" userId="f472ea84-e261-4e9f-9b2e-48f877ab528f" providerId="ADAL" clId="{E8BE2FD9-B09F-4A9C-9914-0F2A02C31DF3}" dt="2023-10-26T11:17:23.677" v="8158" actId="20577"/>
          <ac:spMkLst>
            <pc:docMk/>
            <pc:sldMk cId="2333332500" sldId="267"/>
            <ac:spMk id="3" creationId="{DEF82258-4716-4578-A57F-98209674DB5D}"/>
          </ac:spMkLst>
        </pc:spChg>
      </pc:sldChg>
      <pc:sldChg chg="modSp mod">
        <pc:chgData name="Filip Křepelka" userId="f472ea84-e261-4e9f-9b2e-48f877ab528f" providerId="ADAL" clId="{E8BE2FD9-B09F-4A9C-9914-0F2A02C31DF3}" dt="2023-10-26T10:36:55.365" v="5304" actId="20577"/>
        <pc:sldMkLst>
          <pc:docMk/>
          <pc:sldMk cId="3228218096" sldId="268"/>
        </pc:sldMkLst>
        <pc:spChg chg="mod">
          <ac:chgData name="Filip Křepelka" userId="f472ea84-e261-4e9f-9b2e-48f877ab528f" providerId="ADAL" clId="{E8BE2FD9-B09F-4A9C-9914-0F2A02C31DF3}" dt="2023-10-26T10:36:55.365" v="5304" actId="20577"/>
          <ac:spMkLst>
            <pc:docMk/>
            <pc:sldMk cId="3228218096" sldId="268"/>
            <ac:spMk id="2" creationId="{769559E9-3134-4F66-84F8-A3DFAD9725DC}"/>
          </ac:spMkLst>
        </pc:spChg>
        <pc:spChg chg="mod">
          <ac:chgData name="Filip Křepelka" userId="f472ea84-e261-4e9f-9b2e-48f877ab528f" providerId="ADAL" clId="{E8BE2FD9-B09F-4A9C-9914-0F2A02C31DF3}" dt="2023-10-26T10:36:28.669" v="5286" actId="20577"/>
          <ac:spMkLst>
            <pc:docMk/>
            <pc:sldMk cId="3228218096" sldId="268"/>
            <ac:spMk id="3" creationId="{848C1B2B-D2A3-4F6E-93AF-247EF586BA25}"/>
          </ac:spMkLst>
        </pc:spChg>
      </pc:sldChg>
      <pc:sldChg chg="modSp mod">
        <pc:chgData name="Filip Křepelka" userId="f472ea84-e261-4e9f-9b2e-48f877ab528f" providerId="ADAL" clId="{E8BE2FD9-B09F-4A9C-9914-0F2A02C31DF3}" dt="2023-10-26T10:40:04.890" v="5629" actId="20577"/>
        <pc:sldMkLst>
          <pc:docMk/>
          <pc:sldMk cId="1069485074" sldId="269"/>
        </pc:sldMkLst>
        <pc:spChg chg="mod">
          <ac:chgData name="Filip Křepelka" userId="f472ea84-e261-4e9f-9b2e-48f877ab528f" providerId="ADAL" clId="{E8BE2FD9-B09F-4A9C-9914-0F2A02C31DF3}" dt="2023-10-26T10:40:04.890" v="5629" actId="20577"/>
          <ac:spMkLst>
            <pc:docMk/>
            <pc:sldMk cId="1069485074" sldId="269"/>
            <ac:spMk id="3" creationId="{B186E4DF-A55F-4CCB-B6CD-EB497DB04C4C}"/>
          </ac:spMkLst>
        </pc:spChg>
      </pc:sldChg>
      <pc:sldChg chg="modSp mod">
        <pc:chgData name="Filip Křepelka" userId="f472ea84-e261-4e9f-9b2e-48f877ab528f" providerId="ADAL" clId="{E8BE2FD9-B09F-4A9C-9914-0F2A02C31DF3}" dt="2023-10-26T12:47:47.571" v="9604" actId="20577"/>
        <pc:sldMkLst>
          <pc:docMk/>
          <pc:sldMk cId="4062245358" sldId="271"/>
        </pc:sldMkLst>
        <pc:spChg chg="mod">
          <ac:chgData name="Filip Křepelka" userId="f472ea84-e261-4e9f-9b2e-48f877ab528f" providerId="ADAL" clId="{E8BE2FD9-B09F-4A9C-9914-0F2A02C31DF3}" dt="2023-10-26T12:45:17.497" v="9589" actId="20577"/>
          <ac:spMkLst>
            <pc:docMk/>
            <pc:sldMk cId="4062245358" sldId="271"/>
            <ac:spMk id="2" creationId="{98C72A8E-BCC3-43F9-9097-C906FB7DDA8F}"/>
          </ac:spMkLst>
        </pc:spChg>
        <pc:spChg chg="mod">
          <ac:chgData name="Filip Křepelka" userId="f472ea84-e261-4e9f-9b2e-48f877ab528f" providerId="ADAL" clId="{E8BE2FD9-B09F-4A9C-9914-0F2A02C31DF3}" dt="2023-10-26T12:47:47.571" v="9604" actId="20577"/>
          <ac:spMkLst>
            <pc:docMk/>
            <pc:sldMk cId="4062245358" sldId="271"/>
            <ac:spMk id="3" creationId="{0DBF733D-D34F-47D0-BF2F-B9DDFBCA15C4}"/>
          </ac:spMkLst>
        </pc:spChg>
      </pc:sldChg>
      <pc:sldChg chg="modSp mod">
        <pc:chgData name="Filip Křepelka" userId="f472ea84-e261-4e9f-9b2e-48f877ab528f" providerId="ADAL" clId="{E8BE2FD9-B09F-4A9C-9914-0F2A02C31DF3}" dt="2023-10-26T10:09:29.145" v="2218" actId="20577"/>
        <pc:sldMkLst>
          <pc:docMk/>
          <pc:sldMk cId="4065726806" sldId="272"/>
        </pc:sldMkLst>
        <pc:spChg chg="mod">
          <ac:chgData name="Filip Křepelka" userId="f472ea84-e261-4e9f-9b2e-48f877ab528f" providerId="ADAL" clId="{E8BE2FD9-B09F-4A9C-9914-0F2A02C31DF3}" dt="2023-10-26T10:09:29.145" v="2218" actId="20577"/>
          <ac:spMkLst>
            <pc:docMk/>
            <pc:sldMk cId="4065726806" sldId="272"/>
            <ac:spMk id="3" creationId="{7F66DEDB-C567-4512-90CA-2610EFE9D60F}"/>
          </ac:spMkLst>
        </pc:spChg>
      </pc:sldChg>
      <pc:sldChg chg="modSp mod">
        <pc:chgData name="Filip Křepelka" userId="f472ea84-e261-4e9f-9b2e-48f877ab528f" providerId="ADAL" clId="{E8BE2FD9-B09F-4A9C-9914-0F2A02C31DF3}" dt="2023-10-26T10:18:18.828" v="3731" actId="20577"/>
        <pc:sldMkLst>
          <pc:docMk/>
          <pc:sldMk cId="1486646509" sldId="273"/>
        </pc:sldMkLst>
        <pc:spChg chg="mod">
          <ac:chgData name="Filip Křepelka" userId="f472ea84-e261-4e9f-9b2e-48f877ab528f" providerId="ADAL" clId="{E8BE2FD9-B09F-4A9C-9914-0F2A02C31DF3}" dt="2023-10-26T10:10:26.413" v="2273" actId="5793"/>
          <ac:spMkLst>
            <pc:docMk/>
            <pc:sldMk cId="1486646509" sldId="273"/>
            <ac:spMk id="2" creationId="{905C16F2-013F-470F-A44A-0C6642B8A6E8}"/>
          </ac:spMkLst>
        </pc:spChg>
        <pc:spChg chg="mod">
          <ac:chgData name="Filip Křepelka" userId="f472ea84-e261-4e9f-9b2e-48f877ab528f" providerId="ADAL" clId="{E8BE2FD9-B09F-4A9C-9914-0F2A02C31DF3}" dt="2023-10-26T10:18:18.828" v="3731" actId="20577"/>
          <ac:spMkLst>
            <pc:docMk/>
            <pc:sldMk cId="1486646509" sldId="273"/>
            <ac:spMk id="3" creationId="{8D8DFB68-53E9-402C-874E-1979FB11C022}"/>
          </ac:spMkLst>
        </pc:spChg>
      </pc:sldChg>
      <pc:sldChg chg="modSp mod">
        <pc:chgData name="Filip Křepelka" userId="f472ea84-e261-4e9f-9b2e-48f877ab528f" providerId="ADAL" clId="{E8BE2FD9-B09F-4A9C-9914-0F2A02C31DF3}" dt="2023-10-26T19:13:55.352" v="10110" actId="20577"/>
        <pc:sldMkLst>
          <pc:docMk/>
          <pc:sldMk cId="492462425" sldId="276"/>
        </pc:sldMkLst>
        <pc:spChg chg="mod">
          <ac:chgData name="Filip Křepelka" userId="f472ea84-e261-4e9f-9b2e-48f877ab528f" providerId="ADAL" clId="{E8BE2FD9-B09F-4A9C-9914-0F2A02C31DF3}" dt="2023-10-26T19:13:55.352" v="10110" actId="20577"/>
          <ac:spMkLst>
            <pc:docMk/>
            <pc:sldMk cId="492462425" sldId="276"/>
            <ac:spMk id="2" creationId="{A60D0301-5521-475A-B6AD-CBB07794A771}"/>
          </ac:spMkLst>
        </pc:spChg>
        <pc:spChg chg="mod">
          <ac:chgData name="Filip Křepelka" userId="f472ea84-e261-4e9f-9b2e-48f877ab528f" providerId="ADAL" clId="{E8BE2FD9-B09F-4A9C-9914-0F2A02C31DF3}" dt="2023-10-26T11:07:38.017" v="6805" actId="20577"/>
          <ac:spMkLst>
            <pc:docMk/>
            <pc:sldMk cId="492462425" sldId="276"/>
            <ac:spMk id="3" creationId="{F18C45F8-0554-4D27-8378-F82567379655}"/>
          </ac:spMkLst>
        </pc:spChg>
      </pc:sldChg>
      <pc:sldChg chg="modSp mod">
        <pc:chgData name="Filip Křepelka" userId="f472ea84-e261-4e9f-9b2e-48f877ab528f" providerId="ADAL" clId="{E8BE2FD9-B09F-4A9C-9914-0F2A02C31DF3}" dt="2023-10-26T11:05:39.397" v="6653" actId="20577"/>
        <pc:sldMkLst>
          <pc:docMk/>
          <pc:sldMk cId="4167294450" sldId="277"/>
        </pc:sldMkLst>
        <pc:spChg chg="mod">
          <ac:chgData name="Filip Křepelka" userId="f472ea84-e261-4e9f-9b2e-48f877ab528f" providerId="ADAL" clId="{E8BE2FD9-B09F-4A9C-9914-0F2A02C31DF3}" dt="2023-10-26T11:05:39.397" v="6653" actId="20577"/>
          <ac:spMkLst>
            <pc:docMk/>
            <pc:sldMk cId="4167294450" sldId="277"/>
            <ac:spMk id="3" creationId="{47835F79-20FD-4261-93C3-F577C903CC06}"/>
          </ac:spMkLst>
        </pc:spChg>
      </pc:sldChg>
      <pc:sldChg chg="modSp mod">
        <pc:chgData name="Filip Křepelka" userId="f472ea84-e261-4e9f-9b2e-48f877ab528f" providerId="ADAL" clId="{E8BE2FD9-B09F-4A9C-9914-0F2A02C31DF3}" dt="2023-10-26T10:32:06.823" v="5030" actId="20577"/>
        <pc:sldMkLst>
          <pc:docMk/>
          <pc:sldMk cId="2944715432" sldId="278"/>
        </pc:sldMkLst>
        <pc:spChg chg="mod">
          <ac:chgData name="Filip Křepelka" userId="f472ea84-e261-4e9f-9b2e-48f877ab528f" providerId="ADAL" clId="{E8BE2FD9-B09F-4A9C-9914-0F2A02C31DF3}" dt="2023-10-26T10:32:06.823" v="5030" actId="20577"/>
          <ac:spMkLst>
            <pc:docMk/>
            <pc:sldMk cId="2944715432" sldId="278"/>
            <ac:spMk id="3" creationId="{A00B7366-4A93-4813-8929-5D28EF4EF4F8}"/>
          </ac:spMkLst>
        </pc:spChg>
      </pc:sldChg>
      <pc:sldChg chg="modSp mod">
        <pc:chgData name="Filip Křepelka" userId="f472ea84-e261-4e9f-9b2e-48f877ab528f" providerId="ADAL" clId="{E8BE2FD9-B09F-4A9C-9914-0F2A02C31DF3}" dt="2023-10-26T10:20:20.826" v="3925" actId="20577"/>
        <pc:sldMkLst>
          <pc:docMk/>
          <pc:sldMk cId="389832579" sldId="280"/>
        </pc:sldMkLst>
        <pc:spChg chg="mod">
          <ac:chgData name="Filip Křepelka" userId="f472ea84-e261-4e9f-9b2e-48f877ab528f" providerId="ADAL" clId="{E8BE2FD9-B09F-4A9C-9914-0F2A02C31DF3}" dt="2023-10-26T10:20:20.826" v="3925" actId="20577"/>
          <ac:spMkLst>
            <pc:docMk/>
            <pc:sldMk cId="389832579" sldId="280"/>
            <ac:spMk id="2" creationId="{391D606D-D6CD-40CB-8DB3-8C3D5A349B00}"/>
          </ac:spMkLst>
        </pc:spChg>
        <pc:spChg chg="mod">
          <ac:chgData name="Filip Křepelka" userId="f472ea84-e261-4e9f-9b2e-48f877ab528f" providerId="ADAL" clId="{E8BE2FD9-B09F-4A9C-9914-0F2A02C31DF3}" dt="2023-10-26T10:20:04.767" v="3863" actId="27636"/>
          <ac:spMkLst>
            <pc:docMk/>
            <pc:sldMk cId="389832579" sldId="280"/>
            <ac:spMk id="3" creationId="{43998956-626D-4D4B-8E24-08D60F5C6873}"/>
          </ac:spMkLst>
        </pc:spChg>
      </pc:sldChg>
      <pc:sldChg chg="modSp mod">
        <pc:chgData name="Filip Křepelka" userId="f472ea84-e261-4e9f-9b2e-48f877ab528f" providerId="ADAL" clId="{E8BE2FD9-B09F-4A9C-9914-0F2A02C31DF3}" dt="2023-10-26T10:31:13.345" v="4925" actId="20577"/>
        <pc:sldMkLst>
          <pc:docMk/>
          <pc:sldMk cId="4002100944" sldId="281"/>
        </pc:sldMkLst>
        <pc:spChg chg="mod">
          <ac:chgData name="Filip Křepelka" userId="f472ea84-e261-4e9f-9b2e-48f877ab528f" providerId="ADAL" clId="{E8BE2FD9-B09F-4A9C-9914-0F2A02C31DF3}" dt="2023-10-26T10:31:13.345" v="4925" actId="20577"/>
          <ac:spMkLst>
            <pc:docMk/>
            <pc:sldMk cId="4002100944" sldId="281"/>
            <ac:spMk id="3" creationId="{2181523F-6F46-4E29-85D4-F4509C09D62B}"/>
          </ac:spMkLst>
        </pc:spChg>
      </pc:sldChg>
      <pc:sldChg chg="modSp mod">
        <pc:chgData name="Filip Křepelka" userId="f472ea84-e261-4e9f-9b2e-48f877ab528f" providerId="ADAL" clId="{E8BE2FD9-B09F-4A9C-9914-0F2A02C31DF3}" dt="2023-10-26T11:16:24.502" v="8047" actId="20577"/>
        <pc:sldMkLst>
          <pc:docMk/>
          <pc:sldMk cId="1191878284" sldId="282"/>
        </pc:sldMkLst>
        <pc:spChg chg="mod">
          <ac:chgData name="Filip Křepelka" userId="f472ea84-e261-4e9f-9b2e-48f877ab528f" providerId="ADAL" clId="{E8BE2FD9-B09F-4A9C-9914-0F2A02C31DF3}" dt="2023-10-26T11:16:24.502" v="8047" actId="20577"/>
          <ac:spMkLst>
            <pc:docMk/>
            <pc:sldMk cId="1191878284" sldId="282"/>
            <ac:spMk id="3" creationId="{FE5EFAD4-01A8-4AC9-8D5E-37FB33A2704B}"/>
          </ac:spMkLst>
        </pc:spChg>
      </pc:sldChg>
      <pc:sldChg chg="modSp mod">
        <pc:chgData name="Filip Křepelka" userId="f472ea84-e261-4e9f-9b2e-48f877ab528f" providerId="ADAL" clId="{E8BE2FD9-B09F-4A9C-9914-0F2A02C31DF3}" dt="2023-10-26T19:14:32.969" v="10207" actId="20577"/>
        <pc:sldMkLst>
          <pc:docMk/>
          <pc:sldMk cId="2360674512" sldId="283"/>
        </pc:sldMkLst>
        <pc:spChg chg="mod">
          <ac:chgData name="Filip Křepelka" userId="f472ea84-e261-4e9f-9b2e-48f877ab528f" providerId="ADAL" clId="{E8BE2FD9-B09F-4A9C-9914-0F2A02C31DF3}" dt="2023-10-26T19:14:32.969" v="10207" actId="20577"/>
          <ac:spMkLst>
            <pc:docMk/>
            <pc:sldMk cId="2360674512" sldId="283"/>
            <ac:spMk id="3" creationId="{D2988D5F-F831-4B11-A23F-925C477545DC}"/>
          </ac:spMkLst>
        </pc:spChg>
      </pc:sldChg>
      <pc:sldChg chg="modSp mod">
        <pc:chgData name="Filip Křepelka" userId="f472ea84-e261-4e9f-9b2e-48f877ab528f" providerId="ADAL" clId="{E8BE2FD9-B09F-4A9C-9914-0F2A02C31DF3}" dt="2023-10-26T11:44:49.430" v="9046" actId="27636"/>
        <pc:sldMkLst>
          <pc:docMk/>
          <pc:sldMk cId="1679551264" sldId="285"/>
        </pc:sldMkLst>
        <pc:spChg chg="mod">
          <ac:chgData name="Filip Křepelka" userId="f472ea84-e261-4e9f-9b2e-48f877ab528f" providerId="ADAL" clId="{E8BE2FD9-B09F-4A9C-9914-0F2A02C31DF3}" dt="2023-10-26T11:18:27.299" v="8189" actId="20577"/>
          <ac:spMkLst>
            <pc:docMk/>
            <pc:sldMk cId="1679551264" sldId="285"/>
            <ac:spMk id="2" creationId="{9968E4E9-A082-43D0-B5D8-A0D6DBC8AE37}"/>
          </ac:spMkLst>
        </pc:spChg>
        <pc:spChg chg="mod">
          <ac:chgData name="Filip Křepelka" userId="f472ea84-e261-4e9f-9b2e-48f877ab528f" providerId="ADAL" clId="{E8BE2FD9-B09F-4A9C-9914-0F2A02C31DF3}" dt="2023-10-26T11:44:49.430" v="9046" actId="27636"/>
          <ac:spMkLst>
            <pc:docMk/>
            <pc:sldMk cId="1679551264" sldId="285"/>
            <ac:spMk id="3" creationId="{1A236FFF-42AE-46DE-BED5-27E6FD559108}"/>
          </ac:spMkLst>
        </pc:spChg>
      </pc:sldChg>
      <pc:sldChg chg="modSp mod">
        <pc:chgData name="Filip Křepelka" userId="f472ea84-e261-4e9f-9b2e-48f877ab528f" providerId="ADAL" clId="{E8BE2FD9-B09F-4A9C-9914-0F2A02C31DF3}" dt="2023-10-26T11:25:12.525" v="8991" actId="20577"/>
        <pc:sldMkLst>
          <pc:docMk/>
          <pc:sldMk cId="1080239986" sldId="286"/>
        </pc:sldMkLst>
        <pc:spChg chg="mod">
          <ac:chgData name="Filip Křepelka" userId="f472ea84-e261-4e9f-9b2e-48f877ab528f" providerId="ADAL" clId="{E8BE2FD9-B09F-4A9C-9914-0F2A02C31DF3}" dt="2023-10-26T11:25:12.525" v="8991" actId="20577"/>
          <ac:spMkLst>
            <pc:docMk/>
            <pc:sldMk cId="1080239986" sldId="286"/>
            <ac:spMk id="3" creationId="{94CA24A0-72FB-4E6F-813C-5D0130E4A87F}"/>
          </ac:spMkLst>
        </pc:spChg>
      </pc:sldChg>
      <pc:sldChg chg="modSp mod">
        <pc:chgData name="Filip Křepelka" userId="f472ea84-e261-4e9f-9b2e-48f877ab528f" providerId="ADAL" clId="{E8BE2FD9-B09F-4A9C-9914-0F2A02C31DF3}" dt="2023-10-26T10:49:49.571" v="6340" actId="20577"/>
        <pc:sldMkLst>
          <pc:docMk/>
          <pc:sldMk cId="1215358524" sldId="287"/>
        </pc:sldMkLst>
        <pc:spChg chg="mod">
          <ac:chgData name="Filip Křepelka" userId="f472ea84-e261-4e9f-9b2e-48f877ab528f" providerId="ADAL" clId="{E8BE2FD9-B09F-4A9C-9914-0F2A02C31DF3}" dt="2023-10-26T10:49:49.571" v="6340" actId="20577"/>
          <ac:spMkLst>
            <pc:docMk/>
            <pc:sldMk cId="1215358524" sldId="287"/>
            <ac:spMk id="3" creationId="{0CEAB0A1-0E77-4611-A543-3BC532C7C214}"/>
          </ac:spMkLst>
        </pc:spChg>
      </pc:sldChg>
      <pc:sldChg chg="modSp mod">
        <pc:chgData name="Filip Křepelka" userId="f472ea84-e261-4e9f-9b2e-48f877ab528f" providerId="ADAL" clId="{E8BE2FD9-B09F-4A9C-9914-0F2A02C31DF3}" dt="2023-10-26T11:17:03.585" v="8086" actId="20577"/>
        <pc:sldMkLst>
          <pc:docMk/>
          <pc:sldMk cId="1605445600" sldId="288"/>
        </pc:sldMkLst>
        <pc:spChg chg="mod">
          <ac:chgData name="Filip Křepelka" userId="f472ea84-e261-4e9f-9b2e-48f877ab528f" providerId="ADAL" clId="{E8BE2FD9-B09F-4A9C-9914-0F2A02C31DF3}" dt="2023-10-26T11:17:03.585" v="8086" actId="20577"/>
          <ac:spMkLst>
            <pc:docMk/>
            <pc:sldMk cId="1605445600" sldId="288"/>
            <ac:spMk id="2" creationId="{583C9ECE-FB8B-4989-8F2A-11BAE4FED277}"/>
          </ac:spMkLst>
        </pc:spChg>
      </pc:sldChg>
      <pc:sldChg chg="modSp mod">
        <pc:chgData name="Filip Křepelka" userId="f472ea84-e261-4e9f-9b2e-48f877ab528f" providerId="ADAL" clId="{E8BE2FD9-B09F-4A9C-9914-0F2A02C31DF3}" dt="2023-10-26T11:11:30.507" v="7357" actId="20577"/>
        <pc:sldMkLst>
          <pc:docMk/>
          <pc:sldMk cId="168896736" sldId="289"/>
        </pc:sldMkLst>
        <pc:spChg chg="mod">
          <ac:chgData name="Filip Křepelka" userId="f472ea84-e261-4e9f-9b2e-48f877ab528f" providerId="ADAL" clId="{E8BE2FD9-B09F-4A9C-9914-0F2A02C31DF3}" dt="2023-10-26T11:11:30.507" v="7357" actId="20577"/>
          <ac:spMkLst>
            <pc:docMk/>
            <pc:sldMk cId="168896736" sldId="289"/>
            <ac:spMk id="3" creationId="{14C96709-B36C-41FF-BC5F-8E14EB0BC115}"/>
          </ac:spMkLst>
        </pc:spChg>
      </pc:sldChg>
      <pc:sldChg chg="modSp mod">
        <pc:chgData name="Filip Křepelka" userId="f472ea84-e261-4e9f-9b2e-48f877ab528f" providerId="ADAL" clId="{E8BE2FD9-B09F-4A9C-9914-0F2A02C31DF3}" dt="2023-10-26T11:16:46.419" v="8073" actId="20577"/>
        <pc:sldMkLst>
          <pc:docMk/>
          <pc:sldMk cId="2730850835" sldId="290"/>
        </pc:sldMkLst>
        <pc:spChg chg="mod">
          <ac:chgData name="Filip Křepelka" userId="f472ea84-e261-4e9f-9b2e-48f877ab528f" providerId="ADAL" clId="{E8BE2FD9-B09F-4A9C-9914-0F2A02C31DF3}" dt="2023-10-26T11:16:46.419" v="8073" actId="20577"/>
          <ac:spMkLst>
            <pc:docMk/>
            <pc:sldMk cId="2730850835" sldId="290"/>
            <ac:spMk id="3" creationId="{83460BC0-3578-47FF-A419-08AB89CC21A1}"/>
          </ac:spMkLst>
        </pc:spChg>
      </pc:sldChg>
      <pc:sldChg chg="modSp mod">
        <pc:chgData name="Filip Křepelka" userId="f472ea84-e261-4e9f-9b2e-48f877ab528f" providerId="ADAL" clId="{E8BE2FD9-B09F-4A9C-9914-0F2A02C31DF3}" dt="2023-10-26T11:09:31.503" v="7029" actId="20577"/>
        <pc:sldMkLst>
          <pc:docMk/>
          <pc:sldMk cId="3568659187" sldId="291"/>
        </pc:sldMkLst>
        <pc:spChg chg="mod">
          <ac:chgData name="Filip Křepelka" userId="f472ea84-e261-4e9f-9b2e-48f877ab528f" providerId="ADAL" clId="{E8BE2FD9-B09F-4A9C-9914-0F2A02C31DF3}" dt="2023-10-26T11:09:31.503" v="7029" actId="20577"/>
          <ac:spMkLst>
            <pc:docMk/>
            <pc:sldMk cId="3568659187" sldId="291"/>
            <ac:spMk id="3" creationId="{3F3F91E3-1ED0-46E1-AE93-C0B065E43C82}"/>
          </ac:spMkLst>
        </pc:spChg>
      </pc:sldChg>
      <pc:sldChg chg="modSp mod">
        <pc:chgData name="Filip Křepelka" userId="f472ea84-e261-4e9f-9b2e-48f877ab528f" providerId="ADAL" clId="{E8BE2FD9-B09F-4A9C-9914-0F2A02C31DF3}" dt="2023-10-26T09:56:38.209" v="340" actId="20577"/>
        <pc:sldMkLst>
          <pc:docMk/>
          <pc:sldMk cId="2543204604" sldId="292"/>
        </pc:sldMkLst>
        <pc:spChg chg="mod">
          <ac:chgData name="Filip Křepelka" userId="f472ea84-e261-4e9f-9b2e-48f877ab528f" providerId="ADAL" clId="{E8BE2FD9-B09F-4A9C-9914-0F2A02C31DF3}" dt="2023-10-26T09:53:07.193" v="27" actId="20577"/>
          <ac:spMkLst>
            <pc:docMk/>
            <pc:sldMk cId="2543204604" sldId="292"/>
            <ac:spMk id="2" creationId="{CD8C211D-4EDD-477E-8949-888930405DFD}"/>
          </ac:spMkLst>
        </pc:spChg>
        <pc:spChg chg="mod">
          <ac:chgData name="Filip Křepelka" userId="f472ea84-e261-4e9f-9b2e-48f877ab528f" providerId="ADAL" clId="{E8BE2FD9-B09F-4A9C-9914-0F2A02C31DF3}" dt="2023-10-26T09:56:38.209" v="340" actId="20577"/>
          <ac:spMkLst>
            <pc:docMk/>
            <pc:sldMk cId="2543204604" sldId="292"/>
            <ac:spMk id="3" creationId="{57E5A084-94F6-4B4A-971A-98254DC7191E}"/>
          </ac:spMkLst>
        </pc:spChg>
      </pc:sldChg>
      <pc:sldChg chg="modSp mod">
        <pc:chgData name="Filip Křepelka" userId="f472ea84-e261-4e9f-9b2e-48f877ab528f" providerId="ADAL" clId="{E8BE2FD9-B09F-4A9C-9914-0F2A02C31DF3}" dt="2023-10-26T10:45:33.680" v="5742" actId="20577"/>
        <pc:sldMkLst>
          <pc:docMk/>
          <pc:sldMk cId="3525754886" sldId="293"/>
        </pc:sldMkLst>
        <pc:spChg chg="mod">
          <ac:chgData name="Filip Křepelka" userId="f472ea84-e261-4e9f-9b2e-48f877ab528f" providerId="ADAL" clId="{E8BE2FD9-B09F-4A9C-9914-0F2A02C31DF3}" dt="2023-10-26T10:45:33.680" v="5742" actId="20577"/>
          <ac:spMkLst>
            <pc:docMk/>
            <pc:sldMk cId="3525754886" sldId="293"/>
            <ac:spMk id="3" creationId="{9FBC8B51-C1DC-4EE5-B826-D6D083371F24}"/>
          </ac:spMkLst>
        </pc:spChg>
      </pc:sldChg>
      <pc:sldChg chg="modSp mod">
        <pc:chgData name="Filip Křepelka" userId="f472ea84-e261-4e9f-9b2e-48f877ab528f" providerId="ADAL" clId="{E8BE2FD9-B09F-4A9C-9914-0F2A02C31DF3}" dt="2023-10-26T09:59:04.134" v="612" actId="20577"/>
        <pc:sldMkLst>
          <pc:docMk/>
          <pc:sldMk cId="3788463239" sldId="295"/>
        </pc:sldMkLst>
        <pc:spChg chg="mod">
          <ac:chgData name="Filip Křepelka" userId="f472ea84-e261-4e9f-9b2e-48f877ab528f" providerId="ADAL" clId="{E8BE2FD9-B09F-4A9C-9914-0F2A02C31DF3}" dt="2023-10-26T09:59:04.134" v="612" actId="20577"/>
          <ac:spMkLst>
            <pc:docMk/>
            <pc:sldMk cId="3788463239" sldId="295"/>
            <ac:spMk id="3" creationId="{54122ACF-16F2-4528-B3F4-8DDBD5A6160B}"/>
          </ac:spMkLst>
        </pc:spChg>
      </pc:sldChg>
      <pc:sldChg chg="modSp mod">
        <pc:chgData name="Filip Křepelka" userId="f472ea84-e261-4e9f-9b2e-48f877ab528f" providerId="ADAL" clId="{E8BE2FD9-B09F-4A9C-9914-0F2A02C31DF3}" dt="2023-10-26T10:06:36.652" v="1775" actId="20577"/>
        <pc:sldMkLst>
          <pc:docMk/>
          <pc:sldMk cId="2146433795" sldId="297"/>
        </pc:sldMkLst>
        <pc:spChg chg="mod">
          <ac:chgData name="Filip Křepelka" userId="f472ea84-e261-4e9f-9b2e-48f877ab528f" providerId="ADAL" clId="{E8BE2FD9-B09F-4A9C-9914-0F2A02C31DF3}" dt="2023-10-26T10:06:36.652" v="1775" actId="20577"/>
          <ac:spMkLst>
            <pc:docMk/>
            <pc:sldMk cId="2146433795" sldId="297"/>
            <ac:spMk id="3" creationId="{F9F3188C-498C-4E06-823C-20488DC74C2F}"/>
          </ac:spMkLst>
        </pc:spChg>
      </pc:sldChg>
      <pc:sldChg chg="modSp mod">
        <pc:chgData name="Filip Křepelka" userId="f472ea84-e261-4e9f-9b2e-48f877ab528f" providerId="ADAL" clId="{E8BE2FD9-B09F-4A9C-9914-0F2A02C31DF3}" dt="2023-10-26T10:00:50.786" v="943" actId="20577"/>
        <pc:sldMkLst>
          <pc:docMk/>
          <pc:sldMk cId="1660991694" sldId="298"/>
        </pc:sldMkLst>
        <pc:spChg chg="mod">
          <ac:chgData name="Filip Křepelka" userId="f472ea84-e261-4e9f-9b2e-48f877ab528f" providerId="ADAL" clId="{E8BE2FD9-B09F-4A9C-9914-0F2A02C31DF3}" dt="2023-10-26T10:00:50.786" v="943" actId="20577"/>
          <ac:spMkLst>
            <pc:docMk/>
            <pc:sldMk cId="1660991694" sldId="298"/>
            <ac:spMk id="3" creationId="{8CB5B214-6385-4E7C-BE80-C983CDB1FE7A}"/>
          </ac:spMkLst>
        </pc:spChg>
      </pc:sldChg>
      <pc:sldChg chg="modSp mod">
        <pc:chgData name="Filip Křepelka" userId="f472ea84-e261-4e9f-9b2e-48f877ab528f" providerId="ADAL" clId="{E8BE2FD9-B09F-4A9C-9914-0F2A02C31DF3}" dt="2023-10-26T10:03:55.018" v="1571" actId="20577"/>
        <pc:sldMkLst>
          <pc:docMk/>
          <pc:sldMk cId="3692337325" sldId="299"/>
        </pc:sldMkLst>
        <pc:spChg chg="mod">
          <ac:chgData name="Filip Křepelka" userId="f472ea84-e261-4e9f-9b2e-48f877ab528f" providerId="ADAL" clId="{E8BE2FD9-B09F-4A9C-9914-0F2A02C31DF3}" dt="2023-10-26T10:03:55.018" v="1571" actId="20577"/>
          <ac:spMkLst>
            <pc:docMk/>
            <pc:sldMk cId="3692337325" sldId="299"/>
            <ac:spMk id="3" creationId="{7A34C665-3BF9-48B4-83F4-F231856630B4}"/>
          </ac:spMkLst>
        </pc:spChg>
      </pc:sldChg>
      <pc:sldChg chg="modSp new mod">
        <pc:chgData name="Filip Křepelka" userId="f472ea84-e261-4e9f-9b2e-48f877ab528f" providerId="ADAL" clId="{E8BE2FD9-B09F-4A9C-9914-0F2A02C31DF3}" dt="2023-10-26T11:33:33.853" v="9013" actId="20577"/>
        <pc:sldMkLst>
          <pc:docMk/>
          <pc:sldMk cId="3869952946" sldId="301"/>
        </pc:sldMkLst>
        <pc:spChg chg="mod">
          <ac:chgData name="Filip Křepelka" userId="f472ea84-e261-4e9f-9b2e-48f877ab528f" providerId="ADAL" clId="{E8BE2FD9-B09F-4A9C-9914-0F2A02C31DF3}" dt="2023-10-26T10:01:11.143" v="961" actId="20577"/>
          <ac:spMkLst>
            <pc:docMk/>
            <pc:sldMk cId="3869952946" sldId="301"/>
            <ac:spMk id="2" creationId="{C9FC9D32-0119-453C-905F-2F16064C69B1}"/>
          </ac:spMkLst>
        </pc:spChg>
        <pc:spChg chg="mod">
          <ac:chgData name="Filip Křepelka" userId="f472ea84-e261-4e9f-9b2e-48f877ab528f" providerId="ADAL" clId="{E8BE2FD9-B09F-4A9C-9914-0F2A02C31DF3}" dt="2023-10-26T11:33:33.853" v="9013" actId="20577"/>
          <ac:spMkLst>
            <pc:docMk/>
            <pc:sldMk cId="3869952946" sldId="301"/>
            <ac:spMk id="3" creationId="{C8E9F856-716D-48B2-A307-0DD8CD869060}"/>
          </ac:spMkLst>
        </pc:spChg>
      </pc:sldChg>
      <pc:sldChg chg="modSp new mod">
        <pc:chgData name="Filip Křepelka" userId="f472ea84-e261-4e9f-9b2e-48f877ab528f" providerId="ADAL" clId="{E8BE2FD9-B09F-4A9C-9914-0F2A02C31DF3}" dt="2023-10-26T10:18:06.325" v="3713" actId="20577"/>
        <pc:sldMkLst>
          <pc:docMk/>
          <pc:sldMk cId="467610601" sldId="302"/>
        </pc:sldMkLst>
        <pc:spChg chg="mod">
          <ac:chgData name="Filip Křepelka" userId="f472ea84-e261-4e9f-9b2e-48f877ab528f" providerId="ADAL" clId="{E8BE2FD9-B09F-4A9C-9914-0F2A02C31DF3}" dt="2023-10-26T10:11:03.858" v="2346" actId="20577"/>
          <ac:spMkLst>
            <pc:docMk/>
            <pc:sldMk cId="467610601" sldId="302"/>
            <ac:spMk id="2" creationId="{478E8E11-6E4D-42E9-BEB2-3AE215A08596}"/>
          </ac:spMkLst>
        </pc:spChg>
        <pc:spChg chg="mod">
          <ac:chgData name="Filip Křepelka" userId="f472ea84-e261-4e9f-9b2e-48f877ab528f" providerId="ADAL" clId="{E8BE2FD9-B09F-4A9C-9914-0F2A02C31DF3}" dt="2023-10-26T10:18:06.325" v="3713" actId="20577"/>
          <ac:spMkLst>
            <pc:docMk/>
            <pc:sldMk cId="467610601" sldId="302"/>
            <ac:spMk id="3" creationId="{E2C0D392-0441-42DF-AEF2-C0A69E7ACC71}"/>
          </ac:spMkLst>
        </pc:spChg>
      </pc:sldChg>
      <pc:sldChg chg="modSp new mod">
        <pc:chgData name="Filip Křepelka" userId="f472ea84-e261-4e9f-9b2e-48f877ab528f" providerId="ADAL" clId="{E8BE2FD9-B09F-4A9C-9914-0F2A02C31DF3}" dt="2023-10-26T10:18:50.195" v="3798" actId="20577"/>
        <pc:sldMkLst>
          <pc:docMk/>
          <pc:sldMk cId="974356569" sldId="303"/>
        </pc:sldMkLst>
        <pc:spChg chg="mod">
          <ac:chgData name="Filip Křepelka" userId="f472ea84-e261-4e9f-9b2e-48f877ab528f" providerId="ADAL" clId="{E8BE2FD9-B09F-4A9C-9914-0F2A02C31DF3}" dt="2023-10-26T10:12:10.812" v="2519" actId="5793"/>
          <ac:spMkLst>
            <pc:docMk/>
            <pc:sldMk cId="974356569" sldId="303"/>
            <ac:spMk id="2" creationId="{99C47766-7686-40DF-A598-AF72D0F7C230}"/>
          </ac:spMkLst>
        </pc:spChg>
        <pc:spChg chg="mod">
          <ac:chgData name="Filip Křepelka" userId="f472ea84-e261-4e9f-9b2e-48f877ab528f" providerId="ADAL" clId="{E8BE2FD9-B09F-4A9C-9914-0F2A02C31DF3}" dt="2023-10-26T10:18:50.195" v="3798" actId="20577"/>
          <ac:spMkLst>
            <pc:docMk/>
            <pc:sldMk cId="974356569" sldId="303"/>
            <ac:spMk id="3" creationId="{57D1113C-1801-4A5D-B8A8-B11F84BEFD5C}"/>
          </ac:spMkLst>
        </pc:spChg>
      </pc:sldChg>
      <pc:sldChg chg="modSp new mod">
        <pc:chgData name="Filip Křepelka" userId="f472ea84-e261-4e9f-9b2e-48f877ab528f" providerId="ADAL" clId="{E8BE2FD9-B09F-4A9C-9914-0F2A02C31DF3}" dt="2023-10-26T10:27:22.263" v="4426" actId="27636"/>
        <pc:sldMkLst>
          <pc:docMk/>
          <pc:sldMk cId="637751622" sldId="304"/>
        </pc:sldMkLst>
        <pc:spChg chg="mod">
          <ac:chgData name="Filip Křepelka" userId="f472ea84-e261-4e9f-9b2e-48f877ab528f" providerId="ADAL" clId="{E8BE2FD9-B09F-4A9C-9914-0F2A02C31DF3}" dt="2023-10-26T10:25:27.243" v="3990" actId="20577"/>
          <ac:spMkLst>
            <pc:docMk/>
            <pc:sldMk cId="637751622" sldId="304"/>
            <ac:spMk id="2" creationId="{596B2B6A-629E-4981-BAA3-D4EA5676F9A3}"/>
          </ac:spMkLst>
        </pc:spChg>
        <pc:spChg chg="mod">
          <ac:chgData name="Filip Křepelka" userId="f472ea84-e261-4e9f-9b2e-48f877ab528f" providerId="ADAL" clId="{E8BE2FD9-B09F-4A9C-9914-0F2A02C31DF3}" dt="2023-10-26T10:27:22.263" v="4426" actId="27636"/>
          <ac:spMkLst>
            <pc:docMk/>
            <pc:sldMk cId="637751622" sldId="304"/>
            <ac:spMk id="3" creationId="{0A23D32D-4C97-4C98-A6EF-045D13BC418D}"/>
          </ac:spMkLst>
        </pc:spChg>
      </pc:sldChg>
      <pc:sldChg chg="new del">
        <pc:chgData name="Filip Křepelka" userId="f472ea84-e261-4e9f-9b2e-48f877ab528f" providerId="ADAL" clId="{E8BE2FD9-B09F-4A9C-9914-0F2A02C31DF3}" dt="2023-10-26T10:20:29.787" v="3927" actId="680"/>
        <pc:sldMkLst>
          <pc:docMk/>
          <pc:sldMk cId="1707986640" sldId="304"/>
        </pc:sldMkLst>
      </pc:sldChg>
      <pc:sldChg chg="modSp new mod">
        <pc:chgData name="Filip Křepelka" userId="f472ea84-e261-4e9f-9b2e-48f877ab528f" providerId="ADAL" clId="{E8BE2FD9-B09F-4A9C-9914-0F2A02C31DF3}" dt="2023-10-26T19:16:03.829" v="10399" actId="20577"/>
        <pc:sldMkLst>
          <pc:docMk/>
          <pc:sldMk cId="711022128" sldId="305"/>
        </pc:sldMkLst>
        <pc:spChg chg="mod">
          <ac:chgData name="Filip Křepelka" userId="f472ea84-e261-4e9f-9b2e-48f877ab528f" providerId="ADAL" clId="{E8BE2FD9-B09F-4A9C-9914-0F2A02C31DF3}" dt="2023-10-26T19:15:01.824" v="10260" actId="20577"/>
          <ac:spMkLst>
            <pc:docMk/>
            <pc:sldMk cId="711022128" sldId="305"/>
            <ac:spMk id="2" creationId="{941E928B-96A3-45A0-A7DF-C506CC821944}"/>
          </ac:spMkLst>
        </pc:spChg>
        <pc:spChg chg="mod">
          <ac:chgData name="Filip Křepelka" userId="f472ea84-e261-4e9f-9b2e-48f877ab528f" providerId="ADAL" clId="{E8BE2FD9-B09F-4A9C-9914-0F2A02C31DF3}" dt="2023-10-26T19:16:03.829" v="10399" actId="20577"/>
          <ac:spMkLst>
            <pc:docMk/>
            <pc:sldMk cId="711022128" sldId="305"/>
            <ac:spMk id="3" creationId="{28FDA3A3-E98E-47F4-8EC4-7BF365C87FD9}"/>
          </ac:spMkLst>
        </pc:spChg>
      </pc:sldChg>
      <pc:sldChg chg="new del">
        <pc:chgData name="Filip Křepelka" userId="f472ea84-e261-4e9f-9b2e-48f877ab528f" providerId="ADAL" clId="{E8BE2FD9-B09F-4A9C-9914-0F2A02C31DF3}" dt="2023-10-26T10:41:25.759" v="5631" actId="47"/>
        <pc:sldMkLst>
          <pc:docMk/>
          <pc:sldMk cId="2121204714" sldId="305"/>
        </pc:sldMkLst>
      </pc:sldChg>
      <pc:sldChg chg="modSp new mod">
        <pc:chgData name="Filip Křepelka" userId="f472ea84-e261-4e9f-9b2e-48f877ab528f" providerId="ADAL" clId="{E8BE2FD9-B09F-4A9C-9914-0F2A02C31DF3}" dt="2023-10-26T11:21:49.867" v="8777" actId="20577"/>
        <pc:sldMkLst>
          <pc:docMk/>
          <pc:sldMk cId="3598503822" sldId="306"/>
        </pc:sldMkLst>
        <pc:spChg chg="mod">
          <ac:chgData name="Filip Křepelka" userId="f472ea84-e261-4e9f-9b2e-48f877ab528f" providerId="ADAL" clId="{E8BE2FD9-B09F-4A9C-9914-0F2A02C31DF3}" dt="2023-10-26T11:20:23.653" v="8523" actId="20577"/>
          <ac:spMkLst>
            <pc:docMk/>
            <pc:sldMk cId="3598503822" sldId="306"/>
            <ac:spMk id="2" creationId="{BA0E649C-7A2E-47AE-A6CD-91E61DD3C3F3}"/>
          </ac:spMkLst>
        </pc:spChg>
        <pc:spChg chg="mod">
          <ac:chgData name="Filip Křepelka" userId="f472ea84-e261-4e9f-9b2e-48f877ab528f" providerId="ADAL" clId="{E8BE2FD9-B09F-4A9C-9914-0F2A02C31DF3}" dt="2023-10-26T11:21:49.867" v="8777" actId="20577"/>
          <ac:spMkLst>
            <pc:docMk/>
            <pc:sldMk cId="3598503822" sldId="306"/>
            <ac:spMk id="3" creationId="{E996B6E5-3C82-4EF2-A086-9E4D49438936}"/>
          </ac:spMkLst>
        </pc:spChg>
      </pc:sldChg>
      <pc:sldChg chg="modSp new mod">
        <pc:chgData name="Filip Křepelka" userId="f472ea84-e261-4e9f-9b2e-48f877ab528f" providerId="ADAL" clId="{E8BE2FD9-B09F-4A9C-9914-0F2A02C31DF3}" dt="2023-10-26T12:49:22.150" v="10004" actId="20577"/>
        <pc:sldMkLst>
          <pc:docMk/>
          <pc:sldMk cId="354752791" sldId="307"/>
        </pc:sldMkLst>
        <pc:spChg chg="mod">
          <ac:chgData name="Filip Křepelka" userId="f472ea84-e261-4e9f-9b2e-48f877ab528f" providerId="ADAL" clId="{E8BE2FD9-B09F-4A9C-9914-0F2A02C31DF3}" dt="2023-10-26T12:47:56.872" v="9614" actId="20577"/>
          <ac:spMkLst>
            <pc:docMk/>
            <pc:sldMk cId="354752791" sldId="307"/>
            <ac:spMk id="2" creationId="{0804C3D4-6378-4A59-93C6-C6294AF14CA9}"/>
          </ac:spMkLst>
        </pc:spChg>
        <pc:spChg chg="mod">
          <ac:chgData name="Filip Křepelka" userId="f472ea84-e261-4e9f-9b2e-48f877ab528f" providerId="ADAL" clId="{E8BE2FD9-B09F-4A9C-9914-0F2A02C31DF3}" dt="2023-10-26T12:49:22.150" v="10004" actId="20577"/>
          <ac:spMkLst>
            <pc:docMk/>
            <pc:sldMk cId="354752791" sldId="307"/>
            <ac:spMk id="3" creationId="{0E3DFF4D-7E85-45A2-90D9-BDF8406FDDD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41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70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20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53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24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17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7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9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42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71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8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E49F8-44A9-40D4-A3C0-94E0630F4F89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714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52401"/>
            <a:ext cx="9144000" cy="3357562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sz="4000" dirty="0"/>
            </a:br>
            <a:r>
              <a:rPr lang="cs-CZ" sz="4000" dirty="0"/>
              <a:t>Rukověť dopravního a přepravního práva v jeho českém, mezinárodním a evropském rozměru </a:t>
            </a:r>
            <a:br>
              <a:rPr lang="cs-CZ" sz="4000" dirty="0"/>
            </a:br>
            <a:r>
              <a:rPr lang="cs-CZ" sz="4000" dirty="0"/>
              <a:t>Dopravní a přepravní právo (B-MPOS)</a:t>
            </a:r>
            <a:br>
              <a:rPr lang="cs-CZ" sz="4000" dirty="0"/>
            </a:br>
            <a:r>
              <a:rPr lang="cs-CZ" sz="4000" dirty="0"/>
              <a:t>Mezinárodní dopravní právo (M-PVP)</a:t>
            </a:r>
            <a:br>
              <a:rPr lang="cs-CZ" sz="4000" dirty="0"/>
            </a:br>
            <a:r>
              <a:rPr lang="cs-CZ" sz="4000" dirty="0"/>
              <a:t>Filip Křepelka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 </a:t>
            </a:r>
          </a:p>
          <a:p>
            <a:pPr marL="457200" indent="-457200">
              <a:buAutoNum type="arabicPeriod"/>
            </a:pPr>
            <a:r>
              <a:rPr lang="cs-CZ" sz="4000" dirty="0"/>
              <a:t>lekce:</a:t>
            </a:r>
          </a:p>
          <a:p>
            <a:r>
              <a:rPr lang="cs-CZ" sz="4000" dirty="0"/>
              <a:t>Idea, realita, koncept kursu, limity kursu </a:t>
            </a:r>
          </a:p>
        </p:txBody>
      </p:sp>
    </p:spTree>
    <p:extLst>
      <p:ext uri="{BB962C8B-B14F-4D97-AF65-F5344CB8AC3E}">
        <p14:creationId xmlns:p14="http://schemas.microsoft.com/office/powerpoint/2010/main" val="694702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124EDC-CE15-4475-AD78-E47107D1F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Jazyk(y) kursu a tématu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34C665-3BF9-48B4-83F4-F23185663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Jazykem kursu je čeština. </a:t>
            </a:r>
          </a:p>
          <a:p>
            <a:r>
              <a:rPr lang="cs-CZ" dirty="0"/>
              <a:t>Používání české terminologie. </a:t>
            </a:r>
          </a:p>
          <a:p>
            <a:r>
              <a:rPr lang="cs-CZ" dirty="0"/>
              <a:t>Právnická čeština včetně té užívané v oborových předpisech.  </a:t>
            </a:r>
          </a:p>
          <a:p>
            <a:r>
              <a:rPr lang="cs-CZ" dirty="0"/>
              <a:t>Zároveň existuje odborná terminologie dopravního inženýrství a dalších věd.  </a:t>
            </a:r>
          </a:p>
          <a:p>
            <a:r>
              <a:rPr lang="cs-CZ" dirty="0"/>
              <a:t>Ale také slangy též jednotlivých druhů dopravy - leckde bohaté a vzrušující. Mohou zaznít též při řešení případů. </a:t>
            </a:r>
          </a:p>
          <a:p>
            <a:r>
              <a:rPr lang="cs-CZ" dirty="0"/>
              <a:t>Je dobré to vědět a někdy se zeptat.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2337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52401"/>
            <a:ext cx="9144000" cy="3357562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sz="4000" dirty="0"/>
            </a:b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 </a:t>
            </a:r>
          </a:p>
          <a:p>
            <a:pPr marL="457200" indent="-457200">
              <a:buAutoNum type="arabicPeriod"/>
            </a:pPr>
            <a:r>
              <a:rPr lang="cs-CZ" sz="4000" dirty="0"/>
              <a:t>lekce:</a:t>
            </a:r>
          </a:p>
          <a:p>
            <a:r>
              <a:rPr lang="cs-CZ" sz="4000" dirty="0"/>
              <a:t> Předmět úpravy: doprava a přeprava </a:t>
            </a:r>
          </a:p>
        </p:txBody>
      </p:sp>
    </p:spTree>
    <p:extLst>
      <p:ext uri="{BB962C8B-B14F-4D97-AF65-F5344CB8AC3E}">
        <p14:creationId xmlns:p14="http://schemas.microsoft.com/office/powerpoint/2010/main" val="1640855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4C6D35-14F3-4746-95E8-1C7A092E2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druhy dopravy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F3188C-498C-4E06-823C-20488DC74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Rozvedení v úvodu připomenutých jednotlivých druhů dopravy: </a:t>
            </a:r>
          </a:p>
          <a:p>
            <a:r>
              <a:rPr lang="cs-CZ" dirty="0"/>
              <a:t>Cestná/silniční – automobily a další vozidla včetně nemotorových, nyní hlavně na záměrně stavěných a udržovaných silnicích / ulicích, ale též obecně na cestách či v terénu (s technicky vyššími nároky).    </a:t>
            </a:r>
          </a:p>
          <a:p>
            <a:r>
              <a:rPr lang="cs-CZ" dirty="0"/>
              <a:t>Železniční -  vlaky (lokomotivy, vagóny, soupravy) na kolejích. </a:t>
            </a:r>
          </a:p>
          <a:p>
            <a:r>
              <a:rPr lang="cs-CZ" dirty="0"/>
              <a:t>Letecká – letadla létající vzduchem mezi letišti. </a:t>
            </a:r>
          </a:p>
          <a:p>
            <a:r>
              <a:rPr lang="cs-CZ" dirty="0"/>
              <a:t>Námořní – plavidla různých velikostí plující po mořích a oceánech mezi přístavy a kotvišti. </a:t>
            </a:r>
          </a:p>
          <a:p>
            <a:r>
              <a:rPr lang="cs-CZ" dirty="0"/>
              <a:t>Říční – plavidla plující po řekách a jezerech. </a:t>
            </a:r>
          </a:p>
          <a:p>
            <a:r>
              <a:rPr lang="cs-CZ" dirty="0"/>
              <a:t>Dílčí použitelnost námořních a říčních plavidel ve druhém prostředí… </a:t>
            </a:r>
          </a:p>
        </p:txBody>
      </p:sp>
    </p:spTree>
    <p:extLst>
      <p:ext uri="{BB962C8B-B14F-4D97-AF65-F5344CB8AC3E}">
        <p14:creationId xmlns:p14="http://schemas.microsoft.com/office/powerpoint/2010/main" val="2146433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663E7-905E-458E-8EEB-EA27E9C7A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Kombinovaná doprava včetně přepravy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66DEDB-C567-4512-90CA-2610EFE9D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Jednotlivé druhy dopravy jsou navzájem propojené: ne všude a vždy lze dopravit kteroukoli. významná je přitom také cena a rychlost.  </a:t>
            </a:r>
          </a:p>
          <a:p>
            <a:r>
              <a:rPr lang="cs-CZ" dirty="0"/>
              <a:t>Osobní: přesedání: nádraží, autobusová, parkoviště, přístavy, letiště. Lidé jako cestující vesměs přesedají sami. </a:t>
            </a:r>
          </a:p>
          <a:p>
            <a:r>
              <a:rPr lang="cs-CZ" dirty="0"/>
              <a:t>Nákladní: nezbytné je překládání, zaměstnávalo hodně lidí, nyní mechanizace.  </a:t>
            </a:r>
          </a:p>
          <a:p>
            <a:r>
              <a:rPr lang="cs-CZ" dirty="0"/>
              <a:t>Usnadnění překládání: kontejnery pro přepravu zboží.   </a:t>
            </a:r>
          </a:p>
          <a:p>
            <a:r>
              <a:rPr lang="cs-CZ" dirty="0"/>
              <a:t>Tzv. kombinovaná doprava.</a:t>
            </a:r>
          </a:p>
          <a:p>
            <a:r>
              <a:rPr lang="cs-CZ" dirty="0"/>
              <a:t>Právo s přestupováním / překládáním pochopitelně počítá, jej upravuje, sleduje apod. </a:t>
            </a:r>
          </a:p>
        </p:txBody>
      </p:sp>
    </p:spTree>
    <p:extLst>
      <p:ext uri="{BB962C8B-B14F-4D97-AF65-F5344CB8AC3E}">
        <p14:creationId xmlns:p14="http://schemas.microsoft.com/office/powerpoint/2010/main" val="4065726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F9A305-21BE-4779-A926-5B1F4A56D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Záležitosti neprobírané, avšak související.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B07110-6A98-47A9-882B-DE4E9E46E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rozsahu kursu není prostor a čas probírat následující záležitosti:</a:t>
            </a:r>
          </a:p>
          <a:p>
            <a:r>
              <a:rPr lang="cs-CZ" dirty="0"/>
              <a:t>produktovody, pošta, telekomunikace, kosmické lety. </a:t>
            </a:r>
          </a:p>
          <a:p>
            <a:r>
              <a:rPr lang="cs-CZ" dirty="0"/>
              <a:t>Odkázat na jiné kursy.</a:t>
            </a:r>
          </a:p>
          <a:p>
            <a:r>
              <a:rPr lang="cs-CZ" dirty="0"/>
              <a:t>Ovšem jsou zde souvislosti, propojení jevů a tedy též právních úprav.   </a:t>
            </a:r>
          </a:p>
          <a:p>
            <a:r>
              <a:rPr lang="cs-CZ" dirty="0"/>
              <a:t>Samozřejmě není důvod, proč čas od času nesepsat předmětovou práci na tyto záležitosti, zvláště ve vazbě na dopravu.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0686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C16F2-013F-470F-A44A-0C6642B8A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Produktovody I – vodovody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8DFB68-53E9-402C-874E-1979FB11C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„bez vody nelze žít“.</a:t>
            </a:r>
          </a:p>
          <a:p>
            <a:r>
              <a:rPr lang="cs-CZ" dirty="0"/>
              <a:t>Prameny, studně, vrty, skladování, čerpání, úprava, čištění, odsolování. </a:t>
            </a:r>
          </a:p>
          <a:p>
            <a:r>
              <a:rPr lang="cs-CZ" dirty="0"/>
              <a:t>Voda pitná, užitková, Odpadní – dešťová, splašky – kanalizace.</a:t>
            </a:r>
          </a:p>
          <a:p>
            <a:r>
              <a:rPr lang="cs-CZ" dirty="0"/>
              <a:t>Vodovody – všudypřítomné, nepřítomnost či nefunkčnost jako znak zaostalosti.  </a:t>
            </a:r>
          </a:p>
          <a:p>
            <a:r>
              <a:rPr lang="cs-CZ" dirty="0"/>
              <a:t>Environmentální souvislosti čerpání, užívání a vracení vody. </a:t>
            </a:r>
          </a:p>
          <a:p>
            <a:r>
              <a:rPr lang="cs-CZ" dirty="0"/>
              <a:t>Voda jako součást biosféry – ve všech skupenstvích…  </a:t>
            </a:r>
          </a:p>
          <a:p>
            <a:r>
              <a:rPr lang="cs-CZ" dirty="0"/>
              <a:t>Lokální, regionální, omezený mezinárodní pohyb. </a:t>
            </a:r>
          </a:p>
          <a:p>
            <a:r>
              <a:rPr lang="cs-CZ" dirty="0"/>
              <a:t>Doprava jednotlivými druhy je nákladná, používá se jako nouzová. </a:t>
            </a:r>
          </a:p>
          <a:p>
            <a:r>
              <a:rPr lang="cs-CZ" dirty="0"/>
              <a:t>Potřebné pro některé druhy dopravy (parní). </a:t>
            </a:r>
          </a:p>
          <a:p>
            <a:r>
              <a:rPr lang="cs-CZ" dirty="0"/>
              <a:t>Infrastruktura souběžně s dopravní. </a:t>
            </a:r>
          </a:p>
          <a:p>
            <a:r>
              <a:rPr lang="cs-CZ" dirty="0"/>
              <a:t>Ohrožení vodních zdrojů dopravou…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6646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8E8E11-6E4D-42E9-BEB2-3AE215A08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Produktovody II – ostatní tekuté, plynné, pevné.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C0D392-0441-42DF-AEF2-C0A69E7AC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Plynovody – jedna z energií, vysokotlaké, nízkotlaké. </a:t>
            </a:r>
          </a:p>
          <a:p>
            <a:r>
              <a:rPr lang="cs-CZ" dirty="0"/>
              <a:t>Ropovody - jen velké, od těžby do rafinerií.  </a:t>
            </a:r>
          </a:p>
          <a:p>
            <a:r>
              <a:rPr lang="cs-CZ" dirty="0"/>
              <a:t>Plyny plynou, kapaliny tečou, zemskou tíží, čerpání, tlačení.  </a:t>
            </a:r>
          </a:p>
          <a:p>
            <a:r>
              <a:rPr lang="cs-CZ" dirty="0"/>
              <a:t>Dopravníkové systémy pro další suroviny a polotovary:</a:t>
            </a:r>
          </a:p>
          <a:p>
            <a:r>
              <a:rPr lang="cs-CZ" dirty="0"/>
              <a:t>Může zahrnovat lanovky či pásy, uvnitř dolů a podniků, ale též ve veřejném prostoru. </a:t>
            </a:r>
          </a:p>
          <a:p>
            <a:r>
              <a:rPr lang="cs-CZ" dirty="0"/>
              <a:t>Alternativou může být nákladní doprava jednotlivými druhy. </a:t>
            </a:r>
          </a:p>
          <a:p>
            <a:r>
              <a:rPr lang="cs-CZ" dirty="0"/>
              <a:t>Ropa, resp. benzín/nafta, plyn, uhlí jako energetické suroviny pro jednotlivé druhy dopravy. </a:t>
            </a:r>
          </a:p>
        </p:txBody>
      </p:sp>
    </p:spTree>
    <p:extLst>
      <p:ext uri="{BB962C8B-B14F-4D97-AF65-F5344CB8AC3E}">
        <p14:creationId xmlns:p14="http://schemas.microsoft.com/office/powerpoint/2010/main" val="467610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C47766-7686-40DF-A598-AF72D0F7C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Produktovody III – elektřina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D1113C-1801-4A5D-B8A8-B11F84BEF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Elektřina je věc, přitom však není hmotná. </a:t>
            </a:r>
          </a:p>
          <a:p>
            <a:r>
              <a:rPr lang="cs-CZ" dirty="0"/>
              <a:t>Je to ovladatelná přírodní síla. </a:t>
            </a:r>
          </a:p>
          <a:p>
            <a:r>
              <a:rPr lang="cs-CZ" dirty="0"/>
              <a:t>Vlastně služba. </a:t>
            </a:r>
          </a:p>
          <a:p>
            <a:r>
              <a:rPr lang="cs-CZ" dirty="0"/>
              <a:t>Obtížná skladovatelnost (meze baterií). </a:t>
            </a:r>
          </a:p>
          <a:p>
            <a:r>
              <a:rPr lang="cs-CZ" dirty="0"/>
              <a:t>Rozvody elektřiny: rovněž všudypřítomné, „bez elektřiny nelze být moderní“.</a:t>
            </a:r>
          </a:p>
          <a:p>
            <a:r>
              <a:rPr lang="cs-CZ" dirty="0"/>
              <a:t>Elektřina jako zdroj energie dopravy: elektrická trakce – přívodní, bateriová, elektrické motory při použití dalších paliv.  </a:t>
            </a:r>
          </a:p>
          <a:p>
            <a:r>
              <a:rPr lang="cs-CZ" dirty="0"/>
              <a:t>Ale též elektroinstalace uvnitř dopravních prostředků. </a:t>
            </a:r>
          </a:p>
        </p:txBody>
      </p:sp>
    </p:spTree>
    <p:extLst>
      <p:ext uri="{BB962C8B-B14F-4D97-AF65-F5344CB8AC3E}">
        <p14:creationId xmlns:p14="http://schemas.microsoft.com/office/powerpoint/2010/main" val="974356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CF8C3-C51D-479F-ADB8-2C7DFAECA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Pošta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F2DB3C-53C5-41B0-90CD-A4D925C58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Zachycení informací písmem určitého jazyka na papír – rukopis, tisk. </a:t>
            </a:r>
          </a:p>
          <a:p>
            <a:r>
              <a:rPr lang="cs-CZ" dirty="0"/>
              <a:t>Vývoj: poslové, Státní pošta: původ v 18. století, rozvoj v 19. století, útlum kvůli telekomunikacím.   </a:t>
            </a:r>
          </a:p>
          <a:p>
            <a:r>
              <a:rPr lang="cs-CZ" dirty="0"/>
              <a:t>Pošta pro soukromé (obchodní, osobní) potřeby. </a:t>
            </a:r>
          </a:p>
          <a:p>
            <a:r>
              <a:rPr lang="cs-CZ" dirty="0"/>
              <a:t>Pošta pro státní potřeby však významově předcházela – výkon správy a soudnictví. </a:t>
            </a:r>
          </a:p>
          <a:p>
            <a:r>
              <a:rPr lang="cs-CZ" dirty="0"/>
              <a:t>Identifikace odesílatele a příjemce v prostoru: adresa (bydliště, sídlo)  </a:t>
            </a:r>
          </a:p>
          <a:p>
            <a:r>
              <a:rPr lang="cs-CZ" dirty="0"/>
              <a:t>Propojení s jednotlivými druhy dopravy: přeprava pošty, poštovní dopravní prostředky. </a:t>
            </a:r>
          </a:p>
          <a:p>
            <a:r>
              <a:rPr lang="cs-CZ" dirty="0"/>
              <a:t>Hraniční jev: distribuce určitých předmětů mezi lidmi. Zásilka, balík. </a:t>
            </a:r>
          </a:p>
          <a:p>
            <a:r>
              <a:rPr lang="cs-CZ" dirty="0"/>
              <a:t>Zřízení pošty a její regulace: monopol. </a:t>
            </a:r>
          </a:p>
        </p:txBody>
      </p:sp>
    </p:spTree>
    <p:extLst>
      <p:ext uri="{BB962C8B-B14F-4D97-AF65-F5344CB8AC3E}">
        <p14:creationId xmlns:p14="http://schemas.microsoft.com/office/powerpoint/2010/main" val="577278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1D606D-D6CD-40CB-8DB3-8C3D5A349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Telekomunikace a informační technologie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998956-626D-4D4B-8E24-08D60F5C6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Původ, vývoj: drátová komunikace, radiokomunikace </a:t>
            </a:r>
          </a:p>
          <a:p>
            <a:r>
              <a:rPr lang="cs-CZ" dirty="0"/>
              <a:t>Kódování (nejstarší – Morseova abeceda), přenos zvuku, přenos obrazu. </a:t>
            </a:r>
          </a:p>
          <a:p>
            <a:r>
              <a:rPr lang="cs-CZ" dirty="0"/>
              <a:t>Digitalizace informace v posledních desetiletích. </a:t>
            </a:r>
          </a:p>
          <a:p>
            <a:r>
              <a:rPr lang="cs-CZ" dirty="0"/>
              <a:t>Souvislost: informační technologie, počítače. Internet jako propojení.</a:t>
            </a:r>
          </a:p>
          <a:p>
            <a:r>
              <a:rPr lang="cs-CZ" dirty="0"/>
              <a:t>Optické kabely a modulace bezdrátového přenosu. </a:t>
            </a:r>
          </a:p>
          <a:p>
            <a:r>
              <a:rPr lang="cs-CZ" dirty="0"/>
              <a:t>Obrovský rozmach sběru, uchovávání a přenosu dat – po celé planetě.   </a:t>
            </a:r>
          </a:p>
        </p:txBody>
      </p:sp>
    </p:spTree>
    <p:extLst>
      <p:ext uri="{BB962C8B-B14F-4D97-AF65-F5344CB8AC3E}">
        <p14:creationId xmlns:p14="http://schemas.microsoft.com/office/powerpoint/2010/main" val="389832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24792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B2B6A-629E-4981-BAA3-D4EA5676F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telekomunikací a informačních technologií pro dopravu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23D32D-4C97-4C98-A6EF-045D13BC4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Komunikace se zákazníky není odvětvově svébytná, ale samozřejmě též usnadnila tuto činnost.  </a:t>
            </a:r>
          </a:p>
          <a:p>
            <a:r>
              <a:rPr lang="cs-CZ" dirty="0"/>
              <a:t>Ovšem především řízení této dopravy ke zvýšení bezpečnosti, plynulosti apod.: radiotelegraf, vysílačky lodí, letadel, ale nakonec též železničních a silničních prostředků, </a:t>
            </a:r>
          </a:p>
          <a:p>
            <a:r>
              <a:rPr lang="cs-CZ" dirty="0"/>
              <a:t>Nyní jsou dopravní prostředky vesměs vybavené telekomunikačními  zařízeními a vlastními počítači. </a:t>
            </a:r>
          </a:p>
          <a:p>
            <a:r>
              <a:rPr lang="cs-CZ" dirty="0"/>
              <a:t>Zastoupení dopravy telekomunikacemi a informačními technologiemi: zažili jsme pokrok z donucení během lockdownů pandemie.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751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FAE9DD-7BF7-4273-964B-A5112E9DE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Kosmické lety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81523F-6F46-4E29-85D4-F4509C09D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Prodloužení letectví do vesmíru, přístup přes vzdušný prostor. </a:t>
            </a:r>
          </a:p>
          <a:p>
            <a:r>
              <a:rPr lang="cs-CZ" dirty="0"/>
              <a:t>Ovšem jiné technologie (tíže/vztlak, resp. pohyb ve vakuu gravitačními vlivy)</a:t>
            </a:r>
          </a:p>
          <a:p>
            <a:r>
              <a:rPr lang="cs-CZ" dirty="0"/>
              <a:t>Vesmírné závody ve 20. století, od té doby do současnosti udržování technologie. </a:t>
            </a:r>
          </a:p>
          <a:p>
            <a:r>
              <a:rPr lang="cs-CZ" dirty="0"/>
              <a:t>Obrovské náklady pro pilotované lety. Udržet člověka (kosmonauta) je náročné.  </a:t>
            </a:r>
          </a:p>
          <a:p>
            <a:r>
              <a:rPr lang="cs-CZ" dirty="0"/>
              <a:t>Obrovské vzdálenosti uvnitř sluneční soustavy, natož vně. </a:t>
            </a:r>
          </a:p>
          <a:p>
            <a:r>
              <a:rPr lang="cs-CZ" dirty="0"/>
              <a:t>Teoretický limit rychlost světla, praktický však její zlomek…  </a:t>
            </a:r>
          </a:p>
          <a:p>
            <a:r>
              <a:rPr lang="cs-CZ" dirty="0"/>
              <a:t>Za stávajících podmínek chybí smysluplné využití. </a:t>
            </a:r>
          </a:p>
          <a:p>
            <a:r>
              <a:rPr lang="cs-CZ" dirty="0"/>
              <a:t>Kosmické lety jsou pak orgie spalování fosilních paliv.</a:t>
            </a:r>
          </a:p>
          <a:p>
            <a:r>
              <a:rPr lang="cs-CZ" dirty="0"/>
              <a:t>Let na Měsíc jako ojedinělý smělý výpad, ale brzy všichni astronauti zemřou…   </a:t>
            </a:r>
          </a:p>
          <a:p>
            <a:r>
              <a:rPr lang="cs-CZ" dirty="0"/>
              <a:t>Přesto využití pro lidstvo: sondy – poznání blízkého a vzdáleného vesmíru, ale hlavně družice – observační, telekomunikační…, ovšem automatické. </a:t>
            </a:r>
          </a:p>
          <a:p>
            <a:r>
              <a:rPr lang="cs-CZ" dirty="0"/>
              <a:t>Závěr: jako lidé zůstáváme doslova oběma nohama na zemi.  </a:t>
            </a:r>
          </a:p>
        </p:txBody>
      </p:sp>
    </p:spTree>
    <p:extLst>
      <p:ext uri="{BB962C8B-B14F-4D97-AF65-F5344CB8AC3E}">
        <p14:creationId xmlns:p14="http://schemas.microsoft.com/office/powerpoint/2010/main" val="4002100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D3522E-D46A-464C-80FF-5E1F2FA66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Rozlišení nákladní / osobní doprava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AF761A-A4EC-4CB7-8AA9-E5C9C95D9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Nákladní doprava / Osobní doprava. </a:t>
            </a:r>
          </a:p>
          <a:p>
            <a:r>
              <a:rPr lang="cs-CZ" dirty="0"/>
              <a:t>Cestující: </a:t>
            </a:r>
          </a:p>
          <a:p>
            <a:r>
              <a:rPr lang="cs-CZ" dirty="0"/>
              <a:t>Náklad – ztotožnění se zbožím? </a:t>
            </a:r>
          </a:p>
          <a:p>
            <a:r>
              <a:rPr lang="cs-CZ" dirty="0"/>
              <a:t>Slovo zdůrazňuje hmotnost/objem, ten může být rozhodující.</a:t>
            </a:r>
          </a:p>
          <a:p>
            <a:r>
              <a:rPr lang="cs-CZ" dirty="0"/>
              <a:t>Proto též balast. </a:t>
            </a:r>
          </a:p>
          <a:p>
            <a:r>
              <a:rPr lang="cs-CZ" dirty="0"/>
              <a:t>Různé náklady mající všeliké vlastnosti. </a:t>
            </a:r>
          </a:p>
          <a:p>
            <a:r>
              <a:rPr lang="cs-CZ" dirty="0"/>
              <a:t>Hraniční jevy: zemřelí, zvířata – nutné zvláštní ohledy a ochrana. </a:t>
            </a:r>
          </a:p>
          <a:p>
            <a:r>
              <a:rPr lang="cs-CZ" dirty="0"/>
              <a:t>Zavazadla jako náklad držený cestujícím samotným či v souvislosti s jeho dopravou. Oddělená zavazadla ukládaná do zavazadlového prostoru a od cestujících přebíraná a jím vydávaná versus příruční.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16986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1C7FE1-86F7-46D8-BA49-FD614FD81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Rozlišení doprava a přeprava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0B7366-4A93-4813-8929-5D28EF4EF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Doprava: dopravní činnost obecně – vnější pohled. </a:t>
            </a:r>
          </a:p>
          <a:p>
            <a:r>
              <a:rPr lang="cs-CZ" dirty="0"/>
              <a:t>Doprava pro uspokojování vlastních potřeb.  </a:t>
            </a:r>
          </a:p>
          <a:p>
            <a:r>
              <a:rPr lang="cs-CZ" dirty="0"/>
              <a:t>Přeprava: pro někoho, zakázka, smluvní vztah, příkaz. </a:t>
            </a:r>
          </a:p>
          <a:p>
            <a:r>
              <a:rPr lang="cs-CZ" dirty="0"/>
              <a:t>Hraniční jevy: svezení blízkých, spolupracovníků, stopování, komunikace. </a:t>
            </a:r>
          </a:p>
          <a:p>
            <a:r>
              <a:rPr lang="cs-CZ" dirty="0"/>
              <a:t>Regulace a restrikce podnikání v přepravě při zachování svobody opravy, snaha obcházet: typicky uber. </a:t>
            </a:r>
          </a:p>
          <a:p>
            <a:r>
              <a:rPr lang="cs-CZ" dirty="0"/>
              <a:t>Diferenciace je tedy relevantní při regulaci.</a:t>
            </a:r>
          </a:p>
          <a:p>
            <a:r>
              <a:rPr lang="cs-CZ" dirty="0"/>
              <a:t>Ne všechny jazyky ovšem rozlišují, bohužel ani čeština není důsledná: zmatečná terminologie dopravce/přepravce.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715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559E9-3134-4F66-84F8-A3DFAD972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 zbožím jako souvislost nákladní dopravy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8C1B2B-D2A3-4F6E-93AF-247EF586B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Dopravovaný náklad bývá zboží. </a:t>
            </a:r>
          </a:p>
          <a:p>
            <a:r>
              <a:rPr lang="cs-CZ" dirty="0"/>
              <a:t>Zboží jako věci movité, které jsou předmětem obchodu. </a:t>
            </a:r>
          </a:p>
          <a:p>
            <a:r>
              <a:rPr lang="cs-CZ" dirty="0"/>
              <a:t>Pochopitelně si jeho majitel může věc dopravovat sám pro sebe či nechat přepravovat. </a:t>
            </a:r>
          </a:p>
          <a:p>
            <a:r>
              <a:rPr lang="cs-CZ" dirty="0"/>
              <a:t>Běžně je doprava součástí obchodu. </a:t>
            </a:r>
          </a:p>
          <a:p>
            <a:r>
              <a:rPr lang="cs-CZ" dirty="0"/>
              <a:t>Typický obchod – koupě-prodej. </a:t>
            </a:r>
          </a:p>
          <a:p>
            <a:r>
              <a:rPr lang="cs-CZ" dirty="0"/>
              <a:t>Ale může být též nájem, směna, výpůjčka apod. </a:t>
            </a:r>
          </a:p>
          <a:p>
            <a:r>
              <a:rPr lang="cs-CZ" dirty="0"/>
              <a:t>Též vracení nevyužitého, opotřebovaného předmětu, vraku, odpadu apod. může být předmětem dopravy.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8218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07F06-6BAF-4455-8A82-AC1A0D084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Různé účely cestování osob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86E4DF-A55F-4CCB-B6CD-EB497DB04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Důvody mobility jednotlivců. </a:t>
            </a:r>
          </a:p>
          <a:p>
            <a:r>
              <a:rPr lang="cs-CZ" dirty="0"/>
              <a:t>Častý opakovaný pohyb kvůli zaměstnání / podnikání: dojíždění. </a:t>
            </a:r>
          </a:p>
          <a:p>
            <a:r>
              <a:rPr lang="cs-CZ" dirty="0"/>
              <a:t>Pohyb v rámci zaměstnání, resp. živnosti – za zákazníky či předměty práce.  </a:t>
            </a:r>
          </a:p>
          <a:p>
            <a:r>
              <a:rPr lang="cs-CZ" dirty="0"/>
              <a:t>Fenomén služební cesty jako ad hoc cestování.  </a:t>
            </a:r>
          </a:p>
          <a:p>
            <a:r>
              <a:rPr lang="cs-CZ" dirty="0"/>
              <a:t>Cestování za službami – zejména turistický ruch, ale též lokální a regionální mobilita. </a:t>
            </a:r>
          </a:p>
          <a:p>
            <a:r>
              <a:rPr lang="cs-CZ" dirty="0"/>
              <a:t>Doprava jako zábava či poučení: vyhlídkové jízdy, plavby, lety.  </a:t>
            </a:r>
          </a:p>
          <a:p>
            <a:r>
              <a:rPr lang="cs-CZ" dirty="0"/>
              <a:t>Právo turistického ruchu jako soubor témat, který zahrnuje dopravní, resp. přepravní právo. Pohyb dopravními prostředky jako sport (cyklistika, vodní sporty) – ale též motosport…  </a:t>
            </a:r>
          </a:p>
          <a:p>
            <a:r>
              <a:rPr lang="cs-CZ" dirty="0"/>
              <a:t>Samozřejmě též další důvody – v minulosti a leckde též nyní války a jimi vyvolané přesuny vojsk a obyvatel, migrace… </a:t>
            </a:r>
          </a:p>
        </p:txBody>
      </p:sp>
    </p:spTree>
    <p:extLst>
      <p:ext uri="{BB962C8B-B14F-4D97-AF65-F5344CB8AC3E}">
        <p14:creationId xmlns:p14="http://schemas.microsoft.com/office/powerpoint/2010/main" val="10694850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9D421F-47E4-4A13-BA18-231128BAD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Cena přepravy / dopravy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540DB9-D2BF-480F-B45A-98BF30EE2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Osobní a nákladní přeprava je za jízdné, resp. dopravné / přepravné. </a:t>
            </a:r>
          </a:p>
          <a:p>
            <a:r>
              <a:rPr lang="cs-CZ" dirty="0"/>
              <a:t>To slouží úhradě nákladů na provoz. </a:t>
            </a:r>
          </a:p>
          <a:p>
            <a:r>
              <a:rPr lang="cs-CZ" dirty="0"/>
              <a:t>Pochopitelně jako každé jiné podnikání/hospodaření může být ziskové, vyrovnané či ztrátové. </a:t>
            </a:r>
          </a:p>
          <a:p>
            <a:r>
              <a:rPr lang="cs-CZ" dirty="0"/>
              <a:t>Ale též doprava pro vlastní potřebu má svoje náklady. </a:t>
            </a:r>
          </a:p>
          <a:p>
            <a:r>
              <a:rPr lang="cs-CZ" dirty="0"/>
              <a:t>Vlastní hrazení dopravy.  </a:t>
            </a:r>
          </a:p>
          <a:p>
            <a:r>
              <a:rPr lang="cs-CZ" dirty="0"/>
              <a:t>Též toto může být právně významné: náklady proplácení, při odškodňování.</a:t>
            </a:r>
          </a:p>
        </p:txBody>
      </p:sp>
    </p:spTree>
    <p:extLst>
      <p:ext uri="{BB962C8B-B14F-4D97-AF65-F5344CB8AC3E}">
        <p14:creationId xmlns:p14="http://schemas.microsoft.com/office/powerpoint/2010/main" val="20554390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87562-224E-45BB-A3D2-E48453A03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BC8B51-C1DC-4EE5-B826-D6D083371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Hodnota něco jiného než cena. Známe ve vztahu k věcem… </a:t>
            </a:r>
          </a:p>
          <a:p>
            <a:r>
              <a:rPr lang="cs-CZ" dirty="0"/>
              <a:t>Může být určena  dopravou zajišťovanou hodnotou: </a:t>
            </a:r>
          </a:p>
          <a:p>
            <a:r>
              <a:rPr lang="cs-CZ" dirty="0"/>
              <a:t>Může být někdy pro nás jednotlivě důležité být někde co nejdříve nebo včas a začíná to být: </a:t>
            </a:r>
          </a:p>
          <a:p>
            <a:r>
              <a:rPr lang="cs-CZ" dirty="0"/>
              <a:t>Ve válce příslovečné „Království za koně“.</a:t>
            </a:r>
          </a:p>
          <a:p>
            <a:r>
              <a:rPr lang="cs-CZ" dirty="0"/>
              <a:t>Upřednostňování v individuálních krizových situacích: záchranná služba – včetně letecké, hasiči, policie, dispečinky jako privilegovaní. </a:t>
            </a:r>
          </a:p>
          <a:p>
            <a:r>
              <a:rPr lang="cs-CZ" dirty="0"/>
              <a:t>Za generálních krizí – např. zmíněné války – upřednostňování dopravy pro válečné účely, na vrub veškeré ostatní. </a:t>
            </a:r>
          </a:p>
          <a:p>
            <a:r>
              <a:rPr lang="cs-CZ" dirty="0"/>
              <a:t>Individuální nouze jako důvod pro dopravu běžně nepřípustným způsobem. </a:t>
            </a:r>
          </a:p>
        </p:txBody>
      </p:sp>
    </p:spTree>
    <p:extLst>
      <p:ext uri="{BB962C8B-B14F-4D97-AF65-F5344CB8AC3E}">
        <p14:creationId xmlns:p14="http://schemas.microsoft.com/office/powerpoint/2010/main" val="35257548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7F3329-BC2A-4FA4-85D9-DB863E470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versus mezinárodní doprava/přeprava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CA0CB6-0F77-4B73-BE84-CBC6D9EA7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Uvnitř jednotlivých států je vnitrostátní doprava. </a:t>
            </a:r>
          </a:p>
          <a:p>
            <a:r>
              <a:rPr lang="cs-CZ" dirty="0"/>
              <a:t>Mezinárodní: překračování státních hranic se stanovenými požadavky pro osoby a náklad, jejich kontroly…  </a:t>
            </a:r>
          </a:p>
          <a:p>
            <a:r>
              <a:rPr lang="cs-CZ" dirty="0"/>
              <a:t>Jen volně souvisí se vzdáleností, trváním, cenou a hodnotou.  </a:t>
            </a:r>
          </a:p>
          <a:p>
            <a:r>
              <a:rPr lang="cs-CZ" dirty="0"/>
              <a:t>Evropská unie jako seskupení států s liberalizací obchodu a mobility všeho druhu. Zde je výrazné potlačení pasových (</a:t>
            </a:r>
            <a:r>
              <a:rPr lang="cs-CZ" dirty="0" err="1"/>
              <a:t>Schengen</a:t>
            </a:r>
            <a:r>
              <a:rPr lang="cs-CZ" dirty="0"/>
              <a:t>), odstranění celních (celní prostor) a utlumení speciálních zbožových kontrol. Poměry se tak přiblížily běžným státům.</a:t>
            </a:r>
          </a:p>
          <a:p>
            <a:r>
              <a:rPr lang="cs-CZ" dirty="0"/>
              <a:t>Též jinde ve světě lze nalézt podobná usnadnění.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38346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C2A69-F7CC-4359-8447-6541A3752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dopravy, resp. technologií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600486-29B3-4D9C-9003-F424FD07B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Původ a vývoj jednotlivých druhů dopravy. </a:t>
            </a:r>
          </a:p>
          <a:p>
            <a:r>
              <a:rPr lang="cs-CZ" dirty="0"/>
              <a:t>Cestná doprava: po celá tisíciletí, pěší, v řadě, ale zdaleka ne všech zemích koňmo, nosiči a nosítka, vozy pro náklad, vozy pro cestující. </a:t>
            </a:r>
          </a:p>
          <a:p>
            <a:r>
              <a:rPr lang="cs-CZ" dirty="0"/>
              <a:t>Silniční doprava jako motorizace – se začátky v 19. století, od 20. století a přestavba cest na silnice a výstavba silniční sítě.  </a:t>
            </a:r>
          </a:p>
          <a:p>
            <a:r>
              <a:rPr lang="cs-CZ" dirty="0"/>
              <a:t>Říční doprava a námořní doprava – má dějiny stovek, ba tisíců let. Plavidla na veslování a pádlování, plachetnice, splouvání toků dolů (vory jako plavidla-náklad).    </a:t>
            </a:r>
          </a:p>
          <a:p>
            <a:r>
              <a:rPr lang="cs-CZ" dirty="0"/>
              <a:t>Železniční doprava – skromné začátky důlních a lesních drážek s koňským potahem v 18. století, parostroje od 19. století, rozmach do 20. století, útlum v něm, oživení v současnosti.  </a:t>
            </a:r>
          </a:p>
          <a:p>
            <a:r>
              <a:rPr lang="cs-CZ" dirty="0"/>
              <a:t>Letecká doprava – od 20. století, rozmach do současnosti – žádaný, ale obtížně prosaditelný útlum z ekologických důvodů?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067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5910EF-82BF-43C6-B79A-119604C07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Předměty výuky na </a:t>
            </a:r>
            <a:r>
              <a:rPr lang="cs-CZ" dirty="0" err="1"/>
              <a:t>PrF</a:t>
            </a:r>
            <a:r>
              <a:rPr lang="cs-CZ" dirty="0"/>
              <a:t> MU a původ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622D7F-EC1A-4C54-8072-9F8BEE7AE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Mezinárodní dopravní právo – povinně volitelný předmět v rámci široké nabídky pro studenty magisterského programu. </a:t>
            </a:r>
          </a:p>
          <a:p>
            <a:r>
              <a:rPr lang="cs-CZ" dirty="0"/>
              <a:t>Dopravní a přepravní právo – povinný předmět v rámci bakalářského studijního programu.  </a:t>
            </a:r>
          </a:p>
          <a:p>
            <a:r>
              <a:rPr lang="cs-CZ" dirty="0"/>
              <a:t>Původně učil, resp. měl učit někdo jiný. </a:t>
            </a:r>
          </a:p>
          <a:p>
            <a:r>
              <a:rPr lang="cs-CZ" dirty="0"/>
              <a:t>Různé názvy, srovnatelný obsah: </a:t>
            </a:r>
          </a:p>
          <a:p>
            <a:r>
              <a:rPr lang="cs-CZ" dirty="0"/>
              <a:t>Zahájení výuky:  pandemie 2020 – distanční forma, zahájení. </a:t>
            </a:r>
          </a:p>
          <a:p>
            <a:r>
              <a:rPr lang="cs-CZ" dirty="0"/>
              <a:t>Na jaře 2021 během pokračující distanční výuky.  </a:t>
            </a:r>
          </a:p>
          <a:p>
            <a:r>
              <a:rPr lang="cs-CZ" dirty="0"/>
              <a:t>Zde dodejme, že pandemie výrazně podvázala mobilitu osob, zejména mezinárodní. </a:t>
            </a:r>
          </a:p>
          <a:p>
            <a:r>
              <a:rPr lang="cs-CZ" dirty="0"/>
              <a:t>Reforma spočívající v distančním pojetí.</a:t>
            </a:r>
          </a:p>
        </p:txBody>
      </p:sp>
    </p:spTree>
    <p:extLst>
      <p:ext uri="{BB962C8B-B14F-4D97-AF65-F5344CB8AC3E}">
        <p14:creationId xmlns:p14="http://schemas.microsoft.com/office/powerpoint/2010/main" val="31826122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6056A6-9F15-45AB-BF58-9B5CE5355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jednotlivých druhů dopravy 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AB0A1-0E77-4611-A543-3BC532C7C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Jednotlivé druhy dopravy se doplňují. </a:t>
            </a:r>
          </a:p>
          <a:p>
            <a:r>
              <a:rPr lang="cs-CZ" dirty="0"/>
              <a:t>Ale také se vzájemně svedou nahradit. </a:t>
            </a:r>
          </a:p>
          <a:p>
            <a:r>
              <a:rPr lang="cs-CZ" dirty="0"/>
              <a:t>Od 18. století až do současnosti – s vyhlídkami výrazných proměn – se technologické změny zasloužily o někdy pozvolné, jindy náhlé proměny podílu jednotlivých druhů dopravy, rozmach jednoho znamenal někdy útlum druhého.  </a:t>
            </a:r>
          </a:p>
          <a:p>
            <a:r>
              <a:rPr lang="cs-CZ" dirty="0"/>
              <a:t>Ústup železnice a námořní dopravy ve prospěch automobilové a další silniční dopravy a letecké dopravy jako jev 20. století. </a:t>
            </a:r>
          </a:p>
          <a:p>
            <a:r>
              <a:rPr lang="cs-CZ" dirty="0"/>
              <a:t>Proč? Samozřejmě spolurozhoduje cena, rychlost, spolehlivost, pohodlí, pružnost a další vlastnosti jednotlivých druhů dopravy.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3585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0D0301-5521-475A-B6AD-CBB07794A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 dopravních prostředků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C45F8-0554-4D27-8378-F82567379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Člověk a jeho síla jako první nástroj dopravy: chůze, nesení. </a:t>
            </a:r>
          </a:p>
          <a:p>
            <a:r>
              <a:rPr lang="cs-CZ" dirty="0"/>
              <a:t>Lidé jako nosiči nákladů a jiných lidí: práce všeliká, často podřadná, ba otrocká… </a:t>
            </a:r>
          </a:p>
          <a:p>
            <a:r>
              <a:rPr lang="cs-CZ" dirty="0"/>
              <a:t>Tažná zvířata jako znásobení sil – ovšem nutnost chovu, ustájení, krmení. </a:t>
            </a:r>
          </a:p>
          <a:p>
            <a:r>
              <a:rPr lang="cs-CZ" dirty="0"/>
              <a:t>Smyk nákladu/prostředku –značné tření (ještě bude řeč o brzdách). </a:t>
            </a:r>
          </a:p>
          <a:p>
            <a:r>
              <a:rPr lang="cs-CZ" dirty="0"/>
              <a:t>Kolo a vůz – snížení tření. </a:t>
            </a:r>
          </a:p>
          <a:p>
            <a:r>
              <a:rPr lang="cs-CZ" dirty="0"/>
              <a:t>Cesta – dráha (další snížení tření).</a:t>
            </a:r>
          </a:p>
          <a:p>
            <a:r>
              <a:rPr lang="cs-CZ" dirty="0"/>
              <a:t>Železo na železe nejvýhodnější, lepší než   </a:t>
            </a:r>
          </a:p>
          <a:p>
            <a:r>
              <a:rPr lang="cs-CZ" dirty="0"/>
              <a:t>Plavidlo – využití nadnášení (předměty s menší hustotou než voda), balony a vzducholodě jako nadnášení též při „vzduchoplavbě“.   </a:t>
            </a:r>
          </a:p>
          <a:p>
            <a:r>
              <a:rPr lang="cs-CZ" dirty="0"/>
              <a:t>Plachty jako využití větru, křídla jako let.</a:t>
            </a:r>
          </a:p>
          <a:p>
            <a:r>
              <a:rPr lang="cs-CZ" dirty="0"/>
              <a:t>Magnetické odpuzování – již zvládnuto jako nejlepší, ale nákladné jsou dráhy…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24624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2AE4FC-6C19-4BF8-AE7B-76616114A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Motory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835F79-20FD-4261-93C3-F577C903C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Zdroj výkonu silnější než člověk/zvířata/vítr a další přírodní síly. </a:t>
            </a:r>
          </a:p>
          <a:p>
            <a:r>
              <a:rPr lang="cs-CZ" dirty="0"/>
              <a:t>Přenos výkonu na kola, trysky, vrtule, kolesa/šrouby… Převody… </a:t>
            </a:r>
          </a:p>
          <a:p>
            <a:r>
              <a:rPr lang="cs-CZ" dirty="0"/>
              <a:t>Parní, elektrický, spalovací, máme nějaké další?</a:t>
            </a:r>
          </a:p>
          <a:p>
            <a:r>
              <a:rPr lang="cs-CZ" dirty="0"/>
              <a:t>Parní stroj: 18. století, rozmach 19. století, útlum 20. století?</a:t>
            </a:r>
          </a:p>
          <a:p>
            <a:r>
              <a:rPr lang="cs-CZ" dirty="0"/>
              <a:t>Elektromotor: starší než se zdá. </a:t>
            </a:r>
          </a:p>
          <a:p>
            <a:r>
              <a:rPr lang="cs-CZ" dirty="0"/>
              <a:t>Spalovací motor: zážehový resp. vznětový.  </a:t>
            </a:r>
          </a:p>
          <a:p>
            <a:r>
              <a:rPr lang="cs-CZ" dirty="0"/>
              <a:t>Každý motor vyžaduje výrobu, dodávku, údržbu, opravy. </a:t>
            </a:r>
          </a:p>
          <a:p>
            <a:r>
              <a:rPr lang="cs-CZ" dirty="0"/>
              <a:t>Paliva, resp. energie, ale též maziva (blízká palivům).  </a:t>
            </a:r>
          </a:p>
          <a:p>
            <a:r>
              <a:rPr lang="cs-CZ" dirty="0"/>
              <a:t>Motory jako klíčová část dopravního prostředku.</a:t>
            </a:r>
          </a:p>
          <a:p>
            <a:r>
              <a:rPr lang="cs-CZ" dirty="0"/>
              <a:t>Bez motoru se nejede/nepluje/neletí…, popř. jen krátce, pomalu, náročně… 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2944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2B81B6-E200-4F19-9D0A-A483EA3E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Volant – směr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3F91E3-1ED0-46E1-AE93-C0B065E43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Jízdní kolo, motocykl – řídítka </a:t>
            </a:r>
          </a:p>
          <a:p>
            <a:r>
              <a:rPr lang="cs-CZ" dirty="0"/>
              <a:t>Automobil, autobus, nákladní automobil – volant.  </a:t>
            </a:r>
          </a:p>
          <a:p>
            <a:r>
              <a:rPr lang="cs-CZ" dirty="0"/>
              <a:t>Lokomotiva, řídící vůz soupravy – žádné určování směru, jede se po kolejích: směřování vlaku určují výhybky…   </a:t>
            </a:r>
          </a:p>
          <a:p>
            <a:r>
              <a:rPr lang="cs-CZ" dirty="0"/>
              <a:t>Loď – kormidlo, respektive kormidelní soustava (kolo). </a:t>
            </a:r>
          </a:p>
          <a:p>
            <a:r>
              <a:rPr lang="cs-CZ" dirty="0"/>
              <a:t>Letadlo a další prostředky létání – řídící páka – klapky… </a:t>
            </a:r>
          </a:p>
          <a:p>
            <a:r>
              <a:rPr lang="cs-CZ" dirty="0"/>
              <a:t>Možnosti změny směru dopravního prostředku, prostor pro otáčení. </a:t>
            </a:r>
          </a:p>
          <a:p>
            <a:r>
              <a:rPr lang="cs-CZ" dirty="0"/>
              <a:t>Couvání jako nesnadný či obtížný, přesto možný způsob pohybu, resp. obousměrnost dopravního prostředku.</a:t>
            </a:r>
          </a:p>
        </p:txBody>
      </p:sp>
    </p:spTree>
    <p:extLst>
      <p:ext uri="{BB962C8B-B14F-4D97-AF65-F5344CB8AC3E}">
        <p14:creationId xmlns:p14="http://schemas.microsoft.com/office/powerpoint/2010/main" val="35686591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EB197-1700-415F-802D-6882AD905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Brzdy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C96709-B36C-41FF-BC5F-8E14EB0BC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určitých okamžicích je jediná odpovídající rychlost nulová. </a:t>
            </a:r>
          </a:p>
          <a:p>
            <a:r>
              <a:rPr lang="cs-CZ" dirty="0"/>
              <a:t>Potřebná je tedy možnost zastavení. </a:t>
            </a:r>
          </a:p>
          <a:p>
            <a:r>
              <a:rPr lang="cs-CZ" dirty="0"/>
              <a:t>Brzdy jsou tedy zásadní součást dopravního prostředku.   </a:t>
            </a:r>
          </a:p>
          <a:p>
            <a:r>
              <a:rPr lang="cs-CZ" dirty="0"/>
              <a:t>Brzdy kolo, motocykl.</a:t>
            </a:r>
          </a:p>
          <a:p>
            <a:r>
              <a:rPr lang="cs-CZ" dirty="0"/>
              <a:t>Brzdy automobil, nákladní automobil, autobus.</a:t>
            </a:r>
          </a:p>
          <a:p>
            <a:r>
              <a:rPr lang="cs-CZ" dirty="0"/>
              <a:t>Brzdy vlak – na všechna kola, nutnost propojení v rámci vlaku…</a:t>
            </a:r>
          </a:p>
          <a:p>
            <a:r>
              <a:rPr lang="cs-CZ" dirty="0"/>
              <a:t>Najednou tření potřebujeme, co to jde! </a:t>
            </a:r>
          </a:p>
          <a:p>
            <a:r>
              <a:rPr lang="cs-CZ" dirty="0"/>
              <a:t>Brzdná dráha a brzdná reakce řidiče…   </a:t>
            </a:r>
          </a:p>
          <a:p>
            <a:r>
              <a:rPr lang="cs-CZ" dirty="0"/>
              <a:t>Brždění motorem…</a:t>
            </a:r>
          </a:p>
          <a:p>
            <a:r>
              <a:rPr lang="cs-CZ" dirty="0"/>
              <a:t>Brzdí loď? Zpětný chod. Brzdí letadlo? Snížení rychlosti… Co vrtulník? </a:t>
            </a:r>
          </a:p>
        </p:txBody>
      </p:sp>
    </p:spTree>
    <p:extLst>
      <p:ext uri="{BB962C8B-B14F-4D97-AF65-F5344CB8AC3E}">
        <p14:creationId xmlns:p14="http://schemas.microsoft.com/office/powerpoint/2010/main" val="1688967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F09866-B49F-4A11-B96B-5BB81EFC1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Celek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988D5F-F831-4B11-A23F-925C47754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Motory jako jeho typicky vnitřní část, jádro dopravního prostředku, s vyvedením přenosu na kola (vrtule, šrouby), zde též brzdy a „brzdy“.    </a:t>
            </a:r>
          </a:p>
          <a:p>
            <a:r>
              <a:rPr lang="cs-CZ" dirty="0"/>
              <a:t>Konstrukce – karoserie, plášť. </a:t>
            </a:r>
          </a:p>
          <a:p>
            <a:r>
              <a:rPr lang="cs-CZ" dirty="0"/>
              <a:t>Vše méně či více aero / hydrodynamické pro zmenšení odporu vzduchu/vody. </a:t>
            </a:r>
          </a:p>
          <a:p>
            <a:r>
              <a:rPr lang="cs-CZ" dirty="0"/>
              <a:t>Prostor pro cestující, nákladní prostor… To je vlastně ten cíl. </a:t>
            </a:r>
          </a:p>
          <a:p>
            <a:r>
              <a:rPr lang="cs-CZ" dirty="0"/>
              <a:t>Bezpečnost pro osoby – sedadla, pásy, airbagy… </a:t>
            </a:r>
          </a:p>
          <a:p>
            <a:r>
              <a:rPr lang="cs-CZ" dirty="0"/>
              <a:t>A pro náklad: podle povahy nákladu…  Přesto též zde poutání… </a:t>
            </a:r>
          </a:p>
          <a:p>
            <a:r>
              <a:rPr lang="cs-CZ" dirty="0"/>
              <a:t>Pohodlnost pro osoby.</a:t>
            </a:r>
          </a:p>
          <a:p>
            <a:r>
              <a:rPr lang="cs-CZ" dirty="0"/>
              <a:t>Bezpečnost navenek: před střety ohrožujícími či poškozujícími dopravní prostředek.  </a:t>
            </a:r>
          </a:p>
          <a:p>
            <a:r>
              <a:rPr lang="cs-CZ" dirty="0"/>
              <a:t>Být viděn a vidět. </a:t>
            </a:r>
          </a:p>
          <a:p>
            <a:r>
              <a:rPr lang="cs-CZ" dirty="0"/>
              <a:t>Ochranné prvky pro případ drobné kolize… </a:t>
            </a:r>
          </a:p>
        </p:txBody>
      </p:sp>
    </p:spTree>
    <p:extLst>
      <p:ext uri="{BB962C8B-B14F-4D97-AF65-F5344CB8AC3E}">
        <p14:creationId xmlns:p14="http://schemas.microsoft.com/office/powerpoint/2010/main" val="23606745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1E928B-96A3-45A0-A7DF-C506CC821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Kabina, resp. zavazadlový / nákladový prostor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FDA3A3-E98E-47F4-8EC4-7BF365C87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Prostor pro cestující / náklad je samotným účelem dopravního prostředku.  </a:t>
            </a:r>
          </a:p>
          <a:p>
            <a:r>
              <a:rPr lang="cs-CZ" dirty="0"/>
              <a:t>Kabina – prostor pro řidiče, posádku – s ovládacími prvky</a:t>
            </a:r>
          </a:p>
          <a:p>
            <a:r>
              <a:rPr lang="cs-CZ" dirty="0"/>
              <a:t>Kabina pro cestující.</a:t>
            </a:r>
          </a:p>
          <a:p>
            <a:r>
              <a:rPr lang="cs-CZ" dirty="0"/>
              <a:t>Různé označení, často paluba jako podlaha…  </a:t>
            </a:r>
          </a:p>
          <a:p>
            <a:r>
              <a:rPr lang="cs-CZ" dirty="0"/>
              <a:t>Zavazadlový prostor. </a:t>
            </a:r>
          </a:p>
          <a:p>
            <a:r>
              <a:rPr lang="cs-CZ" dirty="0"/>
              <a:t>Nákladní prostor.</a:t>
            </a:r>
          </a:p>
          <a:p>
            <a:r>
              <a:rPr lang="cs-CZ" dirty="0"/>
              <a:t>Bezpečnost: poutání, ochranné vrstvy, bezpečnostní pásy, airbagy… </a:t>
            </a:r>
          </a:p>
          <a:p>
            <a:r>
              <a:rPr lang="cs-CZ" dirty="0"/>
              <a:t>Pohodlí kabiny pro cestující. </a:t>
            </a:r>
          </a:p>
          <a:p>
            <a:r>
              <a:rPr lang="cs-CZ" dirty="0"/>
              <a:t>Ale též ergonomie pro řidiče či další posádku.  </a:t>
            </a:r>
          </a:p>
          <a:p>
            <a:r>
              <a:rPr lang="cs-CZ" dirty="0"/>
              <a:t>Vymezení: počet osob, rozměry nákladního prostoru….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0221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9778B-DB35-4630-B220-48785FCCC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Inovace a modernizace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5EFAD4-01A8-4AC9-8D5E-37FB33A27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Vylepšování jednotlivých dopravních prostředků v rámci jejich nezměněné podstaty. </a:t>
            </a:r>
          </a:p>
          <a:p>
            <a:r>
              <a:rPr lang="cs-CZ" dirty="0"/>
              <a:t>Samotný motor, volant, brzdy a další součásti, ovládání motorů, brzd, kol a všelikých dalších složek, přívod paliva a energie, jeho příprava, využití, odtah. </a:t>
            </a:r>
          </a:p>
          <a:p>
            <a:r>
              <a:rPr lang="cs-CZ" dirty="0"/>
              <a:t>Usnadnění ovládání: snížení potřebného personálu až k jednomu řidiči (viz strojvedoucí u starších lokomotiv jako vedoucí tzv. lokomotivní čety).  </a:t>
            </a:r>
          </a:p>
          <a:p>
            <a:r>
              <a:rPr lang="cs-CZ" dirty="0"/>
              <a:t>Elektronizace uváděných přístrojů a procesů: dopravních prostředků. </a:t>
            </a:r>
          </a:p>
          <a:p>
            <a:r>
              <a:rPr lang="cs-CZ" dirty="0"/>
              <a:t>Posílení sledování okolí: různé senzory, ale též radary apod.  </a:t>
            </a:r>
          </a:p>
          <a:p>
            <a:r>
              <a:rPr lang="cs-CZ" dirty="0"/>
              <a:t>Známe z automobilů různých generací, podobný pokrok též u dalších dopravních prostředků. </a:t>
            </a:r>
          </a:p>
        </p:txBody>
      </p:sp>
    </p:spTree>
    <p:extLst>
      <p:ext uri="{BB962C8B-B14F-4D97-AF65-F5344CB8AC3E}">
        <p14:creationId xmlns:p14="http://schemas.microsoft.com/office/powerpoint/2010/main" val="11918782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F0E7C9-7FA4-4460-8C3B-C2BA8D6C2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Distanční ovládání, autonomní dopravní prostředky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460BC0-3578-47FF-A419-08AB89CC2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Automatizace některých procesů v ovládání dále snižuje potřebu kvalifikovaného personálu. </a:t>
            </a:r>
          </a:p>
          <a:p>
            <a:r>
              <a:rPr lang="cs-CZ" dirty="0"/>
              <a:t>Distanční ovládání dopravního prostředku: pomocí radiokomunikace. Např. lokomotivy na vlečkách v areálech…   </a:t>
            </a:r>
          </a:p>
          <a:p>
            <a:r>
              <a:rPr lang="cs-CZ" dirty="0"/>
              <a:t>Umožňuje dopravní prostředky bez jednotlivce, možná je minimalizace. </a:t>
            </a:r>
          </a:p>
          <a:p>
            <a:r>
              <a:rPr lang="cs-CZ" dirty="0"/>
              <a:t>Vsuvka: modely dopravních prostředků všech druhů, ovládané dálkově: hračky stejně jako přístroje…  </a:t>
            </a:r>
          </a:p>
          <a:p>
            <a:r>
              <a:rPr lang="cs-CZ" dirty="0"/>
              <a:t>Autonomní dopravní prostředky: umělá inteligence ovládající dopravní prostředek na dopravní cestě, její spolehlivost.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8508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3C9ECE-FB8B-4989-8F2A-11BAE4FED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Technické parametry a řízení provozu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DEC418-F4B7-4FD6-8759-B2A24EC8D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Silniční doprava: pouze základní velikostní parametry, ostatní kvůli bezpečnosti v nekoordinovaném chaotickém provozu.  </a:t>
            </a:r>
          </a:p>
          <a:p>
            <a:pPr marL="0" indent="0">
              <a:buNone/>
            </a:pPr>
            <a:r>
              <a:rPr lang="cs-CZ" dirty="0"/>
              <a:t>Železniční doprava: vymezení velikostí (průřez). Vidíme, že různé technické rozdíly ztěžují propojení, ne-li jej zcela znemožňují: rozchod kolejí, obrys vozidla, výška troleje apod. Délky vlaků omezené délkou kolejí nádraží, délkou nástupišť. </a:t>
            </a:r>
          </a:p>
          <a:p>
            <a:pPr marL="0" indent="0">
              <a:buNone/>
            </a:pPr>
            <a:r>
              <a:rPr lang="cs-CZ" dirty="0"/>
              <a:t>Letecká doprava: typ letadla včetně zvláštních, velikostní parametry determinující požadavky na přistávací plochy, letiště. </a:t>
            </a:r>
          </a:p>
          <a:p>
            <a:pPr marL="0" indent="0">
              <a:buNone/>
            </a:pPr>
            <a:r>
              <a:rPr lang="cs-CZ" dirty="0"/>
              <a:t>Námořní a říční doprava: velikosti plavidel předurčují možnosti plavby – námořní lodě například vymezené průplavy a přístavy… </a:t>
            </a:r>
          </a:p>
        </p:txBody>
      </p:sp>
    </p:spTree>
    <p:extLst>
      <p:ext uri="{BB962C8B-B14F-4D97-AF65-F5344CB8AC3E}">
        <p14:creationId xmlns:p14="http://schemas.microsoft.com/office/powerpoint/2010/main" val="1605445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04C3D4-6378-4A59-93C6-C6294AF14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Odvětvové (ne)zařazení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3DFF4D-7E85-45A2-90D9-BDF8406FD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Dopravní právo nelze smysluplně přiřadit k jednotlivým hlavním povinným odvětvím a předmětům a tedy katedrám.</a:t>
            </a:r>
          </a:p>
          <a:p>
            <a:r>
              <a:rPr lang="cs-CZ" dirty="0"/>
              <a:t>Je tam soukromoprávní (občanskoprávní, obchodní, pracovní), správně-právní (též finanční, environmentální), trestní, mezinárodní a evropské.   </a:t>
            </a:r>
          </a:p>
          <a:p>
            <a:r>
              <a:rPr lang="cs-CZ" dirty="0"/>
              <a:t>Je průřezová, prakticky orientovaná disciplína…  </a:t>
            </a:r>
          </a:p>
          <a:p>
            <a:r>
              <a:rPr lang="cs-CZ" dirty="0"/>
              <a:t>Analogie: zdravotnické právo… Které také vyučuji (a je toho hodně a vyplývají z toho určité meze). Odlišnosti: žádná „bioetika“ a eticky brizantní otázky a tedy méně základních/lidských práv. </a:t>
            </a:r>
          </a:p>
          <a:p>
            <a:r>
              <a:rPr lang="cs-CZ" dirty="0"/>
              <a:t>Podobně by bylo školské, zemědělské, stavební, kulturní a další právo… </a:t>
            </a:r>
          </a:p>
        </p:txBody>
      </p:sp>
    </p:spTree>
    <p:extLst>
      <p:ext uri="{BB962C8B-B14F-4D97-AF65-F5344CB8AC3E}">
        <p14:creationId xmlns:p14="http://schemas.microsoft.com/office/powerpoint/2010/main" val="3547527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A0E9AF-ED14-4276-A127-C44AC7C4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Hospodářský, společenský, politický význam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F82258-4716-4578-A57F-98209674D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Výměna zboží – vnitrostátní a mezinárodní obchod na kratší a delší vzdálenosti. </a:t>
            </a:r>
          </a:p>
          <a:p>
            <a:r>
              <a:rPr lang="cs-CZ" dirty="0"/>
              <a:t>Možnost cestování za nejrůznějšími již připomenutými účely.  </a:t>
            </a:r>
          </a:p>
          <a:p>
            <a:r>
              <a:rPr lang="cs-CZ" dirty="0"/>
              <a:t>Veřejný zájem na dopravě či její možnosti. </a:t>
            </a:r>
          </a:p>
          <a:p>
            <a:r>
              <a:rPr lang="cs-CZ" dirty="0"/>
              <a:t>Environmentální aspekty – lokální a regionální, globální: půjdou proti některým druhům dopravy, jiné budou podporovat.  </a:t>
            </a:r>
          </a:p>
        </p:txBody>
      </p:sp>
    </p:spTree>
    <p:extLst>
      <p:ext uri="{BB962C8B-B14F-4D97-AF65-F5344CB8AC3E}">
        <p14:creationId xmlns:p14="http://schemas.microsoft.com/office/powerpoint/2010/main" val="23333325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E7FE85-0E7D-4ED5-927E-24441E06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Minulost a možná přítomnost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1CB701-8DD0-4304-BDB9-93FDB12B8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Tyto důvody pro podporu dopravy byly též v minulosti. </a:t>
            </a:r>
          </a:p>
          <a:p>
            <a:r>
              <a:rPr lang="cs-CZ" dirty="0"/>
              <a:t>Zastiňoval je však zájem na udržení státní moci. </a:t>
            </a:r>
          </a:p>
          <a:p>
            <a:r>
              <a:rPr lang="cs-CZ" dirty="0"/>
              <a:t>Války a udržování pořádku si žádá možnost příjezdu ozbrojených sil.  </a:t>
            </a:r>
          </a:p>
          <a:p>
            <a:r>
              <a:rPr lang="cs-CZ" dirty="0"/>
              <a:t>Armády a policie jako provozovatelé dopravních prostředků vedle arzenálu zbraní. </a:t>
            </a:r>
          </a:p>
          <a:p>
            <a:r>
              <a:rPr lang="cs-CZ" dirty="0"/>
              <a:t>Tyto zbraně tedy musejí být přepravitelné, např. děla…  </a:t>
            </a:r>
          </a:p>
          <a:p>
            <a:r>
              <a:rPr lang="cs-CZ" dirty="0"/>
              <a:t>Dokonce propojení zbraní a dopravních prostředků: bojové vozy, tanky apod., vojenská a policejní letadla a plavidla. </a:t>
            </a:r>
          </a:p>
          <a:p>
            <a:r>
              <a:rPr lang="cs-CZ" dirty="0"/>
              <a:t>Použitelná samozřejmě též pro civilní potřeby, zejména při krizích.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4292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8E4E9-A082-43D0-B5D8-A0D6DBC8A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Dopravní vědy  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236FFF-42AE-46DE-BED5-27E6FD559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Zde zkoumáme právo. To však upravuje skutečnost. Neobejdeme se tedy bez poznání a porozumění skutečnosti, které však nemůže nahradit odbornosti. </a:t>
            </a:r>
          </a:p>
          <a:p>
            <a:r>
              <a:rPr lang="cs-CZ" dirty="0"/>
              <a:t>Obdoba v jiném předmětu autora: zdravotnické/medicínské právo nenahrazuje lékařství či jiné zdravotnické kvalifikace. </a:t>
            </a:r>
          </a:p>
          <a:p>
            <a:r>
              <a:rPr lang="cs-CZ" dirty="0"/>
              <a:t>Komplexnost dopravních věd.   </a:t>
            </a:r>
          </a:p>
          <a:p>
            <a:r>
              <a:rPr lang="cs-CZ" dirty="0"/>
              <a:t>Dopravní prostředky: strojní a elektro- inženýrství. </a:t>
            </a:r>
          </a:p>
          <a:p>
            <a:r>
              <a:rPr lang="cs-CZ" dirty="0"/>
              <a:t>Dopravní stavby: stavební inženýrství. </a:t>
            </a:r>
          </a:p>
          <a:p>
            <a:r>
              <a:rPr lang="cs-CZ" dirty="0"/>
              <a:t>Dopravní systémy: speciální studium. </a:t>
            </a:r>
          </a:p>
          <a:p>
            <a:r>
              <a:rPr lang="cs-CZ" dirty="0"/>
              <a:t>Logistika: racionalizace zásobování a odbytu, včetně dopravy. Původně vojenská.    </a:t>
            </a:r>
          </a:p>
          <a:p>
            <a:r>
              <a:rPr lang="cs-CZ" dirty="0"/>
              <a:t>Dopravní ekonomie.  </a:t>
            </a:r>
          </a:p>
          <a:p>
            <a:r>
              <a:rPr lang="cs-CZ" dirty="0"/>
              <a:t>Geopolitika: dopravní možnosti ovlivňují postavení národů a států (mj. zásadní byl a doteď významný je přístup k moři).   </a:t>
            </a:r>
          </a:p>
          <a:p>
            <a:r>
              <a:rPr lang="cs-CZ" dirty="0"/>
              <a:t>Všude: informatika.</a:t>
            </a:r>
          </a:p>
          <a:p>
            <a:r>
              <a:rPr lang="cs-CZ" dirty="0"/>
              <a:t>Dopravní psychologie.  </a:t>
            </a:r>
          </a:p>
        </p:txBody>
      </p:sp>
    </p:spTree>
    <p:extLst>
      <p:ext uri="{BB962C8B-B14F-4D97-AF65-F5344CB8AC3E}">
        <p14:creationId xmlns:p14="http://schemas.microsoft.com/office/powerpoint/2010/main" val="16795512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0E649C-7A2E-47AE-A6CD-91E61DD3C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Zkušenosti, dovednosti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96B6E5-3C82-4EF2-A086-9E4D49438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Praktickou znalostí je samozřejmě schopnost ovládat dopravní prostředek a zařízení zázemí… </a:t>
            </a:r>
          </a:p>
          <a:p>
            <a:r>
              <a:rPr lang="cs-CZ" dirty="0"/>
              <a:t>Je výsledkem výuky, výcviku, ale posiluje se též praxí. </a:t>
            </a:r>
          </a:p>
          <a:p>
            <a:r>
              <a:rPr lang="cs-CZ" dirty="0"/>
              <a:t>Může být profesionální – obživa či laická, resp. amatérská… </a:t>
            </a:r>
          </a:p>
          <a:p>
            <a:r>
              <a:rPr lang="cs-CZ" dirty="0"/>
              <a:t>Součástí je znalost pravidel příslušného druhu dopravy. </a:t>
            </a:r>
          </a:p>
          <a:p>
            <a:r>
              <a:rPr lang="cs-CZ" dirty="0"/>
              <a:t>Tato však pochopitelně nebude právnická…  </a:t>
            </a:r>
          </a:p>
        </p:txBody>
      </p:sp>
    </p:spTree>
    <p:extLst>
      <p:ext uri="{BB962C8B-B14F-4D97-AF65-F5344CB8AC3E}">
        <p14:creationId xmlns:p14="http://schemas.microsoft.com/office/powerpoint/2010/main" val="35985038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5856D0-E26A-4AC1-8CBE-A3118EF4C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Připomenutí povahy práva na závěr úvodní lekce, která se věnovala skutečnosti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CA24A0-72FB-4E6F-813C-5D0130E4A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Technologie mají také normativní rovinu, nicméně se zakládají na poznatcích přírodních věd. („Co dělat, aby to dobře, spolehlivě, dlouho, snadno fungovalo, vydrželo apod.!“). </a:t>
            </a:r>
          </a:p>
          <a:p>
            <a:r>
              <a:rPr lang="cs-CZ" dirty="0"/>
              <a:t>Právo je ovšem především normativní. Psané kontinentální právo: sdělení jazyka vyjadřující právní pravidla, jejich výklad pro nejrůznější situace (německy </a:t>
            </a:r>
            <a:r>
              <a:rPr lang="cs-CZ" dirty="0" err="1"/>
              <a:t>Rechtsdogmatik</a:t>
            </a:r>
            <a:r>
              <a:rPr lang="cs-CZ" dirty="0"/>
              <a:t>) a vytváření právní úpravy na základě politického zadání po zohlednění poznatků všemožných věd a technik a metod (</a:t>
            </a:r>
            <a:r>
              <a:rPr lang="cs-CZ" dirty="0" err="1"/>
              <a:t>Rechtspolitik</a:t>
            </a:r>
            <a:r>
              <a:rPr lang="cs-CZ" dirty="0"/>
              <a:t>). </a:t>
            </a:r>
          </a:p>
          <a:p>
            <a:r>
              <a:rPr lang="cs-CZ" dirty="0"/>
              <a:t>Ukládá povinnosti v podobě zákazů a příkazů a zakládá odpovídající oprávnění. Porušení se postihuje. Bez možnosti postihů by nebylo právem. Nicméně vždy je určitý výskyt porušování (rozdíl </a:t>
            </a:r>
            <a:r>
              <a:rPr lang="cs-CZ" dirty="0" err="1"/>
              <a:t>sein-sollen</a:t>
            </a:r>
            <a:r>
              <a:rPr lang="cs-CZ" dirty="0"/>
              <a:t>).  </a:t>
            </a:r>
          </a:p>
          <a:p>
            <a:r>
              <a:rPr lang="cs-CZ" dirty="0"/>
              <a:t>(nejen) dopravní a přepravní právo: vždy určitý výskyt porušení bez postihu, typicky překračování </a:t>
            </a:r>
            <a:r>
              <a:rPr lang="cs-CZ"/>
              <a:t>přípustné rychlosti…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239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8C211D-4EDD-477E-8949-888930405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Důraz na jednotlivé druh dopravy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E5A084-94F6-4B4A-971A-98254DC71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Dle významu v Česku (jinde to může být jinak) bychom se měli druhům dopravy věnovat různě: </a:t>
            </a:r>
          </a:p>
          <a:p>
            <a:r>
              <a:rPr lang="cs-CZ" dirty="0"/>
              <a:t>silniční doprava především (až polovina), dále železniční a letecká, námořní doprava je Česku a Čechům sice vzdálená, ale světově významná, říční/jezerní je naopak vskutku okrajová </a:t>
            </a:r>
          </a:p>
          <a:p>
            <a:r>
              <a:rPr lang="cs-CZ" dirty="0"/>
              <a:t>Dvě poslední nás přitahují možná právě kvůli těmto vlastnostem. </a:t>
            </a:r>
          </a:p>
          <a:p>
            <a:r>
              <a:rPr lang="cs-CZ" dirty="0"/>
              <a:t>Osobní mužské zanícení: železnice, hlavně elektrifikované… se neutají. Ale nemělo by v kursu převážit…  </a:t>
            </a:r>
          </a:p>
          <a:p>
            <a:r>
              <a:rPr lang="cs-CZ" dirty="0"/>
              <a:t>Silniční doprava bude opakovaně uváděná především též kvůli tomu, že s jejím provozováním máme či budeme mít mnozí  – v podobě provozování automobilů – osobní zkušenost jako řidiči a provozovatelé.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204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C72A8E-BCC3-43F9-9097-C906FB7DD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Koncepce kursu – maximální zobecnění pro všechny druhy dopravy.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BF733D-D34F-47D0-BF2F-B9DDFBCA1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Též tento kurs by se mohl rozčlenit na právo jednotlivých druzích dopravy, je to zcela představitelný způsob vysvětlování a zkoumání.   </a:t>
            </a:r>
          </a:p>
          <a:p>
            <a:r>
              <a:rPr lang="cs-CZ" dirty="0"/>
              <a:t>Nicméně tento kurs se záměrně koncipuje jinak: hledají se, nacházejí a představují instituty společné všem druhům dopravy.  Porovnávání jednotlivých úprav.  </a:t>
            </a:r>
          </a:p>
          <a:p>
            <a:r>
              <a:rPr lang="cs-CZ" dirty="0"/>
              <a:t>Kontinentální právo vůbec jako zobecňování, popř. přenášení úprav. </a:t>
            </a:r>
          </a:p>
          <a:p>
            <a:r>
              <a:rPr lang="cs-CZ" dirty="0"/>
              <a:t>Nepůjde to však zcela, rozdíly v jednotlivých druzích dopravy budou patrné, opakovaně se tak bude pochopitelně rozlišovat dle nich.  </a:t>
            </a:r>
          </a:p>
        </p:txBody>
      </p:sp>
    </p:spTree>
    <p:extLst>
      <p:ext uri="{BB962C8B-B14F-4D97-AF65-F5344CB8AC3E}">
        <p14:creationId xmlns:p14="http://schemas.microsoft.com/office/powerpoint/2010/main" val="4062245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E8CDE5-D991-4675-B381-FFDE62884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celého kursu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122ACF-16F2-4528-B3F4-8DDBD5A61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Takže jak bude vypadat celý kurs, resp. kapitoly skript?  </a:t>
            </a:r>
          </a:p>
          <a:p>
            <a:pPr marL="0" indent="0">
              <a:buNone/>
            </a:pPr>
            <a:r>
              <a:rPr lang="cs-CZ" dirty="0"/>
              <a:t>Minimální přípustný rozsah: 6 lekcí…  </a:t>
            </a:r>
          </a:p>
          <a:p>
            <a:r>
              <a:rPr lang="cs-CZ" dirty="0"/>
              <a:t>/1/ Tato úvodní část + </a:t>
            </a:r>
            <a:r>
              <a:rPr lang="cs-CZ" sz="2800" dirty="0"/>
              <a:t>Předmět úpravy: doprava a přeprava</a:t>
            </a:r>
            <a:endParaRPr lang="cs-CZ" dirty="0"/>
          </a:p>
          <a:p>
            <a:r>
              <a:rPr lang="cs-CZ" dirty="0"/>
              <a:t>/2/ </a:t>
            </a:r>
            <a:r>
              <a:rPr lang="cs-CZ" sz="2800" dirty="0"/>
              <a:t>Orgány, mezinárodní organizace, prameny práva</a:t>
            </a:r>
            <a:endParaRPr lang="cs-CZ" dirty="0"/>
          </a:p>
          <a:p>
            <a:r>
              <a:rPr lang="cs-CZ" dirty="0"/>
              <a:t>/3/ </a:t>
            </a:r>
            <a:r>
              <a:rPr lang="cs-CZ" sz="2800" dirty="0"/>
              <a:t>Cesta, provoz, dopravní prostředky, personál, cestující a náklad </a:t>
            </a:r>
            <a:endParaRPr lang="cs-CZ" dirty="0"/>
          </a:p>
          <a:p>
            <a:r>
              <a:rPr lang="cs-CZ" dirty="0"/>
              <a:t>/4/ </a:t>
            </a:r>
            <a:r>
              <a:rPr lang="cs-CZ" sz="2800" dirty="0"/>
              <a:t>Přeprava jako právní vztah a jeho rysy, další významné smluvní typy. </a:t>
            </a:r>
            <a:endParaRPr lang="cs-CZ" dirty="0"/>
          </a:p>
          <a:p>
            <a:r>
              <a:rPr lang="cs-CZ" dirty="0"/>
              <a:t>/5/ </a:t>
            </a:r>
            <a:r>
              <a:rPr lang="cs-CZ" sz="2800" dirty="0"/>
              <a:t>Nedostatky, selhání, přečiny, nehody od banalit po tragédie, odpovědnosti a pojištění</a:t>
            </a:r>
            <a:r>
              <a:rPr lang="cs-CZ" dirty="0"/>
              <a:t> </a:t>
            </a:r>
          </a:p>
          <a:p>
            <a:r>
              <a:rPr lang="cs-CZ" dirty="0"/>
              <a:t>/6/ </a:t>
            </a:r>
            <a:r>
              <a:rPr lang="cs-CZ" sz="2800" dirty="0"/>
              <a:t>Dopravní politika: poměry jednotlivých druhů, podnikání, zajištění cesty, užívání, podnikání, daně, podpora, ochrana životního prostředí.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463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569140-344A-4000-BF65-E3AD2290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Zdůraznění limitů skript a kursu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B5B214-6385-4E7C-BE80-C983CDB1F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Úprava je mimořádně podrobná…. </a:t>
            </a:r>
          </a:p>
          <a:p>
            <a:r>
              <a:rPr lang="cs-CZ" dirty="0"/>
              <a:t>Nejdříve přemýšlet. </a:t>
            </a:r>
          </a:p>
          <a:p>
            <a:r>
              <a:rPr lang="cs-CZ" dirty="0"/>
              <a:t>Vědět, že je třeba hledat.</a:t>
            </a:r>
          </a:p>
          <a:p>
            <a:r>
              <a:rPr lang="cs-CZ" dirty="0"/>
              <a:t>Naučit se hledat. </a:t>
            </a:r>
          </a:p>
          <a:p>
            <a:r>
              <a:rPr lang="cs-CZ" dirty="0"/>
              <a:t>E-skripta by měla být pomůckou-východiskem. </a:t>
            </a:r>
          </a:p>
          <a:p>
            <a:r>
              <a:rPr lang="cs-CZ" dirty="0"/>
              <a:t>Užitečné by mohly být předměty zaměřené na vybraný druh dopravy. Každý druh má natolik rozsáhlou úpravu, že by unesla několik lekcí. </a:t>
            </a:r>
          </a:p>
          <a:p>
            <a:r>
              <a:rPr lang="cs-CZ" dirty="0"/>
              <a:t>Máme na naší fakultě? Ano, jsou, tak je jen doporučme… </a:t>
            </a:r>
          </a:p>
          <a:p>
            <a:r>
              <a:rPr lang="cs-CZ" dirty="0"/>
              <a:t>Jsou na dalších českých a zahraničních právnických fakultách?</a:t>
            </a:r>
          </a:p>
          <a:p>
            <a:r>
              <a:rPr lang="cs-CZ" dirty="0"/>
              <a:t>Obdobně to platí pro publikace – učebnice, komentáře, články, příspěvky, včetně internetových prezentací a diskusí.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991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FC9D32-0119-453C-905F-2F16064C6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Předmětové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E9F856-716D-48B2-A307-0DD8CD869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Dle libosti každého studenta. </a:t>
            </a:r>
          </a:p>
          <a:p>
            <a:r>
              <a:rPr lang="cs-CZ" dirty="0"/>
              <a:t>Nalezení určitého tématu. </a:t>
            </a:r>
          </a:p>
          <a:p>
            <a:r>
              <a:rPr lang="cs-CZ" dirty="0"/>
              <a:t>Včetně témat, která mají vedle dopravního též další právní rozměr. </a:t>
            </a:r>
          </a:p>
          <a:p>
            <a:r>
              <a:rPr lang="cs-CZ" dirty="0"/>
              <a:t>Jeho úzké vymezení. </a:t>
            </a:r>
          </a:p>
          <a:p>
            <a:r>
              <a:rPr lang="cs-CZ" dirty="0"/>
              <a:t>Uvědomění si skutečnosti: zde technologií, ekonomie, politiky dopravy. </a:t>
            </a:r>
          </a:p>
          <a:p>
            <a:r>
              <a:rPr lang="cs-CZ" dirty="0"/>
              <a:t>Hledání a nalezení právní úpravy a jejích výkladů soudních, úředních, akademických, expertních, profesních…  </a:t>
            </a:r>
          </a:p>
          <a:p>
            <a:r>
              <a:rPr lang="cs-CZ" dirty="0"/>
              <a:t>Rozsah stručný. </a:t>
            </a:r>
          </a:p>
          <a:p>
            <a:r>
              <a:rPr lang="cs-CZ" dirty="0"/>
              <a:t>Citace pramenů smysluplné. </a:t>
            </a:r>
          </a:p>
          <a:p>
            <a:r>
              <a:rPr lang="cs-CZ" dirty="0"/>
              <a:t>Diplomové práce… </a:t>
            </a:r>
          </a:p>
        </p:txBody>
      </p:sp>
    </p:spTree>
    <p:extLst>
      <p:ext uri="{BB962C8B-B14F-4D97-AF65-F5344CB8AC3E}">
        <p14:creationId xmlns:p14="http://schemas.microsoft.com/office/powerpoint/2010/main" val="38699529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075F4B-F5F1-4851-A8A4-2987C4A6C8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a3a6-279f-479b-95b8-8c79f73acc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BD22E7-015C-4D0F-9A22-92755B70BC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65F4FC-6143-4B19-965A-D374565B78E6}">
  <ds:schemaRefs>
    <ds:schemaRef ds:uri="46e2a3a6-279f-479b-95b8-8c79f73acc89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3935</Words>
  <Application>Microsoft Office PowerPoint</Application>
  <PresentationFormat>Širokoúhlá obrazovka</PresentationFormat>
  <Paragraphs>339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Motiv Office</vt:lpstr>
      <vt:lpstr>      Rukověť dopravního a přepravního práva v jeho českém, mezinárodním a evropském rozměru  Dopravní a přepravní právo (B-MPOS) Mezinárodní dopravní právo (M-PVP) Filip Křepelka </vt:lpstr>
      <vt:lpstr>Prezentace aplikace PowerPoint</vt:lpstr>
      <vt:lpstr>Předměty výuky na PrF MU a původ  </vt:lpstr>
      <vt:lpstr>Odvětvové (ne)zařazení </vt:lpstr>
      <vt:lpstr>Důraz na jednotlivé druh dopravy  </vt:lpstr>
      <vt:lpstr>Koncepce kursu – maximální zobecnění pro všechny druhy dopravy. </vt:lpstr>
      <vt:lpstr>Přehled celého kursu </vt:lpstr>
      <vt:lpstr>Zdůraznění limitů skript a kursu </vt:lpstr>
      <vt:lpstr>Předmětové práce </vt:lpstr>
      <vt:lpstr>Jazyk(y) kursu a tématu </vt:lpstr>
      <vt:lpstr>      </vt:lpstr>
      <vt:lpstr>Jednotlivé druhy dopravy  </vt:lpstr>
      <vt:lpstr>Kombinovaná doprava včetně přepravy  </vt:lpstr>
      <vt:lpstr>Záležitosti neprobírané, avšak související.  </vt:lpstr>
      <vt:lpstr>Produktovody I – vodovody   </vt:lpstr>
      <vt:lpstr>Produktovody II – ostatní tekuté, plynné, pevné. </vt:lpstr>
      <vt:lpstr>Produktovody III – elektřina </vt:lpstr>
      <vt:lpstr>Pošta </vt:lpstr>
      <vt:lpstr>Telekomunikace a informační technologie </vt:lpstr>
      <vt:lpstr>Význam telekomunikací a informačních technologií pro dopravu </vt:lpstr>
      <vt:lpstr>Kosmické lety </vt:lpstr>
      <vt:lpstr>Rozlišení nákladní / osobní doprava </vt:lpstr>
      <vt:lpstr>Rozlišení doprava a přeprava </vt:lpstr>
      <vt:lpstr>Obchod zbožím jako souvislost nákladní dopravy </vt:lpstr>
      <vt:lpstr>Různé účely cestování osob   </vt:lpstr>
      <vt:lpstr>Cena přepravy / dopravy</vt:lpstr>
      <vt:lpstr>Hodnota</vt:lpstr>
      <vt:lpstr>Národní versus mezinárodní doprava/přeprava </vt:lpstr>
      <vt:lpstr>Původ a vývoj dopravy, resp. technologií </vt:lpstr>
      <vt:lpstr>Vztah jednotlivých druhů dopravy  </vt:lpstr>
      <vt:lpstr>Základ dopravních prostředků </vt:lpstr>
      <vt:lpstr>Motory </vt:lpstr>
      <vt:lpstr>Volant – směr </vt:lpstr>
      <vt:lpstr>Brzdy </vt:lpstr>
      <vt:lpstr>Celek  </vt:lpstr>
      <vt:lpstr>Kabina, resp. zavazadlový / nákladový prostor </vt:lpstr>
      <vt:lpstr>Inovace a modernizace </vt:lpstr>
      <vt:lpstr>Distanční ovládání, autonomní dopravní prostředky </vt:lpstr>
      <vt:lpstr>Technické parametry a řízení provozu </vt:lpstr>
      <vt:lpstr>Hospodářský, společenský, politický význam </vt:lpstr>
      <vt:lpstr>Minulost a možná přítomnost </vt:lpstr>
      <vt:lpstr>Dopravní vědy   </vt:lpstr>
      <vt:lpstr>Zkušenosti, dovednosti  </vt:lpstr>
      <vt:lpstr>Připomenutí povahy práva na závěr úvodní lekce, která se věnovala skutečnosti 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79</cp:revision>
  <dcterms:created xsi:type="dcterms:W3CDTF">2020-05-22T06:15:10Z</dcterms:created>
  <dcterms:modified xsi:type="dcterms:W3CDTF">2024-01-10T09:06:32Z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