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96" r:id="rId6"/>
    <p:sldId id="307" r:id="rId7"/>
    <p:sldId id="275" r:id="rId8"/>
    <p:sldId id="288" r:id="rId9"/>
    <p:sldId id="285" r:id="rId10"/>
    <p:sldId id="289" r:id="rId11"/>
    <p:sldId id="290" r:id="rId12"/>
    <p:sldId id="274" r:id="rId13"/>
    <p:sldId id="260" r:id="rId14"/>
    <p:sldId id="287" r:id="rId15"/>
    <p:sldId id="259" r:id="rId16"/>
    <p:sldId id="261" r:id="rId17"/>
    <p:sldId id="267" r:id="rId18"/>
    <p:sldId id="298" r:id="rId19"/>
    <p:sldId id="283" r:id="rId20"/>
    <p:sldId id="297" r:id="rId21"/>
    <p:sldId id="282" r:id="rId22"/>
    <p:sldId id="262" r:id="rId23"/>
    <p:sldId id="299" r:id="rId24"/>
    <p:sldId id="300" r:id="rId25"/>
    <p:sldId id="284" r:id="rId26"/>
    <p:sldId id="310" r:id="rId27"/>
    <p:sldId id="302" r:id="rId28"/>
    <p:sldId id="276" r:id="rId29"/>
    <p:sldId id="264" r:id="rId30"/>
    <p:sldId id="265" r:id="rId31"/>
    <p:sldId id="292" r:id="rId32"/>
    <p:sldId id="291" r:id="rId33"/>
    <p:sldId id="278" r:id="rId34"/>
    <p:sldId id="301" r:id="rId35"/>
    <p:sldId id="266" r:id="rId36"/>
    <p:sldId id="295" r:id="rId37"/>
    <p:sldId id="258" r:id="rId38"/>
    <p:sldId id="269" r:id="rId39"/>
    <p:sldId id="304" r:id="rId40"/>
    <p:sldId id="305" r:id="rId41"/>
    <p:sldId id="294" r:id="rId42"/>
    <p:sldId id="270" r:id="rId43"/>
    <p:sldId id="293" r:id="rId44"/>
    <p:sldId id="308" r:id="rId45"/>
    <p:sldId id="309" r:id="rId46"/>
    <p:sldId id="272" r:id="rId47"/>
    <p:sldId id="306" r:id="rId48"/>
    <p:sldId id="271" r:id="rId49"/>
    <p:sldId id="277" r:id="rId50"/>
    <p:sldId id="286" r:id="rId51"/>
    <p:sldId id="279" r:id="rId52"/>
    <p:sldId id="303" r:id="rId5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microsoft.com/office/2016/11/relationships/changesInfo" Target="changesInfos/changesInfo1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ableStyles" Target="tableStyle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Křepelka" userId="f472ea84-e261-4e9f-9b2e-48f877ab528f" providerId="ADAL" clId="{50BFF90F-8E52-4D4A-A4C5-1086EE7A4CC9}"/>
    <pc:docChg chg="addSld">
      <pc:chgData name="Filip Křepelka" userId="f472ea84-e261-4e9f-9b2e-48f877ab528f" providerId="ADAL" clId="{50BFF90F-8E52-4D4A-A4C5-1086EE7A4CC9}" dt="2023-09-04T12:10:14.829" v="0" actId="680"/>
      <pc:docMkLst>
        <pc:docMk/>
      </pc:docMkLst>
      <pc:sldChg chg="new">
        <pc:chgData name="Filip Křepelka" userId="f472ea84-e261-4e9f-9b2e-48f877ab528f" providerId="ADAL" clId="{50BFF90F-8E52-4D4A-A4C5-1086EE7A4CC9}" dt="2023-09-04T12:10:14.829" v="0" actId="680"/>
        <pc:sldMkLst>
          <pc:docMk/>
          <pc:sldMk cId="2826906058" sldId="296"/>
        </pc:sldMkLst>
      </pc:sldChg>
    </pc:docChg>
  </pc:docChgLst>
  <pc:docChgLst>
    <pc:chgData name="Filip Křepelka" userId="f472ea84-e261-4e9f-9b2e-48f877ab528f" providerId="ADAL" clId="{C728F0A3-C54B-4CBD-ACEB-46A31FD10CAD}"/>
    <pc:docChg chg="undo custSel addSld delSld modSld">
      <pc:chgData name="Filip Křepelka" userId="f472ea84-e261-4e9f-9b2e-48f877ab528f" providerId="ADAL" clId="{C728F0A3-C54B-4CBD-ACEB-46A31FD10CAD}" dt="2023-11-02T14:40:19.363" v="7578" actId="20577"/>
      <pc:docMkLst>
        <pc:docMk/>
      </pc:docMkLst>
      <pc:sldChg chg="modSp mod">
        <pc:chgData name="Filip Křepelka" userId="f472ea84-e261-4e9f-9b2e-48f877ab528f" providerId="ADAL" clId="{C728F0A3-C54B-4CBD-ACEB-46A31FD10CAD}" dt="2023-11-02T14:24:07.565" v="6168" actId="20577"/>
        <pc:sldMkLst>
          <pc:docMk/>
          <pc:sldMk cId="3868712696" sldId="257"/>
        </pc:sldMkLst>
        <pc:spChg chg="mod">
          <ac:chgData name="Filip Křepelka" userId="f472ea84-e261-4e9f-9b2e-48f877ab528f" providerId="ADAL" clId="{C728F0A3-C54B-4CBD-ACEB-46A31FD10CAD}" dt="2023-11-02T14:24:07.565" v="6168" actId="20577"/>
          <ac:spMkLst>
            <pc:docMk/>
            <pc:sldMk cId="3868712696" sldId="257"/>
            <ac:spMk id="3" creationId="{00000000-0000-0000-0000-000000000000}"/>
          </ac:spMkLst>
        </pc:spChg>
      </pc:sldChg>
      <pc:sldChg chg="del">
        <pc:chgData name="Filip Křepelka" userId="f472ea84-e261-4e9f-9b2e-48f877ab528f" providerId="ADAL" clId="{C728F0A3-C54B-4CBD-ACEB-46A31FD10CAD}" dt="2023-11-02T14:11:25.377" v="5691" actId="2696"/>
        <pc:sldMkLst>
          <pc:docMk/>
          <pc:sldMk cId="1660293181" sldId="258"/>
        </pc:sldMkLst>
      </pc:sldChg>
      <pc:sldChg chg="modSp add mod">
        <pc:chgData name="Filip Křepelka" userId="f472ea84-e261-4e9f-9b2e-48f877ab528f" providerId="ADAL" clId="{C728F0A3-C54B-4CBD-ACEB-46A31FD10CAD}" dt="2023-11-02T14:12:08.987" v="5722" actId="20577"/>
        <pc:sldMkLst>
          <pc:docMk/>
          <pc:sldMk cId="2611829306" sldId="258"/>
        </pc:sldMkLst>
        <pc:spChg chg="mod">
          <ac:chgData name="Filip Křepelka" userId="f472ea84-e261-4e9f-9b2e-48f877ab528f" providerId="ADAL" clId="{C728F0A3-C54B-4CBD-ACEB-46A31FD10CAD}" dt="2023-11-02T14:12:08.987" v="5722" actId="20577"/>
          <ac:spMkLst>
            <pc:docMk/>
            <pc:sldMk cId="2611829306" sldId="258"/>
            <ac:spMk id="2" creationId="{00000000-0000-0000-0000-000000000000}"/>
          </ac:spMkLst>
        </pc:spChg>
      </pc:sldChg>
      <pc:sldChg chg="modSp mod">
        <pc:chgData name="Filip Křepelka" userId="f472ea84-e261-4e9f-9b2e-48f877ab528f" providerId="ADAL" clId="{C728F0A3-C54B-4CBD-ACEB-46A31FD10CAD}" dt="2023-11-02T12:16:54.512" v="249" actId="20577"/>
        <pc:sldMkLst>
          <pc:docMk/>
          <pc:sldMk cId="1491140658" sldId="259"/>
        </pc:sldMkLst>
        <pc:spChg chg="mod">
          <ac:chgData name="Filip Křepelka" userId="f472ea84-e261-4e9f-9b2e-48f877ab528f" providerId="ADAL" clId="{C728F0A3-C54B-4CBD-ACEB-46A31FD10CAD}" dt="2023-11-02T12:16:54.512" v="249" actId="20577"/>
          <ac:spMkLst>
            <pc:docMk/>
            <pc:sldMk cId="1491140658" sldId="259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C728F0A3-C54B-4CBD-ACEB-46A31FD10CAD}" dt="2023-11-02T12:16:25.079" v="196" actId="20577"/>
        <pc:sldMkLst>
          <pc:docMk/>
          <pc:sldMk cId="3846245010" sldId="260"/>
        </pc:sldMkLst>
        <pc:spChg chg="mod">
          <ac:chgData name="Filip Křepelka" userId="f472ea84-e261-4e9f-9b2e-48f877ab528f" providerId="ADAL" clId="{C728F0A3-C54B-4CBD-ACEB-46A31FD10CAD}" dt="2023-11-02T12:16:25.079" v="196" actId="20577"/>
          <ac:spMkLst>
            <pc:docMk/>
            <pc:sldMk cId="3846245010" sldId="260"/>
            <ac:spMk id="2" creationId="{00000000-0000-0000-0000-000000000000}"/>
          </ac:spMkLst>
        </pc:spChg>
        <pc:spChg chg="mod">
          <ac:chgData name="Filip Křepelka" userId="f472ea84-e261-4e9f-9b2e-48f877ab528f" providerId="ADAL" clId="{C728F0A3-C54B-4CBD-ACEB-46A31FD10CAD}" dt="2023-11-02T12:07:04.915" v="108" actId="20577"/>
          <ac:spMkLst>
            <pc:docMk/>
            <pc:sldMk cId="3846245010" sldId="260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C728F0A3-C54B-4CBD-ACEB-46A31FD10CAD}" dt="2023-11-02T12:17:26.667" v="317" actId="20577"/>
        <pc:sldMkLst>
          <pc:docMk/>
          <pc:sldMk cId="1718010373" sldId="261"/>
        </pc:sldMkLst>
        <pc:spChg chg="mod">
          <ac:chgData name="Filip Křepelka" userId="f472ea84-e261-4e9f-9b2e-48f877ab528f" providerId="ADAL" clId="{C728F0A3-C54B-4CBD-ACEB-46A31FD10CAD}" dt="2023-11-02T12:17:26.667" v="317" actId="20577"/>
          <ac:spMkLst>
            <pc:docMk/>
            <pc:sldMk cId="1718010373" sldId="261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C728F0A3-C54B-4CBD-ACEB-46A31FD10CAD}" dt="2023-11-02T12:37:19.362" v="1754" actId="21"/>
        <pc:sldMkLst>
          <pc:docMk/>
          <pc:sldMk cId="3695946184" sldId="262"/>
        </pc:sldMkLst>
        <pc:spChg chg="mod">
          <ac:chgData name="Filip Křepelka" userId="f472ea84-e261-4e9f-9b2e-48f877ab528f" providerId="ADAL" clId="{C728F0A3-C54B-4CBD-ACEB-46A31FD10CAD}" dt="2023-11-02T12:37:19.362" v="1754" actId="21"/>
          <ac:spMkLst>
            <pc:docMk/>
            <pc:sldMk cId="3695946184" sldId="262"/>
            <ac:spMk id="3" creationId="{00000000-0000-0000-0000-000000000000}"/>
          </ac:spMkLst>
        </pc:spChg>
      </pc:sldChg>
      <pc:sldChg chg="del">
        <pc:chgData name="Filip Křepelka" userId="f472ea84-e261-4e9f-9b2e-48f877ab528f" providerId="ADAL" clId="{C728F0A3-C54B-4CBD-ACEB-46A31FD10CAD}" dt="2023-11-02T14:09:04.090" v="5212" actId="2696"/>
        <pc:sldMkLst>
          <pc:docMk/>
          <pc:sldMk cId="2722275370" sldId="263"/>
        </pc:sldMkLst>
      </pc:sldChg>
      <pc:sldChg chg="modSp mod">
        <pc:chgData name="Filip Křepelka" userId="f472ea84-e261-4e9f-9b2e-48f877ab528f" providerId="ADAL" clId="{C728F0A3-C54B-4CBD-ACEB-46A31FD10CAD}" dt="2023-11-02T14:24:51.711" v="6204" actId="20577"/>
        <pc:sldMkLst>
          <pc:docMk/>
          <pc:sldMk cId="3194548207" sldId="264"/>
        </pc:sldMkLst>
        <pc:spChg chg="mod">
          <ac:chgData name="Filip Křepelka" userId="f472ea84-e261-4e9f-9b2e-48f877ab528f" providerId="ADAL" clId="{C728F0A3-C54B-4CBD-ACEB-46A31FD10CAD}" dt="2023-11-02T14:24:51.711" v="6204" actId="20577"/>
          <ac:spMkLst>
            <pc:docMk/>
            <pc:sldMk cId="3194548207" sldId="264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C728F0A3-C54B-4CBD-ACEB-46A31FD10CAD}" dt="2023-11-02T12:19:26.216" v="704" actId="20577"/>
        <pc:sldMkLst>
          <pc:docMk/>
          <pc:sldMk cId="1350830068" sldId="267"/>
        </pc:sldMkLst>
        <pc:spChg chg="mod">
          <ac:chgData name="Filip Křepelka" userId="f472ea84-e261-4e9f-9b2e-48f877ab528f" providerId="ADAL" clId="{C728F0A3-C54B-4CBD-ACEB-46A31FD10CAD}" dt="2023-11-02T12:19:26.216" v="704" actId="20577"/>
          <ac:spMkLst>
            <pc:docMk/>
            <pc:sldMk cId="1350830068" sldId="267"/>
            <ac:spMk id="3" creationId="{00000000-0000-0000-0000-000000000000}"/>
          </ac:spMkLst>
        </pc:spChg>
      </pc:sldChg>
      <pc:sldChg chg="del">
        <pc:chgData name="Filip Křepelka" userId="f472ea84-e261-4e9f-9b2e-48f877ab528f" providerId="ADAL" clId="{C728F0A3-C54B-4CBD-ACEB-46A31FD10CAD}" dt="2023-11-02T14:08:48.833" v="5211" actId="47"/>
        <pc:sldMkLst>
          <pc:docMk/>
          <pc:sldMk cId="1631501142" sldId="268"/>
        </pc:sldMkLst>
      </pc:sldChg>
      <pc:sldChg chg="modSp mod">
        <pc:chgData name="Filip Křepelka" userId="f472ea84-e261-4e9f-9b2e-48f877ab528f" providerId="ADAL" clId="{C728F0A3-C54B-4CBD-ACEB-46A31FD10CAD}" dt="2023-11-02T12:58:11.546" v="2738" actId="27636"/>
        <pc:sldMkLst>
          <pc:docMk/>
          <pc:sldMk cId="1339027760" sldId="269"/>
        </pc:sldMkLst>
        <pc:spChg chg="mod">
          <ac:chgData name="Filip Křepelka" userId="f472ea84-e261-4e9f-9b2e-48f877ab528f" providerId="ADAL" clId="{C728F0A3-C54B-4CBD-ACEB-46A31FD10CAD}" dt="2023-11-02T12:58:11.546" v="2738" actId="27636"/>
          <ac:spMkLst>
            <pc:docMk/>
            <pc:sldMk cId="1339027760" sldId="269"/>
            <ac:spMk id="3" creationId="{00000000-0000-0000-0000-000000000000}"/>
          </ac:spMkLst>
        </pc:spChg>
      </pc:sldChg>
      <pc:sldChg chg="delSp modSp mod">
        <pc:chgData name="Filip Křepelka" userId="f472ea84-e261-4e9f-9b2e-48f877ab528f" providerId="ADAL" clId="{C728F0A3-C54B-4CBD-ACEB-46A31FD10CAD}" dt="2023-11-02T14:05:32.197" v="4838"/>
        <pc:sldMkLst>
          <pc:docMk/>
          <pc:sldMk cId="972083908" sldId="270"/>
        </pc:sldMkLst>
        <pc:spChg chg="del mod">
          <ac:chgData name="Filip Křepelka" userId="f472ea84-e261-4e9f-9b2e-48f877ab528f" providerId="ADAL" clId="{C728F0A3-C54B-4CBD-ACEB-46A31FD10CAD}" dt="2023-11-02T14:05:32.197" v="4838"/>
          <ac:spMkLst>
            <pc:docMk/>
            <pc:sldMk cId="972083908" sldId="270"/>
            <ac:spMk id="5" creationId="{4675A717-562A-471E-A1C6-CD520F06E616}"/>
          </ac:spMkLst>
        </pc:spChg>
      </pc:sldChg>
      <pc:sldChg chg="modSp mod">
        <pc:chgData name="Filip Křepelka" userId="f472ea84-e261-4e9f-9b2e-48f877ab528f" providerId="ADAL" clId="{C728F0A3-C54B-4CBD-ACEB-46A31FD10CAD}" dt="2023-11-02T14:08:10.591" v="5210" actId="20577"/>
        <pc:sldMkLst>
          <pc:docMk/>
          <pc:sldMk cId="2845212972" sldId="271"/>
        </pc:sldMkLst>
        <pc:spChg chg="mod">
          <ac:chgData name="Filip Křepelka" userId="f472ea84-e261-4e9f-9b2e-48f877ab528f" providerId="ADAL" clId="{C728F0A3-C54B-4CBD-ACEB-46A31FD10CAD}" dt="2023-11-02T14:07:37.525" v="5151" actId="20577"/>
          <ac:spMkLst>
            <pc:docMk/>
            <pc:sldMk cId="2845212972" sldId="271"/>
            <ac:spMk id="2" creationId="{00000000-0000-0000-0000-000000000000}"/>
          </ac:spMkLst>
        </pc:spChg>
        <pc:spChg chg="mod">
          <ac:chgData name="Filip Křepelka" userId="f472ea84-e261-4e9f-9b2e-48f877ab528f" providerId="ADAL" clId="{C728F0A3-C54B-4CBD-ACEB-46A31FD10CAD}" dt="2023-11-02T14:08:10.591" v="5210" actId="20577"/>
          <ac:spMkLst>
            <pc:docMk/>
            <pc:sldMk cId="2845212972" sldId="271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C728F0A3-C54B-4CBD-ACEB-46A31FD10CAD}" dt="2023-11-02T14:32:35.046" v="6996" actId="20577"/>
        <pc:sldMkLst>
          <pc:docMk/>
          <pc:sldMk cId="2085331376" sldId="272"/>
        </pc:sldMkLst>
        <pc:spChg chg="mod">
          <ac:chgData name="Filip Křepelka" userId="f472ea84-e261-4e9f-9b2e-48f877ab528f" providerId="ADAL" clId="{C728F0A3-C54B-4CBD-ACEB-46A31FD10CAD}" dt="2023-11-02T14:32:35.046" v="6996" actId="20577"/>
          <ac:spMkLst>
            <pc:docMk/>
            <pc:sldMk cId="2085331376" sldId="272"/>
            <ac:spMk id="3" creationId="{00000000-0000-0000-0000-000000000000}"/>
          </ac:spMkLst>
        </pc:spChg>
      </pc:sldChg>
      <pc:sldChg chg="add del">
        <pc:chgData name="Filip Křepelka" userId="f472ea84-e261-4e9f-9b2e-48f877ab528f" providerId="ADAL" clId="{C728F0A3-C54B-4CBD-ACEB-46A31FD10CAD}" dt="2023-11-02T12:06:25.917" v="67" actId="2696"/>
        <pc:sldMkLst>
          <pc:docMk/>
          <pc:sldMk cId="1733270828" sldId="274"/>
        </pc:sldMkLst>
      </pc:sldChg>
      <pc:sldChg chg="del">
        <pc:chgData name="Filip Křepelka" userId="f472ea84-e261-4e9f-9b2e-48f877ab528f" providerId="ADAL" clId="{C728F0A3-C54B-4CBD-ACEB-46A31FD10CAD}" dt="2023-11-02T12:05:57.662" v="63" actId="2696"/>
        <pc:sldMkLst>
          <pc:docMk/>
          <pc:sldMk cId="2297585605" sldId="274"/>
        </pc:sldMkLst>
      </pc:sldChg>
      <pc:sldChg chg="add">
        <pc:chgData name="Filip Křepelka" userId="f472ea84-e261-4e9f-9b2e-48f877ab528f" providerId="ADAL" clId="{C728F0A3-C54B-4CBD-ACEB-46A31FD10CAD}" dt="2023-11-02T12:06:36.888" v="68"/>
        <pc:sldMkLst>
          <pc:docMk/>
          <pc:sldMk cId="3790629490" sldId="274"/>
        </pc:sldMkLst>
      </pc:sldChg>
      <pc:sldChg chg="add del">
        <pc:chgData name="Filip Křepelka" userId="f472ea84-e261-4e9f-9b2e-48f877ab528f" providerId="ADAL" clId="{C728F0A3-C54B-4CBD-ACEB-46A31FD10CAD}" dt="2023-11-02T12:06:14.600" v="65" actId="2696"/>
        <pc:sldMkLst>
          <pc:docMk/>
          <pc:sldMk cId="797116561" sldId="275"/>
        </pc:sldMkLst>
      </pc:sldChg>
      <pc:sldChg chg="add">
        <pc:chgData name="Filip Křepelka" userId="f472ea84-e261-4e9f-9b2e-48f877ab528f" providerId="ADAL" clId="{C728F0A3-C54B-4CBD-ACEB-46A31FD10CAD}" dt="2023-11-02T12:06:18.132" v="66"/>
        <pc:sldMkLst>
          <pc:docMk/>
          <pc:sldMk cId="2446159559" sldId="275"/>
        </pc:sldMkLst>
      </pc:sldChg>
      <pc:sldChg chg="del">
        <pc:chgData name="Filip Křepelka" userId="f472ea84-e261-4e9f-9b2e-48f877ab528f" providerId="ADAL" clId="{C728F0A3-C54B-4CBD-ACEB-46A31FD10CAD}" dt="2023-11-02T12:05:57.662" v="63" actId="2696"/>
        <pc:sldMkLst>
          <pc:docMk/>
          <pc:sldMk cId="3595920757" sldId="275"/>
        </pc:sldMkLst>
      </pc:sldChg>
      <pc:sldChg chg="modSp mod">
        <pc:chgData name="Filip Křepelka" userId="f472ea84-e261-4e9f-9b2e-48f877ab528f" providerId="ADAL" clId="{C728F0A3-C54B-4CBD-ACEB-46A31FD10CAD}" dt="2023-11-02T12:59:39.088" v="2909" actId="20577"/>
        <pc:sldMkLst>
          <pc:docMk/>
          <pc:sldMk cId="3805554480" sldId="277"/>
        </pc:sldMkLst>
        <pc:spChg chg="mod">
          <ac:chgData name="Filip Křepelka" userId="f472ea84-e261-4e9f-9b2e-48f877ab528f" providerId="ADAL" clId="{C728F0A3-C54B-4CBD-ACEB-46A31FD10CAD}" dt="2023-11-02T12:59:39.088" v="2909" actId="20577"/>
          <ac:spMkLst>
            <pc:docMk/>
            <pc:sldMk cId="3805554480" sldId="277"/>
            <ac:spMk id="3" creationId="{7CEFF707-E353-4BE8-8610-B753AB6F6673}"/>
          </ac:spMkLst>
        </pc:spChg>
      </pc:sldChg>
      <pc:sldChg chg="modSp mod">
        <pc:chgData name="Filip Křepelka" userId="f472ea84-e261-4e9f-9b2e-48f877ab528f" providerId="ADAL" clId="{C728F0A3-C54B-4CBD-ACEB-46A31FD10CAD}" dt="2023-11-02T14:27:26.604" v="6296" actId="20577"/>
        <pc:sldMkLst>
          <pc:docMk/>
          <pc:sldMk cId="4274348809" sldId="278"/>
        </pc:sldMkLst>
        <pc:spChg chg="mod">
          <ac:chgData name="Filip Křepelka" userId="f472ea84-e261-4e9f-9b2e-48f877ab528f" providerId="ADAL" clId="{C728F0A3-C54B-4CBD-ACEB-46A31FD10CAD}" dt="2023-11-02T14:27:06.505" v="6226" actId="20577"/>
          <ac:spMkLst>
            <pc:docMk/>
            <pc:sldMk cId="4274348809" sldId="278"/>
            <ac:spMk id="2" creationId="{1BE0F4AE-6387-4500-BB28-014876A7252C}"/>
          </ac:spMkLst>
        </pc:spChg>
        <pc:spChg chg="mod">
          <ac:chgData name="Filip Křepelka" userId="f472ea84-e261-4e9f-9b2e-48f877ab528f" providerId="ADAL" clId="{C728F0A3-C54B-4CBD-ACEB-46A31FD10CAD}" dt="2023-11-02T14:27:26.604" v="6296" actId="20577"/>
          <ac:spMkLst>
            <pc:docMk/>
            <pc:sldMk cId="4274348809" sldId="278"/>
            <ac:spMk id="3" creationId="{205EFA72-B5EA-476A-BAC0-AF1F42C15F11}"/>
          </ac:spMkLst>
        </pc:spChg>
      </pc:sldChg>
      <pc:sldChg chg="modSp mod">
        <pc:chgData name="Filip Křepelka" userId="f472ea84-e261-4e9f-9b2e-48f877ab528f" providerId="ADAL" clId="{C728F0A3-C54B-4CBD-ACEB-46A31FD10CAD}" dt="2023-11-02T12:46:02.574" v="2617" actId="20577"/>
        <pc:sldMkLst>
          <pc:docMk/>
          <pc:sldMk cId="3997193121" sldId="279"/>
        </pc:sldMkLst>
        <pc:spChg chg="mod">
          <ac:chgData name="Filip Křepelka" userId="f472ea84-e261-4e9f-9b2e-48f877ab528f" providerId="ADAL" clId="{C728F0A3-C54B-4CBD-ACEB-46A31FD10CAD}" dt="2023-11-02T12:46:02.574" v="2617" actId="20577"/>
          <ac:spMkLst>
            <pc:docMk/>
            <pc:sldMk cId="3997193121" sldId="279"/>
            <ac:spMk id="2" creationId="{768EB026-BCC8-4CDF-999B-7BD0A33B2C84}"/>
          </ac:spMkLst>
        </pc:spChg>
        <pc:spChg chg="mod">
          <ac:chgData name="Filip Křepelka" userId="f472ea84-e261-4e9f-9b2e-48f877ab528f" providerId="ADAL" clId="{C728F0A3-C54B-4CBD-ACEB-46A31FD10CAD}" dt="2023-11-02T12:45:42.795" v="2573" actId="20577"/>
          <ac:spMkLst>
            <pc:docMk/>
            <pc:sldMk cId="3997193121" sldId="279"/>
            <ac:spMk id="3" creationId="{712276E8-97B4-44BB-9BF3-93772DF459CA}"/>
          </ac:spMkLst>
        </pc:spChg>
      </pc:sldChg>
      <pc:sldChg chg="del">
        <pc:chgData name="Filip Křepelka" userId="f472ea84-e261-4e9f-9b2e-48f877ab528f" providerId="ADAL" clId="{C728F0A3-C54B-4CBD-ACEB-46A31FD10CAD}" dt="2023-11-02T14:09:04.090" v="5212" actId="2696"/>
        <pc:sldMkLst>
          <pc:docMk/>
          <pc:sldMk cId="293077500" sldId="281"/>
        </pc:sldMkLst>
      </pc:sldChg>
      <pc:sldChg chg="modSp mod">
        <pc:chgData name="Filip Křepelka" userId="f472ea84-e261-4e9f-9b2e-48f877ab528f" providerId="ADAL" clId="{C728F0A3-C54B-4CBD-ACEB-46A31FD10CAD}" dt="2023-11-02T12:31:11.813" v="847" actId="20577"/>
        <pc:sldMkLst>
          <pc:docMk/>
          <pc:sldMk cId="711331208" sldId="282"/>
        </pc:sldMkLst>
        <pc:spChg chg="mod">
          <ac:chgData name="Filip Křepelka" userId="f472ea84-e261-4e9f-9b2e-48f877ab528f" providerId="ADAL" clId="{C728F0A3-C54B-4CBD-ACEB-46A31FD10CAD}" dt="2023-11-02T12:31:11.813" v="847" actId="20577"/>
          <ac:spMkLst>
            <pc:docMk/>
            <pc:sldMk cId="711331208" sldId="282"/>
            <ac:spMk id="3" creationId="{CD47E0F0-3915-4EDD-AF25-429AA1EF311E}"/>
          </ac:spMkLst>
        </pc:spChg>
      </pc:sldChg>
      <pc:sldChg chg="add">
        <pc:chgData name="Filip Křepelka" userId="f472ea84-e261-4e9f-9b2e-48f877ab528f" providerId="ADAL" clId="{C728F0A3-C54B-4CBD-ACEB-46A31FD10CAD}" dt="2023-11-02T12:34:38.398" v="1275"/>
        <pc:sldMkLst>
          <pc:docMk/>
          <pc:sldMk cId="51257033" sldId="283"/>
        </pc:sldMkLst>
      </pc:sldChg>
      <pc:sldChg chg="modSp del mod">
        <pc:chgData name="Filip Křepelka" userId="f472ea84-e261-4e9f-9b2e-48f877ab528f" providerId="ADAL" clId="{C728F0A3-C54B-4CBD-ACEB-46A31FD10CAD}" dt="2023-11-02T12:34:34.522" v="1274" actId="2696"/>
        <pc:sldMkLst>
          <pc:docMk/>
          <pc:sldMk cId="2768232441" sldId="283"/>
        </pc:sldMkLst>
        <pc:spChg chg="mod">
          <ac:chgData name="Filip Křepelka" userId="f472ea84-e261-4e9f-9b2e-48f877ab528f" providerId="ADAL" clId="{C728F0A3-C54B-4CBD-ACEB-46A31FD10CAD}" dt="2023-11-02T12:32:22.270" v="935" actId="20577"/>
          <ac:spMkLst>
            <pc:docMk/>
            <pc:sldMk cId="2768232441" sldId="283"/>
            <ac:spMk id="2" creationId="{A4854ECD-2609-4792-B3F1-C84842EE413A}"/>
          </ac:spMkLst>
        </pc:spChg>
        <pc:spChg chg="mod">
          <ac:chgData name="Filip Křepelka" userId="f472ea84-e261-4e9f-9b2e-48f877ab528f" providerId="ADAL" clId="{C728F0A3-C54B-4CBD-ACEB-46A31FD10CAD}" dt="2023-11-02T12:32:33.748" v="937" actId="27636"/>
          <ac:spMkLst>
            <pc:docMk/>
            <pc:sldMk cId="2768232441" sldId="283"/>
            <ac:spMk id="3" creationId="{C51532D7-C820-4D1F-A001-1C49CCE45A86}"/>
          </ac:spMkLst>
        </pc:spChg>
      </pc:sldChg>
      <pc:sldChg chg="del">
        <pc:chgData name="Filip Křepelka" userId="f472ea84-e261-4e9f-9b2e-48f877ab528f" providerId="ADAL" clId="{C728F0A3-C54B-4CBD-ACEB-46A31FD10CAD}" dt="2023-11-02T12:40:07.677" v="2243" actId="2696"/>
        <pc:sldMkLst>
          <pc:docMk/>
          <pc:sldMk cId="1891040100" sldId="285"/>
        </pc:sldMkLst>
      </pc:sldChg>
      <pc:sldChg chg="modSp add mod">
        <pc:chgData name="Filip Křepelka" userId="f472ea84-e261-4e9f-9b2e-48f877ab528f" providerId="ADAL" clId="{C728F0A3-C54B-4CBD-ACEB-46A31FD10CAD}" dt="2023-11-02T12:40:54.237" v="2299"/>
        <pc:sldMkLst>
          <pc:docMk/>
          <pc:sldMk cId="3927716767" sldId="285"/>
        </pc:sldMkLst>
        <pc:spChg chg="mod">
          <ac:chgData name="Filip Křepelka" userId="f472ea84-e261-4e9f-9b2e-48f877ab528f" providerId="ADAL" clId="{C728F0A3-C54B-4CBD-ACEB-46A31FD10CAD}" dt="2023-11-02T12:40:54.237" v="2299"/>
          <ac:spMkLst>
            <pc:docMk/>
            <pc:sldMk cId="3927716767" sldId="285"/>
            <ac:spMk id="3" creationId="{1771D6CC-72CC-4762-AD2D-9C747FD8C878}"/>
          </ac:spMkLst>
        </pc:spChg>
      </pc:sldChg>
      <pc:sldChg chg="modSp mod">
        <pc:chgData name="Filip Křepelka" userId="f472ea84-e261-4e9f-9b2e-48f877ab528f" providerId="ADAL" clId="{C728F0A3-C54B-4CBD-ACEB-46A31FD10CAD}" dt="2023-11-02T12:44:55.401" v="2537" actId="20577"/>
        <pc:sldMkLst>
          <pc:docMk/>
          <pc:sldMk cId="2997571848" sldId="286"/>
        </pc:sldMkLst>
        <pc:spChg chg="mod">
          <ac:chgData name="Filip Křepelka" userId="f472ea84-e261-4e9f-9b2e-48f877ab528f" providerId="ADAL" clId="{C728F0A3-C54B-4CBD-ACEB-46A31FD10CAD}" dt="2023-11-02T12:44:55.401" v="2537" actId="20577"/>
          <ac:spMkLst>
            <pc:docMk/>
            <pc:sldMk cId="2997571848" sldId="286"/>
            <ac:spMk id="2" creationId="{E4B1AB37-375A-4DEB-8FBF-0738FA72E66D}"/>
          </ac:spMkLst>
        </pc:spChg>
      </pc:sldChg>
      <pc:sldChg chg="modSp mod">
        <pc:chgData name="Filip Křepelka" userId="f472ea84-e261-4e9f-9b2e-48f877ab528f" providerId="ADAL" clId="{C728F0A3-C54B-4CBD-ACEB-46A31FD10CAD}" dt="2023-11-02T12:16:34.311" v="234" actId="20577"/>
        <pc:sldMkLst>
          <pc:docMk/>
          <pc:sldMk cId="798727851" sldId="287"/>
        </pc:sldMkLst>
        <pc:spChg chg="mod">
          <ac:chgData name="Filip Křepelka" userId="f472ea84-e261-4e9f-9b2e-48f877ab528f" providerId="ADAL" clId="{C728F0A3-C54B-4CBD-ACEB-46A31FD10CAD}" dt="2023-11-02T12:16:34.311" v="234" actId="20577"/>
          <ac:spMkLst>
            <pc:docMk/>
            <pc:sldMk cId="798727851" sldId="287"/>
            <ac:spMk id="2" creationId="{F23B9E9A-C3A2-4B35-AABB-8903F7A28403}"/>
          </ac:spMkLst>
        </pc:spChg>
        <pc:spChg chg="mod">
          <ac:chgData name="Filip Křepelka" userId="f472ea84-e261-4e9f-9b2e-48f877ab528f" providerId="ADAL" clId="{C728F0A3-C54B-4CBD-ACEB-46A31FD10CAD}" dt="2023-11-02T12:11:58.460" v="162" actId="20577"/>
          <ac:spMkLst>
            <pc:docMk/>
            <pc:sldMk cId="798727851" sldId="287"/>
            <ac:spMk id="3" creationId="{C80648B2-94A7-4775-B18E-933377BD987C}"/>
          </ac:spMkLst>
        </pc:spChg>
      </pc:sldChg>
      <pc:sldChg chg="del">
        <pc:chgData name="Filip Křepelka" userId="f472ea84-e261-4e9f-9b2e-48f877ab528f" providerId="ADAL" clId="{C728F0A3-C54B-4CBD-ACEB-46A31FD10CAD}" dt="2023-11-02T12:05:57.662" v="63" actId="2696"/>
        <pc:sldMkLst>
          <pc:docMk/>
          <pc:sldMk cId="791039800" sldId="288"/>
        </pc:sldMkLst>
      </pc:sldChg>
      <pc:sldChg chg="addSp delSp modSp add mod">
        <pc:chgData name="Filip Křepelka" userId="f472ea84-e261-4e9f-9b2e-48f877ab528f" providerId="ADAL" clId="{C728F0A3-C54B-4CBD-ACEB-46A31FD10CAD}" dt="2023-11-02T12:40:26.294" v="2260" actId="20577"/>
        <pc:sldMkLst>
          <pc:docMk/>
          <pc:sldMk cId="2724974406" sldId="288"/>
        </pc:sldMkLst>
        <pc:spChg chg="mod">
          <ac:chgData name="Filip Křepelka" userId="f472ea84-e261-4e9f-9b2e-48f877ab528f" providerId="ADAL" clId="{C728F0A3-C54B-4CBD-ACEB-46A31FD10CAD}" dt="2023-11-02T12:40:26.294" v="2260" actId="20577"/>
          <ac:spMkLst>
            <pc:docMk/>
            <pc:sldMk cId="2724974406" sldId="288"/>
            <ac:spMk id="3" creationId="{9ACF527F-5E81-4212-B1B5-4A918A1E3C8F}"/>
          </ac:spMkLst>
        </pc:spChg>
        <pc:spChg chg="add del">
          <ac:chgData name="Filip Křepelka" userId="f472ea84-e261-4e9f-9b2e-48f877ab528f" providerId="ADAL" clId="{C728F0A3-C54B-4CBD-ACEB-46A31FD10CAD}" dt="2023-11-02T12:39:45.580" v="2238" actId="22"/>
          <ac:spMkLst>
            <pc:docMk/>
            <pc:sldMk cId="2724974406" sldId="288"/>
            <ac:spMk id="5" creationId="{C86BA8DE-0023-464E-A39D-DD48CA6BD5C0}"/>
          </ac:spMkLst>
        </pc:spChg>
      </pc:sldChg>
      <pc:sldChg chg="del">
        <pc:chgData name="Filip Křepelka" userId="f472ea84-e261-4e9f-9b2e-48f877ab528f" providerId="ADAL" clId="{C728F0A3-C54B-4CBD-ACEB-46A31FD10CAD}" dt="2023-11-02T12:05:57.662" v="63" actId="2696"/>
        <pc:sldMkLst>
          <pc:docMk/>
          <pc:sldMk cId="74411863" sldId="289"/>
        </pc:sldMkLst>
      </pc:sldChg>
      <pc:sldChg chg="modSp add mod">
        <pc:chgData name="Filip Křepelka" userId="f472ea84-e261-4e9f-9b2e-48f877ab528f" providerId="ADAL" clId="{C728F0A3-C54B-4CBD-ACEB-46A31FD10CAD}" dt="2023-11-02T12:41:45.269" v="2303" actId="20577"/>
        <pc:sldMkLst>
          <pc:docMk/>
          <pc:sldMk cId="993004595" sldId="289"/>
        </pc:sldMkLst>
        <pc:spChg chg="mod">
          <ac:chgData name="Filip Křepelka" userId="f472ea84-e261-4e9f-9b2e-48f877ab528f" providerId="ADAL" clId="{C728F0A3-C54B-4CBD-ACEB-46A31FD10CAD}" dt="2023-11-02T12:41:45.269" v="2303" actId="20577"/>
          <ac:spMkLst>
            <pc:docMk/>
            <pc:sldMk cId="993004595" sldId="289"/>
            <ac:spMk id="3" creationId="{84077517-0158-4FAB-866A-60265BEBA1FE}"/>
          </ac:spMkLst>
        </pc:spChg>
      </pc:sldChg>
      <pc:sldChg chg="add">
        <pc:chgData name="Filip Křepelka" userId="f472ea84-e261-4e9f-9b2e-48f877ab528f" providerId="ADAL" clId="{C728F0A3-C54B-4CBD-ACEB-46A31FD10CAD}" dt="2023-11-02T12:06:05.410" v="64"/>
        <pc:sldMkLst>
          <pc:docMk/>
          <pc:sldMk cId="315582872" sldId="290"/>
        </pc:sldMkLst>
      </pc:sldChg>
      <pc:sldChg chg="del">
        <pc:chgData name="Filip Křepelka" userId="f472ea84-e261-4e9f-9b2e-48f877ab528f" providerId="ADAL" clId="{C728F0A3-C54B-4CBD-ACEB-46A31FD10CAD}" dt="2023-11-02T12:05:57.662" v="63" actId="2696"/>
        <pc:sldMkLst>
          <pc:docMk/>
          <pc:sldMk cId="620616334" sldId="290"/>
        </pc:sldMkLst>
      </pc:sldChg>
      <pc:sldChg chg="modSp mod">
        <pc:chgData name="Filip Křepelka" userId="f472ea84-e261-4e9f-9b2e-48f877ab528f" providerId="ADAL" clId="{C728F0A3-C54B-4CBD-ACEB-46A31FD10CAD}" dt="2023-11-02T13:20:24.509" v="3191" actId="20577"/>
        <pc:sldMkLst>
          <pc:docMk/>
          <pc:sldMk cId="2151481235" sldId="291"/>
        </pc:sldMkLst>
        <pc:spChg chg="mod">
          <ac:chgData name="Filip Křepelka" userId="f472ea84-e261-4e9f-9b2e-48f877ab528f" providerId="ADAL" clId="{C728F0A3-C54B-4CBD-ACEB-46A31FD10CAD}" dt="2023-11-02T13:20:24.509" v="3191" actId="20577"/>
          <ac:spMkLst>
            <pc:docMk/>
            <pc:sldMk cId="2151481235" sldId="291"/>
            <ac:spMk id="3" creationId="{746544C7-4E5F-424D-96B5-C1F843606E1C}"/>
          </ac:spMkLst>
        </pc:spChg>
      </pc:sldChg>
      <pc:sldChg chg="modSp mod">
        <pc:chgData name="Filip Křepelka" userId="f472ea84-e261-4e9f-9b2e-48f877ab528f" providerId="ADAL" clId="{C728F0A3-C54B-4CBD-ACEB-46A31FD10CAD}" dt="2023-11-02T13:16:28.615" v="3151" actId="20577"/>
        <pc:sldMkLst>
          <pc:docMk/>
          <pc:sldMk cId="511446096" sldId="292"/>
        </pc:sldMkLst>
        <pc:spChg chg="mod">
          <ac:chgData name="Filip Křepelka" userId="f472ea84-e261-4e9f-9b2e-48f877ab528f" providerId="ADAL" clId="{C728F0A3-C54B-4CBD-ACEB-46A31FD10CAD}" dt="2023-11-02T13:16:28.615" v="3151" actId="20577"/>
          <ac:spMkLst>
            <pc:docMk/>
            <pc:sldMk cId="511446096" sldId="292"/>
            <ac:spMk id="3" creationId="{C985A0FD-AB81-4D55-975C-ADC783B893DB}"/>
          </ac:spMkLst>
        </pc:spChg>
      </pc:sldChg>
      <pc:sldChg chg="modSp mod">
        <pc:chgData name="Filip Křepelka" userId="f472ea84-e261-4e9f-9b2e-48f877ab528f" providerId="ADAL" clId="{C728F0A3-C54B-4CBD-ACEB-46A31FD10CAD}" dt="2023-11-02T14:05:56.183" v="4886" actId="20577"/>
        <pc:sldMkLst>
          <pc:docMk/>
          <pc:sldMk cId="2382118449" sldId="293"/>
        </pc:sldMkLst>
        <pc:spChg chg="mod">
          <ac:chgData name="Filip Křepelka" userId="f472ea84-e261-4e9f-9b2e-48f877ab528f" providerId="ADAL" clId="{C728F0A3-C54B-4CBD-ACEB-46A31FD10CAD}" dt="2023-11-02T14:05:38.907" v="4857" actId="20577"/>
          <ac:spMkLst>
            <pc:docMk/>
            <pc:sldMk cId="2382118449" sldId="293"/>
            <ac:spMk id="2" creationId="{7F61BA91-5CC8-4479-818C-8DA8F0D0DFBD}"/>
          </ac:spMkLst>
        </pc:spChg>
        <pc:spChg chg="mod">
          <ac:chgData name="Filip Křepelka" userId="f472ea84-e261-4e9f-9b2e-48f877ab528f" providerId="ADAL" clId="{C728F0A3-C54B-4CBD-ACEB-46A31FD10CAD}" dt="2023-11-02T14:05:56.183" v="4886" actId="20577"/>
          <ac:spMkLst>
            <pc:docMk/>
            <pc:sldMk cId="2382118449" sldId="293"/>
            <ac:spMk id="3" creationId="{5542FFC3-1CE4-4ADB-A4A9-DA7D83B46723}"/>
          </ac:spMkLst>
        </pc:spChg>
      </pc:sldChg>
      <pc:sldChg chg="modSp mod">
        <pc:chgData name="Filip Křepelka" userId="f472ea84-e261-4e9f-9b2e-48f877ab528f" providerId="ADAL" clId="{C728F0A3-C54B-4CBD-ACEB-46A31FD10CAD}" dt="2023-11-02T14:00:21.721" v="4370" actId="20577"/>
        <pc:sldMkLst>
          <pc:docMk/>
          <pc:sldMk cId="655845356" sldId="295"/>
        </pc:sldMkLst>
        <pc:spChg chg="mod">
          <ac:chgData name="Filip Křepelka" userId="f472ea84-e261-4e9f-9b2e-48f877ab528f" providerId="ADAL" clId="{C728F0A3-C54B-4CBD-ACEB-46A31FD10CAD}" dt="2023-11-02T14:00:21.721" v="4370" actId="20577"/>
          <ac:spMkLst>
            <pc:docMk/>
            <pc:sldMk cId="655845356" sldId="295"/>
            <ac:spMk id="3" creationId="{4241A1C2-45A0-4665-9150-3C6A98B55BFC}"/>
          </ac:spMkLst>
        </pc:spChg>
      </pc:sldChg>
      <pc:sldChg chg="modSp new mod">
        <pc:chgData name="Filip Křepelka" userId="f472ea84-e261-4e9f-9b2e-48f877ab528f" providerId="ADAL" clId="{C728F0A3-C54B-4CBD-ACEB-46A31FD10CAD}" dt="2023-11-02T12:36:45.238" v="1693" actId="20577"/>
        <pc:sldMkLst>
          <pc:docMk/>
          <pc:sldMk cId="2563636649" sldId="297"/>
        </pc:sldMkLst>
        <pc:spChg chg="mod">
          <ac:chgData name="Filip Křepelka" userId="f472ea84-e261-4e9f-9b2e-48f877ab528f" providerId="ADAL" clId="{C728F0A3-C54B-4CBD-ACEB-46A31FD10CAD}" dt="2023-11-02T12:32:04.312" v="888" actId="20577"/>
          <ac:spMkLst>
            <pc:docMk/>
            <pc:sldMk cId="2563636649" sldId="297"/>
            <ac:spMk id="2" creationId="{C4F3C32F-A6DD-41D9-8DB4-63400C49CD8B}"/>
          </ac:spMkLst>
        </pc:spChg>
        <pc:spChg chg="mod">
          <ac:chgData name="Filip Křepelka" userId="f472ea84-e261-4e9f-9b2e-48f877ab528f" providerId="ADAL" clId="{C728F0A3-C54B-4CBD-ACEB-46A31FD10CAD}" dt="2023-11-02T12:36:45.238" v="1693" actId="20577"/>
          <ac:spMkLst>
            <pc:docMk/>
            <pc:sldMk cId="2563636649" sldId="297"/>
            <ac:spMk id="3" creationId="{9A03A6E7-DF4E-4331-ACD9-A16FB445FF04}"/>
          </ac:spMkLst>
        </pc:spChg>
      </pc:sldChg>
      <pc:sldChg chg="modSp new mod">
        <pc:chgData name="Filip Křepelka" userId="f472ea84-e261-4e9f-9b2e-48f877ab528f" providerId="ADAL" clId="{C728F0A3-C54B-4CBD-ACEB-46A31FD10CAD}" dt="2023-11-02T12:35:24.791" v="1400" actId="20577"/>
        <pc:sldMkLst>
          <pc:docMk/>
          <pc:sldMk cId="508171910" sldId="298"/>
        </pc:sldMkLst>
        <pc:spChg chg="mod">
          <ac:chgData name="Filip Křepelka" userId="f472ea84-e261-4e9f-9b2e-48f877ab528f" providerId="ADAL" clId="{C728F0A3-C54B-4CBD-ACEB-46A31FD10CAD}" dt="2023-11-02T12:34:56.329" v="1325" actId="20577"/>
          <ac:spMkLst>
            <pc:docMk/>
            <pc:sldMk cId="508171910" sldId="298"/>
            <ac:spMk id="2" creationId="{C4B48F61-1C8B-4CE2-B6AE-9CD2F3749A51}"/>
          </ac:spMkLst>
        </pc:spChg>
        <pc:spChg chg="mod">
          <ac:chgData name="Filip Křepelka" userId="f472ea84-e261-4e9f-9b2e-48f877ab528f" providerId="ADAL" clId="{C728F0A3-C54B-4CBD-ACEB-46A31FD10CAD}" dt="2023-11-02T12:35:24.791" v="1400" actId="20577"/>
          <ac:spMkLst>
            <pc:docMk/>
            <pc:sldMk cId="508171910" sldId="298"/>
            <ac:spMk id="3" creationId="{BC105462-649F-4643-902D-691702E3AB08}"/>
          </ac:spMkLst>
        </pc:spChg>
      </pc:sldChg>
      <pc:sldChg chg="modSp new mod">
        <pc:chgData name="Filip Křepelka" userId="f472ea84-e261-4e9f-9b2e-48f877ab528f" providerId="ADAL" clId="{C728F0A3-C54B-4CBD-ACEB-46A31FD10CAD}" dt="2023-11-02T12:37:39.214" v="1811" actId="20577"/>
        <pc:sldMkLst>
          <pc:docMk/>
          <pc:sldMk cId="82851830" sldId="299"/>
        </pc:sldMkLst>
        <pc:spChg chg="mod">
          <ac:chgData name="Filip Křepelka" userId="f472ea84-e261-4e9f-9b2e-48f877ab528f" providerId="ADAL" clId="{C728F0A3-C54B-4CBD-ACEB-46A31FD10CAD}" dt="2023-11-02T12:37:32.929" v="1788" actId="20577"/>
          <ac:spMkLst>
            <pc:docMk/>
            <pc:sldMk cId="82851830" sldId="299"/>
            <ac:spMk id="2" creationId="{86BAA7AF-0337-4F6F-B6B2-95741B3C7B79}"/>
          </ac:spMkLst>
        </pc:spChg>
        <pc:spChg chg="mod">
          <ac:chgData name="Filip Křepelka" userId="f472ea84-e261-4e9f-9b2e-48f877ab528f" providerId="ADAL" clId="{C728F0A3-C54B-4CBD-ACEB-46A31FD10CAD}" dt="2023-11-02T12:37:39.214" v="1811" actId="20577"/>
          <ac:spMkLst>
            <pc:docMk/>
            <pc:sldMk cId="82851830" sldId="299"/>
            <ac:spMk id="3" creationId="{94D9CD37-54AF-4B2B-B314-9E1990853C46}"/>
          </ac:spMkLst>
        </pc:spChg>
      </pc:sldChg>
      <pc:sldChg chg="modSp new mod">
        <pc:chgData name="Filip Křepelka" userId="f472ea84-e261-4e9f-9b2e-48f877ab528f" providerId="ADAL" clId="{C728F0A3-C54B-4CBD-ACEB-46A31FD10CAD}" dt="2023-11-02T12:39:24.846" v="2236" actId="20577"/>
        <pc:sldMkLst>
          <pc:docMk/>
          <pc:sldMk cId="1242241562" sldId="300"/>
        </pc:sldMkLst>
        <pc:spChg chg="mod">
          <ac:chgData name="Filip Křepelka" userId="f472ea84-e261-4e9f-9b2e-48f877ab528f" providerId="ADAL" clId="{C728F0A3-C54B-4CBD-ACEB-46A31FD10CAD}" dt="2023-11-02T12:38:42.809" v="2082" actId="20577"/>
          <ac:spMkLst>
            <pc:docMk/>
            <pc:sldMk cId="1242241562" sldId="300"/>
            <ac:spMk id="2" creationId="{75FD617E-8556-44B7-B7B0-5D64F46B873E}"/>
          </ac:spMkLst>
        </pc:spChg>
        <pc:spChg chg="mod">
          <ac:chgData name="Filip Křepelka" userId="f472ea84-e261-4e9f-9b2e-48f877ab528f" providerId="ADAL" clId="{C728F0A3-C54B-4CBD-ACEB-46A31FD10CAD}" dt="2023-11-02T12:39:24.846" v="2236" actId="20577"/>
          <ac:spMkLst>
            <pc:docMk/>
            <pc:sldMk cId="1242241562" sldId="300"/>
            <ac:spMk id="3" creationId="{EE9C317D-6525-41A0-A1D8-32F68D444EAE}"/>
          </ac:spMkLst>
        </pc:spChg>
      </pc:sldChg>
      <pc:sldChg chg="addSp delSp new del mod">
        <pc:chgData name="Filip Křepelka" userId="f472ea84-e261-4e9f-9b2e-48f877ab528f" providerId="ADAL" clId="{C728F0A3-C54B-4CBD-ACEB-46A31FD10CAD}" dt="2023-11-02T12:39:57.511" v="2242" actId="680"/>
        <pc:sldMkLst>
          <pc:docMk/>
          <pc:sldMk cId="1918240759" sldId="301"/>
        </pc:sldMkLst>
        <pc:spChg chg="add del">
          <ac:chgData name="Filip Křepelka" userId="f472ea84-e261-4e9f-9b2e-48f877ab528f" providerId="ADAL" clId="{C728F0A3-C54B-4CBD-ACEB-46A31FD10CAD}" dt="2023-11-02T12:39:56.666" v="2241" actId="22"/>
          <ac:spMkLst>
            <pc:docMk/>
            <pc:sldMk cId="1918240759" sldId="301"/>
            <ac:spMk id="5" creationId="{22FF08AC-148A-41F2-8E6C-A676007D32BD}"/>
          </ac:spMkLst>
        </pc:spChg>
      </pc:sldChg>
      <pc:sldChg chg="modSp new mod">
        <pc:chgData name="Filip Křepelka" userId="f472ea84-e261-4e9f-9b2e-48f877ab528f" providerId="ADAL" clId="{C728F0A3-C54B-4CBD-ACEB-46A31FD10CAD}" dt="2023-11-02T14:29:45.183" v="6489" actId="20577"/>
        <pc:sldMkLst>
          <pc:docMk/>
          <pc:sldMk cId="3702017907" sldId="301"/>
        </pc:sldMkLst>
        <pc:spChg chg="mod">
          <ac:chgData name="Filip Křepelka" userId="f472ea84-e261-4e9f-9b2e-48f877ab528f" providerId="ADAL" clId="{C728F0A3-C54B-4CBD-ACEB-46A31FD10CAD}" dt="2023-11-02T14:29:45.183" v="6489" actId="20577"/>
          <ac:spMkLst>
            <pc:docMk/>
            <pc:sldMk cId="3702017907" sldId="301"/>
            <ac:spMk id="2" creationId="{1F6D28F6-244C-4744-9CE7-8C3BF150DF9A}"/>
          </ac:spMkLst>
        </pc:spChg>
        <pc:spChg chg="mod">
          <ac:chgData name="Filip Křepelka" userId="f472ea84-e261-4e9f-9b2e-48f877ab528f" providerId="ADAL" clId="{C728F0A3-C54B-4CBD-ACEB-46A31FD10CAD}" dt="2023-11-02T14:28:50.690" v="6475" actId="20577"/>
          <ac:spMkLst>
            <pc:docMk/>
            <pc:sldMk cId="3702017907" sldId="301"/>
            <ac:spMk id="3" creationId="{BE36FFE5-2D92-4FD6-8B77-5624A92AAAAB}"/>
          </ac:spMkLst>
        </pc:spChg>
      </pc:sldChg>
      <pc:sldChg chg="modSp new mod">
        <pc:chgData name="Filip Křepelka" userId="f472ea84-e261-4e9f-9b2e-48f877ab528f" providerId="ADAL" clId="{C728F0A3-C54B-4CBD-ACEB-46A31FD10CAD}" dt="2023-11-02T12:43:42.213" v="2403" actId="20577"/>
        <pc:sldMkLst>
          <pc:docMk/>
          <pc:sldMk cId="832655974" sldId="302"/>
        </pc:sldMkLst>
        <pc:spChg chg="mod">
          <ac:chgData name="Filip Křepelka" userId="f472ea84-e261-4e9f-9b2e-48f877ab528f" providerId="ADAL" clId="{C728F0A3-C54B-4CBD-ACEB-46A31FD10CAD}" dt="2023-11-02T12:43:42.213" v="2403" actId="20577"/>
          <ac:spMkLst>
            <pc:docMk/>
            <pc:sldMk cId="832655974" sldId="302"/>
            <ac:spMk id="2" creationId="{9595A352-F4A1-4266-A18A-6BD024B8D724}"/>
          </ac:spMkLst>
        </pc:spChg>
      </pc:sldChg>
      <pc:sldChg chg="modSp new mod">
        <pc:chgData name="Filip Křepelka" userId="f472ea84-e261-4e9f-9b2e-48f877ab528f" providerId="ADAL" clId="{C728F0A3-C54B-4CBD-ACEB-46A31FD10CAD}" dt="2023-11-02T14:40:19.363" v="7578" actId="20577"/>
        <pc:sldMkLst>
          <pc:docMk/>
          <pc:sldMk cId="1934475533" sldId="303"/>
        </pc:sldMkLst>
        <pc:spChg chg="mod">
          <ac:chgData name="Filip Křepelka" userId="f472ea84-e261-4e9f-9b2e-48f877ab528f" providerId="ADAL" clId="{C728F0A3-C54B-4CBD-ACEB-46A31FD10CAD}" dt="2023-11-02T12:47:04.857" v="2736" actId="20577"/>
          <ac:spMkLst>
            <pc:docMk/>
            <pc:sldMk cId="1934475533" sldId="303"/>
            <ac:spMk id="2" creationId="{47ADD231-0870-4254-8AA4-53F6140A1A77}"/>
          </ac:spMkLst>
        </pc:spChg>
        <pc:spChg chg="mod">
          <ac:chgData name="Filip Křepelka" userId="f472ea84-e261-4e9f-9b2e-48f877ab528f" providerId="ADAL" clId="{C728F0A3-C54B-4CBD-ACEB-46A31FD10CAD}" dt="2023-11-02T14:40:19.363" v="7578" actId="20577"/>
          <ac:spMkLst>
            <pc:docMk/>
            <pc:sldMk cId="1934475533" sldId="303"/>
            <ac:spMk id="3" creationId="{F8BBCD2E-B593-4212-8581-93FC04B1A065}"/>
          </ac:spMkLst>
        </pc:spChg>
      </pc:sldChg>
      <pc:sldChg chg="modSp new mod">
        <pc:chgData name="Filip Křepelka" userId="f472ea84-e261-4e9f-9b2e-48f877ab528f" providerId="ADAL" clId="{C728F0A3-C54B-4CBD-ACEB-46A31FD10CAD}" dt="2023-11-02T14:01:12.718" v="4528" actId="20577"/>
        <pc:sldMkLst>
          <pc:docMk/>
          <pc:sldMk cId="1393220473" sldId="304"/>
        </pc:sldMkLst>
        <pc:spChg chg="mod">
          <ac:chgData name="Filip Křepelka" userId="f472ea84-e261-4e9f-9b2e-48f877ab528f" providerId="ADAL" clId="{C728F0A3-C54B-4CBD-ACEB-46A31FD10CAD}" dt="2023-11-02T12:58:26.337" v="2770" actId="20577"/>
          <ac:spMkLst>
            <pc:docMk/>
            <pc:sldMk cId="1393220473" sldId="304"/>
            <ac:spMk id="2" creationId="{CCE39767-26B2-4D02-826B-088CE0213982}"/>
          </ac:spMkLst>
        </pc:spChg>
        <pc:spChg chg="mod">
          <ac:chgData name="Filip Křepelka" userId="f472ea84-e261-4e9f-9b2e-48f877ab528f" providerId="ADAL" clId="{C728F0A3-C54B-4CBD-ACEB-46A31FD10CAD}" dt="2023-11-02T14:01:12.718" v="4528" actId="20577"/>
          <ac:spMkLst>
            <pc:docMk/>
            <pc:sldMk cId="1393220473" sldId="304"/>
            <ac:spMk id="3" creationId="{1FC91974-DCE8-41E9-A6D5-12D480E7B4C9}"/>
          </ac:spMkLst>
        </pc:spChg>
      </pc:sldChg>
      <pc:sldChg chg="modSp new mod">
        <pc:chgData name="Filip Křepelka" userId="f472ea84-e261-4e9f-9b2e-48f877ab528f" providerId="ADAL" clId="{C728F0A3-C54B-4CBD-ACEB-46A31FD10CAD}" dt="2023-11-02T14:02:19.054" v="4835" actId="20577"/>
        <pc:sldMkLst>
          <pc:docMk/>
          <pc:sldMk cId="4182071656" sldId="305"/>
        </pc:sldMkLst>
        <pc:spChg chg="mod">
          <ac:chgData name="Filip Křepelka" userId="f472ea84-e261-4e9f-9b2e-48f877ab528f" providerId="ADAL" clId="{C728F0A3-C54B-4CBD-ACEB-46A31FD10CAD}" dt="2023-11-02T12:58:49.856" v="2815" actId="20577"/>
          <ac:spMkLst>
            <pc:docMk/>
            <pc:sldMk cId="4182071656" sldId="305"/>
            <ac:spMk id="2" creationId="{D5B175B0-D57B-48DD-AE6D-6923373690CF}"/>
          </ac:spMkLst>
        </pc:spChg>
        <pc:spChg chg="mod">
          <ac:chgData name="Filip Křepelka" userId="f472ea84-e261-4e9f-9b2e-48f877ab528f" providerId="ADAL" clId="{C728F0A3-C54B-4CBD-ACEB-46A31FD10CAD}" dt="2023-11-02T14:02:19.054" v="4835" actId="20577"/>
          <ac:spMkLst>
            <pc:docMk/>
            <pc:sldMk cId="4182071656" sldId="305"/>
            <ac:spMk id="3" creationId="{C3B21B0F-C05D-46A2-92AE-0707AE4400D0}"/>
          </ac:spMkLst>
        </pc:spChg>
      </pc:sldChg>
      <pc:sldChg chg="modSp new mod">
        <pc:chgData name="Filip Křepelka" userId="f472ea84-e261-4e9f-9b2e-48f877ab528f" providerId="ADAL" clId="{C728F0A3-C54B-4CBD-ACEB-46A31FD10CAD}" dt="2023-11-02T14:07:14.310" v="5096" actId="20577"/>
        <pc:sldMkLst>
          <pc:docMk/>
          <pc:sldMk cId="3511623190" sldId="306"/>
        </pc:sldMkLst>
        <pc:spChg chg="mod">
          <ac:chgData name="Filip Křepelka" userId="f472ea84-e261-4e9f-9b2e-48f877ab528f" providerId="ADAL" clId="{C728F0A3-C54B-4CBD-ACEB-46A31FD10CAD}" dt="2023-11-02T14:07:09.429" v="5095" actId="20577"/>
          <ac:spMkLst>
            <pc:docMk/>
            <pc:sldMk cId="3511623190" sldId="306"/>
            <ac:spMk id="2" creationId="{0249730D-7DB6-4880-B0B9-F2903C0707E1}"/>
          </ac:spMkLst>
        </pc:spChg>
        <pc:spChg chg="mod">
          <ac:chgData name="Filip Křepelka" userId="f472ea84-e261-4e9f-9b2e-48f877ab528f" providerId="ADAL" clId="{C728F0A3-C54B-4CBD-ACEB-46A31FD10CAD}" dt="2023-11-02T14:07:14.310" v="5096" actId="20577"/>
          <ac:spMkLst>
            <pc:docMk/>
            <pc:sldMk cId="3511623190" sldId="306"/>
            <ac:spMk id="3" creationId="{80B84178-3345-48AA-8AEA-835115F863C2}"/>
          </ac:spMkLst>
        </pc:spChg>
      </pc:sldChg>
      <pc:sldChg chg="modSp new mod">
        <pc:chgData name="Filip Křepelka" userId="f472ea84-e261-4e9f-9b2e-48f877ab528f" providerId="ADAL" clId="{C728F0A3-C54B-4CBD-ACEB-46A31FD10CAD}" dt="2023-11-02T14:11:20.645" v="5690" actId="20577"/>
        <pc:sldMkLst>
          <pc:docMk/>
          <pc:sldMk cId="1029334592" sldId="307"/>
        </pc:sldMkLst>
        <pc:spChg chg="mod">
          <ac:chgData name="Filip Křepelka" userId="f472ea84-e261-4e9f-9b2e-48f877ab528f" providerId="ADAL" clId="{C728F0A3-C54B-4CBD-ACEB-46A31FD10CAD}" dt="2023-11-02T14:09:21.151" v="5222" actId="20577"/>
          <ac:spMkLst>
            <pc:docMk/>
            <pc:sldMk cId="1029334592" sldId="307"/>
            <ac:spMk id="2" creationId="{9DCD3F00-67A1-4364-8CA5-604538D3DBAC}"/>
          </ac:spMkLst>
        </pc:spChg>
        <pc:spChg chg="mod">
          <ac:chgData name="Filip Křepelka" userId="f472ea84-e261-4e9f-9b2e-48f877ab528f" providerId="ADAL" clId="{C728F0A3-C54B-4CBD-ACEB-46A31FD10CAD}" dt="2023-11-02T14:11:20.645" v="5690" actId="20577"/>
          <ac:spMkLst>
            <pc:docMk/>
            <pc:sldMk cId="1029334592" sldId="307"/>
            <ac:spMk id="3" creationId="{71AE6172-7C07-4401-B506-705482EA7399}"/>
          </ac:spMkLst>
        </pc:spChg>
      </pc:sldChg>
      <pc:sldChg chg="modSp add mod">
        <pc:chgData name="Filip Křepelka" userId="f472ea84-e261-4e9f-9b2e-48f877ab528f" providerId="ADAL" clId="{C728F0A3-C54B-4CBD-ACEB-46A31FD10CAD}" dt="2023-11-02T14:19:00.637" v="6045" actId="20577"/>
        <pc:sldMkLst>
          <pc:docMk/>
          <pc:sldMk cId="1055973071" sldId="308"/>
        </pc:sldMkLst>
        <pc:spChg chg="mod">
          <ac:chgData name="Filip Křepelka" userId="f472ea84-e261-4e9f-9b2e-48f877ab528f" providerId="ADAL" clId="{C728F0A3-C54B-4CBD-ACEB-46A31FD10CAD}" dt="2023-11-02T14:19:00.637" v="6045" actId="20577"/>
          <ac:spMkLst>
            <pc:docMk/>
            <pc:sldMk cId="1055973071" sldId="308"/>
            <ac:spMk id="3" creationId="{415E1C7C-0C6A-44A7-95B3-75195735D1AE}"/>
          </ac:spMkLst>
        </pc:spChg>
      </pc:sldChg>
      <pc:sldChg chg="modSp new del mod">
        <pc:chgData name="Filip Křepelka" userId="f472ea84-e261-4e9f-9b2e-48f877ab528f" providerId="ADAL" clId="{C728F0A3-C54B-4CBD-ACEB-46A31FD10CAD}" dt="2023-11-02T14:18:08.276" v="5830" actId="2696"/>
        <pc:sldMkLst>
          <pc:docMk/>
          <pc:sldMk cId="2747449758" sldId="308"/>
        </pc:sldMkLst>
        <pc:spChg chg="mod">
          <ac:chgData name="Filip Křepelka" userId="f472ea84-e261-4e9f-9b2e-48f877ab528f" providerId="ADAL" clId="{C728F0A3-C54B-4CBD-ACEB-46A31FD10CAD}" dt="2023-11-02T14:12:25.109" v="5743" actId="20577"/>
          <ac:spMkLst>
            <pc:docMk/>
            <pc:sldMk cId="2747449758" sldId="308"/>
            <ac:spMk id="2" creationId="{01C2188C-A264-4C13-AB3D-586323585581}"/>
          </ac:spMkLst>
        </pc:spChg>
        <pc:spChg chg="mod">
          <ac:chgData name="Filip Křepelka" userId="f472ea84-e261-4e9f-9b2e-48f877ab528f" providerId="ADAL" clId="{C728F0A3-C54B-4CBD-ACEB-46A31FD10CAD}" dt="2023-11-02T14:17:51.889" v="5829" actId="20577"/>
          <ac:spMkLst>
            <pc:docMk/>
            <pc:sldMk cId="2747449758" sldId="308"/>
            <ac:spMk id="3" creationId="{415E1C7C-0C6A-44A7-95B3-75195735D1AE}"/>
          </ac:spMkLst>
        </pc:spChg>
      </pc:sldChg>
      <pc:sldChg chg="modSp new mod">
        <pc:chgData name="Filip Křepelka" userId="f472ea84-e261-4e9f-9b2e-48f877ab528f" providerId="ADAL" clId="{C728F0A3-C54B-4CBD-ACEB-46A31FD10CAD}" dt="2023-11-02T14:31:25.086" v="6792" actId="27636"/>
        <pc:sldMkLst>
          <pc:docMk/>
          <pc:sldMk cId="1543818014" sldId="309"/>
        </pc:sldMkLst>
        <pc:spChg chg="mod">
          <ac:chgData name="Filip Křepelka" userId="f472ea84-e261-4e9f-9b2e-48f877ab528f" providerId="ADAL" clId="{C728F0A3-C54B-4CBD-ACEB-46A31FD10CAD}" dt="2023-11-02T14:19:17.864" v="6100" actId="20577"/>
          <ac:spMkLst>
            <pc:docMk/>
            <pc:sldMk cId="1543818014" sldId="309"/>
            <ac:spMk id="2" creationId="{4C8BA0D7-5045-4ABE-8F15-B04A2D893854}"/>
          </ac:spMkLst>
        </pc:spChg>
        <pc:spChg chg="mod">
          <ac:chgData name="Filip Křepelka" userId="f472ea84-e261-4e9f-9b2e-48f877ab528f" providerId="ADAL" clId="{C728F0A3-C54B-4CBD-ACEB-46A31FD10CAD}" dt="2023-11-02T14:31:25.086" v="6792" actId="27636"/>
          <ac:spMkLst>
            <pc:docMk/>
            <pc:sldMk cId="1543818014" sldId="309"/>
            <ac:spMk id="3" creationId="{8B2FA000-853E-4F39-A515-B14E1B7177C6}"/>
          </ac:spMkLst>
        </pc:spChg>
      </pc:sldChg>
      <pc:sldChg chg="modSp new mod">
        <pc:chgData name="Filip Křepelka" userId="f472ea84-e261-4e9f-9b2e-48f877ab528f" providerId="ADAL" clId="{C728F0A3-C54B-4CBD-ACEB-46A31FD10CAD}" dt="2023-11-02T14:38:39.001" v="7577" actId="20577"/>
        <pc:sldMkLst>
          <pc:docMk/>
          <pc:sldMk cId="729610476" sldId="310"/>
        </pc:sldMkLst>
        <pc:spChg chg="mod">
          <ac:chgData name="Filip Křepelka" userId="f472ea84-e261-4e9f-9b2e-48f877ab528f" providerId="ADAL" clId="{C728F0A3-C54B-4CBD-ACEB-46A31FD10CAD}" dt="2023-11-02T14:37:20.442" v="7335" actId="20577"/>
          <ac:spMkLst>
            <pc:docMk/>
            <pc:sldMk cId="729610476" sldId="310"/>
            <ac:spMk id="2" creationId="{1C7892AC-4884-480C-ACE5-5B7E7DE1B9FE}"/>
          </ac:spMkLst>
        </pc:spChg>
        <pc:spChg chg="mod">
          <ac:chgData name="Filip Křepelka" userId="f472ea84-e261-4e9f-9b2e-48f877ab528f" providerId="ADAL" clId="{C728F0A3-C54B-4CBD-ACEB-46A31FD10CAD}" dt="2023-11-02T14:38:39.001" v="7577" actId="20577"/>
          <ac:spMkLst>
            <pc:docMk/>
            <pc:sldMk cId="729610476" sldId="310"/>
            <ac:spMk id="3" creationId="{8837C6C6-F775-4245-A5AA-3BF7B932C954}"/>
          </ac:spMkLst>
        </pc:spChg>
      </pc:sldChg>
    </pc:docChg>
  </pc:docChgLst>
  <pc:docChgLst>
    <pc:chgData name="Filip Křepelka" userId="f472ea84-e261-4e9f-9b2e-48f877ab528f" providerId="ADAL" clId="{56E2D40B-8534-4C77-91B7-49997FBD3982}"/>
    <pc:docChg chg="undo custSel addSld delSld modSld">
      <pc:chgData name="Filip Křepelka" userId="f472ea84-e261-4e9f-9b2e-48f877ab528f" providerId="ADAL" clId="{56E2D40B-8534-4C77-91B7-49997FBD3982}" dt="2023-08-31T07:21:07.280" v="17974" actId="20577"/>
      <pc:docMkLst>
        <pc:docMk/>
      </pc:docMkLst>
      <pc:sldChg chg="modSp mod">
        <pc:chgData name="Filip Křepelka" userId="f472ea84-e261-4e9f-9b2e-48f877ab528f" providerId="ADAL" clId="{56E2D40B-8534-4C77-91B7-49997FBD3982}" dt="2023-08-31T07:21:07.280" v="17974" actId="20577"/>
        <pc:sldMkLst>
          <pc:docMk/>
          <pc:sldMk cId="3868712696" sldId="257"/>
        </pc:sldMkLst>
        <pc:spChg chg="mod">
          <ac:chgData name="Filip Křepelka" userId="f472ea84-e261-4e9f-9b2e-48f877ab528f" providerId="ADAL" clId="{56E2D40B-8534-4C77-91B7-49997FBD3982}" dt="2023-08-22T14:33:58.838" v="383" actId="27636"/>
          <ac:spMkLst>
            <pc:docMk/>
            <pc:sldMk cId="3868712696" sldId="257"/>
            <ac:spMk id="2" creationId="{00000000-0000-0000-0000-000000000000}"/>
          </ac:spMkLst>
        </pc:spChg>
        <pc:spChg chg="mod">
          <ac:chgData name="Filip Křepelka" userId="f472ea84-e261-4e9f-9b2e-48f877ab528f" providerId="ADAL" clId="{56E2D40B-8534-4C77-91B7-49997FBD3982}" dt="2023-08-31T07:21:07.280" v="17974" actId="20577"/>
          <ac:spMkLst>
            <pc:docMk/>
            <pc:sldMk cId="3868712696" sldId="257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56E2D40B-8534-4C77-91B7-49997FBD3982}" dt="2023-08-26T09:51:56.073" v="6293" actId="20577"/>
        <pc:sldMkLst>
          <pc:docMk/>
          <pc:sldMk cId="1660293181" sldId="258"/>
        </pc:sldMkLst>
        <pc:spChg chg="mod">
          <ac:chgData name="Filip Křepelka" userId="f472ea84-e261-4e9f-9b2e-48f877ab528f" providerId="ADAL" clId="{56E2D40B-8534-4C77-91B7-49997FBD3982}" dt="2023-08-26T09:51:56.073" v="6293" actId="20577"/>
          <ac:spMkLst>
            <pc:docMk/>
            <pc:sldMk cId="1660293181" sldId="258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56E2D40B-8534-4C77-91B7-49997FBD3982}" dt="2023-08-27T12:17:27.409" v="8393" actId="20577"/>
        <pc:sldMkLst>
          <pc:docMk/>
          <pc:sldMk cId="1491140658" sldId="259"/>
        </pc:sldMkLst>
        <pc:spChg chg="mod">
          <ac:chgData name="Filip Křepelka" userId="f472ea84-e261-4e9f-9b2e-48f877ab528f" providerId="ADAL" clId="{56E2D40B-8534-4C77-91B7-49997FBD3982}" dt="2023-08-27T12:17:27.409" v="8393" actId="20577"/>
          <ac:spMkLst>
            <pc:docMk/>
            <pc:sldMk cId="1491140658" sldId="259"/>
            <ac:spMk id="3" creationId="{00000000-0000-0000-0000-000000000000}"/>
          </ac:spMkLst>
        </pc:spChg>
      </pc:sldChg>
      <pc:sldChg chg="del">
        <pc:chgData name="Filip Křepelka" userId="f472ea84-e261-4e9f-9b2e-48f877ab528f" providerId="ADAL" clId="{56E2D40B-8534-4C77-91B7-49997FBD3982}" dt="2023-08-27T11:41:09.287" v="6499" actId="2696"/>
        <pc:sldMkLst>
          <pc:docMk/>
          <pc:sldMk cId="2582241101" sldId="260"/>
        </pc:sldMkLst>
      </pc:sldChg>
      <pc:sldChg chg="modSp add mod">
        <pc:chgData name="Filip Křepelka" userId="f472ea84-e261-4e9f-9b2e-48f877ab528f" providerId="ADAL" clId="{56E2D40B-8534-4C77-91B7-49997FBD3982}" dt="2023-08-27T11:45:52.835" v="7074" actId="20577"/>
        <pc:sldMkLst>
          <pc:docMk/>
          <pc:sldMk cId="3846245010" sldId="260"/>
        </pc:sldMkLst>
        <pc:spChg chg="mod">
          <ac:chgData name="Filip Křepelka" userId="f472ea84-e261-4e9f-9b2e-48f877ab528f" providerId="ADAL" clId="{56E2D40B-8534-4C77-91B7-49997FBD3982}" dt="2023-08-27T11:43:14.126" v="6793" actId="21"/>
          <ac:spMkLst>
            <pc:docMk/>
            <pc:sldMk cId="3846245010" sldId="260"/>
            <ac:spMk id="2" creationId="{00000000-0000-0000-0000-000000000000}"/>
          </ac:spMkLst>
        </pc:spChg>
        <pc:spChg chg="mod">
          <ac:chgData name="Filip Křepelka" userId="f472ea84-e261-4e9f-9b2e-48f877ab528f" providerId="ADAL" clId="{56E2D40B-8534-4C77-91B7-49997FBD3982}" dt="2023-08-27T11:45:52.835" v="7074" actId="20577"/>
          <ac:spMkLst>
            <pc:docMk/>
            <pc:sldMk cId="3846245010" sldId="260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56E2D40B-8534-4C77-91B7-49997FBD3982}" dt="2023-08-27T12:19:48.729" v="8678" actId="20577"/>
        <pc:sldMkLst>
          <pc:docMk/>
          <pc:sldMk cId="1718010373" sldId="261"/>
        </pc:sldMkLst>
        <pc:spChg chg="mod">
          <ac:chgData name="Filip Křepelka" userId="f472ea84-e261-4e9f-9b2e-48f877ab528f" providerId="ADAL" clId="{56E2D40B-8534-4C77-91B7-49997FBD3982}" dt="2023-08-27T12:19:48.729" v="8678" actId="20577"/>
          <ac:spMkLst>
            <pc:docMk/>
            <pc:sldMk cId="1718010373" sldId="261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56E2D40B-8534-4C77-91B7-49997FBD3982}" dt="2023-08-27T12:24:20" v="9239" actId="255"/>
        <pc:sldMkLst>
          <pc:docMk/>
          <pc:sldMk cId="3695946184" sldId="262"/>
        </pc:sldMkLst>
        <pc:spChg chg="mod">
          <ac:chgData name="Filip Křepelka" userId="f472ea84-e261-4e9f-9b2e-48f877ab528f" providerId="ADAL" clId="{56E2D40B-8534-4C77-91B7-49997FBD3982}" dt="2023-08-27T12:22:55.731" v="9123" actId="20577"/>
          <ac:spMkLst>
            <pc:docMk/>
            <pc:sldMk cId="3695946184" sldId="262"/>
            <ac:spMk id="2" creationId="{00000000-0000-0000-0000-000000000000}"/>
          </ac:spMkLst>
        </pc:spChg>
        <pc:spChg chg="mod">
          <ac:chgData name="Filip Křepelka" userId="f472ea84-e261-4e9f-9b2e-48f877ab528f" providerId="ADAL" clId="{56E2D40B-8534-4C77-91B7-49997FBD3982}" dt="2023-08-27T12:24:20" v="9239" actId="255"/>
          <ac:spMkLst>
            <pc:docMk/>
            <pc:sldMk cId="3695946184" sldId="262"/>
            <ac:spMk id="3" creationId="{00000000-0000-0000-0000-000000000000}"/>
          </ac:spMkLst>
        </pc:spChg>
      </pc:sldChg>
      <pc:sldChg chg="del">
        <pc:chgData name="Filip Křepelka" userId="f472ea84-e261-4e9f-9b2e-48f877ab528f" providerId="ADAL" clId="{56E2D40B-8534-4C77-91B7-49997FBD3982}" dt="2023-08-22T14:26:38.338" v="127" actId="2696"/>
        <pc:sldMkLst>
          <pc:docMk/>
          <pc:sldMk cId="692160534" sldId="263"/>
        </pc:sldMkLst>
      </pc:sldChg>
      <pc:sldChg chg="add del">
        <pc:chgData name="Filip Křepelka" userId="f472ea84-e261-4e9f-9b2e-48f877ab528f" providerId="ADAL" clId="{56E2D40B-8534-4C77-91B7-49997FBD3982}" dt="2023-08-24T11:10:15.351" v="4991" actId="2696"/>
        <pc:sldMkLst>
          <pc:docMk/>
          <pc:sldMk cId="2089471093" sldId="263"/>
        </pc:sldMkLst>
      </pc:sldChg>
      <pc:sldChg chg="modSp add mod">
        <pc:chgData name="Filip Křepelka" userId="f472ea84-e261-4e9f-9b2e-48f877ab528f" providerId="ADAL" clId="{56E2D40B-8534-4C77-91B7-49997FBD3982}" dt="2023-08-26T09:52:57.050" v="6421" actId="20577"/>
        <pc:sldMkLst>
          <pc:docMk/>
          <pc:sldMk cId="2722275370" sldId="263"/>
        </pc:sldMkLst>
        <pc:spChg chg="mod">
          <ac:chgData name="Filip Křepelka" userId="f472ea84-e261-4e9f-9b2e-48f877ab528f" providerId="ADAL" clId="{56E2D40B-8534-4C77-91B7-49997FBD3982}" dt="2023-08-26T09:52:57.050" v="6421" actId="20577"/>
          <ac:spMkLst>
            <pc:docMk/>
            <pc:sldMk cId="2722275370" sldId="263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56E2D40B-8534-4C77-91B7-49997FBD3982}" dt="2023-08-27T13:29:37.611" v="14105" actId="20577"/>
        <pc:sldMkLst>
          <pc:docMk/>
          <pc:sldMk cId="3194548207" sldId="264"/>
        </pc:sldMkLst>
        <pc:spChg chg="mod">
          <ac:chgData name="Filip Křepelka" userId="f472ea84-e261-4e9f-9b2e-48f877ab528f" providerId="ADAL" clId="{56E2D40B-8534-4C77-91B7-49997FBD3982}" dt="2023-08-27T13:29:37.611" v="14105" actId="20577"/>
          <ac:spMkLst>
            <pc:docMk/>
            <pc:sldMk cId="3194548207" sldId="264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56E2D40B-8534-4C77-91B7-49997FBD3982}" dt="2023-08-27T13:54:28.954" v="15958" actId="20577"/>
        <pc:sldMkLst>
          <pc:docMk/>
          <pc:sldMk cId="582881414" sldId="265"/>
        </pc:sldMkLst>
        <pc:spChg chg="mod">
          <ac:chgData name="Filip Křepelka" userId="f472ea84-e261-4e9f-9b2e-48f877ab528f" providerId="ADAL" clId="{56E2D40B-8534-4C77-91B7-49997FBD3982}" dt="2023-08-27T13:41:03.341" v="15103" actId="20577"/>
          <ac:spMkLst>
            <pc:docMk/>
            <pc:sldMk cId="582881414" sldId="265"/>
            <ac:spMk id="2" creationId="{00000000-0000-0000-0000-000000000000}"/>
          </ac:spMkLst>
        </pc:spChg>
        <pc:spChg chg="mod">
          <ac:chgData name="Filip Křepelka" userId="f472ea84-e261-4e9f-9b2e-48f877ab528f" providerId="ADAL" clId="{56E2D40B-8534-4C77-91B7-49997FBD3982}" dt="2023-08-27T13:54:28.954" v="15958" actId="20577"/>
          <ac:spMkLst>
            <pc:docMk/>
            <pc:sldMk cId="582881414" sldId="265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56E2D40B-8534-4C77-91B7-49997FBD3982}" dt="2023-08-27T13:53:42.265" v="15805" actId="27636"/>
        <pc:sldMkLst>
          <pc:docMk/>
          <pc:sldMk cId="2104264315" sldId="266"/>
        </pc:sldMkLst>
        <pc:spChg chg="mod">
          <ac:chgData name="Filip Křepelka" userId="f472ea84-e261-4e9f-9b2e-48f877ab528f" providerId="ADAL" clId="{56E2D40B-8534-4C77-91B7-49997FBD3982}" dt="2023-08-27T13:53:42.265" v="15805" actId="27636"/>
          <ac:spMkLst>
            <pc:docMk/>
            <pc:sldMk cId="2104264315" sldId="266"/>
            <ac:spMk id="3" creationId="{00000000-0000-0000-0000-000000000000}"/>
          </ac:spMkLst>
        </pc:spChg>
      </pc:sldChg>
      <pc:sldChg chg="addSp delSp modSp mod">
        <pc:chgData name="Filip Křepelka" userId="f472ea84-e261-4e9f-9b2e-48f877ab528f" providerId="ADAL" clId="{56E2D40B-8534-4C77-91B7-49997FBD3982}" dt="2023-08-27T12:22:27.498" v="9100" actId="255"/>
        <pc:sldMkLst>
          <pc:docMk/>
          <pc:sldMk cId="1350830068" sldId="267"/>
        </pc:sldMkLst>
        <pc:spChg chg="mod">
          <ac:chgData name="Filip Křepelka" userId="f472ea84-e261-4e9f-9b2e-48f877ab528f" providerId="ADAL" clId="{56E2D40B-8534-4C77-91B7-49997FBD3982}" dt="2023-08-27T12:22:27.498" v="9100" actId="255"/>
          <ac:spMkLst>
            <pc:docMk/>
            <pc:sldMk cId="1350830068" sldId="267"/>
            <ac:spMk id="3" creationId="{00000000-0000-0000-0000-000000000000}"/>
          </ac:spMkLst>
        </pc:spChg>
        <pc:spChg chg="add del">
          <ac:chgData name="Filip Křepelka" userId="f472ea84-e261-4e9f-9b2e-48f877ab528f" providerId="ADAL" clId="{56E2D40B-8534-4C77-91B7-49997FBD3982}" dt="2023-08-24T10:01:05.721" v="1025" actId="22"/>
          <ac:spMkLst>
            <pc:docMk/>
            <pc:sldMk cId="1350830068" sldId="267"/>
            <ac:spMk id="5" creationId="{7261704D-39DD-4E87-B86A-94D2E2FB9F53}"/>
          </ac:spMkLst>
        </pc:spChg>
      </pc:sldChg>
      <pc:sldChg chg="del">
        <pc:chgData name="Filip Křepelka" userId="f472ea84-e261-4e9f-9b2e-48f877ab528f" providerId="ADAL" clId="{56E2D40B-8534-4C77-91B7-49997FBD3982}" dt="2023-08-24T11:10:04.945" v="4989" actId="2696"/>
        <pc:sldMkLst>
          <pc:docMk/>
          <pc:sldMk cId="1422686617" sldId="268"/>
        </pc:sldMkLst>
      </pc:sldChg>
      <pc:sldChg chg="modSp add mod">
        <pc:chgData name="Filip Křepelka" userId="f472ea84-e261-4e9f-9b2e-48f877ab528f" providerId="ADAL" clId="{56E2D40B-8534-4C77-91B7-49997FBD3982}" dt="2023-08-26T09:53:31.227" v="6498" actId="20577"/>
        <pc:sldMkLst>
          <pc:docMk/>
          <pc:sldMk cId="1631501142" sldId="268"/>
        </pc:sldMkLst>
        <pc:spChg chg="mod">
          <ac:chgData name="Filip Křepelka" userId="f472ea84-e261-4e9f-9b2e-48f877ab528f" providerId="ADAL" clId="{56E2D40B-8534-4C77-91B7-49997FBD3982}" dt="2023-08-26T09:53:31.227" v="6498" actId="20577"/>
          <ac:spMkLst>
            <pc:docMk/>
            <pc:sldMk cId="1631501142" sldId="268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56E2D40B-8534-4C77-91B7-49997FBD3982}" dt="2023-08-27T14:20:51.246" v="17902" actId="20577"/>
        <pc:sldMkLst>
          <pc:docMk/>
          <pc:sldMk cId="1339027760" sldId="269"/>
        </pc:sldMkLst>
        <pc:spChg chg="mod">
          <ac:chgData name="Filip Křepelka" userId="f472ea84-e261-4e9f-9b2e-48f877ab528f" providerId="ADAL" clId="{56E2D40B-8534-4C77-91B7-49997FBD3982}" dt="2023-08-27T14:04:20.129" v="16841" actId="20577"/>
          <ac:spMkLst>
            <pc:docMk/>
            <pc:sldMk cId="1339027760" sldId="269"/>
            <ac:spMk id="2" creationId="{00000000-0000-0000-0000-000000000000}"/>
          </ac:spMkLst>
        </pc:spChg>
        <pc:spChg chg="mod">
          <ac:chgData name="Filip Křepelka" userId="f472ea84-e261-4e9f-9b2e-48f877ab528f" providerId="ADAL" clId="{56E2D40B-8534-4C77-91B7-49997FBD3982}" dt="2023-08-27T14:20:51.246" v="17902" actId="20577"/>
          <ac:spMkLst>
            <pc:docMk/>
            <pc:sldMk cId="1339027760" sldId="269"/>
            <ac:spMk id="3" creationId="{00000000-0000-0000-0000-000000000000}"/>
          </ac:spMkLst>
        </pc:spChg>
      </pc:sldChg>
      <pc:sldChg chg="addSp modSp mod">
        <pc:chgData name="Filip Křepelka" userId="f472ea84-e261-4e9f-9b2e-48f877ab528f" providerId="ADAL" clId="{56E2D40B-8534-4C77-91B7-49997FBD3982}" dt="2023-08-27T14:08:27.848" v="17000" actId="22"/>
        <pc:sldMkLst>
          <pc:docMk/>
          <pc:sldMk cId="972083908" sldId="270"/>
        </pc:sldMkLst>
        <pc:spChg chg="mod">
          <ac:chgData name="Filip Křepelka" userId="f472ea84-e261-4e9f-9b2e-48f877ab528f" providerId="ADAL" clId="{56E2D40B-8534-4C77-91B7-49997FBD3982}" dt="2023-08-27T13:56:46.184" v="16097" actId="20577"/>
          <ac:spMkLst>
            <pc:docMk/>
            <pc:sldMk cId="972083908" sldId="270"/>
            <ac:spMk id="3" creationId="{00000000-0000-0000-0000-000000000000}"/>
          </ac:spMkLst>
        </pc:spChg>
        <pc:spChg chg="add">
          <ac:chgData name="Filip Křepelka" userId="f472ea84-e261-4e9f-9b2e-48f877ab528f" providerId="ADAL" clId="{56E2D40B-8534-4C77-91B7-49997FBD3982}" dt="2023-08-27T14:08:27.848" v="17000" actId="22"/>
          <ac:spMkLst>
            <pc:docMk/>
            <pc:sldMk cId="972083908" sldId="270"/>
            <ac:spMk id="5" creationId="{4675A717-562A-471E-A1C6-CD520F06E616}"/>
          </ac:spMkLst>
        </pc:spChg>
      </pc:sldChg>
      <pc:sldChg chg="modSp mod">
        <pc:chgData name="Filip Křepelka" userId="f472ea84-e261-4e9f-9b2e-48f877ab528f" providerId="ADAL" clId="{56E2D40B-8534-4C77-91B7-49997FBD3982}" dt="2023-08-22T15:12:12.403" v="846" actId="20577"/>
        <pc:sldMkLst>
          <pc:docMk/>
          <pc:sldMk cId="2085331376" sldId="272"/>
        </pc:sldMkLst>
        <pc:spChg chg="mod">
          <ac:chgData name="Filip Křepelka" userId="f472ea84-e261-4e9f-9b2e-48f877ab528f" providerId="ADAL" clId="{56E2D40B-8534-4C77-91B7-49997FBD3982}" dt="2023-08-22T15:12:12.403" v="846" actId="20577"/>
          <ac:spMkLst>
            <pc:docMk/>
            <pc:sldMk cId="2085331376" sldId="272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56E2D40B-8534-4C77-91B7-49997FBD3982}" dt="2023-08-27T13:02:30.525" v="10336" actId="20577"/>
        <pc:sldMkLst>
          <pc:docMk/>
          <pc:sldMk cId="2297585605" sldId="274"/>
        </pc:sldMkLst>
        <pc:spChg chg="mod">
          <ac:chgData name="Filip Křepelka" userId="f472ea84-e261-4e9f-9b2e-48f877ab528f" providerId="ADAL" clId="{56E2D40B-8534-4C77-91B7-49997FBD3982}" dt="2023-08-27T13:02:30.525" v="10336" actId="20577"/>
          <ac:spMkLst>
            <pc:docMk/>
            <pc:sldMk cId="2297585605" sldId="274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56E2D40B-8534-4C77-91B7-49997FBD3982}" dt="2023-08-27T13:31:17.127" v="14376" actId="20577"/>
        <pc:sldMkLst>
          <pc:docMk/>
          <pc:sldMk cId="3595920757" sldId="275"/>
        </pc:sldMkLst>
        <pc:spChg chg="mod">
          <ac:chgData name="Filip Křepelka" userId="f472ea84-e261-4e9f-9b2e-48f877ab528f" providerId="ADAL" clId="{56E2D40B-8534-4C77-91B7-49997FBD3982}" dt="2023-08-27T13:31:17.127" v="14376" actId="20577"/>
          <ac:spMkLst>
            <pc:docMk/>
            <pc:sldMk cId="3595920757" sldId="275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56E2D40B-8534-4C77-91B7-49997FBD3982}" dt="2023-08-27T13:32:14.845" v="14539" actId="20577"/>
        <pc:sldMkLst>
          <pc:docMk/>
          <pc:sldMk cId="1593631223" sldId="276"/>
        </pc:sldMkLst>
        <pc:spChg chg="mod">
          <ac:chgData name="Filip Křepelka" userId="f472ea84-e261-4e9f-9b2e-48f877ab528f" providerId="ADAL" clId="{56E2D40B-8534-4C77-91B7-49997FBD3982}" dt="2023-08-27T13:32:14.845" v="14539" actId="20577"/>
          <ac:spMkLst>
            <pc:docMk/>
            <pc:sldMk cId="1593631223" sldId="276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56E2D40B-8534-4C77-91B7-49997FBD3982}" dt="2023-08-27T13:39:13.923" v="14832" actId="27636"/>
        <pc:sldMkLst>
          <pc:docMk/>
          <pc:sldMk cId="4274348809" sldId="278"/>
        </pc:sldMkLst>
        <pc:spChg chg="mod">
          <ac:chgData name="Filip Křepelka" userId="f472ea84-e261-4e9f-9b2e-48f877ab528f" providerId="ADAL" clId="{56E2D40B-8534-4C77-91B7-49997FBD3982}" dt="2023-08-27T13:22:57.790" v="13564" actId="20577"/>
          <ac:spMkLst>
            <pc:docMk/>
            <pc:sldMk cId="4274348809" sldId="278"/>
            <ac:spMk id="2" creationId="{1BE0F4AE-6387-4500-BB28-014876A7252C}"/>
          </ac:spMkLst>
        </pc:spChg>
        <pc:spChg chg="mod">
          <ac:chgData name="Filip Křepelka" userId="f472ea84-e261-4e9f-9b2e-48f877ab528f" providerId="ADAL" clId="{56E2D40B-8534-4C77-91B7-49997FBD3982}" dt="2023-08-27T13:39:13.923" v="14832" actId="27636"/>
          <ac:spMkLst>
            <pc:docMk/>
            <pc:sldMk cId="4274348809" sldId="278"/>
            <ac:spMk id="3" creationId="{205EFA72-B5EA-476A-BAC0-AF1F42C15F11}"/>
          </ac:spMkLst>
        </pc:spChg>
      </pc:sldChg>
      <pc:sldChg chg="modSp del mod">
        <pc:chgData name="Filip Křepelka" userId="f472ea84-e261-4e9f-9b2e-48f877ab528f" providerId="ADAL" clId="{56E2D40B-8534-4C77-91B7-49997FBD3982}" dt="2023-08-27T13:55:19.403" v="15959" actId="2696"/>
        <pc:sldMkLst>
          <pc:docMk/>
          <pc:sldMk cId="2308425071" sldId="279"/>
        </pc:sldMkLst>
        <pc:spChg chg="mod">
          <ac:chgData name="Filip Křepelka" userId="f472ea84-e261-4e9f-9b2e-48f877ab528f" providerId="ADAL" clId="{56E2D40B-8534-4C77-91B7-49997FBD3982}" dt="2023-08-27T13:37:19.336" v="14680" actId="20577"/>
          <ac:spMkLst>
            <pc:docMk/>
            <pc:sldMk cId="2308425071" sldId="279"/>
            <ac:spMk id="2" creationId="{768EB026-BCC8-4CDF-999B-7BD0A33B2C84}"/>
          </ac:spMkLst>
        </pc:spChg>
        <pc:spChg chg="mod">
          <ac:chgData name="Filip Křepelka" userId="f472ea84-e261-4e9f-9b2e-48f877ab528f" providerId="ADAL" clId="{56E2D40B-8534-4C77-91B7-49997FBD3982}" dt="2023-08-24T10:29:10.189" v="4621" actId="27636"/>
          <ac:spMkLst>
            <pc:docMk/>
            <pc:sldMk cId="2308425071" sldId="279"/>
            <ac:spMk id="3" creationId="{712276E8-97B4-44BB-9BF3-93772DF459CA}"/>
          </ac:spMkLst>
        </pc:spChg>
      </pc:sldChg>
      <pc:sldChg chg="modSp add mod">
        <pc:chgData name="Filip Křepelka" userId="f472ea84-e261-4e9f-9b2e-48f877ab528f" providerId="ADAL" clId="{56E2D40B-8534-4C77-91B7-49997FBD3982}" dt="2023-08-27T15:34:06.112" v="17959" actId="20577"/>
        <pc:sldMkLst>
          <pc:docMk/>
          <pc:sldMk cId="3997193121" sldId="279"/>
        </pc:sldMkLst>
        <pc:spChg chg="mod">
          <ac:chgData name="Filip Křepelka" userId="f472ea84-e261-4e9f-9b2e-48f877ab528f" providerId="ADAL" clId="{56E2D40B-8534-4C77-91B7-49997FBD3982}" dt="2023-08-27T15:34:06.112" v="17959" actId="20577"/>
          <ac:spMkLst>
            <pc:docMk/>
            <pc:sldMk cId="3997193121" sldId="279"/>
            <ac:spMk id="3" creationId="{712276E8-97B4-44BB-9BF3-93772DF459CA}"/>
          </ac:spMkLst>
        </pc:spChg>
      </pc:sldChg>
      <pc:sldChg chg="modSp new del mod">
        <pc:chgData name="Filip Křepelka" userId="f472ea84-e261-4e9f-9b2e-48f877ab528f" providerId="ADAL" clId="{56E2D40B-8534-4C77-91B7-49997FBD3982}" dt="2023-08-24T15:35:57.383" v="5675" actId="47"/>
        <pc:sldMkLst>
          <pc:docMk/>
          <pc:sldMk cId="4203402603" sldId="280"/>
        </pc:sldMkLst>
        <pc:spChg chg="mod">
          <ac:chgData name="Filip Křepelka" userId="f472ea84-e261-4e9f-9b2e-48f877ab528f" providerId="ADAL" clId="{56E2D40B-8534-4C77-91B7-49997FBD3982}" dt="2023-08-22T14:25:20.538" v="43" actId="20577"/>
          <ac:spMkLst>
            <pc:docMk/>
            <pc:sldMk cId="4203402603" sldId="280"/>
            <ac:spMk id="2" creationId="{DB972E7A-BF93-4B88-803E-286FCF4D8B8C}"/>
          </ac:spMkLst>
        </pc:spChg>
        <pc:spChg chg="mod">
          <ac:chgData name="Filip Křepelka" userId="f472ea84-e261-4e9f-9b2e-48f877ab528f" providerId="ADAL" clId="{56E2D40B-8534-4C77-91B7-49997FBD3982}" dt="2023-08-22T15:13:14.714" v="1005" actId="20577"/>
          <ac:spMkLst>
            <pc:docMk/>
            <pc:sldMk cId="4203402603" sldId="280"/>
            <ac:spMk id="3" creationId="{6ABDB2AB-F15C-4185-9FDA-A87DDD83D8A8}"/>
          </ac:spMkLst>
        </pc:spChg>
      </pc:sldChg>
      <pc:sldChg chg="modSp new mod">
        <pc:chgData name="Filip Křepelka" userId="f472ea84-e261-4e9f-9b2e-48f877ab528f" providerId="ADAL" clId="{56E2D40B-8534-4C77-91B7-49997FBD3982}" dt="2023-08-24T11:13:13.857" v="5531" actId="20577"/>
        <pc:sldMkLst>
          <pc:docMk/>
          <pc:sldMk cId="293077500" sldId="281"/>
        </pc:sldMkLst>
        <pc:spChg chg="mod">
          <ac:chgData name="Filip Křepelka" userId="f472ea84-e261-4e9f-9b2e-48f877ab528f" providerId="ADAL" clId="{56E2D40B-8534-4C77-91B7-49997FBD3982}" dt="2023-08-22T14:26:25.557" v="126" actId="20577"/>
          <ac:spMkLst>
            <pc:docMk/>
            <pc:sldMk cId="293077500" sldId="281"/>
            <ac:spMk id="2" creationId="{4CD1ECD9-5787-47AE-93B8-C7223C2B2F31}"/>
          </ac:spMkLst>
        </pc:spChg>
        <pc:spChg chg="mod">
          <ac:chgData name="Filip Křepelka" userId="f472ea84-e261-4e9f-9b2e-48f877ab528f" providerId="ADAL" clId="{56E2D40B-8534-4C77-91B7-49997FBD3982}" dt="2023-08-24T11:13:13.857" v="5531" actId="20577"/>
          <ac:spMkLst>
            <pc:docMk/>
            <pc:sldMk cId="293077500" sldId="281"/>
            <ac:spMk id="3" creationId="{4A1BB514-9644-41D5-96DD-6A3B93FAD79E}"/>
          </ac:spMkLst>
        </pc:spChg>
      </pc:sldChg>
      <pc:sldChg chg="add del">
        <pc:chgData name="Filip Křepelka" userId="f472ea84-e261-4e9f-9b2e-48f877ab528f" providerId="ADAL" clId="{56E2D40B-8534-4C77-91B7-49997FBD3982}" dt="2023-08-24T09:59:35.009" v="1007"/>
        <pc:sldMkLst>
          <pc:docMk/>
          <pc:sldMk cId="685979736" sldId="282"/>
        </pc:sldMkLst>
      </pc:sldChg>
      <pc:sldChg chg="modSp new mod">
        <pc:chgData name="Filip Křepelka" userId="f472ea84-e261-4e9f-9b2e-48f877ab528f" providerId="ADAL" clId="{56E2D40B-8534-4C77-91B7-49997FBD3982}" dt="2023-08-24T10:05:21.831" v="1850" actId="27636"/>
        <pc:sldMkLst>
          <pc:docMk/>
          <pc:sldMk cId="711331208" sldId="282"/>
        </pc:sldMkLst>
        <pc:spChg chg="mod">
          <ac:chgData name="Filip Křepelka" userId="f472ea84-e261-4e9f-9b2e-48f877ab528f" providerId="ADAL" clId="{56E2D40B-8534-4C77-91B7-49997FBD3982}" dt="2023-08-24T10:02:01.871" v="1153" actId="20577"/>
          <ac:spMkLst>
            <pc:docMk/>
            <pc:sldMk cId="711331208" sldId="282"/>
            <ac:spMk id="2" creationId="{DE52C1F9-880F-4069-9705-0B70FDC89094}"/>
          </ac:spMkLst>
        </pc:spChg>
        <pc:spChg chg="mod">
          <ac:chgData name="Filip Křepelka" userId="f472ea84-e261-4e9f-9b2e-48f877ab528f" providerId="ADAL" clId="{56E2D40B-8534-4C77-91B7-49997FBD3982}" dt="2023-08-24T10:05:21.831" v="1850" actId="27636"/>
          <ac:spMkLst>
            <pc:docMk/>
            <pc:sldMk cId="711331208" sldId="282"/>
            <ac:spMk id="3" creationId="{CD47E0F0-3915-4EDD-AF25-429AA1EF311E}"/>
          </ac:spMkLst>
        </pc:spChg>
      </pc:sldChg>
      <pc:sldChg chg="add del">
        <pc:chgData name="Filip Křepelka" userId="f472ea84-e261-4e9f-9b2e-48f877ab528f" providerId="ADAL" clId="{56E2D40B-8534-4C77-91B7-49997FBD3982}" dt="2023-08-24T09:59:35.009" v="1007"/>
        <pc:sldMkLst>
          <pc:docMk/>
          <pc:sldMk cId="597407888" sldId="283"/>
        </pc:sldMkLst>
      </pc:sldChg>
      <pc:sldChg chg="modSp new mod">
        <pc:chgData name="Filip Křepelka" userId="f472ea84-e261-4e9f-9b2e-48f877ab528f" providerId="ADAL" clId="{56E2D40B-8534-4C77-91B7-49997FBD3982}" dt="2023-08-27T12:21:51.115" v="9059" actId="20577"/>
        <pc:sldMkLst>
          <pc:docMk/>
          <pc:sldMk cId="2768232441" sldId="283"/>
        </pc:sldMkLst>
        <pc:spChg chg="mod">
          <ac:chgData name="Filip Křepelka" userId="f472ea84-e261-4e9f-9b2e-48f877ab528f" providerId="ADAL" clId="{56E2D40B-8534-4C77-91B7-49997FBD3982}" dt="2023-08-27T12:21:05.114" v="8860" actId="20577"/>
          <ac:spMkLst>
            <pc:docMk/>
            <pc:sldMk cId="2768232441" sldId="283"/>
            <ac:spMk id="2" creationId="{A4854ECD-2609-4792-B3F1-C84842EE413A}"/>
          </ac:spMkLst>
        </pc:spChg>
        <pc:spChg chg="mod">
          <ac:chgData name="Filip Křepelka" userId="f472ea84-e261-4e9f-9b2e-48f877ab528f" providerId="ADAL" clId="{56E2D40B-8534-4C77-91B7-49997FBD3982}" dt="2023-08-27T12:21:51.115" v="9059" actId="20577"/>
          <ac:spMkLst>
            <pc:docMk/>
            <pc:sldMk cId="2768232441" sldId="283"/>
            <ac:spMk id="3" creationId="{C51532D7-C820-4D1F-A001-1C49CCE45A86}"/>
          </ac:spMkLst>
        </pc:spChg>
      </pc:sldChg>
      <pc:sldChg chg="modSp new mod">
        <pc:chgData name="Filip Křepelka" userId="f472ea84-e261-4e9f-9b2e-48f877ab528f" providerId="ADAL" clId="{56E2D40B-8534-4C77-91B7-49997FBD3982}" dt="2023-08-27T12:31:48.801" v="9423" actId="20577"/>
        <pc:sldMkLst>
          <pc:docMk/>
          <pc:sldMk cId="3097020077" sldId="284"/>
        </pc:sldMkLst>
        <pc:spChg chg="mod">
          <ac:chgData name="Filip Křepelka" userId="f472ea84-e261-4e9f-9b2e-48f877ab528f" providerId="ADAL" clId="{56E2D40B-8534-4C77-91B7-49997FBD3982}" dt="2023-08-24T10:08:23.444" v="2434" actId="20577"/>
          <ac:spMkLst>
            <pc:docMk/>
            <pc:sldMk cId="3097020077" sldId="284"/>
            <ac:spMk id="2" creationId="{AAE426A9-436C-45DE-9982-59E6E92EEC1E}"/>
          </ac:spMkLst>
        </pc:spChg>
        <pc:spChg chg="mod">
          <ac:chgData name="Filip Křepelka" userId="f472ea84-e261-4e9f-9b2e-48f877ab528f" providerId="ADAL" clId="{56E2D40B-8534-4C77-91B7-49997FBD3982}" dt="2023-08-27T12:31:48.801" v="9423" actId="20577"/>
          <ac:spMkLst>
            <pc:docMk/>
            <pc:sldMk cId="3097020077" sldId="284"/>
            <ac:spMk id="3" creationId="{DEACF326-47A1-4C5C-83C6-4B58D7CE8A99}"/>
          </ac:spMkLst>
        </pc:spChg>
      </pc:sldChg>
      <pc:sldChg chg="modSp add del mod">
        <pc:chgData name="Filip Křepelka" userId="f472ea84-e261-4e9f-9b2e-48f877ab528f" providerId="ADAL" clId="{56E2D40B-8534-4C77-91B7-49997FBD3982}" dt="2023-08-27T12:58:39.010" v="9493" actId="2696"/>
        <pc:sldMkLst>
          <pc:docMk/>
          <pc:sldMk cId="382380544" sldId="285"/>
        </pc:sldMkLst>
        <pc:spChg chg="mod">
          <ac:chgData name="Filip Křepelka" userId="f472ea84-e261-4e9f-9b2e-48f877ab528f" providerId="ADAL" clId="{56E2D40B-8534-4C77-91B7-49997FBD3982}" dt="2023-08-27T12:57:14.406" v="9492" actId="20577"/>
          <ac:spMkLst>
            <pc:docMk/>
            <pc:sldMk cId="382380544" sldId="285"/>
            <ac:spMk id="3" creationId="{1771D6CC-72CC-4762-AD2D-9C747FD8C878}"/>
          </ac:spMkLst>
        </pc:spChg>
      </pc:sldChg>
      <pc:sldChg chg="modSp new del mod">
        <pc:chgData name="Filip Křepelka" userId="f472ea84-e261-4e9f-9b2e-48f877ab528f" providerId="ADAL" clId="{56E2D40B-8534-4C77-91B7-49997FBD3982}" dt="2023-08-27T12:56:16.977" v="9424" actId="2696"/>
        <pc:sldMkLst>
          <pc:docMk/>
          <pc:sldMk cId="607063826" sldId="285"/>
        </pc:sldMkLst>
        <pc:spChg chg="mod">
          <ac:chgData name="Filip Křepelka" userId="f472ea84-e261-4e9f-9b2e-48f877ab528f" providerId="ADAL" clId="{56E2D40B-8534-4C77-91B7-49997FBD3982}" dt="2023-08-24T10:13:14.174" v="3049" actId="20577"/>
          <ac:spMkLst>
            <pc:docMk/>
            <pc:sldMk cId="607063826" sldId="285"/>
            <ac:spMk id="2" creationId="{5A0EB110-3758-4D10-9587-AB9056AE233F}"/>
          </ac:spMkLst>
        </pc:spChg>
        <pc:spChg chg="mod">
          <ac:chgData name="Filip Křepelka" userId="f472ea84-e261-4e9f-9b2e-48f877ab528f" providerId="ADAL" clId="{56E2D40B-8534-4C77-91B7-49997FBD3982}" dt="2023-08-24T10:26:45.768" v="4338" actId="20577"/>
          <ac:spMkLst>
            <pc:docMk/>
            <pc:sldMk cId="607063826" sldId="285"/>
            <ac:spMk id="3" creationId="{1771D6CC-72CC-4762-AD2D-9C747FD8C878}"/>
          </ac:spMkLst>
        </pc:spChg>
      </pc:sldChg>
      <pc:sldChg chg="modSp add mod">
        <pc:chgData name="Filip Křepelka" userId="f472ea84-e261-4e9f-9b2e-48f877ab528f" providerId="ADAL" clId="{56E2D40B-8534-4C77-91B7-49997FBD3982}" dt="2023-08-27T13:00:06.304" v="9775" actId="20577"/>
        <pc:sldMkLst>
          <pc:docMk/>
          <pc:sldMk cId="1891040100" sldId="285"/>
        </pc:sldMkLst>
        <pc:spChg chg="mod">
          <ac:chgData name="Filip Křepelka" userId="f472ea84-e261-4e9f-9b2e-48f877ab528f" providerId="ADAL" clId="{56E2D40B-8534-4C77-91B7-49997FBD3982}" dt="2023-08-27T13:00:06.304" v="9775" actId="20577"/>
          <ac:spMkLst>
            <pc:docMk/>
            <pc:sldMk cId="1891040100" sldId="285"/>
            <ac:spMk id="3" creationId="{1771D6CC-72CC-4762-AD2D-9C747FD8C878}"/>
          </ac:spMkLst>
        </pc:spChg>
      </pc:sldChg>
      <pc:sldChg chg="modSp new mod">
        <pc:chgData name="Filip Křepelka" userId="f472ea84-e261-4e9f-9b2e-48f877ab528f" providerId="ADAL" clId="{56E2D40B-8534-4C77-91B7-49997FBD3982}" dt="2023-08-27T14:16:57.804" v="17743" actId="20577"/>
        <pc:sldMkLst>
          <pc:docMk/>
          <pc:sldMk cId="2997571848" sldId="286"/>
        </pc:sldMkLst>
        <pc:spChg chg="mod">
          <ac:chgData name="Filip Křepelka" userId="f472ea84-e261-4e9f-9b2e-48f877ab528f" providerId="ADAL" clId="{56E2D40B-8534-4C77-91B7-49997FBD3982}" dt="2023-08-25T18:17:06.300" v="5686" actId="20577"/>
          <ac:spMkLst>
            <pc:docMk/>
            <pc:sldMk cId="2997571848" sldId="286"/>
            <ac:spMk id="2" creationId="{E4B1AB37-375A-4DEB-8FBF-0738FA72E66D}"/>
          </ac:spMkLst>
        </pc:spChg>
        <pc:spChg chg="mod">
          <ac:chgData name="Filip Křepelka" userId="f472ea84-e261-4e9f-9b2e-48f877ab528f" providerId="ADAL" clId="{56E2D40B-8534-4C77-91B7-49997FBD3982}" dt="2023-08-27T14:16:57.804" v="17743" actId="20577"/>
          <ac:spMkLst>
            <pc:docMk/>
            <pc:sldMk cId="2997571848" sldId="286"/>
            <ac:spMk id="3" creationId="{74BD1EBC-340E-47D1-B1C2-F53FF9A9BFC4}"/>
          </ac:spMkLst>
        </pc:spChg>
      </pc:sldChg>
      <pc:sldChg chg="modSp new mod">
        <pc:chgData name="Filip Křepelka" userId="f472ea84-e261-4e9f-9b2e-48f877ab528f" providerId="ADAL" clId="{56E2D40B-8534-4C77-91B7-49997FBD3982}" dt="2023-08-27T12:16:06.558" v="8206" actId="20577"/>
        <pc:sldMkLst>
          <pc:docMk/>
          <pc:sldMk cId="798727851" sldId="287"/>
        </pc:sldMkLst>
        <pc:spChg chg="mod">
          <ac:chgData name="Filip Křepelka" userId="f472ea84-e261-4e9f-9b2e-48f877ab528f" providerId="ADAL" clId="{56E2D40B-8534-4C77-91B7-49997FBD3982}" dt="2023-08-27T11:43:31.081" v="6828" actId="5793"/>
          <ac:spMkLst>
            <pc:docMk/>
            <pc:sldMk cId="798727851" sldId="287"/>
            <ac:spMk id="2" creationId="{F23B9E9A-C3A2-4B35-AABB-8903F7A28403}"/>
          </ac:spMkLst>
        </pc:spChg>
        <pc:spChg chg="mod">
          <ac:chgData name="Filip Křepelka" userId="f472ea84-e261-4e9f-9b2e-48f877ab528f" providerId="ADAL" clId="{56E2D40B-8534-4C77-91B7-49997FBD3982}" dt="2023-08-27T12:16:06.558" v="8206" actId="20577"/>
          <ac:spMkLst>
            <pc:docMk/>
            <pc:sldMk cId="798727851" sldId="287"/>
            <ac:spMk id="3" creationId="{C80648B2-94A7-4775-B18E-933377BD987C}"/>
          </ac:spMkLst>
        </pc:spChg>
      </pc:sldChg>
      <pc:sldChg chg="modSp new mod">
        <pc:chgData name="Filip Křepelka" userId="f472ea84-e261-4e9f-9b2e-48f877ab528f" providerId="ADAL" clId="{56E2D40B-8534-4C77-91B7-49997FBD3982}" dt="2023-08-27T13:06:05.044" v="11049" actId="20577"/>
        <pc:sldMkLst>
          <pc:docMk/>
          <pc:sldMk cId="791039800" sldId="288"/>
        </pc:sldMkLst>
        <pc:spChg chg="mod">
          <ac:chgData name="Filip Křepelka" userId="f472ea84-e261-4e9f-9b2e-48f877ab528f" providerId="ADAL" clId="{56E2D40B-8534-4C77-91B7-49997FBD3982}" dt="2023-08-27T13:03:35.652" v="10417" actId="20577"/>
          <ac:spMkLst>
            <pc:docMk/>
            <pc:sldMk cId="791039800" sldId="288"/>
            <ac:spMk id="2" creationId="{BEDAFEE8-DDD2-49A7-8FB1-44D4B7FD782E}"/>
          </ac:spMkLst>
        </pc:spChg>
        <pc:spChg chg="mod">
          <ac:chgData name="Filip Křepelka" userId="f472ea84-e261-4e9f-9b2e-48f877ab528f" providerId="ADAL" clId="{56E2D40B-8534-4C77-91B7-49997FBD3982}" dt="2023-08-27T13:06:05.044" v="11049" actId="20577"/>
          <ac:spMkLst>
            <pc:docMk/>
            <pc:sldMk cId="791039800" sldId="288"/>
            <ac:spMk id="3" creationId="{9ACF527F-5E81-4212-B1B5-4A918A1E3C8F}"/>
          </ac:spMkLst>
        </pc:spChg>
      </pc:sldChg>
      <pc:sldChg chg="modSp new mod">
        <pc:chgData name="Filip Křepelka" userId="f472ea84-e261-4e9f-9b2e-48f877ab528f" providerId="ADAL" clId="{56E2D40B-8534-4C77-91B7-49997FBD3982}" dt="2023-08-27T13:33:06.936" v="14664" actId="27636"/>
        <pc:sldMkLst>
          <pc:docMk/>
          <pc:sldMk cId="74411863" sldId="289"/>
        </pc:sldMkLst>
        <pc:spChg chg="mod">
          <ac:chgData name="Filip Křepelka" userId="f472ea84-e261-4e9f-9b2e-48f877ab528f" providerId="ADAL" clId="{56E2D40B-8534-4C77-91B7-49997FBD3982}" dt="2023-08-27T13:06:40.070" v="11090" actId="20577"/>
          <ac:spMkLst>
            <pc:docMk/>
            <pc:sldMk cId="74411863" sldId="289"/>
            <ac:spMk id="2" creationId="{29920743-ADE3-4B4A-8F21-F1AE3D472BEA}"/>
          </ac:spMkLst>
        </pc:spChg>
        <pc:spChg chg="mod">
          <ac:chgData name="Filip Křepelka" userId="f472ea84-e261-4e9f-9b2e-48f877ab528f" providerId="ADAL" clId="{56E2D40B-8534-4C77-91B7-49997FBD3982}" dt="2023-08-27T13:33:06.936" v="14664" actId="27636"/>
          <ac:spMkLst>
            <pc:docMk/>
            <pc:sldMk cId="74411863" sldId="289"/>
            <ac:spMk id="3" creationId="{84077517-0158-4FAB-866A-60265BEBA1FE}"/>
          </ac:spMkLst>
        </pc:spChg>
      </pc:sldChg>
      <pc:sldChg chg="modSp new mod">
        <pc:chgData name="Filip Křepelka" userId="f472ea84-e261-4e9f-9b2e-48f877ab528f" providerId="ADAL" clId="{56E2D40B-8534-4C77-91B7-49997FBD3982}" dt="2023-08-27T13:15:54.427" v="12618" actId="20577"/>
        <pc:sldMkLst>
          <pc:docMk/>
          <pc:sldMk cId="620616334" sldId="290"/>
        </pc:sldMkLst>
        <pc:spChg chg="mod">
          <ac:chgData name="Filip Křepelka" userId="f472ea84-e261-4e9f-9b2e-48f877ab528f" providerId="ADAL" clId="{56E2D40B-8534-4C77-91B7-49997FBD3982}" dt="2023-08-27T13:07:57.314" v="11269"/>
          <ac:spMkLst>
            <pc:docMk/>
            <pc:sldMk cId="620616334" sldId="290"/>
            <ac:spMk id="2" creationId="{B3B2326F-7E56-48B6-BD16-2AE808304A99}"/>
          </ac:spMkLst>
        </pc:spChg>
        <pc:spChg chg="mod">
          <ac:chgData name="Filip Křepelka" userId="f472ea84-e261-4e9f-9b2e-48f877ab528f" providerId="ADAL" clId="{56E2D40B-8534-4C77-91B7-49997FBD3982}" dt="2023-08-27T13:15:54.427" v="12618" actId="20577"/>
          <ac:spMkLst>
            <pc:docMk/>
            <pc:sldMk cId="620616334" sldId="290"/>
            <ac:spMk id="3" creationId="{57ADC641-EDB3-48E0-939E-52C38F867101}"/>
          </ac:spMkLst>
        </pc:spChg>
      </pc:sldChg>
      <pc:sldChg chg="modSp new mod">
        <pc:chgData name="Filip Křepelka" userId="f472ea84-e261-4e9f-9b2e-48f877ab528f" providerId="ADAL" clId="{56E2D40B-8534-4C77-91B7-49997FBD3982}" dt="2023-08-27T13:24:15.982" v="13773" actId="5793"/>
        <pc:sldMkLst>
          <pc:docMk/>
          <pc:sldMk cId="2151481235" sldId="291"/>
        </pc:sldMkLst>
        <pc:spChg chg="mod">
          <ac:chgData name="Filip Křepelka" userId="f472ea84-e261-4e9f-9b2e-48f877ab528f" providerId="ADAL" clId="{56E2D40B-8534-4C77-91B7-49997FBD3982}" dt="2023-08-27T13:24:15.982" v="13773" actId="5793"/>
          <ac:spMkLst>
            <pc:docMk/>
            <pc:sldMk cId="2151481235" sldId="291"/>
            <ac:spMk id="2" creationId="{9303DA9E-187F-49AA-88F9-1CCE62603540}"/>
          </ac:spMkLst>
        </pc:spChg>
        <pc:spChg chg="mod">
          <ac:chgData name="Filip Křepelka" userId="f472ea84-e261-4e9f-9b2e-48f877ab528f" providerId="ADAL" clId="{56E2D40B-8534-4C77-91B7-49997FBD3982}" dt="2023-08-27T13:24:06.920" v="13749" actId="20577"/>
          <ac:spMkLst>
            <pc:docMk/>
            <pc:sldMk cId="2151481235" sldId="291"/>
            <ac:spMk id="3" creationId="{746544C7-4E5F-424D-96B5-C1F843606E1C}"/>
          </ac:spMkLst>
        </pc:spChg>
      </pc:sldChg>
      <pc:sldChg chg="modSp new mod">
        <pc:chgData name="Filip Křepelka" userId="f472ea84-e261-4e9f-9b2e-48f877ab528f" providerId="ADAL" clId="{56E2D40B-8534-4C77-91B7-49997FBD3982}" dt="2023-08-27T13:47:00.476" v="15776" actId="20577"/>
        <pc:sldMkLst>
          <pc:docMk/>
          <pc:sldMk cId="511446096" sldId="292"/>
        </pc:sldMkLst>
        <pc:spChg chg="mod">
          <ac:chgData name="Filip Křepelka" userId="f472ea84-e261-4e9f-9b2e-48f877ab528f" providerId="ADAL" clId="{56E2D40B-8534-4C77-91B7-49997FBD3982}" dt="2023-08-27T13:40:52.053" v="15069" actId="20577"/>
          <ac:spMkLst>
            <pc:docMk/>
            <pc:sldMk cId="511446096" sldId="292"/>
            <ac:spMk id="2" creationId="{1062EB3A-166A-4555-8B61-A74EF23BD9EC}"/>
          </ac:spMkLst>
        </pc:spChg>
        <pc:spChg chg="mod">
          <ac:chgData name="Filip Křepelka" userId="f472ea84-e261-4e9f-9b2e-48f877ab528f" providerId="ADAL" clId="{56E2D40B-8534-4C77-91B7-49997FBD3982}" dt="2023-08-27T13:47:00.476" v="15776" actId="20577"/>
          <ac:spMkLst>
            <pc:docMk/>
            <pc:sldMk cId="511446096" sldId="292"/>
            <ac:spMk id="3" creationId="{C985A0FD-AB81-4D55-975C-ADC783B893DB}"/>
          </ac:spMkLst>
        </pc:spChg>
      </pc:sldChg>
      <pc:sldChg chg="modSp new mod">
        <pc:chgData name="Filip Křepelka" userId="f472ea84-e261-4e9f-9b2e-48f877ab528f" providerId="ADAL" clId="{56E2D40B-8534-4C77-91B7-49997FBD3982}" dt="2023-08-27T14:02:37.003" v="16590" actId="20577"/>
        <pc:sldMkLst>
          <pc:docMk/>
          <pc:sldMk cId="2382118449" sldId="293"/>
        </pc:sldMkLst>
        <pc:spChg chg="mod">
          <ac:chgData name="Filip Křepelka" userId="f472ea84-e261-4e9f-9b2e-48f877ab528f" providerId="ADAL" clId="{56E2D40B-8534-4C77-91B7-49997FBD3982}" dt="2023-08-27T13:56:59.658" v="16121" actId="20577"/>
          <ac:spMkLst>
            <pc:docMk/>
            <pc:sldMk cId="2382118449" sldId="293"/>
            <ac:spMk id="2" creationId="{7F61BA91-5CC8-4479-818C-8DA8F0D0DFBD}"/>
          </ac:spMkLst>
        </pc:spChg>
        <pc:spChg chg="mod">
          <ac:chgData name="Filip Křepelka" userId="f472ea84-e261-4e9f-9b2e-48f877ab528f" providerId="ADAL" clId="{56E2D40B-8534-4C77-91B7-49997FBD3982}" dt="2023-08-27T14:02:37.003" v="16590" actId="20577"/>
          <ac:spMkLst>
            <pc:docMk/>
            <pc:sldMk cId="2382118449" sldId="293"/>
            <ac:spMk id="3" creationId="{5542FFC3-1CE4-4ADB-A4A9-DA7D83B46723}"/>
          </ac:spMkLst>
        </pc:spChg>
      </pc:sldChg>
      <pc:sldChg chg="modSp add mod">
        <pc:chgData name="Filip Křepelka" userId="f472ea84-e261-4e9f-9b2e-48f877ab528f" providerId="ADAL" clId="{56E2D40B-8534-4C77-91B7-49997FBD3982}" dt="2023-08-27T14:13:00.364" v="17676" actId="20577"/>
        <pc:sldMkLst>
          <pc:docMk/>
          <pc:sldMk cId="2355445979" sldId="294"/>
        </pc:sldMkLst>
        <pc:spChg chg="mod">
          <ac:chgData name="Filip Křepelka" userId="f472ea84-e261-4e9f-9b2e-48f877ab528f" providerId="ADAL" clId="{56E2D40B-8534-4C77-91B7-49997FBD3982}" dt="2023-08-27T14:13:00.364" v="17676" actId="20577"/>
          <ac:spMkLst>
            <pc:docMk/>
            <pc:sldMk cId="2355445979" sldId="294"/>
            <ac:spMk id="3" creationId="{A4E4646D-719E-4FF8-A309-39FE1B10E77B}"/>
          </ac:spMkLst>
        </pc:spChg>
      </pc:sldChg>
      <pc:sldChg chg="modSp new del mod">
        <pc:chgData name="Filip Křepelka" userId="f472ea84-e261-4e9f-9b2e-48f877ab528f" providerId="ADAL" clId="{56E2D40B-8534-4C77-91B7-49997FBD3982}" dt="2023-08-27T14:08:55.806" v="17001" actId="2696"/>
        <pc:sldMkLst>
          <pc:docMk/>
          <pc:sldMk cId="3057252066" sldId="294"/>
        </pc:sldMkLst>
        <pc:spChg chg="mod">
          <ac:chgData name="Filip Křepelka" userId="f472ea84-e261-4e9f-9b2e-48f877ab528f" providerId="ADAL" clId="{56E2D40B-8534-4C77-91B7-49997FBD3982}" dt="2023-08-27T14:03:10.354" v="16595"/>
          <ac:spMkLst>
            <pc:docMk/>
            <pc:sldMk cId="3057252066" sldId="294"/>
            <ac:spMk id="2" creationId="{CB649495-B6EF-4077-9D54-8A8EEAEFA196}"/>
          </ac:spMkLst>
        </pc:spChg>
        <pc:spChg chg="mod">
          <ac:chgData name="Filip Křepelka" userId="f472ea84-e261-4e9f-9b2e-48f877ab528f" providerId="ADAL" clId="{56E2D40B-8534-4C77-91B7-49997FBD3982}" dt="2023-08-27T14:03:49.986" v="16749" actId="20577"/>
          <ac:spMkLst>
            <pc:docMk/>
            <pc:sldMk cId="3057252066" sldId="294"/>
            <ac:spMk id="3" creationId="{A4E4646D-719E-4FF8-A309-39FE1B10E77B}"/>
          </ac:spMkLst>
        </pc:spChg>
      </pc:sldChg>
      <pc:sldChg chg="modSp new mod">
        <pc:chgData name="Filip Křepelka" userId="f472ea84-e261-4e9f-9b2e-48f877ab528f" providerId="ADAL" clId="{56E2D40B-8534-4C77-91B7-49997FBD3982}" dt="2023-08-27T14:10:57.262" v="17253" actId="20577"/>
        <pc:sldMkLst>
          <pc:docMk/>
          <pc:sldMk cId="655845356" sldId="295"/>
        </pc:sldMkLst>
        <pc:spChg chg="mod">
          <ac:chgData name="Filip Křepelka" userId="f472ea84-e261-4e9f-9b2e-48f877ab528f" providerId="ADAL" clId="{56E2D40B-8534-4C77-91B7-49997FBD3982}" dt="2023-08-27T14:10:08.324" v="17115" actId="20577"/>
          <ac:spMkLst>
            <pc:docMk/>
            <pc:sldMk cId="655845356" sldId="295"/>
            <ac:spMk id="2" creationId="{EC5EA015-3118-4422-ADAF-7B916AB386C5}"/>
          </ac:spMkLst>
        </pc:spChg>
        <pc:spChg chg="mod">
          <ac:chgData name="Filip Křepelka" userId="f472ea84-e261-4e9f-9b2e-48f877ab528f" providerId="ADAL" clId="{56E2D40B-8534-4C77-91B7-49997FBD3982}" dt="2023-08-27T14:10:57.262" v="17253" actId="20577"/>
          <ac:spMkLst>
            <pc:docMk/>
            <pc:sldMk cId="655845356" sldId="295"/>
            <ac:spMk id="3" creationId="{4241A1C2-45A0-4665-9150-3C6A98B55BFC}"/>
          </ac:spMkLst>
        </pc:spChg>
      </pc:sldChg>
    </pc:docChg>
  </pc:docChgLst>
  <pc:docChgLst>
    <pc:chgData name="Filip Křepelka" userId="f472ea84-e261-4e9f-9b2e-48f877ab528f" providerId="ADAL" clId="{920A5F41-2344-4639-9014-FD7A42FD0D5D}"/>
    <pc:docChg chg="modSld">
      <pc:chgData name="Filip Křepelka" userId="f472ea84-e261-4e9f-9b2e-48f877ab528f" providerId="ADAL" clId="{920A5F41-2344-4639-9014-FD7A42FD0D5D}" dt="2023-11-03T11:17:30.372" v="3" actId="20577"/>
      <pc:docMkLst>
        <pc:docMk/>
      </pc:docMkLst>
      <pc:sldChg chg="modSp mod">
        <pc:chgData name="Filip Křepelka" userId="f472ea84-e261-4e9f-9b2e-48f877ab528f" providerId="ADAL" clId="{920A5F41-2344-4639-9014-FD7A42FD0D5D}" dt="2023-11-03T11:17:30.372" v="3" actId="20577"/>
        <pc:sldMkLst>
          <pc:docMk/>
          <pc:sldMk cId="2563636649" sldId="297"/>
        </pc:sldMkLst>
        <pc:spChg chg="mod">
          <ac:chgData name="Filip Křepelka" userId="f472ea84-e261-4e9f-9b2e-48f877ab528f" providerId="ADAL" clId="{920A5F41-2344-4639-9014-FD7A42FD0D5D}" dt="2023-11-03T11:17:30.372" v="3" actId="20577"/>
          <ac:spMkLst>
            <pc:docMk/>
            <pc:sldMk cId="2563636649" sldId="297"/>
            <ac:spMk id="3" creationId="{9A03A6E7-DF4E-4331-ACD9-A16FB445FF0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85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70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75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96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74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85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14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67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07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DDA7-A762-452C-803A-0EBEAA8CA2DD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79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6DDA7-A762-452C-803A-0EBEAA8CA2DD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83818-C097-4B97-B8BC-344354724B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07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Rukověť dopravního a přepravního práva v jeho českém, mezinárodním a evropském rozměru </a:t>
            </a:r>
            <a:br>
              <a:rPr lang="cs-CZ" sz="3600" b="1" dirty="0"/>
            </a:br>
            <a:r>
              <a:rPr lang="cs-CZ" sz="3600" b="1" dirty="0"/>
              <a:t>Dopravní a přepravní právo (B-MPOS)</a:t>
            </a:r>
            <a:br>
              <a:rPr lang="cs-CZ" sz="3600" b="1" dirty="0"/>
            </a:br>
            <a:r>
              <a:rPr lang="cs-CZ" sz="3600" b="1" dirty="0"/>
              <a:t>Mezinárodní dopravní právo (M-PVP)</a:t>
            </a:r>
            <a:br>
              <a:rPr lang="cs-CZ" sz="3600" b="1" dirty="0"/>
            </a:br>
            <a:r>
              <a:rPr lang="cs-CZ" sz="3600" b="1" i="1" dirty="0"/>
              <a:t>Filip Křepelka</a:t>
            </a:r>
            <a:r>
              <a:rPr lang="cs-CZ" sz="3600" dirty="0"/>
              <a:t> 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5. lekce </a:t>
            </a:r>
          </a:p>
          <a:p>
            <a:r>
              <a:rPr lang="cs-CZ" dirty="0"/>
              <a:t> </a:t>
            </a:r>
            <a:r>
              <a:rPr lang="cs-CZ" sz="3200" b="1" dirty="0"/>
              <a:t>Nebezpečné chování, zpoždění, ztráty, přečiny až zločiny, nehody od banalit po tragédie a pojištění</a:t>
            </a:r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868712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Zpoždění osobní přepravy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4000" dirty="0"/>
              <a:t>Poměrně běžný jev: proto koneckonců vyzdvihujeme dopravce, kteří mají vysokou převahu dochvilnosti. </a:t>
            </a:r>
          </a:p>
          <a:p>
            <a:r>
              <a:rPr lang="cs-CZ" sz="4000" dirty="0"/>
              <a:t>Do jaké míry je přípustné? </a:t>
            </a:r>
          </a:p>
          <a:p>
            <a:r>
              <a:rPr lang="cs-CZ" sz="4000" dirty="0"/>
              <a:t>Jistá zpoždění se považují za přijatelná.  </a:t>
            </a:r>
          </a:p>
          <a:p>
            <a:r>
              <a:rPr lang="cs-CZ" sz="4000" dirty="0"/>
              <a:t>Vyšší moc? Co je, co není vyšší moc? </a:t>
            </a:r>
          </a:p>
          <a:p>
            <a:r>
              <a:rPr lang="cs-CZ" sz="4000" dirty="0"/>
              <a:t>Počasí rozvracející, nehoda (na trase), stávka, veřejná opatření.</a:t>
            </a:r>
          </a:p>
          <a:p>
            <a:r>
              <a:rPr lang="cs-CZ" sz="4000" dirty="0"/>
              <a:t>Ale také porucha vlastního vozidla. </a:t>
            </a:r>
          </a:p>
          <a:p>
            <a:r>
              <a:rPr lang="cs-CZ" sz="4000" dirty="0"/>
              <a:t>Vracení části jízdného. </a:t>
            </a:r>
          </a:p>
          <a:p>
            <a:r>
              <a:rPr lang="cs-CZ" sz="4000" dirty="0"/>
              <a:t>Dokonce v případech vyšší moci.  </a:t>
            </a:r>
          </a:p>
          <a:p>
            <a:r>
              <a:rPr lang="cs-CZ" sz="4000" dirty="0"/>
              <a:t>Možnost sjednání nějakého vyššího standardu? Nebo si spíše ti, kteří chtějí a potřebují jistotu hledí nějakého zajištění… </a:t>
            </a:r>
          </a:p>
        </p:txBody>
      </p:sp>
    </p:spTree>
    <p:extLst>
      <p:ext uri="{BB962C8B-B14F-4D97-AF65-F5344CB8AC3E}">
        <p14:creationId xmlns:p14="http://schemas.microsoft.com/office/powerpoint/2010/main" val="3846245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3B9E9A-C3A2-4B35-AABB-8903F7A28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Zpoždění nákladní přepravy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0648B2-94A7-4775-B18E-933377BD9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/>
              <a:t>Jak je to v nákladní dopravě?</a:t>
            </a:r>
          </a:p>
          <a:p>
            <a:r>
              <a:rPr lang="cs-CZ" dirty="0"/>
              <a:t>Jsou náklady, které potřebují zvláštní péči a/nebo rychlost: živá zvířata, potraviny apod. Zvláštní režimy. </a:t>
            </a:r>
            <a:r>
              <a:rPr lang="cs-CZ" sz="2800" dirty="0"/>
              <a:t> </a:t>
            </a:r>
          </a:p>
          <a:p>
            <a:r>
              <a:rPr lang="cs-CZ" dirty="0"/>
              <a:t>Jinak však plánovaná přeprava nemusí být zásadně rychlá – žádný důraz na pohodlí jako u cestujících.  </a:t>
            </a:r>
            <a:r>
              <a:rPr lang="cs-CZ" sz="2800" dirty="0"/>
              <a:t> </a:t>
            </a:r>
          </a:p>
          <a:p>
            <a:r>
              <a:rPr lang="cs-CZ" sz="2800" dirty="0"/>
              <a:t> </a:t>
            </a:r>
            <a:r>
              <a:rPr lang="cs-CZ" dirty="0"/>
              <a:t>N</a:t>
            </a:r>
            <a:r>
              <a:rPr lang="cs-CZ" sz="2800" dirty="0"/>
              <a:t>a druhé straně mohou být případy, kdy dodávky na čas jsou žádoucí – kvůli výrobě. </a:t>
            </a:r>
            <a:r>
              <a:rPr lang="cs-CZ" dirty="0"/>
              <a:t>Již zmíněné udržování zásob.</a:t>
            </a:r>
          </a:p>
          <a:p>
            <a:r>
              <a:rPr lang="cs-CZ" dirty="0"/>
              <a:t>V obou případech při zpoždění  plánování. </a:t>
            </a:r>
          </a:p>
          <a:p>
            <a:r>
              <a:rPr lang="cs-CZ" dirty="0"/>
              <a:t>Dopravci však nemusejí být ochotni přistupovat na velmi přísné. Je-li obrovský zájem na určitém materiálu, obstarává se do rezervy.  </a:t>
            </a:r>
          </a:p>
          <a:p>
            <a:r>
              <a:rPr lang="cs-CZ" dirty="0"/>
              <a:t>Obrovský zájem na dovozu např. některých náhradních dílů apod., hledají se jakékoli cesty včetně mimořádně nákladných (tedy třeba letecká). Při vysoké ceně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98727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Neposkytnutí přepravy osob či nákladu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4000" dirty="0"/>
              <a:t>Odpadnutí spojení po různé důvody. </a:t>
            </a:r>
          </a:p>
          <a:p>
            <a:r>
              <a:rPr lang="cs-CZ" sz="4000" dirty="0"/>
              <a:t>Důvody pro zrušení – vlastní problém, nebo vyšší moc?</a:t>
            </a:r>
          </a:p>
          <a:p>
            <a:r>
              <a:rPr lang="cs-CZ" sz="4000" dirty="0"/>
              <a:t>Podle možností poskytnutí náhradní přepravy později, která znamená zpoždění, rozebírané již výše. To je menší problém u linky s řadou spojů bez rezervací, větší u rezervovaných. </a:t>
            </a:r>
          </a:p>
          <a:p>
            <a:r>
              <a:rPr lang="cs-CZ" sz="4000" dirty="0"/>
              <a:t>Samozřejmé je vracení jízdného / přepravného, bylo-li uhrazeno předem.   </a:t>
            </a:r>
          </a:p>
          <a:p>
            <a:r>
              <a:rPr lang="cs-CZ" sz="4000" dirty="0"/>
              <a:t>Odškodňování nepříjemných následků? Pokud vůbec, tak leckdy paušalizace. 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91140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Ztráta, odcizení či poškození nákladu, zásilky či zavazadla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4000" dirty="0"/>
              <a:t>Evidence a kontrola uvedených předmětů. </a:t>
            </a:r>
          </a:p>
          <a:p>
            <a:r>
              <a:rPr lang="cs-CZ" sz="4000" dirty="0"/>
              <a:t>Informace o obsahu uvedených předmětů. </a:t>
            </a:r>
          </a:p>
          <a:p>
            <a:r>
              <a:rPr lang="cs-CZ" sz="4000" dirty="0"/>
              <a:t>Rozlišení uzavřený náklad / otevřený náklad – zde myslitelné určité ztráty. </a:t>
            </a:r>
          </a:p>
          <a:p>
            <a:r>
              <a:rPr lang="cs-CZ" sz="4000" dirty="0"/>
              <a:t>Kategorizace podle jednotlivých druhů nákladů (též kvůli bezpečnosti) pro účely zacházení. </a:t>
            </a:r>
          </a:p>
          <a:p>
            <a:r>
              <a:rPr lang="cs-CZ" sz="4000" dirty="0"/>
              <a:t>Paušalizace náhrady s ohledem na nedostatek informací. </a:t>
            </a:r>
          </a:p>
          <a:p>
            <a:r>
              <a:rPr lang="cs-CZ" sz="4000" dirty="0"/>
              <a:t>Možnost pojištění předmětů – což pak znamená pochopitelně větší náklady. </a:t>
            </a:r>
          </a:p>
          <a:p>
            <a:r>
              <a:rPr lang="cs-CZ" sz="4000" dirty="0"/>
              <a:t>Samozřejmě existuje též „speciální“ náklad těšící se zvláštní péči.</a:t>
            </a:r>
          </a:p>
          <a:p>
            <a:r>
              <a:rPr lang="cs-CZ" sz="4000" dirty="0"/>
              <a:t>Jaká je v tomto ohledu nabídka dopravců?  </a:t>
            </a:r>
          </a:p>
        </p:txBody>
      </p:sp>
    </p:spTree>
    <p:extLst>
      <p:ext uri="{BB962C8B-B14F-4D97-AF65-F5344CB8AC3E}">
        <p14:creationId xmlns:p14="http://schemas.microsoft.com/office/powerpoint/2010/main" val="1718010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Narušení pořádku a bezpečnosti na palubě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„Nežádoucí chování. </a:t>
            </a:r>
          </a:p>
          <a:p>
            <a:r>
              <a:rPr lang="cs-CZ" dirty="0"/>
              <a:t>Obtěžování, výtržnosti, násilnosti.</a:t>
            </a:r>
          </a:p>
          <a:p>
            <a:r>
              <a:rPr lang="cs-CZ" dirty="0"/>
              <a:t>Leckdy se prolíná s jízdou na černo, černý pasažér takto může ostatně znesnadňovat kontrolu.  </a:t>
            </a:r>
          </a:p>
          <a:p>
            <a:r>
              <a:rPr lang="cs-CZ" dirty="0"/>
              <a:t>Takové počínání může ohrožovat bezpečnost provozu </a:t>
            </a:r>
          </a:p>
          <a:p>
            <a:r>
              <a:rPr lang="cs-CZ" dirty="0"/>
              <a:t>Možnosti a meze zakročení vůči pachateli na palubě.</a:t>
            </a:r>
          </a:p>
          <a:p>
            <a:r>
              <a:rPr lang="cs-CZ" dirty="0"/>
              <a:t>Možnosti či povinnost přerušení dopravy, vysazení, zavolání policie…   </a:t>
            </a:r>
          </a:p>
          <a:p>
            <a:r>
              <a:rPr lang="cs-CZ" dirty="0"/>
              <a:t>Právní postihy včetně zpřísněných. </a:t>
            </a:r>
          </a:p>
          <a:p>
            <a:r>
              <a:rPr lang="cs-CZ" dirty="0"/>
              <a:t>Policejní dozor, policejní řešení. </a:t>
            </a:r>
          </a:p>
        </p:txBody>
      </p:sp>
    </p:spTree>
    <p:extLst>
      <p:ext uri="{BB962C8B-B14F-4D97-AF65-F5344CB8AC3E}">
        <p14:creationId xmlns:p14="http://schemas.microsoft.com/office/powerpoint/2010/main" val="1350830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B48F61-1C8B-4CE2-B6AE-9CD2F3749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Přeprava lidí v rozporu s bezpečnostními požadavky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105462-649F-4643-902D-691702E3A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Rovněž (ne)přípustnost převážení lidí v kufru osobního auta, nákladních automobilech, traktorech, vlečných základních vozech, na korbě… Postihy pokutami, může mít odpovědnostní souvislosti…</a:t>
            </a:r>
          </a:p>
          <a:p>
            <a:r>
              <a:rPr lang="cs-CZ" dirty="0"/>
              <a:t>V řadě zemí je ovšem zcela běžnou levnou formou přepravy osob. </a:t>
            </a:r>
          </a:p>
          <a:p>
            <a:r>
              <a:rPr lang="cs-CZ" dirty="0"/>
              <a:t>Překročení přípustného počtu cestujících? </a:t>
            </a:r>
          </a:p>
          <a:p>
            <a:r>
              <a:rPr lang="cs-CZ" dirty="0"/>
              <a:t>Prostředky městské hromadné dopravy, kde není sledováno využití? Reálná kapacita…  </a:t>
            </a:r>
          </a:p>
          <a:p>
            <a:r>
              <a:rPr lang="cs-CZ" dirty="0"/>
              <a:t>Řešení: předepsané sezení / místenka v dálkové dopravě… </a:t>
            </a:r>
          </a:p>
        </p:txBody>
      </p:sp>
    </p:spTree>
    <p:extLst>
      <p:ext uri="{BB962C8B-B14F-4D97-AF65-F5344CB8AC3E}">
        <p14:creationId xmlns:p14="http://schemas.microsoft.com/office/powerpoint/2010/main" val="508171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854ECD-2609-4792-B3F1-C84842EE4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Pašování lidí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1532D7-C820-4D1F-A001-1C49CCE45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Zde nikoli „černý pasažér“, nýbrž převážení z jiných důvodů.   </a:t>
            </a:r>
          </a:p>
          <a:p>
            <a:r>
              <a:rPr lang="cs-CZ" dirty="0"/>
              <a:t>Může být s vědomím přepravce, řidiče, dalších členů posádky, dalších osob podílejících se na provozu dopravního prostředku, ale také bez jejich vědomí, proti jejich vůli. </a:t>
            </a:r>
          </a:p>
          <a:p>
            <a:r>
              <a:rPr lang="cs-CZ" dirty="0"/>
              <a:t>Pašování lidí „ven“ – z určitého místa, útěky (z vězení, ze států) – u nás obtížně myslitelné, týkalo se spojení socialistických států se svobodným světem, proto přísné kontroly včetně přestupování na hranicích.  </a:t>
            </a:r>
          </a:p>
          <a:p>
            <a:r>
              <a:rPr lang="cs-CZ" dirty="0"/>
              <a:t>Pašování lidí „dovnitř“  na určité místo – typicky běženci, postih převaděčství, míra odpovědnosti řidiče/přepravce, dalších osob v případě nevědomém. </a:t>
            </a:r>
          </a:p>
          <a:p>
            <a:r>
              <a:rPr lang="cs-CZ" dirty="0"/>
              <a:t>Kontroly na hranicích a v jejich souvislosti všeobecné a legální, ve vnitrostátním prostředí mohou být v jednotlivých státech různé přístupy.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57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F3C32F-A6DD-41D9-8DB4-63400C49C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Převážení nákladu v rozporu s právem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03A6E7-DF4E-4331-ACD9-A16FB445F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Řada </a:t>
            </a:r>
            <a:endParaRPr lang="cs-CZ" dirty="0"/>
          </a:p>
          <a:p>
            <a:r>
              <a:rPr lang="cs-CZ" dirty="0"/>
              <a:t>Přetížení vozidla. </a:t>
            </a:r>
          </a:p>
          <a:p>
            <a:r>
              <a:rPr lang="cs-CZ" dirty="0"/>
              <a:t>Neupevnění nákladu. </a:t>
            </a:r>
          </a:p>
          <a:p>
            <a:r>
              <a:rPr lang="cs-CZ" dirty="0"/>
              <a:t>Převoz nebezpečného nákladu při nedodržení zvláštních požadavků. </a:t>
            </a:r>
          </a:p>
          <a:p>
            <a:r>
              <a:rPr lang="cs-CZ" dirty="0"/>
              <a:t>Převoz nebezpečných nákladů tunely, mosty, v blízkosti vodních toků… </a:t>
            </a:r>
          </a:p>
          <a:p>
            <a:r>
              <a:rPr lang="cs-CZ" dirty="0"/>
              <a:t>Důvody zákazů: snížení či vyloučení zvláště nebezpečných situací při dopravních nehodách… </a:t>
            </a:r>
          </a:p>
        </p:txBody>
      </p:sp>
    </p:spTree>
    <p:extLst>
      <p:ext uri="{BB962C8B-B14F-4D97-AF65-F5344CB8AC3E}">
        <p14:creationId xmlns:p14="http://schemas.microsoft.com/office/powerpoint/2010/main" val="2563636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2C1F9-880F-4069-9705-0B70FDC89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Pašování nákladu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47E0F0-3915-4EDD-AF25-429AA1EF3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Hlavně kvůli clům/daním, resp. zákazům a omezením dovozu. </a:t>
            </a:r>
          </a:p>
          <a:p>
            <a:r>
              <a:rPr lang="cs-CZ" dirty="0"/>
              <a:t>Dva odlišné významy „pašování“… </a:t>
            </a:r>
          </a:p>
          <a:p>
            <a:r>
              <a:rPr lang="cs-CZ" dirty="0"/>
              <a:t>Metody schovávání, metody odhalování pro celníky včetně jejich právního vyjádření zahrnujícího (ne)odškodňování zdržení a náročnosti kontroly – není nárok na hladký průběh prohlídky. </a:t>
            </a:r>
          </a:p>
          <a:p>
            <a:r>
              <a:rPr lang="cs-CZ" dirty="0"/>
              <a:t>Obdobná kontrola mimo překračování hranic, ve vnitrostátním prostředí?  V různých státech různě důvodná/nedůvodná: liberální (zde srovnatelnost s domovní prohlídkou), autoritativní státy… </a:t>
            </a:r>
          </a:p>
          <a:p>
            <a:r>
              <a:rPr lang="cs-CZ" dirty="0"/>
              <a:t>Správní a trestní postihy v souvislosti s dodávkou.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331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Ztráta, odcizení, zneužití dopravního prostředku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Ztracené auto… není nemyslitelné. Lidé mohou zapomenout, řidič může být </a:t>
            </a:r>
            <a:r>
              <a:rPr lang="cs-CZ" dirty="0" err="1"/>
              <a:t>nedstupný</a:t>
            </a:r>
            <a:r>
              <a:rPr lang="cs-CZ" dirty="0"/>
              <a:t>… Může ostatně být také odtaženo v rámci neoprávněného parkování. </a:t>
            </a:r>
          </a:p>
          <a:p>
            <a:r>
              <a:rPr lang="cs-CZ" dirty="0"/>
              <a:t>Ztráta dopravních prostředků – například zatoulaný vagón evropských železnicích. </a:t>
            </a:r>
          </a:p>
        </p:txBody>
      </p:sp>
    </p:spTree>
    <p:extLst>
      <p:ext uri="{BB962C8B-B14F-4D97-AF65-F5344CB8AC3E}">
        <p14:creationId xmlns:p14="http://schemas.microsoft.com/office/powerpoint/2010/main" val="3695946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6906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BAA7AF-0337-4F6F-B6B2-95741B3C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Odcizení dopravního prostředku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D9CD37-54AF-4B2B-B314-9E1990853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Odcizení dopravních prostředků: od nemotorových (kola), motorových běžných (motocykly, osobní auta), nákladní automobily, autobusy…  </a:t>
            </a:r>
          </a:p>
          <a:p>
            <a:r>
              <a:rPr lang="cs-CZ" dirty="0"/>
              <a:t>Nemusí jít jenom o odcizení ve smyslu přivlastnění si či prodávání, nýbrž o zneužití.  </a:t>
            </a:r>
          </a:p>
          <a:p>
            <a:r>
              <a:rPr lang="cs-CZ" dirty="0"/>
              <a:t>Odcizení lodí či letadel? Sice vzácné, přesto myslitelné. </a:t>
            </a:r>
          </a:p>
          <a:p>
            <a:r>
              <a:rPr lang="cs-CZ" dirty="0"/>
              <a:t>Ochrana proti odcizení: zámky, kódy, skrytá identifikace.</a:t>
            </a:r>
            <a:r>
              <a:rPr lang="cs-CZ" sz="3200" dirty="0"/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51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D617E-8556-44B7-B7B0-5D64F46B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Zneužití dopravního prostředku, resp. naopak jednání v nouzi.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9C317D-6525-41A0-A1D8-32F68D444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 zájmu odcizit, popř. odcizení není možné. </a:t>
            </a:r>
          </a:p>
          <a:p>
            <a:r>
              <a:rPr lang="cs-CZ" dirty="0"/>
              <a:t>Zmocnění se řízení vozidla, plavidla, letadla pro nějaký specifický účel (nikoli únos).  </a:t>
            </a:r>
          </a:p>
          <a:p>
            <a:endParaRPr lang="cs-CZ" dirty="0"/>
          </a:p>
          <a:p>
            <a:r>
              <a:rPr lang="cs-CZ" dirty="0"/>
              <a:t>Nutné zásadně odlišit od nouzových situací, kdy se naopak stává hrdinstvím, pokud ovšem nepovede k neštěstí</a:t>
            </a:r>
          </a:p>
        </p:txBody>
      </p:sp>
    </p:spTree>
    <p:extLst>
      <p:ext uri="{BB962C8B-B14F-4D97-AF65-F5344CB8AC3E}">
        <p14:creationId xmlns:p14="http://schemas.microsoft.com/office/powerpoint/2010/main" val="1242241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426A9-436C-45DE-9982-59E6E92EE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Násilná kriminalita: útok na dopravní prostředek, jeho únos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ACF326-47A1-4C5C-83C6-4B58D7CE8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Útok na dopravní prostředek (zevnitř, zvenku) za účelem oloupení, vyloupení a dalších násilností, v krajním případě vraždy.   </a:t>
            </a:r>
          </a:p>
          <a:p>
            <a:r>
              <a:rPr lang="cs-CZ" sz="2800" dirty="0"/>
              <a:t>Únos prostředku – zejména letadlo, loď, ale myslitelný je též automobil, autobus apod. včetně braní rukojmí</a:t>
            </a:r>
            <a:r>
              <a:rPr lang="cs-CZ" dirty="0"/>
              <a:t> – odlišujme od zneužití. </a:t>
            </a:r>
            <a:endParaRPr lang="cs-CZ" sz="2800" dirty="0"/>
          </a:p>
          <a:p>
            <a:r>
              <a:rPr lang="cs-CZ" sz="2800" dirty="0"/>
              <a:t>Vnímané jako zvláště nebezpečné, přísné postihování</a:t>
            </a:r>
            <a:r>
              <a:rPr lang="cs-CZ" dirty="0"/>
              <a:t>, státy kooperují při postihování, má-li přeshraniční rozměr. </a:t>
            </a:r>
            <a:endParaRPr lang="cs-CZ" sz="2800" dirty="0"/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020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892AC-4884-480C-ACE5-5B7E7DE1B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 v rizikových místech a časech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37C6C6-F775-4245-A5AA-3BF7B932C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mezinárodní dopravy a přepravy je myslitelná cesta do zemí, resp. oblastí, kde jsou vážná rizika. </a:t>
            </a:r>
          </a:p>
          <a:p>
            <a:r>
              <a:rPr lang="cs-CZ" dirty="0"/>
              <a:t>Válečné konflikty, nepokoje. </a:t>
            </a:r>
          </a:p>
          <a:p>
            <a:r>
              <a:rPr lang="cs-CZ" dirty="0"/>
              <a:t>Přírodní a průmyslová neštěstí… </a:t>
            </a:r>
          </a:p>
          <a:p>
            <a:r>
              <a:rPr lang="cs-CZ" dirty="0"/>
              <a:t>Ty mohou představovat hrozbu pro život, zdraví cestujících, posádek, ale také pro drahé dopravní prostředky… </a:t>
            </a:r>
          </a:p>
          <a:p>
            <a:r>
              <a:rPr lang="cs-CZ" dirty="0"/>
              <a:t>To má dopady pro vnímání odpovědnosti, počínání pojišťoven apod. </a:t>
            </a:r>
          </a:p>
          <a:p>
            <a:r>
              <a:rPr lang="cs-CZ" dirty="0"/>
              <a:t>Zároveň může být zájem na zachování dopravy. </a:t>
            </a:r>
          </a:p>
          <a:p>
            <a:r>
              <a:rPr lang="cs-CZ" dirty="0"/>
              <a:t>Nesnímá to odpovědnost pachatelů – včetně států. </a:t>
            </a:r>
          </a:p>
        </p:txBody>
      </p:sp>
    </p:spTree>
    <p:extLst>
      <p:ext uri="{BB962C8B-B14F-4D97-AF65-F5344CB8AC3E}">
        <p14:creationId xmlns:p14="http://schemas.microsoft.com/office/powerpoint/2010/main" val="729610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5A352-F4A1-4266-A18A-6BD024B8D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Svépomoc a policejní zásah při jednotlivých případech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1D9753-A227-4EC7-A2E9-99A81ED32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6559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Nehody v jednotlivých druzích dopravy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4800" dirty="0"/>
              <a:t>Silniční – cestná – různé kategorie závažnosti, okruhu dotčených – od škrábnutí přes vážné a vážnější, až po destrukce a úmrtí osob, někdy více…  </a:t>
            </a:r>
          </a:p>
          <a:p>
            <a:r>
              <a:rPr lang="cs-CZ" sz="4800" dirty="0"/>
              <a:t>Železniční – rovněž, často poškození někým jiným. Vykolejení, kolize. </a:t>
            </a:r>
          </a:p>
          <a:p>
            <a:r>
              <a:rPr lang="cs-CZ" sz="4800" dirty="0"/>
              <a:t>Říční a námořní – ztroskotání </a:t>
            </a:r>
          </a:p>
          <a:p>
            <a:r>
              <a:rPr lang="cs-CZ" sz="4800" dirty="0"/>
              <a:t>Námořní – může být též zmizení lodi. </a:t>
            </a:r>
          </a:p>
          <a:p>
            <a:r>
              <a:rPr lang="cs-CZ" sz="4800" dirty="0"/>
              <a:t>Letecká – vzácná, vesměs však závažná. </a:t>
            </a:r>
          </a:p>
          <a:p>
            <a:r>
              <a:rPr lang="cs-CZ" sz="4800" dirty="0"/>
              <a:t>Obecně:  destrukce, kolize dopravních prostředků, destrukce při srážce s jinými objekty, se zemí, převrácení se, zranění osob, poškození nákladu… </a:t>
            </a:r>
          </a:p>
        </p:txBody>
      </p:sp>
    </p:spTree>
    <p:extLst>
      <p:ext uri="{BB962C8B-B14F-4D97-AF65-F5344CB8AC3E}">
        <p14:creationId xmlns:p14="http://schemas.microsoft.com/office/powerpoint/2010/main" val="15936312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Dopravní nehody – předcházení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4400" dirty="0"/>
              <a:t>Připomenutí standardů pro cestu, provoz, dopravní prostředky a personál. </a:t>
            </a:r>
          </a:p>
          <a:p>
            <a:r>
              <a:rPr lang="cs-CZ" sz="4400" dirty="0"/>
              <a:t>Už byly uvedené nahodilé a soustavné kontroly, pokud přinášejí prevenci, jakož také sledování provozu…  </a:t>
            </a:r>
          </a:p>
          <a:p>
            <a:r>
              <a:rPr lang="cs-CZ" sz="4400" dirty="0"/>
              <a:t>Slouží předcházení dopravních nehod.   </a:t>
            </a:r>
          </a:p>
          <a:p>
            <a:r>
              <a:rPr lang="cs-CZ" sz="4400" dirty="0"/>
              <a:t>Též věcné vybavení a osobní připravenost pro řešení dopravní nehody, pokud se stane. Předpokládejme, že nároky. </a:t>
            </a:r>
          </a:p>
          <a:p>
            <a:r>
              <a:rPr lang="cs-CZ" sz="4400" dirty="0"/>
              <a:t>Opatření předcházející dopravní nehodě mající dopady na náklad? </a:t>
            </a:r>
          </a:p>
          <a:p>
            <a:r>
              <a:rPr lang="cs-CZ" sz="4400" dirty="0"/>
              <a:t>U nákladních automobilů, autobusů přísnější požadavky. </a:t>
            </a:r>
          </a:p>
          <a:p>
            <a:r>
              <a:rPr lang="cs-CZ" sz="4400" dirty="0"/>
              <a:t>Co v jiných druzích dopravy? </a:t>
            </a:r>
          </a:p>
          <a:p>
            <a:r>
              <a:rPr lang="cs-CZ" sz="4400" dirty="0"/>
              <a:t>Železniční, letecká, námořní, říční </a:t>
            </a:r>
          </a:p>
        </p:txBody>
      </p:sp>
    </p:spTree>
    <p:extLst>
      <p:ext uri="{BB962C8B-B14F-4D97-AF65-F5344CB8AC3E}">
        <p14:creationId xmlns:p14="http://schemas.microsoft.com/office/powerpoint/2010/main" val="31945482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v silniční dopravě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200" dirty="0"/>
              <a:t>Připomenutí, jak mohou vypadat drobné či závažné dopravní</a:t>
            </a:r>
          </a:p>
          <a:p>
            <a:r>
              <a:rPr lang="cs-CZ" sz="3200" dirty="0"/>
              <a:t>Velmi odlišná závažnost podle vzniklé újmy : od drobného škrábnutí přes úrazy až po a majetkové ztráty.   </a:t>
            </a:r>
          </a:p>
          <a:p>
            <a:r>
              <a:rPr lang="cs-CZ" sz="3200" dirty="0"/>
              <a:t>Hodně škod provozovatel sobě samému, vlastnímu vozidlu, sobě na zdraví, spolucestujícím, vlastnímu nákladu. </a:t>
            </a:r>
          </a:p>
          <a:p>
            <a:r>
              <a:rPr lang="cs-CZ" sz="3200" dirty="0"/>
              <a:t>Újma dalším vozidlům, jejich řidičům, cestujícím, nákladu, jiným účastníkům provozu, zejména pak chodcům…   </a:t>
            </a:r>
          </a:p>
          <a:p>
            <a:r>
              <a:rPr lang="cs-CZ" sz="3200" dirty="0"/>
              <a:t>Dopady na dopravní cestu včetně jejího blokování. </a:t>
            </a:r>
          </a:p>
          <a:p>
            <a:r>
              <a:rPr lang="cs-CZ" sz="3200" dirty="0"/>
              <a:t>Dopady pro okolí: lidé, majetek, veřejný prostor, životní prostředí.  </a:t>
            </a:r>
          </a:p>
          <a:p>
            <a:r>
              <a:rPr lang="cs-CZ" sz="3200" dirty="0"/>
              <a:t>Co je zabezpečení bezpečnosti a co je manipulace se stopami. </a:t>
            </a:r>
          </a:p>
        </p:txBody>
      </p:sp>
    </p:spTree>
    <p:extLst>
      <p:ext uri="{BB962C8B-B14F-4D97-AF65-F5344CB8AC3E}">
        <p14:creationId xmlns:p14="http://schemas.microsoft.com/office/powerpoint/2010/main" val="582881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2EB3A-166A-4555-8B61-A74EF23BD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další druhy dopravy…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85A0FD-AB81-4D55-975C-ADC783B89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Co dopravní nehoda na železnici, v říční/námořní dopravě a v letecké dopravě…? Jaké obvykle tyto nehody bývají, V čem se odlišují v jednotlivých druzích dopravy?</a:t>
            </a:r>
          </a:p>
          <a:p>
            <a:r>
              <a:rPr lang="cs-CZ" sz="2800" dirty="0"/>
              <a:t>Železniční: sražení člověka na kolejích, srážka na přejezdech, vykolejení (může být banální i závažné dle rychlosti a dalších okolností), srážka protijedoucích vlaků jako obvykle nejvážnější, může se propojit všechno dohromady, rozdílné dopady podle místa nehody…   </a:t>
            </a:r>
          </a:p>
          <a:p>
            <a:r>
              <a:rPr lang="cs-CZ" sz="2800" dirty="0"/>
              <a:t>Letecké: též maličkosti mohou vést ke tragédii, proto obrovská pozornost všemu… </a:t>
            </a:r>
            <a:r>
              <a:rPr lang="cs-CZ" dirty="0"/>
              <a:t>v některých případech </a:t>
            </a:r>
            <a:r>
              <a:rPr lang="cs-CZ" sz="2800" dirty="0"/>
              <a:t>mluvit o ztroskotání… </a:t>
            </a:r>
          </a:p>
          <a:p>
            <a:r>
              <a:rPr lang="cs-CZ" sz="2800" dirty="0"/>
              <a:t>Námořní: kolize, ztroskotání lodi, nutnost evakuace, trosečníci…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4460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3DA9E-187F-49AA-88F9-1CCE62603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nehoda – účastníci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6544C7-4E5F-424D-96B5-C1F843606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Požadavek součinnosti účastníků dopravní nehody: řidičů a ostatních. </a:t>
            </a:r>
          </a:p>
          <a:p>
            <a:r>
              <a:rPr lang="cs-CZ" sz="2800" dirty="0"/>
              <a:t>Postihování odjetí od dopravní nehody, neposkytnutí pomoci.</a:t>
            </a:r>
          </a:p>
          <a:p>
            <a:r>
              <a:rPr lang="cs-CZ" sz="2800" dirty="0"/>
              <a:t>Kdo je účastníkem, kdo jim není, kdo je pak svědkem? </a:t>
            </a:r>
          </a:p>
          <a:p>
            <a:r>
              <a:rPr lang="cs-CZ" dirty="0"/>
              <a:t>Za jakých okolností není není povinnost volat policii? Kdy naopak je povinnost volat policii? Kdy to sice povinnost není, ale je to smysluplné – třeba kvůli odškodnění… </a:t>
            </a:r>
          </a:p>
          <a:p>
            <a:r>
              <a:rPr lang="cs-CZ" dirty="0"/>
              <a:t>Nepojízdnost vozidla:  omezená použitelnost či úplná nepoužitelnost dopravního prostředku – opravitelnost/</a:t>
            </a:r>
            <a:r>
              <a:rPr lang="cs-CZ" dirty="0" err="1"/>
              <a:t>neopravitelnost</a:t>
            </a:r>
            <a:r>
              <a:rPr lang="cs-CZ" dirty="0"/>
              <a:t>  – nároky na dopravní prostředek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481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CD3F00-67A1-4364-8CA5-604538D3D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AE6172-7C07-4401-B506-705482EA7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Nejdříve uvedení jednotlivých situací. </a:t>
            </a:r>
          </a:p>
          <a:p>
            <a:r>
              <a:rPr lang="cs-CZ" dirty="0"/>
              <a:t>Následně zvažování odpovědnosti jednotlivých druhů.</a:t>
            </a:r>
          </a:p>
          <a:p>
            <a:r>
              <a:rPr lang="cs-CZ" dirty="0"/>
              <a:t>Bude se postupovat od: </a:t>
            </a:r>
          </a:p>
          <a:p>
            <a:r>
              <a:rPr lang="cs-CZ" dirty="0"/>
              <a:t> - nebezpečného chování, kterým však škoda nevznikla, jeho prevenci</a:t>
            </a:r>
          </a:p>
          <a:p>
            <a:r>
              <a:rPr lang="cs-CZ" dirty="0"/>
              <a:t>- dotčení očekávání/zájmů cestujících, resp. vlastníků nákladu. </a:t>
            </a:r>
          </a:p>
          <a:p>
            <a:r>
              <a:rPr lang="cs-CZ" dirty="0"/>
              <a:t>- nežádoucí chování. </a:t>
            </a:r>
          </a:p>
          <a:p>
            <a:r>
              <a:rPr lang="cs-CZ" dirty="0"/>
              <a:t>- dopravní nehody a jejich zásadní následky.   </a:t>
            </a:r>
          </a:p>
        </p:txBody>
      </p:sp>
    </p:spTree>
    <p:extLst>
      <p:ext uri="{BB962C8B-B14F-4D97-AF65-F5344CB8AC3E}">
        <p14:creationId xmlns:p14="http://schemas.microsoft.com/office/powerpoint/2010/main" val="10293345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0F4AE-6387-4500-BB28-014876A72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zásah služeb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5EFA72-B5EA-476A-BAC0-AF1F42C15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Intervence policie, zdravotnická záchranná služba, hasiči. V případě dalších druhů dopravy specializované orgány…  </a:t>
            </a:r>
          </a:p>
          <a:p>
            <a:r>
              <a:rPr lang="cs-CZ" dirty="0"/>
              <a:t>Oprávnění omezovat a požadovat od těchto složek. </a:t>
            </a:r>
          </a:p>
          <a:p>
            <a:r>
              <a:rPr lang="cs-CZ" dirty="0"/>
              <a:t>Narušení provozu, bezpečnostní zastavení či omezení provozu – může mít za následek zrušení dopravy, zpoždění dopravy – včetně dopadů na přepravní vztahy – už jsme uváděli (otázka náhradních cest). </a:t>
            </a:r>
          </a:p>
          <a:p>
            <a:r>
              <a:rPr lang="cs-CZ" dirty="0"/>
              <a:t>Úsilí o odblokování provozu podle míry důležitosti a nenahraditelnosti dopravní cesty… </a:t>
            </a:r>
          </a:p>
          <a:p>
            <a:r>
              <a:rPr lang="cs-CZ" dirty="0"/>
              <a:t>Masivní intervence uvedených složek v případě závažné dopravní nehody se závažnou újmou.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43488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D28F6-244C-4744-9CE7-8C3BF150D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svépomoc a povinnosti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6FFE5-2D92-4FD6-8B77-5624A92AA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Samozřejmě pokud zranění neznemožňuje možnost konat.  </a:t>
            </a:r>
          </a:p>
          <a:p>
            <a:r>
              <a:rPr lang="cs-CZ" dirty="0"/>
              <a:t>Řidiči, další členové posádek dopravních prostředků stejně jako další profesionálové dopravy mají určité úkoly při dopravní nehodě. </a:t>
            </a:r>
          </a:p>
          <a:p>
            <a:r>
              <a:rPr lang="cs-CZ" dirty="0"/>
              <a:t>Jaké povinnosti lze ukládat cestujícím, veřejnosti v blízkosti dopravní nehody… ? </a:t>
            </a:r>
          </a:p>
        </p:txBody>
      </p:sp>
    </p:spTree>
    <p:extLst>
      <p:ext uri="{BB962C8B-B14F-4D97-AF65-F5344CB8AC3E}">
        <p14:creationId xmlns:p14="http://schemas.microsoft.com/office/powerpoint/2010/main" val="37020179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nehody – vyšetřování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Pro jednotlivé druhy dopravy.</a:t>
            </a:r>
          </a:p>
          <a:p>
            <a:r>
              <a:rPr lang="cs-CZ" sz="3200" dirty="0"/>
              <a:t>Zvláštní orgány a procedury. </a:t>
            </a:r>
          </a:p>
          <a:p>
            <a:r>
              <a:rPr lang="cs-CZ" sz="3200" dirty="0"/>
              <a:t>Podpůrné použití pravidel pro vyšetření trestných činů v trestních řádech?  </a:t>
            </a:r>
          </a:p>
          <a:p>
            <a:r>
              <a:rPr lang="cs-CZ" sz="3200" dirty="0"/>
              <a:t>Výsledky pro jednotlivá řízení – správní, trestní, civilní. </a:t>
            </a:r>
          </a:p>
          <a:p>
            <a:r>
              <a:rPr lang="cs-CZ" sz="3200" dirty="0"/>
              <a:t>Též pro poučení a předcházení srovnatelných nehod.   </a:t>
            </a:r>
          </a:p>
          <a:p>
            <a:r>
              <a:rPr lang="cs-CZ" sz="3200" dirty="0"/>
              <a:t>Zájem veřejnosti / novináři o nehodě samotné. </a:t>
            </a:r>
          </a:p>
          <a:p>
            <a:r>
              <a:rPr lang="cs-CZ" sz="3200" dirty="0"/>
              <a:t>Zájem veřejnosti / novináři o navazující řízení a jeho výsledky.  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042643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5EA015-3118-4422-ADAF-7B916AB38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Vyvozování odpovědnosti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41A1C2-45A0-4665-9150-3C6A98B55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Správní, resp. soudní řízení při ukládání postihů. </a:t>
            </a:r>
          </a:p>
          <a:p>
            <a:r>
              <a:rPr lang="cs-CZ" dirty="0"/>
              <a:t>V Česku výrazné prosazování správního práva úřady, v dalších státech může být větší zapojení soudů či soudům blízkých orgánů. </a:t>
            </a:r>
          </a:p>
          <a:p>
            <a:r>
              <a:rPr lang="cs-CZ" dirty="0"/>
              <a:t>Možnosti zrychleného řízení, možnosti přesného vyšetření, </a:t>
            </a:r>
          </a:p>
          <a:p>
            <a:endParaRPr lang="cs-CZ" dirty="0"/>
          </a:p>
          <a:p>
            <a:r>
              <a:rPr lang="cs-CZ" dirty="0"/>
              <a:t>Odškodňování: nemusí být výsledkem soudního řízení, strany (včetně pojišťoven jako vyřizujících odpovědnost za pojištěné) mohou dosáhnout řešení odpovědnosti </a:t>
            </a:r>
          </a:p>
        </p:txBody>
      </p:sp>
    </p:spTree>
    <p:extLst>
      <p:ext uri="{BB962C8B-B14F-4D97-AF65-F5344CB8AC3E}">
        <p14:creationId xmlns:p14="http://schemas.microsoft.com/office/powerpoint/2010/main" val="6558453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Uvození	 k odpovědnosti 	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Návaznost na problematiku přepravy jako dopravy pro jiného jako převládajícího druhu dopravy. Mohou totiž být mezi dopravcem na straně jedné a cestujícím, odesílatelem / příjemcem na straně druhé. </a:t>
            </a:r>
          </a:p>
          <a:p>
            <a:r>
              <a:rPr lang="cs-CZ" dirty="0"/>
              <a:t>Nicméně některé dopady nastávají též, především či výlučně pro samotného provozovatele dopravy. </a:t>
            </a:r>
          </a:p>
          <a:p>
            <a:r>
              <a:rPr lang="cs-CZ" dirty="0"/>
              <a:t>Hlavně se však chrání opatřeními a odpovědnosti další osoby, veřejnost, obecný a státní zájem. </a:t>
            </a:r>
          </a:p>
          <a:p>
            <a:r>
              <a:rPr lang="cs-CZ" dirty="0"/>
              <a:t>Právní následky nežádoucího chování nebo jevu jsou to obecně nejtěžší  ke zkoumání. Výuka na právnických fakultách je letmá.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18293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vůči újmě ve vlastním vozidlu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600" dirty="0"/>
              <a:t>    </a:t>
            </a:r>
          </a:p>
          <a:p>
            <a:r>
              <a:rPr lang="cs-CZ" sz="3600" dirty="0"/>
              <a:t>Řidič – zaměstnanec vlastníka? Vůči zaměstnavateli… Limitace pracovním právem…  </a:t>
            </a:r>
          </a:p>
          <a:p>
            <a:r>
              <a:rPr lang="cs-CZ" sz="3600" dirty="0"/>
              <a:t>Řidič – pronajímatel… vůči nájemci (u aut na leasing, u aut z půjčovny … v cizině) – pozor, na co je sjednané pojištění?</a:t>
            </a:r>
          </a:p>
          <a:p>
            <a:r>
              <a:rPr lang="cs-CZ" sz="3600" dirty="0"/>
              <a:t>Řidič – blízká osoba …  </a:t>
            </a:r>
          </a:p>
          <a:p>
            <a:r>
              <a:rPr lang="cs-CZ" sz="3600" dirty="0"/>
              <a:t>Odpovědnost za újmu na přepravovaném nákladu. </a:t>
            </a:r>
          </a:p>
          <a:p>
            <a:r>
              <a:rPr lang="cs-CZ" sz="3600" dirty="0"/>
              <a:t>Odpovědnost vůči vlastní posádce: včetně příbuzných a blízkých, které jsme vzali. </a:t>
            </a:r>
          </a:p>
          <a:p>
            <a:r>
              <a:rPr lang="cs-CZ" sz="3600" dirty="0"/>
              <a:t> 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/>
          </a:p>
          <a:p>
            <a:endParaRPr lang="cs-CZ" sz="3600" dirty="0"/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390277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39767-26B2-4D02-826B-088CE0213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způsobená sobě samotnému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C91974-DCE8-41E9-A6D5-12D480E7B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Většina škod při dopravních nehodá</a:t>
            </a:r>
            <a:r>
              <a:rPr lang="cs-CZ" dirty="0"/>
              <a:t>ch se způsobí sobě samému. </a:t>
            </a:r>
            <a:endParaRPr lang="cs-CZ" sz="2800" dirty="0"/>
          </a:p>
          <a:p>
            <a:r>
              <a:rPr lang="cs-CZ" sz="2800" dirty="0"/>
              <a:t>Platí to pro materiální škody na vozidlu, tak na vlastním zdraví. </a:t>
            </a:r>
          </a:p>
          <a:p>
            <a:r>
              <a:rPr lang="cs-CZ" sz="2800" dirty="0"/>
              <a:t>Odpovědnost vůči sobě samotném jako řidiči? 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2204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175B0-D57B-48DD-AE6D-692337369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Spoluzavinění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B21B0F-C05D-46A2-92AE-0707AE440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řadě případů je sice dovozen viník dopravní nehody jiný. </a:t>
            </a:r>
          </a:p>
          <a:p>
            <a:r>
              <a:rPr lang="cs-CZ" dirty="0"/>
              <a:t>Nicméně poškozený má určité spoluzavinění: nevyužití předepsaných či předpokládaných ochranných prostředků (ochranné pásy, přilby a další).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0716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49495-B6EF-4077-9D54-8A8EEAEFA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Odpovědnost za újmu na životě / zdraví cestujících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E4646D-719E-4FF8-A309-39FE1B10E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 Odpovědnost ze smlouvy, nikoli z deliktu…</a:t>
            </a:r>
          </a:p>
          <a:p>
            <a:r>
              <a:rPr lang="cs-CZ" dirty="0"/>
              <a:t>Mělo se dovést, nikoli způsobit újmu…</a:t>
            </a:r>
          </a:p>
          <a:p>
            <a:r>
              <a:rPr lang="cs-CZ" dirty="0"/>
              <a:t>Pochopitelně problém, pokud se provozuje doprava nelegální, na černo. </a:t>
            </a:r>
          </a:p>
          <a:p>
            <a:r>
              <a:rPr lang="cs-CZ" dirty="0"/>
              <a:t>Cestující, resp. odesílatel/příjemce nevědí o tomu, že je přeprava veřejnoprávně nelegální, resp. naopak vědí a využívají ji, neboť je levnější…  </a:t>
            </a:r>
          </a:p>
          <a:p>
            <a:r>
              <a:rPr lang="cs-CZ" dirty="0"/>
              <a:t>Nastává rovněž tehdy, když dopravní nehodu zavinil / způsobil někdo jiný?</a:t>
            </a:r>
          </a:p>
          <a:p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554459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za újmu způsobenou veřejnosti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Podle povahy dopravy</a:t>
            </a:r>
          </a:p>
          <a:p>
            <a:r>
              <a:rPr lang="cs-CZ" sz="3200" dirty="0"/>
              <a:t>Odpovědnost za majetkové škody. </a:t>
            </a:r>
          </a:p>
          <a:p>
            <a:r>
              <a:rPr lang="cs-CZ" sz="3200" dirty="0"/>
              <a:t>Odpovědnost za škody na cestě.</a:t>
            </a:r>
          </a:p>
          <a:p>
            <a:r>
              <a:rPr lang="cs-CZ" sz="3200" dirty="0"/>
              <a:t>Odpovědnost za škody na životech a na zdraví lidí v jiných dopravních prostředcích, ale též chodců, ba dokonce ne-účastníků silničního či dopravního provozu. </a:t>
            </a:r>
          </a:p>
          <a:p>
            <a:r>
              <a:rPr lang="cs-CZ" sz="3200" dirty="0"/>
              <a:t>Odpovědnost za újmu způsobenou životnímu prostředí.</a:t>
            </a:r>
          </a:p>
          <a:p>
            <a:r>
              <a:rPr lang="cs-CZ" sz="3200" dirty="0"/>
              <a:t>Vedle civilní odpovědnosti též správní a trestní odpovědnost. </a:t>
            </a:r>
          </a:p>
        </p:txBody>
      </p:sp>
    </p:spTree>
    <p:extLst>
      <p:ext uri="{BB962C8B-B14F-4D97-AF65-F5344CB8AC3E}">
        <p14:creationId xmlns:p14="http://schemas.microsoft.com/office/powerpoint/2010/main" val="972083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Zjištěné nebezpečné situace, jež však nevedly k újmě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Ve vazbě na provoz (4. lekce) </a:t>
            </a:r>
          </a:p>
          <a:p>
            <a:r>
              <a:rPr lang="cs-CZ" sz="3200" dirty="0"/>
              <a:t>Namátkové sledování, cílené bezpečnostní akce. </a:t>
            </a:r>
          </a:p>
          <a:p>
            <a:r>
              <a:rPr lang="cs-CZ" sz="3200" dirty="0"/>
              <a:t>Postihování porušení v rámci správních postihů: pokuty, zákaz pokračování v dopravě, „bodové systém“, omezení či  odnětí řidičských a obdobných oprávnění jednotlivcům, ba omezení institucionální. </a:t>
            </a:r>
          </a:p>
          <a:p>
            <a:r>
              <a:rPr lang="cs-CZ" sz="3200" dirty="0"/>
              <a:t>Přijímání bezpečnostních opatření na základě vyhodnocení jednotlivých situací včetně těch, které nevedly k dopravní nehodě.  </a:t>
            </a:r>
          </a:p>
        </p:txBody>
      </p:sp>
    </p:spTree>
    <p:extLst>
      <p:ext uri="{BB962C8B-B14F-4D97-AF65-F5344CB8AC3E}">
        <p14:creationId xmlns:p14="http://schemas.microsoft.com/office/powerpoint/2010/main" val="24461595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1BA91-5CC8-4479-818C-8DA8F0D0D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versus subjektivní odpovědnost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42FFC3-1CE4-4ADB-A4A9-DA7D83B46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Objektivní odpovědnost z újmy způsobené motorovým dopravním prostředkem…  </a:t>
            </a:r>
          </a:p>
          <a:p>
            <a:r>
              <a:rPr lang="cs-CZ" dirty="0"/>
              <a:t>Co vlastně znamená?</a:t>
            </a:r>
          </a:p>
          <a:p>
            <a:r>
              <a:rPr lang="cs-CZ" dirty="0"/>
              <a:t>Mnohdy není potřeba ji dovozovat, protože nepřizpůsobil, nepředešel…  </a:t>
            </a:r>
          </a:p>
          <a:p>
            <a:r>
              <a:rPr lang="cs-CZ" dirty="0"/>
              <a:t>Není tendence bez dalšího – s ohledem na pokrytí…   </a:t>
            </a:r>
          </a:p>
          <a:p>
            <a:r>
              <a:rPr lang="cs-CZ" dirty="0"/>
              <a:t>Nastává tato odpovědnost, pokud je viníkem dopravní nehody včetně závažné někdo jiný? Vážně nepozorní chodci… Co jejich spoluzavinění? </a:t>
            </a:r>
          </a:p>
        </p:txBody>
      </p:sp>
    </p:spTree>
    <p:extLst>
      <p:ext uri="{BB962C8B-B14F-4D97-AF65-F5344CB8AC3E}">
        <p14:creationId xmlns:p14="http://schemas.microsoft.com/office/powerpoint/2010/main" val="23821184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2188C-A264-4C13-AB3D-586323585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Souběh odpovědnosti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E1C7C-0C6A-44A7-95B3-75195735D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Nebezpečné situace. </a:t>
            </a:r>
          </a:p>
          <a:p>
            <a:endParaRPr lang="cs-CZ" dirty="0"/>
          </a:p>
          <a:p>
            <a:r>
              <a:rPr lang="cs-CZ" dirty="0"/>
              <a:t>Při dopravních nehodách a jejich zavinění běžně souběh soukromoprávní, veřejnoprávní, </a:t>
            </a:r>
          </a:p>
          <a:p>
            <a:endParaRPr lang="cs-CZ" dirty="0"/>
          </a:p>
          <a:p>
            <a:r>
              <a:rPr lang="cs-CZ" dirty="0"/>
              <a:t>Dokonce dopravní nehoda. </a:t>
            </a:r>
          </a:p>
          <a:p>
            <a:r>
              <a:rPr lang="cs-CZ" dirty="0"/>
              <a:t>Pokuta za sebepoškození… </a:t>
            </a:r>
          </a:p>
        </p:txBody>
      </p:sp>
    </p:spTree>
    <p:extLst>
      <p:ext uri="{BB962C8B-B14F-4D97-AF65-F5344CB8AC3E}">
        <p14:creationId xmlns:p14="http://schemas.microsoft.com/office/powerpoint/2010/main" val="10559730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BA0D7-5045-4ABE-8F15-B04A2D893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podniku/instituce a zaměstnanců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2FA000-853E-4F39-A515-B14E1B717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Neomezená odpovědnost.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Omezená odpovědnost zaměstnance v případě běžné nedbalosti</a:t>
            </a:r>
          </a:p>
          <a:p>
            <a:r>
              <a:rPr lang="cs-CZ" dirty="0"/>
              <a:t>Otázka, co je exces v dopravě... </a:t>
            </a:r>
          </a:p>
          <a:p>
            <a:r>
              <a:rPr lang="cs-CZ" dirty="0"/>
              <a:t>Exces profesionála by totiž činil pravidelně škodu nenahraditelnou, s ohledem na jeho smrt, odsouzení a běžnou platební neschopnost.   </a:t>
            </a:r>
          </a:p>
        </p:txBody>
      </p:sp>
    </p:spTree>
    <p:extLst>
      <p:ext uri="{BB962C8B-B14F-4D97-AF65-F5344CB8AC3E}">
        <p14:creationId xmlns:p14="http://schemas.microsoft.com/office/powerpoint/2010/main" val="15438180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I – odpovědnosti za újmu okolí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4000" dirty="0"/>
              <a:t>Slouží ochraně dalších subjektů, jejich života, zdraví, majetku, hospodářských zájmů. </a:t>
            </a:r>
          </a:p>
          <a:p>
            <a:r>
              <a:rPr lang="cs-CZ" sz="4000" dirty="0"/>
              <a:t>Povinné předepsané pojištění pro všechny dopravce či jejich většinu – zpravidla vázané na dopravní prostředky.  </a:t>
            </a:r>
          </a:p>
          <a:p>
            <a:r>
              <a:rPr lang="cs-CZ" sz="4000" dirty="0"/>
              <a:t>Příklad silniční doprava: tzv. Zelená karta v Evropě jako celoevropská spolupráce při zabezpečování odpovědnosti a pojištění při celoevropské silniční mobilitě. </a:t>
            </a:r>
          </a:p>
          <a:p>
            <a:r>
              <a:rPr lang="cs-CZ" sz="4000" dirty="0"/>
              <a:t>Jak je to u jiných dopravních prostředků, počínaje profesionální nákladní a autobusovou dopravou na silnicích. </a:t>
            </a:r>
          </a:p>
          <a:p>
            <a:r>
              <a:rPr lang="cs-CZ" sz="4000" dirty="0"/>
              <a:t>Co železnice, co letecká, námořní a říční doprava? Jaké jsou zde režimy pojištění odpovědnosti.  </a:t>
            </a:r>
          </a:p>
        </p:txBody>
      </p:sp>
    </p:spTree>
    <p:extLst>
      <p:ext uri="{BB962C8B-B14F-4D97-AF65-F5344CB8AC3E}">
        <p14:creationId xmlns:p14="http://schemas.microsoft.com/office/powerpoint/2010/main" val="20853313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9730D-7DB6-4880-B0B9-F2903C070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II -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B84178-3345-48AA-8AEA-835115F86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Dohled na pojištěním, zda je sjednané. </a:t>
            </a:r>
          </a:p>
          <a:p>
            <a:r>
              <a:rPr lang="cs-CZ" sz="2800" dirty="0"/>
              <a:t>Zabezpečení poškozených v případě selhání pojištění – náhradní fondy. </a:t>
            </a:r>
          </a:p>
          <a:p>
            <a:r>
              <a:rPr lang="cs-CZ" sz="2800" dirty="0"/>
              <a:t>Standardy vyřizování pojistných nároků pojišťovnami…  </a:t>
            </a:r>
          </a:p>
          <a:p>
            <a:r>
              <a:rPr lang="cs-CZ" sz="2800" dirty="0"/>
              <a:t>Regresní nároky vůči pojistníkovi v případě závažných pochybení (alkohol řidiče).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6231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II – přepravce vůči cestujícím a nákladu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4000" dirty="0"/>
          </a:p>
          <a:p>
            <a:r>
              <a:rPr lang="cs-CZ" sz="4000" dirty="0"/>
              <a:t>Pojištění odpovědnosti vůči cestujícím, nákladu, jeho vlastníkům (odesilateli, příjemci). </a:t>
            </a:r>
          </a:p>
          <a:p>
            <a:r>
              <a:rPr lang="cs-CZ" sz="4000" dirty="0"/>
              <a:t>Bývá předepsáno zákony jako součást standardů ochrany zákazníků.</a:t>
            </a:r>
          </a:p>
          <a:p>
            <a:r>
              <a:rPr lang="cs-CZ" sz="4000" dirty="0"/>
              <a:t>Pojištění personálu / personálu vůči zaměstnavateli.  </a:t>
            </a:r>
          </a:p>
        </p:txBody>
      </p:sp>
    </p:spTree>
    <p:extLst>
      <p:ext uri="{BB962C8B-B14F-4D97-AF65-F5344CB8AC3E}">
        <p14:creationId xmlns:p14="http://schemas.microsoft.com/office/powerpoint/2010/main" val="28452129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CFD81-909C-49BC-B1D3-61BA739BA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III – vlastní rizika u soukromého dopravce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EFF707-E353-4BE8-8610-B753AB6F6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Havarijní pojištění. </a:t>
            </a:r>
          </a:p>
          <a:p>
            <a:r>
              <a:rPr lang="cs-CZ" dirty="0"/>
              <a:t>Pojištění vlastního dopravního prostředku. </a:t>
            </a:r>
          </a:p>
          <a:p>
            <a:r>
              <a:rPr lang="cs-CZ" dirty="0"/>
              <a:t>Pojištění spolucestujících. </a:t>
            </a:r>
          </a:p>
          <a:p>
            <a:r>
              <a:rPr lang="cs-CZ" dirty="0"/>
              <a:t>Pojištění sebe sama. </a:t>
            </a:r>
          </a:p>
          <a:p>
            <a:r>
              <a:rPr lang="cs-CZ" dirty="0"/>
              <a:t>Pojistitelnost nedbalostního počínání. </a:t>
            </a:r>
          </a:p>
          <a:p>
            <a:r>
              <a:rPr lang="cs-CZ" dirty="0"/>
              <a:t> Výluka morálního hazardu: jízda pod vlivem alkoholu či omamných látek… 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55544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1AB37-375A-4DEB-8FBF-0738FA72E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IV – bonusy, malusy, odepření pojištění 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BD1EBC-340E-47D1-B1C2-F53FF9A9B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Podnikání.</a:t>
            </a:r>
          </a:p>
          <a:p>
            <a:r>
              <a:rPr lang="cs-CZ" dirty="0"/>
              <a:t>Připomenutí: pojištění slouží nejisté hrozbě budoucí. </a:t>
            </a:r>
          </a:p>
          <a:p>
            <a:r>
              <a:rPr lang="cs-CZ" dirty="0"/>
              <a:t>Rizikovost jednotlivců stejně jako institucí. </a:t>
            </a:r>
          </a:p>
          <a:p>
            <a:r>
              <a:rPr lang="cs-CZ" dirty="0"/>
              <a:t>Už se zavedl. </a:t>
            </a:r>
          </a:p>
          <a:p>
            <a:r>
              <a:rPr lang="cs-CZ" dirty="0"/>
              <a:t>Připomeňme však, že odpovědný je provozovatel dopravního prostředku, nikoli jeho řidič. </a:t>
            </a:r>
          </a:p>
          <a:p>
            <a:r>
              <a:rPr lang="cs-CZ" dirty="0"/>
              <a:t>Zprostředkované znemožnění řízení.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718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EB026-BCC8-4CDF-999B-7BD0A33B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kriminalita s využitím dopravy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2276E8-97B4-44BB-9BF3-93772DF45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Svět dopravy jako jeviště zločinu… </a:t>
            </a:r>
          </a:p>
          <a:p>
            <a:r>
              <a:rPr lang="cs-CZ" sz="2800" dirty="0"/>
              <a:t>Úmyslné zločiny pomocí dopravních prostředků – zvláštní kategorie. </a:t>
            </a:r>
          </a:p>
          <a:p>
            <a:r>
              <a:rPr lang="cs-CZ" dirty="0"/>
              <a:t>Použití dopravního prostředku jako nástroje zločinu: zabíjení autem (</a:t>
            </a:r>
            <a:r>
              <a:rPr lang="cs-CZ" dirty="0" err="1"/>
              <a:t>Hepnarová</a:t>
            </a:r>
            <a:r>
              <a:rPr lang="cs-CZ" dirty="0"/>
              <a:t>) – je však zároveň závažnou dopravní nehodou…  </a:t>
            </a:r>
          </a:p>
          <a:p>
            <a:r>
              <a:rPr lang="cs-CZ" sz="2800" dirty="0"/>
              <a:t>Dopravní prostředek jako nástroj sebevraždy / rozšířené sebevraždy. </a:t>
            </a:r>
            <a:r>
              <a:rPr lang="cs-CZ" dirty="0"/>
              <a:t> 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1931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ADD231-0870-4254-8AA4-53F6140A1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Svět dopravy a přepravy jako jeviště další kriminality…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BBCD2E-B593-4212-8581-93FC04B1A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Sledování pohybu jednotlivce / dopravního prostředku v rámci postihování a vyšetřování jiné kriminality – krádeže, loupeže, únosy, vraždy a pokusy o ně… </a:t>
            </a:r>
          </a:p>
          <a:p>
            <a:r>
              <a:rPr lang="cs-CZ" dirty="0"/>
              <a:t>Kriminální policie včetně neuniformované, regulace sledování a pronásledování osob.</a:t>
            </a:r>
          </a:p>
          <a:p>
            <a:r>
              <a:rPr lang="cs-CZ" dirty="0"/>
              <a:t>Možnosti a meze zásahu na palubě dopravních prostředků při státní, zastavení, na cestě….  </a:t>
            </a:r>
          </a:p>
          <a:p>
            <a:r>
              <a:rPr lang="cs-CZ" dirty="0"/>
              <a:t>Překračování hranic jako </a:t>
            </a:r>
            <a:r>
              <a:rPr lang="cs-CZ"/>
              <a:t>změna svrchovanosti </a:t>
            </a:r>
            <a:r>
              <a:rPr lang="cs-CZ" dirty="0"/>
              <a:t>státu…  </a:t>
            </a:r>
          </a:p>
        </p:txBody>
      </p:sp>
    </p:spTree>
    <p:extLst>
      <p:ext uri="{BB962C8B-B14F-4D97-AF65-F5344CB8AC3E}">
        <p14:creationId xmlns:p14="http://schemas.microsoft.com/office/powerpoint/2010/main" val="193447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DAFEE8-DDD2-49A7-8FB1-44D4B7FD7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Překročení rychlosti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CF527F-5E81-4212-B1B5-4A918A1E3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Velmi častý delikt. Pro mnohé řidiče opakovaný…  </a:t>
            </a:r>
          </a:p>
          <a:p>
            <a:r>
              <a:rPr lang="cs-CZ" dirty="0"/>
              <a:t>Postihování pokutami. </a:t>
            </a:r>
          </a:p>
          <a:p>
            <a:r>
              <a:rPr lang="cs-CZ" dirty="0"/>
              <a:t>Vyřizování</a:t>
            </a:r>
          </a:p>
          <a:p>
            <a:r>
              <a:rPr lang="cs-CZ" dirty="0"/>
              <a:t>Sledování vozidel, kamery, snímky, vyhodnocování. </a:t>
            </a:r>
          </a:p>
          <a:p>
            <a:r>
              <a:rPr lang="cs-CZ" dirty="0"/>
              <a:t>Používání umělé inteligence. </a:t>
            </a:r>
          </a:p>
          <a:p>
            <a:r>
              <a:rPr lang="cs-CZ" dirty="0"/>
              <a:t>Vysoké překročení: kvalifikace jako úmyslný trestný čin (včetně obecného ohrožení, přípravy vraždy apod. </a:t>
            </a:r>
          </a:p>
          <a:p>
            <a:r>
              <a:rPr lang="cs-CZ" dirty="0"/>
              <a:t>Vedle pokut „bodové systémy“, možný zákaz řízení – může. </a:t>
            </a:r>
          </a:p>
          <a:p>
            <a:r>
              <a:rPr lang="cs-CZ" dirty="0"/>
              <a:t>Postih profesionálů v podobě dočasného/trvalého zákazu řízení. </a:t>
            </a:r>
          </a:p>
          <a:p>
            <a:r>
              <a:rPr lang="cs-CZ" dirty="0"/>
              <a:t>Postihy </a:t>
            </a:r>
          </a:p>
          <a:p>
            <a:r>
              <a:rPr lang="cs-CZ" dirty="0"/>
              <a:t>Jaké jsou analogie v železniční dopravě, v námořní/říční a letecké dopravě? </a:t>
            </a:r>
          </a:p>
        </p:txBody>
      </p:sp>
    </p:spTree>
    <p:extLst>
      <p:ext uri="{BB962C8B-B14F-4D97-AF65-F5344CB8AC3E}">
        <p14:creationId xmlns:p14="http://schemas.microsoft.com/office/powerpoint/2010/main" val="2724974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0EB110-3758-4D10-9587-AB9056AE2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Nelegální zastavení, stání, parkování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71D6CC-72CC-4762-AD2D-9C747FD8C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Druhý typický delikt… </a:t>
            </a:r>
          </a:p>
          <a:p>
            <a:r>
              <a:rPr lang="cs-CZ" dirty="0"/>
              <a:t>Nelegální zastavování se postihuje v rámci usilování o bezpečnost silničního provozu (níže). </a:t>
            </a:r>
          </a:p>
          <a:p>
            <a:r>
              <a:rPr lang="cs-CZ" dirty="0"/>
              <a:t>Regulace parkování na ulicích jako (ne)přípustné.  </a:t>
            </a:r>
          </a:p>
          <a:p>
            <a:r>
              <a:rPr lang="cs-CZ" dirty="0"/>
              <a:t>Nelegální parkování: obecně či v případě dočasného zákazu (blokové čištění). </a:t>
            </a:r>
          </a:p>
          <a:p>
            <a:r>
              <a:rPr lang="cs-CZ" dirty="0"/>
              <a:t>Regulace odtahování, nucené parkování, postih, vyplácení nákladu, zabavování automobilu. </a:t>
            </a:r>
          </a:p>
          <a:p>
            <a:r>
              <a:rPr lang="cs-CZ" dirty="0"/>
              <a:t>Parkování nepojízdného vozidla – autovrak.</a:t>
            </a:r>
          </a:p>
          <a:p>
            <a:r>
              <a:rPr lang="cs-CZ" dirty="0"/>
              <a:t>Analogie v letecké, lodní, železniční dopravě? Dopravní prostředek zabírá místo. Lze předpokládat, že státní není zadarmo, pochopitelně není-li ve vlastních prostorách. </a:t>
            </a:r>
          </a:p>
        </p:txBody>
      </p:sp>
    </p:spTree>
    <p:extLst>
      <p:ext uri="{BB962C8B-B14F-4D97-AF65-F5344CB8AC3E}">
        <p14:creationId xmlns:p14="http://schemas.microsoft.com/office/powerpoint/2010/main" val="3927716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20743-ADE3-4B4A-8F21-F1AE3D47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Všemožné další delikty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077517-0158-4FAB-866A-60265BEBA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Porušení zákazů vjezdu (obousměrné, jednosměrné), předjíždění, „vybržďování“ a porušení všelikých dalších zákazů a omezení. </a:t>
            </a:r>
          </a:p>
          <a:p>
            <a:r>
              <a:rPr lang="cs-CZ" dirty="0"/>
              <a:t>Nesvícení, nedávání znamení. </a:t>
            </a:r>
          </a:p>
          <a:p>
            <a:r>
              <a:rPr lang="cs-CZ" dirty="0"/>
              <a:t>Viditelná či zjištěná závada vozidla. Které jsou natolik závažné, že vylučují další jízdu, které jsou na pokutu, jakkoli třeba vysokou. </a:t>
            </a:r>
          </a:p>
          <a:p>
            <a:r>
              <a:rPr lang="cs-CZ" dirty="0"/>
              <a:t>Jízda (let, plavba) „na červenou“ – vážné pochybení.   </a:t>
            </a:r>
          </a:p>
        </p:txBody>
      </p:sp>
    </p:spTree>
    <p:extLst>
      <p:ext uri="{BB962C8B-B14F-4D97-AF65-F5344CB8AC3E}">
        <p14:creationId xmlns:p14="http://schemas.microsoft.com/office/powerpoint/2010/main" val="993004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2326F-7E56-48B6-BD16-2AE80830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Kontrola na vliv alkoholu / drog u řidiče.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ADC641-EDB3-48E0-939E-52C38F867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Samostatně či při dalších výše zmíněných kontrolách.  </a:t>
            </a:r>
          </a:p>
          <a:p>
            <a:r>
              <a:rPr lang="cs-CZ" dirty="0"/>
              <a:t>U nás se prosadilo, že je samočinnou doprovodnou součástí kontroly řidiče zastaveného vozidla. </a:t>
            </a:r>
          </a:p>
          <a:p>
            <a:r>
              <a:rPr lang="cs-CZ" dirty="0"/>
              <a:t>Formální nulová tolerance – tolerance určité míry požití u řidičů osobních aut v cizině. </a:t>
            </a:r>
          </a:p>
          <a:p>
            <a:r>
              <a:rPr lang="cs-CZ" dirty="0"/>
              <a:t>Nákladní auta, autobusy.  </a:t>
            </a:r>
          </a:p>
          <a:p>
            <a:r>
              <a:rPr lang="cs-CZ" dirty="0"/>
              <a:t>Zejména u nulové tolerance faktická provozní tolerance kvůli technologii: určitá fysiologická úroveň, laboratorní limity.  </a:t>
            </a:r>
          </a:p>
          <a:p>
            <a:r>
              <a:rPr lang="cs-CZ" dirty="0"/>
              <a:t>Dechová zkouška jako předběžná či jako úplná, krevní zkouška (otázka vystřízlivění). </a:t>
            </a:r>
          </a:p>
          <a:p>
            <a:r>
              <a:rPr lang="cs-CZ" dirty="0"/>
              <a:t>Drogy – je jich obrovská paleta otázka testovatelnosti </a:t>
            </a:r>
          </a:p>
          <a:p>
            <a:r>
              <a:rPr lang="cs-CZ" dirty="0"/>
              <a:t>Zakázané léčivé přípravky… </a:t>
            </a:r>
          </a:p>
        </p:txBody>
      </p:sp>
    </p:spTree>
    <p:extLst>
      <p:ext uri="{BB962C8B-B14F-4D97-AF65-F5344CB8AC3E}">
        <p14:creationId xmlns:p14="http://schemas.microsoft.com/office/powerpoint/2010/main" val="315582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kontroly osob a nákladu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4800" dirty="0"/>
              <a:t>Za účelem předcházení jednotlivých problémů (výše, níže). </a:t>
            </a:r>
          </a:p>
          <a:p>
            <a:r>
              <a:rPr lang="cs-CZ" sz="4800" dirty="0"/>
              <a:t>Postupy při provádění těchto kontrol.</a:t>
            </a:r>
          </a:p>
          <a:p>
            <a:r>
              <a:rPr lang="cs-CZ" sz="4800" dirty="0"/>
              <a:t>Smí se kontrolovat veškerý stav: řidiči, dopravní prostředek, náklad, cestující. </a:t>
            </a:r>
          </a:p>
          <a:p>
            <a:r>
              <a:rPr lang="cs-CZ" sz="4800" dirty="0"/>
              <a:t>Obrovské kompetence policie ohledně těchto kontrol.  </a:t>
            </a:r>
          </a:p>
          <a:p>
            <a:r>
              <a:rPr lang="cs-CZ" sz="4800" dirty="0"/>
              <a:t>Možné je pochopitelně propojení s pasovými a celními kontroly (3., resp. 4. lekce).</a:t>
            </a:r>
          </a:p>
          <a:p>
            <a:r>
              <a:rPr lang="cs-CZ" sz="4800" dirty="0"/>
              <a:t>Pochopitelně to jak ve vnitrozemí, tak na hranicích může snadno dosahovat až úrovně šikany – jsou proti tomu nějaké právní nástroje?  </a:t>
            </a:r>
          </a:p>
        </p:txBody>
      </p:sp>
    </p:spTree>
    <p:extLst>
      <p:ext uri="{BB962C8B-B14F-4D97-AF65-F5344CB8AC3E}">
        <p14:creationId xmlns:p14="http://schemas.microsoft.com/office/powerpoint/2010/main" val="37906294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ED5566-F778-438E-90FB-5A468C6BE9C8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46e2a3a6-279f-479b-95b8-8c79f73acc89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66A3A98-53BC-4E30-807C-C940A7F133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4D4947-247A-4EC2-BA99-102E092D40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3353</Words>
  <Application>Microsoft Office PowerPoint</Application>
  <PresentationFormat>Širokoúhlá obrazovka</PresentationFormat>
  <Paragraphs>308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3" baseType="lpstr">
      <vt:lpstr>Arial</vt:lpstr>
      <vt:lpstr>Calibri</vt:lpstr>
      <vt:lpstr>Calibri Light</vt:lpstr>
      <vt:lpstr>Motiv Office</vt:lpstr>
      <vt:lpstr>Rukověť dopravního a přepravního práva v jeho českém, mezinárodním a evropském rozměru  Dopravní a přepravní právo (B-MPOS) Mezinárodní dopravní právo (M-PVP) Filip Křepelka </vt:lpstr>
      <vt:lpstr>Prezentace aplikace PowerPoint</vt:lpstr>
      <vt:lpstr>Přístup  </vt:lpstr>
      <vt:lpstr>Zjištěné nebezpečné situace, jež však nevedly k újmě </vt:lpstr>
      <vt:lpstr>Překročení rychlosti </vt:lpstr>
      <vt:lpstr>Nelegální zastavení, stání, parkování </vt:lpstr>
      <vt:lpstr>Všemožné další delikty </vt:lpstr>
      <vt:lpstr>Kontrola na vliv alkoholu / drog u řidiče.</vt:lpstr>
      <vt:lpstr>Bezpečnostní kontroly osob a nákladu </vt:lpstr>
      <vt:lpstr>Zpoždění osobní přepravy</vt:lpstr>
      <vt:lpstr>Zpoždění nákladní přepravy </vt:lpstr>
      <vt:lpstr>Neposkytnutí přepravy osob či nákladu  </vt:lpstr>
      <vt:lpstr>Ztráta, odcizení či poškození nákladu, zásilky či zavazadla </vt:lpstr>
      <vt:lpstr>Narušení pořádku a bezpečnosti na palubě </vt:lpstr>
      <vt:lpstr>Přeprava lidí v rozporu s bezpečnostními požadavky  </vt:lpstr>
      <vt:lpstr>Pašování lidí   </vt:lpstr>
      <vt:lpstr>Převážení nákladu v rozporu s právem  </vt:lpstr>
      <vt:lpstr>Pašování nákladu </vt:lpstr>
      <vt:lpstr>Ztráta, odcizení, zneužití dopravního prostředku</vt:lpstr>
      <vt:lpstr>Odcizení dopravního prostředku</vt:lpstr>
      <vt:lpstr>Zneužití dopravního prostředku, resp. naopak jednání v nouzi. </vt:lpstr>
      <vt:lpstr>Násilná kriminalita: útok na dopravní prostředek, jeho únos </vt:lpstr>
      <vt:lpstr>Provoz v rizikových místech a časech </vt:lpstr>
      <vt:lpstr>Svépomoc a policejní zásah při jednotlivých případech </vt:lpstr>
      <vt:lpstr>Nehody v jednotlivých druzích dopravy </vt:lpstr>
      <vt:lpstr>Dopravní nehody – předcházení </vt:lpstr>
      <vt:lpstr>Dopravní nehody – v silniční dopravě  </vt:lpstr>
      <vt:lpstr>Dopravní nehody – další druhy dopravy… </vt:lpstr>
      <vt:lpstr>Dopravní nehoda – účastníci   </vt:lpstr>
      <vt:lpstr>Dopravní nehody – zásah služeb  </vt:lpstr>
      <vt:lpstr>Dopravní nehody – svépomoc a povinnosti   </vt:lpstr>
      <vt:lpstr>Dopravní nehody – vyšetřování </vt:lpstr>
      <vt:lpstr>Vyvozování odpovědnosti  </vt:lpstr>
      <vt:lpstr>Uvození  k odpovědnosti   </vt:lpstr>
      <vt:lpstr>Odpovědnost vůči újmě ve vlastním vozidlu </vt:lpstr>
      <vt:lpstr>Škoda způsobená sobě samotnému </vt:lpstr>
      <vt:lpstr>Spoluzavinění </vt:lpstr>
      <vt:lpstr>Odpovědnost za újmu na životě / zdraví cestujících</vt:lpstr>
      <vt:lpstr>Odpovědnost za újmu způsobenou veřejnosti </vt:lpstr>
      <vt:lpstr>Objektivní versus subjektivní odpovědnost </vt:lpstr>
      <vt:lpstr>Souběh odpovědnosti </vt:lpstr>
      <vt:lpstr>Odpovědnost podniku/instituce a zaměstnanců </vt:lpstr>
      <vt:lpstr>Pojištění I – odpovědnosti za újmu okolí </vt:lpstr>
      <vt:lpstr>Pojištění II - </vt:lpstr>
      <vt:lpstr>Pojištění II – přepravce vůči cestujícím a nákladu   </vt:lpstr>
      <vt:lpstr>Pojištění III – vlastní rizika u soukromého dopravce  </vt:lpstr>
      <vt:lpstr>Pojištění IV – bonusy, malusy, odepření pojištění   </vt:lpstr>
      <vt:lpstr>Obecná kriminalita s využitím dopravy </vt:lpstr>
      <vt:lpstr>Svět dopravy a přepravy jako jeviště další kriminality… 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71</cp:revision>
  <dcterms:created xsi:type="dcterms:W3CDTF">2020-06-12T06:12:57Z</dcterms:created>
  <dcterms:modified xsi:type="dcterms:W3CDTF">2023-11-03T11:17:32Z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